
<file path=[Content_Types].xml><?xml version="1.0" encoding="utf-8"?>
<Types xmlns="http://schemas.openxmlformats.org/package/2006/content-types">
  <Default Extension="png" ContentType="image/png"/>
  <Default Extension="mp3" ContentType="audio/unknown"/>
  <Default Extension="jpeg" ContentType="image/jpeg"/>
  <Default Extension="wma" ContentType="audio/x-ms-wma"/>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metadata/thumbnail" Target="docProps/thumbnail0.jpeg"/><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32"/>
  </p:notesMasterIdLst>
  <p:handoutMasterIdLst>
    <p:handoutMasterId r:id="rId33"/>
  </p:handoutMasterIdLst>
  <p:sldIdLst>
    <p:sldId id="458" r:id="rId2"/>
    <p:sldId id="405" r:id="rId3"/>
    <p:sldId id="510" r:id="rId4"/>
    <p:sldId id="509" r:id="rId5"/>
    <p:sldId id="453" r:id="rId6"/>
    <p:sldId id="512" r:id="rId7"/>
    <p:sldId id="511" r:id="rId8"/>
    <p:sldId id="515" r:id="rId9"/>
    <p:sldId id="441" r:id="rId10"/>
    <p:sldId id="517" r:id="rId11"/>
    <p:sldId id="518" r:id="rId12"/>
    <p:sldId id="519" r:id="rId13"/>
    <p:sldId id="520" r:id="rId14"/>
    <p:sldId id="477" r:id="rId15"/>
    <p:sldId id="478" r:id="rId16"/>
    <p:sldId id="480" r:id="rId17"/>
    <p:sldId id="481" r:id="rId18"/>
    <p:sldId id="522" r:id="rId19"/>
    <p:sldId id="513" r:id="rId20"/>
    <p:sldId id="521" r:id="rId21"/>
    <p:sldId id="523" r:id="rId22"/>
    <p:sldId id="524" r:id="rId23"/>
    <p:sldId id="459" r:id="rId24"/>
    <p:sldId id="499" r:id="rId25"/>
    <p:sldId id="296" r:id="rId26"/>
    <p:sldId id="294" r:id="rId27"/>
    <p:sldId id="297" r:id="rId28"/>
    <p:sldId id="302" r:id="rId29"/>
    <p:sldId id="351" r:id="rId30"/>
    <p:sldId id="353"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87F1FF"/>
    <a:srgbClr val="EBEBEB"/>
    <a:srgbClr val="376092"/>
    <a:srgbClr val="7F7F7F"/>
    <a:srgbClr val="825809"/>
    <a:srgbClr val="4D822A"/>
    <a:srgbClr val="ABB1B0"/>
    <a:srgbClr val="ACACB0"/>
    <a:srgbClr val="A8A9B4"/>
  </p:clrMru>
  <p:extLst>
    <p:ext uri="{E76CE94A-603C-4142-B9EB-6D1370010A27}">
      <p14:discardImageEditData xmlns:p14="http://schemas.microsoft.com/office/powerpoint/2010/main" val="0"/>
    </p:ext>
    <p:ext uri="{D31A062A-798A-4329-ABDD-BBA856620510}">
      <p14:defaultImageDpi xmlns:p14="http://schemas.microsoft.com/office/powerpoint/2010/main" val="96"/>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711" autoAdjust="0"/>
    <p:restoredTop sz="71808" autoAdjust="0"/>
  </p:normalViewPr>
  <p:slideViewPr>
    <p:cSldViewPr snapToGrid="0">
      <p:cViewPr>
        <p:scale>
          <a:sx n="53" d="100"/>
          <a:sy n="53" d="100"/>
        </p:scale>
        <p:origin x="-1050" y="-24"/>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notesViewPr>
    <p:cSldViewPr snapToGrid="0">
      <p:cViewPr varScale="1">
        <p:scale>
          <a:sx n="82" d="100"/>
          <a:sy n="82" d="100"/>
        </p:scale>
        <p:origin x="-321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14.jpeg"/></Relationships>
</file>

<file path=ppt/diagrams/_rels/data3.xml.rels><?xml version="1.0" encoding="UTF-8" standalone="yes"?>
<Relationships xmlns="http://schemas.openxmlformats.org/package/2006/relationships"><Relationship Id="rId1" Type="http://schemas.openxmlformats.org/officeDocument/2006/relationships/image" Target="../media/image1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F28B51-7171-46B5-87C7-68184B0EE9D5}" type="doc">
      <dgm:prSet loTypeId="urn:microsoft.com/office/officeart/2005/8/layout/gear1" loCatId="process" qsTypeId="urn:microsoft.com/office/officeart/2005/8/quickstyle/simple1" qsCatId="simple" csTypeId="urn:microsoft.com/office/officeart/2005/8/colors/accent1_2" csCatId="accent1" phldr="1"/>
      <dgm:spPr/>
    </dgm:pt>
    <dgm:pt modelId="{5B51DB75-C00F-440E-A7E9-69C0C0563BAA}">
      <dgm:prSet phldrT="[Text]" custT="1"/>
      <dgm:spPr>
        <a:blipFill rotWithShape="0">
          <a:blip xmlns:r="http://schemas.openxmlformats.org/officeDocument/2006/relationships" r:embed="rId1"/>
          <a:tile tx="0" ty="0" sx="100000" sy="100000" flip="none" algn="tl"/>
        </a:blipFill>
      </dgm:spPr>
      <dgm:t>
        <a:bodyPr/>
        <a:lstStyle/>
        <a:p>
          <a:r>
            <a:rPr lang="en-IN" sz="1800" dirty="0" smtClean="0">
              <a:solidFill>
                <a:schemeClr val="tx1"/>
              </a:solidFill>
            </a:rPr>
            <a:t>benefit of 3% is provided where turnover of any Assessee is </a:t>
          </a:r>
          <a:r>
            <a:rPr lang="en-IN" sz="1800" dirty="0" err="1" smtClean="0">
              <a:solidFill>
                <a:schemeClr val="tx1"/>
              </a:solidFill>
            </a:rPr>
            <a:t>upto</a:t>
          </a:r>
          <a:r>
            <a:rPr lang="en-IN" sz="1800" dirty="0" smtClean="0">
              <a:solidFill>
                <a:schemeClr val="tx1"/>
              </a:solidFill>
            </a:rPr>
            <a:t> Rs.60 Lakhs, i.e. 15% pa</a:t>
          </a:r>
          <a:endParaRPr lang="en-IN" sz="1800" dirty="0">
            <a:solidFill>
              <a:schemeClr val="tx1"/>
            </a:solidFill>
          </a:endParaRPr>
        </a:p>
      </dgm:t>
    </dgm:pt>
    <dgm:pt modelId="{BE224722-62C0-484E-88C8-EDF12904360A}" type="parTrans" cxnId="{B14D10F3-F66B-463A-8AB3-222E04BA1B26}">
      <dgm:prSet/>
      <dgm:spPr/>
      <dgm:t>
        <a:bodyPr/>
        <a:lstStyle/>
        <a:p>
          <a:endParaRPr lang="en-IN"/>
        </a:p>
      </dgm:t>
    </dgm:pt>
    <dgm:pt modelId="{17394C43-B6FB-49FD-BCAA-4E6CCCAB7840}" type="sibTrans" cxnId="{B14D10F3-F66B-463A-8AB3-222E04BA1B26}">
      <dgm:prSet/>
      <dgm:spPr>
        <a:blipFill rotWithShape="0">
          <a:blip xmlns:r="http://schemas.openxmlformats.org/officeDocument/2006/relationships" r:embed="rId1"/>
          <a:tile tx="0" ty="0" sx="100000" sy="100000" flip="none" algn="tl"/>
        </a:blipFill>
      </dgm:spPr>
      <dgm:t>
        <a:bodyPr/>
        <a:lstStyle/>
        <a:p>
          <a:endParaRPr lang="en-IN"/>
        </a:p>
      </dgm:t>
    </dgm:pt>
    <dgm:pt modelId="{0EC53683-2372-4CE8-9071-6A58A58759FB}">
      <dgm:prSet phldrT="[Text]"/>
      <dgm:spPr>
        <a:blipFill rotWithShape="0">
          <a:blip xmlns:r="http://schemas.openxmlformats.org/officeDocument/2006/relationships" r:embed="rId1"/>
          <a:tile tx="0" ty="0" sx="100000" sy="100000" flip="none" algn="tl"/>
        </a:blipFill>
      </dgm:spPr>
      <dgm:t>
        <a:bodyPr/>
        <a:lstStyle/>
        <a:p>
          <a:r>
            <a:rPr lang="en-US" dirty="0" smtClean="0">
              <a:solidFill>
                <a:schemeClr val="tx1"/>
              </a:solidFill>
            </a:rPr>
            <a:t>Interest on late payment</a:t>
          </a:r>
          <a:endParaRPr lang="en-IN" dirty="0">
            <a:solidFill>
              <a:schemeClr val="tx1"/>
            </a:solidFill>
          </a:endParaRPr>
        </a:p>
      </dgm:t>
    </dgm:pt>
    <dgm:pt modelId="{D4A52A2B-860C-43D4-B112-C5C99856DB20}" type="parTrans" cxnId="{54B5FB1E-7640-4115-A7C7-BDD83161AB57}">
      <dgm:prSet/>
      <dgm:spPr/>
      <dgm:t>
        <a:bodyPr/>
        <a:lstStyle/>
        <a:p>
          <a:endParaRPr lang="en-IN"/>
        </a:p>
      </dgm:t>
    </dgm:pt>
    <dgm:pt modelId="{5DC93E63-76BE-43A4-92A3-9D55B8E60803}" type="sibTrans" cxnId="{54B5FB1E-7640-4115-A7C7-BDD83161AB57}">
      <dgm:prSet/>
      <dgm:spPr>
        <a:blipFill rotWithShape="0">
          <a:blip xmlns:r="http://schemas.openxmlformats.org/officeDocument/2006/relationships" r:embed="rId1"/>
          <a:tile tx="0" ty="0" sx="100000" sy="100000" flip="none" algn="tl"/>
        </a:blipFill>
      </dgm:spPr>
      <dgm:t>
        <a:bodyPr/>
        <a:lstStyle/>
        <a:p>
          <a:endParaRPr lang="en-IN"/>
        </a:p>
      </dgm:t>
    </dgm:pt>
    <dgm:pt modelId="{8A894ECD-1610-4612-BDEB-27B86AF76685}">
      <dgm:prSet phldrT="[Text]" custT="1"/>
      <dgm:spPr>
        <a:blipFill rotWithShape="0">
          <a:blip xmlns:r="http://schemas.openxmlformats.org/officeDocument/2006/relationships" r:embed="rId1"/>
          <a:tile tx="0" ty="0" sx="100000" sy="100000" flip="none" algn="tl"/>
        </a:blipFill>
      </dgm:spPr>
      <dgm:t>
        <a:bodyPr/>
        <a:lstStyle/>
        <a:p>
          <a:r>
            <a:rPr lang="en-US" sz="1600" dirty="0" smtClean="0">
              <a:solidFill>
                <a:schemeClr val="tx1"/>
              </a:solidFill>
            </a:rPr>
            <a:t>18 percent from the due date to the date of payment</a:t>
          </a:r>
          <a:endParaRPr lang="en-IN" sz="1600" dirty="0">
            <a:solidFill>
              <a:schemeClr val="tx1"/>
            </a:solidFill>
          </a:endParaRPr>
        </a:p>
      </dgm:t>
    </dgm:pt>
    <dgm:pt modelId="{3C505D31-6EFB-45FD-901F-8374A2A319CA}" type="parTrans" cxnId="{D9BA4199-A8DB-49E4-BABD-FA3C6814FB1B}">
      <dgm:prSet/>
      <dgm:spPr/>
      <dgm:t>
        <a:bodyPr/>
        <a:lstStyle/>
        <a:p>
          <a:endParaRPr lang="en-IN"/>
        </a:p>
      </dgm:t>
    </dgm:pt>
    <dgm:pt modelId="{46EB542A-6E4F-4659-ABC0-70D2B7556823}" type="sibTrans" cxnId="{D9BA4199-A8DB-49E4-BABD-FA3C6814FB1B}">
      <dgm:prSet/>
      <dgm:spPr>
        <a:blipFill rotWithShape="0">
          <a:blip xmlns:r="http://schemas.openxmlformats.org/officeDocument/2006/relationships" r:embed="rId1"/>
          <a:tile tx="0" ty="0" sx="100000" sy="100000" flip="none" algn="tl"/>
        </a:blipFill>
      </dgm:spPr>
      <dgm:t>
        <a:bodyPr/>
        <a:lstStyle/>
        <a:p>
          <a:endParaRPr lang="en-IN"/>
        </a:p>
      </dgm:t>
    </dgm:pt>
    <dgm:pt modelId="{5BF09A0A-9E7E-4932-80FD-B61BE6FC8082}" type="pres">
      <dgm:prSet presAssocID="{4EF28B51-7171-46B5-87C7-68184B0EE9D5}" presName="composite" presStyleCnt="0">
        <dgm:presLayoutVars>
          <dgm:chMax val="3"/>
          <dgm:animLvl val="lvl"/>
          <dgm:resizeHandles val="exact"/>
        </dgm:presLayoutVars>
      </dgm:prSet>
      <dgm:spPr/>
    </dgm:pt>
    <dgm:pt modelId="{EB20FE1C-18FB-4FB0-BEE3-A56CD7FCCD93}" type="pres">
      <dgm:prSet presAssocID="{5B51DB75-C00F-440E-A7E9-69C0C0563BAA}" presName="gear1" presStyleLbl="node1" presStyleIdx="0" presStyleCnt="3" custLinFactNeighborX="41504" custLinFactNeighborY="-68204">
        <dgm:presLayoutVars>
          <dgm:chMax val="1"/>
          <dgm:bulletEnabled val="1"/>
        </dgm:presLayoutVars>
      </dgm:prSet>
      <dgm:spPr/>
      <dgm:t>
        <a:bodyPr/>
        <a:lstStyle/>
        <a:p>
          <a:endParaRPr lang="en-IN"/>
        </a:p>
      </dgm:t>
    </dgm:pt>
    <dgm:pt modelId="{AD69D609-830B-45EE-8BC9-415D295B80BD}" type="pres">
      <dgm:prSet presAssocID="{5B51DB75-C00F-440E-A7E9-69C0C0563BAA}" presName="gear1srcNode" presStyleLbl="node1" presStyleIdx="0" presStyleCnt="3"/>
      <dgm:spPr/>
      <dgm:t>
        <a:bodyPr/>
        <a:lstStyle/>
        <a:p>
          <a:endParaRPr lang="en-IN"/>
        </a:p>
      </dgm:t>
    </dgm:pt>
    <dgm:pt modelId="{DD505034-E6E4-4715-A065-BE7A8DFB23AB}" type="pres">
      <dgm:prSet presAssocID="{5B51DB75-C00F-440E-A7E9-69C0C0563BAA}" presName="gear1dstNode" presStyleLbl="node1" presStyleIdx="0" presStyleCnt="3"/>
      <dgm:spPr/>
      <dgm:t>
        <a:bodyPr/>
        <a:lstStyle/>
        <a:p>
          <a:endParaRPr lang="en-IN"/>
        </a:p>
      </dgm:t>
    </dgm:pt>
    <dgm:pt modelId="{2CA06B87-8ED8-4B96-A850-A6DEF21D675E}" type="pres">
      <dgm:prSet presAssocID="{0EC53683-2372-4CE8-9071-6A58A58759FB}" presName="gear2" presStyleLbl="node1" presStyleIdx="1" presStyleCnt="3" custScaleX="57146" custScaleY="54355" custLinFactNeighborX="-45265" custLinFactNeighborY="-68700">
        <dgm:presLayoutVars>
          <dgm:chMax val="1"/>
          <dgm:bulletEnabled val="1"/>
        </dgm:presLayoutVars>
      </dgm:prSet>
      <dgm:spPr/>
      <dgm:t>
        <a:bodyPr/>
        <a:lstStyle/>
        <a:p>
          <a:endParaRPr lang="en-IN"/>
        </a:p>
      </dgm:t>
    </dgm:pt>
    <dgm:pt modelId="{3F3B6644-6B16-4C39-A9F9-4BC469EDCE4F}" type="pres">
      <dgm:prSet presAssocID="{0EC53683-2372-4CE8-9071-6A58A58759FB}" presName="gear2srcNode" presStyleLbl="node1" presStyleIdx="1" presStyleCnt="3"/>
      <dgm:spPr/>
      <dgm:t>
        <a:bodyPr/>
        <a:lstStyle/>
        <a:p>
          <a:endParaRPr lang="en-IN"/>
        </a:p>
      </dgm:t>
    </dgm:pt>
    <dgm:pt modelId="{D1A7E818-E363-446C-A9BD-2FD8D5F05AC4}" type="pres">
      <dgm:prSet presAssocID="{0EC53683-2372-4CE8-9071-6A58A58759FB}" presName="gear2dstNode" presStyleLbl="node1" presStyleIdx="1" presStyleCnt="3"/>
      <dgm:spPr/>
      <dgm:t>
        <a:bodyPr/>
        <a:lstStyle/>
        <a:p>
          <a:endParaRPr lang="en-IN"/>
        </a:p>
      </dgm:t>
    </dgm:pt>
    <dgm:pt modelId="{74617E47-EC07-41FC-9060-DE7B000EB22A}" type="pres">
      <dgm:prSet presAssocID="{8A894ECD-1610-4612-BDEB-27B86AF76685}" presName="gear3" presStyleLbl="node1" presStyleIdx="2" presStyleCnt="3" custLinFactNeighborX="-16219" custLinFactNeighborY="33673"/>
      <dgm:spPr/>
      <dgm:t>
        <a:bodyPr/>
        <a:lstStyle/>
        <a:p>
          <a:endParaRPr lang="en-IN"/>
        </a:p>
      </dgm:t>
    </dgm:pt>
    <dgm:pt modelId="{B0C92869-E453-4A99-B20C-5824A0E835F0}" type="pres">
      <dgm:prSet presAssocID="{8A894ECD-1610-4612-BDEB-27B86AF76685}" presName="gear3tx" presStyleLbl="node1" presStyleIdx="2" presStyleCnt="3">
        <dgm:presLayoutVars>
          <dgm:chMax val="1"/>
          <dgm:bulletEnabled val="1"/>
        </dgm:presLayoutVars>
      </dgm:prSet>
      <dgm:spPr/>
      <dgm:t>
        <a:bodyPr/>
        <a:lstStyle/>
        <a:p>
          <a:endParaRPr lang="en-IN"/>
        </a:p>
      </dgm:t>
    </dgm:pt>
    <dgm:pt modelId="{C10D090E-002D-484C-AC00-A0BBED1E8A2E}" type="pres">
      <dgm:prSet presAssocID="{8A894ECD-1610-4612-BDEB-27B86AF76685}" presName="gear3srcNode" presStyleLbl="node1" presStyleIdx="2" presStyleCnt="3"/>
      <dgm:spPr/>
      <dgm:t>
        <a:bodyPr/>
        <a:lstStyle/>
        <a:p>
          <a:endParaRPr lang="en-IN"/>
        </a:p>
      </dgm:t>
    </dgm:pt>
    <dgm:pt modelId="{B2D89A85-6574-46D1-AF64-B5F2783D770E}" type="pres">
      <dgm:prSet presAssocID="{8A894ECD-1610-4612-BDEB-27B86AF76685}" presName="gear3dstNode" presStyleLbl="node1" presStyleIdx="2" presStyleCnt="3"/>
      <dgm:spPr/>
      <dgm:t>
        <a:bodyPr/>
        <a:lstStyle/>
        <a:p>
          <a:endParaRPr lang="en-IN"/>
        </a:p>
      </dgm:t>
    </dgm:pt>
    <dgm:pt modelId="{EC6391D9-9332-4EDC-9AB1-901172F83C27}" type="pres">
      <dgm:prSet presAssocID="{17394C43-B6FB-49FD-BCAA-4E6CCCAB7840}" presName="connector1" presStyleLbl="sibTrans2D1" presStyleIdx="0" presStyleCnt="3" custLinFactNeighborX="28023" custLinFactNeighborY="-52398"/>
      <dgm:spPr/>
      <dgm:t>
        <a:bodyPr/>
        <a:lstStyle/>
        <a:p>
          <a:endParaRPr lang="en-IN"/>
        </a:p>
      </dgm:t>
    </dgm:pt>
    <dgm:pt modelId="{C7580250-D885-40C1-8480-F9C0E6C30F57}" type="pres">
      <dgm:prSet presAssocID="{5DC93E63-76BE-43A4-92A3-9D55B8E60803}" presName="connector2" presStyleLbl="sibTrans2D1" presStyleIdx="1" presStyleCnt="3" custLinFactNeighborX="-35875" custLinFactNeighborY="-28255"/>
      <dgm:spPr/>
      <dgm:t>
        <a:bodyPr/>
        <a:lstStyle/>
        <a:p>
          <a:endParaRPr lang="en-IN"/>
        </a:p>
      </dgm:t>
    </dgm:pt>
    <dgm:pt modelId="{8C19A220-84C8-4FD3-A34F-DEB9FF18E7DD}" type="pres">
      <dgm:prSet presAssocID="{46EB542A-6E4F-4659-ABC0-70D2B7556823}" presName="connector3" presStyleLbl="sibTrans2D1" presStyleIdx="2" presStyleCnt="3" custAng="1450744" custLinFactNeighborX="-13229" custLinFactNeighborY="41455"/>
      <dgm:spPr/>
      <dgm:t>
        <a:bodyPr/>
        <a:lstStyle/>
        <a:p>
          <a:endParaRPr lang="en-IN"/>
        </a:p>
      </dgm:t>
    </dgm:pt>
  </dgm:ptLst>
  <dgm:cxnLst>
    <dgm:cxn modelId="{8126F63A-02D6-4805-B0B7-3614E8BC7CE9}" type="presOf" srcId="{8A894ECD-1610-4612-BDEB-27B86AF76685}" destId="{B0C92869-E453-4A99-B20C-5824A0E835F0}" srcOrd="1" destOrd="0" presId="urn:microsoft.com/office/officeart/2005/8/layout/gear1"/>
    <dgm:cxn modelId="{ACEFE6C3-F722-4D24-A12B-2CC2B890BC5E}" type="presOf" srcId="{46EB542A-6E4F-4659-ABC0-70D2B7556823}" destId="{8C19A220-84C8-4FD3-A34F-DEB9FF18E7DD}" srcOrd="0" destOrd="0" presId="urn:microsoft.com/office/officeart/2005/8/layout/gear1"/>
    <dgm:cxn modelId="{54B5FB1E-7640-4115-A7C7-BDD83161AB57}" srcId="{4EF28B51-7171-46B5-87C7-68184B0EE9D5}" destId="{0EC53683-2372-4CE8-9071-6A58A58759FB}" srcOrd="1" destOrd="0" parTransId="{D4A52A2B-860C-43D4-B112-C5C99856DB20}" sibTransId="{5DC93E63-76BE-43A4-92A3-9D55B8E60803}"/>
    <dgm:cxn modelId="{DA4B8948-2597-44B8-AF23-F3F6605B8D5B}" type="presOf" srcId="{5B51DB75-C00F-440E-A7E9-69C0C0563BAA}" destId="{EB20FE1C-18FB-4FB0-BEE3-A56CD7FCCD93}" srcOrd="0" destOrd="0" presId="urn:microsoft.com/office/officeart/2005/8/layout/gear1"/>
    <dgm:cxn modelId="{5636D8B0-36B1-4BB8-A95B-520D975FD6AF}" type="presOf" srcId="{0EC53683-2372-4CE8-9071-6A58A58759FB}" destId="{D1A7E818-E363-446C-A9BD-2FD8D5F05AC4}" srcOrd="2" destOrd="0" presId="urn:microsoft.com/office/officeart/2005/8/layout/gear1"/>
    <dgm:cxn modelId="{92AB9A7A-BEE5-4CC0-BF61-9BDB563277E4}" type="presOf" srcId="{8A894ECD-1610-4612-BDEB-27B86AF76685}" destId="{74617E47-EC07-41FC-9060-DE7B000EB22A}" srcOrd="0" destOrd="0" presId="urn:microsoft.com/office/officeart/2005/8/layout/gear1"/>
    <dgm:cxn modelId="{D9BA4199-A8DB-49E4-BABD-FA3C6814FB1B}" srcId="{4EF28B51-7171-46B5-87C7-68184B0EE9D5}" destId="{8A894ECD-1610-4612-BDEB-27B86AF76685}" srcOrd="2" destOrd="0" parTransId="{3C505D31-6EFB-45FD-901F-8374A2A319CA}" sibTransId="{46EB542A-6E4F-4659-ABC0-70D2B7556823}"/>
    <dgm:cxn modelId="{4001B035-036A-4390-888F-FA012B2FAB15}" type="presOf" srcId="{5DC93E63-76BE-43A4-92A3-9D55B8E60803}" destId="{C7580250-D885-40C1-8480-F9C0E6C30F57}" srcOrd="0" destOrd="0" presId="urn:microsoft.com/office/officeart/2005/8/layout/gear1"/>
    <dgm:cxn modelId="{5B882D61-9A25-41AE-B5D3-9B11746806C5}" type="presOf" srcId="{8A894ECD-1610-4612-BDEB-27B86AF76685}" destId="{B2D89A85-6574-46D1-AF64-B5F2783D770E}" srcOrd="3" destOrd="0" presId="urn:microsoft.com/office/officeart/2005/8/layout/gear1"/>
    <dgm:cxn modelId="{5F975DDB-31A8-4951-BB41-38935EAF59CD}" type="presOf" srcId="{5B51DB75-C00F-440E-A7E9-69C0C0563BAA}" destId="{AD69D609-830B-45EE-8BC9-415D295B80BD}" srcOrd="1" destOrd="0" presId="urn:microsoft.com/office/officeart/2005/8/layout/gear1"/>
    <dgm:cxn modelId="{E882FFDF-152F-44E9-9703-38BFA7DFCE9E}" type="presOf" srcId="{5B51DB75-C00F-440E-A7E9-69C0C0563BAA}" destId="{DD505034-E6E4-4715-A065-BE7A8DFB23AB}" srcOrd="2" destOrd="0" presId="urn:microsoft.com/office/officeart/2005/8/layout/gear1"/>
    <dgm:cxn modelId="{52D43087-33C9-4A60-8FA2-4650D8AB0D3B}" type="presOf" srcId="{17394C43-B6FB-49FD-BCAA-4E6CCCAB7840}" destId="{EC6391D9-9332-4EDC-9AB1-901172F83C27}" srcOrd="0" destOrd="0" presId="urn:microsoft.com/office/officeart/2005/8/layout/gear1"/>
    <dgm:cxn modelId="{CEB78431-65EC-4E51-94A1-06CA544EBE1B}" type="presOf" srcId="{8A894ECD-1610-4612-BDEB-27B86AF76685}" destId="{C10D090E-002D-484C-AC00-A0BBED1E8A2E}" srcOrd="2" destOrd="0" presId="urn:microsoft.com/office/officeart/2005/8/layout/gear1"/>
    <dgm:cxn modelId="{A18106A6-EA1B-48E6-87E3-F075E91E8280}" type="presOf" srcId="{0EC53683-2372-4CE8-9071-6A58A58759FB}" destId="{2CA06B87-8ED8-4B96-A850-A6DEF21D675E}" srcOrd="0" destOrd="0" presId="urn:microsoft.com/office/officeart/2005/8/layout/gear1"/>
    <dgm:cxn modelId="{A8CA5546-767F-4D32-BCE8-BCD46A2B89F6}" type="presOf" srcId="{0EC53683-2372-4CE8-9071-6A58A58759FB}" destId="{3F3B6644-6B16-4C39-A9F9-4BC469EDCE4F}" srcOrd="1" destOrd="0" presId="urn:microsoft.com/office/officeart/2005/8/layout/gear1"/>
    <dgm:cxn modelId="{AE2C6A9D-FF75-49EA-85F4-84F0DBF473D8}" type="presOf" srcId="{4EF28B51-7171-46B5-87C7-68184B0EE9D5}" destId="{5BF09A0A-9E7E-4932-80FD-B61BE6FC8082}" srcOrd="0" destOrd="0" presId="urn:microsoft.com/office/officeart/2005/8/layout/gear1"/>
    <dgm:cxn modelId="{B14D10F3-F66B-463A-8AB3-222E04BA1B26}" srcId="{4EF28B51-7171-46B5-87C7-68184B0EE9D5}" destId="{5B51DB75-C00F-440E-A7E9-69C0C0563BAA}" srcOrd="0" destOrd="0" parTransId="{BE224722-62C0-484E-88C8-EDF12904360A}" sibTransId="{17394C43-B6FB-49FD-BCAA-4E6CCCAB7840}"/>
    <dgm:cxn modelId="{38E73CED-8BB6-4EA5-BAED-A1A7106F2D89}" type="presParOf" srcId="{5BF09A0A-9E7E-4932-80FD-B61BE6FC8082}" destId="{EB20FE1C-18FB-4FB0-BEE3-A56CD7FCCD93}" srcOrd="0" destOrd="0" presId="urn:microsoft.com/office/officeart/2005/8/layout/gear1"/>
    <dgm:cxn modelId="{5B1F01F2-6C54-445D-9AE6-4400B32F1BA8}" type="presParOf" srcId="{5BF09A0A-9E7E-4932-80FD-B61BE6FC8082}" destId="{AD69D609-830B-45EE-8BC9-415D295B80BD}" srcOrd="1" destOrd="0" presId="urn:microsoft.com/office/officeart/2005/8/layout/gear1"/>
    <dgm:cxn modelId="{139D1F6A-D993-46E5-8ABE-C9763D10485E}" type="presParOf" srcId="{5BF09A0A-9E7E-4932-80FD-B61BE6FC8082}" destId="{DD505034-E6E4-4715-A065-BE7A8DFB23AB}" srcOrd="2" destOrd="0" presId="urn:microsoft.com/office/officeart/2005/8/layout/gear1"/>
    <dgm:cxn modelId="{4A051C4E-EF31-47D0-A7B3-3E9D9E785B8E}" type="presParOf" srcId="{5BF09A0A-9E7E-4932-80FD-B61BE6FC8082}" destId="{2CA06B87-8ED8-4B96-A850-A6DEF21D675E}" srcOrd="3" destOrd="0" presId="urn:microsoft.com/office/officeart/2005/8/layout/gear1"/>
    <dgm:cxn modelId="{508873AA-74B2-457F-BB1F-B419E3F76BB3}" type="presParOf" srcId="{5BF09A0A-9E7E-4932-80FD-B61BE6FC8082}" destId="{3F3B6644-6B16-4C39-A9F9-4BC469EDCE4F}" srcOrd="4" destOrd="0" presId="urn:microsoft.com/office/officeart/2005/8/layout/gear1"/>
    <dgm:cxn modelId="{444DAE72-53D8-4A29-B3C6-F7A90D64D8BA}" type="presParOf" srcId="{5BF09A0A-9E7E-4932-80FD-B61BE6FC8082}" destId="{D1A7E818-E363-446C-A9BD-2FD8D5F05AC4}" srcOrd="5" destOrd="0" presId="urn:microsoft.com/office/officeart/2005/8/layout/gear1"/>
    <dgm:cxn modelId="{137FE0BE-BFA7-4D53-A0A6-F320ED0100D1}" type="presParOf" srcId="{5BF09A0A-9E7E-4932-80FD-B61BE6FC8082}" destId="{74617E47-EC07-41FC-9060-DE7B000EB22A}" srcOrd="6" destOrd="0" presId="urn:microsoft.com/office/officeart/2005/8/layout/gear1"/>
    <dgm:cxn modelId="{71B5B366-C704-49F9-B0F5-BB1AC1CA57C4}" type="presParOf" srcId="{5BF09A0A-9E7E-4932-80FD-B61BE6FC8082}" destId="{B0C92869-E453-4A99-B20C-5824A0E835F0}" srcOrd="7" destOrd="0" presId="urn:microsoft.com/office/officeart/2005/8/layout/gear1"/>
    <dgm:cxn modelId="{C3C8BD33-12E7-407D-A8B7-8E7C90F1E59B}" type="presParOf" srcId="{5BF09A0A-9E7E-4932-80FD-B61BE6FC8082}" destId="{C10D090E-002D-484C-AC00-A0BBED1E8A2E}" srcOrd="8" destOrd="0" presId="urn:microsoft.com/office/officeart/2005/8/layout/gear1"/>
    <dgm:cxn modelId="{0EB420F3-E3F8-4250-AF6A-551DB0FABC84}" type="presParOf" srcId="{5BF09A0A-9E7E-4932-80FD-B61BE6FC8082}" destId="{B2D89A85-6574-46D1-AF64-B5F2783D770E}" srcOrd="9" destOrd="0" presId="urn:microsoft.com/office/officeart/2005/8/layout/gear1"/>
    <dgm:cxn modelId="{AF478286-287F-46D7-B51D-F05508F26D71}" type="presParOf" srcId="{5BF09A0A-9E7E-4932-80FD-B61BE6FC8082}" destId="{EC6391D9-9332-4EDC-9AB1-901172F83C27}" srcOrd="10" destOrd="0" presId="urn:microsoft.com/office/officeart/2005/8/layout/gear1"/>
    <dgm:cxn modelId="{FF18736F-BF71-4ADF-B94D-498A1561796D}" type="presParOf" srcId="{5BF09A0A-9E7E-4932-80FD-B61BE6FC8082}" destId="{C7580250-D885-40C1-8480-F9C0E6C30F57}" srcOrd="11" destOrd="0" presId="urn:microsoft.com/office/officeart/2005/8/layout/gear1"/>
    <dgm:cxn modelId="{FA2A8574-776A-452B-B4FC-B6BB51738F3F}" type="presParOf" srcId="{5BF09A0A-9E7E-4932-80FD-B61BE6FC8082}" destId="{8C19A220-84C8-4FD3-A34F-DEB9FF18E7DD}" srcOrd="12" destOrd="0" presId="urn:microsoft.com/office/officeart/2005/8/layout/gear1"/>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1E34B90-953B-4E55-81FD-FE28FC487571}"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IN"/>
        </a:p>
      </dgm:t>
    </dgm:pt>
    <dgm:pt modelId="{1F60FA86-BDA3-483B-A34C-32BD6A526774}">
      <dgm:prSet phldrT="[Text]" custT="1"/>
      <dgm:spPr>
        <a:solidFill>
          <a:schemeClr val="accent1">
            <a:hueOff val="0"/>
            <a:satOff val="0"/>
            <a:lumOff val="0"/>
            <a:alpha val="0"/>
          </a:schemeClr>
        </a:solidFill>
      </dgm:spPr>
      <dgm:t>
        <a:bodyPr/>
        <a:lstStyle/>
        <a:p>
          <a:r>
            <a:rPr lang="en-US" sz="2000" dirty="0" smtClean="0"/>
            <a:t>ITR 4</a:t>
          </a:r>
          <a:endParaRPr lang="en-IN" sz="2000" dirty="0"/>
        </a:p>
      </dgm:t>
    </dgm:pt>
    <dgm:pt modelId="{495EC781-9AEE-49D7-BD71-19E44C499B96}" type="parTrans" cxnId="{B43CF006-66CB-4621-B0E8-C5764F9C9B35}">
      <dgm:prSet/>
      <dgm:spPr/>
      <dgm:t>
        <a:bodyPr/>
        <a:lstStyle/>
        <a:p>
          <a:endParaRPr lang="en-IN"/>
        </a:p>
      </dgm:t>
    </dgm:pt>
    <dgm:pt modelId="{F34B2AA2-D90A-4758-81EB-B0AEF7C9CF02}" type="sibTrans" cxnId="{B43CF006-66CB-4621-B0E8-C5764F9C9B35}">
      <dgm:prSet/>
      <dgm:spPr>
        <a:solidFill>
          <a:schemeClr val="accent1">
            <a:hueOff val="0"/>
            <a:satOff val="0"/>
            <a:lumOff val="0"/>
            <a:alpha val="0"/>
          </a:schemeClr>
        </a:solidFill>
      </dgm:spPr>
      <dgm:t>
        <a:bodyPr/>
        <a:lstStyle/>
        <a:p>
          <a:r>
            <a:rPr lang="en-US" dirty="0" smtClean="0"/>
            <a:t>Income above 5Lacs</a:t>
          </a:r>
          <a:endParaRPr lang="en-IN" dirty="0"/>
        </a:p>
      </dgm:t>
    </dgm:pt>
    <dgm:pt modelId="{C8345798-A402-446F-9C48-FE30C173FEA3}">
      <dgm:prSet phldrT="[Text]" custT="1"/>
      <dgm:spPr>
        <a:solidFill>
          <a:schemeClr val="accent1">
            <a:hueOff val="0"/>
            <a:satOff val="0"/>
            <a:lumOff val="0"/>
            <a:alpha val="0"/>
          </a:schemeClr>
        </a:solidFill>
      </dgm:spPr>
      <dgm:t>
        <a:bodyPr/>
        <a:lstStyle/>
        <a:p>
          <a:r>
            <a:rPr lang="en-US" sz="2000" dirty="0" smtClean="0"/>
            <a:t>ITR 3</a:t>
          </a:r>
          <a:endParaRPr lang="en-IN" sz="2000" dirty="0"/>
        </a:p>
      </dgm:t>
    </dgm:pt>
    <dgm:pt modelId="{64B41AAA-E214-4ACD-AB37-B7C3880E1387}" type="parTrans" cxnId="{FBD28000-0261-4BBB-A772-45F59B207363}">
      <dgm:prSet/>
      <dgm:spPr/>
      <dgm:t>
        <a:bodyPr/>
        <a:lstStyle/>
        <a:p>
          <a:endParaRPr lang="en-IN"/>
        </a:p>
      </dgm:t>
    </dgm:pt>
    <dgm:pt modelId="{18F768AE-7075-4B97-8660-F3340DDB86B1}" type="sibTrans" cxnId="{FBD28000-0261-4BBB-A772-45F59B207363}">
      <dgm:prSet custT="1"/>
      <dgm:spPr>
        <a:solidFill>
          <a:schemeClr val="accent1">
            <a:hueOff val="0"/>
            <a:satOff val="0"/>
            <a:lumOff val="0"/>
            <a:alpha val="0"/>
          </a:schemeClr>
        </a:solidFill>
      </dgm:spPr>
      <dgm:t>
        <a:bodyPr/>
        <a:lstStyle/>
        <a:p>
          <a:r>
            <a:rPr lang="en-US" sz="2000" dirty="0" smtClean="0"/>
            <a:t>ITR 5</a:t>
          </a:r>
          <a:endParaRPr lang="en-IN" sz="2000" dirty="0"/>
        </a:p>
      </dgm:t>
    </dgm:pt>
    <dgm:pt modelId="{80B06A3A-5D1B-4DB8-BE3E-B9900EDAEDF6}">
      <dgm:prSet phldrT="[Text]" custT="1"/>
      <dgm:spPr/>
      <dgm:t>
        <a:bodyPr/>
        <a:lstStyle/>
        <a:p>
          <a:r>
            <a:rPr lang="en-US" sz="2000" b="1" dirty="0" smtClean="0">
              <a:solidFill>
                <a:schemeClr val="bg1"/>
              </a:solidFill>
            </a:rPr>
            <a:t>E FILE COMPULSORY</a:t>
          </a:r>
          <a:endParaRPr lang="en-IN" sz="2000" b="1" dirty="0">
            <a:solidFill>
              <a:schemeClr val="bg1"/>
            </a:solidFill>
          </a:endParaRPr>
        </a:p>
      </dgm:t>
    </dgm:pt>
    <dgm:pt modelId="{63071180-9ED7-4AE0-867A-C53D3D5224B9}" type="parTrans" cxnId="{1958DDAA-CED7-4D52-B772-47C1FB278B05}">
      <dgm:prSet/>
      <dgm:spPr/>
      <dgm:t>
        <a:bodyPr/>
        <a:lstStyle/>
        <a:p>
          <a:endParaRPr lang="en-IN"/>
        </a:p>
      </dgm:t>
    </dgm:pt>
    <dgm:pt modelId="{74209759-E466-46C6-BE71-CC2991ED2EB8}" type="sibTrans" cxnId="{1958DDAA-CED7-4D52-B772-47C1FB278B05}">
      <dgm:prSet/>
      <dgm:spPr/>
      <dgm:t>
        <a:bodyPr/>
        <a:lstStyle/>
        <a:p>
          <a:endParaRPr lang="en-IN"/>
        </a:p>
      </dgm:t>
    </dgm:pt>
    <dgm:pt modelId="{8901F352-67C7-4783-ACB2-E91A64233F4C}">
      <dgm:prSet phldrT="[Text]" custT="1"/>
      <dgm:spPr>
        <a:solidFill>
          <a:schemeClr val="accent1">
            <a:hueOff val="0"/>
            <a:satOff val="0"/>
            <a:lumOff val="0"/>
            <a:alpha val="0"/>
          </a:schemeClr>
        </a:solidFill>
      </dgm:spPr>
      <dgm:t>
        <a:bodyPr/>
        <a:lstStyle/>
        <a:p>
          <a:r>
            <a:rPr lang="en-US" sz="1200" dirty="0" smtClean="0"/>
            <a:t>Refund  claimed except ITR 1 or </a:t>
          </a:r>
          <a:r>
            <a:rPr lang="en-US" sz="1100" dirty="0" smtClean="0"/>
            <a:t>2 </a:t>
          </a:r>
          <a:endParaRPr lang="en-IN" sz="1100" dirty="0"/>
        </a:p>
      </dgm:t>
    </dgm:pt>
    <dgm:pt modelId="{71247419-F3EA-4F43-BF35-D4DD6A63EFFC}" type="parTrans" cxnId="{39015774-D876-4384-ADB3-3B4B30F02A65}">
      <dgm:prSet/>
      <dgm:spPr/>
      <dgm:t>
        <a:bodyPr/>
        <a:lstStyle/>
        <a:p>
          <a:endParaRPr lang="en-IN"/>
        </a:p>
      </dgm:t>
    </dgm:pt>
    <dgm:pt modelId="{B1CFB7B0-3385-4EDD-B755-E24DEDD74768}" type="sibTrans" cxnId="{39015774-D876-4384-ADB3-3B4B30F02A65}">
      <dgm:prSet custT="1"/>
      <dgm:spPr>
        <a:solidFill>
          <a:schemeClr val="accent1">
            <a:hueOff val="0"/>
            <a:satOff val="0"/>
            <a:lumOff val="0"/>
            <a:alpha val="0"/>
          </a:schemeClr>
        </a:solidFill>
      </dgm:spPr>
      <dgm:t>
        <a:bodyPr/>
        <a:lstStyle/>
        <a:p>
          <a:r>
            <a:rPr lang="en-US" sz="2000" dirty="0" smtClean="0"/>
            <a:t>ITR 7</a:t>
          </a:r>
          <a:endParaRPr lang="en-IN" sz="2000" dirty="0"/>
        </a:p>
      </dgm:t>
    </dgm:pt>
    <dgm:pt modelId="{505B419D-2616-4E6E-AB7F-0DB0E8C3C048}">
      <dgm:prSet custT="1"/>
      <dgm:spPr>
        <a:solidFill>
          <a:schemeClr val="accent1">
            <a:hueOff val="0"/>
            <a:satOff val="0"/>
            <a:lumOff val="0"/>
            <a:alpha val="0"/>
          </a:schemeClr>
        </a:solidFill>
      </dgm:spPr>
      <dgm:t>
        <a:bodyPr/>
        <a:lstStyle/>
        <a:p>
          <a:r>
            <a:rPr lang="en-US" sz="1900" dirty="0" smtClean="0"/>
            <a:t>ITR 6</a:t>
          </a:r>
          <a:endParaRPr lang="en-IN" sz="1900" dirty="0"/>
        </a:p>
      </dgm:t>
    </dgm:pt>
    <dgm:pt modelId="{449B5204-2C13-433A-B946-6550401F549E}" type="parTrans" cxnId="{77A04876-EB7B-4616-9005-A9CB8E792A5C}">
      <dgm:prSet/>
      <dgm:spPr/>
      <dgm:t>
        <a:bodyPr/>
        <a:lstStyle/>
        <a:p>
          <a:endParaRPr lang="en-IN"/>
        </a:p>
      </dgm:t>
    </dgm:pt>
    <dgm:pt modelId="{12E91304-A8A4-4522-A635-528E21AC2AC2}" type="sibTrans" cxnId="{77A04876-EB7B-4616-9005-A9CB8E792A5C}">
      <dgm:prSet/>
      <dgm:spPr>
        <a:solidFill>
          <a:schemeClr val="accent1">
            <a:hueOff val="0"/>
            <a:satOff val="0"/>
            <a:lumOff val="0"/>
            <a:alpha val="0"/>
          </a:schemeClr>
        </a:solidFill>
      </dgm:spPr>
      <dgm:t>
        <a:bodyPr/>
        <a:lstStyle/>
        <a:p>
          <a:r>
            <a:rPr lang="en-US" dirty="0" smtClean="0"/>
            <a:t>Refund  claimed below 80 years age</a:t>
          </a:r>
          <a:endParaRPr lang="en-IN" dirty="0"/>
        </a:p>
      </dgm:t>
    </dgm:pt>
    <dgm:pt modelId="{E875A3B5-39CC-4792-AC27-85EC36BFFBE4}" type="pres">
      <dgm:prSet presAssocID="{41E34B90-953B-4E55-81FD-FE28FC487571}" presName="Name0" presStyleCnt="0">
        <dgm:presLayoutVars>
          <dgm:chMax/>
          <dgm:chPref/>
          <dgm:dir/>
          <dgm:animLvl val="lvl"/>
        </dgm:presLayoutVars>
      </dgm:prSet>
      <dgm:spPr/>
      <dgm:t>
        <a:bodyPr/>
        <a:lstStyle/>
        <a:p>
          <a:endParaRPr lang="en-IN"/>
        </a:p>
      </dgm:t>
    </dgm:pt>
    <dgm:pt modelId="{D72FBA9D-0106-4B4E-A1A8-5706B48B2A57}" type="pres">
      <dgm:prSet presAssocID="{1F60FA86-BDA3-483B-A34C-32BD6A526774}" presName="composite" presStyleCnt="0"/>
      <dgm:spPr/>
    </dgm:pt>
    <dgm:pt modelId="{724CC511-C820-4BA0-86ED-D9FD8C1B410A}" type="pres">
      <dgm:prSet presAssocID="{1F60FA86-BDA3-483B-A34C-32BD6A526774}" presName="Parent1" presStyleLbl="node1" presStyleIdx="0" presStyleCnt="8" custLinFactNeighborX="45361" custLinFactNeighborY="63591">
        <dgm:presLayoutVars>
          <dgm:chMax val="1"/>
          <dgm:chPref val="1"/>
          <dgm:bulletEnabled val="1"/>
        </dgm:presLayoutVars>
      </dgm:prSet>
      <dgm:spPr/>
      <dgm:t>
        <a:bodyPr/>
        <a:lstStyle/>
        <a:p>
          <a:endParaRPr lang="en-IN"/>
        </a:p>
      </dgm:t>
    </dgm:pt>
    <dgm:pt modelId="{E0C8E97F-037C-40CF-A81B-40A170B74F3E}" type="pres">
      <dgm:prSet presAssocID="{1F60FA86-BDA3-483B-A34C-32BD6A526774}" presName="Childtext1" presStyleLbl="revTx" presStyleIdx="0" presStyleCnt="4">
        <dgm:presLayoutVars>
          <dgm:chMax val="0"/>
          <dgm:chPref val="0"/>
          <dgm:bulletEnabled val="1"/>
        </dgm:presLayoutVars>
      </dgm:prSet>
      <dgm:spPr/>
      <dgm:t>
        <a:bodyPr/>
        <a:lstStyle/>
        <a:p>
          <a:endParaRPr lang="en-IN"/>
        </a:p>
      </dgm:t>
    </dgm:pt>
    <dgm:pt modelId="{396C74EF-3EB1-45D7-AA9E-23AFF5ABDCBA}" type="pres">
      <dgm:prSet presAssocID="{1F60FA86-BDA3-483B-A34C-32BD6A526774}" presName="BalanceSpacing" presStyleCnt="0"/>
      <dgm:spPr/>
    </dgm:pt>
    <dgm:pt modelId="{11EFF420-1E88-4CB2-9C0F-7BB0D7D9E800}" type="pres">
      <dgm:prSet presAssocID="{1F60FA86-BDA3-483B-A34C-32BD6A526774}" presName="BalanceSpacing1" presStyleCnt="0"/>
      <dgm:spPr/>
    </dgm:pt>
    <dgm:pt modelId="{0B8867E5-6973-4083-BF64-BB62A9A41E24}" type="pres">
      <dgm:prSet presAssocID="{F34B2AA2-D90A-4758-81EB-B0AEF7C9CF02}" presName="Accent1Text" presStyleLbl="node1" presStyleIdx="1" presStyleCnt="8" custLinFactX="-119503" custLinFactNeighborX="-200000" custLinFactNeighborY="63806"/>
      <dgm:spPr/>
      <dgm:t>
        <a:bodyPr/>
        <a:lstStyle/>
        <a:p>
          <a:endParaRPr lang="en-IN"/>
        </a:p>
      </dgm:t>
    </dgm:pt>
    <dgm:pt modelId="{0742A001-732E-4EDD-900C-09504CF80863}" type="pres">
      <dgm:prSet presAssocID="{F34B2AA2-D90A-4758-81EB-B0AEF7C9CF02}" presName="spaceBetweenRectangles" presStyleCnt="0"/>
      <dgm:spPr/>
    </dgm:pt>
    <dgm:pt modelId="{DA8481F3-CD35-474E-941B-1F5DA5F241B5}" type="pres">
      <dgm:prSet presAssocID="{C8345798-A402-446F-9C48-FE30C173FEA3}" presName="composite" presStyleCnt="0"/>
      <dgm:spPr/>
    </dgm:pt>
    <dgm:pt modelId="{87028C86-7F12-4108-AD5A-9986F185374C}" type="pres">
      <dgm:prSet presAssocID="{C8345798-A402-446F-9C48-FE30C173FEA3}" presName="Parent1" presStyleLbl="node1" presStyleIdx="2" presStyleCnt="8" custLinFactNeighborX="-52405" custLinFactNeighborY="-23609">
        <dgm:presLayoutVars>
          <dgm:chMax val="1"/>
          <dgm:chPref val="1"/>
          <dgm:bulletEnabled val="1"/>
        </dgm:presLayoutVars>
      </dgm:prSet>
      <dgm:spPr/>
      <dgm:t>
        <a:bodyPr/>
        <a:lstStyle/>
        <a:p>
          <a:endParaRPr lang="en-IN"/>
        </a:p>
      </dgm:t>
    </dgm:pt>
    <dgm:pt modelId="{550F6463-C9E2-4C25-9ABC-E85AB9001D55}" type="pres">
      <dgm:prSet presAssocID="{C8345798-A402-446F-9C48-FE30C173FEA3}" presName="Childtext1" presStyleLbl="revTx" presStyleIdx="1" presStyleCnt="4" custFlipHor="1" custScaleX="225432" custScaleY="91057" custLinFactY="-73968" custLinFactNeighborX="69457" custLinFactNeighborY="-100000">
        <dgm:presLayoutVars>
          <dgm:chMax val="0"/>
          <dgm:chPref val="0"/>
          <dgm:bulletEnabled val="1"/>
        </dgm:presLayoutVars>
      </dgm:prSet>
      <dgm:spPr/>
      <dgm:t>
        <a:bodyPr/>
        <a:lstStyle/>
        <a:p>
          <a:endParaRPr lang="en-IN"/>
        </a:p>
      </dgm:t>
    </dgm:pt>
    <dgm:pt modelId="{1C286456-A990-4AA1-AFA2-24B4CAA25EE7}" type="pres">
      <dgm:prSet presAssocID="{C8345798-A402-446F-9C48-FE30C173FEA3}" presName="BalanceSpacing" presStyleCnt="0"/>
      <dgm:spPr/>
    </dgm:pt>
    <dgm:pt modelId="{4068F9E5-F7F6-4E3B-B265-40EFEAE9DEB5}" type="pres">
      <dgm:prSet presAssocID="{C8345798-A402-446F-9C48-FE30C173FEA3}" presName="BalanceSpacing1" presStyleCnt="0"/>
      <dgm:spPr/>
    </dgm:pt>
    <dgm:pt modelId="{AA83562F-3427-4BA4-AFDE-8359413AE52C}" type="pres">
      <dgm:prSet presAssocID="{18F768AE-7075-4B97-8660-F3340DDB86B1}" presName="Accent1Text" presStyleLbl="node1" presStyleIdx="3" presStyleCnt="8" custLinFactNeighborX="64983" custLinFactNeighborY="-18969"/>
      <dgm:spPr/>
      <dgm:t>
        <a:bodyPr/>
        <a:lstStyle/>
        <a:p>
          <a:endParaRPr lang="en-IN"/>
        </a:p>
      </dgm:t>
    </dgm:pt>
    <dgm:pt modelId="{46A10A2A-25B1-4C66-AC0B-052DDE9C5301}" type="pres">
      <dgm:prSet presAssocID="{18F768AE-7075-4B97-8660-F3340DDB86B1}" presName="spaceBetweenRectangles" presStyleCnt="0"/>
      <dgm:spPr/>
    </dgm:pt>
    <dgm:pt modelId="{C224BABF-1039-405C-9731-F93DF23BA96F}" type="pres">
      <dgm:prSet presAssocID="{505B419D-2616-4E6E-AB7F-0DB0E8C3C048}" presName="composite" presStyleCnt="0"/>
      <dgm:spPr/>
    </dgm:pt>
    <dgm:pt modelId="{56D7F5F2-9CFC-4EC1-9E4C-17FAB25C5C14}" type="pres">
      <dgm:prSet presAssocID="{505B419D-2616-4E6E-AB7F-0DB0E8C3C048}" presName="Parent1" presStyleLbl="node1" presStyleIdx="4" presStyleCnt="8" custScaleX="97247" custScaleY="94234" custLinFactX="100000" custLinFactY="-5606" custLinFactNeighborX="166992" custLinFactNeighborY="-100000">
        <dgm:presLayoutVars>
          <dgm:chMax val="1"/>
          <dgm:chPref val="1"/>
          <dgm:bulletEnabled val="1"/>
        </dgm:presLayoutVars>
      </dgm:prSet>
      <dgm:spPr/>
      <dgm:t>
        <a:bodyPr/>
        <a:lstStyle/>
        <a:p>
          <a:endParaRPr lang="en-IN"/>
        </a:p>
      </dgm:t>
    </dgm:pt>
    <dgm:pt modelId="{7F84C2E9-EFA0-45BE-BB96-65B17BA0C1FD}" type="pres">
      <dgm:prSet presAssocID="{505B419D-2616-4E6E-AB7F-0DB0E8C3C048}" presName="Childtext1" presStyleLbl="revTx" presStyleIdx="2" presStyleCnt="4">
        <dgm:presLayoutVars>
          <dgm:chMax val="0"/>
          <dgm:chPref val="0"/>
          <dgm:bulletEnabled val="1"/>
        </dgm:presLayoutVars>
      </dgm:prSet>
      <dgm:spPr/>
    </dgm:pt>
    <dgm:pt modelId="{86781B6F-53C4-4684-BEC4-9A37C61463BE}" type="pres">
      <dgm:prSet presAssocID="{505B419D-2616-4E6E-AB7F-0DB0E8C3C048}" presName="BalanceSpacing" presStyleCnt="0"/>
      <dgm:spPr/>
    </dgm:pt>
    <dgm:pt modelId="{6F3FFAA3-E44D-4AEA-93DB-DB2B919402C5}" type="pres">
      <dgm:prSet presAssocID="{505B419D-2616-4E6E-AB7F-0DB0E8C3C048}" presName="BalanceSpacing1" presStyleCnt="0"/>
      <dgm:spPr/>
    </dgm:pt>
    <dgm:pt modelId="{54D82C7C-3883-4CD9-890A-96A4104016B8}" type="pres">
      <dgm:prSet presAssocID="{12E91304-A8A4-4522-A635-528E21AC2AC2}" presName="Accent1Text" presStyleLbl="node1" presStyleIdx="5" presStyleCnt="8" custLinFactX="-97543" custLinFactY="-6169" custLinFactNeighborX="-100000" custLinFactNeighborY="-100000"/>
      <dgm:spPr/>
      <dgm:t>
        <a:bodyPr/>
        <a:lstStyle/>
        <a:p>
          <a:endParaRPr lang="en-IN"/>
        </a:p>
      </dgm:t>
    </dgm:pt>
    <dgm:pt modelId="{99902F0F-2A5D-4A4D-B49B-008F2B6E10DA}" type="pres">
      <dgm:prSet presAssocID="{12E91304-A8A4-4522-A635-528E21AC2AC2}" presName="spaceBetweenRectangles" presStyleCnt="0"/>
      <dgm:spPr/>
    </dgm:pt>
    <dgm:pt modelId="{F71B0BB6-D2C1-4FA0-9DE9-2CAA54F86422}" type="pres">
      <dgm:prSet presAssocID="{8901F352-67C7-4783-ACB2-E91A64233F4C}" presName="composite" presStyleCnt="0"/>
      <dgm:spPr/>
    </dgm:pt>
    <dgm:pt modelId="{328CF814-8FD4-4EB1-BF0B-1C87AF6B9ADA}" type="pres">
      <dgm:prSet presAssocID="{8901F352-67C7-4783-ACB2-E91A64233F4C}" presName="Parent1" presStyleLbl="node1" presStyleIdx="6" presStyleCnt="8" custLinFactX="-36720" custLinFactY="-92209" custLinFactNeighborX="-100000" custLinFactNeighborY="-100000">
        <dgm:presLayoutVars>
          <dgm:chMax val="1"/>
          <dgm:chPref val="1"/>
          <dgm:bulletEnabled val="1"/>
        </dgm:presLayoutVars>
      </dgm:prSet>
      <dgm:spPr/>
      <dgm:t>
        <a:bodyPr/>
        <a:lstStyle/>
        <a:p>
          <a:endParaRPr lang="en-IN"/>
        </a:p>
      </dgm:t>
    </dgm:pt>
    <dgm:pt modelId="{320B0E71-7057-488D-B9B8-095A3C07B332}" type="pres">
      <dgm:prSet presAssocID="{8901F352-67C7-4783-ACB2-E91A64233F4C}" presName="Childtext1" presStyleLbl="revTx" presStyleIdx="3" presStyleCnt="4">
        <dgm:presLayoutVars>
          <dgm:chMax val="0"/>
          <dgm:chPref val="0"/>
          <dgm:bulletEnabled val="1"/>
        </dgm:presLayoutVars>
      </dgm:prSet>
      <dgm:spPr/>
      <dgm:t>
        <a:bodyPr/>
        <a:lstStyle/>
        <a:p>
          <a:endParaRPr lang="en-IN"/>
        </a:p>
      </dgm:t>
    </dgm:pt>
    <dgm:pt modelId="{68FF27F6-A655-4ECE-8DF8-6BB838AF6F5C}" type="pres">
      <dgm:prSet presAssocID="{8901F352-67C7-4783-ACB2-E91A64233F4C}" presName="BalanceSpacing" presStyleCnt="0"/>
      <dgm:spPr/>
    </dgm:pt>
    <dgm:pt modelId="{DBBE4517-4ED0-422D-B1DA-063E3983F619}" type="pres">
      <dgm:prSet presAssocID="{8901F352-67C7-4783-ACB2-E91A64233F4C}" presName="BalanceSpacing1" presStyleCnt="0"/>
      <dgm:spPr/>
    </dgm:pt>
    <dgm:pt modelId="{6C9B49FF-23F6-46B3-B17F-4C1B116517D4}" type="pres">
      <dgm:prSet presAssocID="{B1CFB7B0-3385-4EDD-B755-E24DEDD74768}" presName="Accent1Text" presStyleLbl="node1" presStyleIdx="7" presStyleCnt="8" custScaleX="90402" custScaleY="95050" custLinFactX="122155" custLinFactY="-89734" custLinFactNeighborX="200000" custLinFactNeighborY="-100000"/>
      <dgm:spPr/>
      <dgm:t>
        <a:bodyPr/>
        <a:lstStyle/>
        <a:p>
          <a:endParaRPr lang="en-IN"/>
        </a:p>
      </dgm:t>
    </dgm:pt>
  </dgm:ptLst>
  <dgm:cxnLst>
    <dgm:cxn modelId="{B43CF006-66CB-4621-B0E8-C5764F9C9B35}" srcId="{41E34B90-953B-4E55-81FD-FE28FC487571}" destId="{1F60FA86-BDA3-483B-A34C-32BD6A526774}" srcOrd="0" destOrd="0" parTransId="{495EC781-9AEE-49D7-BD71-19E44C499B96}" sibTransId="{F34B2AA2-D90A-4758-81EB-B0AEF7C9CF02}"/>
    <dgm:cxn modelId="{9E7E8E66-D04F-4E33-AF3E-397C34382201}" type="presOf" srcId="{8901F352-67C7-4783-ACB2-E91A64233F4C}" destId="{328CF814-8FD4-4EB1-BF0B-1C87AF6B9ADA}" srcOrd="0" destOrd="0" presId="urn:microsoft.com/office/officeart/2008/layout/AlternatingHexagons"/>
    <dgm:cxn modelId="{39015774-D876-4384-ADB3-3B4B30F02A65}" srcId="{41E34B90-953B-4E55-81FD-FE28FC487571}" destId="{8901F352-67C7-4783-ACB2-E91A64233F4C}" srcOrd="3" destOrd="0" parTransId="{71247419-F3EA-4F43-BF35-D4DD6A63EFFC}" sibTransId="{B1CFB7B0-3385-4EDD-B755-E24DEDD74768}"/>
    <dgm:cxn modelId="{77A04876-EB7B-4616-9005-A9CB8E792A5C}" srcId="{41E34B90-953B-4E55-81FD-FE28FC487571}" destId="{505B419D-2616-4E6E-AB7F-0DB0E8C3C048}" srcOrd="2" destOrd="0" parTransId="{449B5204-2C13-433A-B946-6550401F549E}" sibTransId="{12E91304-A8A4-4522-A635-528E21AC2AC2}"/>
    <dgm:cxn modelId="{220983A2-844A-437C-906D-35EBED131CD4}" type="presOf" srcId="{B1CFB7B0-3385-4EDD-B755-E24DEDD74768}" destId="{6C9B49FF-23F6-46B3-B17F-4C1B116517D4}" srcOrd="0" destOrd="0" presId="urn:microsoft.com/office/officeart/2008/layout/AlternatingHexagons"/>
    <dgm:cxn modelId="{1958DDAA-CED7-4D52-B772-47C1FB278B05}" srcId="{C8345798-A402-446F-9C48-FE30C173FEA3}" destId="{80B06A3A-5D1B-4DB8-BE3E-B9900EDAEDF6}" srcOrd="0" destOrd="0" parTransId="{63071180-9ED7-4AE0-867A-C53D3D5224B9}" sibTransId="{74209759-E466-46C6-BE71-CC2991ED2EB8}"/>
    <dgm:cxn modelId="{00D00665-4B93-434A-A6A5-1DABB220D778}" type="presOf" srcId="{F34B2AA2-D90A-4758-81EB-B0AEF7C9CF02}" destId="{0B8867E5-6973-4083-BF64-BB62A9A41E24}" srcOrd="0" destOrd="0" presId="urn:microsoft.com/office/officeart/2008/layout/AlternatingHexagons"/>
    <dgm:cxn modelId="{0F8C7776-ECA6-4DC4-B840-408E0B1C1F77}" type="presOf" srcId="{18F768AE-7075-4B97-8660-F3340DDB86B1}" destId="{AA83562F-3427-4BA4-AFDE-8359413AE52C}" srcOrd="0" destOrd="0" presId="urn:microsoft.com/office/officeart/2008/layout/AlternatingHexagons"/>
    <dgm:cxn modelId="{56D42DFF-EBFF-4894-9FA2-4D102FB9FD8B}" type="presOf" srcId="{41E34B90-953B-4E55-81FD-FE28FC487571}" destId="{E875A3B5-39CC-4792-AC27-85EC36BFFBE4}" srcOrd="0" destOrd="0" presId="urn:microsoft.com/office/officeart/2008/layout/AlternatingHexagons"/>
    <dgm:cxn modelId="{5DFACD08-6B18-4F22-BA65-13D3A28708BA}" type="presOf" srcId="{C8345798-A402-446F-9C48-FE30C173FEA3}" destId="{87028C86-7F12-4108-AD5A-9986F185374C}" srcOrd="0" destOrd="0" presId="urn:microsoft.com/office/officeart/2008/layout/AlternatingHexagons"/>
    <dgm:cxn modelId="{24905B07-E2F7-4B6F-958D-00A70B69DEB2}" type="presOf" srcId="{80B06A3A-5D1B-4DB8-BE3E-B9900EDAEDF6}" destId="{550F6463-C9E2-4C25-9ABC-E85AB9001D55}" srcOrd="0" destOrd="0" presId="urn:microsoft.com/office/officeart/2008/layout/AlternatingHexagons"/>
    <dgm:cxn modelId="{3D96E8FB-4EF4-40E1-B15C-7BCF45F8E033}" type="presOf" srcId="{1F60FA86-BDA3-483B-A34C-32BD6A526774}" destId="{724CC511-C820-4BA0-86ED-D9FD8C1B410A}" srcOrd="0" destOrd="0" presId="urn:microsoft.com/office/officeart/2008/layout/AlternatingHexagons"/>
    <dgm:cxn modelId="{4163829A-1496-4E5F-9E6C-4931AD3AEC0D}" type="presOf" srcId="{505B419D-2616-4E6E-AB7F-0DB0E8C3C048}" destId="{56D7F5F2-9CFC-4EC1-9E4C-17FAB25C5C14}" srcOrd="0" destOrd="0" presId="urn:microsoft.com/office/officeart/2008/layout/AlternatingHexagons"/>
    <dgm:cxn modelId="{FBD28000-0261-4BBB-A772-45F59B207363}" srcId="{41E34B90-953B-4E55-81FD-FE28FC487571}" destId="{C8345798-A402-446F-9C48-FE30C173FEA3}" srcOrd="1" destOrd="0" parTransId="{64B41AAA-E214-4ACD-AB37-B7C3880E1387}" sibTransId="{18F768AE-7075-4B97-8660-F3340DDB86B1}"/>
    <dgm:cxn modelId="{313DA0CE-26AB-4540-89B2-5D2BD0D4359D}" type="presOf" srcId="{12E91304-A8A4-4522-A635-528E21AC2AC2}" destId="{54D82C7C-3883-4CD9-890A-96A4104016B8}" srcOrd="0" destOrd="0" presId="urn:microsoft.com/office/officeart/2008/layout/AlternatingHexagons"/>
    <dgm:cxn modelId="{816059BF-583E-425C-A691-63814E4F6C87}" type="presParOf" srcId="{E875A3B5-39CC-4792-AC27-85EC36BFFBE4}" destId="{D72FBA9D-0106-4B4E-A1A8-5706B48B2A57}" srcOrd="0" destOrd="0" presId="urn:microsoft.com/office/officeart/2008/layout/AlternatingHexagons"/>
    <dgm:cxn modelId="{0F2DB9D5-9075-491D-95AC-83BC6C763554}" type="presParOf" srcId="{D72FBA9D-0106-4B4E-A1A8-5706B48B2A57}" destId="{724CC511-C820-4BA0-86ED-D9FD8C1B410A}" srcOrd="0" destOrd="0" presId="urn:microsoft.com/office/officeart/2008/layout/AlternatingHexagons"/>
    <dgm:cxn modelId="{95F5FF1A-0A53-42CC-8423-B815FED6DA6E}" type="presParOf" srcId="{D72FBA9D-0106-4B4E-A1A8-5706B48B2A57}" destId="{E0C8E97F-037C-40CF-A81B-40A170B74F3E}" srcOrd="1" destOrd="0" presId="urn:microsoft.com/office/officeart/2008/layout/AlternatingHexagons"/>
    <dgm:cxn modelId="{A481E1AE-CBF5-4630-BB5C-1AB26EA3DFA0}" type="presParOf" srcId="{D72FBA9D-0106-4B4E-A1A8-5706B48B2A57}" destId="{396C74EF-3EB1-45D7-AA9E-23AFF5ABDCBA}" srcOrd="2" destOrd="0" presId="urn:microsoft.com/office/officeart/2008/layout/AlternatingHexagons"/>
    <dgm:cxn modelId="{447193FA-D3BD-4411-862A-8B2A280AFD52}" type="presParOf" srcId="{D72FBA9D-0106-4B4E-A1A8-5706B48B2A57}" destId="{11EFF420-1E88-4CB2-9C0F-7BB0D7D9E800}" srcOrd="3" destOrd="0" presId="urn:microsoft.com/office/officeart/2008/layout/AlternatingHexagons"/>
    <dgm:cxn modelId="{234348D8-8EAC-42CF-A54C-B949C24B2ABB}" type="presParOf" srcId="{D72FBA9D-0106-4B4E-A1A8-5706B48B2A57}" destId="{0B8867E5-6973-4083-BF64-BB62A9A41E24}" srcOrd="4" destOrd="0" presId="urn:microsoft.com/office/officeart/2008/layout/AlternatingHexagons"/>
    <dgm:cxn modelId="{6533FCD6-EB63-4E99-808D-96395F857CE5}" type="presParOf" srcId="{E875A3B5-39CC-4792-AC27-85EC36BFFBE4}" destId="{0742A001-732E-4EDD-900C-09504CF80863}" srcOrd="1" destOrd="0" presId="urn:microsoft.com/office/officeart/2008/layout/AlternatingHexagons"/>
    <dgm:cxn modelId="{CCD29A29-9B4A-4F15-88C5-CB0F2F74EAD7}" type="presParOf" srcId="{E875A3B5-39CC-4792-AC27-85EC36BFFBE4}" destId="{DA8481F3-CD35-474E-941B-1F5DA5F241B5}" srcOrd="2" destOrd="0" presId="urn:microsoft.com/office/officeart/2008/layout/AlternatingHexagons"/>
    <dgm:cxn modelId="{88B06628-668C-462C-8C81-0069A0D5F45D}" type="presParOf" srcId="{DA8481F3-CD35-474E-941B-1F5DA5F241B5}" destId="{87028C86-7F12-4108-AD5A-9986F185374C}" srcOrd="0" destOrd="0" presId="urn:microsoft.com/office/officeart/2008/layout/AlternatingHexagons"/>
    <dgm:cxn modelId="{1CA064E9-6AD7-452A-BDA2-DBF2E9E2936E}" type="presParOf" srcId="{DA8481F3-CD35-474E-941B-1F5DA5F241B5}" destId="{550F6463-C9E2-4C25-9ABC-E85AB9001D55}" srcOrd="1" destOrd="0" presId="urn:microsoft.com/office/officeart/2008/layout/AlternatingHexagons"/>
    <dgm:cxn modelId="{D90AD406-71C2-43D9-915E-E6F961FB01C3}" type="presParOf" srcId="{DA8481F3-CD35-474E-941B-1F5DA5F241B5}" destId="{1C286456-A990-4AA1-AFA2-24B4CAA25EE7}" srcOrd="2" destOrd="0" presId="urn:microsoft.com/office/officeart/2008/layout/AlternatingHexagons"/>
    <dgm:cxn modelId="{8D39ED34-6DAC-46BE-851B-C2D19FFFD5D6}" type="presParOf" srcId="{DA8481F3-CD35-474E-941B-1F5DA5F241B5}" destId="{4068F9E5-F7F6-4E3B-B265-40EFEAE9DEB5}" srcOrd="3" destOrd="0" presId="urn:microsoft.com/office/officeart/2008/layout/AlternatingHexagons"/>
    <dgm:cxn modelId="{C1FBF8D9-4153-4E3D-BAA4-9B7850ADFF9B}" type="presParOf" srcId="{DA8481F3-CD35-474E-941B-1F5DA5F241B5}" destId="{AA83562F-3427-4BA4-AFDE-8359413AE52C}" srcOrd="4" destOrd="0" presId="urn:microsoft.com/office/officeart/2008/layout/AlternatingHexagons"/>
    <dgm:cxn modelId="{439E1BED-BD0A-4E5D-B5F4-919635744412}" type="presParOf" srcId="{E875A3B5-39CC-4792-AC27-85EC36BFFBE4}" destId="{46A10A2A-25B1-4C66-AC0B-052DDE9C5301}" srcOrd="3" destOrd="0" presId="urn:microsoft.com/office/officeart/2008/layout/AlternatingHexagons"/>
    <dgm:cxn modelId="{CC1C879B-405A-4F05-9659-740AF1E11411}" type="presParOf" srcId="{E875A3B5-39CC-4792-AC27-85EC36BFFBE4}" destId="{C224BABF-1039-405C-9731-F93DF23BA96F}" srcOrd="4" destOrd="0" presId="urn:microsoft.com/office/officeart/2008/layout/AlternatingHexagons"/>
    <dgm:cxn modelId="{D2BCFB1F-45C0-418E-B82E-2C7B16FF1055}" type="presParOf" srcId="{C224BABF-1039-405C-9731-F93DF23BA96F}" destId="{56D7F5F2-9CFC-4EC1-9E4C-17FAB25C5C14}" srcOrd="0" destOrd="0" presId="urn:microsoft.com/office/officeart/2008/layout/AlternatingHexagons"/>
    <dgm:cxn modelId="{88078FD2-3F18-42AE-8070-B336458727D5}" type="presParOf" srcId="{C224BABF-1039-405C-9731-F93DF23BA96F}" destId="{7F84C2E9-EFA0-45BE-BB96-65B17BA0C1FD}" srcOrd="1" destOrd="0" presId="urn:microsoft.com/office/officeart/2008/layout/AlternatingHexagons"/>
    <dgm:cxn modelId="{1733DBEF-7839-4C1A-9F9D-5E5DEAD41D6C}" type="presParOf" srcId="{C224BABF-1039-405C-9731-F93DF23BA96F}" destId="{86781B6F-53C4-4684-BEC4-9A37C61463BE}" srcOrd="2" destOrd="0" presId="urn:microsoft.com/office/officeart/2008/layout/AlternatingHexagons"/>
    <dgm:cxn modelId="{6F2A8947-D2BB-45F9-A94E-75EC9642DB00}" type="presParOf" srcId="{C224BABF-1039-405C-9731-F93DF23BA96F}" destId="{6F3FFAA3-E44D-4AEA-93DB-DB2B919402C5}" srcOrd="3" destOrd="0" presId="urn:microsoft.com/office/officeart/2008/layout/AlternatingHexagons"/>
    <dgm:cxn modelId="{FBD324A2-E9E0-4529-A7C6-EE184B5818C4}" type="presParOf" srcId="{C224BABF-1039-405C-9731-F93DF23BA96F}" destId="{54D82C7C-3883-4CD9-890A-96A4104016B8}" srcOrd="4" destOrd="0" presId="urn:microsoft.com/office/officeart/2008/layout/AlternatingHexagons"/>
    <dgm:cxn modelId="{2A1D8922-ABEF-49A6-85CE-112CB89032BF}" type="presParOf" srcId="{E875A3B5-39CC-4792-AC27-85EC36BFFBE4}" destId="{99902F0F-2A5D-4A4D-B49B-008F2B6E10DA}" srcOrd="5" destOrd="0" presId="urn:microsoft.com/office/officeart/2008/layout/AlternatingHexagons"/>
    <dgm:cxn modelId="{ECFF974F-D46F-4CA8-827D-8509922119FE}" type="presParOf" srcId="{E875A3B5-39CC-4792-AC27-85EC36BFFBE4}" destId="{F71B0BB6-D2C1-4FA0-9DE9-2CAA54F86422}" srcOrd="6" destOrd="0" presId="urn:microsoft.com/office/officeart/2008/layout/AlternatingHexagons"/>
    <dgm:cxn modelId="{170C5731-25B9-4830-99C0-A27F1E3D2011}" type="presParOf" srcId="{F71B0BB6-D2C1-4FA0-9DE9-2CAA54F86422}" destId="{328CF814-8FD4-4EB1-BF0B-1C87AF6B9ADA}" srcOrd="0" destOrd="0" presId="urn:microsoft.com/office/officeart/2008/layout/AlternatingHexagons"/>
    <dgm:cxn modelId="{7F78BB16-BFC0-4A81-9087-4EFD517ABD2D}" type="presParOf" srcId="{F71B0BB6-D2C1-4FA0-9DE9-2CAA54F86422}" destId="{320B0E71-7057-488D-B9B8-095A3C07B332}" srcOrd="1" destOrd="0" presId="urn:microsoft.com/office/officeart/2008/layout/AlternatingHexagons"/>
    <dgm:cxn modelId="{F3065353-B59D-4989-B2B3-4EB9B20EE3C4}" type="presParOf" srcId="{F71B0BB6-D2C1-4FA0-9DE9-2CAA54F86422}" destId="{68FF27F6-A655-4ECE-8DF8-6BB838AF6F5C}" srcOrd="2" destOrd="0" presId="urn:microsoft.com/office/officeart/2008/layout/AlternatingHexagons"/>
    <dgm:cxn modelId="{3E09AA63-9CD7-409B-887E-FBF8441945AB}" type="presParOf" srcId="{F71B0BB6-D2C1-4FA0-9DE9-2CAA54F86422}" destId="{DBBE4517-4ED0-422D-B1DA-063E3983F619}" srcOrd="3" destOrd="0" presId="urn:microsoft.com/office/officeart/2008/layout/AlternatingHexagons"/>
    <dgm:cxn modelId="{7B21EF66-0FA1-4315-A6E4-9C9D361DA00A}" type="presParOf" srcId="{F71B0BB6-D2C1-4FA0-9DE9-2CAA54F86422}" destId="{6C9B49FF-23F6-46B3-B17F-4C1B116517D4}" srcOrd="4" destOrd="0" presId="urn:microsoft.com/office/officeart/2008/layout/AlternatingHexagon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18F3191-51D9-45C3-85FA-0B86986DD12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IN"/>
        </a:p>
      </dgm:t>
    </dgm:pt>
    <dgm:pt modelId="{9E4AED38-C5C9-43AD-87EF-4D1C6435240C}">
      <dgm:prSet phldrT="[Text]"/>
      <dgm:spPr/>
      <dgm:t>
        <a:bodyPr/>
        <a:lstStyle/>
        <a:p>
          <a:r>
            <a:rPr lang="en-US" dirty="0" smtClean="0">
              <a:solidFill>
                <a:schemeClr val="bg1"/>
              </a:solidFill>
            </a:rPr>
            <a:t>ITR 2</a:t>
          </a:r>
          <a:endParaRPr lang="en-IN" dirty="0">
            <a:solidFill>
              <a:schemeClr val="bg1"/>
            </a:solidFill>
          </a:endParaRPr>
        </a:p>
      </dgm:t>
    </dgm:pt>
    <dgm:pt modelId="{DE75F4E8-75D8-4895-99CF-19ABD0B6E220}" type="parTrans" cxnId="{A85C7269-594F-4D28-B5E2-C4C62E65F399}">
      <dgm:prSet/>
      <dgm:spPr/>
      <dgm:t>
        <a:bodyPr/>
        <a:lstStyle/>
        <a:p>
          <a:endParaRPr lang="en-IN"/>
        </a:p>
      </dgm:t>
    </dgm:pt>
    <dgm:pt modelId="{5F86B820-9CA7-4FB3-821B-224FB997AC89}" type="sibTrans" cxnId="{A85C7269-594F-4D28-B5E2-C4C62E65F399}">
      <dgm:prSet/>
      <dgm:spPr/>
      <dgm:t>
        <a:bodyPr/>
        <a:lstStyle/>
        <a:p>
          <a:endParaRPr lang="en-IN"/>
        </a:p>
      </dgm:t>
    </dgm:pt>
    <dgm:pt modelId="{B1F26E78-5757-4321-AD67-7F8C16D3390A}">
      <dgm:prSet phldrT="[Text]" custT="1"/>
      <dgm:spPr/>
      <dgm:t>
        <a:bodyPr/>
        <a:lstStyle/>
        <a:p>
          <a:r>
            <a:rPr lang="en-IN" sz="1600" dirty="0" smtClean="0">
              <a:solidFill>
                <a:schemeClr val="bg1"/>
              </a:solidFill>
            </a:rPr>
            <a:t>Details of Foreign Travel made if any (For resident and non resident both) includes, Passport No, Issued at, name of country, number of times travelled and expenditure</a:t>
          </a:r>
          <a:endParaRPr lang="en-IN" sz="1600" dirty="0">
            <a:solidFill>
              <a:schemeClr val="bg1"/>
            </a:solidFill>
          </a:endParaRPr>
        </a:p>
      </dgm:t>
    </dgm:pt>
    <dgm:pt modelId="{77C3FEB0-8AFF-4DA4-9F4D-F746971E4F87}" type="parTrans" cxnId="{4D11EDAF-7C7A-4EF7-8EAA-93C91BB984E0}">
      <dgm:prSet/>
      <dgm:spPr/>
      <dgm:t>
        <a:bodyPr/>
        <a:lstStyle/>
        <a:p>
          <a:endParaRPr lang="en-IN"/>
        </a:p>
      </dgm:t>
    </dgm:pt>
    <dgm:pt modelId="{9C81DE9D-BDD1-4E3B-B129-405B7F3EE605}" type="sibTrans" cxnId="{4D11EDAF-7C7A-4EF7-8EAA-93C91BB984E0}">
      <dgm:prSet/>
      <dgm:spPr/>
      <dgm:t>
        <a:bodyPr/>
        <a:lstStyle/>
        <a:p>
          <a:endParaRPr lang="en-IN"/>
        </a:p>
      </dgm:t>
    </dgm:pt>
    <dgm:pt modelId="{30BC008B-64B4-4D8A-9F00-9AFD3DAF3734}">
      <dgm:prSet phldrT="[Text]" custT="1"/>
      <dgm:spPr/>
      <dgm:t>
        <a:bodyPr/>
        <a:lstStyle/>
        <a:p>
          <a:r>
            <a:rPr lang="en-IN" sz="1600" dirty="0" smtClean="0">
              <a:solidFill>
                <a:schemeClr val="bg1"/>
              </a:solidFill>
            </a:rPr>
            <a:t>Details of utilization of amount deposited in capital gain account scheme for years preceding to last two assessment years. Particulars asked include year of utilization, amount utilized, amount unutilized lying idle in capital gain account scheme till the date of filing of return of income</a:t>
          </a:r>
          <a:endParaRPr lang="en-IN" sz="1600" dirty="0">
            <a:solidFill>
              <a:schemeClr val="bg1"/>
            </a:solidFill>
          </a:endParaRPr>
        </a:p>
      </dgm:t>
    </dgm:pt>
    <dgm:pt modelId="{57E5BAE5-9EA1-4391-B5F7-9052CD683845}" type="parTrans" cxnId="{4F5020F2-F82D-4A65-99ED-F08BD8E5CEE8}">
      <dgm:prSet/>
      <dgm:spPr/>
      <dgm:t>
        <a:bodyPr/>
        <a:lstStyle/>
        <a:p>
          <a:endParaRPr lang="en-IN"/>
        </a:p>
      </dgm:t>
    </dgm:pt>
    <dgm:pt modelId="{747402B2-44F9-4D50-8539-72B47B57FC95}" type="sibTrans" cxnId="{4F5020F2-F82D-4A65-99ED-F08BD8E5CEE8}">
      <dgm:prSet/>
      <dgm:spPr/>
      <dgm:t>
        <a:bodyPr/>
        <a:lstStyle/>
        <a:p>
          <a:endParaRPr lang="en-IN"/>
        </a:p>
      </dgm:t>
    </dgm:pt>
    <dgm:pt modelId="{13CB151A-CD0F-4882-B8BA-E50CB5D0D355}">
      <dgm:prSet phldrT="[Text]" custT="1"/>
      <dgm:spPr/>
      <dgm:t>
        <a:bodyPr/>
        <a:lstStyle/>
        <a:p>
          <a:r>
            <a:rPr lang="en-IN" sz="1600" dirty="0" smtClean="0">
              <a:solidFill>
                <a:schemeClr val="bg1"/>
              </a:solidFill>
            </a:rPr>
            <a:t>In case of LTCG &amp; STCG not chargeable to tax to Non-resident on account of DTAA benefit, It is required to furnish Country name, Article of DTAA, TRC obtained or not?,</a:t>
          </a:r>
          <a:endParaRPr lang="en-IN" sz="1600" dirty="0">
            <a:solidFill>
              <a:schemeClr val="bg1"/>
            </a:solidFill>
          </a:endParaRPr>
        </a:p>
      </dgm:t>
    </dgm:pt>
    <dgm:pt modelId="{E7317916-2132-42E2-AAF5-1E041D0FC256}" type="parTrans" cxnId="{506967EA-2538-4568-9B8A-E60D54C6F2F0}">
      <dgm:prSet/>
      <dgm:spPr/>
      <dgm:t>
        <a:bodyPr/>
        <a:lstStyle/>
        <a:p>
          <a:endParaRPr lang="en-IN"/>
        </a:p>
      </dgm:t>
    </dgm:pt>
    <dgm:pt modelId="{05CD5541-4D52-4269-8C22-84DEF447A214}" type="sibTrans" cxnId="{506967EA-2538-4568-9B8A-E60D54C6F2F0}">
      <dgm:prSet/>
      <dgm:spPr/>
      <dgm:t>
        <a:bodyPr/>
        <a:lstStyle/>
        <a:p>
          <a:endParaRPr lang="en-IN"/>
        </a:p>
      </dgm:t>
    </dgm:pt>
    <dgm:pt modelId="{EDC331C1-7CA2-4E10-8EBF-F8BD0DECE604}">
      <dgm:prSet phldrT="[Text]" custT="1"/>
      <dgm:spPr/>
      <dgm:t>
        <a:bodyPr/>
        <a:lstStyle/>
        <a:p>
          <a:r>
            <a:rPr lang="en-IN" sz="1600" dirty="0" smtClean="0">
              <a:solidFill>
                <a:schemeClr val="bg1"/>
              </a:solidFill>
            </a:rPr>
            <a:t>In schedule FA- Foreign assets disclosure, Following details added.</a:t>
          </a:r>
        </a:p>
        <a:p>
          <a:r>
            <a:rPr lang="en-IN" sz="1600" dirty="0" smtClean="0">
              <a:solidFill>
                <a:schemeClr val="bg1"/>
              </a:solidFill>
            </a:rPr>
            <a:t>a) Foreign Bank accounts details: It is now further require to furnish Account number, account opening date, Interest/income accrued from such account, If any along with details of head of income and schedule under which such income is shown, if offered to tax in India.</a:t>
          </a:r>
        </a:p>
        <a:p>
          <a:r>
            <a:rPr lang="en-IN" sz="1600" dirty="0" smtClean="0">
              <a:solidFill>
                <a:schemeClr val="bg1"/>
              </a:solidFill>
            </a:rPr>
            <a:t>b) In similar manner, details of income from Financial interest in any entity outside India along with details of income offered to tax in ITR-2 from such income.</a:t>
          </a:r>
        </a:p>
        <a:p>
          <a:r>
            <a:rPr lang="en-IN" sz="1600" dirty="0" smtClean="0">
              <a:solidFill>
                <a:schemeClr val="bg1"/>
              </a:solidFill>
            </a:rPr>
            <a:t>c) Similar disclosure requirement is also required for Immovable property outside India, capital asset held outside India, trust held outside India</a:t>
          </a:r>
          <a:endParaRPr lang="en-IN" sz="1600" dirty="0">
            <a:solidFill>
              <a:schemeClr val="bg1"/>
            </a:solidFill>
          </a:endParaRPr>
        </a:p>
      </dgm:t>
    </dgm:pt>
    <dgm:pt modelId="{2090A3BF-6224-48B7-BD3C-29C3DFEDA852}" type="parTrans" cxnId="{DA697B3F-21E5-4D76-8968-00635D582CF7}">
      <dgm:prSet/>
      <dgm:spPr/>
      <dgm:t>
        <a:bodyPr/>
        <a:lstStyle/>
        <a:p>
          <a:endParaRPr lang="en-IN"/>
        </a:p>
      </dgm:t>
    </dgm:pt>
    <dgm:pt modelId="{2D3AE1D8-19DB-4212-8009-5F9258FB1324}" type="sibTrans" cxnId="{DA697B3F-21E5-4D76-8968-00635D582CF7}">
      <dgm:prSet/>
      <dgm:spPr/>
      <dgm:t>
        <a:bodyPr/>
        <a:lstStyle/>
        <a:p>
          <a:endParaRPr lang="en-IN"/>
        </a:p>
      </dgm:t>
    </dgm:pt>
    <dgm:pt modelId="{2CB1A3FF-BC90-422F-9560-EA7193C7519F}">
      <dgm:prSet phldrT="[Text]" custT="1"/>
      <dgm:spPr/>
      <dgm:t>
        <a:bodyPr/>
        <a:lstStyle/>
        <a:p>
          <a:r>
            <a:rPr lang="en-IN" sz="1600" dirty="0" smtClean="0">
              <a:solidFill>
                <a:schemeClr val="bg1"/>
              </a:solidFill>
            </a:rPr>
            <a:t>For Non-resident, Income from other sources, If any income chargeable to tax at special rate provided in DTAA, It is now required to provide details of Name of Country, Relevant article of DTAA, Rate of Tax, Whether TRC obtained or not?, Corresponding rate of tax under income tax act.</a:t>
          </a:r>
          <a:endParaRPr lang="en-IN" sz="1600" dirty="0">
            <a:solidFill>
              <a:schemeClr val="bg1"/>
            </a:solidFill>
          </a:endParaRPr>
        </a:p>
      </dgm:t>
    </dgm:pt>
    <dgm:pt modelId="{FC140A7B-CA02-4EC3-A7E7-1CA89C7FCFF9}" type="parTrans" cxnId="{8A9793DA-5E17-48CE-B578-BA2FBEFD3B4D}">
      <dgm:prSet/>
      <dgm:spPr/>
      <dgm:t>
        <a:bodyPr/>
        <a:lstStyle/>
        <a:p>
          <a:endParaRPr lang="en-IN"/>
        </a:p>
      </dgm:t>
    </dgm:pt>
    <dgm:pt modelId="{F2A07930-F607-41E9-A4FD-D23C77FB5EEC}" type="sibTrans" cxnId="{8A9793DA-5E17-48CE-B578-BA2FBEFD3B4D}">
      <dgm:prSet/>
      <dgm:spPr/>
      <dgm:t>
        <a:bodyPr/>
        <a:lstStyle/>
        <a:p>
          <a:endParaRPr lang="en-IN"/>
        </a:p>
      </dgm:t>
    </dgm:pt>
    <dgm:pt modelId="{C358DFC3-55DE-4EBC-9436-897EB6208D72}" type="pres">
      <dgm:prSet presAssocID="{818F3191-51D9-45C3-85FA-0B86986DD129}" presName="vert0" presStyleCnt="0">
        <dgm:presLayoutVars>
          <dgm:dir/>
          <dgm:animOne val="branch"/>
          <dgm:animLvl val="lvl"/>
        </dgm:presLayoutVars>
      </dgm:prSet>
      <dgm:spPr/>
      <dgm:t>
        <a:bodyPr/>
        <a:lstStyle/>
        <a:p>
          <a:endParaRPr lang="en-IN"/>
        </a:p>
      </dgm:t>
    </dgm:pt>
    <dgm:pt modelId="{8530B635-7EDF-4CA0-B842-DFDDB0B7F202}" type="pres">
      <dgm:prSet presAssocID="{9E4AED38-C5C9-43AD-87EF-4D1C6435240C}" presName="thickLine" presStyleLbl="alignNode1" presStyleIdx="0" presStyleCnt="1"/>
      <dgm:spPr/>
    </dgm:pt>
    <dgm:pt modelId="{76D594B3-3FB8-4946-9BA8-F905DC24D4D8}" type="pres">
      <dgm:prSet presAssocID="{9E4AED38-C5C9-43AD-87EF-4D1C6435240C}" presName="horz1" presStyleCnt="0"/>
      <dgm:spPr/>
    </dgm:pt>
    <dgm:pt modelId="{C380C72C-1BC4-49BA-9B8B-E4100F700514}" type="pres">
      <dgm:prSet presAssocID="{9E4AED38-C5C9-43AD-87EF-4D1C6435240C}" presName="tx1" presStyleLbl="revTx" presStyleIdx="0" presStyleCnt="6"/>
      <dgm:spPr/>
      <dgm:t>
        <a:bodyPr/>
        <a:lstStyle/>
        <a:p>
          <a:endParaRPr lang="en-IN"/>
        </a:p>
      </dgm:t>
    </dgm:pt>
    <dgm:pt modelId="{7FFCD1E9-ED6C-497E-8784-81E98DF6DBE0}" type="pres">
      <dgm:prSet presAssocID="{9E4AED38-C5C9-43AD-87EF-4D1C6435240C}" presName="vert1" presStyleCnt="0"/>
      <dgm:spPr/>
    </dgm:pt>
    <dgm:pt modelId="{531742C4-0F16-44EB-BF06-83E5CE4B71D8}" type="pres">
      <dgm:prSet presAssocID="{B1F26E78-5757-4321-AD67-7F8C16D3390A}" presName="vertSpace2a" presStyleCnt="0"/>
      <dgm:spPr/>
    </dgm:pt>
    <dgm:pt modelId="{8BEA0A25-595F-4878-A5C8-479072DECBF3}" type="pres">
      <dgm:prSet presAssocID="{B1F26E78-5757-4321-AD67-7F8C16D3390A}" presName="horz2" presStyleCnt="0"/>
      <dgm:spPr/>
    </dgm:pt>
    <dgm:pt modelId="{D33AAB54-62B1-4D2E-A3FD-169A7E6289FD}" type="pres">
      <dgm:prSet presAssocID="{B1F26E78-5757-4321-AD67-7F8C16D3390A}" presName="horzSpace2" presStyleCnt="0"/>
      <dgm:spPr/>
    </dgm:pt>
    <dgm:pt modelId="{7E75EBA1-F09B-4EBC-B6A5-3E50B9D363BD}" type="pres">
      <dgm:prSet presAssocID="{B1F26E78-5757-4321-AD67-7F8C16D3390A}" presName="tx2" presStyleLbl="revTx" presStyleIdx="1" presStyleCnt="6"/>
      <dgm:spPr/>
      <dgm:t>
        <a:bodyPr/>
        <a:lstStyle/>
        <a:p>
          <a:endParaRPr lang="en-IN"/>
        </a:p>
      </dgm:t>
    </dgm:pt>
    <dgm:pt modelId="{61538753-6FAF-46BD-9129-7A795C0E29E9}" type="pres">
      <dgm:prSet presAssocID="{B1F26E78-5757-4321-AD67-7F8C16D3390A}" presName="vert2" presStyleCnt="0"/>
      <dgm:spPr/>
    </dgm:pt>
    <dgm:pt modelId="{0FBF768B-D090-4CA1-8B02-B95413D1BFA5}" type="pres">
      <dgm:prSet presAssocID="{B1F26E78-5757-4321-AD67-7F8C16D3390A}" presName="thinLine2b" presStyleLbl="callout" presStyleIdx="0" presStyleCnt="5" custLinFactY="-600000" custLinFactNeighborY="-642859"/>
      <dgm:spPr/>
    </dgm:pt>
    <dgm:pt modelId="{21525F2E-4CF2-444B-B8C0-84A108704610}" type="pres">
      <dgm:prSet presAssocID="{B1F26E78-5757-4321-AD67-7F8C16D3390A}" presName="vertSpace2b" presStyleCnt="0"/>
      <dgm:spPr/>
    </dgm:pt>
    <dgm:pt modelId="{40A95C29-EB36-4311-A747-B6B8D83FD5DB}" type="pres">
      <dgm:prSet presAssocID="{30BC008B-64B4-4D8A-9F00-9AFD3DAF3734}" presName="horz2" presStyleCnt="0"/>
      <dgm:spPr/>
    </dgm:pt>
    <dgm:pt modelId="{512E8178-2D64-4A21-B536-9801EA2B1245}" type="pres">
      <dgm:prSet presAssocID="{30BC008B-64B4-4D8A-9F00-9AFD3DAF3734}" presName="horzSpace2" presStyleCnt="0"/>
      <dgm:spPr/>
    </dgm:pt>
    <dgm:pt modelId="{4BBB3E95-B5AE-4CF0-96E5-16B41A9069E6}" type="pres">
      <dgm:prSet presAssocID="{30BC008B-64B4-4D8A-9F00-9AFD3DAF3734}" presName="tx2" presStyleLbl="revTx" presStyleIdx="2" presStyleCnt="6" custLinFactNeighborY="-48870"/>
      <dgm:spPr/>
      <dgm:t>
        <a:bodyPr/>
        <a:lstStyle/>
        <a:p>
          <a:endParaRPr lang="en-IN"/>
        </a:p>
      </dgm:t>
    </dgm:pt>
    <dgm:pt modelId="{CDC33522-3626-4A8F-89BB-051F62E57FB6}" type="pres">
      <dgm:prSet presAssocID="{30BC008B-64B4-4D8A-9F00-9AFD3DAF3734}" presName="vert2" presStyleCnt="0"/>
      <dgm:spPr/>
    </dgm:pt>
    <dgm:pt modelId="{F6FBC50F-89E8-45B1-B240-1FEE6D43C514}" type="pres">
      <dgm:prSet presAssocID="{30BC008B-64B4-4D8A-9F00-9AFD3DAF3734}" presName="thinLine2b" presStyleLbl="callout" presStyleIdx="1" presStyleCnt="5" custLinFactY="-800000" custLinFactNeighborY="-850494"/>
      <dgm:spPr/>
    </dgm:pt>
    <dgm:pt modelId="{C7123DFA-8336-4EB0-B346-0CF22F246342}" type="pres">
      <dgm:prSet presAssocID="{30BC008B-64B4-4D8A-9F00-9AFD3DAF3734}" presName="vertSpace2b" presStyleCnt="0"/>
      <dgm:spPr/>
    </dgm:pt>
    <dgm:pt modelId="{1750A771-21FA-4A27-AF3D-017F8837FE5D}" type="pres">
      <dgm:prSet presAssocID="{13CB151A-CD0F-4882-B8BA-E50CB5D0D355}" presName="horz2" presStyleCnt="0"/>
      <dgm:spPr/>
    </dgm:pt>
    <dgm:pt modelId="{213AF7AF-1429-4DF3-B363-1BBF344D42A1}" type="pres">
      <dgm:prSet presAssocID="{13CB151A-CD0F-4882-B8BA-E50CB5D0D355}" presName="horzSpace2" presStyleCnt="0"/>
      <dgm:spPr/>
    </dgm:pt>
    <dgm:pt modelId="{540F305C-5FF3-4298-ADF5-C19EF1B2820D}" type="pres">
      <dgm:prSet presAssocID="{13CB151A-CD0F-4882-B8BA-E50CB5D0D355}" presName="tx2" presStyleLbl="revTx" presStyleIdx="3" presStyleCnt="6" custLinFactNeighborX="0" custLinFactNeighborY="-60838"/>
      <dgm:spPr/>
      <dgm:t>
        <a:bodyPr/>
        <a:lstStyle/>
        <a:p>
          <a:endParaRPr lang="en-IN"/>
        </a:p>
      </dgm:t>
    </dgm:pt>
    <dgm:pt modelId="{493D50E7-76C2-4BB3-AA1B-FF505860F5FB}" type="pres">
      <dgm:prSet presAssocID="{13CB151A-CD0F-4882-B8BA-E50CB5D0D355}" presName="vert2" presStyleCnt="0"/>
      <dgm:spPr/>
    </dgm:pt>
    <dgm:pt modelId="{90A841A1-9D59-436B-97A2-96874678A77E}" type="pres">
      <dgm:prSet presAssocID="{13CB151A-CD0F-4882-B8BA-E50CB5D0D355}" presName="thinLine2b" presStyleLbl="callout" presStyleIdx="2" presStyleCnt="5" custLinFactY="-1388555" custLinFactNeighborY="-1400000"/>
      <dgm:spPr/>
    </dgm:pt>
    <dgm:pt modelId="{F2A5AC11-DC60-46D8-803C-CEA3B10B7501}" type="pres">
      <dgm:prSet presAssocID="{13CB151A-CD0F-4882-B8BA-E50CB5D0D355}" presName="vertSpace2b" presStyleCnt="0"/>
      <dgm:spPr/>
    </dgm:pt>
    <dgm:pt modelId="{CB3D1989-15FF-40B4-AEB5-B45F81C8B4F0}" type="pres">
      <dgm:prSet presAssocID="{2CB1A3FF-BC90-422F-9560-EA7193C7519F}" presName="horz2" presStyleCnt="0"/>
      <dgm:spPr/>
    </dgm:pt>
    <dgm:pt modelId="{E40D7CEE-A2F6-41C1-882C-3BD0E63FC34A}" type="pres">
      <dgm:prSet presAssocID="{2CB1A3FF-BC90-422F-9560-EA7193C7519F}" presName="horzSpace2" presStyleCnt="0"/>
      <dgm:spPr/>
    </dgm:pt>
    <dgm:pt modelId="{5667374A-3965-49AE-8FED-18CE97AD88BB}" type="pres">
      <dgm:prSet presAssocID="{2CB1A3FF-BC90-422F-9560-EA7193C7519F}" presName="tx2" presStyleLbl="revTx" presStyleIdx="4" presStyleCnt="6" custLinFactNeighborX="0" custLinFactNeighborY="-98738"/>
      <dgm:spPr/>
      <dgm:t>
        <a:bodyPr/>
        <a:lstStyle/>
        <a:p>
          <a:endParaRPr lang="en-IN"/>
        </a:p>
      </dgm:t>
    </dgm:pt>
    <dgm:pt modelId="{2A8D0855-F874-4C34-9A4E-38F68C24AAD2}" type="pres">
      <dgm:prSet presAssocID="{2CB1A3FF-BC90-422F-9560-EA7193C7519F}" presName="vert2" presStyleCnt="0"/>
      <dgm:spPr/>
    </dgm:pt>
    <dgm:pt modelId="{357299ED-2BF5-45E1-A7E1-286B04DE3257}" type="pres">
      <dgm:prSet presAssocID="{2CB1A3FF-BC90-422F-9560-EA7193C7519F}" presName="thinLine2b" presStyleLbl="callout" presStyleIdx="3" presStyleCnt="5" custLinFactY="-1400000" custLinFactNeighborY="-1433232"/>
      <dgm:spPr/>
    </dgm:pt>
    <dgm:pt modelId="{E6F7F2C4-2777-44B0-BAE5-6F32192B2895}" type="pres">
      <dgm:prSet presAssocID="{2CB1A3FF-BC90-422F-9560-EA7193C7519F}" presName="vertSpace2b" presStyleCnt="0"/>
      <dgm:spPr/>
    </dgm:pt>
    <dgm:pt modelId="{84570012-4B04-4701-8630-D162A7B04DBE}" type="pres">
      <dgm:prSet presAssocID="{EDC331C1-7CA2-4E10-8EBF-F8BD0DECE604}" presName="horz2" presStyleCnt="0"/>
      <dgm:spPr/>
    </dgm:pt>
    <dgm:pt modelId="{1AD06A5E-7D25-4892-BE2C-F2A2DA566C56}" type="pres">
      <dgm:prSet presAssocID="{EDC331C1-7CA2-4E10-8EBF-F8BD0DECE604}" presName="horzSpace2" presStyleCnt="0"/>
      <dgm:spPr/>
    </dgm:pt>
    <dgm:pt modelId="{3EE86F02-96AD-4A9A-ABAC-36FC21CF89C9}" type="pres">
      <dgm:prSet presAssocID="{EDC331C1-7CA2-4E10-8EBF-F8BD0DECE604}" presName="tx2" presStyleLbl="revTx" presStyleIdx="5" presStyleCnt="6" custLinFactY="-2708" custLinFactNeighborY="-100000"/>
      <dgm:spPr/>
      <dgm:t>
        <a:bodyPr/>
        <a:lstStyle/>
        <a:p>
          <a:endParaRPr lang="en-IN"/>
        </a:p>
      </dgm:t>
    </dgm:pt>
    <dgm:pt modelId="{255BBE87-0222-4F62-ADD3-489F3738949A}" type="pres">
      <dgm:prSet presAssocID="{EDC331C1-7CA2-4E10-8EBF-F8BD0DECE604}" presName="vert2" presStyleCnt="0"/>
      <dgm:spPr/>
    </dgm:pt>
    <dgm:pt modelId="{AB2E93F4-CEDC-4BE4-86C9-411EE68192A3}" type="pres">
      <dgm:prSet presAssocID="{EDC331C1-7CA2-4E10-8EBF-F8BD0DECE604}" presName="thinLine2b" presStyleLbl="callout" presStyleIdx="4" presStyleCnt="5"/>
      <dgm:spPr/>
    </dgm:pt>
    <dgm:pt modelId="{BE10560B-A1AD-4701-A17B-1517A8262032}" type="pres">
      <dgm:prSet presAssocID="{EDC331C1-7CA2-4E10-8EBF-F8BD0DECE604}" presName="vertSpace2b" presStyleCnt="0"/>
      <dgm:spPr/>
    </dgm:pt>
  </dgm:ptLst>
  <dgm:cxnLst>
    <dgm:cxn modelId="{8722693B-136D-42A0-92D9-CC3A3F6EF9C2}" type="presOf" srcId="{818F3191-51D9-45C3-85FA-0B86986DD129}" destId="{C358DFC3-55DE-4EBC-9436-897EB6208D72}" srcOrd="0" destOrd="0" presId="urn:microsoft.com/office/officeart/2008/layout/LinedList"/>
    <dgm:cxn modelId="{8A9793DA-5E17-48CE-B578-BA2FBEFD3B4D}" srcId="{9E4AED38-C5C9-43AD-87EF-4D1C6435240C}" destId="{2CB1A3FF-BC90-422F-9560-EA7193C7519F}" srcOrd="3" destOrd="0" parTransId="{FC140A7B-CA02-4EC3-A7E7-1CA89C7FCFF9}" sibTransId="{F2A07930-F607-41E9-A4FD-D23C77FB5EEC}"/>
    <dgm:cxn modelId="{0CB9068E-FB93-48A5-BB81-8C7FFF8BB5C9}" type="presOf" srcId="{30BC008B-64B4-4D8A-9F00-9AFD3DAF3734}" destId="{4BBB3E95-B5AE-4CF0-96E5-16B41A9069E6}" srcOrd="0" destOrd="0" presId="urn:microsoft.com/office/officeart/2008/layout/LinedList"/>
    <dgm:cxn modelId="{506967EA-2538-4568-9B8A-E60D54C6F2F0}" srcId="{9E4AED38-C5C9-43AD-87EF-4D1C6435240C}" destId="{13CB151A-CD0F-4882-B8BA-E50CB5D0D355}" srcOrd="2" destOrd="0" parTransId="{E7317916-2132-42E2-AAF5-1E041D0FC256}" sibTransId="{05CD5541-4D52-4269-8C22-84DEF447A214}"/>
    <dgm:cxn modelId="{2C764846-9537-45D1-8543-F9A87BF2E306}" type="presOf" srcId="{2CB1A3FF-BC90-422F-9560-EA7193C7519F}" destId="{5667374A-3965-49AE-8FED-18CE97AD88BB}" srcOrd="0" destOrd="0" presId="urn:microsoft.com/office/officeart/2008/layout/LinedList"/>
    <dgm:cxn modelId="{4D11EDAF-7C7A-4EF7-8EAA-93C91BB984E0}" srcId="{9E4AED38-C5C9-43AD-87EF-4D1C6435240C}" destId="{B1F26E78-5757-4321-AD67-7F8C16D3390A}" srcOrd="0" destOrd="0" parTransId="{77C3FEB0-8AFF-4DA4-9F4D-F746971E4F87}" sibTransId="{9C81DE9D-BDD1-4E3B-B129-405B7F3EE605}"/>
    <dgm:cxn modelId="{A85C7269-594F-4D28-B5E2-C4C62E65F399}" srcId="{818F3191-51D9-45C3-85FA-0B86986DD129}" destId="{9E4AED38-C5C9-43AD-87EF-4D1C6435240C}" srcOrd="0" destOrd="0" parTransId="{DE75F4E8-75D8-4895-99CF-19ABD0B6E220}" sibTransId="{5F86B820-9CA7-4FB3-821B-224FB997AC89}"/>
    <dgm:cxn modelId="{1ACF559D-FF77-40A4-8F58-35C078F1D660}" type="presOf" srcId="{9E4AED38-C5C9-43AD-87EF-4D1C6435240C}" destId="{C380C72C-1BC4-49BA-9B8B-E4100F700514}" srcOrd="0" destOrd="0" presId="urn:microsoft.com/office/officeart/2008/layout/LinedList"/>
    <dgm:cxn modelId="{4F5020F2-F82D-4A65-99ED-F08BD8E5CEE8}" srcId="{9E4AED38-C5C9-43AD-87EF-4D1C6435240C}" destId="{30BC008B-64B4-4D8A-9F00-9AFD3DAF3734}" srcOrd="1" destOrd="0" parTransId="{57E5BAE5-9EA1-4391-B5F7-9052CD683845}" sibTransId="{747402B2-44F9-4D50-8539-72B47B57FC95}"/>
    <dgm:cxn modelId="{03AD3470-E263-4AF2-8C44-6DC5E12D29D0}" type="presOf" srcId="{B1F26E78-5757-4321-AD67-7F8C16D3390A}" destId="{7E75EBA1-F09B-4EBC-B6A5-3E50B9D363BD}" srcOrd="0" destOrd="0" presId="urn:microsoft.com/office/officeart/2008/layout/LinedList"/>
    <dgm:cxn modelId="{DA697B3F-21E5-4D76-8968-00635D582CF7}" srcId="{9E4AED38-C5C9-43AD-87EF-4D1C6435240C}" destId="{EDC331C1-7CA2-4E10-8EBF-F8BD0DECE604}" srcOrd="4" destOrd="0" parTransId="{2090A3BF-6224-48B7-BD3C-29C3DFEDA852}" sibTransId="{2D3AE1D8-19DB-4212-8009-5F9258FB1324}"/>
    <dgm:cxn modelId="{D7709E87-B4DA-4FCE-B636-B93B9520E478}" type="presOf" srcId="{13CB151A-CD0F-4882-B8BA-E50CB5D0D355}" destId="{540F305C-5FF3-4298-ADF5-C19EF1B2820D}" srcOrd="0" destOrd="0" presId="urn:microsoft.com/office/officeart/2008/layout/LinedList"/>
    <dgm:cxn modelId="{4552F460-003E-4B72-A331-5CFE2C6C86B5}" type="presOf" srcId="{EDC331C1-7CA2-4E10-8EBF-F8BD0DECE604}" destId="{3EE86F02-96AD-4A9A-ABAC-36FC21CF89C9}" srcOrd="0" destOrd="0" presId="urn:microsoft.com/office/officeart/2008/layout/LinedList"/>
    <dgm:cxn modelId="{E6BB4C95-5105-4E3A-84AA-B7C2327A4AB1}" type="presParOf" srcId="{C358DFC3-55DE-4EBC-9436-897EB6208D72}" destId="{8530B635-7EDF-4CA0-B842-DFDDB0B7F202}" srcOrd="0" destOrd="0" presId="urn:microsoft.com/office/officeart/2008/layout/LinedList"/>
    <dgm:cxn modelId="{F9C77A9D-838F-4372-A8C0-935C97F515A3}" type="presParOf" srcId="{C358DFC3-55DE-4EBC-9436-897EB6208D72}" destId="{76D594B3-3FB8-4946-9BA8-F905DC24D4D8}" srcOrd="1" destOrd="0" presId="urn:microsoft.com/office/officeart/2008/layout/LinedList"/>
    <dgm:cxn modelId="{DCC70FDA-459C-45BB-AB44-F821FAC754A5}" type="presParOf" srcId="{76D594B3-3FB8-4946-9BA8-F905DC24D4D8}" destId="{C380C72C-1BC4-49BA-9B8B-E4100F700514}" srcOrd="0" destOrd="0" presId="urn:microsoft.com/office/officeart/2008/layout/LinedList"/>
    <dgm:cxn modelId="{962344D4-2D5C-480A-8BA7-D2A80491982A}" type="presParOf" srcId="{76D594B3-3FB8-4946-9BA8-F905DC24D4D8}" destId="{7FFCD1E9-ED6C-497E-8784-81E98DF6DBE0}" srcOrd="1" destOrd="0" presId="urn:microsoft.com/office/officeart/2008/layout/LinedList"/>
    <dgm:cxn modelId="{633349BC-EBB6-44D9-BB54-67BA4C6A7A68}" type="presParOf" srcId="{7FFCD1E9-ED6C-497E-8784-81E98DF6DBE0}" destId="{531742C4-0F16-44EB-BF06-83E5CE4B71D8}" srcOrd="0" destOrd="0" presId="urn:microsoft.com/office/officeart/2008/layout/LinedList"/>
    <dgm:cxn modelId="{AB210517-5E62-4AFB-9EDC-7AC4461233D2}" type="presParOf" srcId="{7FFCD1E9-ED6C-497E-8784-81E98DF6DBE0}" destId="{8BEA0A25-595F-4878-A5C8-479072DECBF3}" srcOrd="1" destOrd="0" presId="urn:microsoft.com/office/officeart/2008/layout/LinedList"/>
    <dgm:cxn modelId="{B87752AF-9FCA-4A9E-BAD4-991089E8A9F7}" type="presParOf" srcId="{8BEA0A25-595F-4878-A5C8-479072DECBF3}" destId="{D33AAB54-62B1-4D2E-A3FD-169A7E6289FD}" srcOrd="0" destOrd="0" presId="urn:microsoft.com/office/officeart/2008/layout/LinedList"/>
    <dgm:cxn modelId="{75880F7F-D732-4041-8518-5345831C3FCD}" type="presParOf" srcId="{8BEA0A25-595F-4878-A5C8-479072DECBF3}" destId="{7E75EBA1-F09B-4EBC-B6A5-3E50B9D363BD}" srcOrd="1" destOrd="0" presId="urn:microsoft.com/office/officeart/2008/layout/LinedList"/>
    <dgm:cxn modelId="{B7C3C932-3DE5-4847-9E0C-2A5E32DA9FC9}" type="presParOf" srcId="{8BEA0A25-595F-4878-A5C8-479072DECBF3}" destId="{61538753-6FAF-46BD-9129-7A795C0E29E9}" srcOrd="2" destOrd="0" presId="urn:microsoft.com/office/officeart/2008/layout/LinedList"/>
    <dgm:cxn modelId="{E65CFDE6-CA74-4DC9-A498-1E2F5B4E4028}" type="presParOf" srcId="{7FFCD1E9-ED6C-497E-8784-81E98DF6DBE0}" destId="{0FBF768B-D090-4CA1-8B02-B95413D1BFA5}" srcOrd="2" destOrd="0" presId="urn:microsoft.com/office/officeart/2008/layout/LinedList"/>
    <dgm:cxn modelId="{C4FD62A8-DA99-4764-A140-008D9D5F5121}" type="presParOf" srcId="{7FFCD1E9-ED6C-497E-8784-81E98DF6DBE0}" destId="{21525F2E-4CF2-444B-B8C0-84A108704610}" srcOrd="3" destOrd="0" presId="urn:microsoft.com/office/officeart/2008/layout/LinedList"/>
    <dgm:cxn modelId="{A1C5CED8-93D9-4C5C-969A-EFEFB6413275}" type="presParOf" srcId="{7FFCD1E9-ED6C-497E-8784-81E98DF6DBE0}" destId="{40A95C29-EB36-4311-A747-B6B8D83FD5DB}" srcOrd="4" destOrd="0" presId="urn:microsoft.com/office/officeart/2008/layout/LinedList"/>
    <dgm:cxn modelId="{F578ED74-D2D1-4C31-884E-FC0C0E29A253}" type="presParOf" srcId="{40A95C29-EB36-4311-A747-B6B8D83FD5DB}" destId="{512E8178-2D64-4A21-B536-9801EA2B1245}" srcOrd="0" destOrd="0" presId="urn:microsoft.com/office/officeart/2008/layout/LinedList"/>
    <dgm:cxn modelId="{67CFA93E-293D-47BD-AD2D-90D78DE7B680}" type="presParOf" srcId="{40A95C29-EB36-4311-A747-B6B8D83FD5DB}" destId="{4BBB3E95-B5AE-4CF0-96E5-16B41A9069E6}" srcOrd="1" destOrd="0" presId="urn:microsoft.com/office/officeart/2008/layout/LinedList"/>
    <dgm:cxn modelId="{94C05600-32B4-4D7A-9BF6-DC9C15312869}" type="presParOf" srcId="{40A95C29-EB36-4311-A747-B6B8D83FD5DB}" destId="{CDC33522-3626-4A8F-89BB-051F62E57FB6}" srcOrd="2" destOrd="0" presId="urn:microsoft.com/office/officeart/2008/layout/LinedList"/>
    <dgm:cxn modelId="{6BD23E43-593D-47D7-B6EC-3A3337CF507A}" type="presParOf" srcId="{7FFCD1E9-ED6C-497E-8784-81E98DF6DBE0}" destId="{F6FBC50F-89E8-45B1-B240-1FEE6D43C514}" srcOrd="5" destOrd="0" presId="urn:microsoft.com/office/officeart/2008/layout/LinedList"/>
    <dgm:cxn modelId="{CCA7AA1A-9144-4336-A696-9011212BF0B4}" type="presParOf" srcId="{7FFCD1E9-ED6C-497E-8784-81E98DF6DBE0}" destId="{C7123DFA-8336-4EB0-B346-0CF22F246342}" srcOrd="6" destOrd="0" presId="urn:microsoft.com/office/officeart/2008/layout/LinedList"/>
    <dgm:cxn modelId="{7A4B68E5-0FA9-4281-860B-C6993DBB438B}" type="presParOf" srcId="{7FFCD1E9-ED6C-497E-8784-81E98DF6DBE0}" destId="{1750A771-21FA-4A27-AF3D-017F8837FE5D}" srcOrd="7" destOrd="0" presId="urn:microsoft.com/office/officeart/2008/layout/LinedList"/>
    <dgm:cxn modelId="{E48E5BE9-8E11-42D2-BE84-42EB660970B8}" type="presParOf" srcId="{1750A771-21FA-4A27-AF3D-017F8837FE5D}" destId="{213AF7AF-1429-4DF3-B363-1BBF344D42A1}" srcOrd="0" destOrd="0" presId="urn:microsoft.com/office/officeart/2008/layout/LinedList"/>
    <dgm:cxn modelId="{B378F842-A31C-4E32-AACE-FDBFFBA966D3}" type="presParOf" srcId="{1750A771-21FA-4A27-AF3D-017F8837FE5D}" destId="{540F305C-5FF3-4298-ADF5-C19EF1B2820D}" srcOrd="1" destOrd="0" presId="urn:microsoft.com/office/officeart/2008/layout/LinedList"/>
    <dgm:cxn modelId="{FDB4BF79-42F7-46F5-AA62-F8431E52A807}" type="presParOf" srcId="{1750A771-21FA-4A27-AF3D-017F8837FE5D}" destId="{493D50E7-76C2-4BB3-AA1B-FF505860F5FB}" srcOrd="2" destOrd="0" presId="urn:microsoft.com/office/officeart/2008/layout/LinedList"/>
    <dgm:cxn modelId="{6FA3EA49-00A2-4236-88C1-8C62F1F26BE5}" type="presParOf" srcId="{7FFCD1E9-ED6C-497E-8784-81E98DF6DBE0}" destId="{90A841A1-9D59-436B-97A2-96874678A77E}" srcOrd="8" destOrd="0" presId="urn:microsoft.com/office/officeart/2008/layout/LinedList"/>
    <dgm:cxn modelId="{AF82964B-EF08-4079-9EAA-245A90AE1D07}" type="presParOf" srcId="{7FFCD1E9-ED6C-497E-8784-81E98DF6DBE0}" destId="{F2A5AC11-DC60-46D8-803C-CEA3B10B7501}" srcOrd="9" destOrd="0" presId="urn:microsoft.com/office/officeart/2008/layout/LinedList"/>
    <dgm:cxn modelId="{64CE3129-81A3-43D2-99E8-7E5F1A233FBC}" type="presParOf" srcId="{7FFCD1E9-ED6C-497E-8784-81E98DF6DBE0}" destId="{CB3D1989-15FF-40B4-AEB5-B45F81C8B4F0}" srcOrd="10" destOrd="0" presId="urn:microsoft.com/office/officeart/2008/layout/LinedList"/>
    <dgm:cxn modelId="{23A57E85-ED5E-4089-B0E0-3F13FE960D33}" type="presParOf" srcId="{CB3D1989-15FF-40B4-AEB5-B45F81C8B4F0}" destId="{E40D7CEE-A2F6-41C1-882C-3BD0E63FC34A}" srcOrd="0" destOrd="0" presId="urn:microsoft.com/office/officeart/2008/layout/LinedList"/>
    <dgm:cxn modelId="{87E21F49-D00D-4306-9280-1EBBDBE58B51}" type="presParOf" srcId="{CB3D1989-15FF-40B4-AEB5-B45F81C8B4F0}" destId="{5667374A-3965-49AE-8FED-18CE97AD88BB}" srcOrd="1" destOrd="0" presId="urn:microsoft.com/office/officeart/2008/layout/LinedList"/>
    <dgm:cxn modelId="{143D73B3-C547-4EA8-A869-F7113A57C315}" type="presParOf" srcId="{CB3D1989-15FF-40B4-AEB5-B45F81C8B4F0}" destId="{2A8D0855-F874-4C34-9A4E-38F68C24AAD2}" srcOrd="2" destOrd="0" presId="urn:microsoft.com/office/officeart/2008/layout/LinedList"/>
    <dgm:cxn modelId="{5EBCDEB2-6807-46BC-ADB0-CE9658011159}" type="presParOf" srcId="{7FFCD1E9-ED6C-497E-8784-81E98DF6DBE0}" destId="{357299ED-2BF5-45E1-A7E1-286B04DE3257}" srcOrd="11" destOrd="0" presId="urn:microsoft.com/office/officeart/2008/layout/LinedList"/>
    <dgm:cxn modelId="{CF9ACD7D-8727-49A1-BC22-9D06206F8105}" type="presParOf" srcId="{7FFCD1E9-ED6C-497E-8784-81E98DF6DBE0}" destId="{E6F7F2C4-2777-44B0-BAE5-6F32192B2895}" srcOrd="12" destOrd="0" presId="urn:microsoft.com/office/officeart/2008/layout/LinedList"/>
    <dgm:cxn modelId="{594BF378-9D3B-4DA2-A47D-3A2679376383}" type="presParOf" srcId="{7FFCD1E9-ED6C-497E-8784-81E98DF6DBE0}" destId="{84570012-4B04-4701-8630-D162A7B04DBE}" srcOrd="13" destOrd="0" presId="urn:microsoft.com/office/officeart/2008/layout/LinedList"/>
    <dgm:cxn modelId="{DC91C5AE-8CCE-486A-A343-91234E9BA4D4}" type="presParOf" srcId="{84570012-4B04-4701-8630-D162A7B04DBE}" destId="{1AD06A5E-7D25-4892-BE2C-F2A2DA566C56}" srcOrd="0" destOrd="0" presId="urn:microsoft.com/office/officeart/2008/layout/LinedList"/>
    <dgm:cxn modelId="{6F526DB5-936B-44B6-B78C-322C6332123B}" type="presParOf" srcId="{84570012-4B04-4701-8630-D162A7B04DBE}" destId="{3EE86F02-96AD-4A9A-ABAC-36FC21CF89C9}" srcOrd="1" destOrd="0" presId="urn:microsoft.com/office/officeart/2008/layout/LinedList"/>
    <dgm:cxn modelId="{745953E9-FA16-4356-8E96-7FAAE342F147}" type="presParOf" srcId="{84570012-4B04-4701-8630-D162A7B04DBE}" destId="{255BBE87-0222-4F62-ADD3-489F3738949A}" srcOrd="2" destOrd="0" presId="urn:microsoft.com/office/officeart/2008/layout/LinedList"/>
    <dgm:cxn modelId="{86905F4F-97BD-4B76-ADDC-CBA18C251FD1}" type="presParOf" srcId="{7FFCD1E9-ED6C-497E-8784-81E98DF6DBE0}" destId="{AB2E93F4-CEDC-4BE4-86C9-411EE68192A3}" srcOrd="14" destOrd="0" presId="urn:microsoft.com/office/officeart/2008/layout/LinedList"/>
    <dgm:cxn modelId="{4A0A62F6-BC19-4C09-B202-0572809D6516}" type="presParOf" srcId="{7FFCD1E9-ED6C-497E-8784-81E98DF6DBE0}" destId="{BE10560B-A1AD-4701-A17B-1517A8262032}" srcOrd="15"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0CF0C3-5C39-48D6-8168-8DC352305F44}" type="doc">
      <dgm:prSet loTypeId="urn:microsoft.com/office/officeart/2005/8/layout/pyramid2" loCatId="list" qsTypeId="urn:microsoft.com/office/officeart/2005/8/quickstyle/simple1" qsCatId="simple" csTypeId="urn:microsoft.com/office/officeart/2005/8/colors/accent1_2" csCatId="accent1" phldr="1"/>
      <dgm:spPr/>
    </dgm:pt>
    <dgm:pt modelId="{6E850563-81F1-4DA6-AFF3-B1808198206F}">
      <dgm:prSet phldrT="[Text]"/>
      <dgm:spPr/>
      <dgm:t>
        <a:bodyPr/>
        <a:lstStyle/>
        <a:p>
          <a:r>
            <a:rPr lang="en-IN" dirty="0" err="1" smtClean="0"/>
            <a:t>Upto</a:t>
          </a:r>
          <a:r>
            <a:rPr lang="en-IN" dirty="0" smtClean="0"/>
            <a:t> 15 days from Due Date – 500</a:t>
          </a:r>
          <a:endParaRPr lang="en-IN" dirty="0"/>
        </a:p>
      </dgm:t>
    </dgm:pt>
    <dgm:pt modelId="{46CF9F30-89D8-44A9-B0CA-094D11020CE4}" type="parTrans" cxnId="{D2181B6A-CCA7-4D7E-81F8-35DDC33EFD13}">
      <dgm:prSet/>
      <dgm:spPr/>
      <dgm:t>
        <a:bodyPr/>
        <a:lstStyle/>
        <a:p>
          <a:endParaRPr lang="en-IN"/>
        </a:p>
      </dgm:t>
    </dgm:pt>
    <dgm:pt modelId="{5422EE60-CF8B-462F-A0A3-2EB38B1E49E5}" type="sibTrans" cxnId="{D2181B6A-CCA7-4D7E-81F8-35DDC33EFD13}">
      <dgm:prSet/>
      <dgm:spPr/>
      <dgm:t>
        <a:bodyPr/>
        <a:lstStyle/>
        <a:p>
          <a:endParaRPr lang="en-IN"/>
        </a:p>
      </dgm:t>
    </dgm:pt>
    <dgm:pt modelId="{C4ECCDF7-F820-42D7-A122-D72B12C7CAB7}">
      <dgm:prSet phldrT="[Text]"/>
      <dgm:spPr/>
      <dgm:t>
        <a:bodyPr/>
        <a:lstStyle/>
        <a:p>
          <a:r>
            <a:rPr lang="en-IN" dirty="0" err="1" smtClean="0"/>
            <a:t>Upto</a:t>
          </a:r>
          <a:r>
            <a:rPr lang="en-IN" dirty="0" smtClean="0"/>
            <a:t> 30 days from Due Date – 1000</a:t>
          </a:r>
          <a:endParaRPr lang="en-IN" dirty="0"/>
        </a:p>
      </dgm:t>
    </dgm:pt>
    <dgm:pt modelId="{FFEA77C8-E3AC-4502-8A70-5D236A3E894A}" type="parTrans" cxnId="{A5F962E6-5AEE-48D9-8804-561905455B7B}">
      <dgm:prSet/>
      <dgm:spPr/>
      <dgm:t>
        <a:bodyPr/>
        <a:lstStyle/>
        <a:p>
          <a:endParaRPr lang="en-IN"/>
        </a:p>
      </dgm:t>
    </dgm:pt>
    <dgm:pt modelId="{5E5A78B1-36E4-4035-BB0B-0D366BB621FE}" type="sibTrans" cxnId="{A5F962E6-5AEE-48D9-8804-561905455B7B}">
      <dgm:prSet/>
      <dgm:spPr/>
      <dgm:t>
        <a:bodyPr/>
        <a:lstStyle/>
        <a:p>
          <a:endParaRPr lang="en-IN"/>
        </a:p>
      </dgm:t>
    </dgm:pt>
    <dgm:pt modelId="{4AEF9C80-0CE6-4167-9C36-32827EB1C791}">
      <dgm:prSet phldrT="[Text]"/>
      <dgm:spPr/>
      <dgm:t>
        <a:bodyPr/>
        <a:lstStyle/>
        <a:p>
          <a:r>
            <a:rPr lang="en-IN" dirty="0" smtClean="0"/>
            <a:t>After 30 days (1000+100 per day) </a:t>
          </a:r>
          <a:endParaRPr lang="en-IN" dirty="0"/>
        </a:p>
      </dgm:t>
    </dgm:pt>
    <dgm:pt modelId="{4486E3E0-ECD2-4283-AFDA-07E1A1CD6028}" type="parTrans" cxnId="{EE85140C-698C-47A2-BC9D-C75F98C9D47C}">
      <dgm:prSet/>
      <dgm:spPr/>
      <dgm:t>
        <a:bodyPr/>
        <a:lstStyle/>
        <a:p>
          <a:endParaRPr lang="en-IN"/>
        </a:p>
      </dgm:t>
    </dgm:pt>
    <dgm:pt modelId="{D2959E05-DED8-49E4-8E94-C49980BE4801}" type="sibTrans" cxnId="{EE85140C-698C-47A2-BC9D-C75F98C9D47C}">
      <dgm:prSet/>
      <dgm:spPr/>
      <dgm:t>
        <a:bodyPr/>
        <a:lstStyle/>
        <a:p>
          <a:endParaRPr lang="en-IN"/>
        </a:p>
      </dgm:t>
    </dgm:pt>
    <dgm:pt modelId="{106466A7-A7CF-4FAA-8869-D5E9F5DC0DAE}" type="pres">
      <dgm:prSet presAssocID="{620CF0C3-5C39-48D6-8168-8DC352305F44}" presName="compositeShape" presStyleCnt="0">
        <dgm:presLayoutVars>
          <dgm:dir/>
          <dgm:resizeHandles/>
        </dgm:presLayoutVars>
      </dgm:prSet>
      <dgm:spPr/>
    </dgm:pt>
    <dgm:pt modelId="{0244992C-70E0-4D04-8C62-F2E14DAAA5B3}" type="pres">
      <dgm:prSet presAssocID="{620CF0C3-5C39-48D6-8168-8DC352305F44}" presName="pyramid" presStyleLbl="node1" presStyleIdx="0" presStyleCnt="1"/>
      <dgm:spPr>
        <a:solidFill>
          <a:srgbClr val="EBEBEB"/>
        </a:solidFill>
      </dgm:spPr>
    </dgm:pt>
    <dgm:pt modelId="{4129DDC6-7C36-4599-BC13-F3577E5C7BC0}" type="pres">
      <dgm:prSet presAssocID="{620CF0C3-5C39-48D6-8168-8DC352305F44}" presName="theList" presStyleCnt="0"/>
      <dgm:spPr/>
    </dgm:pt>
    <dgm:pt modelId="{C23FD299-AF09-4917-A0D4-3C4995AE97C1}" type="pres">
      <dgm:prSet presAssocID="{6E850563-81F1-4DA6-AFF3-B1808198206F}" presName="aNode" presStyleLbl="fgAcc1" presStyleIdx="0" presStyleCnt="3">
        <dgm:presLayoutVars>
          <dgm:bulletEnabled val="1"/>
        </dgm:presLayoutVars>
      </dgm:prSet>
      <dgm:spPr/>
      <dgm:t>
        <a:bodyPr/>
        <a:lstStyle/>
        <a:p>
          <a:endParaRPr lang="en-IN"/>
        </a:p>
      </dgm:t>
    </dgm:pt>
    <dgm:pt modelId="{A72F7EE4-3BDE-49AF-A6A5-56E281E74F0A}" type="pres">
      <dgm:prSet presAssocID="{6E850563-81F1-4DA6-AFF3-B1808198206F}" presName="aSpace" presStyleCnt="0"/>
      <dgm:spPr/>
    </dgm:pt>
    <dgm:pt modelId="{9E9FCE5C-A989-4BDB-A5E8-021C3CE047DF}" type="pres">
      <dgm:prSet presAssocID="{C4ECCDF7-F820-42D7-A122-D72B12C7CAB7}" presName="aNode" presStyleLbl="fgAcc1" presStyleIdx="1" presStyleCnt="3">
        <dgm:presLayoutVars>
          <dgm:bulletEnabled val="1"/>
        </dgm:presLayoutVars>
      </dgm:prSet>
      <dgm:spPr/>
      <dgm:t>
        <a:bodyPr/>
        <a:lstStyle/>
        <a:p>
          <a:endParaRPr lang="en-IN"/>
        </a:p>
      </dgm:t>
    </dgm:pt>
    <dgm:pt modelId="{4DFD8101-AD8A-4936-B076-2DC8F36C39CD}" type="pres">
      <dgm:prSet presAssocID="{C4ECCDF7-F820-42D7-A122-D72B12C7CAB7}" presName="aSpace" presStyleCnt="0"/>
      <dgm:spPr/>
    </dgm:pt>
    <dgm:pt modelId="{EDC584FA-9E73-4058-895E-42963FE28F05}" type="pres">
      <dgm:prSet presAssocID="{4AEF9C80-0CE6-4167-9C36-32827EB1C791}" presName="aNode" presStyleLbl="fgAcc1" presStyleIdx="2" presStyleCnt="3">
        <dgm:presLayoutVars>
          <dgm:bulletEnabled val="1"/>
        </dgm:presLayoutVars>
      </dgm:prSet>
      <dgm:spPr/>
      <dgm:t>
        <a:bodyPr/>
        <a:lstStyle/>
        <a:p>
          <a:endParaRPr lang="en-IN"/>
        </a:p>
      </dgm:t>
    </dgm:pt>
    <dgm:pt modelId="{EE39AA87-CADD-4B89-9DC2-D0E0341DE877}" type="pres">
      <dgm:prSet presAssocID="{4AEF9C80-0CE6-4167-9C36-32827EB1C791}" presName="aSpace" presStyleCnt="0"/>
      <dgm:spPr/>
    </dgm:pt>
  </dgm:ptLst>
  <dgm:cxnLst>
    <dgm:cxn modelId="{BE9C85A2-DDE7-443F-8706-CD2D44999FC3}" type="presOf" srcId="{6E850563-81F1-4DA6-AFF3-B1808198206F}" destId="{C23FD299-AF09-4917-A0D4-3C4995AE97C1}" srcOrd="0" destOrd="0" presId="urn:microsoft.com/office/officeart/2005/8/layout/pyramid2"/>
    <dgm:cxn modelId="{9EA979DB-29A8-4130-BEBA-E13C7C8BB54B}" type="presOf" srcId="{4AEF9C80-0CE6-4167-9C36-32827EB1C791}" destId="{EDC584FA-9E73-4058-895E-42963FE28F05}" srcOrd="0" destOrd="0" presId="urn:microsoft.com/office/officeart/2005/8/layout/pyramid2"/>
    <dgm:cxn modelId="{2ADAE03C-FB6F-4C91-AD61-25BF4379DE90}" type="presOf" srcId="{C4ECCDF7-F820-42D7-A122-D72B12C7CAB7}" destId="{9E9FCE5C-A989-4BDB-A5E8-021C3CE047DF}" srcOrd="0" destOrd="0" presId="urn:microsoft.com/office/officeart/2005/8/layout/pyramid2"/>
    <dgm:cxn modelId="{65633EEA-FFE5-411A-8D22-D2C7C0156534}" type="presOf" srcId="{620CF0C3-5C39-48D6-8168-8DC352305F44}" destId="{106466A7-A7CF-4FAA-8869-D5E9F5DC0DAE}" srcOrd="0" destOrd="0" presId="urn:microsoft.com/office/officeart/2005/8/layout/pyramid2"/>
    <dgm:cxn modelId="{A5F962E6-5AEE-48D9-8804-561905455B7B}" srcId="{620CF0C3-5C39-48D6-8168-8DC352305F44}" destId="{C4ECCDF7-F820-42D7-A122-D72B12C7CAB7}" srcOrd="1" destOrd="0" parTransId="{FFEA77C8-E3AC-4502-8A70-5D236A3E894A}" sibTransId="{5E5A78B1-36E4-4035-BB0B-0D366BB621FE}"/>
    <dgm:cxn modelId="{D2181B6A-CCA7-4D7E-81F8-35DDC33EFD13}" srcId="{620CF0C3-5C39-48D6-8168-8DC352305F44}" destId="{6E850563-81F1-4DA6-AFF3-B1808198206F}" srcOrd="0" destOrd="0" parTransId="{46CF9F30-89D8-44A9-B0CA-094D11020CE4}" sibTransId="{5422EE60-CF8B-462F-A0A3-2EB38B1E49E5}"/>
    <dgm:cxn modelId="{EE85140C-698C-47A2-BC9D-C75F98C9D47C}" srcId="{620CF0C3-5C39-48D6-8168-8DC352305F44}" destId="{4AEF9C80-0CE6-4167-9C36-32827EB1C791}" srcOrd="2" destOrd="0" parTransId="{4486E3E0-ECD2-4283-AFDA-07E1A1CD6028}" sibTransId="{D2959E05-DED8-49E4-8E94-C49980BE4801}"/>
    <dgm:cxn modelId="{F84447BC-851B-4BA9-9960-4B11F3679A99}" type="presParOf" srcId="{106466A7-A7CF-4FAA-8869-D5E9F5DC0DAE}" destId="{0244992C-70E0-4D04-8C62-F2E14DAAA5B3}" srcOrd="0" destOrd="0" presId="urn:microsoft.com/office/officeart/2005/8/layout/pyramid2"/>
    <dgm:cxn modelId="{10C280DD-F11B-4BD9-8945-755489854A6D}" type="presParOf" srcId="{106466A7-A7CF-4FAA-8869-D5E9F5DC0DAE}" destId="{4129DDC6-7C36-4599-BC13-F3577E5C7BC0}" srcOrd="1" destOrd="0" presId="urn:microsoft.com/office/officeart/2005/8/layout/pyramid2"/>
    <dgm:cxn modelId="{2689114E-798B-4C14-AE9E-5769443C56F9}" type="presParOf" srcId="{4129DDC6-7C36-4599-BC13-F3577E5C7BC0}" destId="{C23FD299-AF09-4917-A0D4-3C4995AE97C1}" srcOrd="0" destOrd="0" presId="urn:microsoft.com/office/officeart/2005/8/layout/pyramid2"/>
    <dgm:cxn modelId="{5260973B-88C0-4170-9F7A-C0CBC8ACA307}" type="presParOf" srcId="{4129DDC6-7C36-4599-BC13-F3577E5C7BC0}" destId="{A72F7EE4-3BDE-49AF-A6A5-56E281E74F0A}" srcOrd="1" destOrd="0" presId="urn:microsoft.com/office/officeart/2005/8/layout/pyramid2"/>
    <dgm:cxn modelId="{C68F498E-C618-44F1-A6FD-ADDDEEB67597}" type="presParOf" srcId="{4129DDC6-7C36-4599-BC13-F3577E5C7BC0}" destId="{9E9FCE5C-A989-4BDB-A5E8-021C3CE047DF}" srcOrd="2" destOrd="0" presId="urn:microsoft.com/office/officeart/2005/8/layout/pyramid2"/>
    <dgm:cxn modelId="{84BA6760-4E60-428C-9EE1-2C384300B908}" type="presParOf" srcId="{4129DDC6-7C36-4599-BC13-F3577E5C7BC0}" destId="{4DFD8101-AD8A-4936-B076-2DC8F36C39CD}" srcOrd="3" destOrd="0" presId="urn:microsoft.com/office/officeart/2005/8/layout/pyramid2"/>
    <dgm:cxn modelId="{79386D72-2239-467A-8605-A6A76A28A70F}" type="presParOf" srcId="{4129DDC6-7C36-4599-BC13-F3577E5C7BC0}" destId="{EDC584FA-9E73-4058-895E-42963FE28F05}" srcOrd="4" destOrd="0" presId="urn:microsoft.com/office/officeart/2005/8/layout/pyramid2"/>
    <dgm:cxn modelId="{8A5DF8EB-420D-41CA-86D5-FD44531DBED2}" type="presParOf" srcId="{4129DDC6-7C36-4599-BC13-F3577E5C7BC0}" destId="{EE39AA87-CADD-4B89-9DC2-D0E0341DE877}" srcOrd="5" destOrd="0" presId="urn:microsoft.com/office/officeart/2005/8/layout/pyramid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FB4D19-80E0-43E0-BC87-C679D8DA603D}"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IN"/>
        </a:p>
      </dgm:t>
    </dgm:pt>
    <dgm:pt modelId="{B7407F78-C843-4D80-B679-32E24502AE46}">
      <dgm:prSet phldrT="[Text]"/>
      <dgm:spPr>
        <a:blipFill rotWithShape="0">
          <a:blip xmlns:r="http://schemas.openxmlformats.org/officeDocument/2006/relationships" r:embed="rId1"/>
          <a:tile tx="0" ty="0" sx="100000" sy="100000" flip="none" algn="tl"/>
        </a:blipFill>
      </dgm:spPr>
      <dgm:t>
        <a:bodyPr/>
        <a:lstStyle/>
        <a:p>
          <a:r>
            <a:rPr lang="en-US" dirty="0" smtClean="0">
              <a:solidFill>
                <a:schemeClr val="tx1"/>
              </a:solidFill>
            </a:rPr>
            <a:t>Payment</a:t>
          </a:r>
          <a:endParaRPr lang="en-IN" dirty="0">
            <a:solidFill>
              <a:schemeClr val="tx1"/>
            </a:solidFill>
          </a:endParaRPr>
        </a:p>
      </dgm:t>
    </dgm:pt>
    <dgm:pt modelId="{1718EE4F-CC11-4EBD-A1D2-EA45930B08BB}" type="parTrans" cxnId="{81EEDB45-84CE-4062-BC34-AF888BCCD12B}">
      <dgm:prSet/>
      <dgm:spPr/>
      <dgm:t>
        <a:bodyPr/>
        <a:lstStyle/>
        <a:p>
          <a:endParaRPr lang="en-IN"/>
        </a:p>
      </dgm:t>
    </dgm:pt>
    <dgm:pt modelId="{2235F0DF-760F-4BA7-A796-E79DA7A131C1}" type="sibTrans" cxnId="{81EEDB45-84CE-4062-BC34-AF888BCCD12B}">
      <dgm:prSet/>
      <dgm:spPr/>
      <dgm:t>
        <a:bodyPr/>
        <a:lstStyle/>
        <a:p>
          <a:endParaRPr lang="en-IN"/>
        </a:p>
      </dgm:t>
    </dgm:pt>
    <dgm:pt modelId="{248B4726-5F3D-4DE9-B1D3-8D949EBA5F54}">
      <dgm:prSet phldrT="[Text]" custT="1"/>
      <dgm:spPr>
        <a:solidFill>
          <a:schemeClr val="accent1">
            <a:tint val="40000"/>
            <a:hueOff val="0"/>
            <a:satOff val="0"/>
            <a:lumOff val="0"/>
            <a:alpha val="0"/>
          </a:schemeClr>
        </a:solidFill>
      </dgm:spPr>
      <dgm:t>
        <a:bodyPr/>
        <a:lstStyle/>
        <a:p>
          <a:r>
            <a:rPr lang="en-US" sz="2000" dirty="0" smtClean="0">
              <a:solidFill>
                <a:schemeClr val="bg1"/>
              </a:solidFill>
            </a:rPr>
            <a:t>15</a:t>
          </a:r>
          <a:r>
            <a:rPr lang="en-US" sz="2000" baseline="30000" dirty="0" smtClean="0">
              <a:solidFill>
                <a:schemeClr val="bg1"/>
              </a:solidFill>
            </a:rPr>
            <a:t>th</a:t>
          </a:r>
          <a:r>
            <a:rPr lang="en-US" sz="1500" dirty="0" smtClean="0">
              <a:solidFill>
                <a:schemeClr val="bg1"/>
              </a:solidFill>
            </a:rPr>
            <a:t> </a:t>
          </a:r>
          <a:r>
            <a:rPr lang="en-US" sz="2000" dirty="0" smtClean="0">
              <a:solidFill>
                <a:schemeClr val="bg1"/>
              </a:solidFill>
            </a:rPr>
            <a:t>of</a:t>
          </a:r>
          <a:r>
            <a:rPr lang="en-US" sz="1500" dirty="0" smtClean="0">
              <a:solidFill>
                <a:schemeClr val="bg1"/>
              </a:solidFill>
            </a:rPr>
            <a:t> </a:t>
          </a:r>
          <a:r>
            <a:rPr lang="en-US" sz="2000" dirty="0" smtClean="0">
              <a:solidFill>
                <a:schemeClr val="bg1"/>
              </a:solidFill>
            </a:rPr>
            <a:t>every</a:t>
          </a:r>
          <a:r>
            <a:rPr lang="en-US" sz="1500" dirty="0" smtClean="0">
              <a:solidFill>
                <a:schemeClr val="bg1"/>
              </a:solidFill>
            </a:rPr>
            <a:t> </a:t>
          </a:r>
          <a:r>
            <a:rPr lang="en-US" sz="2000" dirty="0" smtClean="0">
              <a:solidFill>
                <a:schemeClr val="bg1"/>
              </a:solidFill>
            </a:rPr>
            <a:t>month</a:t>
          </a:r>
          <a:endParaRPr lang="en-IN" sz="2000" dirty="0">
            <a:solidFill>
              <a:schemeClr val="bg1"/>
            </a:solidFill>
          </a:endParaRPr>
        </a:p>
      </dgm:t>
    </dgm:pt>
    <dgm:pt modelId="{28149D26-FA7E-4C41-A915-5E1C4B286107}" type="parTrans" cxnId="{7F429201-D915-4A2C-93B6-FE39807537AE}">
      <dgm:prSet/>
      <dgm:spPr/>
      <dgm:t>
        <a:bodyPr/>
        <a:lstStyle/>
        <a:p>
          <a:endParaRPr lang="en-IN"/>
        </a:p>
      </dgm:t>
    </dgm:pt>
    <dgm:pt modelId="{65C62F68-C289-4E47-BC64-52C345CFAE2E}" type="sibTrans" cxnId="{7F429201-D915-4A2C-93B6-FE39807537AE}">
      <dgm:prSet/>
      <dgm:spPr/>
      <dgm:t>
        <a:bodyPr/>
        <a:lstStyle/>
        <a:p>
          <a:endParaRPr lang="en-IN"/>
        </a:p>
      </dgm:t>
    </dgm:pt>
    <dgm:pt modelId="{41E24A7F-B137-4A4B-8B14-E969965160E3}">
      <dgm:prSet phldrT="[Text]" custT="1"/>
      <dgm:spPr>
        <a:solidFill>
          <a:schemeClr val="accent1">
            <a:tint val="40000"/>
            <a:hueOff val="0"/>
            <a:satOff val="0"/>
            <a:lumOff val="0"/>
            <a:alpha val="0"/>
          </a:schemeClr>
        </a:solidFill>
      </dgm:spPr>
      <dgm:t>
        <a:bodyPr/>
        <a:lstStyle/>
        <a:p>
          <a:r>
            <a:rPr lang="en-US" sz="2000" dirty="0" smtClean="0">
              <a:solidFill>
                <a:schemeClr val="bg1"/>
              </a:solidFill>
            </a:rPr>
            <a:t>PF</a:t>
          </a:r>
          <a:r>
            <a:rPr lang="en-US" sz="1500" dirty="0" smtClean="0">
              <a:solidFill>
                <a:schemeClr val="bg1"/>
              </a:solidFill>
            </a:rPr>
            <a:t> </a:t>
          </a:r>
          <a:r>
            <a:rPr lang="en-US" sz="2000" dirty="0" smtClean="0">
              <a:solidFill>
                <a:schemeClr val="bg1"/>
              </a:solidFill>
            </a:rPr>
            <a:t>Challan</a:t>
          </a:r>
          <a:endParaRPr lang="en-IN" sz="2000" dirty="0">
            <a:solidFill>
              <a:schemeClr val="bg1"/>
            </a:solidFill>
          </a:endParaRPr>
        </a:p>
      </dgm:t>
    </dgm:pt>
    <dgm:pt modelId="{92829BA8-ACC9-49BE-8B52-14F46486EDDE}" type="parTrans" cxnId="{3720C397-1E90-4556-B07D-6BF6CABBD6B9}">
      <dgm:prSet/>
      <dgm:spPr/>
      <dgm:t>
        <a:bodyPr/>
        <a:lstStyle/>
        <a:p>
          <a:endParaRPr lang="en-IN"/>
        </a:p>
      </dgm:t>
    </dgm:pt>
    <dgm:pt modelId="{15AA5AB5-F49A-4C2B-BB98-A1680B81CE6D}" type="sibTrans" cxnId="{3720C397-1E90-4556-B07D-6BF6CABBD6B9}">
      <dgm:prSet/>
      <dgm:spPr/>
      <dgm:t>
        <a:bodyPr/>
        <a:lstStyle/>
        <a:p>
          <a:endParaRPr lang="en-IN"/>
        </a:p>
      </dgm:t>
    </dgm:pt>
    <dgm:pt modelId="{48E42C66-9508-4EC5-9833-829188A634DC}">
      <dgm:prSet phldrT="[Text]"/>
      <dgm:spPr>
        <a:blipFill rotWithShape="0">
          <a:blip xmlns:r="http://schemas.openxmlformats.org/officeDocument/2006/relationships" r:embed="rId1"/>
          <a:tile tx="0" ty="0" sx="100000" sy="100000" flip="none" algn="tl"/>
        </a:blipFill>
      </dgm:spPr>
      <dgm:t>
        <a:bodyPr/>
        <a:lstStyle/>
        <a:p>
          <a:r>
            <a:rPr lang="en-US" dirty="0" smtClean="0">
              <a:solidFill>
                <a:schemeClr val="tx1"/>
              </a:solidFill>
            </a:rPr>
            <a:t>Monthly</a:t>
          </a:r>
          <a:r>
            <a:rPr lang="en-US" dirty="0" smtClean="0"/>
            <a:t> </a:t>
          </a:r>
          <a:r>
            <a:rPr lang="en-US" dirty="0" smtClean="0">
              <a:solidFill>
                <a:schemeClr val="tx1"/>
              </a:solidFill>
            </a:rPr>
            <a:t>Return</a:t>
          </a:r>
          <a:endParaRPr lang="en-IN" dirty="0">
            <a:solidFill>
              <a:schemeClr val="tx1"/>
            </a:solidFill>
          </a:endParaRPr>
        </a:p>
      </dgm:t>
    </dgm:pt>
    <dgm:pt modelId="{C9693EE0-11C0-41BD-BBA4-875BC62DF654}" type="parTrans" cxnId="{EF36F710-C65F-469C-8EB7-082EE46A04D2}">
      <dgm:prSet/>
      <dgm:spPr/>
      <dgm:t>
        <a:bodyPr/>
        <a:lstStyle/>
        <a:p>
          <a:endParaRPr lang="en-IN"/>
        </a:p>
      </dgm:t>
    </dgm:pt>
    <dgm:pt modelId="{6D5EE869-B8EA-4611-BDF7-C2EA681AA60E}" type="sibTrans" cxnId="{EF36F710-C65F-469C-8EB7-082EE46A04D2}">
      <dgm:prSet/>
      <dgm:spPr/>
      <dgm:t>
        <a:bodyPr/>
        <a:lstStyle/>
        <a:p>
          <a:endParaRPr lang="en-IN"/>
        </a:p>
      </dgm:t>
    </dgm:pt>
    <dgm:pt modelId="{36C29625-DEAE-46AA-A6E2-A236A9E48464}">
      <dgm:prSet phldrT="[Text]" custT="1"/>
      <dgm:spPr>
        <a:solidFill>
          <a:schemeClr val="accent1">
            <a:tint val="40000"/>
            <a:hueOff val="0"/>
            <a:satOff val="0"/>
            <a:lumOff val="0"/>
            <a:alpha val="0"/>
          </a:schemeClr>
        </a:solidFill>
      </dgm:spPr>
      <dgm:t>
        <a:bodyPr/>
        <a:lstStyle/>
        <a:p>
          <a:r>
            <a:rPr lang="en-US" sz="2000" dirty="0" smtClean="0">
              <a:solidFill>
                <a:schemeClr val="bg1"/>
              </a:solidFill>
            </a:rPr>
            <a:t>25</a:t>
          </a:r>
          <a:r>
            <a:rPr lang="en-US" sz="2000" baseline="30000" dirty="0" smtClean="0">
              <a:solidFill>
                <a:schemeClr val="bg1"/>
              </a:solidFill>
            </a:rPr>
            <a:t>th</a:t>
          </a:r>
          <a:r>
            <a:rPr lang="en-US" sz="1500" dirty="0" smtClean="0">
              <a:solidFill>
                <a:schemeClr val="bg1"/>
              </a:solidFill>
            </a:rPr>
            <a:t> </a:t>
          </a:r>
          <a:r>
            <a:rPr lang="en-US" sz="2000" dirty="0" smtClean="0">
              <a:solidFill>
                <a:schemeClr val="bg1"/>
              </a:solidFill>
            </a:rPr>
            <a:t>of</a:t>
          </a:r>
          <a:r>
            <a:rPr lang="en-US" sz="1500" dirty="0" smtClean="0">
              <a:solidFill>
                <a:schemeClr val="bg1"/>
              </a:solidFill>
            </a:rPr>
            <a:t> </a:t>
          </a:r>
          <a:r>
            <a:rPr lang="en-US" sz="2000" dirty="0" smtClean="0">
              <a:solidFill>
                <a:schemeClr val="bg1"/>
              </a:solidFill>
            </a:rPr>
            <a:t>every</a:t>
          </a:r>
          <a:r>
            <a:rPr lang="en-US" sz="1500" dirty="0" smtClean="0">
              <a:solidFill>
                <a:schemeClr val="bg1"/>
              </a:solidFill>
            </a:rPr>
            <a:t> </a:t>
          </a:r>
          <a:r>
            <a:rPr lang="en-US" sz="2000" dirty="0" smtClean="0">
              <a:solidFill>
                <a:schemeClr val="bg1"/>
              </a:solidFill>
            </a:rPr>
            <a:t>month</a:t>
          </a:r>
          <a:endParaRPr lang="en-IN" sz="2000" dirty="0">
            <a:solidFill>
              <a:schemeClr val="bg1"/>
            </a:solidFill>
          </a:endParaRPr>
        </a:p>
      </dgm:t>
    </dgm:pt>
    <dgm:pt modelId="{20378AB3-6632-43A7-9CA4-10C6CA8219AC}" type="parTrans" cxnId="{193F0C44-5412-4C57-B866-94BF7CDA9867}">
      <dgm:prSet/>
      <dgm:spPr/>
      <dgm:t>
        <a:bodyPr/>
        <a:lstStyle/>
        <a:p>
          <a:endParaRPr lang="en-IN"/>
        </a:p>
      </dgm:t>
    </dgm:pt>
    <dgm:pt modelId="{37777A75-3E9B-4BDC-86CC-1CE2A39DFF3B}" type="sibTrans" cxnId="{193F0C44-5412-4C57-B866-94BF7CDA9867}">
      <dgm:prSet/>
      <dgm:spPr/>
      <dgm:t>
        <a:bodyPr/>
        <a:lstStyle/>
        <a:p>
          <a:endParaRPr lang="en-IN"/>
        </a:p>
      </dgm:t>
    </dgm:pt>
    <dgm:pt modelId="{9137AAEE-951F-416F-B33B-9F1BCFD85925}">
      <dgm:prSet phldrT="[Text]" custT="1"/>
      <dgm:spPr>
        <a:solidFill>
          <a:schemeClr val="accent1">
            <a:tint val="40000"/>
            <a:hueOff val="0"/>
            <a:satOff val="0"/>
            <a:lumOff val="0"/>
            <a:alpha val="0"/>
          </a:schemeClr>
        </a:solidFill>
      </dgm:spPr>
      <dgm:t>
        <a:bodyPr/>
        <a:lstStyle/>
        <a:p>
          <a:r>
            <a:rPr lang="en-US" sz="2000" dirty="0" smtClean="0">
              <a:solidFill>
                <a:schemeClr val="bg1"/>
              </a:solidFill>
            </a:rPr>
            <a:t>Form</a:t>
          </a:r>
          <a:r>
            <a:rPr lang="en-US" sz="1500" dirty="0" smtClean="0">
              <a:solidFill>
                <a:schemeClr val="bg1"/>
              </a:solidFill>
            </a:rPr>
            <a:t> </a:t>
          </a:r>
          <a:r>
            <a:rPr lang="en-US" sz="2000" dirty="0" smtClean="0">
              <a:solidFill>
                <a:schemeClr val="bg1"/>
              </a:solidFill>
            </a:rPr>
            <a:t>12A</a:t>
          </a:r>
          <a:endParaRPr lang="en-IN" sz="2000" dirty="0">
            <a:solidFill>
              <a:schemeClr val="bg1"/>
            </a:solidFill>
          </a:endParaRPr>
        </a:p>
      </dgm:t>
    </dgm:pt>
    <dgm:pt modelId="{AA368F01-ECFF-471A-AE25-273D9B3936EF}" type="parTrans" cxnId="{1C8884E7-9685-4676-A604-8B63F54425C4}">
      <dgm:prSet/>
      <dgm:spPr/>
      <dgm:t>
        <a:bodyPr/>
        <a:lstStyle/>
        <a:p>
          <a:endParaRPr lang="en-IN"/>
        </a:p>
      </dgm:t>
    </dgm:pt>
    <dgm:pt modelId="{E1D565EA-D6A0-4C72-9588-87FAA2A8976B}" type="sibTrans" cxnId="{1C8884E7-9685-4676-A604-8B63F54425C4}">
      <dgm:prSet/>
      <dgm:spPr/>
      <dgm:t>
        <a:bodyPr/>
        <a:lstStyle/>
        <a:p>
          <a:endParaRPr lang="en-IN"/>
        </a:p>
      </dgm:t>
    </dgm:pt>
    <dgm:pt modelId="{566F1EB8-91E6-43FC-9D33-9676146FF35B}">
      <dgm:prSet phldrT="[Text]"/>
      <dgm:spPr>
        <a:blipFill rotWithShape="0">
          <a:blip xmlns:r="http://schemas.openxmlformats.org/officeDocument/2006/relationships" r:embed="rId1"/>
          <a:tile tx="0" ty="0" sx="100000" sy="100000" flip="none" algn="tl"/>
        </a:blipFill>
      </dgm:spPr>
      <dgm:t>
        <a:bodyPr/>
        <a:lstStyle/>
        <a:p>
          <a:r>
            <a:rPr lang="en-US" dirty="0" smtClean="0">
              <a:solidFill>
                <a:schemeClr val="tx1"/>
              </a:solidFill>
            </a:rPr>
            <a:t>Annual Return</a:t>
          </a:r>
          <a:endParaRPr lang="en-IN" dirty="0">
            <a:solidFill>
              <a:schemeClr val="tx1"/>
            </a:solidFill>
          </a:endParaRPr>
        </a:p>
      </dgm:t>
    </dgm:pt>
    <dgm:pt modelId="{50517348-C039-4C4F-B690-CD0C83A7C66A}" type="parTrans" cxnId="{B555EF0F-A41E-4D6D-84F8-E73CE10AE55A}">
      <dgm:prSet/>
      <dgm:spPr/>
      <dgm:t>
        <a:bodyPr/>
        <a:lstStyle/>
        <a:p>
          <a:endParaRPr lang="en-IN"/>
        </a:p>
      </dgm:t>
    </dgm:pt>
    <dgm:pt modelId="{4F4FB973-868D-4B31-B219-5A633147D940}" type="sibTrans" cxnId="{B555EF0F-A41E-4D6D-84F8-E73CE10AE55A}">
      <dgm:prSet/>
      <dgm:spPr/>
      <dgm:t>
        <a:bodyPr/>
        <a:lstStyle/>
        <a:p>
          <a:endParaRPr lang="en-IN"/>
        </a:p>
      </dgm:t>
    </dgm:pt>
    <dgm:pt modelId="{7061DC42-F1B3-406F-80B9-8002ABBF285F}">
      <dgm:prSet phldrT="[Text]" custT="1"/>
      <dgm:spPr>
        <a:solidFill>
          <a:schemeClr val="accent1">
            <a:tint val="40000"/>
            <a:hueOff val="0"/>
            <a:satOff val="0"/>
            <a:lumOff val="0"/>
            <a:alpha val="0"/>
          </a:schemeClr>
        </a:solidFill>
      </dgm:spPr>
      <dgm:t>
        <a:bodyPr/>
        <a:lstStyle/>
        <a:p>
          <a:r>
            <a:rPr lang="en-US" sz="2000" dirty="0" smtClean="0">
              <a:solidFill>
                <a:schemeClr val="bg1"/>
              </a:solidFill>
            </a:rPr>
            <a:t>25</a:t>
          </a:r>
          <a:r>
            <a:rPr lang="en-US" sz="2000" baseline="30000" dirty="0" smtClean="0">
              <a:solidFill>
                <a:schemeClr val="bg1"/>
              </a:solidFill>
            </a:rPr>
            <a:t>th</a:t>
          </a:r>
          <a:r>
            <a:rPr lang="en-US" sz="2000" dirty="0" smtClean="0">
              <a:solidFill>
                <a:schemeClr val="bg1"/>
              </a:solidFill>
            </a:rPr>
            <a:t> of April</a:t>
          </a:r>
          <a:endParaRPr lang="en-IN" sz="2000" dirty="0">
            <a:solidFill>
              <a:schemeClr val="bg1"/>
            </a:solidFill>
          </a:endParaRPr>
        </a:p>
      </dgm:t>
    </dgm:pt>
    <dgm:pt modelId="{CB9B78E7-E8A7-474A-A220-45B178361969}" type="parTrans" cxnId="{6ACA3786-723B-4455-805C-ABCAB0E60826}">
      <dgm:prSet/>
      <dgm:spPr/>
      <dgm:t>
        <a:bodyPr/>
        <a:lstStyle/>
        <a:p>
          <a:endParaRPr lang="en-IN"/>
        </a:p>
      </dgm:t>
    </dgm:pt>
    <dgm:pt modelId="{F1E5EF8E-9788-46EE-8826-356D50398E3E}" type="sibTrans" cxnId="{6ACA3786-723B-4455-805C-ABCAB0E60826}">
      <dgm:prSet/>
      <dgm:spPr/>
      <dgm:t>
        <a:bodyPr/>
        <a:lstStyle/>
        <a:p>
          <a:endParaRPr lang="en-IN"/>
        </a:p>
      </dgm:t>
    </dgm:pt>
    <dgm:pt modelId="{DDD2CA57-0DC9-4BB0-B35F-D9D9BAA405C6}">
      <dgm:prSet phldrT="[Text]"/>
      <dgm:spPr>
        <a:solidFill>
          <a:schemeClr val="accent1">
            <a:tint val="40000"/>
            <a:hueOff val="0"/>
            <a:satOff val="0"/>
            <a:lumOff val="0"/>
            <a:alpha val="0"/>
          </a:schemeClr>
        </a:solidFill>
      </dgm:spPr>
      <dgm:t>
        <a:bodyPr/>
        <a:lstStyle/>
        <a:p>
          <a:r>
            <a:rPr lang="en-US" dirty="0" smtClean="0">
              <a:solidFill>
                <a:schemeClr val="bg1"/>
              </a:solidFill>
            </a:rPr>
            <a:t>Form 3A –Individual Contribution summary &amp; Form 6A Company Summary </a:t>
          </a:r>
          <a:endParaRPr lang="en-IN" dirty="0">
            <a:solidFill>
              <a:schemeClr val="bg1"/>
            </a:solidFill>
          </a:endParaRPr>
        </a:p>
      </dgm:t>
    </dgm:pt>
    <dgm:pt modelId="{317E4D67-69FC-49AB-B965-B732734FD130}" type="parTrans" cxnId="{55708203-FC31-4D32-AB45-2A8B11A34E58}">
      <dgm:prSet/>
      <dgm:spPr/>
      <dgm:t>
        <a:bodyPr/>
        <a:lstStyle/>
        <a:p>
          <a:endParaRPr lang="en-IN"/>
        </a:p>
      </dgm:t>
    </dgm:pt>
    <dgm:pt modelId="{5C3AAB79-7C64-473A-83D4-0F21F61D88C8}" type="sibTrans" cxnId="{55708203-FC31-4D32-AB45-2A8B11A34E58}">
      <dgm:prSet/>
      <dgm:spPr/>
      <dgm:t>
        <a:bodyPr/>
        <a:lstStyle/>
        <a:p>
          <a:endParaRPr lang="en-IN"/>
        </a:p>
      </dgm:t>
    </dgm:pt>
    <dgm:pt modelId="{CD6184B1-A752-4355-B2B1-A2343B368185}" type="pres">
      <dgm:prSet presAssocID="{E9FB4D19-80E0-43E0-BC87-C679D8DA603D}" presName="Name0" presStyleCnt="0">
        <dgm:presLayoutVars>
          <dgm:chPref val="3"/>
          <dgm:dir/>
          <dgm:animLvl val="lvl"/>
          <dgm:resizeHandles/>
        </dgm:presLayoutVars>
      </dgm:prSet>
      <dgm:spPr/>
      <dgm:t>
        <a:bodyPr/>
        <a:lstStyle/>
        <a:p>
          <a:endParaRPr lang="en-IN"/>
        </a:p>
      </dgm:t>
    </dgm:pt>
    <dgm:pt modelId="{5698B30A-6890-427C-969D-A7331799BED8}" type="pres">
      <dgm:prSet presAssocID="{B7407F78-C843-4D80-B679-32E24502AE46}" presName="horFlow" presStyleCnt="0"/>
      <dgm:spPr/>
    </dgm:pt>
    <dgm:pt modelId="{609DE98D-05BF-47A4-BF59-F9B544559766}" type="pres">
      <dgm:prSet presAssocID="{B7407F78-C843-4D80-B679-32E24502AE46}" presName="bigChev" presStyleLbl="node1" presStyleIdx="0" presStyleCnt="3"/>
      <dgm:spPr/>
      <dgm:t>
        <a:bodyPr/>
        <a:lstStyle/>
        <a:p>
          <a:endParaRPr lang="en-IN"/>
        </a:p>
      </dgm:t>
    </dgm:pt>
    <dgm:pt modelId="{8EDEADDD-FE8F-4838-8466-BAB2B5D8D6CF}" type="pres">
      <dgm:prSet presAssocID="{28149D26-FA7E-4C41-A915-5E1C4B286107}" presName="parTrans" presStyleCnt="0"/>
      <dgm:spPr/>
    </dgm:pt>
    <dgm:pt modelId="{91863AE6-D235-4AB6-A2E3-1567606DC0FE}" type="pres">
      <dgm:prSet presAssocID="{248B4726-5F3D-4DE9-B1D3-8D949EBA5F54}" presName="node" presStyleLbl="alignAccFollowNode1" presStyleIdx="0" presStyleCnt="6">
        <dgm:presLayoutVars>
          <dgm:bulletEnabled val="1"/>
        </dgm:presLayoutVars>
      </dgm:prSet>
      <dgm:spPr/>
      <dgm:t>
        <a:bodyPr/>
        <a:lstStyle/>
        <a:p>
          <a:endParaRPr lang="en-IN"/>
        </a:p>
      </dgm:t>
    </dgm:pt>
    <dgm:pt modelId="{591462A8-0305-4EF2-936D-A7F1542AD421}" type="pres">
      <dgm:prSet presAssocID="{65C62F68-C289-4E47-BC64-52C345CFAE2E}" presName="sibTrans" presStyleCnt="0"/>
      <dgm:spPr/>
    </dgm:pt>
    <dgm:pt modelId="{A29D2350-5857-4F46-9781-DF81BAA8A4E1}" type="pres">
      <dgm:prSet presAssocID="{41E24A7F-B137-4A4B-8B14-E969965160E3}" presName="node" presStyleLbl="alignAccFollowNode1" presStyleIdx="1" presStyleCnt="6">
        <dgm:presLayoutVars>
          <dgm:bulletEnabled val="1"/>
        </dgm:presLayoutVars>
      </dgm:prSet>
      <dgm:spPr/>
      <dgm:t>
        <a:bodyPr/>
        <a:lstStyle/>
        <a:p>
          <a:endParaRPr lang="en-IN"/>
        </a:p>
      </dgm:t>
    </dgm:pt>
    <dgm:pt modelId="{0B266870-F37A-4E10-8F30-38177BDC8FB8}" type="pres">
      <dgm:prSet presAssocID="{B7407F78-C843-4D80-B679-32E24502AE46}" presName="vSp" presStyleCnt="0"/>
      <dgm:spPr/>
    </dgm:pt>
    <dgm:pt modelId="{1D273AEB-F33F-44B8-A683-38E21CD77948}" type="pres">
      <dgm:prSet presAssocID="{48E42C66-9508-4EC5-9833-829188A634DC}" presName="horFlow" presStyleCnt="0"/>
      <dgm:spPr/>
    </dgm:pt>
    <dgm:pt modelId="{D0F3AA8A-17D9-4163-AD2A-F9C8E5603E9D}" type="pres">
      <dgm:prSet presAssocID="{48E42C66-9508-4EC5-9833-829188A634DC}" presName="bigChev" presStyleLbl="node1" presStyleIdx="1" presStyleCnt="3"/>
      <dgm:spPr/>
      <dgm:t>
        <a:bodyPr/>
        <a:lstStyle/>
        <a:p>
          <a:endParaRPr lang="en-IN"/>
        </a:p>
      </dgm:t>
    </dgm:pt>
    <dgm:pt modelId="{3417147E-2020-4A71-BAFD-10340299A810}" type="pres">
      <dgm:prSet presAssocID="{20378AB3-6632-43A7-9CA4-10C6CA8219AC}" presName="parTrans" presStyleCnt="0"/>
      <dgm:spPr/>
    </dgm:pt>
    <dgm:pt modelId="{0FEC7695-B102-40A4-8636-EB3D74521539}" type="pres">
      <dgm:prSet presAssocID="{36C29625-DEAE-46AA-A6E2-A236A9E48464}" presName="node" presStyleLbl="alignAccFollowNode1" presStyleIdx="2" presStyleCnt="6">
        <dgm:presLayoutVars>
          <dgm:bulletEnabled val="1"/>
        </dgm:presLayoutVars>
      </dgm:prSet>
      <dgm:spPr/>
      <dgm:t>
        <a:bodyPr/>
        <a:lstStyle/>
        <a:p>
          <a:endParaRPr lang="en-IN"/>
        </a:p>
      </dgm:t>
    </dgm:pt>
    <dgm:pt modelId="{87F77BE8-314E-4D4F-90D7-DFEBF5C8836F}" type="pres">
      <dgm:prSet presAssocID="{37777A75-3E9B-4BDC-86CC-1CE2A39DFF3B}" presName="sibTrans" presStyleCnt="0"/>
      <dgm:spPr/>
    </dgm:pt>
    <dgm:pt modelId="{A766AB07-6836-4759-8C97-E75499ACE0CA}" type="pres">
      <dgm:prSet presAssocID="{9137AAEE-951F-416F-B33B-9F1BCFD85925}" presName="node" presStyleLbl="alignAccFollowNode1" presStyleIdx="3" presStyleCnt="6">
        <dgm:presLayoutVars>
          <dgm:bulletEnabled val="1"/>
        </dgm:presLayoutVars>
      </dgm:prSet>
      <dgm:spPr/>
      <dgm:t>
        <a:bodyPr/>
        <a:lstStyle/>
        <a:p>
          <a:endParaRPr lang="en-IN"/>
        </a:p>
      </dgm:t>
    </dgm:pt>
    <dgm:pt modelId="{937D4A2C-4BAE-4699-9CD2-8C4136991E73}" type="pres">
      <dgm:prSet presAssocID="{48E42C66-9508-4EC5-9833-829188A634DC}" presName="vSp" presStyleCnt="0"/>
      <dgm:spPr/>
    </dgm:pt>
    <dgm:pt modelId="{32820BFB-8FAD-40F3-AA49-24EEC1CE0DC7}" type="pres">
      <dgm:prSet presAssocID="{566F1EB8-91E6-43FC-9D33-9676146FF35B}" presName="horFlow" presStyleCnt="0"/>
      <dgm:spPr/>
    </dgm:pt>
    <dgm:pt modelId="{0F8E7B30-28CC-4B19-9637-CD070D089732}" type="pres">
      <dgm:prSet presAssocID="{566F1EB8-91E6-43FC-9D33-9676146FF35B}" presName="bigChev" presStyleLbl="node1" presStyleIdx="2" presStyleCnt="3"/>
      <dgm:spPr/>
      <dgm:t>
        <a:bodyPr/>
        <a:lstStyle/>
        <a:p>
          <a:endParaRPr lang="en-IN"/>
        </a:p>
      </dgm:t>
    </dgm:pt>
    <dgm:pt modelId="{5D08B6C0-3CB5-40E6-BB46-D5043D27DD0A}" type="pres">
      <dgm:prSet presAssocID="{CB9B78E7-E8A7-474A-A220-45B178361969}" presName="parTrans" presStyleCnt="0"/>
      <dgm:spPr/>
    </dgm:pt>
    <dgm:pt modelId="{F3B6CA4E-ED22-41E9-B6B3-88DE388FEB42}" type="pres">
      <dgm:prSet presAssocID="{7061DC42-F1B3-406F-80B9-8002ABBF285F}" presName="node" presStyleLbl="alignAccFollowNode1" presStyleIdx="4" presStyleCnt="6">
        <dgm:presLayoutVars>
          <dgm:bulletEnabled val="1"/>
        </dgm:presLayoutVars>
      </dgm:prSet>
      <dgm:spPr/>
      <dgm:t>
        <a:bodyPr/>
        <a:lstStyle/>
        <a:p>
          <a:endParaRPr lang="en-IN"/>
        </a:p>
      </dgm:t>
    </dgm:pt>
    <dgm:pt modelId="{D2D50F0B-9D5A-4A03-87F6-18F73D9DB005}" type="pres">
      <dgm:prSet presAssocID="{F1E5EF8E-9788-46EE-8826-356D50398E3E}" presName="sibTrans" presStyleCnt="0"/>
      <dgm:spPr/>
    </dgm:pt>
    <dgm:pt modelId="{49431041-5446-4DC2-BA0E-1C18570AEB18}" type="pres">
      <dgm:prSet presAssocID="{DDD2CA57-0DC9-4BB0-B35F-D9D9BAA405C6}" presName="node" presStyleLbl="alignAccFollowNode1" presStyleIdx="5" presStyleCnt="6">
        <dgm:presLayoutVars>
          <dgm:bulletEnabled val="1"/>
        </dgm:presLayoutVars>
      </dgm:prSet>
      <dgm:spPr/>
      <dgm:t>
        <a:bodyPr/>
        <a:lstStyle/>
        <a:p>
          <a:endParaRPr lang="en-IN"/>
        </a:p>
      </dgm:t>
    </dgm:pt>
  </dgm:ptLst>
  <dgm:cxnLst>
    <dgm:cxn modelId="{B78BDC0F-C5D4-4BAF-BC7E-60CB31BE2BCD}" type="presOf" srcId="{36C29625-DEAE-46AA-A6E2-A236A9E48464}" destId="{0FEC7695-B102-40A4-8636-EB3D74521539}" srcOrd="0" destOrd="0" presId="urn:microsoft.com/office/officeart/2005/8/layout/lProcess3"/>
    <dgm:cxn modelId="{2F0DDD7F-DF80-4640-A8D3-1B1CF13D3438}" type="presOf" srcId="{248B4726-5F3D-4DE9-B1D3-8D949EBA5F54}" destId="{91863AE6-D235-4AB6-A2E3-1567606DC0FE}" srcOrd="0" destOrd="0" presId="urn:microsoft.com/office/officeart/2005/8/layout/lProcess3"/>
    <dgm:cxn modelId="{3720C397-1E90-4556-B07D-6BF6CABBD6B9}" srcId="{B7407F78-C843-4D80-B679-32E24502AE46}" destId="{41E24A7F-B137-4A4B-8B14-E969965160E3}" srcOrd="1" destOrd="0" parTransId="{92829BA8-ACC9-49BE-8B52-14F46486EDDE}" sibTransId="{15AA5AB5-F49A-4C2B-BB98-A1680B81CE6D}"/>
    <dgm:cxn modelId="{193F0C44-5412-4C57-B866-94BF7CDA9867}" srcId="{48E42C66-9508-4EC5-9833-829188A634DC}" destId="{36C29625-DEAE-46AA-A6E2-A236A9E48464}" srcOrd="0" destOrd="0" parTransId="{20378AB3-6632-43A7-9CA4-10C6CA8219AC}" sibTransId="{37777A75-3E9B-4BDC-86CC-1CE2A39DFF3B}"/>
    <dgm:cxn modelId="{EF36F710-C65F-469C-8EB7-082EE46A04D2}" srcId="{E9FB4D19-80E0-43E0-BC87-C679D8DA603D}" destId="{48E42C66-9508-4EC5-9833-829188A634DC}" srcOrd="1" destOrd="0" parTransId="{C9693EE0-11C0-41BD-BBA4-875BC62DF654}" sibTransId="{6D5EE869-B8EA-4611-BDF7-C2EA681AA60E}"/>
    <dgm:cxn modelId="{883A3422-3FA7-40A5-9F7C-87915311E827}" type="presOf" srcId="{DDD2CA57-0DC9-4BB0-B35F-D9D9BAA405C6}" destId="{49431041-5446-4DC2-BA0E-1C18570AEB18}" srcOrd="0" destOrd="0" presId="urn:microsoft.com/office/officeart/2005/8/layout/lProcess3"/>
    <dgm:cxn modelId="{B555EF0F-A41E-4D6D-84F8-E73CE10AE55A}" srcId="{E9FB4D19-80E0-43E0-BC87-C679D8DA603D}" destId="{566F1EB8-91E6-43FC-9D33-9676146FF35B}" srcOrd="2" destOrd="0" parTransId="{50517348-C039-4C4F-B690-CD0C83A7C66A}" sibTransId="{4F4FB973-868D-4B31-B219-5A633147D940}"/>
    <dgm:cxn modelId="{8DCE49D8-27F5-4693-86DE-6CB06BD7E30C}" type="presOf" srcId="{B7407F78-C843-4D80-B679-32E24502AE46}" destId="{609DE98D-05BF-47A4-BF59-F9B544559766}" srcOrd="0" destOrd="0" presId="urn:microsoft.com/office/officeart/2005/8/layout/lProcess3"/>
    <dgm:cxn modelId="{81EEDB45-84CE-4062-BC34-AF888BCCD12B}" srcId="{E9FB4D19-80E0-43E0-BC87-C679D8DA603D}" destId="{B7407F78-C843-4D80-B679-32E24502AE46}" srcOrd="0" destOrd="0" parTransId="{1718EE4F-CC11-4EBD-A1D2-EA45930B08BB}" sibTransId="{2235F0DF-760F-4BA7-A796-E79DA7A131C1}"/>
    <dgm:cxn modelId="{016CB839-2349-455D-B40A-FB09818517C9}" type="presOf" srcId="{566F1EB8-91E6-43FC-9D33-9676146FF35B}" destId="{0F8E7B30-28CC-4B19-9637-CD070D089732}" srcOrd="0" destOrd="0" presId="urn:microsoft.com/office/officeart/2005/8/layout/lProcess3"/>
    <dgm:cxn modelId="{55708203-FC31-4D32-AB45-2A8B11A34E58}" srcId="{566F1EB8-91E6-43FC-9D33-9676146FF35B}" destId="{DDD2CA57-0DC9-4BB0-B35F-D9D9BAA405C6}" srcOrd="1" destOrd="0" parTransId="{317E4D67-69FC-49AB-B965-B732734FD130}" sibTransId="{5C3AAB79-7C64-473A-83D4-0F21F61D88C8}"/>
    <dgm:cxn modelId="{6ACA3786-723B-4455-805C-ABCAB0E60826}" srcId="{566F1EB8-91E6-43FC-9D33-9676146FF35B}" destId="{7061DC42-F1B3-406F-80B9-8002ABBF285F}" srcOrd="0" destOrd="0" parTransId="{CB9B78E7-E8A7-474A-A220-45B178361969}" sibTransId="{F1E5EF8E-9788-46EE-8826-356D50398E3E}"/>
    <dgm:cxn modelId="{057892E1-1F07-49B7-A88F-D80CDE126713}" type="presOf" srcId="{41E24A7F-B137-4A4B-8B14-E969965160E3}" destId="{A29D2350-5857-4F46-9781-DF81BAA8A4E1}" srcOrd="0" destOrd="0" presId="urn:microsoft.com/office/officeart/2005/8/layout/lProcess3"/>
    <dgm:cxn modelId="{1C8884E7-9685-4676-A604-8B63F54425C4}" srcId="{48E42C66-9508-4EC5-9833-829188A634DC}" destId="{9137AAEE-951F-416F-B33B-9F1BCFD85925}" srcOrd="1" destOrd="0" parTransId="{AA368F01-ECFF-471A-AE25-273D9B3936EF}" sibTransId="{E1D565EA-D6A0-4C72-9588-87FAA2A8976B}"/>
    <dgm:cxn modelId="{7F429201-D915-4A2C-93B6-FE39807537AE}" srcId="{B7407F78-C843-4D80-B679-32E24502AE46}" destId="{248B4726-5F3D-4DE9-B1D3-8D949EBA5F54}" srcOrd="0" destOrd="0" parTransId="{28149D26-FA7E-4C41-A915-5E1C4B286107}" sibTransId="{65C62F68-C289-4E47-BC64-52C345CFAE2E}"/>
    <dgm:cxn modelId="{9A38A82F-76BD-4615-A190-72CF02993DA6}" type="presOf" srcId="{9137AAEE-951F-416F-B33B-9F1BCFD85925}" destId="{A766AB07-6836-4759-8C97-E75499ACE0CA}" srcOrd="0" destOrd="0" presId="urn:microsoft.com/office/officeart/2005/8/layout/lProcess3"/>
    <dgm:cxn modelId="{1EC37EB3-8F01-4C1B-8859-1CB76876D502}" type="presOf" srcId="{E9FB4D19-80E0-43E0-BC87-C679D8DA603D}" destId="{CD6184B1-A752-4355-B2B1-A2343B368185}" srcOrd="0" destOrd="0" presId="urn:microsoft.com/office/officeart/2005/8/layout/lProcess3"/>
    <dgm:cxn modelId="{366CE2E7-84CA-41C0-BD67-DA984155E340}" type="presOf" srcId="{48E42C66-9508-4EC5-9833-829188A634DC}" destId="{D0F3AA8A-17D9-4163-AD2A-F9C8E5603E9D}" srcOrd="0" destOrd="0" presId="urn:microsoft.com/office/officeart/2005/8/layout/lProcess3"/>
    <dgm:cxn modelId="{5A590319-BE86-4264-AA5F-0CA1D2003DC2}" type="presOf" srcId="{7061DC42-F1B3-406F-80B9-8002ABBF285F}" destId="{F3B6CA4E-ED22-41E9-B6B3-88DE388FEB42}" srcOrd="0" destOrd="0" presId="urn:microsoft.com/office/officeart/2005/8/layout/lProcess3"/>
    <dgm:cxn modelId="{9CFF1D7A-2FB8-4EBA-8AF0-37B0BD5B8445}" type="presParOf" srcId="{CD6184B1-A752-4355-B2B1-A2343B368185}" destId="{5698B30A-6890-427C-969D-A7331799BED8}" srcOrd="0" destOrd="0" presId="urn:microsoft.com/office/officeart/2005/8/layout/lProcess3"/>
    <dgm:cxn modelId="{11E01F81-89F9-44DB-B1EF-CC48CA3FCB9B}" type="presParOf" srcId="{5698B30A-6890-427C-969D-A7331799BED8}" destId="{609DE98D-05BF-47A4-BF59-F9B544559766}" srcOrd="0" destOrd="0" presId="urn:microsoft.com/office/officeart/2005/8/layout/lProcess3"/>
    <dgm:cxn modelId="{92CB7A0B-2189-4D8D-A6C5-B8313DF170CE}" type="presParOf" srcId="{5698B30A-6890-427C-969D-A7331799BED8}" destId="{8EDEADDD-FE8F-4838-8466-BAB2B5D8D6CF}" srcOrd="1" destOrd="0" presId="urn:microsoft.com/office/officeart/2005/8/layout/lProcess3"/>
    <dgm:cxn modelId="{0130F3AD-A72B-4D3B-A7C7-DD3E33C2D46A}" type="presParOf" srcId="{5698B30A-6890-427C-969D-A7331799BED8}" destId="{91863AE6-D235-4AB6-A2E3-1567606DC0FE}" srcOrd="2" destOrd="0" presId="urn:microsoft.com/office/officeart/2005/8/layout/lProcess3"/>
    <dgm:cxn modelId="{5E3CDA3A-ACF1-4394-91AB-333446F89A97}" type="presParOf" srcId="{5698B30A-6890-427C-969D-A7331799BED8}" destId="{591462A8-0305-4EF2-936D-A7F1542AD421}" srcOrd="3" destOrd="0" presId="urn:microsoft.com/office/officeart/2005/8/layout/lProcess3"/>
    <dgm:cxn modelId="{B460B6CB-307F-4735-9AFE-9A9BEAAB0530}" type="presParOf" srcId="{5698B30A-6890-427C-969D-A7331799BED8}" destId="{A29D2350-5857-4F46-9781-DF81BAA8A4E1}" srcOrd="4" destOrd="0" presId="urn:microsoft.com/office/officeart/2005/8/layout/lProcess3"/>
    <dgm:cxn modelId="{78635CA6-DE13-4F12-9C46-CBAD0740D57E}" type="presParOf" srcId="{CD6184B1-A752-4355-B2B1-A2343B368185}" destId="{0B266870-F37A-4E10-8F30-38177BDC8FB8}" srcOrd="1" destOrd="0" presId="urn:microsoft.com/office/officeart/2005/8/layout/lProcess3"/>
    <dgm:cxn modelId="{FBF52EEB-6DFA-4722-91C9-1AB49321C963}" type="presParOf" srcId="{CD6184B1-A752-4355-B2B1-A2343B368185}" destId="{1D273AEB-F33F-44B8-A683-38E21CD77948}" srcOrd="2" destOrd="0" presId="urn:microsoft.com/office/officeart/2005/8/layout/lProcess3"/>
    <dgm:cxn modelId="{1B7D6B4A-612B-452D-B80F-3AE3840868C8}" type="presParOf" srcId="{1D273AEB-F33F-44B8-A683-38E21CD77948}" destId="{D0F3AA8A-17D9-4163-AD2A-F9C8E5603E9D}" srcOrd="0" destOrd="0" presId="urn:microsoft.com/office/officeart/2005/8/layout/lProcess3"/>
    <dgm:cxn modelId="{87AD85CA-F95F-4C2A-B575-753C6089C712}" type="presParOf" srcId="{1D273AEB-F33F-44B8-A683-38E21CD77948}" destId="{3417147E-2020-4A71-BAFD-10340299A810}" srcOrd="1" destOrd="0" presId="urn:microsoft.com/office/officeart/2005/8/layout/lProcess3"/>
    <dgm:cxn modelId="{85ACF819-CFE6-4090-8AC5-35F62B6B9B4A}" type="presParOf" srcId="{1D273AEB-F33F-44B8-A683-38E21CD77948}" destId="{0FEC7695-B102-40A4-8636-EB3D74521539}" srcOrd="2" destOrd="0" presId="urn:microsoft.com/office/officeart/2005/8/layout/lProcess3"/>
    <dgm:cxn modelId="{347E933D-9071-4F2C-9B63-B32524947AF1}" type="presParOf" srcId="{1D273AEB-F33F-44B8-A683-38E21CD77948}" destId="{87F77BE8-314E-4D4F-90D7-DFEBF5C8836F}" srcOrd="3" destOrd="0" presId="urn:microsoft.com/office/officeart/2005/8/layout/lProcess3"/>
    <dgm:cxn modelId="{5E3D24C4-CD10-4BFA-BB4F-05731D5DE8A3}" type="presParOf" srcId="{1D273AEB-F33F-44B8-A683-38E21CD77948}" destId="{A766AB07-6836-4759-8C97-E75499ACE0CA}" srcOrd="4" destOrd="0" presId="urn:microsoft.com/office/officeart/2005/8/layout/lProcess3"/>
    <dgm:cxn modelId="{D21A2EF1-7ED5-4C4A-85B3-3E4D1ADCADCD}" type="presParOf" srcId="{CD6184B1-A752-4355-B2B1-A2343B368185}" destId="{937D4A2C-4BAE-4699-9CD2-8C4136991E73}" srcOrd="3" destOrd="0" presId="urn:microsoft.com/office/officeart/2005/8/layout/lProcess3"/>
    <dgm:cxn modelId="{E5A23732-7D13-4BC1-86D0-4CACDD4A197F}" type="presParOf" srcId="{CD6184B1-A752-4355-B2B1-A2343B368185}" destId="{32820BFB-8FAD-40F3-AA49-24EEC1CE0DC7}" srcOrd="4" destOrd="0" presId="urn:microsoft.com/office/officeart/2005/8/layout/lProcess3"/>
    <dgm:cxn modelId="{3CB98EBF-3E17-41AE-A82D-B6BD935297DA}" type="presParOf" srcId="{32820BFB-8FAD-40F3-AA49-24EEC1CE0DC7}" destId="{0F8E7B30-28CC-4B19-9637-CD070D089732}" srcOrd="0" destOrd="0" presId="urn:microsoft.com/office/officeart/2005/8/layout/lProcess3"/>
    <dgm:cxn modelId="{81B5B369-76F8-4FB8-9F49-6DF2F4FCD67C}" type="presParOf" srcId="{32820BFB-8FAD-40F3-AA49-24EEC1CE0DC7}" destId="{5D08B6C0-3CB5-40E6-BB46-D5043D27DD0A}" srcOrd="1" destOrd="0" presId="urn:microsoft.com/office/officeart/2005/8/layout/lProcess3"/>
    <dgm:cxn modelId="{41DFEDCD-0D98-4147-98BA-B906854F132B}" type="presParOf" srcId="{32820BFB-8FAD-40F3-AA49-24EEC1CE0DC7}" destId="{F3B6CA4E-ED22-41E9-B6B3-88DE388FEB42}" srcOrd="2" destOrd="0" presId="urn:microsoft.com/office/officeart/2005/8/layout/lProcess3"/>
    <dgm:cxn modelId="{E945AD27-606F-4AA9-9350-1E9C97EA4AA0}" type="presParOf" srcId="{32820BFB-8FAD-40F3-AA49-24EEC1CE0DC7}" destId="{D2D50F0B-9D5A-4A03-87F6-18F73D9DB005}" srcOrd="3" destOrd="0" presId="urn:microsoft.com/office/officeart/2005/8/layout/lProcess3"/>
    <dgm:cxn modelId="{82D16E89-8F21-438C-8AB8-F21AF86768BC}" type="presParOf" srcId="{32820BFB-8FAD-40F3-AA49-24EEC1CE0DC7}" destId="{49431041-5446-4DC2-BA0E-1C18570AEB18}" srcOrd="4"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F5E3895-77BF-4F46-B127-B40DF44B8AF2}"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en-IN"/>
        </a:p>
      </dgm:t>
    </dgm:pt>
    <dgm:pt modelId="{A9955C4E-114F-4989-9D9A-E54022BBAD15}">
      <dgm:prSet phldrT="[Text]"/>
      <dgm:spPr/>
      <dgm:t>
        <a:bodyPr/>
        <a:lstStyle/>
        <a:p>
          <a:r>
            <a:rPr lang="en-US" dirty="0" smtClean="0"/>
            <a:t>Form 5 for Return of Newly Joined Employee</a:t>
          </a:r>
          <a:endParaRPr lang="en-IN" dirty="0"/>
        </a:p>
      </dgm:t>
    </dgm:pt>
    <dgm:pt modelId="{827B0912-9CCE-40E6-9D8F-27070CC2584C}" type="parTrans" cxnId="{4B2452F9-7C65-485C-A47E-88A228456A13}">
      <dgm:prSet/>
      <dgm:spPr/>
      <dgm:t>
        <a:bodyPr/>
        <a:lstStyle/>
        <a:p>
          <a:endParaRPr lang="en-IN"/>
        </a:p>
      </dgm:t>
    </dgm:pt>
    <dgm:pt modelId="{89F8BCF4-8C17-4E47-B145-988FF0810C52}" type="sibTrans" cxnId="{4B2452F9-7C65-485C-A47E-88A228456A13}">
      <dgm:prSet/>
      <dgm:spPr/>
      <dgm:t>
        <a:bodyPr/>
        <a:lstStyle/>
        <a:p>
          <a:endParaRPr lang="en-IN"/>
        </a:p>
      </dgm:t>
    </dgm:pt>
    <dgm:pt modelId="{D0CD40DE-D3FE-409C-8B3C-8258D4EBC940}">
      <dgm:prSet phldrT="[Text]"/>
      <dgm:spPr/>
      <dgm:t>
        <a:bodyPr/>
        <a:lstStyle/>
        <a:p>
          <a:r>
            <a:rPr lang="en-US" dirty="0" smtClean="0"/>
            <a:t>Form 10 for Return of Left Employee</a:t>
          </a:r>
          <a:endParaRPr lang="en-IN" dirty="0"/>
        </a:p>
      </dgm:t>
    </dgm:pt>
    <dgm:pt modelId="{A53E190C-FEEE-43F4-A75B-F1E7FF40B898}" type="parTrans" cxnId="{FC915D35-997F-4E23-A069-6D55943A252C}">
      <dgm:prSet/>
      <dgm:spPr/>
      <dgm:t>
        <a:bodyPr/>
        <a:lstStyle/>
        <a:p>
          <a:endParaRPr lang="en-IN"/>
        </a:p>
      </dgm:t>
    </dgm:pt>
    <dgm:pt modelId="{6E179659-6560-4A51-BEB5-A47679C20A56}" type="sibTrans" cxnId="{FC915D35-997F-4E23-A069-6D55943A252C}">
      <dgm:prSet/>
      <dgm:spPr/>
      <dgm:t>
        <a:bodyPr/>
        <a:lstStyle/>
        <a:p>
          <a:endParaRPr lang="en-IN"/>
        </a:p>
      </dgm:t>
    </dgm:pt>
    <dgm:pt modelId="{291501F5-76B6-4190-BD0D-C4CF5B5EF843}" type="pres">
      <dgm:prSet presAssocID="{3F5E3895-77BF-4F46-B127-B40DF44B8AF2}" presName="compositeShape" presStyleCnt="0">
        <dgm:presLayoutVars>
          <dgm:chMax val="2"/>
          <dgm:dir/>
          <dgm:resizeHandles val="exact"/>
        </dgm:presLayoutVars>
      </dgm:prSet>
      <dgm:spPr/>
      <dgm:t>
        <a:bodyPr/>
        <a:lstStyle/>
        <a:p>
          <a:endParaRPr lang="en-IN"/>
        </a:p>
      </dgm:t>
    </dgm:pt>
    <dgm:pt modelId="{A0BDA4F3-FCC7-4690-813D-3ED6CD1A5079}" type="pres">
      <dgm:prSet presAssocID="{3F5E3895-77BF-4F46-B127-B40DF44B8AF2}" presName="ribbon" presStyleLbl="node1" presStyleIdx="0" presStyleCnt="1"/>
      <dgm:spPr>
        <a:solidFill>
          <a:schemeClr val="accent1">
            <a:hueOff val="0"/>
            <a:satOff val="0"/>
            <a:lumOff val="0"/>
            <a:alpha val="0"/>
          </a:schemeClr>
        </a:solidFill>
      </dgm:spPr>
    </dgm:pt>
    <dgm:pt modelId="{E7113D33-C1F2-42C4-BFA5-04DC9B2DA900}" type="pres">
      <dgm:prSet presAssocID="{3F5E3895-77BF-4F46-B127-B40DF44B8AF2}" presName="leftArrowText" presStyleLbl="node1" presStyleIdx="0" presStyleCnt="1">
        <dgm:presLayoutVars>
          <dgm:chMax val="0"/>
          <dgm:bulletEnabled val="1"/>
        </dgm:presLayoutVars>
      </dgm:prSet>
      <dgm:spPr/>
      <dgm:t>
        <a:bodyPr/>
        <a:lstStyle/>
        <a:p>
          <a:endParaRPr lang="en-IN"/>
        </a:p>
      </dgm:t>
    </dgm:pt>
    <dgm:pt modelId="{421CBD6A-F08E-447F-9D37-2C7189F2798A}" type="pres">
      <dgm:prSet presAssocID="{3F5E3895-77BF-4F46-B127-B40DF44B8AF2}" presName="rightArrowText" presStyleLbl="node1" presStyleIdx="0" presStyleCnt="1">
        <dgm:presLayoutVars>
          <dgm:chMax val="0"/>
          <dgm:bulletEnabled val="1"/>
        </dgm:presLayoutVars>
      </dgm:prSet>
      <dgm:spPr/>
      <dgm:t>
        <a:bodyPr/>
        <a:lstStyle/>
        <a:p>
          <a:endParaRPr lang="en-IN"/>
        </a:p>
      </dgm:t>
    </dgm:pt>
  </dgm:ptLst>
  <dgm:cxnLst>
    <dgm:cxn modelId="{FC915D35-997F-4E23-A069-6D55943A252C}" srcId="{3F5E3895-77BF-4F46-B127-B40DF44B8AF2}" destId="{D0CD40DE-D3FE-409C-8B3C-8258D4EBC940}" srcOrd="1" destOrd="0" parTransId="{A53E190C-FEEE-43F4-A75B-F1E7FF40B898}" sibTransId="{6E179659-6560-4A51-BEB5-A47679C20A56}"/>
    <dgm:cxn modelId="{A314C559-6EB6-436B-873E-2496FF77526D}" type="presOf" srcId="{3F5E3895-77BF-4F46-B127-B40DF44B8AF2}" destId="{291501F5-76B6-4190-BD0D-C4CF5B5EF843}" srcOrd="0" destOrd="0" presId="urn:microsoft.com/office/officeart/2005/8/layout/arrow6"/>
    <dgm:cxn modelId="{4B2452F9-7C65-485C-A47E-88A228456A13}" srcId="{3F5E3895-77BF-4F46-B127-B40DF44B8AF2}" destId="{A9955C4E-114F-4989-9D9A-E54022BBAD15}" srcOrd="0" destOrd="0" parTransId="{827B0912-9CCE-40E6-9D8F-27070CC2584C}" sibTransId="{89F8BCF4-8C17-4E47-B145-988FF0810C52}"/>
    <dgm:cxn modelId="{A4FD36B0-940B-44C6-8C18-79202A06E46C}" type="presOf" srcId="{A9955C4E-114F-4989-9D9A-E54022BBAD15}" destId="{E7113D33-C1F2-42C4-BFA5-04DC9B2DA900}" srcOrd="0" destOrd="0" presId="urn:microsoft.com/office/officeart/2005/8/layout/arrow6"/>
    <dgm:cxn modelId="{F1AFCF55-D102-4E50-B42B-26D728D4CB0C}" type="presOf" srcId="{D0CD40DE-D3FE-409C-8B3C-8258D4EBC940}" destId="{421CBD6A-F08E-447F-9D37-2C7189F2798A}" srcOrd="0" destOrd="0" presId="urn:microsoft.com/office/officeart/2005/8/layout/arrow6"/>
    <dgm:cxn modelId="{544EA3D4-102D-4197-9A77-548A5D1F8ACB}" type="presParOf" srcId="{291501F5-76B6-4190-BD0D-C4CF5B5EF843}" destId="{A0BDA4F3-FCC7-4690-813D-3ED6CD1A5079}" srcOrd="0" destOrd="0" presId="urn:microsoft.com/office/officeart/2005/8/layout/arrow6"/>
    <dgm:cxn modelId="{50C83D2B-E851-4C09-98D9-1E6611917E7B}" type="presParOf" srcId="{291501F5-76B6-4190-BD0D-C4CF5B5EF843}" destId="{E7113D33-C1F2-42C4-BFA5-04DC9B2DA900}" srcOrd="1" destOrd="0" presId="urn:microsoft.com/office/officeart/2005/8/layout/arrow6"/>
    <dgm:cxn modelId="{31FC4839-3903-4CFF-971D-E0D9CF0D6C2B}" type="presParOf" srcId="{291501F5-76B6-4190-BD0D-C4CF5B5EF843}" destId="{421CBD6A-F08E-447F-9D37-2C7189F2798A}" srcOrd="2" destOrd="0" presId="urn:microsoft.com/office/officeart/2005/8/layout/arrow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9EAC1AF-35E3-4621-8A2A-1DC86E4A17ED}" type="doc">
      <dgm:prSet loTypeId="urn:microsoft.com/office/officeart/2009/3/layout/OpposingIdeas" loCatId="relationship" qsTypeId="urn:microsoft.com/office/officeart/2005/8/quickstyle/simple1" qsCatId="simple" csTypeId="urn:microsoft.com/office/officeart/2005/8/colors/accent1_2" csCatId="accent1" phldr="1"/>
      <dgm:spPr/>
      <dgm:t>
        <a:bodyPr/>
        <a:lstStyle/>
        <a:p>
          <a:endParaRPr lang="en-IN"/>
        </a:p>
      </dgm:t>
    </dgm:pt>
    <dgm:pt modelId="{108976ED-248B-49B7-9F23-A8A5FC3E0BC1}">
      <dgm:prSet phldrT="[Text]"/>
      <dgm:spPr>
        <a:solidFill>
          <a:schemeClr val="accent1">
            <a:tint val="50000"/>
            <a:hueOff val="0"/>
            <a:satOff val="0"/>
            <a:lumOff val="0"/>
            <a:alpha val="0"/>
          </a:schemeClr>
        </a:solidFill>
      </dgm:spPr>
      <dgm:t>
        <a:bodyPr/>
        <a:lstStyle/>
        <a:p>
          <a:r>
            <a:rPr lang="en-US" dirty="0" smtClean="0">
              <a:solidFill>
                <a:schemeClr val="bg1"/>
              </a:solidFill>
            </a:rPr>
            <a:t>ESI Payment</a:t>
          </a:r>
          <a:endParaRPr lang="en-IN" dirty="0">
            <a:solidFill>
              <a:schemeClr val="bg1"/>
            </a:solidFill>
          </a:endParaRPr>
        </a:p>
      </dgm:t>
    </dgm:pt>
    <dgm:pt modelId="{91D15FCB-CB1C-4D98-AB89-121D6D8138A4}" type="parTrans" cxnId="{BE4CDEB3-5622-4A75-A942-BD495B676632}">
      <dgm:prSet/>
      <dgm:spPr/>
      <dgm:t>
        <a:bodyPr/>
        <a:lstStyle/>
        <a:p>
          <a:endParaRPr lang="en-IN"/>
        </a:p>
      </dgm:t>
    </dgm:pt>
    <dgm:pt modelId="{BFBB97E0-D4E4-4518-8792-999B188C8874}" type="sibTrans" cxnId="{BE4CDEB3-5622-4A75-A942-BD495B676632}">
      <dgm:prSet/>
      <dgm:spPr/>
      <dgm:t>
        <a:bodyPr/>
        <a:lstStyle/>
        <a:p>
          <a:endParaRPr lang="en-IN"/>
        </a:p>
      </dgm:t>
    </dgm:pt>
    <dgm:pt modelId="{EC07F786-BA6E-4FAD-BC94-3C2761C3BB7D}">
      <dgm:prSet phldrT="[Text]"/>
      <dgm:spPr/>
      <dgm:t>
        <a:bodyPr/>
        <a:lstStyle/>
        <a:p>
          <a:pPr algn="ctr"/>
          <a:r>
            <a:rPr lang="en-US" dirty="0" smtClean="0">
              <a:solidFill>
                <a:schemeClr val="bg1"/>
              </a:solidFill>
            </a:rPr>
            <a:t>21</a:t>
          </a:r>
          <a:r>
            <a:rPr lang="en-US" baseline="30000" dirty="0" smtClean="0">
              <a:solidFill>
                <a:schemeClr val="bg1"/>
              </a:solidFill>
            </a:rPr>
            <a:t>st</a:t>
          </a:r>
          <a:r>
            <a:rPr lang="en-US" dirty="0" smtClean="0">
              <a:solidFill>
                <a:schemeClr val="bg1"/>
              </a:solidFill>
            </a:rPr>
            <a:t> of every month through ESI challan</a:t>
          </a:r>
          <a:endParaRPr lang="en-IN" dirty="0">
            <a:solidFill>
              <a:schemeClr val="bg1"/>
            </a:solidFill>
          </a:endParaRPr>
        </a:p>
      </dgm:t>
    </dgm:pt>
    <dgm:pt modelId="{C03772DF-53E0-4569-AA6F-9627BE3C5889}" type="parTrans" cxnId="{7AEACAEF-E0B5-4945-87BA-2210065AD234}">
      <dgm:prSet/>
      <dgm:spPr/>
      <dgm:t>
        <a:bodyPr/>
        <a:lstStyle/>
        <a:p>
          <a:endParaRPr lang="en-IN"/>
        </a:p>
      </dgm:t>
    </dgm:pt>
    <dgm:pt modelId="{80E446CA-C944-494F-B7B5-A3902E9980C6}" type="sibTrans" cxnId="{7AEACAEF-E0B5-4945-87BA-2210065AD234}">
      <dgm:prSet/>
      <dgm:spPr/>
      <dgm:t>
        <a:bodyPr/>
        <a:lstStyle/>
        <a:p>
          <a:endParaRPr lang="en-IN"/>
        </a:p>
      </dgm:t>
    </dgm:pt>
    <dgm:pt modelId="{6C503930-11F3-49B5-A55B-FBA43644B989}">
      <dgm:prSet phldrT="[Text]"/>
      <dgm:spPr>
        <a:solidFill>
          <a:schemeClr val="accent1">
            <a:tint val="50000"/>
            <a:hueOff val="0"/>
            <a:satOff val="0"/>
            <a:lumOff val="0"/>
            <a:alpha val="0"/>
          </a:schemeClr>
        </a:solidFill>
      </dgm:spPr>
      <dgm:t>
        <a:bodyPr/>
        <a:lstStyle/>
        <a:p>
          <a:r>
            <a:rPr lang="en-US" dirty="0" smtClean="0">
              <a:solidFill>
                <a:schemeClr val="bg1"/>
              </a:solidFill>
            </a:rPr>
            <a:t>Half Yearly Return</a:t>
          </a:r>
          <a:endParaRPr lang="en-IN" dirty="0">
            <a:solidFill>
              <a:schemeClr val="bg1"/>
            </a:solidFill>
          </a:endParaRPr>
        </a:p>
      </dgm:t>
    </dgm:pt>
    <dgm:pt modelId="{BE8D0C3B-5871-423C-AE24-70205BD16AAD}" type="parTrans" cxnId="{AB3B0FF6-0410-47A6-BA68-318B8133C311}">
      <dgm:prSet/>
      <dgm:spPr/>
      <dgm:t>
        <a:bodyPr/>
        <a:lstStyle/>
        <a:p>
          <a:endParaRPr lang="en-IN"/>
        </a:p>
      </dgm:t>
    </dgm:pt>
    <dgm:pt modelId="{065B0CCB-F44C-4CC2-A449-25679DA15D0E}" type="sibTrans" cxnId="{AB3B0FF6-0410-47A6-BA68-318B8133C311}">
      <dgm:prSet/>
      <dgm:spPr/>
      <dgm:t>
        <a:bodyPr/>
        <a:lstStyle/>
        <a:p>
          <a:endParaRPr lang="en-IN"/>
        </a:p>
      </dgm:t>
    </dgm:pt>
    <dgm:pt modelId="{9766530A-1644-4421-AA8C-67CB816069DB}">
      <dgm:prSet phldrT="[Text]"/>
      <dgm:spPr>
        <a:solidFill>
          <a:schemeClr val="accent1">
            <a:tint val="50000"/>
            <a:hueOff val="0"/>
            <a:satOff val="0"/>
            <a:lumOff val="0"/>
            <a:alpha val="0"/>
          </a:schemeClr>
        </a:solidFill>
      </dgm:spPr>
      <dgm:t>
        <a:bodyPr/>
        <a:lstStyle/>
        <a:p>
          <a:pPr algn="ctr"/>
          <a:r>
            <a:rPr lang="en-US" dirty="0" smtClean="0">
              <a:solidFill>
                <a:schemeClr val="bg1"/>
              </a:solidFill>
            </a:rPr>
            <a:t>11</a:t>
          </a:r>
          <a:r>
            <a:rPr lang="en-US" baseline="30000" dirty="0" smtClean="0">
              <a:solidFill>
                <a:schemeClr val="bg1"/>
              </a:solidFill>
            </a:rPr>
            <a:t>th</a:t>
          </a:r>
          <a:r>
            <a:rPr lang="en-US" dirty="0" smtClean="0">
              <a:solidFill>
                <a:schemeClr val="bg1"/>
              </a:solidFill>
            </a:rPr>
            <a:t> Nov &amp; 11</a:t>
          </a:r>
          <a:r>
            <a:rPr lang="en-US" baseline="30000" dirty="0" smtClean="0">
              <a:solidFill>
                <a:schemeClr val="bg1"/>
              </a:solidFill>
            </a:rPr>
            <a:t>th</a:t>
          </a:r>
          <a:r>
            <a:rPr lang="en-US" dirty="0" smtClean="0">
              <a:solidFill>
                <a:schemeClr val="bg1"/>
              </a:solidFill>
            </a:rPr>
            <a:t> May through Form 5</a:t>
          </a:r>
          <a:endParaRPr lang="en-IN" dirty="0">
            <a:solidFill>
              <a:schemeClr val="bg1"/>
            </a:solidFill>
          </a:endParaRPr>
        </a:p>
      </dgm:t>
    </dgm:pt>
    <dgm:pt modelId="{C0504FCF-F28D-4B23-8A75-4EBAA327E45C}" type="parTrans" cxnId="{0D352D58-90F4-46C4-ACF7-9270B319EFD2}">
      <dgm:prSet/>
      <dgm:spPr/>
      <dgm:t>
        <a:bodyPr/>
        <a:lstStyle/>
        <a:p>
          <a:endParaRPr lang="en-IN"/>
        </a:p>
      </dgm:t>
    </dgm:pt>
    <dgm:pt modelId="{AE631198-87C0-4FF7-B76F-A912981DD9F9}" type="sibTrans" cxnId="{0D352D58-90F4-46C4-ACF7-9270B319EFD2}">
      <dgm:prSet/>
      <dgm:spPr/>
      <dgm:t>
        <a:bodyPr/>
        <a:lstStyle/>
        <a:p>
          <a:endParaRPr lang="en-IN"/>
        </a:p>
      </dgm:t>
    </dgm:pt>
    <dgm:pt modelId="{96C95492-507C-40A0-A3BA-87BE5B17ABD0}" type="pres">
      <dgm:prSet presAssocID="{29EAC1AF-35E3-4621-8A2A-1DC86E4A17ED}" presName="Name0" presStyleCnt="0">
        <dgm:presLayoutVars>
          <dgm:chMax val="2"/>
          <dgm:dir/>
          <dgm:animOne val="branch"/>
          <dgm:animLvl val="lvl"/>
          <dgm:resizeHandles val="exact"/>
        </dgm:presLayoutVars>
      </dgm:prSet>
      <dgm:spPr/>
      <dgm:t>
        <a:bodyPr/>
        <a:lstStyle/>
        <a:p>
          <a:endParaRPr lang="en-IN"/>
        </a:p>
      </dgm:t>
    </dgm:pt>
    <dgm:pt modelId="{08FE0783-42BB-4DEF-8441-3214A148512F}" type="pres">
      <dgm:prSet presAssocID="{29EAC1AF-35E3-4621-8A2A-1DC86E4A17ED}" presName="Background" presStyleLbl="node1" presStyleIdx="0" presStyleCnt="1"/>
      <dgm:spPr>
        <a:solidFill>
          <a:schemeClr val="accent1">
            <a:tint val="50000"/>
            <a:hueOff val="0"/>
            <a:satOff val="0"/>
            <a:lumOff val="0"/>
            <a:alpha val="0"/>
          </a:schemeClr>
        </a:solidFill>
      </dgm:spPr>
    </dgm:pt>
    <dgm:pt modelId="{E1483FA1-9691-4CDF-A876-50ADE790A6A2}" type="pres">
      <dgm:prSet presAssocID="{29EAC1AF-35E3-4621-8A2A-1DC86E4A17ED}" presName="Divider" presStyleLbl="callout" presStyleIdx="0" presStyleCnt="1"/>
      <dgm:spPr/>
    </dgm:pt>
    <dgm:pt modelId="{2167E078-71CA-46C0-ABCD-ADD7DE81ABB2}" type="pres">
      <dgm:prSet presAssocID="{29EAC1AF-35E3-4621-8A2A-1DC86E4A17ED}" presName="ChildText1" presStyleLbl="revTx" presStyleIdx="0" presStyleCnt="0">
        <dgm:presLayoutVars>
          <dgm:chMax val="0"/>
          <dgm:chPref val="0"/>
          <dgm:bulletEnabled val="1"/>
        </dgm:presLayoutVars>
      </dgm:prSet>
      <dgm:spPr/>
      <dgm:t>
        <a:bodyPr/>
        <a:lstStyle/>
        <a:p>
          <a:endParaRPr lang="en-IN"/>
        </a:p>
      </dgm:t>
    </dgm:pt>
    <dgm:pt modelId="{90EC121A-5B3F-441F-97B5-CF2DC89967CE}" type="pres">
      <dgm:prSet presAssocID="{29EAC1AF-35E3-4621-8A2A-1DC86E4A17ED}" presName="ChildText2" presStyleLbl="revTx" presStyleIdx="0" presStyleCnt="0">
        <dgm:presLayoutVars>
          <dgm:chMax val="0"/>
          <dgm:chPref val="0"/>
          <dgm:bulletEnabled val="1"/>
        </dgm:presLayoutVars>
      </dgm:prSet>
      <dgm:spPr/>
      <dgm:t>
        <a:bodyPr/>
        <a:lstStyle/>
        <a:p>
          <a:endParaRPr lang="en-IN"/>
        </a:p>
      </dgm:t>
    </dgm:pt>
    <dgm:pt modelId="{8BAAE47F-C02B-4112-B578-6D87A6077309}" type="pres">
      <dgm:prSet presAssocID="{29EAC1AF-35E3-4621-8A2A-1DC86E4A17ED}" presName="ParentText1" presStyleLbl="revTx" presStyleIdx="0" presStyleCnt="0">
        <dgm:presLayoutVars>
          <dgm:chMax val="1"/>
          <dgm:chPref val="1"/>
        </dgm:presLayoutVars>
      </dgm:prSet>
      <dgm:spPr/>
      <dgm:t>
        <a:bodyPr/>
        <a:lstStyle/>
        <a:p>
          <a:endParaRPr lang="en-IN"/>
        </a:p>
      </dgm:t>
    </dgm:pt>
    <dgm:pt modelId="{0EFAA6D5-D15C-466B-9E83-CCD17990C414}" type="pres">
      <dgm:prSet presAssocID="{29EAC1AF-35E3-4621-8A2A-1DC86E4A17ED}" presName="ParentShape1" presStyleLbl="alignImgPlace1" presStyleIdx="0" presStyleCnt="2">
        <dgm:presLayoutVars/>
      </dgm:prSet>
      <dgm:spPr/>
      <dgm:t>
        <a:bodyPr/>
        <a:lstStyle/>
        <a:p>
          <a:endParaRPr lang="en-IN"/>
        </a:p>
      </dgm:t>
    </dgm:pt>
    <dgm:pt modelId="{967DA13A-8883-4C70-9129-BD2E97984777}" type="pres">
      <dgm:prSet presAssocID="{29EAC1AF-35E3-4621-8A2A-1DC86E4A17ED}" presName="ParentText2" presStyleLbl="revTx" presStyleIdx="0" presStyleCnt="0">
        <dgm:presLayoutVars>
          <dgm:chMax val="1"/>
          <dgm:chPref val="1"/>
        </dgm:presLayoutVars>
      </dgm:prSet>
      <dgm:spPr/>
      <dgm:t>
        <a:bodyPr/>
        <a:lstStyle/>
        <a:p>
          <a:endParaRPr lang="en-IN"/>
        </a:p>
      </dgm:t>
    </dgm:pt>
    <dgm:pt modelId="{21B6D209-B795-4EBA-9B39-9B5B4B92E707}" type="pres">
      <dgm:prSet presAssocID="{29EAC1AF-35E3-4621-8A2A-1DC86E4A17ED}" presName="ParentShape2" presStyleLbl="alignImgPlace1" presStyleIdx="1" presStyleCnt="2">
        <dgm:presLayoutVars/>
      </dgm:prSet>
      <dgm:spPr/>
      <dgm:t>
        <a:bodyPr/>
        <a:lstStyle/>
        <a:p>
          <a:endParaRPr lang="en-IN"/>
        </a:p>
      </dgm:t>
    </dgm:pt>
  </dgm:ptLst>
  <dgm:cxnLst>
    <dgm:cxn modelId="{2029A9AC-BBB8-4DF5-BC7A-A6BA11520FA7}" type="presOf" srcId="{6C503930-11F3-49B5-A55B-FBA43644B989}" destId="{967DA13A-8883-4C70-9129-BD2E97984777}" srcOrd="0" destOrd="0" presId="urn:microsoft.com/office/officeart/2009/3/layout/OpposingIdeas"/>
    <dgm:cxn modelId="{05A363EC-9DB6-4787-B822-65D476E2E7D3}" type="presOf" srcId="{29EAC1AF-35E3-4621-8A2A-1DC86E4A17ED}" destId="{96C95492-507C-40A0-A3BA-87BE5B17ABD0}" srcOrd="0" destOrd="0" presId="urn:microsoft.com/office/officeart/2009/3/layout/OpposingIdeas"/>
    <dgm:cxn modelId="{651060D2-2E0A-4D6E-B31A-9B9B6743511D}" type="presOf" srcId="{EC07F786-BA6E-4FAD-BC94-3C2761C3BB7D}" destId="{2167E078-71CA-46C0-ABCD-ADD7DE81ABB2}" srcOrd="0" destOrd="0" presId="urn:microsoft.com/office/officeart/2009/3/layout/OpposingIdeas"/>
    <dgm:cxn modelId="{7AEACAEF-E0B5-4945-87BA-2210065AD234}" srcId="{108976ED-248B-49B7-9F23-A8A5FC3E0BC1}" destId="{EC07F786-BA6E-4FAD-BC94-3C2761C3BB7D}" srcOrd="0" destOrd="0" parTransId="{C03772DF-53E0-4569-AA6F-9627BE3C5889}" sibTransId="{80E446CA-C944-494F-B7B5-A3902E9980C6}"/>
    <dgm:cxn modelId="{0D352D58-90F4-46C4-ACF7-9270B319EFD2}" srcId="{6C503930-11F3-49B5-A55B-FBA43644B989}" destId="{9766530A-1644-4421-AA8C-67CB816069DB}" srcOrd="0" destOrd="0" parTransId="{C0504FCF-F28D-4B23-8A75-4EBAA327E45C}" sibTransId="{AE631198-87C0-4FF7-B76F-A912981DD9F9}"/>
    <dgm:cxn modelId="{62A39440-9F99-41F6-B83D-B8536B0542FD}" type="presOf" srcId="{9766530A-1644-4421-AA8C-67CB816069DB}" destId="{90EC121A-5B3F-441F-97B5-CF2DC89967CE}" srcOrd="0" destOrd="0" presId="urn:microsoft.com/office/officeart/2009/3/layout/OpposingIdeas"/>
    <dgm:cxn modelId="{BE4CDEB3-5622-4A75-A942-BD495B676632}" srcId="{29EAC1AF-35E3-4621-8A2A-1DC86E4A17ED}" destId="{108976ED-248B-49B7-9F23-A8A5FC3E0BC1}" srcOrd="0" destOrd="0" parTransId="{91D15FCB-CB1C-4D98-AB89-121D6D8138A4}" sibTransId="{BFBB97E0-D4E4-4518-8792-999B188C8874}"/>
    <dgm:cxn modelId="{B193D1C4-56C1-48AE-A25A-4BD7A3DEC63F}" type="presOf" srcId="{6C503930-11F3-49B5-A55B-FBA43644B989}" destId="{21B6D209-B795-4EBA-9B39-9B5B4B92E707}" srcOrd="1" destOrd="0" presId="urn:microsoft.com/office/officeart/2009/3/layout/OpposingIdeas"/>
    <dgm:cxn modelId="{8B0D535D-4EEB-44DD-9155-D36130350846}" type="presOf" srcId="{108976ED-248B-49B7-9F23-A8A5FC3E0BC1}" destId="{0EFAA6D5-D15C-466B-9E83-CCD17990C414}" srcOrd="1" destOrd="0" presId="urn:microsoft.com/office/officeart/2009/3/layout/OpposingIdeas"/>
    <dgm:cxn modelId="{AB3B0FF6-0410-47A6-BA68-318B8133C311}" srcId="{29EAC1AF-35E3-4621-8A2A-1DC86E4A17ED}" destId="{6C503930-11F3-49B5-A55B-FBA43644B989}" srcOrd="1" destOrd="0" parTransId="{BE8D0C3B-5871-423C-AE24-70205BD16AAD}" sibTransId="{065B0CCB-F44C-4CC2-A449-25679DA15D0E}"/>
    <dgm:cxn modelId="{0FF1B598-5130-4323-A6D4-FC053297D8AC}" type="presOf" srcId="{108976ED-248B-49B7-9F23-A8A5FC3E0BC1}" destId="{8BAAE47F-C02B-4112-B578-6D87A6077309}" srcOrd="0" destOrd="0" presId="urn:microsoft.com/office/officeart/2009/3/layout/OpposingIdeas"/>
    <dgm:cxn modelId="{1E3B8AFB-8A4F-4541-8178-CB55AC126A30}" type="presParOf" srcId="{96C95492-507C-40A0-A3BA-87BE5B17ABD0}" destId="{08FE0783-42BB-4DEF-8441-3214A148512F}" srcOrd="0" destOrd="0" presId="urn:microsoft.com/office/officeart/2009/3/layout/OpposingIdeas"/>
    <dgm:cxn modelId="{DE7485BD-3BB0-46C1-B214-B3E68AE35880}" type="presParOf" srcId="{96C95492-507C-40A0-A3BA-87BE5B17ABD0}" destId="{E1483FA1-9691-4CDF-A876-50ADE790A6A2}" srcOrd="1" destOrd="0" presId="urn:microsoft.com/office/officeart/2009/3/layout/OpposingIdeas"/>
    <dgm:cxn modelId="{D398AA2C-F3E2-4F9D-A83F-8DB772A01282}" type="presParOf" srcId="{96C95492-507C-40A0-A3BA-87BE5B17ABD0}" destId="{2167E078-71CA-46C0-ABCD-ADD7DE81ABB2}" srcOrd="2" destOrd="0" presId="urn:microsoft.com/office/officeart/2009/3/layout/OpposingIdeas"/>
    <dgm:cxn modelId="{9CDE208C-AE2D-4478-97C9-51505C90BF5D}" type="presParOf" srcId="{96C95492-507C-40A0-A3BA-87BE5B17ABD0}" destId="{90EC121A-5B3F-441F-97B5-CF2DC89967CE}" srcOrd="3" destOrd="0" presId="urn:microsoft.com/office/officeart/2009/3/layout/OpposingIdeas"/>
    <dgm:cxn modelId="{7A81A3DC-EA5A-4541-B9E7-E9C80B0DCCE0}" type="presParOf" srcId="{96C95492-507C-40A0-A3BA-87BE5B17ABD0}" destId="{8BAAE47F-C02B-4112-B578-6D87A6077309}" srcOrd="4" destOrd="0" presId="urn:microsoft.com/office/officeart/2009/3/layout/OpposingIdeas"/>
    <dgm:cxn modelId="{137B4908-F635-4B85-BEE9-B2AB0B61F3DD}" type="presParOf" srcId="{96C95492-507C-40A0-A3BA-87BE5B17ABD0}" destId="{0EFAA6D5-D15C-466B-9E83-CCD17990C414}" srcOrd="5" destOrd="0" presId="urn:microsoft.com/office/officeart/2009/3/layout/OpposingIdeas"/>
    <dgm:cxn modelId="{907027FF-563D-481B-9342-65A5F371038A}" type="presParOf" srcId="{96C95492-507C-40A0-A3BA-87BE5B17ABD0}" destId="{967DA13A-8883-4C70-9129-BD2E97984777}" srcOrd="6" destOrd="0" presId="urn:microsoft.com/office/officeart/2009/3/layout/OpposingIdeas"/>
    <dgm:cxn modelId="{44E17AFF-724B-46A6-BF4F-49F1A922FCF6}" type="presParOf" srcId="{96C95492-507C-40A0-A3BA-87BE5B17ABD0}" destId="{21B6D209-B795-4EBA-9B39-9B5B4B92E707}" srcOrd="7" destOrd="0" presId="urn:microsoft.com/office/officeart/2009/3/layout/OpposingIdea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3CB1C4B-A89F-470E-8D73-08FDC36D522C}" type="doc">
      <dgm:prSet loTypeId="urn:microsoft.com/office/officeart/2005/8/layout/cycle4" loCatId="relationship" qsTypeId="urn:microsoft.com/office/officeart/2005/8/quickstyle/simple1" qsCatId="simple" csTypeId="urn:microsoft.com/office/officeart/2005/8/colors/accent1_2" csCatId="accent1" phldr="1"/>
      <dgm:spPr/>
      <dgm:t>
        <a:bodyPr/>
        <a:lstStyle/>
        <a:p>
          <a:endParaRPr lang="en-IN"/>
        </a:p>
      </dgm:t>
    </dgm:pt>
    <dgm:pt modelId="{2FF7FFCD-C490-4861-9174-83B7F5A0637B}">
      <dgm:prSet phldrT="[Text]"/>
      <dgm:spPr>
        <a:solidFill>
          <a:schemeClr val="accent1">
            <a:hueOff val="0"/>
            <a:satOff val="0"/>
            <a:lumOff val="0"/>
            <a:alpha val="0"/>
          </a:schemeClr>
        </a:solidFill>
      </dgm:spPr>
      <dgm:t>
        <a:bodyPr/>
        <a:lstStyle/>
        <a:p>
          <a:pPr algn="r"/>
          <a:r>
            <a:rPr lang="en-US" dirty="0" smtClean="0"/>
            <a:t>Payment</a:t>
          </a:r>
          <a:endParaRPr lang="en-IN" dirty="0"/>
        </a:p>
      </dgm:t>
    </dgm:pt>
    <dgm:pt modelId="{DE3D2F5F-6FD4-4D81-A4E8-E9742C128C97}" type="parTrans" cxnId="{FB45FB7C-BC72-4940-9C47-0BC231F0814D}">
      <dgm:prSet/>
      <dgm:spPr/>
      <dgm:t>
        <a:bodyPr/>
        <a:lstStyle/>
        <a:p>
          <a:pPr algn="ctr"/>
          <a:endParaRPr lang="en-IN"/>
        </a:p>
      </dgm:t>
    </dgm:pt>
    <dgm:pt modelId="{43E50B96-0400-4E24-99AE-F7B0BB768B8D}" type="sibTrans" cxnId="{FB45FB7C-BC72-4940-9C47-0BC231F0814D}">
      <dgm:prSet/>
      <dgm:spPr/>
      <dgm:t>
        <a:bodyPr/>
        <a:lstStyle/>
        <a:p>
          <a:pPr algn="ctr"/>
          <a:endParaRPr lang="en-IN"/>
        </a:p>
      </dgm:t>
    </dgm:pt>
    <dgm:pt modelId="{78F18B76-49EA-4F86-99F9-0F9500671B61}">
      <dgm:prSet phldrT="[Text]" custT="1"/>
      <dgm:spPr>
        <a:solidFill>
          <a:schemeClr val="accent1">
            <a:hueOff val="0"/>
            <a:satOff val="0"/>
            <a:lumOff val="0"/>
            <a:alpha val="0"/>
          </a:schemeClr>
        </a:solidFill>
      </dgm:spPr>
      <dgm:t>
        <a:bodyPr/>
        <a:lstStyle/>
        <a:p>
          <a:pPr algn="ctr"/>
          <a:r>
            <a:rPr lang="en-US" sz="1800" dirty="0" smtClean="0">
              <a:solidFill>
                <a:schemeClr val="bg1"/>
              </a:solidFill>
            </a:rPr>
            <a:t>Within 7 days from  the end of the month(For March 30</a:t>
          </a:r>
          <a:r>
            <a:rPr lang="en-US" sz="1800" baseline="30000" dirty="0" smtClean="0">
              <a:solidFill>
                <a:schemeClr val="bg1"/>
              </a:solidFill>
            </a:rPr>
            <a:t>th</a:t>
          </a:r>
          <a:r>
            <a:rPr lang="en-US" sz="1800" dirty="0" smtClean="0">
              <a:solidFill>
                <a:schemeClr val="bg1"/>
              </a:solidFill>
            </a:rPr>
            <a:t> April)</a:t>
          </a:r>
          <a:endParaRPr lang="en-IN" sz="1800" dirty="0">
            <a:solidFill>
              <a:schemeClr val="bg1"/>
            </a:solidFill>
          </a:endParaRPr>
        </a:p>
      </dgm:t>
    </dgm:pt>
    <dgm:pt modelId="{6971E6DC-7AE4-4A10-8DC8-DB26113B5414}" type="parTrans" cxnId="{569DB9ED-3421-407D-924A-606520947B42}">
      <dgm:prSet/>
      <dgm:spPr/>
      <dgm:t>
        <a:bodyPr/>
        <a:lstStyle/>
        <a:p>
          <a:pPr algn="ctr"/>
          <a:endParaRPr lang="en-IN"/>
        </a:p>
      </dgm:t>
    </dgm:pt>
    <dgm:pt modelId="{DB2B1754-580F-47E4-BE76-98251913E50E}" type="sibTrans" cxnId="{569DB9ED-3421-407D-924A-606520947B42}">
      <dgm:prSet/>
      <dgm:spPr/>
      <dgm:t>
        <a:bodyPr/>
        <a:lstStyle/>
        <a:p>
          <a:pPr algn="ctr"/>
          <a:endParaRPr lang="en-IN"/>
        </a:p>
      </dgm:t>
    </dgm:pt>
    <dgm:pt modelId="{2487FC9D-C266-4EFE-95E9-5AC45EC22E48}">
      <dgm:prSet phldrT="[Text]" custT="1"/>
      <dgm:spPr>
        <a:solidFill>
          <a:schemeClr val="accent1">
            <a:hueOff val="0"/>
            <a:satOff val="0"/>
            <a:lumOff val="0"/>
            <a:alpha val="0"/>
          </a:schemeClr>
        </a:solidFill>
      </dgm:spPr>
      <dgm:t>
        <a:bodyPr/>
        <a:lstStyle/>
        <a:p>
          <a:pPr algn="l"/>
          <a:r>
            <a:rPr lang="en-US" sz="2800" dirty="0" smtClean="0"/>
            <a:t>Interest  u/s 201(1A)</a:t>
          </a:r>
        </a:p>
        <a:p>
          <a:pPr algn="ctr"/>
          <a:endParaRPr lang="en-IN" sz="2800" dirty="0"/>
        </a:p>
      </dgm:t>
    </dgm:pt>
    <dgm:pt modelId="{9401FB3B-81FA-403A-AEAD-E71F2528D970}" type="parTrans" cxnId="{B083B1AA-A52D-41CF-A708-4316F4BD9D87}">
      <dgm:prSet/>
      <dgm:spPr/>
      <dgm:t>
        <a:bodyPr/>
        <a:lstStyle/>
        <a:p>
          <a:pPr algn="ctr"/>
          <a:endParaRPr lang="en-IN"/>
        </a:p>
      </dgm:t>
    </dgm:pt>
    <dgm:pt modelId="{1F93091D-5DA1-472B-8156-D3F3DC267506}" type="sibTrans" cxnId="{B083B1AA-A52D-41CF-A708-4316F4BD9D87}">
      <dgm:prSet/>
      <dgm:spPr/>
      <dgm:t>
        <a:bodyPr/>
        <a:lstStyle/>
        <a:p>
          <a:pPr algn="ctr"/>
          <a:endParaRPr lang="en-IN"/>
        </a:p>
      </dgm:t>
    </dgm:pt>
    <dgm:pt modelId="{17E7AA05-7A1A-4960-B3BC-D4729E5A6B14}">
      <dgm:prSet phldrT="[Text]" custT="1"/>
      <dgm:spPr>
        <a:solidFill>
          <a:schemeClr val="accent1">
            <a:hueOff val="0"/>
            <a:satOff val="0"/>
            <a:lumOff val="0"/>
            <a:alpha val="0"/>
          </a:schemeClr>
        </a:solidFill>
      </dgm:spPr>
      <dgm:t>
        <a:bodyPr/>
        <a:lstStyle/>
        <a:p>
          <a:pPr algn="ctr"/>
          <a:r>
            <a:rPr lang="en-US" sz="1800" dirty="0" smtClean="0">
              <a:solidFill>
                <a:schemeClr val="bg1"/>
              </a:solidFill>
            </a:rPr>
            <a:t>Not deducted @ 1% p.m.</a:t>
          </a:r>
          <a:endParaRPr lang="en-IN" sz="1800" dirty="0">
            <a:solidFill>
              <a:schemeClr val="bg1"/>
            </a:solidFill>
          </a:endParaRPr>
        </a:p>
      </dgm:t>
    </dgm:pt>
    <dgm:pt modelId="{A42218BF-F3E7-4BDF-8602-09B06A4FD2A6}" type="parTrans" cxnId="{38C17B23-7C55-4385-A83A-5CEDD5CB3400}">
      <dgm:prSet/>
      <dgm:spPr/>
      <dgm:t>
        <a:bodyPr/>
        <a:lstStyle/>
        <a:p>
          <a:pPr algn="ctr"/>
          <a:endParaRPr lang="en-IN"/>
        </a:p>
      </dgm:t>
    </dgm:pt>
    <dgm:pt modelId="{426E1C52-39D3-4F58-BE1C-ABC2015D8193}" type="sibTrans" cxnId="{38C17B23-7C55-4385-A83A-5CEDD5CB3400}">
      <dgm:prSet/>
      <dgm:spPr/>
      <dgm:t>
        <a:bodyPr/>
        <a:lstStyle/>
        <a:p>
          <a:pPr algn="ctr"/>
          <a:endParaRPr lang="en-IN"/>
        </a:p>
      </dgm:t>
    </dgm:pt>
    <dgm:pt modelId="{69306CD2-24D1-4D89-AFB1-14017EB1F985}">
      <dgm:prSet phldrT="[Text]"/>
      <dgm:spPr>
        <a:solidFill>
          <a:schemeClr val="accent1">
            <a:hueOff val="0"/>
            <a:satOff val="0"/>
            <a:lumOff val="0"/>
            <a:alpha val="0"/>
          </a:schemeClr>
        </a:solidFill>
      </dgm:spPr>
      <dgm:t>
        <a:bodyPr/>
        <a:lstStyle/>
        <a:p>
          <a:pPr algn="l"/>
          <a:r>
            <a:rPr lang="en-US" dirty="0" smtClean="0"/>
            <a:t>Return</a:t>
          </a:r>
          <a:endParaRPr lang="en-IN" dirty="0"/>
        </a:p>
      </dgm:t>
    </dgm:pt>
    <dgm:pt modelId="{9C0BB679-5361-424A-A40E-4712A14E8F06}" type="parTrans" cxnId="{440D958F-257E-4896-9B01-CAF5A482A1C7}">
      <dgm:prSet/>
      <dgm:spPr/>
      <dgm:t>
        <a:bodyPr/>
        <a:lstStyle/>
        <a:p>
          <a:pPr algn="ctr"/>
          <a:endParaRPr lang="en-IN"/>
        </a:p>
      </dgm:t>
    </dgm:pt>
    <dgm:pt modelId="{7D23EEDC-1962-40F8-9B5A-0C089CB8A721}" type="sibTrans" cxnId="{440D958F-257E-4896-9B01-CAF5A482A1C7}">
      <dgm:prSet/>
      <dgm:spPr/>
      <dgm:t>
        <a:bodyPr/>
        <a:lstStyle/>
        <a:p>
          <a:pPr algn="ctr"/>
          <a:endParaRPr lang="en-IN"/>
        </a:p>
      </dgm:t>
    </dgm:pt>
    <dgm:pt modelId="{FA402C0D-7D07-47B7-A85B-E558ED31A064}">
      <dgm:prSet phldrT="[Text]" custT="1"/>
      <dgm:spPr>
        <a:solidFill>
          <a:schemeClr val="accent1">
            <a:hueOff val="0"/>
            <a:satOff val="0"/>
            <a:lumOff val="0"/>
            <a:alpha val="0"/>
          </a:schemeClr>
        </a:solidFill>
      </dgm:spPr>
      <dgm:t>
        <a:bodyPr/>
        <a:lstStyle/>
        <a:p>
          <a:pPr algn="ctr"/>
          <a:r>
            <a:rPr lang="en-US" sz="1800" dirty="0" smtClean="0">
              <a:solidFill>
                <a:schemeClr val="bg1"/>
              </a:solidFill>
            </a:rPr>
            <a:t>Within 15 days from the end of the quarter (15</a:t>
          </a:r>
          <a:r>
            <a:rPr lang="en-US" sz="1800" baseline="30000" dirty="0" smtClean="0">
              <a:solidFill>
                <a:schemeClr val="bg1"/>
              </a:solidFill>
            </a:rPr>
            <a:t>th</a:t>
          </a:r>
          <a:r>
            <a:rPr lang="en-US" sz="1800" dirty="0" smtClean="0">
              <a:solidFill>
                <a:schemeClr val="bg1"/>
              </a:solidFill>
            </a:rPr>
            <a:t> May in case of last quarter)</a:t>
          </a:r>
          <a:endParaRPr lang="en-IN" sz="1800" dirty="0">
            <a:solidFill>
              <a:schemeClr val="bg1"/>
            </a:solidFill>
          </a:endParaRPr>
        </a:p>
      </dgm:t>
    </dgm:pt>
    <dgm:pt modelId="{F3B77B6F-7DCE-4720-9064-0614B9751B8F}" type="parTrans" cxnId="{B2C96566-D116-4934-9206-C920369CF910}">
      <dgm:prSet/>
      <dgm:spPr/>
      <dgm:t>
        <a:bodyPr/>
        <a:lstStyle/>
        <a:p>
          <a:pPr algn="ctr"/>
          <a:endParaRPr lang="en-IN"/>
        </a:p>
      </dgm:t>
    </dgm:pt>
    <dgm:pt modelId="{DF667270-1D07-48DB-BE14-990EBCDD7C88}" type="sibTrans" cxnId="{B2C96566-D116-4934-9206-C920369CF910}">
      <dgm:prSet/>
      <dgm:spPr/>
      <dgm:t>
        <a:bodyPr/>
        <a:lstStyle/>
        <a:p>
          <a:pPr algn="ctr"/>
          <a:endParaRPr lang="en-IN"/>
        </a:p>
      </dgm:t>
    </dgm:pt>
    <dgm:pt modelId="{426426E2-D17F-4320-969C-E1A35A0C8D56}">
      <dgm:prSet phldrT="[Text]"/>
      <dgm:spPr>
        <a:solidFill>
          <a:schemeClr val="accent1">
            <a:hueOff val="0"/>
            <a:satOff val="0"/>
            <a:lumOff val="0"/>
            <a:alpha val="0"/>
          </a:schemeClr>
        </a:solidFill>
      </dgm:spPr>
      <dgm:t>
        <a:bodyPr/>
        <a:lstStyle/>
        <a:p>
          <a:pPr algn="r"/>
          <a:r>
            <a:rPr lang="en-US" dirty="0" smtClean="0"/>
            <a:t>Penalty</a:t>
          </a:r>
          <a:endParaRPr lang="en-IN" dirty="0"/>
        </a:p>
      </dgm:t>
    </dgm:pt>
    <dgm:pt modelId="{D0BD0373-B089-48D5-859D-930068369835}" type="parTrans" cxnId="{672927E4-316E-4930-A084-B5AC98FFAA3A}">
      <dgm:prSet/>
      <dgm:spPr/>
      <dgm:t>
        <a:bodyPr/>
        <a:lstStyle/>
        <a:p>
          <a:pPr algn="ctr"/>
          <a:endParaRPr lang="en-IN"/>
        </a:p>
      </dgm:t>
    </dgm:pt>
    <dgm:pt modelId="{80ED5CD5-FEF3-449D-AB1E-93DD6A8353B1}" type="sibTrans" cxnId="{672927E4-316E-4930-A084-B5AC98FFAA3A}">
      <dgm:prSet/>
      <dgm:spPr/>
      <dgm:t>
        <a:bodyPr/>
        <a:lstStyle/>
        <a:p>
          <a:pPr algn="ctr"/>
          <a:endParaRPr lang="en-IN"/>
        </a:p>
      </dgm:t>
    </dgm:pt>
    <dgm:pt modelId="{27F46544-BA3F-4DD4-947E-37655128C35C}">
      <dgm:prSet phldrT="[Text]" custT="1"/>
      <dgm:spPr>
        <a:solidFill>
          <a:schemeClr val="accent1">
            <a:hueOff val="0"/>
            <a:satOff val="0"/>
            <a:lumOff val="0"/>
            <a:alpha val="0"/>
          </a:schemeClr>
        </a:solidFill>
      </dgm:spPr>
      <dgm:t>
        <a:bodyPr/>
        <a:lstStyle/>
        <a:p>
          <a:pPr algn="ctr"/>
          <a:r>
            <a:rPr lang="en-US" sz="1600" dirty="0" smtClean="0">
              <a:solidFill>
                <a:schemeClr val="bg1"/>
              </a:solidFill>
            </a:rPr>
            <a:t>u/s 234E 200 per day not exceeding TDS deductibles plus</a:t>
          </a:r>
          <a:endParaRPr lang="en-IN" sz="1600" dirty="0">
            <a:solidFill>
              <a:schemeClr val="bg1"/>
            </a:solidFill>
          </a:endParaRPr>
        </a:p>
      </dgm:t>
    </dgm:pt>
    <dgm:pt modelId="{FB035CDD-5290-4936-8B77-0BE3C0BC733B}" type="parTrans" cxnId="{4F1EE748-4109-43F9-895B-8C01F21F5EA5}">
      <dgm:prSet/>
      <dgm:spPr/>
      <dgm:t>
        <a:bodyPr/>
        <a:lstStyle/>
        <a:p>
          <a:pPr algn="ctr"/>
          <a:endParaRPr lang="en-IN"/>
        </a:p>
      </dgm:t>
    </dgm:pt>
    <dgm:pt modelId="{F8E24404-C335-4632-B0B1-A240BDDCD273}" type="sibTrans" cxnId="{4F1EE748-4109-43F9-895B-8C01F21F5EA5}">
      <dgm:prSet/>
      <dgm:spPr/>
      <dgm:t>
        <a:bodyPr/>
        <a:lstStyle/>
        <a:p>
          <a:pPr algn="ctr"/>
          <a:endParaRPr lang="en-IN"/>
        </a:p>
      </dgm:t>
    </dgm:pt>
    <dgm:pt modelId="{CEDB6672-9E97-4FF4-80A0-976C4DEEEF74}">
      <dgm:prSet phldrT="[Text]" custT="1"/>
      <dgm:spPr>
        <a:solidFill>
          <a:schemeClr val="accent1">
            <a:hueOff val="0"/>
            <a:satOff val="0"/>
            <a:lumOff val="0"/>
            <a:alpha val="0"/>
          </a:schemeClr>
        </a:solidFill>
      </dgm:spPr>
      <dgm:t>
        <a:bodyPr/>
        <a:lstStyle/>
        <a:p>
          <a:pPr algn="ctr"/>
          <a:r>
            <a:rPr lang="en-US" sz="1800" dirty="0" smtClean="0">
              <a:solidFill>
                <a:schemeClr val="bg1"/>
              </a:solidFill>
            </a:rPr>
            <a:t>Not deposited @ 1.5% p.m</a:t>
          </a:r>
          <a:r>
            <a:rPr lang="en-US" sz="1200" dirty="0" smtClean="0">
              <a:solidFill>
                <a:schemeClr val="bg1"/>
              </a:solidFill>
            </a:rPr>
            <a:t>.</a:t>
          </a:r>
          <a:endParaRPr lang="en-IN" sz="1200" dirty="0">
            <a:solidFill>
              <a:schemeClr val="bg1"/>
            </a:solidFill>
          </a:endParaRPr>
        </a:p>
      </dgm:t>
    </dgm:pt>
    <dgm:pt modelId="{6D0A101A-98CB-4E9A-9636-C7CA486BD9B6}" type="parTrans" cxnId="{3BED5298-097F-43A0-93FE-17CF6A87290C}">
      <dgm:prSet/>
      <dgm:spPr/>
      <dgm:t>
        <a:bodyPr/>
        <a:lstStyle/>
        <a:p>
          <a:pPr algn="ctr"/>
          <a:endParaRPr lang="en-IN"/>
        </a:p>
      </dgm:t>
    </dgm:pt>
    <dgm:pt modelId="{7B2AE8A5-734E-4C91-80BE-DCD276793476}" type="sibTrans" cxnId="{3BED5298-097F-43A0-93FE-17CF6A87290C}">
      <dgm:prSet/>
      <dgm:spPr/>
      <dgm:t>
        <a:bodyPr/>
        <a:lstStyle/>
        <a:p>
          <a:pPr algn="ctr"/>
          <a:endParaRPr lang="en-IN"/>
        </a:p>
      </dgm:t>
    </dgm:pt>
    <dgm:pt modelId="{903E2750-3F17-4196-AB99-0791629019EF}">
      <dgm:prSet phldrT="[Text]"/>
      <dgm:spPr>
        <a:solidFill>
          <a:schemeClr val="accent1">
            <a:hueOff val="0"/>
            <a:satOff val="0"/>
            <a:lumOff val="0"/>
            <a:alpha val="0"/>
          </a:schemeClr>
        </a:solidFill>
      </dgm:spPr>
      <dgm:t>
        <a:bodyPr/>
        <a:lstStyle/>
        <a:p>
          <a:pPr algn="ctr"/>
          <a:endParaRPr lang="en-IN" sz="1200" dirty="0"/>
        </a:p>
      </dgm:t>
    </dgm:pt>
    <dgm:pt modelId="{E50E2BB4-104B-488E-A826-06B4F586453A}" type="parTrans" cxnId="{C2D85960-FAA4-4E8E-BED6-58A2967A9D02}">
      <dgm:prSet/>
      <dgm:spPr/>
      <dgm:t>
        <a:bodyPr/>
        <a:lstStyle/>
        <a:p>
          <a:pPr algn="ctr"/>
          <a:endParaRPr lang="en-IN"/>
        </a:p>
      </dgm:t>
    </dgm:pt>
    <dgm:pt modelId="{2BA5F23E-5F2D-40F1-8BF3-DFB04FC72A59}" type="sibTrans" cxnId="{C2D85960-FAA4-4E8E-BED6-58A2967A9D02}">
      <dgm:prSet/>
      <dgm:spPr/>
      <dgm:t>
        <a:bodyPr/>
        <a:lstStyle/>
        <a:p>
          <a:pPr algn="ctr"/>
          <a:endParaRPr lang="en-IN"/>
        </a:p>
      </dgm:t>
    </dgm:pt>
    <dgm:pt modelId="{083C7C85-3259-40F0-97DD-B293BCA728CF}">
      <dgm:prSet phldrT="[Text]" custT="1"/>
      <dgm:spPr>
        <a:solidFill>
          <a:schemeClr val="accent1">
            <a:hueOff val="0"/>
            <a:satOff val="0"/>
            <a:lumOff val="0"/>
            <a:alpha val="0"/>
          </a:schemeClr>
        </a:solidFill>
      </dgm:spPr>
      <dgm:t>
        <a:bodyPr/>
        <a:lstStyle/>
        <a:p>
          <a:pPr algn="ctr"/>
          <a:r>
            <a:rPr lang="en-US" sz="1600" dirty="0" smtClean="0">
              <a:solidFill>
                <a:schemeClr val="bg1"/>
              </a:solidFill>
            </a:rPr>
            <a:t>u/s 271H between 1000 to 1 lac if exceeds 1 year or furnishes incorrect information</a:t>
          </a:r>
          <a:endParaRPr lang="en-IN" sz="1600" dirty="0">
            <a:solidFill>
              <a:schemeClr val="bg1"/>
            </a:solidFill>
          </a:endParaRPr>
        </a:p>
      </dgm:t>
    </dgm:pt>
    <dgm:pt modelId="{4692C057-624E-4F74-82DE-516210B16E6C}" type="parTrans" cxnId="{D352E7DF-A7DD-4349-AF6B-58BC78AEECAD}">
      <dgm:prSet/>
      <dgm:spPr/>
      <dgm:t>
        <a:bodyPr/>
        <a:lstStyle/>
        <a:p>
          <a:pPr algn="ctr"/>
          <a:endParaRPr lang="en-IN"/>
        </a:p>
      </dgm:t>
    </dgm:pt>
    <dgm:pt modelId="{EEAFA2ED-08AD-4EED-A456-2D3443EF6CF6}" type="sibTrans" cxnId="{D352E7DF-A7DD-4349-AF6B-58BC78AEECAD}">
      <dgm:prSet/>
      <dgm:spPr/>
      <dgm:t>
        <a:bodyPr/>
        <a:lstStyle/>
        <a:p>
          <a:pPr algn="ctr"/>
          <a:endParaRPr lang="en-IN"/>
        </a:p>
      </dgm:t>
    </dgm:pt>
    <dgm:pt modelId="{3300959E-40C3-4A18-86F1-7EFB9C93CFE6}" type="pres">
      <dgm:prSet presAssocID="{E3CB1C4B-A89F-470E-8D73-08FDC36D522C}" presName="cycleMatrixDiagram" presStyleCnt="0">
        <dgm:presLayoutVars>
          <dgm:chMax val="1"/>
          <dgm:dir/>
          <dgm:animLvl val="lvl"/>
          <dgm:resizeHandles val="exact"/>
        </dgm:presLayoutVars>
      </dgm:prSet>
      <dgm:spPr/>
      <dgm:t>
        <a:bodyPr/>
        <a:lstStyle/>
        <a:p>
          <a:endParaRPr lang="en-IN"/>
        </a:p>
      </dgm:t>
    </dgm:pt>
    <dgm:pt modelId="{CF385772-1913-4478-8652-E463DC0B67F7}" type="pres">
      <dgm:prSet presAssocID="{E3CB1C4B-A89F-470E-8D73-08FDC36D522C}" presName="children" presStyleCnt="0"/>
      <dgm:spPr/>
    </dgm:pt>
    <dgm:pt modelId="{B56FB86A-5DF3-48BD-97D9-C56CC817D27B}" type="pres">
      <dgm:prSet presAssocID="{E3CB1C4B-A89F-470E-8D73-08FDC36D522C}" presName="child1group" presStyleCnt="0"/>
      <dgm:spPr/>
    </dgm:pt>
    <dgm:pt modelId="{E970F1DA-FA6F-4D8E-AF5C-57F20F09394B}" type="pres">
      <dgm:prSet presAssocID="{E3CB1C4B-A89F-470E-8D73-08FDC36D522C}" presName="child1" presStyleLbl="bgAcc1" presStyleIdx="0" presStyleCnt="4"/>
      <dgm:spPr/>
      <dgm:t>
        <a:bodyPr/>
        <a:lstStyle/>
        <a:p>
          <a:endParaRPr lang="en-IN"/>
        </a:p>
      </dgm:t>
    </dgm:pt>
    <dgm:pt modelId="{D207AE35-D592-466C-AA16-64A6D916CDE6}" type="pres">
      <dgm:prSet presAssocID="{E3CB1C4B-A89F-470E-8D73-08FDC36D522C}" presName="child1Text" presStyleLbl="bgAcc1" presStyleIdx="0" presStyleCnt="4">
        <dgm:presLayoutVars>
          <dgm:bulletEnabled val="1"/>
        </dgm:presLayoutVars>
      </dgm:prSet>
      <dgm:spPr/>
      <dgm:t>
        <a:bodyPr/>
        <a:lstStyle/>
        <a:p>
          <a:endParaRPr lang="en-IN"/>
        </a:p>
      </dgm:t>
    </dgm:pt>
    <dgm:pt modelId="{E6576923-EB25-4685-B4B0-504EB147D0B4}" type="pres">
      <dgm:prSet presAssocID="{E3CB1C4B-A89F-470E-8D73-08FDC36D522C}" presName="child2group" presStyleCnt="0"/>
      <dgm:spPr/>
    </dgm:pt>
    <dgm:pt modelId="{11057039-AB3E-46C0-9DA0-D15F8ACDF126}" type="pres">
      <dgm:prSet presAssocID="{E3CB1C4B-A89F-470E-8D73-08FDC36D522C}" presName="child2" presStyleLbl="bgAcc1" presStyleIdx="1" presStyleCnt="4"/>
      <dgm:spPr/>
      <dgm:t>
        <a:bodyPr/>
        <a:lstStyle/>
        <a:p>
          <a:endParaRPr lang="en-IN"/>
        </a:p>
      </dgm:t>
    </dgm:pt>
    <dgm:pt modelId="{6A754D85-ACD6-46D1-ABB8-7B8A1031CD02}" type="pres">
      <dgm:prSet presAssocID="{E3CB1C4B-A89F-470E-8D73-08FDC36D522C}" presName="child2Text" presStyleLbl="bgAcc1" presStyleIdx="1" presStyleCnt="4">
        <dgm:presLayoutVars>
          <dgm:bulletEnabled val="1"/>
        </dgm:presLayoutVars>
      </dgm:prSet>
      <dgm:spPr/>
      <dgm:t>
        <a:bodyPr/>
        <a:lstStyle/>
        <a:p>
          <a:endParaRPr lang="en-IN"/>
        </a:p>
      </dgm:t>
    </dgm:pt>
    <dgm:pt modelId="{030B91D6-18F0-4700-875F-9E7E9BA67BBA}" type="pres">
      <dgm:prSet presAssocID="{E3CB1C4B-A89F-470E-8D73-08FDC36D522C}" presName="child3group" presStyleCnt="0"/>
      <dgm:spPr/>
    </dgm:pt>
    <dgm:pt modelId="{621394E4-225A-4C10-AACB-8DB374AC4CB7}" type="pres">
      <dgm:prSet presAssocID="{E3CB1C4B-A89F-470E-8D73-08FDC36D522C}" presName="child3" presStyleLbl="bgAcc1" presStyleIdx="2" presStyleCnt="4"/>
      <dgm:spPr/>
      <dgm:t>
        <a:bodyPr/>
        <a:lstStyle/>
        <a:p>
          <a:endParaRPr lang="en-IN"/>
        </a:p>
      </dgm:t>
    </dgm:pt>
    <dgm:pt modelId="{092C93ED-701D-4C5E-962E-8CFA57A0ECDA}" type="pres">
      <dgm:prSet presAssocID="{E3CB1C4B-A89F-470E-8D73-08FDC36D522C}" presName="child3Text" presStyleLbl="bgAcc1" presStyleIdx="2" presStyleCnt="4">
        <dgm:presLayoutVars>
          <dgm:bulletEnabled val="1"/>
        </dgm:presLayoutVars>
      </dgm:prSet>
      <dgm:spPr/>
      <dgm:t>
        <a:bodyPr/>
        <a:lstStyle/>
        <a:p>
          <a:endParaRPr lang="en-IN"/>
        </a:p>
      </dgm:t>
    </dgm:pt>
    <dgm:pt modelId="{0A87571D-E5DA-4F49-AD34-7C5B1344A040}" type="pres">
      <dgm:prSet presAssocID="{E3CB1C4B-A89F-470E-8D73-08FDC36D522C}" presName="child4group" presStyleCnt="0"/>
      <dgm:spPr/>
    </dgm:pt>
    <dgm:pt modelId="{A4D72D46-899A-4FA5-A941-69DED7E2227E}" type="pres">
      <dgm:prSet presAssocID="{E3CB1C4B-A89F-470E-8D73-08FDC36D522C}" presName="child4" presStyleLbl="bgAcc1" presStyleIdx="3" presStyleCnt="4" custLinFactNeighborX="-3374" custLinFactNeighborY="0"/>
      <dgm:spPr/>
      <dgm:t>
        <a:bodyPr/>
        <a:lstStyle/>
        <a:p>
          <a:endParaRPr lang="en-IN"/>
        </a:p>
      </dgm:t>
    </dgm:pt>
    <dgm:pt modelId="{9B3BB299-5872-42F6-A84A-FCCBB312283F}" type="pres">
      <dgm:prSet presAssocID="{E3CB1C4B-A89F-470E-8D73-08FDC36D522C}" presName="child4Text" presStyleLbl="bgAcc1" presStyleIdx="3" presStyleCnt="4">
        <dgm:presLayoutVars>
          <dgm:bulletEnabled val="1"/>
        </dgm:presLayoutVars>
      </dgm:prSet>
      <dgm:spPr/>
      <dgm:t>
        <a:bodyPr/>
        <a:lstStyle/>
        <a:p>
          <a:endParaRPr lang="en-IN"/>
        </a:p>
      </dgm:t>
    </dgm:pt>
    <dgm:pt modelId="{53D81970-AF01-4834-99E3-DA87AE9CFE7B}" type="pres">
      <dgm:prSet presAssocID="{E3CB1C4B-A89F-470E-8D73-08FDC36D522C}" presName="childPlaceholder" presStyleCnt="0"/>
      <dgm:spPr/>
    </dgm:pt>
    <dgm:pt modelId="{610F8B17-1CA0-45AD-80FF-26E7446F93A9}" type="pres">
      <dgm:prSet presAssocID="{E3CB1C4B-A89F-470E-8D73-08FDC36D522C}" presName="circle" presStyleCnt="0"/>
      <dgm:spPr/>
    </dgm:pt>
    <dgm:pt modelId="{98278B70-6E76-4930-980C-32652DDA217E}" type="pres">
      <dgm:prSet presAssocID="{E3CB1C4B-A89F-470E-8D73-08FDC36D522C}" presName="quadrant1" presStyleLbl="node1" presStyleIdx="0" presStyleCnt="4">
        <dgm:presLayoutVars>
          <dgm:chMax val="1"/>
          <dgm:bulletEnabled val="1"/>
        </dgm:presLayoutVars>
      </dgm:prSet>
      <dgm:spPr/>
      <dgm:t>
        <a:bodyPr/>
        <a:lstStyle/>
        <a:p>
          <a:endParaRPr lang="en-IN"/>
        </a:p>
      </dgm:t>
    </dgm:pt>
    <dgm:pt modelId="{5876D032-C857-43B8-B78C-8CFF82053C22}" type="pres">
      <dgm:prSet presAssocID="{E3CB1C4B-A89F-470E-8D73-08FDC36D522C}" presName="quadrant2" presStyleLbl="node1" presStyleIdx="1" presStyleCnt="4">
        <dgm:presLayoutVars>
          <dgm:chMax val="1"/>
          <dgm:bulletEnabled val="1"/>
        </dgm:presLayoutVars>
      </dgm:prSet>
      <dgm:spPr/>
      <dgm:t>
        <a:bodyPr/>
        <a:lstStyle/>
        <a:p>
          <a:endParaRPr lang="en-IN"/>
        </a:p>
      </dgm:t>
    </dgm:pt>
    <dgm:pt modelId="{DE4C8074-1515-45C5-9944-7412B80F1D0D}" type="pres">
      <dgm:prSet presAssocID="{E3CB1C4B-A89F-470E-8D73-08FDC36D522C}" presName="quadrant3" presStyleLbl="node1" presStyleIdx="2" presStyleCnt="4">
        <dgm:presLayoutVars>
          <dgm:chMax val="1"/>
          <dgm:bulletEnabled val="1"/>
        </dgm:presLayoutVars>
      </dgm:prSet>
      <dgm:spPr/>
      <dgm:t>
        <a:bodyPr/>
        <a:lstStyle/>
        <a:p>
          <a:endParaRPr lang="en-IN"/>
        </a:p>
      </dgm:t>
    </dgm:pt>
    <dgm:pt modelId="{9D61D0EF-C504-4775-AB2C-0080B56291DE}" type="pres">
      <dgm:prSet presAssocID="{E3CB1C4B-A89F-470E-8D73-08FDC36D522C}" presName="quadrant4" presStyleLbl="node1" presStyleIdx="3" presStyleCnt="4">
        <dgm:presLayoutVars>
          <dgm:chMax val="1"/>
          <dgm:bulletEnabled val="1"/>
        </dgm:presLayoutVars>
      </dgm:prSet>
      <dgm:spPr/>
      <dgm:t>
        <a:bodyPr/>
        <a:lstStyle/>
        <a:p>
          <a:endParaRPr lang="en-IN"/>
        </a:p>
      </dgm:t>
    </dgm:pt>
    <dgm:pt modelId="{36768D6F-E37B-4E17-BA21-9A46C0522EBA}" type="pres">
      <dgm:prSet presAssocID="{E3CB1C4B-A89F-470E-8D73-08FDC36D522C}" presName="quadrantPlaceholder" presStyleCnt="0"/>
      <dgm:spPr/>
    </dgm:pt>
    <dgm:pt modelId="{8822D526-616D-456C-90C0-A5CC84B26241}" type="pres">
      <dgm:prSet presAssocID="{E3CB1C4B-A89F-470E-8D73-08FDC36D522C}" presName="center1" presStyleLbl="fgShp" presStyleIdx="0" presStyleCnt="2"/>
      <dgm:spPr/>
    </dgm:pt>
    <dgm:pt modelId="{69D5C4B6-B418-4E21-A315-40FF6E48CB36}" type="pres">
      <dgm:prSet presAssocID="{E3CB1C4B-A89F-470E-8D73-08FDC36D522C}" presName="center2" presStyleLbl="fgShp" presStyleIdx="1" presStyleCnt="2"/>
      <dgm:spPr/>
    </dgm:pt>
  </dgm:ptLst>
  <dgm:cxnLst>
    <dgm:cxn modelId="{82C1F74A-54BB-47D1-B52F-0DC5ADB24D50}" type="presOf" srcId="{083C7C85-3259-40F0-97DD-B293BCA728CF}" destId="{9B3BB299-5872-42F6-A84A-FCCBB312283F}" srcOrd="1" destOrd="1" presId="urn:microsoft.com/office/officeart/2005/8/layout/cycle4"/>
    <dgm:cxn modelId="{9B117F88-8A42-4885-87A1-C8FB0CF407B4}" type="presOf" srcId="{903E2750-3F17-4196-AB99-0791629019EF}" destId="{9B3BB299-5872-42F6-A84A-FCCBB312283F}" srcOrd="1" destOrd="2" presId="urn:microsoft.com/office/officeart/2005/8/layout/cycle4"/>
    <dgm:cxn modelId="{4F1EE748-4109-43F9-895B-8C01F21F5EA5}" srcId="{426426E2-D17F-4320-969C-E1A35A0C8D56}" destId="{27F46544-BA3F-4DD4-947E-37655128C35C}" srcOrd="0" destOrd="0" parTransId="{FB035CDD-5290-4936-8B77-0BE3C0BC733B}" sibTransId="{F8E24404-C335-4632-B0B1-A240BDDCD273}"/>
    <dgm:cxn modelId="{9ED6884F-0F8D-4681-9ECB-D84E08352261}" type="presOf" srcId="{27F46544-BA3F-4DD4-947E-37655128C35C}" destId="{A4D72D46-899A-4FA5-A941-69DED7E2227E}" srcOrd="0" destOrd="0" presId="urn:microsoft.com/office/officeart/2005/8/layout/cycle4"/>
    <dgm:cxn modelId="{22AE3F30-4B7A-4EBE-AD69-CF15F8AE1B3D}" type="presOf" srcId="{69306CD2-24D1-4D89-AFB1-14017EB1F985}" destId="{DE4C8074-1515-45C5-9944-7412B80F1D0D}" srcOrd="0" destOrd="0" presId="urn:microsoft.com/office/officeart/2005/8/layout/cycle4"/>
    <dgm:cxn modelId="{C2D85960-FAA4-4E8E-BED6-58A2967A9D02}" srcId="{426426E2-D17F-4320-969C-E1A35A0C8D56}" destId="{903E2750-3F17-4196-AB99-0791629019EF}" srcOrd="2" destOrd="0" parTransId="{E50E2BB4-104B-488E-A826-06B4F586453A}" sibTransId="{2BA5F23E-5F2D-40F1-8BF3-DFB04FC72A59}"/>
    <dgm:cxn modelId="{876AAF16-DF88-4F83-9881-667BFB4AB504}" type="presOf" srcId="{426426E2-D17F-4320-969C-E1A35A0C8D56}" destId="{9D61D0EF-C504-4775-AB2C-0080B56291DE}" srcOrd="0" destOrd="0" presId="urn:microsoft.com/office/officeart/2005/8/layout/cycle4"/>
    <dgm:cxn modelId="{ACCFDD07-9D43-44B2-B9BA-2836274E4CEB}" type="presOf" srcId="{78F18B76-49EA-4F86-99F9-0F9500671B61}" destId="{D207AE35-D592-466C-AA16-64A6D916CDE6}" srcOrd="1" destOrd="0" presId="urn:microsoft.com/office/officeart/2005/8/layout/cycle4"/>
    <dgm:cxn modelId="{672927E4-316E-4930-A084-B5AC98FFAA3A}" srcId="{E3CB1C4B-A89F-470E-8D73-08FDC36D522C}" destId="{426426E2-D17F-4320-969C-E1A35A0C8D56}" srcOrd="3" destOrd="0" parTransId="{D0BD0373-B089-48D5-859D-930068369835}" sibTransId="{80ED5CD5-FEF3-449D-AB1E-93DD6A8353B1}"/>
    <dgm:cxn modelId="{B083B1AA-A52D-41CF-A708-4316F4BD9D87}" srcId="{E3CB1C4B-A89F-470E-8D73-08FDC36D522C}" destId="{2487FC9D-C266-4EFE-95E9-5AC45EC22E48}" srcOrd="1" destOrd="0" parTransId="{9401FB3B-81FA-403A-AEAD-E71F2528D970}" sibTransId="{1F93091D-5DA1-472B-8156-D3F3DC267506}"/>
    <dgm:cxn modelId="{4E3E27CD-7C32-4743-9FEF-869A4297A446}" type="presOf" srcId="{CEDB6672-9E97-4FF4-80A0-976C4DEEEF74}" destId="{6A754D85-ACD6-46D1-ABB8-7B8A1031CD02}" srcOrd="1" destOrd="1" presId="urn:microsoft.com/office/officeart/2005/8/layout/cycle4"/>
    <dgm:cxn modelId="{B2C96566-D116-4934-9206-C920369CF910}" srcId="{69306CD2-24D1-4D89-AFB1-14017EB1F985}" destId="{FA402C0D-7D07-47B7-A85B-E558ED31A064}" srcOrd="0" destOrd="0" parTransId="{F3B77B6F-7DCE-4720-9064-0614B9751B8F}" sibTransId="{DF667270-1D07-48DB-BE14-990EBCDD7C88}"/>
    <dgm:cxn modelId="{E2CBE487-CF6E-4F38-B358-C238FF27BA20}" type="presOf" srcId="{E3CB1C4B-A89F-470E-8D73-08FDC36D522C}" destId="{3300959E-40C3-4A18-86F1-7EFB9C93CFE6}" srcOrd="0" destOrd="0" presId="urn:microsoft.com/office/officeart/2005/8/layout/cycle4"/>
    <dgm:cxn modelId="{714CC266-F4E3-4F2F-A532-23560F8C03E6}" type="presOf" srcId="{2FF7FFCD-C490-4861-9174-83B7F5A0637B}" destId="{98278B70-6E76-4930-980C-32652DDA217E}" srcOrd="0" destOrd="0" presId="urn:microsoft.com/office/officeart/2005/8/layout/cycle4"/>
    <dgm:cxn modelId="{6101698E-0146-4886-8618-C1B0C212923A}" type="presOf" srcId="{2487FC9D-C266-4EFE-95E9-5AC45EC22E48}" destId="{5876D032-C857-43B8-B78C-8CFF82053C22}" srcOrd="0" destOrd="0" presId="urn:microsoft.com/office/officeart/2005/8/layout/cycle4"/>
    <dgm:cxn modelId="{569DB9ED-3421-407D-924A-606520947B42}" srcId="{2FF7FFCD-C490-4861-9174-83B7F5A0637B}" destId="{78F18B76-49EA-4F86-99F9-0F9500671B61}" srcOrd="0" destOrd="0" parTransId="{6971E6DC-7AE4-4A10-8DC8-DB26113B5414}" sibTransId="{DB2B1754-580F-47E4-BE76-98251913E50E}"/>
    <dgm:cxn modelId="{E9226741-CDBC-4E15-8551-A4F246FBA21C}" type="presOf" srcId="{17E7AA05-7A1A-4960-B3BC-D4729E5A6B14}" destId="{11057039-AB3E-46C0-9DA0-D15F8ACDF126}" srcOrd="0" destOrd="0" presId="urn:microsoft.com/office/officeart/2005/8/layout/cycle4"/>
    <dgm:cxn modelId="{D25CED5C-6AC2-4B71-95BF-5D001845AF09}" type="presOf" srcId="{083C7C85-3259-40F0-97DD-B293BCA728CF}" destId="{A4D72D46-899A-4FA5-A941-69DED7E2227E}" srcOrd="0" destOrd="1" presId="urn:microsoft.com/office/officeart/2005/8/layout/cycle4"/>
    <dgm:cxn modelId="{38C17B23-7C55-4385-A83A-5CEDD5CB3400}" srcId="{2487FC9D-C266-4EFE-95E9-5AC45EC22E48}" destId="{17E7AA05-7A1A-4960-B3BC-D4729E5A6B14}" srcOrd="0" destOrd="0" parTransId="{A42218BF-F3E7-4BDF-8602-09B06A4FD2A6}" sibTransId="{426E1C52-39D3-4F58-BE1C-ABC2015D8193}"/>
    <dgm:cxn modelId="{FD6F2F46-49C2-4B58-8242-945C75F4E63E}" type="presOf" srcId="{FA402C0D-7D07-47B7-A85B-E558ED31A064}" destId="{092C93ED-701D-4C5E-962E-8CFA57A0ECDA}" srcOrd="1" destOrd="0" presId="urn:microsoft.com/office/officeart/2005/8/layout/cycle4"/>
    <dgm:cxn modelId="{D01EB90A-D6F1-4646-B042-C4D5716B29FA}" type="presOf" srcId="{17E7AA05-7A1A-4960-B3BC-D4729E5A6B14}" destId="{6A754D85-ACD6-46D1-ABB8-7B8A1031CD02}" srcOrd="1" destOrd="0" presId="urn:microsoft.com/office/officeart/2005/8/layout/cycle4"/>
    <dgm:cxn modelId="{3BED5298-097F-43A0-93FE-17CF6A87290C}" srcId="{2487FC9D-C266-4EFE-95E9-5AC45EC22E48}" destId="{CEDB6672-9E97-4FF4-80A0-976C4DEEEF74}" srcOrd="1" destOrd="0" parTransId="{6D0A101A-98CB-4E9A-9636-C7CA486BD9B6}" sibTransId="{7B2AE8A5-734E-4C91-80BE-DCD276793476}"/>
    <dgm:cxn modelId="{083FC397-AA64-47D3-9367-96C62A59F543}" type="presOf" srcId="{78F18B76-49EA-4F86-99F9-0F9500671B61}" destId="{E970F1DA-FA6F-4D8E-AF5C-57F20F09394B}" srcOrd="0" destOrd="0" presId="urn:microsoft.com/office/officeart/2005/8/layout/cycle4"/>
    <dgm:cxn modelId="{D352E7DF-A7DD-4349-AF6B-58BC78AEECAD}" srcId="{426426E2-D17F-4320-969C-E1A35A0C8D56}" destId="{083C7C85-3259-40F0-97DD-B293BCA728CF}" srcOrd="1" destOrd="0" parTransId="{4692C057-624E-4F74-82DE-516210B16E6C}" sibTransId="{EEAFA2ED-08AD-4EED-A456-2D3443EF6CF6}"/>
    <dgm:cxn modelId="{A6E98A6A-6EC0-4B40-A79B-831B5C86E1AB}" type="presOf" srcId="{CEDB6672-9E97-4FF4-80A0-976C4DEEEF74}" destId="{11057039-AB3E-46C0-9DA0-D15F8ACDF126}" srcOrd="0" destOrd="1" presId="urn:microsoft.com/office/officeart/2005/8/layout/cycle4"/>
    <dgm:cxn modelId="{FB45FB7C-BC72-4940-9C47-0BC231F0814D}" srcId="{E3CB1C4B-A89F-470E-8D73-08FDC36D522C}" destId="{2FF7FFCD-C490-4861-9174-83B7F5A0637B}" srcOrd="0" destOrd="0" parTransId="{DE3D2F5F-6FD4-4D81-A4E8-E9742C128C97}" sibTransId="{43E50B96-0400-4E24-99AE-F7B0BB768B8D}"/>
    <dgm:cxn modelId="{440D958F-257E-4896-9B01-CAF5A482A1C7}" srcId="{E3CB1C4B-A89F-470E-8D73-08FDC36D522C}" destId="{69306CD2-24D1-4D89-AFB1-14017EB1F985}" srcOrd="2" destOrd="0" parTransId="{9C0BB679-5361-424A-A40E-4712A14E8F06}" sibTransId="{7D23EEDC-1962-40F8-9B5A-0C089CB8A721}"/>
    <dgm:cxn modelId="{E2B1DF52-3E55-4110-BD36-182F9981712C}" type="presOf" srcId="{903E2750-3F17-4196-AB99-0791629019EF}" destId="{A4D72D46-899A-4FA5-A941-69DED7E2227E}" srcOrd="0" destOrd="2" presId="urn:microsoft.com/office/officeart/2005/8/layout/cycle4"/>
    <dgm:cxn modelId="{D5C620C8-4B50-44BF-A52C-0647BAC12F43}" type="presOf" srcId="{FA402C0D-7D07-47B7-A85B-E558ED31A064}" destId="{621394E4-225A-4C10-AACB-8DB374AC4CB7}" srcOrd="0" destOrd="0" presId="urn:microsoft.com/office/officeart/2005/8/layout/cycle4"/>
    <dgm:cxn modelId="{9AADF7D8-FCBE-4FEA-B0E7-DCA38A3D0EF4}" type="presOf" srcId="{27F46544-BA3F-4DD4-947E-37655128C35C}" destId="{9B3BB299-5872-42F6-A84A-FCCBB312283F}" srcOrd="1" destOrd="0" presId="urn:microsoft.com/office/officeart/2005/8/layout/cycle4"/>
    <dgm:cxn modelId="{9C63E4C2-BA0D-45EF-9156-6B53CD1DD9B9}" type="presParOf" srcId="{3300959E-40C3-4A18-86F1-7EFB9C93CFE6}" destId="{CF385772-1913-4478-8652-E463DC0B67F7}" srcOrd="0" destOrd="0" presId="urn:microsoft.com/office/officeart/2005/8/layout/cycle4"/>
    <dgm:cxn modelId="{A2FAC680-9052-4870-AEEB-E89578DDB80A}" type="presParOf" srcId="{CF385772-1913-4478-8652-E463DC0B67F7}" destId="{B56FB86A-5DF3-48BD-97D9-C56CC817D27B}" srcOrd="0" destOrd="0" presId="urn:microsoft.com/office/officeart/2005/8/layout/cycle4"/>
    <dgm:cxn modelId="{C33F990C-73A4-430E-892A-888E28C0F016}" type="presParOf" srcId="{B56FB86A-5DF3-48BD-97D9-C56CC817D27B}" destId="{E970F1DA-FA6F-4D8E-AF5C-57F20F09394B}" srcOrd="0" destOrd="0" presId="urn:microsoft.com/office/officeart/2005/8/layout/cycle4"/>
    <dgm:cxn modelId="{08A172B9-8546-47BB-B856-D506E2550F56}" type="presParOf" srcId="{B56FB86A-5DF3-48BD-97D9-C56CC817D27B}" destId="{D207AE35-D592-466C-AA16-64A6D916CDE6}" srcOrd="1" destOrd="0" presId="urn:microsoft.com/office/officeart/2005/8/layout/cycle4"/>
    <dgm:cxn modelId="{A9186E1F-E7CB-47A8-80F5-9695684FAD0F}" type="presParOf" srcId="{CF385772-1913-4478-8652-E463DC0B67F7}" destId="{E6576923-EB25-4685-B4B0-504EB147D0B4}" srcOrd="1" destOrd="0" presId="urn:microsoft.com/office/officeart/2005/8/layout/cycle4"/>
    <dgm:cxn modelId="{73D49E44-8480-421D-9493-3B03B4376D94}" type="presParOf" srcId="{E6576923-EB25-4685-B4B0-504EB147D0B4}" destId="{11057039-AB3E-46C0-9DA0-D15F8ACDF126}" srcOrd="0" destOrd="0" presId="urn:microsoft.com/office/officeart/2005/8/layout/cycle4"/>
    <dgm:cxn modelId="{2AD3E8C9-8B77-41ED-B176-4C77C98C0E2C}" type="presParOf" srcId="{E6576923-EB25-4685-B4B0-504EB147D0B4}" destId="{6A754D85-ACD6-46D1-ABB8-7B8A1031CD02}" srcOrd="1" destOrd="0" presId="urn:microsoft.com/office/officeart/2005/8/layout/cycle4"/>
    <dgm:cxn modelId="{F6DB55FF-CB92-49D1-9F52-EA679C3A33BE}" type="presParOf" srcId="{CF385772-1913-4478-8652-E463DC0B67F7}" destId="{030B91D6-18F0-4700-875F-9E7E9BA67BBA}" srcOrd="2" destOrd="0" presId="urn:microsoft.com/office/officeart/2005/8/layout/cycle4"/>
    <dgm:cxn modelId="{699FA58D-836E-41AB-BFDB-74C0FBBBA135}" type="presParOf" srcId="{030B91D6-18F0-4700-875F-9E7E9BA67BBA}" destId="{621394E4-225A-4C10-AACB-8DB374AC4CB7}" srcOrd="0" destOrd="0" presId="urn:microsoft.com/office/officeart/2005/8/layout/cycle4"/>
    <dgm:cxn modelId="{C96CA434-E319-4701-BC6C-A2B3C286CA6E}" type="presParOf" srcId="{030B91D6-18F0-4700-875F-9E7E9BA67BBA}" destId="{092C93ED-701D-4C5E-962E-8CFA57A0ECDA}" srcOrd="1" destOrd="0" presId="urn:microsoft.com/office/officeart/2005/8/layout/cycle4"/>
    <dgm:cxn modelId="{8CFA568A-C408-4695-9ACC-A8F2839403A4}" type="presParOf" srcId="{CF385772-1913-4478-8652-E463DC0B67F7}" destId="{0A87571D-E5DA-4F49-AD34-7C5B1344A040}" srcOrd="3" destOrd="0" presId="urn:microsoft.com/office/officeart/2005/8/layout/cycle4"/>
    <dgm:cxn modelId="{06CD2B46-6A34-4C43-8B11-7A476CBA7B4E}" type="presParOf" srcId="{0A87571D-E5DA-4F49-AD34-7C5B1344A040}" destId="{A4D72D46-899A-4FA5-A941-69DED7E2227E}" srcOrd="0" destOrd="0" presId="urn:microsoft.com/office/officeart/2005/8/layout/cycle4"/>
    <dgm:cxn modelId="{F7B99627-1AE1-42BA-B6B6-EF0AE212A3CC}" type="presParOf" srcId="{0A87571D-E5DA-4F49-AD34-7C5B1344A040}" destId="{9B3BB299-5872-42F6-A84A-FCCBB312283F}" srcOrd="1" destOrd="0" presId="urn:microsoft.com/office/officeart/2005/8/layout/cycle4"/>
    <dgm:cxn modelId="{E111193E-661A-439D-AEFC-4F6173081BC7}" type="presParOf" srcId="{CF385772-1913-4478-8652-E463DC0B67F7}" destId="{53D81970-AF01-4834-99E3-DA87AE9CFE7B}" srcOrd="4" destOrd="0" presId="urn:microsoft.com/office/officeart/2005/8/layout/cycle4"/>
    <dgm:cxn modelId="{E36A246D-F3AE-4145-BE3A-AA22EF4024B1}" type="presParOf" srcId="{3300959E-40C3-4A18-86F1-7EFB9C93CFE6}" destId="{610F8B17-1CA0-45AD-80FF-26E7446F93A9}" srcOrd="1" destOrd="0" presId="urn:microsoft.com/office/officeart/2005/8/layout/cycle4"/>
    <dgm:cxn modelId="{26D13B8D-41B4-473D-A2D1-85D3CFF125C5}" type="presParOf" srcId="{610F8B17-1CA0-45AD-80FF-26E7446F93A9}" destId="{98278B70-6E76-4930-980C-32652DDA217E}" srcOrd="0" destOrd="0" presId="urn:microsoft.com/office/officeart/2005/8/layout/cycle4"/>
    <dgm:cxn modelId="{A1ACEBEF-7497-4421-B606-9F29F001BCB0}" type="presParOf" srcId="{610F8B17-1CA0-45AD-80FF-26E7446F93A9}" destId="{5876D032-C857-43B8-B78C-8CFF82053C22}" srcOrd="1" destOrd="0" presId="urn:microsoft.com/office/officeart/2005/8/layout/cycle4"/>
    <dgm:cxn modelId="{6D96DA5B-8440-4955-BD26-C7AEAE6AB09F}" type="presParOf" srcId="{610F8B17-1CA0-45AD-80FF-26E7446F93A9}" destId="{DE4C8074-1515-45C5-9944-7412B80F1D0D}" srcOrd="2" destOrd="0" presId="urn:microsoft.com/office/officeart/2005/8/layout/cycle4"/>
    <dgm:cxn modelId="{08B4047F-136E-4729-8011-F9DE548963AE}" type="presParOf" srcId="{610F8B17-1CA0-45AD-80FF-26E7446F93A9}" destId="{9D61D0EF-C504-4775-AB2C-0080B56291DE}" srcOrd="3" destOrd="0" presId="urn:microsoft.com/office/officeart/2005/8/layout/cycle4"/>
    <dgm:cxn modelId="{6EB716F7-80DC-442D-80AC-DB842190EBC4}" type="presParOf" srcId="{610F8B17-1CA0-45AD-80FF-26E7446F93A9}" destId="{36768D6F-E37B-4E17-BA21-9A46C0522EBA}" srcOrd="4" destOrd="0" presId="urn:microsoft.com/office/officeart/2005/8/layout/cycle4"/>
    <dgm:cxn modelId="{333DC46D-F409-4DE5-90AA-6BD4A2301778}" type="presParOf" srcId="{3300959E-40C3-4A18-86F1-7EFB9C93CFE6}" destId="{8822D526-616D-456C-90C0-A5CC84B26241}" srcOrd="2" destOrd="0" presId="urn:microsoft.com/office/officeart/2005/8/layout/cycle4"/>
    <dgm:cxn modelId="{46D67E42-CB3C-4985-B47A-8CBE164283FC}" type="presParOf" srcId="{3300959E-40C3-4A18-86F1-7EFB9C93CFE6}" destId="{69D5C4B6-B418-4E21-A315-40FF6E48CB36}"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924E189-D2EA-4943-AA95-BB4FA2764CA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IN"/>
        </a:p>
      </dgm:t>
    </dgm:pt>
    <dgm:pt modelId="{DE3ADDB4-A605-4C34-ACEC-CF0DB91C45C6}">
      <dgm:prSet phldrT="[Text]"/>
      <dgm:spPr>
        <a:solidFill>
          <a:schemeClr val="lt1">
            <a:hueOff val="0"/>
            <a:satOff val="0"/>
            <a:lumOff val="0"/>
            <a:alpha val="0"/>
          </a:schemeClr>
        </a:solidFill>
      </dgm:spPr>
      <dgm:t>
        <a:bodyPr/>
        <a:lstStyle/>
        <a:p>
          <a:r>
            <a:rPr lang="en-US" dirty="0" smtClean="0">
              <a:solidFill>
                <a:schemeClr val="bg1"/>
              </a:solidFill>
            </a:rPr>
            <a:t>TDS Certificate u/s 203</a:t>
          </a:r>
          <a:endParaRPr lang="en-IN" dirty="0">
            <a:solidFill>
              <a:schemeClr val="bg1"/>
            </a:solidFill>
          </a:endParaRPr>
        </a:p>
      </dgm:t>
    </dgm:pt>
    <dgm:pt modelId="{520DCAB5-BAF5-402F-A16A-7A37E62E7DFC}" type="parTrans" cxnId="{5385DFE7-A08C-45F5-A409-885AD743029D}">
      <dgm:prSet/>
      <dgm:spPr/>
      <dgm:t>
        <a:bodyPr/>
        <a:lstStyle/>
        <a:p>
          <a:endParaRPr lang="en-IN"/>
        </a:p>
      </dgm:t>
    </dgm:pt>
    <dgm:pt modelId="{39E4F38A-C86F-46B9-BC8A-33DE4445AD3D}" type="sibTrans" cxnId="{5385DFE7-A08C-45F5-A409-885AD743029D}">
      <dgm:prSet/>
      <dgm:spPr/>
      <dgm:t>
        <a:bodyPr/>
        <a:lstStyle/>
        <a:p>
          <a:endParaRPr lang="en-IN"/>
        </a:p>
      </dgm:t>
    </dgm:pt>
    <dgm:pt modelId="{17C8E118-313B-4A26-899E-5A0FCF8D354F}">
      <dgm:prSet phldrT="[Text]"/>
      <dgm:spPr>
        <a:solidFill>
          <a:schemeClr val="lt1">
            <a:hueOff val="0"/>
            <a:satOff val="0"/>
            <a:lumOff val="0"/>
            <a:alpha val="0"/>
          </a:schemeClr>
        </a:solidFill>
      </dgm:spPr>
      <dgm:t>
        <a:bodyPr/>
        <a:lstStyle/>
        <a:p>
          <a:r>
            <a:rPr lang="en-US" dirty="0" smtClean="0">
              <a:solidFill>
                <a:schemeClr val="bg1"/>
              </a:solidFill>
            </a:rPr>
            <a:t>Form 16</a:t>
          </a:r>
          <a:endParaRPr lang="en-IN" dirty="0">
            <a:solidFill>
              <a:schemeClr val="bg1"/>
            </a:solidFill>
          </a:endParaRPr>
        </a:p>
      </dgm:t>
    </dgm:pt>
    <dgm:pt modelId="{F4AB696A-FC39-4112-877E-AB1A5629F203}" type="parTrans" cxnId="{5C48DBA1-B180-4883-BDBB-6D931996B1C9}">
      <dgm:prSet/>
      <dgm:spPr/>
      <dgm:t>
        <a:bodyPr/>
        <a:lstStyle/>
        <a:p>
          <a:endParaRPr lang="en-IN"/>
        </a:p>
      </dgm:t>
    </dgm:pt>
    <dgm:pt modelId="{177ADCB2-2ECD-4A81-A53B-337FA8C3F501}" type="sibTrans" cxnId="{5C48DBA1-B180-4883-BDBB-6D931996B1C9}">
      <dgm:prSet/>
      <dgm:spPr/>
      <dgm:t>
        <a:bodyPr/>
        <a:lstStyle/>
        <a:p>
          <a:endParaRPr lang="en-IN"/>
        </a:p>
      </dgm:t>
    </dgm:pt>
    <dgm:pt modelId="{34BED3C6-F3B2-46F4-B2B9-6F5A79EA011B}">
      <dgm:prSet phldrT="[Text]"/>
      <dgm:spPr>
        <a:solidFill>
          <a:schemeClr val="lt1">
            <a:hueOff val="0"/>
            <a:satOff val="0"/>
            <a:lumOff val="0"/>
            <a:alpha val="0"/>
          </a:schemeClr>
        </a:solidFill>
      </dgm:spPr>
      <dgm:t>
        <a:bodyPr/>
        <a:lstStyle/>
        <a:p>
          <a:r>
            <a:rPr lang="en-IN" dirty="0" smtClean="0">
              <a:solidFill>
                <a:schemeClr val="bg1"/>
              </a:solidFill>
              <a:effectLst/>
            </a:rPr>
            <a:t>Certificate for tax deducted at source from income chargeable under the head "Salaries".</a:t>
          </a:r>
          <a:endParaRPr lang="en-IN" dirty="0">
            <a:solidFill>
              <a:schemeClr val="bg1"/>
            </a:solidFill>
          </a:endParaRPr>
        </a:p>
      </dgm:t>
    </dgm:pt>
    <dgm:pt modelId="{978A69E9-F3B3-4CC1-8A3C-01B7C8792002}" type="parTrans" cxnId="{7E8A852B-DB3B-423B-8802-FB58DD38B319}">
      <dgm:prSet/>
      <dgm:spPr/>
      <dgm:t>
        <a:bodyPr/>
        <a:lstStyle/>
        <a:p>
          <a:endParaRPr lang="en-IN"/>
        </a:p>
      </dgm:t>
    </dgm:pt>
    <dgm:pt modelId="{3DA427F1-735E-4ACC-8761-C7314062E471}" type="sibTrans" cxnId="{7E8A852B-DB3B-423B-8802-FB58DD38B319}">
      <dgm:prSet/>
      <dgm:spPr/>
      <dgm:t>
        <a:bodyPr/>
        <a:lstStyle/>
        <a:p>
          <a:endParaRPr lang="en-IN"/>
        </a:p>
      </dgm:t>
    </dgm:pt>
    <dgm:pt modelId="{BFDC373D-9BFC-4E14-B686-B6AD93E906E4}">
      <dgm:prSet phldrT="[Text]"/>
      <dgm:spPr>
        <a:solidFill>
          <a:schemeClr val="lt1">
            <a:hueOff val="0"/>
            <a:satOff val="0"/>
            <a:lumOff val="0"/>
            <a:alpha val="0"/>
          </a:schemeClr>
        </a:solidFill>
      </dgm:spPr>
      <dgm:t>
        <a:bodyPr/>
        <a:lstStyle/>
        <a:p>
          <a:r>
            <a:rPr lang="en-US" dirty="0" smtClean="0">
              <a:solidFill>
                <a:schemeClr val="bg1"/>
              </a:solidFill>
            </a:rPr>
            <a:t>Form 16A</a:t>
          </a:r>
          <a:endParaRPr lang="en-IN" dirty="0">
            <a:solidFill>
              <a:schemeClr val="bg1"/>
            </a:solidFill>
          </a:endParaRPr>
        </a:p>
      </dgm:t>
    </dgm:pt>
    <dgm:pt modelId="{0724C4B3-4DB0-4962-8230-9A176A686AB3}" type="parTrans" cxnId="{3128CCA9-C8BB-4728-AEA6-BA1840268E1F}">
      <dgm:prSet/>
      <dgm:spPr/>
      <dgm:t>
        <a:bodyPr/>
        <a:lstStyle/>
        <a:p>
          <a:endParaRPr lang="en-IN"/>
        </a:p>
      </dgm:t>
    </dgm:pt>
    <dgm:pt modelId="{03F5A620-7BEC-4B1E-A03E-A59808FA2D2B}" type="sibTrans" cxnId="{3128CCA9-C8BB-4728-AEA6-BA1840268E1F}">
      <dgm:prSet/>
      <dgm:spPr/>
      <dgm:t>
        <a:bodyPr/>
        <a:lstStyle/>
        <a:p>
          <a:endParaRPr lang="en-IN"/>
        </a:p>
      </dgm:t>
    </dgm:pt>
    <dgm:pt modelId="{CE5D98E1-4BCF-452C-9FF6-F6F227EF07CE}">
      <dgm:prSet phldrT="[Text]"/>
      <dgm:spPr>
        <a:solidFill>
          <a:schemeClr val="lt1">
            <a:hueOff val="0"/>
            <a:satOff val="0"/>
            <a:lumOff val="0"/>
            <a:alpha val="0"/>
          </a:schemeClr>
        </a:solidFill>
      </dgm:spPr>
      <dgm:t>
        <a:bodyPr/>
        <a:lstStyle/>
        <a:p>
          <a:r>
            <a:rPr lang="en-IN" dirty="0" smtClean="0">
              <a:solidFill>
                <a:schemeClr val="bg1"/>
              </a:solidFill>
              <a:effectLst/>
            </a:rPr>
            <a:t>Certificate for tax deducted at source in respect of income other than Salary</a:t>
          </a:r>
          <a:endParaRPr lang="en-IN" dirty="0">
            <a:solidFill>
              <a:schemeClr val="bg1"/>
            </a:solidFill>
          </a:endParaRPr>
        </a:p>
      </dgm:t>
    </dgm:pt>
    <dgm:pt modelId="{895B4B0C-3357-4C8D-96F3-11527B4D4B73}" type="parTrans" cxnId="{326E9FDA-50FA-47BD-B0C1-2BAD550644F4}">
      <dgm:prSet/>
      <dgm:spPr/>
      <dgm:t>
        <a:bodyPr/>
        <a:lstStyle/>
        <a:p>
          <a:endParaRPr lang="en-IN"/>
        </a:p>
      </dgm:t>
    </dgm:pt>
    <dgm:pt modelId="{251C86A0-8CE8-4745-B5B8-C21CE7BE325C}" type="sibTrans" cxnId="{326E9FDA-50FA-47BD-B0C1-2BAD550644F4}">
      <dgm:prSet/>
      <dgm:spPr/>
      <dgm:t>
        <a:bodyPr/>
        <a:lstStyle/>
        <a:p>
          <a:endParaRPr lang="en-IN"/>
        </a:p>
      </dgm:t>
    </dgm:pt>
    <dgm:pt modelId="{590C9786-7849-4FB8-A393-6FEBA8858EBC}" type="pres">
      <dgm:prSet presAssocID="{3924E189-D2EA-4943-AA95-BB4FA2764CA5}" presName="hierChild1" presStyleCnt="0">
        <dgm:presLayoutVars>
          <dgm:chPref val="1"/>
          <dgm:dir/>
          <dgm:animOne val="branch"/>
          <dgm:animLvl val="lvl"/>
          <dgm:resizeHandles/>
        </dgm:presLayoutVars>
      </dgm:prSet>
      <dgm:spPr/>
      <dgm:t>
        <a:bodyPr/>
        <a:lstStyle/>
        <a:p>
          <a:endParaRPr lang="en-IN"/>
        </a:p>
      </dgm:t>
    </dgm:pt>
    <dgm:pt modelId="{23B47EC3-A3ED-425D-BFE5-E410EDD4ED2D}" type="pres">
      <dgm:prSet presAssocID="{DE3ADDB4-A605-4C34-ACEC-CF0DB91C45C6}" presName="hierRoot1" presStyleCnt="0"/>
      <dgm:spPr/>
    </dgm:pt>
    <dgm:pt modelId="{56FE0229-A4B7-4002-BC75-6AFE63CD1AB4}" type="pres">
      <dgm:prSet presAssocID="{DE3ADDB4-A605-4C34-ACEC-CF0DB91C45C6}" presName="composite" presStyleCnt="0"/>
      <dgm:spPr/>
    </dgm:pt>
    <dgm:pt modelId="{3049EFB7-2C99-473E-9D2B-9162D0814AE8}" type="pres">
      <dgm:prSet presAssocID="{DE3ADDB4-A605-4C34-ACEC-CF0DB91C45C6}" presName="background" presStyleLbl="node0" presStyleIdx="0" presStyleCnt="1"/>
      <dgm:spPr>
        <a:solidFill>
          <a:schemeClr val="lt1">
            <a:hueOff val="0"/>
            <a:satOff val="0"/>
            <a:lumOff val="0"/>
            <a:alpha val="0"/>
          </a:schemeClr>
        </a:solidFill>
      </dgm:spPr>
    </dgm:pt>
    <dgm:pt modelId="{01A47998-AC04-45AD-B6A9-AFA00934ECE7}" type="pres">
      <dgm:prSet presAssocID="{DE3ADDB4-A605-4C34-ACEC-CF0DB91C45C6}" presName="text" presStyleLbl="fgAcc0" presStyleIdx="0" presStyleCnt="1">
        <dgm:presLayoutVars>
          <dgm:chPref val="3"/>
        </dgm:presLayoutVars>
      </dgm:prSet>
      <dgm:spPr/>
      <dgm:t>
        <a:bodyPr/>
        <a:lstStyle/>
        <a:p>
          <a:endParaRPr lang="en-IN"/>
        </a:p>
      </dgm:t>
    </dgm:pt>
    <dgm:pt modelId="{4D0533C1-49AE-4682-BE68-E8808AF6032A}" type="pres">
      <dgm:prSet presAssocID="{DE3ADDB4-A605-4C34-ACEC-CF0DB91C45C6}" presName="hierChild2" presStyleCnt="0"/>
      <dgm:spPr/>
    </dgm:pt>
    <dgm:pt modelId="{173B4042-79A7-43E0-B871-4EA47C27B7BA}" type="pres">
      <dgm:prSet presAssocID="{F4AB696A-FC39-4112-877E-AB1A5629F203}" presName="Name10" presStyleLbl="parChTrans1D2" presStyleIdx="0" presStyleCnt="2"/>
      <dgm:spPr/>
      <dgm:t>
        <a:bodyPr/>
        <a:lstStyle/>
        <a:p>
          <a:endParaRPr lang="en-IN"/>
        </a:p>
      </dgm:t>
    </dgm:pt>
    <dgm:pt modelId="{A3D2BE0F-0201-4373-BCCA-81A9E6B31521}" type="pres">
      <dgm:prSet presAssocID="{17C8E118-313B-4A26-899E-5A0FCF8D354F}" presName="hierRoot2" presStyleCnt="0"/>
      <dgm:spPr/>
    </dgm:pt>
    <dgm:pt modelId="{01C0A9A1-8783-418D-B955-350B6D04E510}" type="pres">
      <dgm:prSet presAssocID="{17C8E118-313B-4A26-899E-5A0FCF8D354F}" presName="composite2" presStyleCnt="0"/>
      <dgm:spPr/>
    </dgm:pt>
    <dgm:pt modelId="{38CEB7CB-3BDD-4EA2-9E1C-767533E84A0F}" type="pres">
      <dgm:prSet presAssocID="{17C8E118-313B-4A26-899E-5A0FCF8D354F}" presName="background2" presStyleLbl="node2" presStyleIdx="0" presStyleCnt="2"/>
      <dgm:spPr>
        <a:solidFill>
          <a:schemeClr val="lt1">
            <a:hueOff val="0"/>
            <a:satOff val="0"/>
            <a:lumOff val="0"/>
            <a:alpha val="0"/>
          </a:schemeClr>
        </a:solidFill>
      </dgm:spPr>
    </dgm:pt>
    <dgm:pt modelId="{EE266240-C292-429D-8997-48475EE41F39}" type="pres">
      <dgm:prSet presAssocID="{17C8E118-313B-4A26-899E-5A0FCF8D354F}" presName="text2" presStyleLbl="fgAcc2" presStyleIdx="0" presStyleCnt="2">
        <dgm:presLayoutVars>
          <dgm:chPref val="3"/>
        </dgm:presLayoutVars>
      </dgm:prSet>
      <dgm:spPr/>
      <dgm:t>
        <a:bodyPr/>
        <a:lstStyle/>
        <a:p>
          <a:endParaRPr lang="en-IN"/>
        </a:p>
      </dgm:t>
    </dgm:pt>
    <dgm:pt modelId="{4A7844C9-DE45-417C-98AD-F833F3D569D1}" type="pres">
      <dgm:prSet presAssocID="{17C8E118-313B-4A26-899E-5A0FCF8D354F}" presName="hierChild3" presStyleCnt="0"/>
      <dgm:spPr/>
    </dgm:pt>
    <dgm:pt modelId="{B978B1EC-4721-4EEB-AB7D-9599011F0B1D}" type="pres">
      <dgm:prSet presAssocID="{978A69E9-F3B3-4CC1-8A3C-01B7C8792002}" presName="Name17" presStyleLbl="parChTrans1D3" presStyleIdx="0" presStyleCnt="2"/>
      <dgm:spPr/>
      <dgm:t>
        <a:bodyPr/>
        <a:lstStyle/>
        <a:p>
          <a:endParaRPr lang="en-IN"/>
        </a:p>
      </dgm:t>
    </dgm:pt>
    <dgm:pt modelId="{A86495DA-3649-49E1-8BBC-C45846A09DAB}" type="pres">
      <dgm:prSet presAssocID="{34BED3C6-F3B2-46F4-B2B9-6F5A79EA011B}" presName="hierRoot3" presStyleCnt="0"/>
      <dgm:spPr/>
    </dgm:pt>
    <dgm:pt modelId="{C3DF5F3D-0FB3-446B-96CF-A52FCE9862E3}" type="pres">
      <dgm:prSet presAssocID="{34BED3C6-F3B2-46F4-B2B9-6F5A79EA011B}" presName="composite3" presStyleCnt="0"/>
      <dgm:spPr/>
    </dgm:pt>
    <dgm:pt modelId="{C22DAB01-6E08-44F2-B968-C0AEFE164CA0}" type="pres">
      <dgm:prSet presAssocID="{34BED3C6-F3B2-46F4-B2B9-6F5A79EA011B}" presName="background3" presStyleLbl="node3" presStyleIdx="0" presStyleCnt="2"/>
      <dgm:spPr>
        <a:solidFill>
          <a:schemeClr val="lt1">
            <a:hueOff val="0"/>
            <a:satOff val="0"/>
            <a:lumOff val="0"/>
            <a:alpha val="0"/>
          </a:schemeClr>
        </a:solidFill>
      </dgm:spPr>
    </dgm:pt>
    <dgm:pt modelId="{5365A8A1-4A88-4B8F-8EA6-B6D095B44EF0}" type="pres">
      <dgm:prSet presAssocID="{34BED3C6-F3B2-46F4-B2B9-6F5A79EA011B}" presName="text3" presStyleLbl="fgAcc3" presStyleIdx="0" presStyleCnt="2" custScaleX="223903" custScaleY="207081">
        <dgm:presLayoutVars>
          <dgm:chPref val="3"/>
        </dgm:presLayoutVars>
      </dgm:prSet>
      <dgm:spPr/>
      <dgm:t>
        <a:bodyPr/>
        <a:lstStyle/>
        <a:p>
          <a:endParaRPr lang="en-IN"/>
        </a:p>
      </dgm:t>
    </dgm:pt>
    <dgm:pt modelId="{13BDC511-ED18-4278-BC23-49988E439175}" type="pres">
      <dgm:prSet presAssocID="{34BED3C6-F3B2-46F4-B2B9-6F5A79EA011B}" presName="hierChild4" presStyleCnt="0"/>
      <dgm:spPr/>
    </dgm:pt>
    <dgm:pt modelId="{2CA275E6-CB94-4685-8BAC-04C53BC945E5}" type="pres">
      <dgm:prSet presAssocID="{0724C4B3-4DB0-4962-8230-9A176A686AB3}" presName="Name10" presStyleLbl="parChTrans1D2" presStyleIdx="1" presStyleCnt="2"/>
      <dgm:spPr/>
      <dgm:t>
        <a:bodyPr/>
        <a:lstStyle/>
        <a:p>
          <a:endParaRPr lang="en-IN"/>
        </a:p>
      </dgm:t>
    </dgm:pt>
    <dgm:pt modelId="{C4385716-7E42-4605-8B0E-AE77E2FBE09E}" type="pres">
      <dgm:prSet presAssocID="{BFDC373D-9BFC-4E14-B686-B6AD93E906E4}" presName="hierRoot2" presStyleCnt="0"/>
      <dgm:spPr/>
    </dgm:pt>
    <dgm:pt modelId="{BCCC4AA8-CC75-48EC-9E8E-02E04F467032}" type="pres">
      <dgm:prSet presAssocID="{BFDC373D-9BFC-4E14-B686-B6AD93E906E4}" presName="composite2" presStyleCnt="0"/>
      <dgm:spPr/>
    </dgm:pt>
    <dgm:pt modelId="{008AD9E0-6905-4A76-A2A4-08B2DFED86DB}" type="pres">
      <dgm:prSet presAssocID="{BFDC373D-9BFC-4E14-B686-B6AD93E906E4}" presName="background2" presStyleLbl="node2" presStyleIdx="1" presStyleCnt="2"/>
      <dgm:spPr>
        <a:solidFill>
          <a:schemeClr val="lt1">
            <a:hueOff val="0"/>
            <a:satOff val="0"/>
            <a:lumOff val="0"/>
            <a:alpha val="0"/>
          </a:schemeClr>
        </a:solidFill>
      </dgm:spPr>
    </dgm:pt>
    <dgm:pt modelId="{F061C0FD-7FC6-4734-ADE0-4BA2A318EBBC}" type="pres">
      <dgm:prSet presAssocID="{BFDC373D-9BFC-4E14-B686-B6AD93E906E4}" presName="text2" presStyleLbl="fgAcc2" presStyleIdx="1" presStyleCnt="2">
        <dgm:presLayoutVars>
          <dgm:chPref val="3"/>
        </dgm:presLayoutVars>
      </dgm:prSet>
      <dgm:spPr/>
      <dgm:t>
        <a:bodyPr/>
        <a:lstStyle/>
        <a:p>
          <a:endParaRPr lang="en-IN"/>
        </a:p>
      </dgm:t>
    </dgm:pt>
    <dgm:pt modelId="{B53E547C-115A-41DE-B6C4-33C8A2610779}" type="pres">
      <dgm:prSet presAssocID="{BFDC373D-9BFC-4E14-B686-B6AD93E906E4}" presName="hierChild3" presStyleCnt="0"/>
      <dgm:spPr/>
    </dgm:pt>
    <dgm:pt modelId="{38A7954B-4B42-40A6-BCBD-651FAE08CC3D}" type="pres">
      <dgm:prSet presAssocID="{895B4B0C-3357-4C8D-96F3-11527B4D4B73}" presName="Name17" presStyleLbl="parChTrans1D3" presStyleIdx="1" presStyleCnt="2"/>
      <dgm:spPr/>
      <dgm:t>
        <a:bodyPr/>
        <a:lstStyle/>
        <a:p>
          <a:endParaRPr lang="en-IN"/>
        </a:p>
      </dgm:t>
    </dgm:pt>
    <dgm:pt modelId="{173612D6-4C96-4B28-84BD-321BB4405292}" type="pres">
      <dgm:prSet presAssocID="{CE5D98E1-4BCF-452C-9FF6-F6F227EF07CE}" presName="hierRoot3" presStyleCnt="0"/>
      <dgm:spPr/>
    </dgm:pt>
    <dgm:pt modelId="{DAEAB277-AFDC-4320-ADF9-F082C22B773E}" type="pres">
      <dgm:prSet presAssocID="{CE5D98E1-4BCF-452C-9FF6-F6F227EF07CE}" presName="composite3" presStyleCnt="0"/>
      <dgm:spPr/>
    </dgm:pt>
    <dgm:pt modelId="{CD459093-BFD8-4596-A352-290E4F1EBC58}" type="pres">
      <dgm:prSet presAssocID="{CE5D98E1-4BCF-452C-9FF6-F6F227EF07CE}" presName="background3" presStyleLbl="node3" presStyleIdx="1" presStyleCnt="2"/>
      <dgm:spPr>
        <a:solidFill>
          <a:schemeClr val="lt1">
            <a:hueOff val="0"/>
            <a:satOff val="0"/>
            <a:lumOff val="0"/>
            <a:alpha val="0"/>
          </a:schemeClr>
        </a:solidFill>
      </dgm:spPr>
    </dgm:pt>
    <dgm:pt modelId="{3D4F86C8-8827-458A-AF2C-B9A08EF5D248}" type="pres">
      <dgm:prSet presAssocID="{CE5D98E1-4BCF-452C-9FF6-F6F227EF07CE}" presName="text3" presStyleLbl="fgAcc3" presStyleIdx="1" presStyleCnt="2" custScaleX="243973" custScaleY="209954">
        <dgm:presLayoutVars>
          <dgm:chPref val="3"/>
        </dgm:presLayoutVars>
      </dgm:prSet>
      <dgm:spPr/>
      <dgm:t>
        <a:bodyPr/>
        <a:lstStyle/>
        <a:p>
          <a:endParaRPr lang="en-IN"/>
        </a:p>
      </dgm:t>
    </dgm:pt>
    <dgm:pt modelId="{1C0D540D-D48D-4006-85F5-A3AB4C6FB08E}" type="pres">
      <dgm:prSet presAssocID="{CE5D98E1-4BCF-452C-9FF6-F6F227EF07CE}" presName="hierChild4" presStyleCnt="0"/>
      <dgm:spPr/>
    </dgm:pt>
  </dgm:ptLst>
  <dgm:cxnLst>
    <dgm:cxn modelId="{767775C1-0385-4A4D-835B-EAC899D52DC9}" type="presOf" srcId="{CE5D98E1-4BCF-452C-9FF6-F6F227EF07CE}" destId="{3D4F86C8-8827-458A-AF2C-B9A08EF5D248}" srcOrd="0" destOrd="0" presId="urn:microsoft.com/office/officeart/2005/8/layout/hierarchy1"/>
    <dgm:cxn modelId="{D4CD4020-74BE-423E-A0E4-86F79EB60D05}" type="presOf" srcId="{34BED3C6-F3B2-46F4-B2B9-6F5A79EA011B}" destId="{5365A8A1-4A88-4B8F-8EA6-B6D095B44EF0}" srcOrd="0" destOrd="0" presId="urn:microsoft.com/office/officeart/2005/8/layout/hierarchy1"/>
    <dgm:cxn modelId="{7EA348BE-EDD1-4B80-816B-BAE06BC6B54B}" type="presOf" srcId="{0724C4B3-4DB0-4962-8230-9A176A686AB3}" destId="{2CA275E6-CB94-4685-8BAC-04C53BC945E5}" srcOrd="0" destOrd="0" presId="urn:microsoft.com/office/officeart/2005/8/layout/hierarchy1"/>
    <dgm:cxn modelId="{5C48DBA1-B180-4883-BDBB-6D931996B1C9}" srcId="{DE3ADDB4-A605-4C34-ACEC-CF0DB91C45C6}" destId="{17C8E118-313B-4A26-899E-5A0FCF8D354F}" srcOrd="0" destOrd="0" parTransId="{F4AB696A-FC39-4112-877E-AB1A5629F203}" sibTransId="{177ADCB2-2ECD-4A81-A53B-337FA8C3F501}"/>
    <dgm:cxn modelId="{DBC011D3-2ADD-48B8-B75B-20D00ECC37F0}" type="presOf" srcId="{DE3ADDB4-A605-4C34-ACEC-CF0DB91C45C6}" destId="{01A47998-AC04-45AD-B6A9-AFA00934ECE7}" srcOrd="0" destOrd="0" presId="urn:microsoft.com/office/officeart/2005/8/layout/hierarchy1"/>
    <dgm:cxn modelId="{E1ADC4B0-A3FF-4246-8B43-BFCAE50D1548}" type="presOf" srcId="{17C8E118-313B-4A26-899E-5A0FCF8D354F}" destId="{EE266240-C292-429D-8997-48475EE41F39}" srcOrd="0" destOrd="0" presId="urn:microsoft.com/office/officeart/2005/8/layout/hierarchy1"/>
    <dgm:cxn modelId="{E7D81582-754F-48C1-80D2-BC2385B0FB12}" type="presOf" srcId="{3924E189-D2EA-4943-AA95-BB4FA2764CA5}" destId="{590C9786-7849-4FB8-A393-6FEBA8858EBC}" srcOrd="0" destOrd="0" presId="urn:microsoft.com/office/officeart/2005/8/layout/hierarchy1"/>
    <dgm:cxn modelId="{B92F0A5A-C045-4476-B4CB-A6551671C1A5}" type="presOf" srcId="{895B4B0C-3357-4C8D-96F3-11527B4D4B73}" destId="{38A7954B-4B42-40A6-BCBD-651FAE08CC3D}" srcOrd="0" destOrd="0" presId="urn:microsoft.com/office/officeart/2005/8/layout/hierarchy1"/>
    <dgm:cxn modelId="{3128CCA9-C8BB-4728-AEA6-BA1840268E1F}" srcId="{DE3ADDB4-A605-4C34-ACEC-CF0DB91C45C6}" destId="{BFDC373D-9BFC-4E14-B686-B6AD93E906E4}" srcOrd="1" destOrd="0" parTransId="{0724C4B3-4DB0-4962-8230-9A176A686AB3}" sibTransId="{03F5A620-7BEC-4B1E-A03E-A59808FA2D2B}"/>
    <dgm:cxn modelId="{5385DFE7-A08C-45F5-A409-885AD743029D}" srcId="{3924E189-D2EA-4943-AA95-BB4FA2764CA5}" destId="{DE3ADDB4-A605-4C34-ACEC-CF0DB91C45C6}" srcOrd="0" destOrd="0" parTransId="{520DCAB5-BAF5-402F-A16A-7A37E62E7DFC}" sibTransId="{39E4F38A-C86F-46B9-BC8A-33DE4445AD3D}"/>
    <dgm:cxn modelId="{326E9FDA-50FA-47BD-B0C1-2BAD550644F4}" srcId="{BFDC373D-9BFC-4E14-B686-B6AD93E906E4}" destId="{CE5D98E1-4BCF-452C-9FF6-F6F227EF07CE}" srcOrd="0" destOrd="0" parTransId="{895B4B0C-3357-4C8D-96F3-11527B4D4B73}" sibTransId="{251C86A0-8CE8-4745-B5B8-C21CE7BE325C}"/>
    <dgm:cxn modelId="{7E75B066-2086-440D-AA9A-D784515CAA79}" type="presOf" srcId="{F4AB696A-FC39-4112-877E-AB1A5629F203}" destId="{173B4042-79A7-43E0-B871-4EA47C27B7BA}" srcOrd="0" destOrd="0" presId="urn:microsoft.com/office/officeart/2005/8/layout/hierarchy1"/>
    <dgm:cxn modelId="{7E8A852B-DB3B-423B-8802-FB58DD38B319}" srcId="{17C8E118-313B-4A26-899E-5A0FCF8D354F}" destId="{34BED3C6-F3B2-46F4-B2B9-6F5A79EA011B}" srcOrd="0" destOrd="0" parTransId="{978A69E9-F3B3-4CC1-8A3C-01B7C8792002}" sibTransId="{3DA427F1-735E-4ACC-8761-C7314062E471}"/>
    <dgm:cxn modelId="{B91FDE91-08C4-4376-B401-EF83DC8592D5}" type="presOf" srcId="{BFDC373D-9BFC-4E14-B686-B6AD93E906E4}" destId="{F061C0FD-7FC6-4734-ADE0-4BA2A318EBBC}" srcOrd="0" destOrd="0" presId="urn:microsoft.com/office/officeart/2005/8/layout/hierarchy1"/>
    <dgm:cxn modelId="{DE4E7AAC-64C2-4293-B93C-C09BDF350CCB}" type="presOf" srcId="{978A69E9-F3B3-4CC1-8A3C-01B7C8792002}" destId="{B978B1EC-4721-4EEB-AB7D-9599011F0B1D}" srcOrd="0" destOrd="0" presId="urn:microsoft.com/office/officeart/2005/8/layout/hierarchy1"/>
    <dgm:cxn modelId="{EA991E25-79D7-42E4-A9C0-ADE3EF39CEBD}" type="presParOf" srcId="{590C9786-7849-4FB8-A393-6FEBA8858EBC}" destId="{23B47EC3-A3ED-425D-BFE5-E410EDD4ED2D}" srcOrd="0" destOrd="0" presId="urn:microsoft.com/office/officeart/2005/8/layout/hierarchy1"/>
    <dgm:cxn modelId="{21C9CDD1-C778-4CC8-8557-808B0BB4233D}" type="presParOf" srcId="{23B47EC3-A3ED-425D-BFE5-E410EDD4ED2D}" destId="{56FE0229-A4B7-4002-BC75-6AFE63CD1AB4}" srcOrd="0" destOrd="0" presId="urn:microsoft.com/office/officeart/2005/8/layout/hierarchy1"/>
    <dgm:cxn modelId="{E2EECE6F-F654-4DED-8143-B6DF7936B2C3}" type="presParOf" srcId="{56FE0229-A4B7-4002-BC75-6AFE63CD1AB4}" destId="{3049EFB7-2C99-473E-9D2B-9162D0814AE8}" srcOrd="0" destOrd="0" presId="urn:microsoft.com/office/officeart/2005/8/layout/hierarchy1"/>
    <dgm:cxn modelId="{CC7136E8-AEB4-484C-9293-53D4CF117C5D}" type="presParOf" srcId="{56FE0229-A4B7-4002-BC75-6AFE63CD1AB4}" destId="{01A47998-AC04-45AD-B6A9-AFA00934ECE7}" srcOrd="1" destOrd="0" presId="urn:microsoft.com/office/officeart/2005/8/layout/hierarchy1"/>
    <dgm:cxn modelId="{53BCCD97-D68F-4DCE-A705-5242C842F2F9}" type="presParOf" srcId="{23B47EC3-A3ED-425D-BFE5-E410EDD4ED2D}" destId="{4D0533C1-49AE-4682-BE68-E8808AF6032A}" srcOrd="1" destOrd="0" presId="urn:microsoft.com/office/officeart/2005/8/layout/hierarchy1"/>
    <dgm:cxn modelId="{B492D637-434E-4889-ADCE-6EE109C32CDD}" type="presParOf" srcId="{4D0533C1-49AE-4682-BE68-E8808AF6032A}" destId="{173B4042-79A7-43E0-B871-4EA47C27B7BA}" srcOrd="0" destOrd="0" presId="urn:microsoft.com/office/officeart/2005/8/layout/hierarchy1"/>
    <dgm:cxn modelId="{3E62A8FF-1236-4321-9C61-4EC4AC98D559}" type="presParOf" srcId="{4D0533C1-49AE-4682-BE68-E8808AF6032A}" destId="{A3D2BE0F-0201-4373-BCCA-81A9E6B31521}" srcOrd="1" destOrd="0" presId="urn:microsoft.com/office/officeart/2005/8/layout/hierarchy1"/>
    <dgm:cxn modelId="{49488295-E9BF-4EE6-96F9-D3185ECCA93C}" type="presParOf" srcId="{A3D2BE0F-0201-4373-BCCA-81A9E6B31521}" destId="{01C0A9A1-8783-418D-B955-350B6D04E510}" srcOrd="0" destOrd="0" presId="urn:microsoft.com/office/officeart/2005/8/layout/hierarchy1"/>
    <dgm:cxn modelId="{F2DE01B5-F008-4827-9518-D714956911B7}" type="presParOf" srcId="{01C0A9A1-8783-418D-B955-350B6D04E510}" destId="{38CEB7CB-3BDD-4EA2-9E1C-767533E84A0F}" srcOrd="0" destOrd="0" presId="urn:microsoft.com/office/officeart/2005/8/layout/hierarchy1"/>
    <dgm:cxn modelId="{7DC33AB6-924F-487C-B84F-5845CCB5AEC3}" type="presParOf" srcId="{01C0A9A1-8783-418D-B955-350B6D04E510}" destId="{EE266240-C292-429D-8997-48475EE41F39}" srcOrd="1" destOrd="0" presId="urn:microsoft.com/office/officeart/2005/8/layout/hierarchy1"/>
    <dgm:cxn modelId="{546DA77F-CC0A-4D4D-906B-95B699597139}" type="presParOf" srcId="{A3D2BE0F-0201-4373-BCCA-81A9E6B31521}" destId="{4A7844C9-DE45-417C-98AD-F833F3D569D1}" srcOrd="1" destOrd="0" presId="urn:microsoft.com/office/officeart/2005/8/layout/hierarchy1"/>
    <dgm:cxn modelId="{43686ADE-9213-49DD-8CD9-0744CA9887DA}" type="presParOf" srcId="{4A7844C9-DE45-417C-98AD-F833F3D569D1}" destId="{B978B1EC-4721-4EEB-AB7D-9599011F0B1D}" srcOrd="0" destOrd="0" presId="urn:microsoft.com/office/officeart/2005/8/layout/hierarchy1"/>
    <dgm:cxn modelId="{1061F648-75EC-482F-ACC1-0A7395A48B5A}" type="presParOf" srcId="{4A7844C9-DE45-417C-98AD-F833F3D569D1}" destId="{A86495DA-3649-49E1-8BBC-C45846A09DAB}" srcOrd="1" destOrd="0" presId="urn:microsoft.com/office/officeart/2005/8/layout/hierarchy1"/>
    <dgm:cxn modelId="{CBCB31B1-EEB3-4724-8208-9232508132C5}" type="presParOf" srcId="{A86495DA-3649-49E1-8BBC-C45846A09DAB}" destId="{C3DF5F3D-0FB3-446B-96CF-A52FCE9862E3}" srcOrd="0" destOrd="0" presId="urn:microsoft.com/office/officeart/2005/8/layout/hierarchy1"/>
    <dgm:cxn modelId="{1D7C3270-1F12-4285-9A24-2083E61F33AA}" type="presParOf" srcId="{C3DF5F3D-0FB3-446B-96CF-A52FCE9862E3}" destId="{C22DAB01-6E08-44F2-B968-C0AEFE164CA0}" srcOrd="0" destOrd="0" presId="urn:microsoft.com/office/officeart/2005/8/layout/hierarchy1"/>
    <dgm:cxn modelId="{DD996810-F573-4FF7-8811-A4087F47A923}" type="presParOf" srcId="{C3DF5F3D-0FB3-446B-96CF-A52FCE9862E3}" destId="{5365A8A1-4A88-4B8F-8EA6-B6D095B44EF0}" srcOrd="1" destOrd="0" presId="urn:microsoft.com/office/officeart/2005/8/layout/hierarchy1"/>
    <dgm:cxn modelId="{B1F808E0-D520-40DE-8841-BBE18E9F9BEE}" type="presParOf" srcId="{A86495DA-3649-49E1-8BBC-C45846A09DAB}" destId="{13BDC511-ED18-4278-BC23-49988E439175}" srcOrd="1" destOrd="0" presId="urn:microsoft.com/office/officeart/2005/8/layout/hierarchy1"/>
    <dgm:cxn modelId="{609B6A27-11A4-490F-97AC-7863ADD8FE11}" type="presParOf" srcId="{4D0533C1-49AE-4682-BE68-E8808AF6032A}" destId="{2CA275E6-CB94-4685-8BAC-04C53BC945E5}" srcOrd="2" destOrd="0" presId="urn:microsoft.com/office/officeart/2005/8/layout/hierarchy1"/>
    <dgm:cxn modelId="{79EFA6C9-390A-412D-98DD-488E01123953}" type="presParOf" srcId="{4D0533C1-49AE-4682-BE68-E8808AF6032A}" destId="{C4385716-7E42-4605-8B0E-AE77E2FBE09E}" srcOrd="3" destOrd="0" presId="urn:microsoft.com/office/officeart/2005/8/layout/hierarchy1"/>
    <dgm:cxn modelId="{26F3C674-F8D8-441D-8032-7CAD9ED8DF7F}" type="presParOf" srcId="{C4385716-7E42-4605-8B0E-AE77E2FBE09E}" destId="{BCCC4AA8-CC75-48EC-9E8E-02E04F467032}" srcOrd="0" destOrd="0" presId="urn:microsoft.com/office/officeart/2005/8/layout/hierarchy1"/>
    <dgm:cxn modelId="{74265559-26CE-40CA-BB59-149855213E66}" type="presParOf" srcId="{BCCC4AA8-CC75-48EC-9E8E-02E04F467032}" destId="{008AD9E0-6905-4A76-A2A4-08B2DFED86DB}" srcOrd="0" destOrd="0" presId="urn:microsoft.com/office/officeart/2005/8/layout/hierarchy1"/>
    <dgm:cxn modelId="{5EF7DE46-1987-4CC1-A34A-C9BA7EEC79BE}" type="presParOf" srcId="{BCCC4AA8-CC75-48EC-9E8E-02E04F467032}" destId="{F061C0FD-7FC6-4734-ADE0-4BA2A318EBBC}" srcOrd="1" destOrd="0" presId="urn:microsoft.com/office/officeart/2005/8/layout/hierarchy1"/>
    <dgm:cxn modelId="{9192F8C4-0843-4E97-81B1-7625C10EE7C7}" type="presParOf" srcId="{C4385716-7E42-4605-8B0E-AE77E2FBE09E}" destId="{B53E547C-115A-41DE-B6C4-33C8A2610779}" srcOrd="1" destOrd="0" presId="urn:microsoft.com/office/officeart/2005/8/layout/hierarchy1"/>
    <dgm:cxn modelId="{CE051C0A-DA3E-41CC-BC90-55B03F6AB6E6}" type="presParOf" srcId="{B53E547C-115A-41DE-B6C4-33C8A2610779}" destId="{38A7954B-4B42-40A6-BCBD-651FAE08CC3D}" srcOrd="0" destOrd="0" presId="urn:microsoft.com/office/officeart/2005/8/layout/hierarchy1"/>
    <dgm:cxn modelId="{C1F7E082-AA1A-4A8C-BAFA-DC1853E04B5D}" type="presParOf" srcId="{B53E547C-115A-41DE-B6C4-33C8A2610779}" destId="{173612D6-4C96-4B28-84BD-321BB4405292}" srcOrd="1" destOrd="0" presId="urn:microsoft.com/office/officeart/2005/8/layout/hierarchy1"/>
    <dgm:cxn modelId="{048BE53D-D822-4F02-9ABB-3A95666AE1E4}" type="presParOf" srcId="{173612D6-4C96-4B28-84BD-321BB4405292}" destId="{DAEAB277-AFDC-4320-ADF9-F082C22B773E}" srcOrd="0" destOrd="0" presId="urn:microsoft.com/office/officeart/2005/8/layout/hierarchy1"/>
    <dgm:cxn modelId="{99357B4F-4A47-4B59-8947-6867A8730690}" type="presParOf" srcId="{DAEAB277-AFDC-4320-ADF9-F082C22B773E}" destId="{CD459093-BFD8-4596-A352-290E4F1EBC58}" srcOrd="0" destOrd="0" presId="urn:microsoft.com/office/officeart/2005/8/layout/hierarchy1"/>
    <dgm:cxn modelId="{CE16BB4A-9379-4844-8962-D9B6780746B4}" type="presParOf" srcId="{DAEAB277-AFDC-4320-ADF9-F082C22B773E}" destId="{3D4F86C8-8827-458A-AF2C-B9A08EF5D248}" srcOrd="1" destOrd="0" presId="urn:microsoft.com/office/officeart/2005/8/layout/hierarchy1"/>
    <dgm:cxn modelId="{CD6BC51A-F630-467F-AFE4-3A6F6D8DCF5E}" type="presParOf" srcId="{173612D6-4C96-4B28-84BD-321BB4405292}" destId="{1C0D540D-D48D-4006-85F5-A3AB4C6FB08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05A9FE7-EDF0-4C2A-B790-BAC34633752B}" type="doc">
      <dgm:prSet loTypeId="urn:microsoft.com/office/officeart/2008/layout/HalfCircleOrganizationChart" loCatId="hierarchy" qsTypeId="urn:microsoft.com/office/officeart/2005/8/quickstyle/3d3" qsCatId="3D" csTypeId="urn:microsoft.com/office/officeart/2005/8/colors/accent1_2" csCatId="accent1" phldr="1"/>
      <dgm:spPr/>
      <dgm:t>
        <a:bodyPr/>
        <a:lstStyle/>
        <a:p>
          <a:endParaRPr lang="en-IN"/>
        </a:p>
      </dgm:t>
    </dgm:pt>
    <dgm:pt modelId="{CFC581D5-9721-4688-8612-5F18F60B8F52}">
      <dgm:prSet phldrT="[Text]" custT="1"/>
      <dgm:spPr/>
      <dgm:t>
        <a:bodyPr/>
        <a:lstStyle/>
        <a:p>
          <a:r>
            <a:rPr lang="en-US" sz="1800" dirty="0" smtClean="0">
              <a:solidFill>
                <a:schemeClr val="bg1"/>
              </a:solidFill>
            </a:rPr>
            <a:t>Due Date s of Advance Tax</a:t>
          </a:r>
          <a:endParaRPr lang="en-IN" sz="1800" dirty="0">
            <a:solidFill>
              <a:schemeClr val="bg1"/>
            </a:solidFill>
          </a:endParaRPr>
        </a:p>
      </dgm:t>
    </dgm:pt>
    <dgm:pt modelId="{9683AD27-8354-4171-9745-F07162F12E06}" type="parTrans" cxnId="{2CBD24C4-0A5C-45A8-A6CC-5CF89EF815EE}">
      <dgm:prSet/>
      <dgm:spPr/>
      <dgm:t>
        <a:bodyPr/>
        <a:lstStyle/>
        <a:p>
          <a:endParaRPr lang="en-IN"/>
        </a:p>
      </dgm:t>
    </dgm:pt>
    <dgm:pt modelId="{6E7C8BB8-7C75-4761-B59A-882AAEA96DB5}" type="sibTrans" cxnId="{2CBD24C4-0A5C-45A8-A6CC-5CF89EF815EE}">
      <dgm:prSet/>
      <dgm:spPr/>
      <dgm:t>
        <a:bodyPr/>
        <a:lstStyle/>
        <a:p>
          <a:endParaRPr lang="en-IN"/>
        </a:p>
      </dgm:t>
    </dgm:pt>
    <dgm:pt modelId="{35C4B37A-814F-4CF5-8CF0-E79E342CE8F7}">
      <dgm:prSet phldrT="[Text]" custT="1"/>
      <dgm:spPr/>
      <dgm:t>
        <a:bodyPr/>
        <a:lstStyle/>
        <a:p>
          <a:r>
            <a:rPr lang="en-US" sz="1800" dirty="0" smtClean="0">
              <a:solidFill>
                <a:schemeClr val="bg1"/>
              </a:solidFill>
            </a:rPr>
            <a:t>Non Corporate Assessee</a:t>
          </a:r>
          <a:endParaRPr lang="en-IN" sz="1800" dirty="0">
            <a:solidFill>
              <a:schemeClr val="bg1"/>
            </a:solidFill>
          </a:endParaRPr>
        </a:p>
      </dgm:t>
    </dgm:pt>
    <dgm:pt modelId="{75B270DA-64FC-4E3E-9356-393BF4D93F6F}" type="parTrans" cxnId="{B564A6D3-1F4A-47FA-84CE-4AD433C89EA7}">
      <dgm:prSet/>
      <dgm:spPr/>
      <dgm:t>
        <a:bodyPr/>
        <a:lstStyle/>
        <a:p>
          <a:endParaRPr lang="en-IN"/>
        </a:p>
      </dgm:t>
    </dgm:pt>
    <dgm:pt modelId="{6D396E92-71DD-4B3F-BF7C-897A152B2063}" type="sibTrans" cxnId="{B564A6D3-1F4A-47FA-84CE-4AD433C89EA7}">
      <dgm:prSet/>
      <dgm:spPr/>
      <dgm:t>
        <a:bodyPr/>
        <a:lstStyle/>
        <a:p>
          <a:endParaRPr lang="en-IN"/>
        </a:p>
      </dgm:t>
    </dgm:pt>
    <dgm:pt modelId="{B0C32717-B2E0-4CF0-875C-08D2A93BB296}">
      <dgm:prSet phldrT="[Text]" custT="1"/>
      <dgm:spPr/>
      <dgm:t>
        <a:bodyPr/>
        <a:lstStyle/>
        <a:p>
          <a:r>
            <a:rPr lang="en-US" sz="1800" dirty="0" smtClean="0">
              <a:solidFill>
                <a:schemeClr val="bg1"/>
              </a:solidFill>
            </a:rPr>
            <a:t>Corporate Assessee</a:t>
          </a:r>
          <a:endParaRPr lang="en-IN" sz="1800" dirty="0">
            <a:solidFill>
              <a:schemeClr val="bg1"/>
            </a:solidFill>
          </a:endParaRPr>
        </a:p>
      </dgm:t>
    </dgm:pt>
    <dgm:pt modelId="{DD22BABD-DE33-489B-B5A1-D9666E2D8B49}" type="parTrans" cxnId="{9BD693F6-955D-47E4-BC74-9C54D76255BD}">
      <dgm:prSet/>
      <dgm:spPr/>
      <dgm:t>
        <a:bodyPr/>
        <a:lstStyle/>
        <a:p>
          <a:endParaRPr lang="en-IN"/>
        </a:p>
      </dgm:t>
    </dgm:pt>
    <dgm:pt modelId="{74E6C708-7FA4-4B99-8E6D-043EBE325A0D}" type="sibTrans" cxnId="{9BD693F6-955D-47E4-BC74-9C54D76255BD}">
      <dgm:prSet/>
      <dgm:spPr/>
      <dgm:t>
        <a:bodyPr/>
        <a:lstStyle/>
        <a:p>
          <a:endParaRPr lang="en-IN"/>
        </a:p>
      </dgm:t>
    </dgm:pt>
    <dgm:pt modelId="{199964F7-6E52-4D8D-9C7A-13530B92B886}">
      <dgm:prSet custT="1"/>
      <dgm:spPr/>
      <dgm:t>
        <a:bodyPr/>
        <a:lstStyle/>
        <a:p>
          <a:r>
            <a:rPr lang="en-US" sz="1800" dirty="0" smtClean="0">
              <a:solidFill>
                <a:schemeClr val="bg1"/>
              </a:solidFill>
            </a:rPr>
            <a:t>100%</a:t>
          </a:r>
        </a:p>
        <a:p>
          <a:r>
            <a:rPr lang="en-US" sz="1800" dirty="0" smtClean="0">
              <a:solidFill>
                <a:schemeClr val="bg1"/>
              </a:solidFill>
            </a:rPr>
            <a:t>15</a:t>
          </a:r>
          <a:r>
            <a:rPr lang="en-US" sz="1800" baseline="30000" dirty="0" smtClean="0">
              <a:solidFill>
                <a:schemeClr val="bg1"/>
              </a:solidFill>
            </a:rPr>
            <a:t>th</a:t>
          </a:r>
          <a:r>
            <a:rPr lang="en-US" sz="1800" dirty="0" smtClean="0">
              <a:solidFill>
                <a:schemeClr val="bg1"/>
              </a:solidFill>
            </a:rPr>
            <a:t> Mar</a:t>
          </a:r>
          <a:endParaRPr lang="en-IN" sz="1800" dirty="0">
            <a:solidFill>
              <a:schemeClr val="bg1"/>
            </a:solidFill>
          </a:endParaRPr>
        </a:p>
      </dgm:t>
    </dgm:pt>
    <dgm:pt modelId="{8BA8C0B4-112B-4F6B-A962-568D2E77B104}" type="parTrans" cxnId="{E005C7BE-8554-4372-87EB-83F25ECA1687}">
      <dgm:prSet/>
      <dgm:spPr/>
      <dgm:t>
        <a:bodyPr/>
        <a:lstStyle/>
        <a:p>
          <a:endParaRPr lang="en-IN"/>
        </a:p>
      </dgm:t>
    </dgm:pt>
    <dgm:pt modelId="{C20A6950-F5F6-4296-A666-349C0CAE20D3}" type="sibTrans" cxnId="{E005C7BE-8554-4372-87EB-83F25ECA1687}">
      <dgm:prSet/>
      <dgm:spPr/>
      <dgm:t>
        <a:bodyPr/>
        <a:lstStyle/>
        <a:p>
          <a:endParaRPr lang="en-IN"/>
        </a:p>
      </dgm:t>
    </dgm:pt>
    <dgm:pt modelId="{625893F8-D5BD-4A14-AC21-746C12876E1D}">
      <dgm:prSet custT="1"/>
      <dgm:spPr/>
      <dgm:t>
        <a:bodyPr/>
        <a:lstStyle/>
        <a:p>
          <a:r>
            <a:rPr lang="en-US" sz="1800" dirty="0" smtClean="0">
              <a:solidFill>
                <a:schemeClr val="bg1"/>
              </a:solidFill>
            </a:rPr>
            <a:t>60%</a:t>
          </a:r>
        </a:p>
        <a:p>
          <a:r>
            <a:rPr lang="en-US" sz="1800" dirty="0" smtClean="0">
              <a:solidFill>
                <a:schemeClr val="bg1"/>
              </a:solidFill>
            </a:rPr>
            <a:t>15</a:t>
          </a:r>
          <a:r>
            <a:rPr lang="en-US" sz="1800" baseline="30000" dirty="0" smtClean="0">
              <a:solidFill>
                <a:schemeClr val="bg1"/>
              </a:solidFill>
            </a:rPr>
            <a:t>th</a:t>
          </a:r>
          <a:r>
            <a:rPr lang="en-US" sz="1800" dirty="0" smtClean="0">
              <a:solidFill>
                <a:schemeClr val="bg1"/>
              </a:solidFill>
            </a:rPr>
            <a:t> Dec</a:t>
          </a:r>
          <a:endParaRPr lang="en-IN" sz="1800" dirty="0">
            <a:solidFill>
              <a:schemeClr val="bg1"/>
            </a:solidFill>
          </a:endParaRPr>
        </a:p>
      </dgm:t>
    </dgm:pt>
    <dgm:pt modelId="{261DB229-61AC-4E51-A69E-F023427A2336}" type="parTrans" cxnId="{9E134C40-CE38-4E19-86AE-DE564F2D6049}">
      <dgm:prSet/>
      <dgm:spPr/>
      <dgm:t>
        <a:bodyPr/>
        <a:lstStyle/>
        <a:p>
          <a:endParaRPr lang="en-IN"/>
        </a:p>
      </dgm:t>
    </dgm:pt>
    <dgm:pt modelId="{3E44B55A-92BF-49D0-A780-7033CB3DA015}" type="sibTrans" cxnId="{9E134C40-CE38-4E19-86AE-DE564F2D6049}">
      <dgm:prSet/>
      <dgm:spPr/>
      <dgm:t>
        <a:bodyPr/>
        <a:lstStyle/>
        <a:p>
          <a:endParaRPr lang="en-IN"/>
        </a:p>
      </dgm:t>
    </dgm:pt>
    <dgm:pt modelId="{9AF66C4A-E505-4485-BBB1-F25AD2EBDAAD}">
      <dgm:prSet custT="1"/>
      <dgm:spPr/>
      <dgm:t>
        <a:bodyPr/>
        <a:lstStyle/>
        <a:p>
          <a:r>
            <a:rPr lang="en-US" sz="1800" dirty="0" smtClean="0">
              <a:solidFill>
                <a:schemeClr val="bg1"/>
              </a:solidFill>
            </a:rPr>
            <a:t>30% </a:t>
          </a:r>
        </a:p>
        <a:p>
          <a:r>
            <a:rPr lang="en-US" sz="1800" dirty="0" smtClean="0">
              <a:solidFill>
                <a:schemeClr val="bg1"/>
              </a:solidFill>
            </a:rPr>
            <a:t>15</a:t>
          </a:r>
          <a:r>
            <a:rPr lang="en-US" sz="1800" baseline="30000" dirty="0" smtClean="0">
              <a:solidFill>
                <a:schemeClr val="bg1"/>
              </a:solidFill>
            </a:rPr>
            <a:t>th</a:t>
          </a:r>
          <a:r>
            <a:rPr lang="en-US" sz="1800" dirty="0" smtClean="0">
              <a:solidFill>
                <a:schemeClr val="bg1"/>
              </a:solidFill>
            </a:rPr>
            <a:t> Sep</a:t>
          </a:r>
          <a:endParaRPr lang="en-US" sz="1400" dirty="0" smtClean="0">
            <a:solidFill>
              <a:schemeClr val="bg1"/>
            </a:solidFill>
          </a:endParaRPr>
        </a:p>
      </dgm:t>
    </dgm:pt>
    <dgm:pt modelId="{67DB406B-120A-4B23-BECD-954452A51DCE}" type="parTrans" cxnId="{FF371AB4-7196-4760-93F2-34AF1315AD5D}">
      <dgm:prSet/>
      <dgm:spPr/>
      <dgm:t>
        <a:bodyPr/>
        <a:lstStyle/>
        <a:p>
          <a:endParaRPr lang="en-IN"/>
        </a:p>
      </dgm:t>
    </dgm:pt>
    <dgm:pt modelId="{14645CC5-7CBF-46A2-AC24-2CE0AFC75401}" type="sibTrans" cxnId="{FF371AB4-7196-4760-93F2-34AF1315AD5D}">
      <dgm:prSet/>
      <dgm:spPr/>
      <dgm:t>
        <a:bodyPr/>
        <a:lstStyle/>
        <a:p>
          <a:endParaRPr lang="en-IN"/>
        </a:p>
      </dgm:t>
    </dgm:pt>
    <dgm:pt modelId="{2C85387B-B2FE-4D3C-A19A-53A4BC609BED}">
      <dgm:prSet/>
      <dgm:spPr/>
      <dgm:t>
        <a:bodyPr/>
        <a:lstStyle/>
        <a:p>
          <a:r>
            <a:rPr lang="en-US" dirty="0" smtClean="0">
              <a:solidFill>
                <a:schemeClr val="bg1"/>
              </a:solidFill>
            </a:rPr>
            <a:t>15%</a:t>
          </a:r>
        </a:p>
        <a:p>
          <a:r>
            <a:rPr lang="en-US" dirty="0" smtClean="0">
              <a:solidFill>
                <a:schemeClr val="bg1"/>
              </a:solidFill>
            </a:rPr>
            <a:t>15</a:t>
          </a:r>
          <a:r>
            <a:rPr lang="en-US" baseline="30000" dirty="0" smtClean="0">
              <a:solidFill>
                <a:schemeClr val="bg1"/>
              </a:solidFill>
            </a:rPr>
            <a:t>th</a:t>
          </a:r>
          <a:r>
            <a:rPr lang="en-US" dirty="0" smtClean="0">
              <a:solidFill>
                <a:schemeClr val="bg1"/>
              </a:solidFill>
            </a:rPr>
            <a:t> June</a:t>
          </a:r>
        </a:p>
      </dgm:t>
    </dgm:pt>
    <dgm:pt modelId="{1BC97372-DDCF-47C0-9C55-3744A7134907}" type="parTrans" cxnId="{5AF9B90E-F526-4588-A0EF-6FC6219F95FA}">
      <dgm:prSet/>
      <dgm:spPr/>
      <dgm:t>
        <a:bodyPr/>
        <a:lstStyle/>
        <a:p>
          <a:endParaRPr lang="en-IN"/>
        </a:p>
      </dgm:t>
    </dgm:pt>
    <dgm:pt modelId="{CDF3D8F9-5AFD-408E-9440-D8B31882E1F7}" type="sibTrans" cxnId="{5AF9B90E-F526-4588-A0EF-6FC6219F95FA}">
      <dgm:prSet/>
      <dgm:spPr/>
      <dgm:t>
        <a:bodyPr/>
        <a:lstStyle/>
        <a:p>
          <a:endParaRPr lang="en-IN"/>
        </a:p>
      </dgm:t>
    </dgm:pt>
    <dgm:pt modelId="{310C8C11-CF34-4D69-B21D-AEE8587E15DC}">
      <dgm:prSet/>
      <dgm:spPr/>
      <dgm:t>
        <a:bodyPr/>
        <a:lstStyle/>
        <a:p>
          <a:r>
            <a:rPr lang="en-US" dirty="0" smtClean="0">
              <a:solidFill>
                <a:schemeClr val="bg1"/>
              </a:solidFill>
            </a:rPr>
            <a:t>45%</a:t>
          </a:r>
        </a:p>
        <a:p>
          <a:r>
            <a:rPr lang="en-US" dirty="0" smtClean="0">
              <a:solidFill>
                <a:schemeClr val="bg1"/>
              </a:solidFill>
            </a:rPr>
            <a:t>15</a:t>
          </a:r>
          <a:r>
            <a:rPr lang="en-US" baseline="30000" dirty="0" smtClean="0">
              <a:solidFill>
                <a:schemeClr val="bg1"/>
              </a:solidFill>
            </a:rPr>
            <a:t>th</a:t>
          </a:r>
          <a:r>
            <a:rPr lang="en-US" dirty="0" smtClean="0">
              <a:solidFill>
                <a:schemeClr val="bg1"/>
              </a:solidFill>
            </a:rPr>
            <a:t> Sep</a:t>
          </a:r>
        </a:p>
      </dgm:t>
    </dgm:pt>
    <dgm:pt modelId="{82EBA8BA-ABFB-43D1-8894-C7E936CDFCCF}" type="parTrans" cxnId="{CC2E2FAC-3DF1-48EA-9A40-0899B1BBEF8C}">
      <dgm:prSet/>
      <dgm:spPr/>
      <dgm:t>
        <a:bodyPr/>
        <a:lstStyle/>
        <a:p>
          <a:endParaRPr lang="en-IN"/>
        </a:p>
      </dgm:t>
    </dgm:pt>
    <dgm:pt modelId="{F7E56E3B-8301-40AB-9AC5-435E258B75FD}" type="sibTrans" cxnId="{CC2E2FAC-3DF1-48EA-9A40-0899B1BBEF8C}">
      <dgm:prSet/>
      <dgm:spPr/>
      <dgm:t>
        <a:bodyPr/>
        <a:lstStyle/>
        <a:p>
          <a:endParaRPr lang="en-IN"/>
        </a:p>
      </dgm:t>
    </dgm:pt>
    <dgm:pt modelId="{1A969C44-01A3-49BF-A691-1F7A9453378B}">
      <dgm:prSet/>
      <dgm:spPr/>
      <dgm:t>
        <a:bodyPr/>
        <a:lstStyle/>
        <a:p>
          <a:r>
            <a:rPr lang="en-US" dirty="0" smtClean="0">
              <a:solidFill>
                <a:schemeClr val="bg1"/>
              </a:solidFill>
            </a:rPr>
            <a:t>75%</a:t>
          </a:r>
        </a:p>
        <a:p>
          <a:r>
            <a:rPr lang="en-US" dirty="0" smtClean="0">
              <a:solidFill>
                <a:schemeClr val="bg1"/>
              </a:solidFill>
            </a:rPr>
            <a:t>15</a:t>
          </a:r>
          <a:r>
            <a:rPr lang="en-US" baseline="30000" dirty="0" smtClean="0">
              <a:solidFill>
                <a:schemeClr val="bg1"/>
              </a:solidFill>
            </a:rPr>
            <a:t>th</a:t>
          </a:r>
          <a:r>
            <a:rPr lang="en-US" dirty="0" smtClean="0">
              <a:solidFill>
                <a:schemeClr val="bg1"/>
              </a:solidFill>
            </a:rPr>
            <a:t> Dec</a:t>
          </a:r>
          <a:endParaRPr lang="en-IN" dirty="0">
            <a:solidFill>
              <a:schemeClr val="bg1"/>
            </a:solidFill>
          </a:endParaRPr>
        </a:p>
      </dgm:t>
    </dgm:pt>
    <dgm:pt modelId="{AD21050A-C15C-41BB-8CD1-517566FA5ECA}" type="parTrans" cxnId="{38639834-BA9D-4F38-85C9-4B4FECBF8F8A}">
      <dgm:prSet/>
      <dgm:spPr/>
      <dgm:t>
        <a:bodyPr/>
        <a:lstStyle/>
        <a:p>
          <a:endParaRPr lang="en-IN"/>
        </a:p>
      </dgm:t>
    </dgm:pt>
    <dgm:pt modelId="{7EE89FB8-954C-4B23-B7A3-415463DA892B}" type="sibTrans" cxnId="{38639834-BA9D-4F38-85C9-4B4FECBF8F8A}">
      <dgm:prSet/>
      <dgm:spPr/>
      <dgm:t>
        <a:bodyPr/>
        <a:lstStyle/>
        <a:p>
          <a:endParaRPr lang="en-IN"/>
        </a:p>
      </dgm:t>
    </dgm:pt>
    <dgm:pt modelId="{59BBC23F-A10F-4BB9-B82C-C37ADC28EF70}">
      <dgm:prSet/>
      <dgm:spPr/>
      <dgm:t>
        <a:bodyPr/>
        <a:lstStyle/>
        <a:p>
          <a:r>
            <a:rPr lang="en-US" dirty="0" smtClean="0">
              <a:solidFill>
                <a:schemeClr val="bg1"/>
              </a:solidFill>
            </a:rPr>
            <a:t>100% </a:t>
          </a:r>
        </a:p>
        <a:p>
          <a:r>
            <a:rPr lang="en-US" dirty="0" smtClean="0">
              <a:solidFill>
                <a:schemeClr val="bg1"/>
              </a:solidFill>
            </a:rPr>
            <a:t>15</a:t>
          </a:r>
          <a:r>
            <a:rPr lang="en-US" baseline="30000" dirty="0" smtClean="0">
              <a:solidFill>
                <a:schemeClr val="bg1"/>
              </a:solidFill>
            </a:rPr>
            <a:t>th</a:t>
          </a:r>
          <a:r>
            <a:rPr lang="en-US" dirty="0" smtClean="0">
              <a:solidFill>
                <a:schemeClr val="bg1"/>
              </a:solidFill>
            </a:rPr>
            <a:t> Mar</a:t>
          </a:r>
          <a:endParaRPr lang="en-IN" dirty="0">
            <a:solidFill>
              <a:schemeClr val="bg1"/>
            </a:solidFill>
          </a:endParaRPr>
        </a:p>
      </dgm:t>
    </dgm:pt>
    <dgm:pt modelId="{936B7149-7601-4CB6-922A-E34EDF4D89C7}" type="parTrans" cxnId="{99789A53-F35A-4377-B20F-616CBEC8D349}">
      <dgm:prSet/>
      <dgm:spPr/>
      <dgm:t>
        <a:bodyPr/>
        <a:lstStyle/>
        <a:p>
          <a:endParaRPr lang="en-IN"/>
        </a:p>
      </dgm:t>
    </dgm:pt>
    <dgm:pt modelId="{EDB9352F-46AE-4B7E-8A25-129FC6392D4C}" type="sibTrans" cxnId="{99789A53-F35A-4377-B20F-616CBEC8D349}">
      <dgm:prSet/>
      <dgm:spPr/>
      <dgm:t>
        <a:bodyPr/>
        <a:lstStyle/>
        <a:p>
          <a:endParaRPr lang="en-IN"/>
        </a:p>
      </dgm:t>
    </dgm:pt>
    <dgm:pt modelId="{BF90EAFD-CF6E-48F8-BAF1-C9C631F5138D}" type="pres">
      <dgm:prSet presAssocID="{205A9FE7-EDF0-4C2A-B790-BAC34633752B}" presName="Name0" presStyleCnt="0">
        <dgm:presLayoutVars>
          <dgm:orgChart val="1"/>
          <dgm:chPref val="1"/>
          <dgm:dir/>
          <dgm:animOne val="branch"/>
          <dgm:animLvl val="lvl"/>
          <dgm:resizeHandles/>
        </dgm:presLayoutVars>
      </dgm:prSet>
      <dgm:spPr/>
      <dgm:t>
        <a:bodyPr/>
        <a:lstStyle/>
        <a:p>
          <a:endParaRPr lang="en-IN"/>
        </a:p>
      </dgm:t>
    </dgm:pt>
    <dgm:pt modelId="{96AFDC8D-14A1-4EFC-9A75-F598602B16C3}" type="pres">
      <dgm:prSet presAssocID="{CFC581D5-9721-4688-8612-5F18F60B8F52}" presName="hierRoot1" presStyleCnt="0">
        <dgm:presLayoutVars>
          <dgm:hierBranch val="init"/>
        </dgm:presLayoutVars>
      </dgm:prSet>
      <dgm:spPr/>
    </dgm:pt>
    <dgm:pt modelId="{56FFB5F1-ECE6-4E6A-AD6C-A6414DFB632F}" type="pres">
      <dgm:prSet presAssocID="{CFC581D5-9721-4688-8612-5F18F60B8F52}" presName="rootComposite1" presStyleCnt="0"/>
      <dgm:spPr/>
    </dgm:pt>
    <dgm:pt modelId="{7DD4B1C5-7038-43A3-B16C-4714C3FAE957}" type="pres">
      <dgm:prSet presAssocID="{CFC581D5-9721-4688-8612-5F18F60B8F52}" presName="rootText1" presStyleLbl="alignAcc1" presStyleIdx="0" presStyleCnt="0">
        <dgm:presLayoutVars>
          <dgm:chPref val="3"/>
        </dgm:presLayoutVars>
      </dgm:prSet>
      <dgm:spPr>
        <a:prstGeom prst="snipRoundRect">
          <a:avLst/>
        </a:prstGeom>
      </dgm:spPr>
      <dgm:t>
        <a:bodyPr/>
        <a:lstStyle/>
        <a:p>
          <a:endParaRPr lang="en-IN"/>
        </a:p>
      </dgm:t>
    </dgm:pt>
    <dgm:pt modelId="{5C62CB5A-BA90-41D8-8E74-E498DD2587C6}" type="pres">
      <dgm:prSet presAssocID="{CFC581D5-9721-4688-8612-5F18F60B8F52}" presName="topArc1" presStyleLbl="parChTrans1D1" presStyleIdx="0" presStyleCnt="20"/>
      <dgm:spPr/>
    </dgm:pt>
    <dgm:pt modelId="{CC72F1E1-34F0-4860-ADFA-040AF4E1A25E}" type="pres">
      <dgm:prSet presAssocID="{CFC581D5-9721-4688-8612-5F18F60B8F52}" presName="bottomArc1" presStyleLbl="parChTrans1D1" presStyleIdx="1" presStyleCnt="20"/>
      <dgm:spPr/>
    </dgm:pt>
    <dgm:pt modelId="{3DE2620A-C470-44F4-BE45-E0B568B87267}" type="pres">
      <dgm:prSet presAssocID="{CFC581D5-9721-4688-8612-5F18F60B8F52}" presName="topConnNode1" presStyleLbl="node1" presStyleIdx="0" presStyleCnt="0"/>
      <dgm:spPr/>
      <dgm:t>
        <a:bodyPr/>
        <a:lstStyle/>
        <a:p>
          <a:endParaRPr lang="en-IN"/>
        </a:p>
      </dgm:t>
    </dgm:pt>
    <dgm:pt modelId="{C7993B8A-C91F-4077-B9A9-78E9987F088B}" type="pres">
      <dgm:prSet presAssocID="{CFC581D5-9721-4688-8612-5F18F60B8F52}" presName="hierChild2" presStyleCnt="0"/>
      <dgm:spPr/>
    </dgm:pt>
    <dgm:pt modelId="{6B77A1CB-4EAC-42D0-B6A0-D1F0AFF09241}" type="pres">
      <dgm:prSet presAssocID="{75B270DA-64FC-4E3E-9356-393BF4D93F6F}" presName="Name28" presStyleLbl="parChTrans1D2" presStyleIdx="0" presStyleCnt="2"/>
      <dgm:spPr/>
      <dgm:t>
        <a:bodyPr/>
        <a:lstStyle/>
        <a:p>
          <a:endParaRPr lang="en-IN"/>
        </a:p>
      </dgm:t>
    </dgm:pt>
    <dgm:pt modelId="{A816672C-CD5B-46C8-A7C1-9D9DA028C586}" type="pres">
      <dgm:prSet presAssocID="{35C4B37A-814F-4CF5-8CF0-E79E342CE8F7}" presName="hierRoot2" presStyleCnt="0">
        <dgm:presLayoutVars>
          <dgm:hierBranch val="init"/>
        </dgm:presLayoutVars>
      </dgm:prSet>
      <dgm:spPr/>
    </dgm:pt>
    <dgm:pt modelId="{254462B3-73A9-4C3B-8E16-7D51BED12A80}" type="pres">
      <dgm:prSet presAssocID="{35C4B37A-814F-4CF5-8CF0-E79E342CE8F7}" presName="rootComposite2" presStyleCnt="0"/>
      <dgm:spPr/>
    </dgm:pt>
    <dgm:pt modelId="{602C9E9E-1EB7-4399-AF3C-DC011BB3226D}" type="pres">
      <dgm:prSet presAssocID="{35C4B37A-814F-4CF5-8CF0-E79E342CE8F7}" presName="rootText2" presStyleLbl="alignAcc1" presStyleIdx="0" presStyleCnt="0">
        <dgm:presLayoutVars>
          <dgm:chPref val="3"/>
        </dgm:presLayoutVars>
      </dgm:prSet>
      <dgm:spPr/>
      <dgm:t>
        <a:bodyPr/>
        <a:lstStyle/>
        <a:p>
          <a:endParaRPr lang="en-IN"/>
        </a:p>
      </dgm:t>
    </dgm:pt>
    <dgm:pt modelId="{ABED1BAC-FDAC-44AB-9B83-3B8E960202CF}" type="pres">
      <dgm:prSet presAssocID="{35C4B37A-814F-4CF5-8CF0-E79E342CE8F7}" presName="topArc2" presStyleLbl="parChTrans1D1" presStyleIdx="2" presStyleCnt="20"/>
      <dgm:spPr/>
    </dgm:pt>
    <dgm:pt modelId="{B3F350D5-9CF3-47E5-BB7C-2CB6F28E795B}" type="pres">
      <dgm:prSet presAssocID="{35C4B37A-814F-4CF5-8CF0-E79E342CE8F7}" presName="bottomArc2" presStyleLbl="parChTrans1D1" presStyleIdx="3" presStyleCnt="20"/>
      <dgm:spPr/>
    </dgm:pt>
    <dgm:pt modelId="{E4502054-3469-467D-B7FC-F6CD6033BCD2}" type="pres">
      <dgm:prSet presAssocID="{35C4B37A-814F-4CF5-8CF0-E79E342CE8F7}" presName="topConnNode2" presStyleLbl="node2" presStyleIdx="0" presStyleCnt="0"/>
      <dgm:spPr/>
      <dgm:t>
        <a:bodyPr/>
        <a:lstStyle/>
        <a:p>
          <a:endParaRPr lang="en-IN"/>
        </a:p>
      </dgm:t>
    </dgm:pt>
    <dgm:pt modelId="{87B826EB-FEFA-4230-B106-1DDBC2F358DD}" type="pres">
      <dgm:prSet presAssocID="{35C4B37A-814F-4CF5-8CF0-E79E342CE8F7}" presName="hierChild4" presStyleCnt="0"/>
      <dgm:spPr/>
    </dgm:pt>
    <dgm:pt modelId="{C1E2301E-A82E-418E-A757-5EF2E2C31918}" type="pres">
      <dgm:prSet presAssocID="{67DB406B-120A-4B23-BECD-954452A51DCE}" presName="Name28" presStyleLbl="parChTrans1D3" presStyleIdx="0" presStyleCnt="7"/>
      <dgm:spPr/>
      <dgm:t>
        <a:bodyPr/>
        <a:lstStyle/>
        <a:p>
          <a:endParaRPr lang="en-IN"/>
        </a:p>
      </dgm:t>
    </dgm:pt>
    <dgm:pt modelId="{F0988720-210B-414A-B107-C6FF78C5CC03}" type="pres">
      <dgm:prSet presAssocID="{9AF66C4A-E505-4485-BBB1-F25AD2EBDAAD}" presName="hierRoot2" presStyleCnt="0">
        <dgm:presLayoutVars>
          <dgm:hierBranch val="init"/>
        </dgm:presLayoutVars>
      </dgm:prSet>
      <dgm:spPr/>
    </dgm:pt>
    <dgm:pt modelId="{7119E2A3-1D41-4543-A9DE-998F88D9043B}" type="pres">
      <dgm:prSet presAssocID="{9AF66C4A-E505-4485-BBB1-F25AD2EBDAAD}" presName="rootComposite2" presStyleCnt="0"/>
      <dgm:spPr/>
    </dgm:pt>
    <dgm:pt modelId="{B8F10862-9794-41D8-A222-FDE5914ED99B}" type="pres">
      <dgm:prSet presAssocID="{9AF66C4A-E505-4485-BBB1-F25AD2EBDAAD}" presName="rootText2" presStyleLbl="alignAcc1" presStyleIdx="0" presStyleCnt="0">
        <dgm:presLayoutVars>
          <dgm:chPref val="3"/>
        </dgm:presLayoutVars>
      </dgm:prSet>
      <dgm:spPr/>
      <dgm:t>
        <a:bodyPr/>
        <a:lstStyle/>
        <a:p>
          <a:endParaRPr lang="en-IN"/>
        </a:p>
      </dgm:t>
    </dgm:pt>
    <dgm:pt modelId="{31A25B50-2694-4864-9BA7-8EBDAA97948B}" type="pres">
      <dgm:prSet presAssocID="{9AF66C4A-E505-4485-BBB1-F25AD2EBDAAD}" presName="topArc2" presStyleLbl="parChTrans1D1" presStyleIdx="4" presStyleCnt="20"/>
      <dgm:spPr/>
    </dgm:pt>
    <dgm:pt modelId="{615FB124-F245-4519-8EFD-0D0BF1DC3086}" type="pres">
      <dgm:prSet presAssocID="{9AF66C4A-E505-4485-BBB1-F25AD2EBDAAD}" presName="bottomArc2" presStyleLbl="parChTrans1D1" presStyleIdx="5" presStyleCnt="20"/>
      <dgm:spPr/>
    </dgm:pt>
    <dgm:pt modelId="{42AA3955-B6B2-496B-BEC9-8487BEB55734}" type="pres">
      <dgm:prSet presAssocID="{9AF66C4A-E505-4485-BBB1-F25AD2EBDAAD}" presName="topConnNode2" presStyleLbl="node3" presStyleIdx="0" presStyleCnt="0"/>
      <dgm:spPr/>
      <dgm:t>
        <a:bodyPr/>
        <a:lstStyle/>
        <a:p>
          <a:endParaRPr lang="en-IN"/>
        </a:p>
      </dgm:t>
    </dgm:pt>
    <dgm:pt modelId="{07F54B54-BDC0-4663-AF8B-EA28BB9A56D7}" type="pres">
      <dgm:prSet presAssocID="{9AF66C4A-E505-4485-BBB1-F25AD2EBDAAD}" presName="hierChild4" presStyleCnt="0"/>
      <dgm:spPr/>
    </dgm:pt>
    <dgm:pt modelId="{57D5D82F-875D-4673-8FCC-2A033F55B32C}" type="pres">
      <dgm:prSet presAssocID="{9AF66C4A-E505-4485-BBB1-F25AD2EBDAAD}" presName="hierChild5" presStyleCnt="0"/>
      <dgm:spPr/>
    </dgm:pt>
    <dgm:pt modelId="{C9797D0D-6081-4BBE-A799-D4228770E128}" type="pres">
      <dgm:prSet presAssocID="{261DB229-61AC-4E51-A69E-F023427A2336}" presName="Name28" presStyleLbl="parChTrans1D3" presStyleIdx="1" presStyleCnt="7"/>
      <dgm:spPr/>
      <dgm:t>
        <a:bodyPr/>
        <a:lstStyle/>
        <a:p>
          <a:endParaRPr lang="en-IN"/>
        </a:p>
      </dgm:t>
    </dgm:pt>
    <dgm:pt modelId="{95A4C0E5-CA2D-41B1-BF70-F0A8BA8EB393}" type="pres">
      <dgm:prSet presAssocID="{625893F8-D5BD-4A14-AC21-746C12876E1D}" presName="hierRoot2" presStyleCnt="0">
        <dgm:presLayoutVars>
          <dgm:hierBranch val="init"/>
        </dgm:presLayoutVars>
      </dgm:prSet>
      <dgm:spPr/>
    </dgm:pt>
    <dgm:pt modelId="{3EC1CF27-B1B7-431F-B46E-DCD010D97D0E}" type="pres">
      <dgm:prSet presAssocID="{625893F8-D5BD-4A14-AC21-746C12876E1D}" presName="rootComposite2" presStyleCnt="0"/>
      <dgm:spPr/>
    </dgm:pt>
    <dgm:pt modelId="{5AFB1939-B4DC-4554-846F-65281493DE45}" type="pres">
      <dgm:prSet presAssocID="{625893F8-D5BD-4A14-AC21-746C12876E1D}" presName="rootText2" presStyleLbl="alignAcc1" presStyleIdx="0" presStyleCnt="0">
        <dgm:presLayoutVars>
          <dgm:chPref val="3"/>
        </dgm:presLayoutVars>
      </dgm:prSet>
      <dgm:spPr/>
      <dgm:t>
        <a:bodyPr/>
        <a:lstStyle/>
        <a:p>
          <a:endParaRPr lang="en-IN"/>
        </a:p>
      </dgm:t>
    </dgm:pt>
    <dgm:pt modelId="{E4D86400-6B08-426B-B82B-6EDE9A0E9B34}" type="pres">
      <dgm:prSet presAssocID="{625893F8-D5BD-4A14-AC21-746C12876E1D}" presName="topArc2" presStyleLbl="parChTrans1D1" presStyleIdx="6" presStyleCnt="20"/>
      <dgm:spPr/>
    </dgm:pt>
    <dgm:pt modelId="{B438C9BE-E299-4937-8C3D-FA9F19682B2A}" type="pres">
      <dgm:prSet presAssocID="{625893F8-D5BD-4A14-AC21-746C12876E1D}" presName="bottomArc2" presStyleLbl="parChTrans1D1" presStyleIdx="7" presStyleCnt="20"/>
      <dgm:spPr/>
    </dgm:pt>
    <dgm:pt modelId="{74947BEB-98E0-4B6F-900B-835905386DD2}" type="pres">
      <dgm:prSet presAssocID="{625893F8-D5BD-4A14-AC21-746C12876E1D}" presName="topConnNode2" presStyleLbl="node3" presStyleIdx="0" presStyleCnt="0"/>
      <dgm:spPr/>
      <dgm:t>
        <a:bodyPr/>
        <a:lstStyle/>
        <a:p>
          <a:endParaRPr lang="en-IN"/>
        </a:p>
      </dgm:t>
    </dgm:pt>
    <dgm:pt modelId="{B5617235-ED13-4D74-B2BC-18B7085DD477}" type="pres">
      <dgm:prSet presAssocID="{625893F8-D5BD-4A14-AC21-746C12876E1D}" presName="hierChild4" presStyleCnt="0"/>
      <dgm:spPr/>
    </dgm:pt>
    <dgm:pt modelId="{992AD44E-60C4-4B7B-A0A6-4F179F314A93}" type="pres">
      <dgm:prSet presAssocID="{625893F8-D5BD-4A14-AC21-746C12876E1D}" presName="hierChild5" presStyleCnt="0"/>
      <dgm:spPr/>
    </dgm:pt>
    <dgm:pt modelId="{34B22375-DCEE-4AC8-B694-69031ECF1FE0}" type="pres">
      <dgm:prSet presAssocID="{8BA8C0B4-112B-4F6B-A962-568D2E77B104}" presName="Name28" presStyleLbl="parChTrans1D3" presStyleIdx="2" presStyleCnt="7"/>
      <dgm:spPr/>
      <dgm:t>
        <a:bodyPr/>
        <a:lstStyle/>
        <a:p>
          <a:endParaRPr lang="en-IN"/>
        </a:p>
      </dgm:t>
    </dgm:pt>
    <dgm:pt modelId="{B024F1AD-0E36-4E4E-A82A-5E6796AED305}" type="pres">
      <dgm:prSet presAssocID="{199964F7-6E52-4D8D-9C7A-13530B92B886}" presName="hierRoot2" presStyleCnt="0">
        <dgm:presLayoutVars>
          <dgm:hierBranch val="init"/>
        </dgm:presLayoutVars>
      </dgm:prSet>
      <dgm:spPr/>
    </dgm:pt>
    <dgm:pt modelId="{FDB808B7-8930-4034-AE1D-D1E45E7882C0}" type="pres">
      <dgm:prSet presAssocID="{199964F7-6E52-4D8D-9C7A-13530B92B886}" presName="rootComposite2" presStyleCnt="0"/>
      <dgm:spPr/>
    </dgm:pt>
    <dgm:pt modelId="{83AA7ECF-4EA0-419B-A444-24783F69DF0A}" type="pres">
      <dgm:prSet presAssocID="{199964F7-6E52-4D8D-9C7A-13530B92B886}" presName="rootText2" presStyleLbl="alignAcc1" presStyleIdx="0" presStyleCnt="0" custLinFactNeighborX="2421">
        <dgm:presLayoutVars>
          <dgm:chPref val="3"/>
        </dgm:presLayoutVars>
      </dgm:prSet>
      <dgm:spPr/>
      <dgm:t>
        <a:bodyPr/>
        <a:lstStyle/>
        <a:p>
          <a:endParaRPr lang="en-IN"/>
        </a:p>
      </dgm:t>
    </dgm:pt>
    <dgm:pt modelId="{2B11C8E6-11A0-45A9-BFD7-4AA3D6FC2AAA}" type="pres">
      <dgm:prSet presAssocID="{199964F7-6E52-4D8D-9C7A-13530B92B886}" presName="topArc2" presStyleLbl="parChTrans1D1" presStyleIdx="8" presStyleCnt="20"/>
      <dgm:spPr/>
    </dgm:pt>
    <dgm:pt modelId="{3CD92F44-C2F3-4348-86FD-7BBE54333981}" type="pres">
      <dgm:prSet presAssocID="{199964F7-6E52-4D8D-9C7A-13530B92B886}" presName="bottomArc2" presStyleLbl="parChTrans1D1" presStyleIdx="9" presStyleCnt="20"/>
      <dgm:spPr/>
    </dgm:pt>
    <dgm:pt modelId="{756D0717-F9CA-4805-9634-D6FF59726B2F}" type="pres">
      <dgm:prSet presAssocID="{199964F7-6E52-4D8D-9C7A-13530B92B886}" presName="topConnNode2" presStyleLbl="node3" presStyleIdx="0" presStyleCnt="0"/>
      <dgm:spPr/>
      <dgm:t>
        <a:bodyPr/>
        <a:lstStyle/>
        <a:p>
          <a:endParaRPr lang="en-IN"/>
        </a:p>
      </dgm:t>
    </dgm:pt>
    <dgm:pt modelId="{96013781-C03B-4094-8F23-162C4E5F4EC8}" type="pres">
      <dgm:prSet presAssocID="{199964F7-6E52-4D8D-9C7A-13530B92B886}" presName="hierChild4" presStyleCnt="0"/>
      <dgm:spPr/>
    </dgm:pt>
    <dgm:pt modelId="{5A4A2965-C2CE-4DD2-A3FB-CB123BF5677E}" type="pres">
      <dgm:prSet presAssocID="{199964F7-6E52-4D8D-9C7A-13530B92B886}" presName="hierChild5" presStyleCnt="0"/>
      <dgm:spPr/>
    </dgm:pt>
    <dgm:pt modelId="{554452FA-777A-467A-967B-984380F6EBA0}" type="pres">
      <dgm:prSet presAssocID="{35C4B37A-814F-4CF5-8CF0-E79E342CE8F7}" presName="hierChild5" presStyleCnt="0"/>
      <dgm:spPr/>
    </dgm:pt>
    <dgm:pt modelId="{DC5EFDA4-17EB-49B3-BA9F-B1A1BAC72BAC}" type="pres">
      <dgm:prSet presAssocID="{DD22BABD-DE33-489B-B5A1-D9666E2D8B49}" presName="Name28" presStyleLbl="parChTrans1D2" presStyleIdx="1" presStyleCnt="2"/>
      <dgm:spPr/>
      <dgm:t>
        <a:bodyPr/>
        <a:lstStyle/>
        <a:p>
          <a:endParaRPr lang="en-IN"/>
        </a:p>
      </dgm:t>
    </dgm:pt>
    <dgm:pt modelId="{9C3659AE-ECC5-4BA3-B631-CCE2F76CF9C4}" type="pres">
      <dgm:prSet presAssocID="{B0C32717-B2E0-4CF0-875C-08D2A93BB296}" presName="hierRoot2" presStyleCnt="0">
        <dgm:presLayoutVars>
          <dgm:hierBranch val="init"/>
        </dgm:presLayoutVars>
      </dgm:prSet>
      <dgm:spPr/>
    </dgm:pt>
    <dgm:pt modelId="{5F8EB9F7-9674-434E-AE35-6D368B891BE7}" type="pres">
      <dgm:prSet presAssocID="{B0C32717-B2E0-4CF0-875C-08D2A93BB296}" presName="rootComposite2" presStyleCnt="0"/>
      <dgm:spPr/>
    </dgm:pt>
    <dgm:pt modelId="{6EC4485D-5802-4FAA-ADC7-AF4B1710D4EA}" type="pres">
      <dgm:prSet presAssocID="{B0C32717-B2E0-4CF0-875C-08D2A93BB296}" presName="rootText2" presStyleLbl="alignAcc1" presStyleIdx="0" presStyleCnt="0">
        <dgm:presLayoutVars>
          <dgm:chPref val="3"/>
        </dgm:presLayoutVars>
      </dgm:prSet>
      <dgm:spPr/>
      <dgm:t>
        <a:bodyPr/>
        <a:lstStyle/>
        <a:p>
          <a:endParaRPr lang="en-IN"/>
        </a:p>
      </dgm:t>
    </dgm:pt>
    <dgm:pt modelId="{9CE012DA-A934-4A26-9009-D3954CBF3185}" type="pres">
      <dgm:prSet presAssocID="{B0C32717-B2E0-4CF0-875C-08D2A93BB296}" presName="topArc2" presStyleLbl="parChTrans1D1" presStyleIdx="10" presStyleCnt="20"/>
      <dgm:spPr/>
    </dgm:pt>
    <dgm:pt modelId="{89A70788-03BD-4B49-801F-087F023E447D}" type="pres">
      <dgm:prSet presAssocID="{B0C32717-B2E0-4CF0-875C-08D2A93BB296}" presName="bottomArc2" presStyleLbl="parChTrans1D1" presStyleIdx="11" presStyleCnt="20"/>
      <dgm:spPr/>
    </dgm:pt>
    <dgm:pt modelId="{0B457F69-5D76-4306-BACA-5F69571D8829}" type="pres">
      <dgm:prSet presAssocID="{B0C32717-B2E0-4CF0-875C-08D2A93BB296}" presName="topConnNode2" presStyleLbl="node2" presStyleIdx="0" presStyleCnt="0"/>
      <dgm:spPr/>
      <dgm:t>
        <a:bodyPr/>
        <a:lstStyle/>
        <a:p>
          <a:endParaRPr lang="en-IN"/>
        </a:p>
      </dgm:t>
    </dgm:pt>
    <dgm:pt modelId="{4E3B5CEA-9818-4D06-A6B3-0CAF8CF18EF6}" type="pres">
      <dgm:prSet presAssocID="{B0C32717-B2E0-4CF0-875C-08D2A93BB296}" presName="hierChild4" presStyleCnt="0"/>
      <dgm:spPr/>
    </dgm:pt>
    <dgm:pt modelId="{1AD17550-ADCB-4AA0-B2EB-1EA175F36DB6}" type="pres">
      <dgm:prSet presAssocID="{1BC97372-DDCF-47C0-9C55-3744A7134907}" presName="Name28" presStyleLbl="parChTrans1D3" presStyleIdx="3" presStyleCnt="7"/>
      <dgm:spPr/>
      <dgm:t>
        <a:bodyPr/>
        <a:lstStyle/>
        <a:p>
          <a:endParaRPr lang="en-IN"/>
        </a:p>
      </dgm:t>
    </dgm:pt>
    <dgm:pt modelId="{AAC59C8D-B0A0-40B5-B499-11505F888189}" type="pres">
      <dgm:prSet presAssocID="{2C85387B-B2FE-4D3C-A19A-53A4BC609BED}" presName="hierRoot2" presStyleCnt="0">
        <dgm:presLayoutVars>
          <dgm:hierBranch val="init"/>
        </dgm:presLayoutVars>
      </dgm:prSet>
      <dgm:spPr/>
    </dgm:pt>
    <dgm:pt modelId="{7AAEEB0C-340F-490F-B96E-A7FB403BA707}" type="pres">
      <dgm:prSet presAssocID="{2C85387B-B2FE-4D3C-A19A-53A4BC609BED}" presName="rootComposite2" presStyleCnt="0"/>
      <dgm:spPr/>
    </dgm:pt>
    <dgm:pt modelId="{F913E5B7-F72B-413B-B066-87D8AAA13185}" type="pres">
      <dgm:prSet presAssocID="{2C85387B-B2FE-4D3C-A19A-53A4BC609BED}" presName="rootText2" presStyleLbl="alignAcc1" presStyleIdx="0" presStyleCnt="0">
        <dgm:presLayoutVars>
          <dgm:chPref val="3"/>
        </dgm:presLayoutVars>
      </dgm:prSet>
      <dgm:spPr/>
      <dgm:t>
        <a:bodyPr/>
        <a:lstStyle/>
        <a:p>
          <a:endParaRPr lang="en-IN"/>
        </a:p>
      </dgm:t>
    </dgm:pt>
    <dgm:pt modelId="{225DA333-70A1-4998-80A6-11A5CEE81F46}" type="pres">
      <dgm:prSet presAssocID="{2C85387B-B2FE-4D3C-A19A-53A4BC609BED}" presName="topArc2" presStyleLbl="parChTrans1D1" presStyleIdx="12" presStyleCnt="20"/>
      <dgm:spPr/>
    </dgm:pt>
    <dgm:pt modelId="{97B3B945-DECA-4704-A2B9-4C143FF20E03}" type="pres">
      <dgm:prSet presAssocID="{2C85387B-B2FE-4D3C-A19A-53A4BC609BED}" presName="bottomArc2" presStyleLbl="parChTrans1D1" presStyleIdx="13" presStyleCnt="20"/>
      <dgm:spPr/>
    </dgm:pt>
    <dgm:pt modelId="{891FBF5A-C8DC-4218-AFC5-13364E6539A3}" type="pres">
      <dgm:prSet presAssocID="{2C85387B-B2FE-4D3C-A19A-53A4BC609BED}" presName="topConnNode2" presStyleLbl="node3" presStyleIdx="0" presStyleCnt="0"/>
      <dgm:spPr/>
      <dgm:t>
        <a:bodyPr/>
        <a:lstStyle/>
        <a:p>
          <a:endParaRPr lang="en-IN"/>
        </a:p>
      </dgm:t>
    </dgm:pt>
    <dgm:pt modelId="{69CA98FF-8843-4E93-AE71-014164F9752E}" type="pres">
      <dgm:prSet presAssocID="{2C85387B-B2FE-4D3C-A19A-53A4BC609BED}" presName="hierChild4" presStyleCnt="0"/>
      <dgm:spPr/>
    </dgm:pt>
    <dgm:pt modelId="{CDABFB7F-FDAE-4500-84FA-CCC94F046EE7}" type="pres">
      <dgm:prSet presAssocID="{2C85387B-B2FE-4D3C-A19A-53A4BC609BED}" presName="hierChild5" presStyleCnt="0"/>
      <dgm:spPr/>
    </dgm:pt>
    <dgm:pt modelId="{14A09554-5B92-4039-9D7B-CA7532149658}" type="pres">
      <dgm:prSet presAssocID="{82EBA8BA-ABFB-43D1-8894-C7E936CDFCCF}" presName="Name28" presStyleLbl="parChTrans1D3" presStyleIdx="4" presStyleCnt="7"/>
      <dgm:spPr/>
      <dgm:t>
        <a:bodyPr/>
        <a:lstStyle/>
        <a:p>
          <a:endParaRPr lang="en-IN"/>
        </a:p>
      </dgm:t>
    </dgm:pt>
    <dgm:pt modelId="{1F8B5459-C1DE-4E62-8C79-66DBF781ABD5}" type="pres">
      <dgm:prSet presAssocID="{310C8C11-CF34-4D69-B21D-AEE8587E15DC}" presName="hierRoot2" presStyleCnt="0">
        <dgm:presLayoutVars>
          <dgm:hierBranch val="init"/>
        </dgm:presLayoutVars>
      </dgm:prSet>
      <dgm:spPr/>
    </dgm:pt>
    <dgm:pt modelId="{8DFC7B52-93BD-49A9-85CF-0495D2824999}" type="pres">
      <dgm:prSet presAssocID="{310C8C11-CF34-4D69-B21D-AEE8587E15DC}" presName="rootComposite2" presStyleCnt="0"/>
      <dgm:spPr/>
    </dgm:pt>
    <dgm:pt modelId="{B369D18A-2DC5-423E-9966-CB6EC8EBBA0C}" type="pres">
      <dgm:prSet presAssocID="{310C8C11-CF34-4D69-B21D-AEE8587E15DC}" presName="rootText2" presStyleLbl="alignAcc1" presStyleIdx="0" presStyleCnt="0">
        <dgm:presLayoutVars>
          <dgm:chPref val="3"/>
        </dgm:presLayoutVars>
      </dgm:prSet>
      <dgm:spPr/>
      <dgm:t>
        <a:bodyPr/>
        <a:lstStyle/>
        <a:p>
          <a:endParaRPr lang="en-IN"/>
        </a:p>
      </dgm:t>
    </dgm:pt>
    <dgm:pt modelId="{1CE7E34C-412B-4559-B705-25FCF26DC0DC}" type="pres">
      <dgm:prSet presAssocID="{310C8C11-CF34-4D69-B21D-AEE8587E15DC}" presName="topArc2" presStyleLbl="parChTrans1D1" presStyleIdx="14" presStyleCnt="20"/>
      <dgm:spPr/>
    </dgm:pt>
    <dgm:pt modelId="{8817FFE7-F0E0-4D3D-AEBB-5E7431C6C72D}" type="pres">
      <dgm:prSet presAssocID="{310C8C11-CF34-4D69-B21D-AEE8587E15DC}" presName="bottomArc2" presStyleLbl="parChTrans1D1" presStyleIdx="15" presStyleCnt="20"/>
      <dgm:spPr/>
    </dgm:pt>
    <dgm:pt modelId="{168B60E7-CADB-49A8-AE25-E5B3AC7808F2}" type="pres">
      <dgm:prSet presAssocID="{310C8C11-CF34-4D69-B21D-AEE8587E15DC}" presName="topConnNode2" presStyleLbl="node3" presStyleIdx="0" presStyleCnt="0"/>
      <dgm:spPr/>
      <dgm:t>
        <a:bodyPr/>
        <a:lstStyle/>
        <a:p>
          <a:endParaRPr lang="en-IN"/>
        </a:p>
      </dgm:t>
    </dgm:pt>
    <dgm:pt modelId="{CF11542D-630E-4825-BD3A-A3BA5D1E7386}" type="pres">
      <dgm:prSet presAssocID="{310C8C11-CF34-4D69-B21D-AEE8587E15DC}" presName="hierChild4" presStyleCnt="0"/>
      <dgm:spPr/>
    </dgm:pt>
    <dgm:pt modelId="{61DA153A-5C82-4767-BCF6-3726B0AA3638}" type="pres">
      <dgm:prSet presAssocID="{310C8C11-CF34-4D69-B21D-AEE8587E15DC}" presName="hierChild5" presStyleCnt="0"/>
      <dgm:spPr/>
    </dgm:pt>
    <dgm:pt modelId="{3B5F0EB2-2B99-463F-A2D9-E673D0F2A4A0}" type="pres">
      <dgm:prSet presAssocID="{AD21050A-C15C-41BB-8CD1-517566FA5ECA}" presName="Name28" presStyleLbl="parChTrans1D3" presStyleIdx="5" presStyleCnt="7"/>
      <dgm:spPr/>
      <dgm:t>
        <a:bodyPr/>
        <a:lstStyle/>
        <a:p>
          <a:endParaRPr lang="en-IN"/>
        </a:p>
      </dgm:t>
    </dgm:pt>
    <dgm:pt modelId="{0851953E-C2A2-455B-B10A-B645E687A628}" type="pres">
      <dgm:prSet presAssocID="{1A969C44-01A3-49BF-A691-1F7A9453378B}" presName="hierRoot2" presStyleCnt="0">
        <dgm:presLayoutVars>
          <dgm:hierBranch val="init"/>
        </dgm:presLayoutVars>
      </dgm:prSet>
      <dgm:spPr/>
    </dgm:pt>
    <dgm:pt modelId="{C7096A29-051E-445D-B0E2-CF6579DD1A7A}" type="pres">
      <dgm:prSet presAssocID="{1A969C44-01A3-49BF-A691-1F7A9453378B}" presName="rootComposite2" presStyleCnt="0"/>
      <dgm:spPr/>
    </dgm:pt>
    <dgm:pt modelId="{1C612EBC-8409-4E94-9074-03BA6916A96A}" type="pres">
      <dgm:prSet presAssocID="{1A969C44-01A3-49BF-A691-1F7A9453378B}" presName="rootText2" presStyleLbl="alignAcc1" presStyleIdx="0" presStyleCnt="0">
        <dgm:presLayoutVars>
          <dgm:chPref val="3"/>
        </dgm:presLayoutVars>
      </dgm:prSet>
      <dgm:spPr/>
      <dgm:t>
        <a:bodyPr/>
        <a:lstStyle/>
        <a:p>
          <a:endParaRPr lang="en-IN"/>
        </a:p>
      </dgm:t>
    </dgm:pt>
    <dgm:pt modelId="{4604FF6D-2CE2-466F-964A-E4F25A323C62}" type="pres">
      <dgm:prSet presAssocID="{1A969C44-01A3-49BF-A691-1F7A9453378B}" presName="topArc2" presStyleLbl="parChTrans1D1" presStyleIdx="16" presStyleCnt="20"/>
      <dgm:spPr/>
    </dgm:pt>
    <dgm:pt modelId="{9107197A-1D7C-45DF-95F2-F6FE6CB6BE1F}" type="pres">
      <dgm:prSet presAssocID="{1A969C44-01A3-49BF-A691-1F7A9453378B}" presName="bottomArc2" presStyleLbl="parChTrans1D1" presStyleIdx="17" presStyleCnt="20"/>
      <dgm:spPr/>
    </dgm:pt>
    <dgm:pt modelId="{F7C8F121-40D8-44CA-A21A-F4CBE2E7EECC}" type="pres">
      <dgm:prSet presAssocID="{1A969C44-01A3-49BF-A691-1F7A9453378B}" presName="topConnNode2" presStyleLbl="node3" presStyleIdx="0" presStyleCnt="0"/>
      <dgm:spPr/>
      <dgm:t>
        <a:bodyPr/>
        <a:lstStyle/>
        <a:p>
          <a:endParaRPr lang="en-IN"/>
        </a:p>
      </dgm:t>
    </dgm:pt>
    <dgm:pt modelId="{532E89DA-B298-4B4E-8485-D835CCC17F11}" type="pres">
      <dgm:prSet presAssocID="{1A969C44-01A3-49BF-A691-1F7A9453378B}" presName="hierChild4" presStyleCnt="0"/>
      <dgm:spPr/>
    </dgm:pt>
    <dgm:pt modelId="{15EF8F3C-0166-47CE-A571-926F3BCEEB71}" type="pres">
      <dgm:prSet presAssocID="{1A969C44-01A3-49BF-A691-1F7A9453378B}" presName="hierChild5" presStyleCnt="0"/>
      <dgm:spPr/>
    </dgm:pt>
    <dgm:pt modelId="{BA30140B-8057-471B-B2F2-502FF7EBC14C}" type="pres">
      <dgm:prSet presAssocID="{936B7149-7601-4CB6-922A-E34EDF4D89C7}" presName="Name28" presStyleLbl="parChTrans1D3" presStyleIdx="6" presStyleCnt="7"/>
      <dgm:spPr/>
      <dgm:t>
        <a:bodyPr/>
        <a:lstStyle/>
        <a:p>
          <a:endParaRPr lang="en-IN"/>
        </a:p>
      </dgm:t>
    </dgm:pt>
    <dgm:pt modelId="{A8676CE9-AF93-439D-BB30-80622ED80901}" type="pres">
      <dgm:prSet presAssocID="{59BBC23F-A10F-4BB9-B82C-C37ADC28EF70}" presName="hierRoot2" presStyleCnt="0">
        <dgm:presLayoutVars>
          <dgm:hierBranch val="init"/>
        </dgm:presLayoutVars>
      </dgm:prSet>
      <dgm:spPr/>
    </dgm:pt>
    <dgm:pt modelId="{8DF5343F-B7D5-4F57-B014-F2726DE2D610}" type="pres">
      <dgm:prSet presAssocID="{59BBC23F-A10F-4BB9-B82C-C37ADC28EF70}" presName="rootComposite2" presStyleCnt="0"/>
      <dgm:spPr/>
    </dgm:pt>
    <dgm:pt modelId="{027106C5-A721-4BDC-AE9A-46A9FA9E1ABF}" type="pres">
      <dgm:prSet presAssocID="{59BBC23F-A10F-4BB9-B82C-C37ADC28EF70}" presName="rootText2" presStyleLbl="alignAcc1" presStyleIdx="0" presStyleCnt="0">
        <dgm:presLayoutVars>
          <dgm:chPref val="3"/>
        </dgm:presLayoutVars>
      </dgm:prSet>
      <dgm:spPr/>
      <dgm:t>
        <a:bodyPr/>
        <a:lstStyle/>
        <a:p>
          <a:endParaRPr lang="en-IN"/>
        </a:p>
      </dgm:t>
    </dgm:pt>
    <dgm:pt modelId="{C18B0E76-0FE3-4329-89C3-60EA74C43E77}" type="pres">
      <dgm:prSet presAssocID="{59BBC23F-A10F-4BB9-B82C-C37ADC28EF70}" presName="topArc2" presStyleLbl="parChTrans1D1" presStyleIdx="18" presStyleCnt="20"/>
      <dgm:spPr/>
    </dgm:pt>
    <dgm:pt modelId="{A6701349-B183-41D0-B35E-AFC9C02C2A49}" type="pres">
      <dgm:prSet presAssocID="{59BBC23F-A10F-4BB9-B82C-C37ADC28EF70}" presName="bottomArc2" presStyleLbl="parChTrans1D1" presStyleIdx="19" presStyleCnt="20"/>
      <dgm:spPr/>
    </dgm:pt>
    <dgm:pt modelId="{47B10EDE-9C67-489B-A9DE-E40E7AD021C8}" type="pres">
      <dgm:prSet presAssocID="{59BBC23F-A10F-4BB9-B82C-C37ADC28EF70}" presName="topConnNode2" presStyleLbl="node3" presStyleIdx="0" presStyleCnt="0"/>
      <dgm:spPr/>
      <dgm:t>
        <a:bodyPr/>
        <a:lstStyle/>
        <a:p>
          <a:endParaRPr lang="en-IN"/>
        </a:p>
      </dgm:t>
    </dgm:pt>
    <dgm:pt modelId="{938C6A53-0826-453F-83D3-EE86EA25D0EC}" type="pres">
      <dgm:prSet presAssocID="{59BBC23F-A10F-4BB9-B82C-C37ADC28EF70}" presName="hierChild4" presStyleCnt="0"/>
      <dgm:spPr/>
    </dgm:pt>
    <dgm:pt modelId="{0E974FAD-D31D-42B3-B58B-971205A942B7}" type="pres">
      <dgm:prSet presAssocID="{59BBC23F-A10F-4BB9-B82C-C37ADC28EF70}" presName="hierChild5" presStyleCnt="0"/>
      <dgm:spPr/>
    </dgm:pt>
    <dgm:pt modelId="{115BD34D-D6F5-4F3B-965E-111F6077C8D4}" type="pres">
      <dgm:prSet presAssocID="{B0C32717-B2E0-4CF0-875C-08D2A93BB296}" presName="hierChild5" presStyleCnt="0"/>
      <dgm:spPr/>
    </dgm:pt>
    <dgm:pt modelId="{E049322B-391E-4C99-BBE9-3EBA7403E469}" type="pres">
      <dgm:prSet presAssocID="{CFC581D5-9721-4688-8612-5F18F60B8F52}" presName="hierChild3" presStyleCnt="0"/>
      <dgm:spPr/>
    </dgm:pt>
  </dgm:ptLst>
  <dgm:cxnLst>
    <dgm:cxn modelId="{99789A53-F35A-4377-B20F-616CBEC8D349}" srcId="{B0C32717-B2E0-4CF0-875C-08D2A93BB296}" destId="{59BBC23F-A10F-4BB9-B82C-C37ADC28EF70}" srcOrd="3" destOrd="0" parTransId="{936B7149-7601-4CB6-922A-E34EDF4D89C7}" sibTransId="{EDB9352F-46AE-4B7E-8A25-129FC6392D4C}"/>
    <dgm:cxn modelId="{2CBD24C4-0A5C-45A8-A6CC-5CF89EF815EE}" srcId="{205A9FE7-EDF0-4C2A-B790-BAC34633752B}" destId="{CFC581D5-9721-4688-8612-5F18F60B8F52}" srcOrd="0" destOrd="0" parTransId="{9683AD27-8354-4171-9745-F07162F12E06}" sibTransId="{6E7C8BB8-7C75-4761-B59A-882AAEA96DB5}"/>
    <dgm:cxn modelId="{43BB0F8F-91AC-456F-914B-ECBFABC64A68}" type="presOf" srcId="{310C8C11-CF34-4D69-B21D-AEE8587E15DC}" destId="{168B60E7-CADB-49A8-AE25-E5B3AC7808F2}" srcOrd="1" destOrd="0" presId="urn:microsoft.com/office/officeart/2008/layout/HalfCircleOrganizationChart"/>
    <dgm:cxn modelId="{6273A092-30D4-4210-A5B1-4E24725B5D11}" type="presOf" srcId="{AD21050A-C15C-41BB-8CD1-517566FA5ECA}" destId="{3B5F0EB2-2B99-463F-A2D9-E673D0F2A4A0}" srcOrd="0" destOrd="0" presId="urn:microsoft.com/office/officeart/2008/layout/HalfCircleOrganizationChart"/>
    <dgm:cxn modelId="{05A32195-14E6-453C-9308-D8CCD793E5DB}" type="presOf" srcId="{2C85387B-B2FE-4D3C-A19A-53A4BC609BED}" destId="{F913E5B7-F72B-413B-B066-87D8AAA13185}" srcOrd="0" destOrd="0" presId="urn:microsoft.com/office/officeart/2008/layout/HalfCircleOrganizationChart"/>
    <dgm:cxn modelId="{23BF95BF-7D28-4C7F-9094-4AEFD1A0B4D1}" type="presOf" srcId="{CFC581D5-9721-4688-8612-5F18F60B8F52}" destId="{3DE2620A-C470-44F4-BE45-E0B568B87267}" srcOrd="1" destOrd="0" presId="urn:microsoft.com/office/officeart/2008/layout/HalfCircleOrganizationChart"/>
    <dgm:cxn modelId="{3A9096B9-5EE8-4F29-A72A-5FB9B87F65EE}" type="presOf" srcId="{35C4B37A-814F-4CF5-8CF0-E79E342CE8F7}" destId="{E4502054-3469-467D-B7FC-F6CD6033BCD2}" srcOrd="1" destOrd="0" presId="urn:microsoft.com/office/officeart/2008/layout/HalfCircleOrganizationChart"/>
    <dgm:cxn modelId="{CC2E2FAC-3DF1-48EA-9A40-0899B1BBEF8C}" srcId="{B0C32717-B2E0-4CF0-875C-08D2A93BB296}" destId="{310C8C11-CF34-4D69-B21D-AEE8587E15DC}" srcOrd="1" destOrd="0" parTransId="{82EBA8BA-ABFB-43D1-8894-C7E936CDFCCF}" sibTransId="{F7E56E3B-8301-40AB-9AC5-435E258B75FD}"/>
    <dgm:cxn modelId="{C3F7CA23-A6E9-4F42-A45D-F7D69E0DEB32}" type="presOf" srcId="{2C85387B-B2FE-4D3C-A19A-53A4BC609BED}" destId="{891FBF5A-C8DC-4218-AFC5-13364E6539A3}" srcOrd="1" destOrd="0" presId="urn:microsoft.com/office/officeart/2008/layout/HalfCircleOrganizationChart"/>
    <dgm:cxn modelId="{0F71DA20-95C1-4450-94DA-14E3C991B56B}" type="presOf" srcId="{310C8C11-CF34-4D69-B21D-AEE8587E15DC}" destId="{B369D18A-2DC5-423E-9966-CB6EC8EBBA0C}" srcOrd="0" destOrd="0" presId="urn:microsoft.com/office/officeart/2008/layout/HalfCircleOrganizationChart"/>
    <dgm:cxn modelId="{6E95C77F-0B3E-455C-9CEF-E324D20229E9}" type="presOf" srcId="{CFC581D5-9721-4688-8612-5F18F60B8F52}" destId="{7DD4B1C5-7038-43A3-B16C-4714C3FAE957}" srcOrd="0" destOrd="0" presId="urn:microsoft.com/office/officeart/2008/layout/HalfCircleOrganizationChart"/>
    <dgm:cxn modelId="{71605562-3AFD-48EC-8D40-37DD0E52AB8F}" type="presOf" srcId="{261DB229-61AC-4E51-A69E-F023427A2336}" destId="{C9797D0D-6081-4BBE-A799-D4228770E128}" srcOrd="0" destOrd="0" presId="urn:microsoft.com/office/officeart/2008/layout/HalfCircleOrganizationChart"/>
    <dgm:cxn modelId="{5AF9B90E-F526-4588-A0EF-6FC6219F95FA}" srcId="{B0C32717-B2E0-4CF0-875C-08D2A93BB296}" destId="{2C85387B-B2FE-4D3C-A19A-53A4BC609BED}" srcOrd="0" destOrd="0" parTransId="{1BC97372-DDCF-47C0-9C55-3744A7134907}" sibTransId="{CDF3D8F9-5AFD-408E-9440-D8B31882E1F7}"/>
    <dgm:cxn modelId="{B0BF8962-97F9-460F-83EB-140CC31AA147}" type="presOf" srcId="{DD22BABD-DE33-489B-B5A1-D9666E2D8B49}" destId="{DC5EFDA4-17EB-49B3-BA9F-B1A1BAC72BAC}" srcOrd="0" destOrd="0" presId="urn:microsoft.com/office/officeart/2008/layout/HalfCircleOrganizationChart"/>
    <dgm:cxn modelId="{C490BF8A-470D-4F5C-AC9B-9D9AE32F1479}" type="presOf" srcId="{8BA8C0B4-112B-4F6B-A962-568D2E77B104}" destId="{34B22375-DCEE-4AC8-B694-69031ECF1FE0}" srcOrd="0" destOrd="0" presId="urn:microsoft.com/office/officeart/2008/layout/HalfCircleOrganizationChart"/>
    <dgm:cxn modelId="{E005C7BE-8554-4372-87EB-83F25ECA1687}" srcId="{35C4B37A-814F-4CF5-8CF0-E79E342CE8F7}" destId="{199964F7-6E52-4D8D-9C7A-13530B92B886}" srcOrd="2" destOrd="0" parTransId="{8BA8C0B4-112B-4F6B-A962-568D2E77B104}" sibTransId="{C20A6950-F5F6-4296-A666-349C0CAE20D3}"/>
    <dgm:cxn modelId="{38639834-BA9D-4F38-85C9-4B4FECBF8F8A}" srcId="{B0C32717-B2E0-4CF0-875C-08D2A93BB296}" destId="{1A969C44-01A3-49BF-A691-1F7A9453378B}" srcOrd="2" destOrd="0" parTransId="{AD21050A-C15C-41BB-8CD1-517566FA5ECA}" sibTransId="{7EE89FB8-954C-4B23-B7A3-415463DA892B}"/>
    <dgm:cxn modelId="{A1A29007-BF15-46FD-990F-BB2086392F25}" type="presOf" srcId="{9AF66C4A-E505-4485-BBB1-F25AD2EBDAAD}" destId="{B8F10862-9794-41D8-A222-FDE5914ED99B}" srcOrd="0" destOrd="0" presId="urn:microsoft.com/office/officeart/2008/layout/HalfCircleOrganizationChart"/>
    <dgm:cxn modelId="{9BD693F6-955D-47E4-BC74-9C54D76255BD}" srcId="{CFC581D5-9721-4688-8612-5F18F60B8F52}" destId="{B0C32717-B2E0-4CF0-875C-08D2A93BB296}" srcOrd="1" destOrd="0" parTransId="{DD22BABD-DE33-489B-B5A1-D9666E2D8B49}" sibTransId="{74E6C708-7FA4-4B99-8E6D-043EBE325A0D}"/>
    <dgm:cxn modelId="{9E134C40-CE38-4E19-86AE-DE564F2D6049}" srcId="{35C4B37A-814F-4CF5-8CF0-E79E342CE8F7}" destId="{625893F8-D5BD-4A14-AC21-746C12876E1D}" srcOrd="1" destOrd="0" parTransId="{261DB229-61AC-4E51-A69E-F023427A2336}" sibTransId="{3E44B55A-92BF-49D0-A780-7033CB3DA015}"/>
    <dgm:cxn modelId="{8BFB9215-CD02-4875-AE98-6CA4A9A206EF}" type="presOf" srcId="{B0C32717-B2E0-4CF0-875C-08D2A93BB296}" destId="{6EC4485D-5802-4FAA-ADC7-AF4B1710D4EA}" srcOrd="0" destOrd="0" presId="urn:microsoft.com/office/officeart/2008/layout/HalfCircleOrganizationChart"/>
    <dgm:cxn modelId="{A6E9D6F8-601A-4654-A376-772FB01A5059}" type="presOf" srcId="{1A969C44-01A3-49BF-A691-1F7A9453378B}" destId="{F7C8F121-40D8-44CA-A21A-F4CBE2E7EECC}" srcOrd="1" destOrd="0" presId="urn:microsoft.com/office/officeart/2008/layout/HalfCircleOrganizationChart"/>
    <dgm:cxn modelId="{BE045E72-CE9E-4CC5-AF23-0985FC68D083}" type="presOf" srcId="{936B7149-7601-4CB6-922A-E34EDF4D89C7}" destId="{BA30140B-8057-471B-B2F2-502FF7EBC14C}" srcOrd="0" destOrd="0" presId="urn:microsoft.com/office/officeart/2008/layout/HalfCircleOrganizationChart"/>
    <dgm:cxn modelId="{42859491-7D94-48E4-9E54-BF2DEC56D748}" type="presOf" srcId="{75B270DA-64FC-4E3E-9356-393BF4D93F6F}" destId="{6B77A1CB-4EAC-42D0-B6A0-D1F0AFF09241}" srcOrd="0" destOrd="0" presId="urn:microsoft.com/office/officeart/2008/layout/HalfCircleOrganizationChart"/>
    <dgm:cxn modelId="{E7FF8F40-0F52-4926-8587-27D0B26C561D}" type="presOf" srcId="{67DB406B-120A-4B23-BECD-954452A51DCE}" destId="{C1E2301E-A82E-418E-A757-5EF2E2C31918}" srcOrd="0" destOrd="0" presId="urn:microsoft.com/office/officeart/2008/layout/HalfCircleOrganizationChart"/>
    <dgm:cxn modelId="{0EC6E5B2-99A9-458F-9BB7-71718EEB04F2}" type="presOf" srcId="{205A9FE7-EDF0-4C2A-B790-BAC34633752B}" destId="{BF90EAFD-CF6E-48F8-BAF1-C9C631F5138D}" srcOrd="0" destOrd="0" presId="urn:microsoft.com/office/officeart/2008/layout/HalfCircleOrganizationChart"/>
    <dgm:cxn modelId="{BE61BE8A-807D-433C-BFC9-7512BCFF085B}" type="presOf" srcId="{1BC97372-DDCF-47C0-9C55-3744A7134907}" destId="{1AD17550-ADCB-4AA0-B2EB-1EA175F36DB6}" srcOrd="0" destOrd="0" presId="urn:microsoft.com/office/officeart/2008/layout/HalfCircleOrganizationChart"/>
    <dgm:cxn modelId="{FF371AB4-7196-4760-93F2-34AF1315AD5D}" srcId="{35C4B37A-814F-4CF5-8CF0-E79E342CE8F7}" destId="{9AF66C4A-E505-4485-BBB1-F25AD2EBDAAD}" srcOrd="0" destOrd="0" parTransId="{67DB406B-120A-4B23-BECD-954452A51DCE}" sibTransId="{14645CC5-7CBF-46A2-AC24-2CE0AFC75401}"/>
    <dgm:cxn modelId="{BDEA7539-E4C7-4433-B732-B23818081947}" type="presOf" srcId="{82EBA8BA-ABFB-43D1-8894-C7E936CDFCCF}" destId="{14A09554-5B92-4039-9D7B-CA7532149658}" srcOrd="0" destOrd="0" presId="urn:microsoft.com/office/officeart/2008/layout/HalfCircleOrganizationChart"/>
    <dgm:cxn modelId="{F2619BA6-0FD6-4D65-B244-098DFDAAB665}" type="presOf" srcId="{625893F8-D5BD-4A14-AC21-746C12876E1D}" destId="{5AFB1939-B4DC-4554-846F-65281493DE45}" srcOrd="0" destOrd="0" presId="urn:microsoft.com/office/officeart/2008/layout/HalfCircleOrganizationChart"/>
    <dgm:cxn modelId="{F9DD3989-DEF7-40DC-8096-0C00799CAFE9}" type="presOf" srcId="{199964F7-6E52-4D8D-9C7A-13530B92B886}" destId="{83AA7ECF-4EA0-419B-A444-24783F69DF0A}" srcOrd="0" destOrd="0" presId="urn:microsoft.com/office/officeart/2008/layout/HalfCircleOrganizationChart"/>
    <dgm:cxn modelId="{A700892A-1E5E-439D-9089-08BFDF5CAB93}" type="presOf" srcId="{35C4B37A-814F-4CF5-8CF0-E79E342CE8F7}" destId="{602C9E9E-1EB7-4399-AF3C-DC011BB3226D}" srcOrd="0" destOrd="0" presId="urn:microsoft.com/office/officeart/2008/layout/HalfCircleOrganizationChart"/>
    <dgm:cxn modelId="{EE849671-8D2C-4204-8FA9-CE5CC2FA2286}" type="presOf" srcId="{1A969C44-01A3-49BF-A691-1F7A9453378B}" destId="{1C612EBC-8409-4E94-9074-03BA6916A96A}" srcOrd="0" destOrd="0" presId="urn:microsoft.com/office/officeart/2008/layout/HalfCircleOrganizationChart"/>
    <dgm:cxn modelId="{03312C39-6997-49E1-A525-C719F2BBD77A}" type="presOf" srcId="{199964F7-6E52-4D8D-9C7A-13530B92B886}" destId="{756D0717-F9CA-4805-9634-D6FF59726B2F}" srcOrd="1" destOrd="0" presId="urn:microsoft.com/office/officeart/2008/layout/HalfCircleOrganizationChart"/>
    <dgm:cxn modelId="{80B2EF26-04B1-44A1-A0C8-BF389A1B00E6}" type="presOf" srcId="{59BBC23F-A10F-4BB9-B82C-C37ADC28EF70}" destId="{027106C5-A721-4BDC-AE9A-46A9FA9E1ABF}" srcOrd="0" destOrd="0" presId="urn:microsoft.com/office/officeart/2008/layout/HalfCircleOrganizationChart"/>
    <dgm:cxn modelId="{B564A6D3-1F4A-47FA-84CE-4AD433C89EA7}" srcId="{CFC581D5-9721-4688-8612-5F18F60B8F52}" destId="{35C4B37A-814F-4CF5-8CF0-E79E342CE8F7}" srcOrd="0" destOrd="0" parTransId="{75B270DA-64FC-4E3E-9356-393BF4D93F6F}" sibTransId="{6D396E92-71DD-4B3F-BF7C-897A152B2063}"/>
    <dgm:cxn modelId="{3A8576D7-B94B-495F-A6F2-E3FAA9FD15C5}" type="presOf" srcId="{625893F8-D5BD-4A14-AC21-746C12876E1D}" destId="{74947BEB-98E0-4B6F-900B-835905386DD2}" srcOrd="1" destOrd="0" presId="urn:microsoft.com/office/officeart/2008/layout/HalfCircleOrganizationChart"/>
    <dgm:cxn modelId="{002475A7-D318-414A-B1B7-E97C383DEDA7}" type="presOf" srcId="{B0C32717-B2E0-4CF0-875C-08D2A93BB296}" destId="{0B457F69-5D76-4306-BACA-5F69571D8829}" srcOrd="1" destOrd="0" presId="urn:microsoft.com/office/officeart/2008/layout/HalfCircleOrganizationChart"/>
    <dgm:cxn modelId="{C65A2E41-9BF7-4205-9121-78301D7FE504}" type="presOf" srcId="{9AF66C4A-E505-4485-BBB1-F25AD2EBDAAD}" destId="{42AA3955-B6B2-496B-BEC9-8487BEB55734}" srcOrd="1" destOrd="0" presId="urn:microsoft.com/office/officeart/2008/layout/HalfCircleOrganizationChart"/>
    <dgm:cxn modelId="{3D8DBEB0-328D-4FCF-B67D-4EA5A947A2A1}" type="presOf" srcId="{59BBC23F-A10F-4BB9-B82C-C37ADC28EF70}" destId="{47B10EDE-9C67-489B-A9DE-E40E7AD021C8}" srcOrd="1" destOrd="0" presId="urn:microsoft.com/office/officeart/2008/layout/HalfCircleOrganizationChart"/>
    <dgm:cxn modelId="{9E41D8B5-988A-4C58-B6D3-D1E7539C086E}" type="presParOf" srcId="{BF90EAFD-CF6E-48F8-BAF1-C9C631F5138D}" destId="{96AFDC8D-14A1-4EFC-9A75-F598602B16C3}" srcOrd="0" destOrd="0" presId="urn:microsoft.com/office/officeart/2008/layout/HalfCircleOrganizationChart"/>
    <dgm:cxn modelId="{F04D33FB-6742-4D9B-9BB3-067285287FD2}" type="presParOf" srcId="{96AFDC8D-14A1-4EFC-9A75-F598602B16C3}" destId="{56FFB5F1-ECE6-4E6A-AD6C-A6414DFB632F}" srcOrd="0" destOrd="0" presId="urn:microsoft.com/office/officeart/2008/layout/HalfCircleOrganizationChart"/>
    <dgm:cxn modelId="{9EA0BD9F-B47E-4C3A-BB43-FEF65C10926C}" type="presParOf" srcId="{56FFB5F1-ECE6-4E6A-AD6C-A6414DFB632F}" destId="{7DD4B1C5-7038-43A3-B16C-4714C3FAE957}" srcOrd="0" destOrd="0" presId="urn:microsoft.com/office/officeart/2008/layout/HalfCircleOrganizationChart"/>
    <dgm:cxn modelId="{726B1A41-DEB7-4284-8801-5954C091DA0D}" type="presParOf" srcId="{56FFB5F1-ECE6-4E6A-AD6C-A6414DFB632F}" destId="{5C62CB5A-BA90-41D8-8E74-E498DD2587C6}" srcOrd="1" destOrd="0" presId="urn:microsoft.com/office/officeart/2008/layout/HalfCircleOrganizationChart"/>
    <dgm:cxn modelId="{17BC97DD-7DBC-4561-9362-78116030854E}" type="presParOf" srcId="{56FFB5F1-ECE6-4E6A-AD6C-A6414DFB632F}" destId="{CC72F1E1-34F0-4860-ADFA-040AF4E1A25E}" srcOrd="2" destOrd="0" presId="urn:microsoft.com/office/officeart/2008/layout/HalfCircleOrganizationChart"/>
    <dgm:cxn modelId="{05E6DFF9-F7B8-416E-8E15-1A5BC3539F52}" type="presParOf" srcId="{56FFB5F1-ECE6-4E6A-AD6C-A6414DFB632F}" destId="{3DE2620A-C470-44F4-BE45-E0B568B87267}" srcOrd="3" destOrd="0" presId="urn:microsoft.com/office/officeart/2008/layout/HalfCircleOrganizationChart"/>
    <dgm:cxn modelId="{2AB5BF3F-7100-4D33-BCBD-4678D693E958}" type="presParOf" srcId="{96AFDC8D-14A1-4EFC-9A75-F598602B16C3}" destId="{C7993B8A-C91F-4077-B9A9-78E9987F088B}" srcOrd="1" destOrd="0" presId="urn:microsoft.com/office/officeart/2008/layout/HalfCircleOrganizationChart"/>
    <dgm:cxn modelId="{4CE0A80D-F404-4BD4-80ED-B5E1849A1037}" type="presParOf" srcId="{C7993B8A-C91F-4077-B9A9-78E9987F088B}" destId="{6B77A1CB-4EAC-42D0-B6A0-D1F0AFF09241}" srcOrd="0" destOrd="0" presId="urn:microsoft.com/office/officeart/2008/layout/HalfCircleOrganizationChart"/>
    <dgm:cxn modelId="{1E97D6EB-E441-4B0F-874E-8011D525A08E}" type="presParOf" srcId="{C7993B8A-C91F-4077-B9A9-78E9987F088B}" destId="{A816672C-CD5B-46C8-A7C1-9D9DA028C586}" srcOrd="1" destOrd="0" presId="urn:microsoft.com/office/officeart/2008/layout/HalfCircleOrganizationChart"/>
    <dgm:cxn modelId="{9BF3AFEB-C5CA-48AD-A6AA-911E32541860}" type="presParOf" srcId="{A816672C-CD5B-46C8-A7C1-9D9DA028C586}" destId="{254462B3-73A9-4C3B-8E16-7D51BED12A80}" srcOrd="0" destOrd="0" presId="urn:microsoft.com/office/officeart/2008/layout/HalfCircleOrganizationChart"/>
    <dgm:cxn modelId="{CF8DF2E7-7307-4910-9522-4F4FE6185BCC}" type="presParOf" srcId="{254462B3-73A9-4C3B-8E16-7D51BED12A80}" destId="{602C9E9E-1EB7-4399-AF3C-DC011BB3226D}" srcOrd="0" destOrd="0" presId="urn:microsoft.com/office/officeart/2008/layout/HalfCircleOrganizationChart"/>
    <dgm:cxn modelId="{099264CE-B114-4C5D-977A-852227B790B8}" type="presParOf" srcId="{254462B3-73A9-4C3B-8E16-7D51BED12A80}" destId="{ABED1BAC-FDAC-44AB-9B83-3B8E960202CF}" srcOrd="1" destOrd="0" presId="urn:microsoft.com/office/officeart/2008/layout/HalfCircleOrganizationChart"/>
    <dgm:cxn modelId="{08CE12D2-7292-46E4-BF94-9006B2D03C53}" type="presParOf" srcId="{254462B3-73A9-4C3B-8E16-7D51BED12A80}" destId="{B3F350D5-9CF3-47E5-BB7C-2CB6F28E795B}" srcOrd="2" destOrd="0" presId="urn:microsoft.com/office/officeart/2008/layout/HalfCircleOrganizationChart"/>
    <dgm:cxn modelId="{030C6CA3-93F7-4654-8CC2-5CCDB5983C20}" type="presParOf" srcId="{254462B3-73A9-4C3B-8E16-7D51BED12A80}" destId="{E4502054-3469-467D-B7FC-F6CD6033BCD2}" srcOrd="3" destOrd="0" presId="urn:microsoft.com/office/officeart/2008/layout/HalfCircleOrganizationChart"/>
    <dgm:cxn modelId="{6D80A645-77D6-485A-A998-4463BDB2EB7D}" type="presParOf" srcId="{A816672C-CD5B-46C8-A7C1-9D9DA028C586}" destId="{87B826EB-FEFA-4230-B106-1DDBC2F358DD}" srcOrd="1" destOrd="0" presId="urn:microsoft.com/office/officeart/2008/layout/HalfCircleOrganizationChart"/>
    <dgm:cxn modelId="{36852D04-5BC2-4DE2-B758-DAF49E2FB533}" type="presParOf" srcId="{87B826EB-FEFA-4230-B106-1DDBC2F358DD}" destId="{C1E2301E-A82E-418E-A757-5EF2E2C31918}" srcOrd="0" destOrd="0" presId="urn:microsoft.com/office/officeart/2008/layout/HalfCircleOrganizationChart"/>
    <dgm:cxn modelId="{C0B41100-C1F6-4422-8F4A-9720F50D7FAE}" type="presParOf" srcId="{87B826EB-FEFA-4230-B106-1DDBC2F358DD}" destId="{F0988720-210B-414A-B107-C6FF78C5CC03}" srcOrd="1" destOrd="0" presId="urn:microsoft.com/office/officeart/2008/layout/HalfCircleOrganizationChart"/>
    <dgm:cxn modelId="{AFA4EE7A-505C-4217-BA61-932EC7091D4D}" type="presParOf" srcId="{F0988720-210B-414A-B107-C6FF78C5CC03}" destId="{7119E2A3-1D41-4543-A9DE-998F88D9043B}" srcOrd="0" destOrd="0" presId="urn:microsoft.com/office/officeart/2008/layout/HalfCircleOrganizationChart"/>
    <dgm:cxn modelId="{AFF94B64-9C8E-4849-AD6E-04DA4C088723}" type="presParOf" srcId="{7119E2A3-1D41-4543-A9DE-998F88D9043B}" destId="{B8F10862-9794-41D8-A222-FDE5914ED99B}" srcOrd="0" destOrd="0" presId="urn:microsoft.com/office/officeart/2008/layout/HalfCircleOrganizationChart"/>
    <dgm:cxn modelId="{9086BF5B-AD3F-4FF8-8B4A-DB018C763753}" type="presParOf" srcId="{7119E2A3-1D41-4543-A9DE-998F88D9043B}" destId="{31A25B50-2694-4864-9BA7-8EBDAA97948B}" srcOrd="1" destOrd="0" presId="urn:microsoft.com/office/officeart/2008/layout/HalfCircleOrganizationChart"/>
    <dgm:cxn modelId="{5DF43C04-02BE-4DEF-BFA5-D1B1D1A5743A}" type="presParOf" srcId="{7119E2A3-1D41-4543-A9DE-998F88D9043B}" destId="{615FB124-F245-4519-8EFD-0D0BF1DC3086}" srcOrd="2" destOrd="0" presId="urn:microsoft.com/office/officeart/2008/layout/HalfCircleOrganizationChart"/>
    <dgm:cxn modelId="{BCA988BD-5AFD-4063-AE25-D7B936332802}" type="presParOf" srcId="{7119E2A3-1D41-4543-A9DE-998F88D9043B}" destId="{42AA3955-B6B2-496B-BEC9-8487BEB55734}" srcOrd="3" destOrd="0" presId="urn:microsoft.com/office/officeart/2008/layout/HalfCircleOrganizationChart"/>
    <dgm:cxn modelId="{69BAC4E6-772C-4463-83D4-6A50B7AB0536}" type="presParOf" srcId="{F0988720-210B-414A-B107-C6FF78C5CC03}" destId="{07F54B54-BDC0-4663-AF8B-EA28BB9A56D7}" srcOrd="1" destOrd="0" presId="urn:microsoft.com/office/officeart/2008/layout/HalfCircleOrganizationChart"/>
    <dgm:cxn modelId="{0BC0676C-21AD-4DF3-A8A4-4B4DE458E352}" type="presParOf" srcId="{F0988720-210B-414A-B107-C6FF78C5CC03}" destId="{57D5D82F-875D-4673-8FCC-2A033F55B32C}" srcOrd="2" destOrd="0" presId="urn:microsoft.com/office/officeart/2008/layout/HalfCircleOrganizationChart"/>
    <dgm:cxn modelId="{3398C5C8-73EF-4EF7-AB67-9B32E8C6D64B}" type="presParOf" srcId="{87B826EB-FEFA-4230-B106-1DDBC2F358DD}" destId="{C9797D0D-6081-4BBE-A799-D4228770E128}" srcOrd="2" destOrd="0" presId="urn:microsoft.com/office/officeart/2008/layout/HalfCircleOrganizationChart"/>
    <dgm:cxn modelId="{32D65B3E-536E-436E-B118-376ED5754716}" type="presParOf" srcId="{87B826EB-FEFA-4230-B106-1DDBC2F358DD}" destId="{95A4C0E5-CA2D-41B1-BF70-F0A8BA8EB393}" srcOrd="3" destOrd="0" presId="urn:microsoft.com/office/officeart/2008/layout/HalfCircleOrganizationChart"/>
    <dgm:cxn modelId="{46BC2DB0-5DB7-4D3F-BF7E-A4668B9F3797}" type="presParOf" srcId="{95A4C0E5-CA2D-41B1-BF70-F0A8BA8EB393}" destId="{3EC1CF27-B1B7-431F-B46E-DCD010D97D0E}" srcOrd="0" destOrd="0" presId="urn:microsoft.com/office/officeart/2008/layout/HalfCircleOrganizationChart"/>
    <dgm:cxn modelId="{630AF556-AE60-4769-BA12-75A2A92E35BB}" type="presParOf" srcId="{3EC1CF27-B1B7-431F-B46E-DCD010D97D0E}" destId="{5AFB1939-B4DC-4554-846F-65281493DE45}" srcOrd="0" destOrd="0" presId="urn:microsoft.com/office/officeart/2008/layout/HalfCircleOrganizationChart"/>
    <dgm:cxn modelId="{AFB0692E-3116-4C20-A0D9-A50B1ADEC74F}" type="presParOf" srcId="{3EC1CF27-B1B7-431F-B46E-DCD010D97D0E}" destId="{E4D86400-6B08-426B-B82B-6EDE9A0E9B34}" srcOrd="1" destOrd="0" presId="urn:microsoft.com/office/officeart/2008/layout/HalfCircleOrganizationChart"/>
    <dgm:cxn modelId="{F26CB300-57F8-470A-96EC-8113565F918C}" type="presParOf" srcId="{3EC1CF27-B1B7-431F-B46E-DCD010D97D0E}" destId="{B438C9BE-E299-4937-8C3D-FA9F19682B2A}" srcOrd="2" destOrd="0" presId="urn:microsoft.com/office/officeart/2008/layout/HalfCircleOrganizationChart"/>
    <dgm:cxn modelId="{2F7BA341-9340-4AB5-A186-8A7DEBC1CB83}" type="presParOf" srcId="{3EC1CF27-B1B7-431F-B46E-DCD010D97D0E}" destId="{74947BEB-98E0-4B6F-900B-835905386DD2}" srcOrd="3" destOrd="0" presId="urn:microsoft.com/office/officeart/2008/layout/HalfCircleOrganizationChart"/>
    <dgm:cxn modelId="{4943B8DF-73C2-4EB7-80B1-D49EECA37559}" type="presParOf" srcId="{95A4C0E5-CA2D-41B1-BF70-F0A8BA8EB393}" destId="{B5617235-ED13-4D74-B2BC-18B7085DD477}" srcOrd="1" destOrd="0" presId="urn:microsoft.com/office/officeart/2008/layout/HalfCircleOrganizationChart"/>
    <dgm:cxn modelId="{AD277DD8-D3B2-4EA0-B4B0-9592E47CB9EF}" type="presParOf" srcId="{95A4C0E5-CA2D-41B1-BF70-F0A8BA8EB393}" destId="{992AD44E-60C4-4B7B-A0A6-4F179F314A93}" srcOrd="2" destOrd="0" presId="urn:microsoft.com/office/officeart/2008/layout/HalfCircleOrganizationChart"/>
    <dgm:cxn modelId="{595829AA-4E28-46C2-8874-699BEC7B050F}" type="presParOf" srcId="{87B826EB-FEFA-4230-B106-1DDBC2F358DD}" destId="{34B22375-DCEE-4AC8-B694-69031ECF1FE0}" srcOrd="4" destOrd="0" presId="urn:microsoft.com/office/officeart/2008/layout/HalfCircleOrganizationChart"/>
    <dgm:cxn modelId="{FEB527A4-CAED-4767-9E0A-C5224B12BC73}" type="presParOf" srcId="{87B826EB-FEFA-4230-B106-1DDBC2F358DD}" destId="{B024F1AD-0E36-4E4E-A82A-5E6796AED305}" srcOrd="5" destOrd="0" presId="urn:microsoft.com/office/officeart/2008/layout/HalfCircleOrganizationChart"/>
    <dgm:cxn modelId="{A1433705-6606-441C-9005-85DBCFC0559B}" type="presParOf" srcId="{B024F1AD-0E36-4E4E-A82A-5E6796AED305}" destId="{FDB808B7-8930-4034-AE1D-D1E45E7882C0}" srcOrd="0" destOrd="0" presId="urn:microsoft.com/office/officeart/2008/layout/HalfCircleOrganizationChart"/>
    <dgm:cxn modelId="{3E46443A-D67D-47A3-B934-8380E79FAB20}" type="presParOf" srcId="{FDB808B7-8930-4034-AE1D-D1E45E7882C0}" destId="{83AA7ECF-4EA0-419B-A444-24783F69DF0A}" srcOrd="0" destOrd="0" presId="urn:microsoft.com/office/officeart/2008/layout/HalfCircleOrganizationChart"/>
    <dgm:cxn modelId="{9A655DD4-76F5-4C75-A0CC-C66B5A597F8E}" type="presParOf" srcId="{FDB808B7-8930-4034-AE1D-D1E45E7882C0}" destId="{2B11C8E6-11A0-45A9-BFD7-4AA3D6FC2AAA}" srcOrd="1" destOrd="0" presId="urn:microsoft.com/office/officeart/2008/layout/HalfCircleOrganizationChart"/>
    <dgm:cxn modelId="{7382FBE0-8278-4E4D-9804-2C431F009955}" type="presParOf" srcId="{FDB808B7-8930-4034-AE1D-D1E45E7882C0}" destId="{3CD92F44-C2F3-4348-86FD-7BBE54333981}" srcOrd="2" destOrd="0" presId="urn:microsoft.com/office/officeart/2008/layout/HalfCircleOrganizationChart"/>
    <dgm:cxn modelId="{5BE6683A-031F-4E60-BD59-699BB0C9F167}" type="presParOf" srcId="{FDB808B7-8930-4034-AE1D-D1E45E7882C0}" destId="{756D0717-F9CA-4805-9634-D6FF59726B2F}" srcOrd="3" destOrd="0" presId="urn:microsoft.com/office/officeart/2008/layout/HalfCircleOrganizationChart"/>
    <dgm:cxn modelId="{4FD3547C-BB66-4BD3-820F-BF26EAE9B990}" type="presParOf" srcId="{B024F1AD-0E36-4E4E-A82A-5E6796AED305}" destId="{96013781-C03B-4094-8F23-162C4E5F4EC8}" srcOrd="1" destOrd="0" presId="urn:microsoft.com/office/officeart/2008/layout/HalfCircleOrganizationChart"/>
    <dgm:cxn modelId="{6EE89F45-018B-4D2C-AAAB-BB9B03859571}" type="presParOf" srcId="{B024F1AD-0E36-4E4E-A82A-5E6796AED305}" destId="{5A4A2965-C2CE-4DD2-A3FB-CB123BF5677E}" srcOrd="2" destOrd="0" presId="urn:microsoft.com/office/officeart/2008/layout/HalfCircleOrganizationChart"/>
    <dgm:cxn modelId="{F894D9F9-DE15-4650-BCF9-0B7502220144}" type="presParOf" srcId="{A816672C-CD5B-46C8-A7C1-9D9DA028C586}" destId="{554452FA-777A-467A-967B-984380F6EBA0}" srcOrd="2" destOrd="0" presId="urn:microsoft.com/office/officeart/2008/layout/HalfCircleOrganizationChart"/>
    <dgm:cxn modelId="{5056A852-5653-4B5C-8682-2F3708E0CBFA}" type="presParOf" srcId="{C7993B8A-C91F-4077-B9A9-78E9987F088B}" destId="{DC5EFDA4-17EB-49B3-BA9F-B1A1BAC72BAC}" srcOrd="2" destOrd="0" presId="urn:microsoft.com/office/officeart/2008/layout/HalfCircleOrganizationChart"/>
    <dgm:cxn modelId="{B7BBA933-0031-4C65-9978-4D675EB0319D}" type="presParOf" srcId="{C7993B8A-C91F-4077-B9A9-78E9987F088B}" destId="{9C3659AE-ECC5-4BA3-B631-CCE2F76CF9C4}" srcOrd="3" destOrd="0" presId="urn:microsoft.com/office/officeart/2008/layout/HalfCircleOrganizationChart"/>
    <dgm:cxn modelId="{678AE66A-5B7B-4F8D-9DA6-B9FFC371AE72}" type="presParOf" srcId="{9C3659AE-ECC5-4BA3-B631-CCE2F76CF9C4}" destId="{5F8EB9F7-9674-434E-AE35-6D368B891BE7}" srcOrd="0" destOrd="0" presId="urn:microsoft.com/office/officeart/2008/layout/HalfCircleOrganizationChart"/>
    <dgm:cxn modelId="{24C5CE48-D9AD-47C6-B540-880674FA61FE}" type="presParOf" srcId="{5F8EB9F7-9674-434E-AE35-6D368B891BE7}" destId="{6EC4485D-5802-4FAA-ADC7-AF4B1710D4EA}" srcOrd="0" destOrd="0" presId="urn:microsoft.com/office/officeart/2008/layout/HalfCircleOrganizationChart"/>
    <dgm:cxn modelId="{A0D54658-6605-4404-8D28-A372F72A97CD}" type="presParOf" srcId="{5F8EB9F7-9674-434E-AE35-6D368B891BE7}" destId="{9CE012DA-A934-4A26-9009-D3954CBF3185}" srcOrd="1" destOrd="0" presId="urn:microsoft.com/office/officeart/2008/layout/HalfCircleOrganizationChart"/>
    <dgm:cxn modelId="{EBA41AC6-0167-4DDF-85B0-FD1D421B8B30}" type="presParOf" srcId="{5F8EB9F7-9674-434E-AE35-6D368B891BE7}" destId="{89A70788-03BD-4B49-801F-087F023E447D}" srcOrd="2" destOrd="0" presId="urn:microsoft.com/office/officeart/2008/layout/HalfCircleOrganizationChart"/>
    <dgm:cxn modelId="{C9DF00C2-F426-44B0-AB40-1D6B000D82B7}" type="presParOf" srcId="{5F8EB9F7-9674-434E-AE35-6D368B891BE7}" destId="{0B457F69-5D76-4306-BACA-5F69571D8829}" srcOrd="3" destOrd="0" presId="urn:microsoft.com/office/officeart/2008/layout/HalfCircleOrganizationChart"/>
    <dgm:cxn modelId="{F4955C64-7B0C-4541-B8CB-32399DBA0420}" type="presParOf" srcId="{9C3659AE-ECC5-4BA3-B631-CCE2F76CF9C4}" destId="{4E3B5CEA-9818-4D06-A6B3-0CAF8CF18EF6}" srcOrd="1" destOrd="0" presId="urn:microsoft.com/office/officeart/2008/layout/HalfCircleOrganizationChart"/>
    <dgm:cxn modelId="{92554A48-A24F-4C90-9207-44286F3A67FF}" type="presParOf" srcId="{4E3B5CEA-9818-4D06-A6B3-0CAF8CF18EF6}" destId="{1AD17550-ADCB-4AA0-B2EB-1EA175F36DB6}" srcOrd="0" destOrd="0" presId="urn:microsoft.com/office/officeart/2008/layout/HalfCircleOrganizationChart"/>
    <dgm:cxn modelId="{A40F660E-EC83-40D7-BF0E-1BA5050840DA}" type="presParOf" srcId="{4E3B5CEA-9818-4D06-A6B3-0CAF8CF18EF6}" destId="{AAC59C8D-B0A0-40B5-B499-11505F888189}" srcOrd="1" destOrd="0" presId="urn:microsoft.com/office/officeart/2008/layout/HalfCircleOrganizationChart"/>
    <dgm:cxn modelId="{45522677-8672-4927-A129-A57523C6F73B}" type="presParOf" srcId="{AAC59C8D-B0A0-40B5-B499-11505F888189}" destId="{7AAEEB0C-340F-490F-B96E-A7FB403BA707}" srcOrd="0" destOrd="0" presId="urn:microsoft.com/office/officeart/2008/layout/HalfCircleOrganizationChart"/>
    <dgm:cxn modelId="{96FD5A92-17C8-4DC9-8308-291BC0BA554C}" type="presParOf" srcId="{7AAEEB0C-340F-490F-B96E-A7FB403BA707}" destId="{F913E5B7-F72B-413B-B066-87D8AAA13185}" srcOrd="0" destOrd="0" presId="urn:microsoft.com/office/officeart/2008/layout/HalfCircleOrganizationChart"/>
    <dgm:cxn modelId="{4E087D30-5966-4188-9317-5FE55F149D76}" type="presParOf" srcId="{7AAEEB0C-340F-490F-B96E-A7FB403BA707}" destId="{225DA333-70A1-4998-80A6-11A5CEE81F46}" srcOrd="1" destOrd="0" presId="urn:microsoft.com/office/officeart/2008/layout/HalfCircleOrganizationChart"/>
    <dgm:cxn modelId="{493C55E6-0FFC-4C21-82B6-C8736CFD0443}" type="presParOf" srcId="{7AAEEB0C-340F-490F-B96E-A7FB403BA707}" destId="{97B3B945-DECA-4704-A2B9-4C143FF20E03}" srcOrd="2" destOrd="0" presId="urn:microsoft.com/office/officeart/2008/layout/HalfCircleOrganizationChart"/>
    <dgm:cxn modelId="{BD774EEF-8965-4C4C-A0CF-68DFFDE50688}" type="presParOf" srcId="{7AAEEB0C-340F-490F-B96E-A7FB403BA707}" destId="{891FBF5A-C8DC-4218-AFC5-13364E6539A3}" srcOrd="3" destOrd="0" presId="urn:microsoft.com/office/officeart/2008/layout/HalfCircleOrganizationChart"/>
    <dgm:cxn modelId="{C6F8DE70-4D61-4A60-A63E-38AFF8DFDA62}" type="presParOf" srcId="{AAC59C8D-B0A0-40B5-B499-11505F888189}" destId="{69CA98FF-8843-4E93-AE71-014164F9752E}" srcOrd="1" destOrd="0" presId="urn:microsoft.com/office/officeart/2008/layout/HalfCircleOrganizationChart"/>
    <dgm:cxn modelId="{348D6785-3989-428A-BFE2-6D7B9830F167}" type="presParOf" srcId="{AAC59C8D-B0A0-40B5-B499-11505F888189}" destId="{CDABFB7F-FDAE-4500-84FA-CCC94F046EE7}" srcOrd="2" destOrd="0" presId="urn:microsoft.com/office/officeart/2008/layout/HalfCircleOrganizationChart"/>
    <dgm:cxn modelId="{A82F5BD8-FCCD-4E47-ACDF-FACCF2E3D3AD}" type="presParOf" srcId="{4E3B5CEA-9818-4D06-A6B3-0CAF8CF18EF6}" destId="{14A09554-5B92-4039-9D7B-CA7532149658}" srcOrd="2" destOrd="0" presId="urn:microsoft.com/office/officeart/2008/layout/HalfCircleOrganizationChart"/>
    <dgm:cxn modelId="{7DB6B207-0D56-40A2-852B-9D813898FD54}" type="presParOf" srcId="{4E3B5CEA-9818-4D06-A6B3-0CAF8CF18EF6}" destId="{1F8B5459-C1DE-4E62-8C79-66DBF781ABD5}" srcOrd="3" destOrd="0" presId="urn:microsoft.com/office/officeart/2008/layout/HalfCircleOrganizationChart"/>
    <dgm:cxn modelId="{CDFA49E1-C96E-4FD0-8A57-A23848044718}" type="presParOf" srcId="{1F8B5459-C1DE-4E62-8C79-66DBF781ABD5}" destId="{8DFC7B52-93BD-49A9-85CF-0495D2824999}" srcOrd="0" destOrd="0" presId="urn:microsoft.com/office/officeart/2008/layout/HalfCircleOrganizationChart"/>
    <dgm:cxn modelId="{938B649C-8267-49E3-B25E-6200DABB0B8C}" type="presParOf" srcId="{8DFC7B52-93BD-49A9-85CF-0495D2824999}" destId="{B369D18A-2DC5-423E-9966-CB6EC8EBBA0C}" srcOrd="0" destOrd="0" presId="urn:microsoft.com/office/officeart/2008/layout/HalfCircleOrganizationChart"/>
    <dgm:cxn modelId="{73D32B78-08D4-4179-811A-B27DA0D3E872}" type="presParOf" srcId="{8DFC7B52-93BD-49A9-85CF-0495D2824999}" destId="{1CE7E34C-412B-4559-B705-25FCF26DC0DC}" srcOrd="1" destOrd="0" presId="urn:microsoft.com/office/officeart/2008/layout/HalfCircleOrganizationChart"/>
    <dgm:cxn modelId="{4D866F90-0D90-4D1B-A81B-91BC15BD222E}" type="presParOf" srcId="{8DFC7B52-93BD-49A9-85CF-0495D2824999}" destId="{8817FFE7-F0E0-4D3D-AEBB-5E7431C6C72D}" srcOrd="2" destOrd="0" presId="urn:microsoft.com/office/officeart/2008/layout/HalfCircleOrganizationChart"/>
    <dgm:cxn modelId="{B361F42D-0969-4529-BA2C-29F7721690BE}" type="presParOf" srcId="{8DFC7B52-93BD-49A9-85CF-0495D2824999}" destId="{168B60E7-CADB-49A8-AE25-E5B3AC7808F2}" srcOrd="3" destOrd="0" presId="urn:microsoft.com/office/officeart/2008/layout/HalfCircleOrganizationChart"/>
    <dgm:cxn modelId="{19F168DB-8897-402E-BF43-3A8216A8E5DA}" type="presParOf" srcId="{1F8B5459-C1DE-4E62-8C79-66DBF781ABD5}" destId="{CF11542D-630E-4825-BD3A-A3BA5D1E7386}" srcOrd="1" destOrd="0" presId="urn:microsoft.com/office/officeart/2008/layout/HalfCircleOrganizationChart"/>
    <dgm:cxn modelId="{B890A317-E807-43FE-A19F-55076D4FB44C}" type="presParOf" srcId="{1F8B5459-C1DE-4E62-8C79-66DBF781ABD5}" destId="{61DA153A-5C82-4767-BCF6-3726B0AA3638}" srcOrd="2" destOrd="0" presId="urn:microsoft.com/office/officeart/2008/layout/HalfCircleOrganizationChart"/>
    <dgm:cxn modelId="{525AFCF6-60C0-4059-9847-9A528185CAA6}" type="presParOf" srcId="{4E3B5CEA-9818-4D06-A6B3-0CAF8CF18EF6}" destId="{3B5F0EB2-2B99-463F-A2D9-E673D0F2A4A0}" srcOrd="4" destOrd="0" presId="urn:microsoft.com/office/officeart/2008/layout/HalfCircleOrganizationChart"/>
    <dgm:cxn modelId="{BD6BD994-E8EE-48C9-94B4-331316DCCB96}" type="presParOf" srcId="{4E3B5CEA-9818-4D06-A6B3-0CAF8CF18EF6}" destId="{0851953E-C2A2-455B-B10A-B645E687A628}" srcOrd="5" destOrd="0" presId="urn:microsoft.com/office/officeart/2008/layout/HalfCircleOrganizationChart"/>
    <dgm:cxn modelId="{F305CD8F-DABD-4A79-B007-2F605CDA268E}" type="presParOf" srcId="{0851953E-C2A2-455B-B10A-B645E687A628}" destId="{C7096A29-051E-445D-B0E2-CF6579DD1A7A}" srcOrd="0" destOrd="0" presId="urn:microsoft.com/office/officeart/2008/layout/HalfCircleOrganizationChart"/>
    <dgm:cxn modelId="{F932B10D-553F-4115-A334-45C47B01BC6B}" type="presParOf" srcId="{C7096A29-051E-445D-B0E2-CF6579DD1A7A}" destId="{1C612EBC-8409-4E94-9074-03BA6916A96A}" srcOrd="0" destOrd="0" presId="urn:microsoft.com/office/officeart/2008/layout/HalfCircleOrganizationChart"/>
    <dgm:cxn modelId="{C0D8B812-3111-4C0A-8A49-F4FB337C07BF}" type="presParOf" srcId="{C7096A29-051E-445D-B0E2-CF6579DD1A7A}" destId="{4604FF6D-2CE2-466F-964A-E4F25A323C62}" srcOrd="1" destOrd="0" presId="urn:microsoft.com/office/officeart/2008/layout/HalfCircleOrganizationChart"/>
    <dgm:cxn modelId="{7469D036-0286-4E22-93F5-221666391BFD}" type="presParOf" srcId="{C7096A29-051E-445D-B0E2-CF6579DD1A7A}" destId="{9107197A-1D7C-45DF-95F2-F6FE6CB6BE1F}" srcOrd="2" destOrd="0" presId="urn:microsoft.com/office/officeart/2008/layout/HalfCircleOrganizationChart"/>
    <dgm:cxn modelId="{8F37EA34-8020-44B8-AE4D-7A35C6641D4F}" type="presParOf" srcId="{C7096A29-051E-445D-B0E2-CF6579DD1A7A}" destId="{F7C8F121-40D8-44CA-A21A-F4CBE2E7EECC}" srcOrd="3" destOrd="0" presId="urn:microsoft.com/office/officeart/2008/layout/HalfCircleOrganizationChart"/>
    <dgm:cxn modelId="{1D5C0E8D-B3F4-4AC2-BA32-38FFF0A21C7A}" type="presParOf" srcId="{0851953E-C2A2-455B-B10A-B645E687A628}" destId="{532E89DA-B298-4B4E-8485-D835CCC17F11}" srcOrd="1" destOrd="0" presId="urn:microsoft.com/office/officeart/2008/layout/HalfCircleOrganizationChart"/>
    <dgm:cxn modelId="{3C675157-D84E-452F-ACB2-4F42AD8E5D84}" type="presParOf" srcId="{0851953E-C2A2-455B-B10A-B645E687A628}" destId="{15EF8F3C-0166-47CE-A571-926F3BCEEB71}" srcOrd="2" destOrd="0" presId="urn:microsoft.com/office/officeart/2008/layout/HalfCircleOrganizationChart"/>
    <dgm:cxn modelId="{66C8CA19-FC61-4C35-B497-29CA29EBCDEE}" type="presParOf" srcId="{4E3B5CEA-9818-4D06-A6B3-0CAF8CF18EF6}" destId="{BA30140B-8057-471B-B2F2-502FF7EBC14C}" srcOrd="6" destOrd="0" presId="urn:microsoft.com/office/officeart/2008/layout/HalfCircleOrganizationChart"/>
    <dgm:cxn modelId="{640CBD85-E848-417A-BBD6-B4F625A5F95D}" type="presParOf" srcId="{4E3B5CEA-9818-4D06-A6B3-0CAF8CF18EF6}" destId="{A8676CE9-AF93-439D-BB30-80622ED80901}" srcOrd="7" destOrd="0" presId="urn:microsoft.com/office/officeart/2008/layout/HalfCircleOrganizationChart"/>
    <dgm:cxn modelId="{72E99F1F-7E75-4226-8DA1-D2779DC6DB73}" type="presParOf" srcId="{A8676CE9-AF93-439D-BB30-80622ED80901}" destId="{8DF5343F-B7D5-4F57-B014-F2726DE2D610}" srcOrd="0" destOrd="0" presId="urn:microsoft.com/office/officeart/2008/layout/HalfCircleOrganizationChart"/>
    <dgm:cxn modelId="{4BA0AA9A-A56D-4D17-9444-4D8A914F8FBB}" type="presParOf" srcId="{8DF5343F-B7D5-4F57-B014-F2726DE2D610}" destId="{027106C5-A721-4BDC-AE9A-46A9FA9E1ABF}" srcOrd="0" destOrd="0" presId="urn:microsoft.com/office/officeart/2008/layout/HalfCircleOrganizationChart"/>
    <dgm:cxn modelId="{9423085F-4F19-434B-BEC9-4BE1405767E3}" type="presParOf" srcId="{8DF5343F-B7D5-4F57-B014-F2726DE2D610}" destId="{C18B0E76-0FE3-4329-89C3-60EA74C43E77}" srcOrd="1" destOrd="0" presId="urn:microsoft.com/office/officeart/2008/layout/HalfCircleOrganizationChart"/>
    <dgm:cxn modelId="{F888388A-29A9-4408-A7E0-65288DE0D648}" type="presParOf" srcId="{8DF5343F-B7D5-4F57-B014-F2726DE2D610}" destId="{A6701349-B183-41D0-B35E-AFC9C02C2A49}" srcOrd="2" destOrd="0" presId="urn:microsoft.com/office/officeart/2008/layout/HalfCircleOrganizationChart"/>
    <dgm:cxn modelId="{9E5D5219-706E-4E11-95AE-94FF755B04DB}" type="presParOf" srcId="{8DF5343F-B7D5-4F57-B014-F2726DE2D610}" destId="{47B10EDE-9C67-489B-A9DE-E40E7AD021C8}" srcOrd="3" destOrd="0" presId="urn:microsoft.com/office/officeart/2008/layout/HalfCircleOrganizationChart"/>
    <dgm:cxn modelId="{0A2442B2-4475-4D70-BDEA-A4DD78D4C43B}" type="presParOf" srcId="{A8676CE9-AF93-439D-BB30-80622ED80901}" destId="{938C6A53-0826-453F-83D3-EE86EA25D0EC}" srcOrd="1" destOrd="0" presId="urn:microsoft.com/office/officeart/2008/layout/HalfCircleOrganizationChart"/>
    <dgm:cxn modelId="{7D339442-728A-458F-BA65-D19908574FC9}" type="presParOf" srcId="{A8676CE9-AF93-439D-BB30-80622ED80901}" destId="{0E974FAD-D31D-42B3-B58B-971205A942B7}" srcOrd="2" destOrd="0" presId="urn:microsoft.com/office/officeart/2008/layout/HalfCircleOrganizationChart"/>
    <dgm:cxn modelId="{7BE35676-BC22-48C1-B7D0-5A19DF6818A0}" type="presParOf" srcId="{9C3659AE-ECC5-4BA3-B631-CCE2F76CF9C4}" destId="{115BD34D-D6F5-4F3B-965E-111F6077C8D4}" srcOrd="2" destOrd="0" presId="urn:microsoft.com/office/officeart/2008/layout/HalfCircleOrganizationChart"/>
    <dgm:cxn modelId="{EB18DD7D-7D77-47D0-AD9F-34EB4DD6DF84}" type="presParOf" srcId="{96AFDC8D-14A1-4EFC-9A75-F598602B16C3}" destId="{E049322B-391E-4C99-BBE9-3EBA7403E469}"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E883F89-33A1-4396-B9B3-22879DB7532C}"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IN"/>
        </a:p>
      </dgm:t>
    </dgm:pt>
    <dgm:pt modelId="{BBB3CFC9-7823-4DE6-9455-7E07AC051F83}">
      <dgm:prSet phldrT="[Text]"/>
      <dgm:spPr>
        <a:solidFill>
          <a:schemeClr val="accent1">
            <a:hueOff val="0"/>
            <a:satOff val="0"/>
            <a:lumOff val="0"/>
            <a:alpha val="0"/>
          </a:schemeClr>
        </a:solidFill>
      </dgm:spPr>
      <dgm:t>
        <a:bodyPr/>
        <a:lstStyle/>
        <a:p>
          <a:r>
            <a:rPr lang="en-US" dirty="0" smtClean="0"/>
            <a:t> </a:t>
          </a:r>
          <a:r>
            <a:rPr lang="en-US" b="1" dirty="0" smtClean="0"/>
            <a:t>AADHAR CARD</a:t>
          </a:r>
          <a:endParaRPr lang="en-IN" b="1" dirty="0"/>
        </a:p>
      </dgm:t>
    </dgm:pt>
    <dgm:pt modelId="{9CD6FC95-5D08-45DF-B9A7-BC419E15AFC7}" type="parTrans" cxnId="{DFF92E76-D0E7-4FB4-81A6-E8A54BD6351C}">
      <dgm:prSet/>
      <dgm:spPr/>
      <dgm:t>
        <a:bodyPr/>
        <a:lstStyle/>
        <a:p>
          <a:endParaRPr lang="en-IN"/>
        </a:p>
      </dgm:t>
    </dgm:pt>
    <dgm:pt modelId="{42FD4138-F459-46F9-9218-B40DC6276D29}" type="sibTrans" cxnId="{DFF92E76-D0E7-4FB4-81A6-E8A54BD6351C}">
      <dgm:prSet/>
      <dgm:spPr/>
      <dgm:t>
        <a:bodyPr/>
        <a:lstStyle/>
        <a:p>
          <a:endParaRPr lang="en-IN"/>
        </a:p>
      </dgm:t>
    </dgm:pt>
    <dgm:pt modelId="{F87A1751-60DB-4D22-87A5-8AFD61C9D9DE}">
      <dgm:prSet phldrT="[Text]"/>
      <dgm:spPr/>
      <dgm:t>
        <a:bodyPr/>
        <a:lstStyle/>
        <a:p>
          <a:r>
            <a:rPr lang="en-IN" b="1" dirty="0" smtClean="0"/>
            <a:t>Introduction of </a:t>
          </a:r>
          <a:r>
            <a:rPr lang="en-IN" b="1" dirty="0" err="1" smtClean="0"/>
            <a:t>Aadhar</a:t>
          </a:r>
          <a:r>
            <a:rPr lang="en-IN" b="1" dirty="0" smtClean="0"/>
            <a:t> Card Number in Return of Income which will be used as  </a:t>
          </a:r>
          <a:r>
            <a:rPr lang="en-IN" dirty="0" smtClean="0"/>
            <a:t>Electronic Verification Code and therefore there will be </a:t>
          </a:r>
          <a:r>
            <a:rPr lang="en-IN" b="1" dirty="0" smtClean="0"/>
            <a:t>no need to send</a:t>
          </a:r>
          <a:r>
            <a:rPr lang="en-IN" dirty="0" smtClean="0"/>
            <a:t> the physical ITR-V to CPC, Bangalore</a:t>
          </a:r>
          <a:endParaRPr lang="en-IN" dirty="0"/>
        </a:p>
      </dgm:t>
    </dgm:pt>
    <dgm:pt modelId="{048FEE0C-66A7-468E-9D0F-F639D9A384D4}" type="parTrans" cxnId="{2F196918-3BF8-404A-9216-D023C800DC6B}">
      <dgm:prSet/>
      <dgm:spPr/>
      <dgm:t>
        <a:bodyPr/>
        <a:lstStyle/>
        <a:p>
          <a:endParaRPr lang="en-IN"/>
        </a:p>
      </dgm:t>
    </dgm:pt>
    <dgm:pt modelId="{766F3FF2-467F-41B0-ACB1-0CA3F0022AE7}" type="sibTrans" cxnId="{2F196918-3BF8-404A-9216-D023C800DC6B}">
      <dgm:prSet/>
      <dgm:spPr/>
      <dgm:t>
        <a:bodyPr/>
        <a:lstStyle/>
        <a:p>
          <a:endParaRPr lang="en-IN"/>
        </a:p>
      </dgm:t>
    </dgm:pt>
    <dgm:pt modelId="{4731B32E-C21D-4811-8830-E225D5018626}">
      <dgm:prSet phldrT="[Text]"/>
      <dgm:spPr>
        <a:solidFill>
          <a:schemeClr val="accent1">
            <a:hueOff val="0"/>
            <a:satOff val="0"/>
            <a:lumOff val="0"/>
            <a:alpha val="0"/>
          </a:schemeClr>
        </a:solidFill>
      </dgm:spPr>
      <dgm:t>
        <a:bodyPr/>
        <a:lstStyle/>
        <a:p>
          <a:r>
            <a:rPr lang="en-US" b="1" dirty="0" smtClean="0"/>
            <a:t>BANK ACCOUNT DETAILS</a:t>
          </a:r>
          <a:endParaRPr lang="en-IN" b="1" dirty="0"/>
        </a:p>
      </dgm:t>
    </dgm:pt>
    <dgm:pt modelId="{3B9CF7C6-9B86-4A6C-B5B6-D9D25B5686AE}" type="parTrans" cxnId="{268C8F98-82A5-4FEC-A889-3360C990D2E3}">
      <dgm:prSet/>
      <dgm:spPr/>
      <dgm:t>
        <a:bodyPr/>
        <a:lstStyle/>
        <a:p>
          <a:endParaRPr lang="en-IN"/>
        </a:p>
      </dgm:t>
    </dgm:pt>
    <dgm:pt modelId="{504FDF18-69E5-4665-95A7-F51902B04193}" type="sibTrans" cxnId="{268C8F98-82A5-4FEC-A889-3360C990D2E3}">
      <dgm:prSet/>
      <dgm:spPr/>
      <dgm:t>
        <a:bodyPr/>
        <a:lstStyle/>
        <a:p>
          <a:endParaRPr lang="en-IN"/>
        </a:p>
      </dgm:t>
    </dgm:pt>
    <dgm:pt modelId="{00888992-835C-439D-8CB3-A37CB021051B}">
      <dgm:prSet phldrT="[Text]"/>
      <dgm:spPr/>
      <dgm:t>
        <a:bodyPr/>
        <a:lstStyle/>
        <a:p>
          <a:r>
            <a:rPr lang="en-IN" dirty="0" smtClean="0"/>
            <a:t>ITR now mandatorily requires </a:t>
          </a:r>
          <a:r>
            <a:rPr lang="en-IN" b="1" dirty="0" smtClean="0"/>
            <a:t>number of bank accounts held at any time during the year</a:t>
          </a:r>
          <a:r>
            <a:rPr lang="en-IN" dirty="0" smtClean="0"/>
            <a:t> with following details -Name of the Bank, IFSC Code, name of joint holder, if any, Account number, with closing account balance as on 31.03.2015. Including accounts which have been closed during the year.</a:t>
          </a:r>
          <a:endParaRPr lang="en-IN" dirty="0"/>
        </a:p>
      </dgm:t>
    </dgm:pt>
    <dgm:pt modelId="{ACDB0E64-F779-4326-B5D5-1CACFCF02A4C}" type="parTrans" cxnId="{31EE6378-920E-428C-BCAE-B33AC341099C}">
      <dgm:prSet/>
      <dgm:spPr/>
      <dgm:t>
        <a:bodyPr/>
        <a:lstStyle/>
        <a:p>
          <a:endParaRPr lang="en-IN"/>
        </a:p>
      </dgm:t>
    </dgm:pt>
    <dgm:pt modelId="{1210E759-2A3D-4830-8963-9FB92CBF2349}" type="sibTrans" cxnId="{31EE6378-920E-428C-BCAE-B33AC341099C}">
      <dgm:prSet/>
      <dgm:spPr/>
      <dgm:t>
        <a:bodyPr/>
        <a:lstStyle/>
        <a:p>
          <a:endParaRPr lang="en-IN"/>
        </a:p>
      </dgm:t>
    </dgm:pt>
    <dgm:pt modelId="{CF4C3D4E-DB87-4788-AA5C-4A1C2CBF808D}">
      <dgm:prSet phldrT="[Text]"/>
      <dgm:spPr>
        <a:solidFill>
          <a:schemeClr val="accent1">
            <a:hueOff val="0"/>
            <a:satOff val="0"/>
            <a:lumOff val="0"/>
            <a:alpha val="0"/>
          </a:schemeClr>
        </a:solidFill>
      </dgm:spPr>
      <dgm:t>
        <a:bodyPr/>
        <a:lstStyle/>
        <a:p>
          <a:r>
            <a:rPr lang="en-US" b="1" dirty="0" smtClean="0"/>
            <a:t>INCOME OUTSIDE INDIA</a:t>
          </a:r>
          <a:endParaRPr lang="en-IN" b="1" dirty="0"/>
        </a:p>
      </dgm:t>
    </dgm:pt>
    <dgm:pt modelId="{9BB11602-DE35-4F00-AD42-406EFCCBB250}" type="parTrans" cxnId="{1CB6CF23-7400-4B92-A76B-14FD30EB32BC}">
      <dgm:prSet/>
      <dgm:spPr/>
      <dgm:t>
        <a:bodyPr/>
        <a:lstStyle/>
        <a:p>
          <a:endParaRPr lang="en-IN"/>
        </a:p>
      </dgm:t>
    </dgm:pt>
    <dgm:pt modelId="{797B71D9-DE92-472A-BAE9-3BEDC0488077}" type="sibTrans" cxnId="{1CB6CF23-7400-4B92-A76B-14FD30EB32BC}">
      <dgm:prSet/>
      <dgm:spPr/>
      <dgm:t>
        <a:bodyPr/>
        <a:lstStyle/>
        <a:p>
          <a:endParaRPr lang="en-IN"/>
        </a:p>
      </dgm:t>
    </dgm:pt>
    <dgm:pt modelId="{E94776E9-4415-40F8-BB1C-AD16C8078035}">
      <dgm:prSet phldrT="[Text]"/>
      <dgm:spPr/>
      <dgm:t>
        <a:bodyPr/>
        <a:lstStyle/>
        <a:p>
          <a:r>
            <a:rPr lang="en-IN" dirty="0" smtClean="0"/>
            <a:t>ITR-1 (SAHAJ) &amp; ITR-4S (</a:t>
          </a:r>
          <a:r>
            <a:rPr lang="en-IN" dirty="0" err="1" smtClean="0"/>
            <a:t>Sugam</a:t>
          </a:r>
          <a:r>
            <a:rPr lang="en-IN" dirty="0" smtClean="0"/>
            <a:t>)</a:t>
          </a:r>
          <a:r>
            <a:rPr lang="en-IN" b="1" dirty="0" smtClean="0"/>
            <a:t> no longer be filed by anyone who has income from sources outside India.</a:t>
          </a:r>
          <a:endParaRPr lang="en-IN" dirty="0"/>
        </a:p>
      </dgm:t>
    </dgm:pt>
    <dgm:pt modelId="{0F2FC1CD-4C87-4FAA-891E-59F5D80FDDEC}" type="parTrans" cxnId="{C321DA91-F828-44A8-821E-2903DF72CA5A}">
      <dgm:prSet/>
      <dgm:spPr/>
      <dgm:t>
        <a:bodyPr/>
        <a:lstStyle/>
        <a:p>
          <a:endParaRPr lang="en-IN"/>
        </a:p>
      </dgm:t>
    </dgm:pt>
    <dgm:pt modelId="{D358C19C-D2FF-4614-AD4D-EBBA0F7AF293}" type="sibTrans" cxnId="{C321DA91-F828-44A8-821E-2903DF72CA5A}">
      <dgm:prSet/>
      <dgm:spPr/>
      <dgm:t>
        <a:bodyPr/>
        <a:lstStyle/>
        <a:p>
          <a:endParaRPr lang="en-IN"/>
        </a:p>
      </dgm:t>
    </dgm:pt>
    <dgm:pt modelId="{68EEE912-EFC1-4A29-B5CB-975E0FC1E1B9}" type="pres">
      <dgm:prSet presAssocID="{2E883F89-33A1-4396-B9B3-22879DB7532C}" presName="Name0" presStyleCnt="0">
        <dgm:presLayoutVars>
          <dgm:dir/>
          <dgm:animLvl val="lvl"/>
          <dgm:resizeHandles val="exact"/>
        </dgm:presLayoutVars>
      </dgm:prSet>
      <dgm:spPr/>
      <dgm:t>
        <a:bodyPr/>
        <a:lstStyle/>
        <a:p>
          <a:endParaRPr lang="en-IN"/>
        </a:p>
      </dgm:t>
    </dgm:pt>
    <dgm:pt modelId="{CE7EB670-8035-427E-8DAD-4F97FBEEEED3}" type="pres">
      <dgm:prSet presAssocID="{BBB3CFC9-7823-4DE6-9455-7E07AC051F83}" presName="compositeNode" presStyleCnt="0">
        <dgm:presLayoutVars>
          <dgm:bulletEnabled val="1"/>
        </dgm:presLayoutVars>
      </dgm:prSet>
      <dgm:spPr/>
    </dgm:pt>
    <dgm:pt modelId="{259DC849-CC83-4AE5-9930-065497487B14}" type="pres">
      <dgm:prSet presAssocID="{BBB3CFC9-7823-4DE6-9455-7E07AC051F83}" presName="bgRect" presStyleLbl="node1" presStyleIdx="0" presStyleCnt="3"/>
      <dgm:spPr/>
      <dgm:t>
        <a:bodyPr/>
        <a:lstStyle/>
        <a:p>
          <a:endParaRPr lang="en-IN"/>
        </a:p>
      </dgm:t>
    </dgm:pt>
    <dgm:pt modelId="{6CFA00C0-5F10-49A3-8A80-613CB8638369}" type="pres">
      <dgm:prSet presAssocID="{BBB3CFC9-7823-4DE6-9455-7E07AC051F83}" presName="parentNode" presStyleLbl="node1" presStyleIdx="0" presStyleCnt="3">
        <dgm:presLayoutVars>
          <dgm:chMax val="0"/>
          <dgm:bulletEnabled val="1"/>
        </dgm:presLayoutVars>
      </dgm:prSet>
      <dgm:spPr/>
      <dgm:t>
        <a:bodyPr/>
        <a:lstStyle/>
        <a:p>
          <a:endParaRPr lang="en-IN"/>
        </a:p>
      </dgm:t>
    </dgm:pt>
    <dgm:pt modelId="{B73F9F1E-9237-4DCC-81ED-97AB784F72F9}" type="pres">
      <dgm:prSet presAssocID="{BBB3CFC9-7823-4DE6-9455-7E07AC051F83}" presName="childNode" presStyleLbl="node1" presStyleIdx="0" presStyleCnt="3">
        <dgm:presLayoutVars>
          <dgm:bulletEnabled val="1"/>
        </dgm:presLayoutVars>
      </dgm:prSet>
      <dgm:spPr/>
      <dgm:t>
        <a:bodyPr/>
        <a:lstStyle/>
        <a:p>
          <a:endParaRPr lang="en-IN"/>
        </a:p>
      </dgm:t>
    </dgm:pt>
    <dgm:pt modelId="{5740C8F2-44B2-4771-819B-A332A9DCADC9}" type="pres">
      <dgm:prSet presAssocID="{42FD4138-F459-46F9-9218-B40DC6276D29}" presName="hSp" presStyleCnt="0"/>
      <dgm:spPr/>
    </dgm:pt>
    <dgm:pt modelId="{332B68D4-8C2D-43BF-A6C7-93E5C8CCDEE1}" type="pres">
      <dgm:prSet presAssocID="{42FD4138-F459-46F9-9218-B40DC6276D29}" presName="vProcSp" presStyleCnt="0"/>
      <dgm:spPr/>
    </dgm:pt>
    <dgm:pt modelId="{D9534FF1-C67D-4BFA-A8F5-54B91DAB6F8C}" type="pres">
      <dgm:prSet presAssocID="{42FD4138-F459-46F9-9218-B40DC6276D29}" presName="vSp1" presStyleCnt="0"/>
      <dgm:spPr/>
    </dgm:pt>
    <dgm:pt modelId="{B26B9EF1-02B5-42B7-80FF-DFB771200052}" type="pres">
      <dgm:prSet presAssocID="{42FD4138-F459-46F9-9218-B40DC6276D29}" presName="simulatedConn" presStyleLbl="solidFgAcc1" presStyleIdx="0" presStyleCnt="2"/>
      <dgm:spPr/>
    </dgm:pt>
    <dgm:pt modelId="{BBE4FE6D-F982-47EC-B852-B6690164782C}" type="pres">
      <dgm:prSet presAssocID="{42FD4138-F459-46F9-9218-B40DC6276D29}" presName="vSp2" presStyleCnt="0"/>
      <dgm:spPr/>
    </dgm:pt>
    <dgm:pt modelId="{AE86DC3C-58FE-4D3D-BE20-7070CC907E07}" type="pres">
      <dgm:prSet presAssocID="{42FD4138-F459-46F9-9218-B40DC6276D29}" presName="sibTrans" presStyleCnt="0"/>
      <dgm:spPr/>
    </dgm:pt>
    <dgm:pt modelId="{E413F9F7-77DA-49E8-A98D-E7FBE987FBC5}" type="pres">
      <dgm:prSet presAssocID="{4731B32E-C21D-4811-8830-E225D5018626}" presName="compositeNode" presStyleCnt="0">
        <dgm:presLayoutVars>
          <dgm:bulletEnabled val="1"/>
        </dgm:presLayoutVars>
      </dgm:prSet>
      <dgm:spPr/>
    </dgm:pt>
    <dgm:pt modelId="{0CA99952-6D72-4834-B8FE-5FDEF6E72A9E}" type="pres">
      <dgm:prSet presAssocID="{4731B32E-C21D-4811-8830-E225D5018626}" presName="bgRect" presStyleLbl="node1" presStyleIdx="1" presStyleCnt="3"/>
      <dgm:spPr/>
      <dgm:t>
        <a:bodyPr/>
        <a:lstStyle/>
        <a:p>
          <a:endParaRPr lang="en-IN"/>
        </a:p>
      </dgm:t>
    </dgm:pt>
    <dgm:pt modelId="{1B69095B-0DCB-4592-BA88-B41E652ABE5C}" type="pres">
      <dgm:prSet presAssocID="{4731B32E-C21D-4811-8830-E225D5018626}" presName="parentNode" presStyleLbl="node1" presStyleIdx="1" presStyleCnt="3">
        <dgm:presLayoutVars>
          <dgm:chMax val="0"/>
          <dgm:bulletEnabled val="1"/>
        </dgm:presLayoutVars>
      </dgm:prSet>
      <dgm:spPr/>
      <dgm:t>
        <a:bodyPr/>
        <a:lstStyle/>
        <a:p>
          <a:endParaRPr lang="en-IN"/>
        </a:p>
      </dgm:t>
    </dgm:pt>
    <dgm:pt modelId="{0A29FF15-646A-4851-9B90-0819DA6BC6D4}" type="pres">
      <dgm:prSet presAssocID="{4731B32E-C21D-4811-8830-E225D5018626}" presName="childNode" presStyleLbl="node1" presStyleIdx="1" presStyleCnt="3">
        <dgm:presLayoutVars>
          <dgm:bulletEnabled val="1"/>
        </dgm:presLayoutVars>
      </dgm:prSet>
      <dgm:spPr/>
      <dgm:t>
        <a:bodyPr/>
        <a:lstStyle/>
        <a:p>
          <a:endParaRPr lang="en-IN"/>
        </a:p>
      </dgm:t>
    </dgm:pt>
    <dgm:pt modelId="{1A35B7A7-38D8-4D9C-8C50-10B520CA8880}" type="pres">
      <dgm:prSet presAssocID="{504FDF18-69E5-4665-95A7-F51902B04193}" presName="hSp" presStyleCnt="0"/>
      <dgm:spPr/>
    </dgm:pt>
    <dgm:pt modelId="{90606021-1825-4781-AED8-23FA182DF006}" type="pres">
      <dgm:prSet presAssocID="{504FDF18-69E5-4665-95A7-F51902B04193}" presName="vProcSp" presStyleCnt="0"/>
      <dgm:spPr/>
    </dgm:pt>
    <dgm:pt modelId="{DF128CC6-BD89-41ED-BFBD-A69B5774BA74}" type="pres">
      <dgm:prSet presAssocID="{504FDF18-69E5-4665-95A7-F51902B04193}" presName="vSp1" presStyleCnt="0"/>
      <dgm:spPr/>
    </dgm:pt>
    <dgm:pt modelId="{DE5D07C7-6E04-476D-BC43-D44866AF7A51}" type="pres">
      <dgm:prSet presAssocID="{504FDF18-69E5-4665-95A7-F51902B04193}" presName="simulatedConn" presStyleLbl="solidFgAcc1" presStyleIdx="1" presStyleCnt="2"/>
      <dgm:spPr/>
    </dgm:pt>
    <dgm:pt modelId="{72C2EACD-9564-4BC7-BC7B-B3BC42B64369}" type="pres">
      <dgm:prSet presAssocID="{504FDF18-69E5-4665-95A7-F51902B04193}" presName="vSp2" presStyleCnt="0"/>
      <dgm:spPr/>
    </dgm:pt>
    <dgm:pt modelId="{EB19B5A2-5333-4BB2-9AE8-76BA6CD3D16E}" type="pres">
      <dgm:prSet presAssocID="{504FDF18-69E5-4665-95A7-F51902B04193}" presName="sibTrans" presStyleCnt="0"/>
      <dgm:spPr/>
    </dgm:pt>
    <dgm:pt modelId="{F1DB578A-D242-4CB0-A137-D109171E0E45}" type="pres">
      <dgm:prSet presAssocID="{CF4C3D4E-DB87-4788-AA5C-4A1C2CBF808D}" presName="compositeNode" presStyleCnt="0">
        <dgm:presLayoutVars>
          <dgm:bulletEnabled val="1"/>
        </dgm:presLayoutVars>
      </dgm:prSet>
      <dgm:spPr/>
    </dgm:pt>
    <dgm:pt modelId="{463B43A7-1F7C-4434-B5DA-80FD476E174C}" type="pres">
      <dgm:prSet presAssocID="{CF4C3D4E-DB87-4788-AA5C-4A1C2CBF808D}" presName="bgRect" presStyleLbl="node1" presStyleIdx="2" presStyleCnt="3"/>
      <dgm:spPr/>
      <dgm:t>
        <a:bodyPr/>
        <a:lstStyle/>
        <a:p>
          <a:endParaRPr lang="en-IN"/>
        </a:p>
      </dgm:t>
    </dgm:pt>
    <dgm:pt modelId="{9E8E8FAC-5418-4334-B9C6-2BCB5B3EDDBF}" type="pres">
      <dgm:prSet presAssocID="{CF4C3D4E-DB87-4788-AA5C-4A1C2CBF808D}" presName="parentNode" presStyleLbl="node1" presStyleIdx="2" presStyleCnt="3">
        <dgm:presLayoutVars>
          <dgm:chMax val="0"/>
          <dgm:bulletEnabled val="1"/>
        </dgm:presLayoutVars>
      </dgm:prSet>
      <dgm:spPr/>
      <dgm:t>
        <a:bodyPr/>
        <a:lstStyle/>
        <a:p>
          <a:endParaRPr lang="en-IN"/>
        </a:p>
      </dgm:t>
    </dgm:pt>
    <dgm:pt modelId="{B693F7E9-C7EB-442C-B67D-70C1EFB387BA}" type="pres">
      <dgm:prSet presAssocID="{CF4C3D4E-DB87-4788-AA5C-4A1C2CBF808D}" presName="childNode" presStyleLbl="node1" presStyleIdx="2" presStyleCnt="3">
        <dgm:presLayoutVars>
          <dgm:bulletEnabled val="1"/>
        </dgm:presLayoutVars>
      </dgm:prSet>
      <dgm:spPr/>
      <dgm:t>
        <a:bodyPr/>
        <a:lstStyle/>
        <a:p>
          <a:endParaRPr lang="en-IN"/>
        </a:p>
      </dgm:t>
    </dgm:pt>
  </dgm:ptLst>
  <dgm:cxnLst>
    <dgm:cxn modelId="{C321DA91-F828-44A8-821E-2903DF72CA5A}" srcId="{CF4C3D4E-DB87-4788-AA5C-4A1C2CBF808D}" destId="{E94776E9-4415-40F8-BB1C-AD16C8078035}" srcOrd="0" destOrd="0" parTransId="{0F2FC1CD-4C87-4FAA-891E-59F5D80FDDEC}" sibTransId="{D358C19C-D2FF-4614-AD4D-EBBA0F7AF293}"/>
    <dgm:cxn modelId="{0CD4CC83-B8B3-47D6-B97B-1DD3E67F5CD2}" type="presOf" srcId="{4731B32E-C21D-4811-8830-E225D5018626}" destId="{0CA99952-6D72-4834-B8FE-5FDEF6E72A9E}" srcOrd="0" destOrd="0" presId="urn:microsoft.com/office/officeart/2005/8/layout/hProcess7"/>
    <dgm:cxn modelId="{D51F9B00-423A-4951-B951-26EB5B6ABE65}" type="presOf" srcId="{F87A1751-60DB-4D22-87A5-8AFD61C9D9DE}" destId="{B73F9F1E-9237-4DCC-81ED-97AB784F72F9}" srcOrd="0" destOrd="0" presId="urn:microsoft.com/office/officeart/2005/8/layout/hProcess7"/>
    <dgm:cxn modelId="{01F81E48-6B37-4699-9137-10D31829B254}" type="presOf" srcId="{CF4C3D4E-DB87-4788-AA5C-4A1C2CBF808D}" destId="{9E8E8FAC-5418-4334-B9C6-2BCB5B3EDDBF}" srcOrd="1" destOrd="0" presId="urn:microsoft.com/office/officeart/2005/8/layout/hProcess7"/>
    <dgm:cxn modelId="{31EE6378-920E-428C-BCAE-B33AC341099C}" srcId="{4731B32E-C21D-4811-8830-E225D5018626}" destId="{00888992-835C-439D-8CB3-A37CB021051B}" srcOrd="0" destOrd="0" parTransId="{ACDB0E64-F779-4326-B5D5-1CACFCF02A4C}" sibTransId="{1210E759-2A3D-4830-8963-9FB92CBF2349}"/>
    <dgm:cxn modelId="{2F196918-3BF8-404A-9216-D023C800DC6B}" srcId="{BBB3CFC9-7823-4DE6-9455-7E07AC051F83}" destId="{F87A1751-60DB-4D22-87A5-8AFD61C9D9DE}" srcOrd="0" destOrd="0" parTransId="{048FEE0C-66A7-468E-9D0F-F639D9A384D4}" sibTransId="{766F3FF2-467F-41B0-ACB1-0CA3F0022AE7}"/>
    <dgm:cxn modelId="{DFF92E76-D0E7-4FB4-81A6-E8A54BD6351C}" srcId="{2E883F89-33A1-4396-B9B3-22879DB7532C}" destId="{BBB3CFC9-7823-4DE6-9455-7E07AC051F83}" srcOrd="0" destOrd="0" parTransId="{9CD6FC95-5D08-45DF-B9A7-BC419E15AFC7}" sibTransId="{42FD4138-F459-46F9-9218-B40DC6276D29}"/>
    <dgm:cxn modelId="{A8F4D172-E07D-40B0-8088-76A1B479EBB6}" type="presOf" srcId="{CF4C3D4E-DB87-4788-AA5C-4A1C2CBF808D}" destId="{463B43A7-1F7C-4434-B5DA-80FD476E174C}" srcOrd="0" destOrd="0" presId="urn:microsoft.com/office/officeart/2005/8/layout/hProcess7"/>
    <dgm:cxn modelId="{EBD674F1-9CE8-4893-96BF-6D1FC16C15B6}" type="presOf" srcId="{BBB3CFC9-7823-4DE6-9455-7E07AC051F83}" destId="{259DC849-CC83-4AE5-9930-065497487B14}" srcOrd="0" destOrd="0" presId="urn:microsoft.com/office/officeart/2005/8/layout/hProcess7"/>
    <dgm:cxn modelId="{D3AED945-647F-4081-A218-8050F0FBFC4B}" type="presOf" srcId="{2E883F89-33A1-4396-B9B3-22879DB7532C}" destId="{68EEE912-EFC1-4A29-B5CB-975E0FC1E1B9}" srcOrd="0" destOrd="0" presId="urn:microsoft.com/office/officeart/2005/8/layout/hProcess7"/>
    <dgm:cxn modelId="{AD6928CE-2727-48C6-9C13-4B6CA0564C82}" type="presOf" srcId="{4731B32E-C21D-4811-8830-E225D5018626}" destId="{1B69095B-0DCB-4592-BA88-B41E652ABE5C}" srcOrd="1" destOrd="0" presId="urn:microsoft.com/office/officeart/2005/8/layout/hProcess7"/>
    <dgm:cxn modelId="{7512788F-5CC6-417F-892F-9882BCA9E54A}" type="presOf" srcId="{00888992-835C-439D-8CB3-A37CB021051B}" destId="{0A29FF15-646A-4851-9B90-0819DA6BC6D4}" srcOrd="0" destOrd="0" presId="urn:microsoft.com/office/officeart/2005/8/layout/hProcess7"/>
    <dgm:cxn modelId="{FBE48336-DA55-4C7A-B1F0-7FB0DF5FFAA0}" type="presOf" srcId="{BBB3CFC9-7823-4DE6-9455-7E07AC051F83}" destId="{6CFA00C0-5F10-49A3-8A80-613CB8638369}" srcOrd="1" destOrd="0" presId="urn:microsoft.com/office/officeart/2005/8/layout/hProcess7"/>
    <dgm:cxn modelId="{A7999CD3-5316-44B3-961C-9632429A9BDB}" type="presOf" srcId="{E94776E9-4415-40F8-BB1C-AD16C8078035}" destId="{B693F7E9-C7EB-442C-B67D-70C1EFB387BA}" srcOrd="0" destOrd="0" presId="urn:microsoft.com/office/officeart/2005/8/layout/hProcess7"/>
    <dgm:cxn modelId="{268C8F98-82A5-4FEC-A889-3360C990D2E3}" srcId="{2E883F89-33A1-4396-B9B3-22879DB7532C}" destId="{4731B32E-C21D-4811-8830-E225D5018626}" srcOrd="1" destOrd="0" parTransId="{3B9CF7C6-9B86-4A6C-B5B6-D9D25B5686AE}" sibTransId="{504FDF18-69E5-4665-95A7-F51902B04193}"/>
    <dgm:cxn modelId="{1CB6CF23-7400-4B92-A76B-14FD30EB32BC}" srcId="{2E883F89-33A1-4396-B9B3-22879DB7532C}" destId="{CF4C3D4E-DB87-4788-AA5C-4A1C2CBF808D}" srcOrd="2" destOrd="0" parTransId="{9BB11602-DE35-4F00-AD42-406EFCCBB250}" sibTransId="{797B71D9-DE92-472A-BAE9-3BEDC0488077}"/>
    <dgm:cxn modelId="{70671AB4-B91F-41B4-8064-52DB01DC6CEA}" type="presParOf" srcId="{68EEE912-EFC1-4A29-B5CB-975E0FC1E1B9}" destId="{CE7EB670-8035-427E-8DAD-4F97FBEEEED3}" srcOrd="0" destOrd="0" presId="urn:microsoft.com/office/officeart/2005/8/layout/hProcess7"/>
    <dgm:cxn modelId="{96C50A98-2631-4B35-8DF9-4256BBB4E77A}" type="presParOf" srcId="{CE7EB670-8035-427E-8DAD-4F97FBEEEED3}" destId="{259DC849-CC83-4AE5-9930-065497487B14}" srcOrd="0" destOrd="0" presId="urn:microsoft.com/office/officeart/2005/8/layout/hProcess7"/>
    <dgm:cxn modelId="{3627E12E-9DF8-444A-B77B-ACC261C8030F}" type="presParOf" srcId="{CE7EB670-8035-427E-8DAD-4F97FBEEEED3}" destId="{6CFA00C0-5F10-49A3-8A80-613CB8638369}" srcOrd="1" destOrd="0" presId="urn:microsoft.com/office/officeart/2005/8/layout/hProcess7"/>
    <dgm:cxn modelId="{517852CB-8CAB-41AA-A9A5-429B3255C86C}" type="presParOf" srcId="{CE7EB670-8035-427E-8DAD-4F97FBEEEED3}" destId="{B73F9F1E-9237-4DCC-81ED-97AB784F72F9}" srcOrd="2" destOrd="0" presId="urn:microsoft.com/office/officeart/2005/8/layout/hProcess7"/>
    <dgm:cxn modelId="{F863595F-61D8-48C2-A11A-3E491ACC6B85}" type="presParOf" srcId="{68EEE912-EFC1-4A29-B5CB-975E0FC1E1B9}" destId="{5740C8F2-44B2-4771-819B-A332A9DCADC9}" srcOrd="1" destOrd="0" presId="urn:microsoft.com/office/officeart/2005/8/layout/hProcess7"/>
    <dgm:cxn modelId="{28747677-40A2-4558-A45D-109B6636E34B}" type="presParOf" srcId="{68EEE912-EFC1-4A29-B5CB-975E0FC1E1B9}" destId="{332B68D4-8C2D-43BF-A6C7-93E5C8CCDEE1}" srcOrd="2" destOrd="0" presId="urn:microsoft.com/office/officeart/2005/8/layout/hProcess7"/>
    <dgm:cxn modelId="{8F250771-A21B-4FF7-9726-35E3EAE2FD6E}" type="presParOf" srcId="{332B68D4-8C2D-43BF-A6C7-93E5C8CCDEE1}" destId="{D9534FF1-C67D-4BFA-A8F5-54B91DAB6F8C}" srcOrd="0" destOrd="0" presId="urn:microsoft.com/office/officeart/2005/8/layout/hProcess7"/>
    <dgm:cxn modelId="{5943103A-963E-4C90-B11E-281B7A663DB1}" type="presParOf" srcId="{332B68D4-8C2D-43BF-A6C7-93E5C8CCDEE1}" destId="{B26B9EF1-02B5-42B7-80FF-DFB771200052}" srcOrd="1" destOrd="0" presId="urn:microsoft.com/office/officeart/2005/8/layout/hProcess7"/>
    <dgm:cxn modelId="{4B74D098-5653-4BC5-A2C7-AC564858E83F}" type="presParOf" srcId="{332B68D4-8C2D-43BF-A6C7-93E5C8CCDEE1}" destId="{BBE4FE6D-F982-47EC-B852-B6690164782C}" srcOrd="2" destOrd="0" presId="urn:microsoft.com/office/officeart/2005/8/layout/hProcess7"/>
    <dgm:cxn modelId="{0B96CCF1-0103-4022-9ADC-B0837199A6E8}" type="presParOf" srcId="{68EEE912-EFC1-4A29-B5CB-975E0FC1E1B9}" destId="{AE86DC3C-58FE-4D3D-BE20-7070CC907E07}" srcOrd="3" destOrd="0" presId="urn:microsoft.com/office/officeart/2005/8/layout/hProcess7"/>
    <dgm:cxn modelId="{C81B7E47-ADD3-48BE-A033-009046A18FCC}" type="presParOf" srcId="{68EEE912-EFC1-4A29-B5CB-975E0FC1E1B9}" destId="{E413F9F7-77DA-49E8-A98D-E7FBE987FBC5}" srcOrd="4" destOrd="0" presId="urn:microsoft.com/office/officeart/2005/8/layout/hProcess7"/>
    <dgm:cxn modelId="{31DCB392-A721-4743-A440-83441837EA6B}" type="presParOf" srcId="{E413F9F7-77DA-49E8-A98D-E7FBE987FBC5}" destId="{0CA99952-6D72-4834-B8FE-5FDEF6E72A9E}" srcOrd="0" destOrd="0" presId="urn:microsoft.com/office/officeart/2005/8/layout/hProcess7"/>
    <dgm:cxn modelId="{1E98FE4B-D868-4FBC-85A5-E876BF74968C}" type="presParOf" srcId="{E413F9F7-77DA-49E8-A98D-E7FBE987FBC5}" destId="{1B69095B-0DCB-4592-BA88-B41E652ABE5C}" srcOrd="1" destOrd="0" presId="urn:microsoft.com/office/officeart/2005/8/layout/hProcess7"/>
    <dgm:cxn modelId="{9E3EA30E-1349-4728-9BC9-D20BE1BE7B4B}" type="presParOf" srcId="{E413F9F7-77DA-49E8-A98D-E7FBE987FBC5}" destId="{0A29FF15-646A-4851-9B90-0819DA6BC6D4}" srcOrd="2" destOrd="0" presId="urn:microsoft.com/office/officeart/2005/8/layout/hProcess7"/>
    <dgm:cxn modelId="{BC0AAF11-A602-493B-AC8A-14CBA7CC0C31}" type="presParOf" srcId="{68EEE912-EFC1-4A29-B5CB-975E0FC1E1B9}" destId="{1A35B7A7-38D8-4D9C-8C50-10B520CA8880}" srcOrd="5" destOrd="0" presId="urn:microsoft.com/office/officeart/2005/8/layout/hProcess7"/>
    <dgm:cxn modelId="{1570D99C-2991-4B3A-87EA-75C3E8E6D4F8}" type="presParOf" srcId="{68EEE912-EFC1-4A29-B5CB-975E0FC1E1B9}" destId="{90606021-1825-4781-AED8-23FA182DF006}" srcOrd="6" destOrd="0" presId="urn:microsoft.com/office/officeart/2005/8/layout/hProcess7"/>
    <dgm:cxn modelId="{DEF9558E-12A2-4351-A1E9-687E363A58B7}" type="presParOf" srcId="{90606021-1825-4781-AED8-23FA182DF006}" destId="{DF128CC6-BD89-41ED-BFBD-A69B5774BA74}" srcOrd="0" destOrd="0" presId="urn:microsoft.com/office/officeart/2005/8/layout/hProcess7"/>
    <dgm:cxn modelId="{A19DAF75-B20B-4D3B-BE43-0D8BF09C8BA9}" type="presParOf" srcId="{90606021-1825-4781-AED8-23FA182DF006}" destId="{DE5D07C7-6E04-476D-BC43-D44866AF7A51}" srcOrd="1" destOrd="0" presId="urn:microsoft.com/office/officeart/2005/8/layout/hProcess7"/>
    <dgm:cxn modelId="{FD127F7A-2B78-4641-9BEB-21DE6E923A84}" type="presParOf" srcId="{90606021-1825-4781-AED8-23FA182DF006}" destId="{72C2EACD-9564-4BC7-BC7B-B3BC42B64369}" srcOrd="2" destOrd="0" presId="urn:microsoft.com/office/officeart/2005/8/layout/hProcess7"/>
    <dgm:cxn modelId="{2C42A963-83AF-4C8C-87EB-F5B23715EFBB}" type="presParOf" srcId="{68EEE912-EFC1-4A29-B5CB-975E0FC1E1B9}" destId="{EB19B5A2-5333-4BB2-9AE8-76BA6CD3D16E}" srcOrd="7" destOrd="0" presId="urn:microsoft.com/office/officeart/2005/8/layout/hProcess7"/>
    <dgm:cxn modelId="{1179DEEB-77D5-47D3-927C-0FB615A1D713}" type="presParOf" srcId="{68EEE912-EFC1-4A29-B5CB-975E0FC1E1B9}" destId="{F1DB578A-D242-4CB0-A137-D109171E0E45}" srcOrd="8" destOrd="0" presId="urn:microsoft.com/office/officeart/2005/8/layout/hProcess7"/>
    <dgm:cxn modelId="{0A8B9323-1AA1-42D1-8E8C-7873A5E34224}" type="presParOf" srcId="{F1DB578A-D242-4CB0-A137-D109171E0E45}" destId="{463B43A7-1F7C-4434-B5DA-80FD476E174C}" srcOrd="0" destOrd="0" presId="urn:microsoft.com/office/officeart/2005/8/layout/hProcess7"/>
    <dgm:cxn modelId="{3A1CF93E-26BB-454C-B70D-AE034C996034}" type="presParOf" srcId="{F1DB578A-D242-4CB0-A137-D109171E0E45}" destId="{9E8E8FAC-5418-4334-B9C6-2BCB5B3EDDBF}" srcOrd="1" destOrd="0" presId="urn:microsoft.com/office/officeart/2005/8/layout/hProcess7"/>
    <dgm:cxn modelId="{8AF9F5A1-3A17-4AD3-BFFD-28B9EAC7B519}" type="presParOf" srcId="{F1DB578A-D242-4CB0-A137-D109171E0E45}" destId="{B693F7E9-C7EB-442C-B67D-70C1EFB387BA}"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4CC511-C820-4BA0-86ED-D9FD8C1B410A}">
      <dsp:nvSpPr>
        <dsp:cNvPr id="0" name=""/>
        <dsp:cNvSpPr/>
      </dsp:nvSpPr>
      <dsp:spPr>
        <a:xfrm rot="5400000">
          <a:off x="4599158" y="779420"/>
          <a:ext cx="1110453" cy="966094"/>
        </a:xfrm>
        <a:prstGeom prst="hexagon">
          <a:avLst>
            <a:gd name="adj" fmla="val 25000"/>
            <a:gd name="vf" fmla="val 115470"/>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ITR 4</a:t>
          </a:r>
          <a:endParaRPr lang="en-IN" sz="2000" kern="1200" dirty="0"/>
        </a:p>
      </dsp:txBody>
      <dsp:txXfrm rot="-5400000">
        <a:off x="4821887" y="880287"/>
        <a:ext cx="664994" cy="764361"/>
      </dsp:txXfrm>
    </dsp:sp>
    <dsp:sp modelId="{E0C8E97F-037C-40CF-A81B-40A170B74F3E}">
      <dsp:nvSpPr>
        <dsp:cNvPr id="0" name=""/>
        <dsp:cNvSpPr/>
      </dsp:nvSpPr>
      <dsp:spPr>
        <a:xfrm>
          <a:off x="5228518" y="223182"/>
          <a:ext cx="1239265" cy="666271"/>
        </a:xfrm>
        <a:prstGeom prst="rect">
          <a:avLst/>
        </a:prstGeom>
        <a:noFill/>
        <a:ln>
          <a:noFill/>
        </a:ln>
        <a:effectLst/>
      </dsp:spPr>
      <dsp:style>
        <a:lnRef idx="0">
          <a:scrgbClr r="0" g="0" b="0"/>
        </a:lnRef>
        <a:fillRef idx="0">
          <a:scrgbClr r="0" g="0" b="0"/>
        </a:fillRef>
        <a:effectRef idx="0">
          <a:scrgbClr r="0" g="0" b="0"/>
        </a:effectRef>
        <a:fontRef idx="minor"/>
      </dsp:style>
    </dsp:sp>
    <dsp:sp modelId="{0B8867E5-6973-4083-BF64-BB62A9A41E24}">
      <dsp:nvSpPr>
        <dsp:cNvPr id="0" name=""/>
        <dsp:cNvSpPr/>
      </dsp:nvSpPr>
      <dsp:spPr>
        <a:xfrm rot="5400000">
          <a:off x="30846" y="781807"/>
          <a:ext cx="1110453" cy="966094"/>
        </a:xfrm>
        <a:prstGeom prst="hexagon">
          <a:avLst>
            <a:gd name="adj" fmla="val 25000"/>
            <a:gd name="vf" fmla="val 115470"/>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US" sz="1700" kern="1200" dirty="0" smtClean="0"/>
            <a:t>Income above 5Lacs</a:t>
          </a:r>
          <a:endParaRPr lang="en-IN" sz="1700" kern="1200" dirty="0"/>
        </a:p>
      </dsp:txBody>
      <dsp:txXfrm rot="-5400000">
        <a:off x="253575" y="882674"/>
        <a:ext cx="664994" cy="764361"/>
      </dsp:txXfrm>
    </dsp:sp>
    <dsp:sp modelId="{87028C86-7F12-4108-AD5A-9986F185374C}">
      <dsp:nvSpPr>
        <dsp:cNvPr id="0" name=""/>
        <dsp:cNvSpPr/>
      </dsp:nvSpPr>
      <dsp:spPr>
        <a:xfrm rot="5400000">
          <a:off x="3507030" y="753657"/>
          <a:ext cx="1110453" cy="966094"/>
        </a:xfrm>
        <a:prstGeom prst="hexagon">
          <a:avLst>
            <a:gd name="adj" fmla="val 25000"/>
            <a:gd name="vf" fmla="val 115470"/>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ITR 3</a:t>
          </a:r>
          <a:endParaRPr lang="en-IN" sz="2000" kern="1200" dirty="0"/>
        </a:p>
      </dsp:txBody>
      <dsp:txXfrm rot="-5400000">
        <a:off x="3729759" y="854524"/>
        <a:ext cx="664994" cy="764361"/>
      </dsp:txXfrm>
    </dsp:sp>
    <dsp:sp modelId="{550F6463-C9E2-4C25-9ABC-E85AB9001D55}">
      <dsp:nvSpPr>
        <dsp:cNvPr id="0" name=""/>
        <dsp:cNvSpPr/>
      </dsp:nvSpPr>
      <dsp:spPr>
        <a:xfrm flipH="1">
          <a:off x="2927069" y="36427"/>
          <a:ext cx="2703582" cy="606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r" defTabSz="889000">
            <a:lnSpc>
              <a:spcPct val="90000"/>
            </a:lnSpc>
            <a:spcBef>
              <a:spcPct val="0"/>
            </a:spcBef>
            <a:spcAft>
              <a:spcPct val="35000"/>
            </a:spcAft>
          </a:pPr>
          <a:r>
            <a:rPr lang="en-US" sz="2000" b="1" kern="1200" dirty="0" smtClean="0">
              <a:solidFill>
                <a:schemeClr val="bg1"/>
              </a:solidFill>
            </a:rPr>
            <a:t>E FILE COMPULSORY</a:t>
          </a:r>
          <a:endParaRPr lang="en-IN" sz="2000" b="1" kern="1200" dirty="0">
            <a:solidFill>
              <a:schemeClr val="bg1"/>
            </a:solidFill>
          </a:endParaRPr>
        </a:p>
      </dsp:txBody>
      <dsp:txXfrm>
        <a:off x="2927069" y="36427"/>
        <a:ext cx="2703582" cy="606687"/>
      </dsp:txXfrm>
    </dsp:sp>
    <dsp:sp modelId="{AA83562F-3427-4BA4-AFDE-8359413AE52C}">
      <dsp:nvSpPr>
        <dsp:cNvPr id="0" name=""/>
        <dsp:cNvSpPr/>
      </dsp:nvSpPr>
      <dsp:spPr>
        <a:xfrm rot="5400000">
          <a:off x="5684491" y="805182"/>
          <a:ext cx="1110453" cy="966094"/>
        </a:xfrm>
        <a:prstGeom prst="hexagon">
          <a:avLst>
            <a:gd name="adj" fmla="val 25000"/>
            <a:gd name="vf" fmla="val 115470"/>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kern="1200" dirty="0" smtClean="0"/>
            <a:t>ITR 5</a:t>
          </a:r>
          <a:endParaRPr lang="en-IN" sz="2000" kern="1200" dirty="0"/>
        </a:p>
      </dsp:txBody>
      <dsp:txXfrm rot="-5400000">
        <a:off x="5907220" y="906049"/>
        <a:ext cx="664994" cy="764361"/>
      </dsp:txXfrm>
    </dsp:sp>
    <dsp:sp modelId="{56D7F5F2-9CFC-4EC1-9E4C-17FAB25C5C14}">
      <dsp:nvSpPr>
        <dsp:cNvPr id="0" name=""/>
        <dsp:cNvSpPr/>
      </dsp:nvSpPr>
      <dsp:spPr>
        <a:xfrm rot="5400000">
          <a:off x="6772337" y="798970"/>
          <a:ext cx="1046424" cy="939497"/>
        </a:xfrm>
        <a:prstGeom prst="hexagon">
          <a:avLst>
            <a:gd name="adj" fmla="val 25000"/>
            <a:gd name="vf" fmla="val 115470"/>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ITR 6</a:t>
          </a:r>
          <a:endParaRPr lang="en-IN" sz="1900" kern="1200" dirty="0"/>
        </a:p>
      </dsp:txBody>
      <dsp:txXfrm rot="-5400000">
        <a:off x="6974383" y="911000"/>
        <a:ext cx="642331" cy="715438"/>
      </dsp:txXfrm>
    </dsp:sp>
    <dsp:sp modelId="{7F84C2E9-EFA0-45BE-BB96-65B17BA0C1FD}">
      <dsp:nvSpPr>
        <dsp:cNvPr id="0" name=""/>
        <dsp:cNvSpPr/>
      </dsp:nvSpPr>
      <dsp:spPr>
        <a:xfrm>
          <a:off x="5228518" y="2108288"/>
          <a:ext cx="1239265" cy="666271"/>
        </a:xfrm>
        <a:prstGeom prst="rect">
          <a:avLst/>
        </a:prstGeom>
        <a:noFill/>
        <a:ln>
          <a:noFill/>
        </a:ln>
        <a:effectLst/>
      </dsp:spPr>
      <dsp:style>
        <a:lnRef idx="0">
          <a:scrgbClr r="0" g="0" b="0"/>
        </a:lnRef>
        <a:fillRef idx="0">
          <a:scrgbClr r="0" g="0" b="0"/>
        </a:fillRef>
        <a:effectRef idx="0">
          <a:scrgbClr r="0" g="0" b="0"/>
        </a:effectRef>
        <a:fontRef idx="minor"/>
      </dsp:style>
    </dsp:sp>
    <dsp:sp modelId="{54D82C7C-3883-4CD9-890A-96A4104016B8}">
      <dsp:nvSpPr>
        <dsp:cNvPr id="0" name=""/>
        <dsp:cNvSpPr/>
      </dsp:nvSpPr>
      <dsp:spPr>
        <a:xfrm rot="5400000">
          <a:off x="1209094" y="779420"/>
          <a:ext cx="1110453" cy="966094"/>
        </a:xfrm>
        <a:prstGeom prst="hexagon">
          <a:avLst>
            <a:gd name="adj" fmla="val 25000"/>
            <a:gd name="vf" fmla="val 115470"/>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1300" kern="1200" dirty="0" smtClean="0"/>
            <a:t>Refund  claimed below 80 years age</a:t>
          </a:r>
          <a:endParaRPr lang="en-IN" sz="1300" kern="1200" dirty="0"/>
        </a:p>
      </dsp:txBody>
      <dsp:txXfrm rot="-5400000">
        <a:off x="1431823" y="880287"/>
        <a:ext cx="664994" cy="764361"/>
      </dsp:txXfrm>
    </dsp:sp>
    <dsp:sp modelId="{328CF814-8FD4-4EB1-BF0B-1C87AF6B9ADA}">
      <dsp:nvSpPr>
        <dsp:cNvPr id="0" name=""/>
        <dsp:cNvSpPr/>
      </dsp:nvSpPr>
      <dsp:spPr>
        <a:xfrm rot="5400000">
          <a:off x="2316394" y="766538"/>
          <a:ext cx="1110453" cy="966094"/>
        </a:xfrm>
        <a:prstGeom prst="hexagon">
          <a:avLst>
            <a:gd name="adj" fmla="val 25000"/>
            <a:gd name="vf" fmla="val 115470"/>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Refund  claimed except ITR 1 or </a:t>
          </a:r>
          <a:r>
            <a:rPr lang="en-US" sz="1100" kern="1200" dirty="0" smtClean="0"/>
            <a:t>2 </a:t>
          </a:r>
          <a:endParaRPr lang="en-IN" sz="1100" kern="1200" dirty="0"/>
        </a:p>
      </dsp:txBody>
      <dsp:txXfrm rot="-5400000">
        <a:off x="2539123" y="867405"/>
        <a:ext cx="664994" cy="764361"/>
      </dsp:txXfrm>
    </dsp:sp>
    <dsp:sp modelId="{320B0E71-7057-488D-B9B8-095A3C07B332}">
      <dsp:nvSpPr>
        <dsp:cNvPr id="0" name=""/>
        <dsp:cNvSpPr/>
      </dsp:nvSpPr>
      <dsp:spPr>
        <a:xfrm>
          <a:off x="2470152" y="3050841"/>
          <a:ext cx="1199289" cy="666271"/>
        </a:xfrm>
        <a:prstGeom prst="rect">
          <a:avLst/>
        </a:prstGeom>
        <a:noFill/>
        <a:ln>
          <a:noFill/>
        </a:ln>
        <a:effectLst/>
      </dsp:spPr>
      <dsp:style>
        <a:lnRef idx="0">
          <a:scrgbClr r="0" g="0" b="0"/>
        </a:lnRef>
        <a:fillRef idx="0">
          <a:scrgbClr r="0" g="0" b="0"/>
        </a:fillRef>
        <a:effectRef idx="0">
          <a:scrgbClr r="0" g="0" b="0"/>
        </a:effectRef>
        <a:fontRef idx="minor"/>
      </dsp:style>
    </dsp:sp>
    <dsp:sp modelId="{6C9B49FF-23F6-46B3-B17F-4C1B116517D4}">
      <dsp:nvSpPr>
        <dsp:cNvPr id="0" name=""/>
        <dsp:cNvSpPr/>
      </dsp:nvSpPr>
      <dsp:spPr>
        <a:xfrm rot="5400000">
          <a:off x="7820426" y="840385"/>
          <a:ext cx="1055485" cy="873368"/>
        </a:xfrm>
        <a:prstGeom prst="hexagon">
          <a:avLst>
            <a:gd name="adj" fmla="val 25000"/>
            <a:gd name="vf" fmla="val 115470"/>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kern="1200" dirty="0" smtClean="0"/>
            <a:t>ITR 7</a:t>
          </a:r>
          <a:endParaRPr lang="en-IN" sz="2000" kern="1200" dirty="0"/>
        </a:p>
      </dsp:txBody>
      <dsp:txXfrm rot="-5400000">
        <a:off x="8044488" y="910065"/>
        <a:ext cx="607360" cy="73400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30B635-7EDF-4CA0-B842-DFDDB0B7F202}">
      <dsp:nvSpPr>
        <dsp:cNvPr id="0" name=""/>
        <dsp:cNvSpPr/>
      </dsp:nvSpPr>
      <dsp:spPr>
        <a:xfrm>
          <a:off x="0" y="3348"/>
          <a:ext cx="9144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80C72C-1BC4-49BA-9B8B-E4100F700514}">
      <dsp:nvSpPr>
        <dsp:cNvPr id="0" name=""/>
        <dsp:cNvSpPr/>
      </dsp:nvSpPr>
      <dsp:spPr>
        <a:xfrm>
          <a:off x="0" y="3348"/>
          <a:ext cx="1828800" cy="68513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r>
            <a:rPr lang="en-US" sz="6500" kern="1200" dirty="0" smtClean="0">
              <a:solidFill>
                <a:schemeClr val="bg1"/>
              </a:solidFill>
            </a:rPr>
            <a:t>ITR 2</a:t>
          </a:r>
          <a:endParaRPr lang="en-IN" sz="6500" kern="1200" dirty="0">
            <a:solidFill>
              <a:schemeClr val="bg1"/>
            </a:solidFill>
          </a:endParaRPr>
        </a:p>
      </dsp:txBody>
      <dsp:txXfrm>
        <a:off x="0" y="3348"/>
        <a:ext cx="1828800" cy="6851302"/>
      </dsp:txXfrm>
    </dsp:sp>
    <dsp:sp modelId="{7E75EBA1-F09B-4EBC-B6A5-3E50B9D363BD}">
      <dsp:nvSpPr>
        <dsp:cNvPr id="0" name=""/>
        <dsp:cNvSpPr/>
      </dsp:nvSpPr>
      <dsp:spPr>
        <a:xfrm>
          <a:off x="1965960" y="67914"/>
          <a:ext cx="7178040" cy="12913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IN" sz="1600" kern="1200" dirty="0" smtClean="0">
              <a:solidFill>
                <a:schemeClr val="bg1"/>
              </a:solidFill>
            </a:rPr>
            <a:t>Details of Foreign Travel made if any (For resident and non resident both) includes, Passport No, Issued at, name of country, number of times travelled and expenditure</a:t>
          </a:r>
          <a:endParaRPr lang="en-IN" sz="1600" kern="1200" dirty="0">
            <a:solidFill>
              <a:schemeClr val="bg1"/>
            </a:solidFill>
          </a:endParaRPr>
        </a:p>
      </dsp:txBody>
      <dsp:txXfrm>
        <a:off x="1965960" y="67914"/>
        <a:ext cx="7178040" cy="1291309"/>
      </dsp:txXfrm>
    </dsp:sp>
    <dsp:sp modelId="{0FBF768B-D090-4CA1-8B02-B95413D1BFA5}">
      <dsp:nvSpPr>
        <dsp:cNvPr id="0" name=""/>
        <dsp:cNvSpPr/>
      </dsp:nvSpPr>
      <dsp:spPr>
        <a:xfrm>
          <a:off x="1828800" y="728158"/>
          <a:ext cx="73152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BBB3E95-B5AE-4CF0-96E5-16B41A9069E6}">
      <dsp:nvSpPr>
        <dsp:cNvPr id="0" name=""/>
        <dsp:cNvSpPr/>
      </dsp:nvSpPr>
      <dsp:spPr>
        <a:xfrm>
          <a:off x="1965960" y="792726"/>
          <a:ext cx="7178040" cy="12913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IN" sz="1600" kern="1200" dirty="0" smtClean="0">
              <a:solidFill>
                <a:schemeClr val="bg1"/>
              </a:solidFill>
            </a:rPr>
            <a:t>Details of utilization of amount deposited in capital gain account scheme for years preceding to last two assessment years. Particulars asked include year of utilization, amount utilized, amount unutilized lying idle in capital gain account scheme till the date of filing of return of income</a:t>
          </a:r>
          <a:endParaRPr lang="en-IN" sz="1600" kern="1200" dirty="0">
            <a:solidFill>
              <a:schemeClr val="bg1"/>
            </a:solidFill>
          </a:endParaRPr>
        </a:p>
      </dsp:txBody>
      <dsp:txXfrm>
        <a:off x="1965960" y="792726"/>
        <a:ext cx="7178040" cy="1291309"/>
      </dsp:txXfrm>
    </dsp:sp>
    <dsp:sp modelId="{F6FBC50F-89E8-45B1-B240-1FEE6D43C514}">
      <dsp:nvSpPr>
        <dsp:cNvPr id="0" name=""/>
        <dsp:cNvSpPr/>
      </dsp:nvSpPr>
      <dsp:spPr>
        <a:xfrm>
          <a:off x="1828800" y="1877973"/>
          <a:ext cx="73152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0F305C-5FF3-4298-ADF5-C19EF1B2820D}">
      <dsp:nvSpPr>
        <dsp:cNvPr id="0" name=""/>
        <dsp:cNvSpPr/>
      </dsp:nvSpPr>
      <dsp:spPr>
        <a:xfrm>
          <a:off x="1965960" y="1994057"/>
          <a:ext cx="7178040" cy="12913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IN" sz="1600" kern="1200" dirty="0" smtClean="0">
              <a:solidFill>
                <a:schemeClr val="bg1"/>
              </a:solidFill>
            </a:rPr>
            <a:t>In case of LTCG &amp; STCG not chargeable to tax to Non-resident on account of DTAA benefit, It is required to furnish Country name, Article of DTAA, TRC obtained or not?,</a:t>
          </a:r>
          <a:endParaRPr lang="en-IN" sz="1600" kern="1200" dirty="0">
            <a:solidFill>
              <a:schemeClr val="bg1"/>
            </a:solidFill>
          </a:endParaRPr>
        </a:p>
      </dsp:txBody>
      <dsp:txXfrm>
        <a:off x="1965960" y="1994057"/>
        <a:ext cx="7178040" cy="1291309"/>
      </dsp:txXfrm>
    </dsp:sp>
    <dsp:sp modelId="{90A841A1-9D59-436B-97A2-96874678A77E}">
      <dsp:nvSpPr>
        <dsp:cNvPr id="0" name=""/>
        <dsp:cNvSpPr/>
      </dsp:nvSpPr>
      <dsp:spPr>
        <a:xfrm>
          <a:off x="1828800" y="2667178"/>
          <a:ext cx="73152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67374A-3965-49AE-8FED-18CE97AD88BB}">
      <dsp:nvSpPr>
        <dsp:cNvPr id="0" name=""/>
        <dsp:cNvSpPr/>
      </dsp:nvSpPr>
      <dsp:spPr>
        <a:xfrm>
          <a:off x="1965960" y="2860526"/>
          <a:ext cx="7178040" cy="12913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IN" sz="1600" kern="1200" dirty="0" smtClean="0">
              <a:solidFill>
                <a:schemeClr val="bg1"/>
              </a:solidFill>
            </a:rPr>
            <a:t>For Non-resident, Income from other sources, If any income chargeable to tax at special rate provided in DTAA, It is now required to provide details of Name of Country, Relevant article of DTAA, Rate of Tax, Whether TRC obtained or not?, Corresponding rate of tax under income tax act.</a:t>
          </a:r>
          <a:endParaRPr lang="en-IN" sz="1600" kern="1200" dirty="0">
            <a:solidFill>
              <a:schemeClr val="bg1"/>
            </a:solidFill>
          </a:endParaRPr>
        </a:p>
      </dsp:txBody>
      <dsp:txXfrm>
        <a:off x="1965960" y="2860526"/>
        <a:ext cx="7178040" cy="1291309"/>
      </dsp:txXfrm>
    </dsp:sp>
    <dsp:sp modelId="{357299ED-2BF5-45E1-A7E1-286B04DE3257}">
      <dsp:nvSpPr>
        <dsp:cNvPr id="0" name=""/>
        <dsp:cNvSpPr/>
      </dsp:nvSpPr>
      <dsp:spPr>
        <a:xfrm>
          <a:off x="1828800" y="3997477"/>
          <a:ext cx="73152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E86F02-96AD-4A9A-ABAC-36FC21CF89C9}">
      <dsp:nvSpPr>
        <dsp:cNvPr id="0" name=""/>
        <dsp:cNvSpPr/>
      </dsp:nvSpPr>
      <dsp:spPr>
        <a:xfrm>
          <a:off x="1965960" y="4165137"/>
          <a:ext cx="7178040" cy="12913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IN" sz="1600" kern="1200" dirty="0" smtClean="0">
              <a:solidFill>
                <a:schemeClr val="bg1"/>
              </a:solidFill>
            </a:rPr>
            <a:t>In schedule FA- Foreign assets disclosure, Following details added.</a:t>
          </a:r>
        </a:p>
        <a:p>
          <a:pPr lvl="0" algn="l" defTabSz="711200">
            <a:lnSpc>
              <a:spcPct val="90000"/>
            </a:lnSpc>
            <a:spcBef>
              <a:spcPct val="0"/>
            </a:spcBef>
            <a:spcAft>
              <a:spcPct val="35000"/>
            </a:spcAft>
          </a:pPr>
          <a:r>
            <a:rPr lang="en-IN" sz="1600" kern="1200" dirty="0" smtClean="0">
              <a:solidFill>
                <a:schemeClr val="bg1"/>
              </a:solidFill>
            </a:rPr>
            <a:t>a) Foreign Bank accounts details: It is now further require to furnish Account number, account opening date, Interest/income accrued from such account, If any along with details of head of income and schedule under which such income is shown, if offered to tax in India.</a:t>
          </a:r>
        </a:p>
        <a:p>
          <a:pPr lvl="0" algn="l" defTabSz="711200">
            <a:lnSpc>
              <a:spcPct val="90000"/>
            </a:lnSpc>
            <a:spcBef>
              <a:spcPct val="0"/>
            </a:spcBef>
            <a:spcAft>
              <a:spcPct val="35000"/>
            </a:spcAft>
          </a:pPr>
          <a:r>
            <a:rPr lang="en-IN" sz="1600" kern="1200" dirty="0" smtClean="0">
              <a:solidFill>
                <a:schemeClr val="bg1"/>
              </a:solidFill>
            </a:rPr>
            <a:t>b) In similar manner, details of income from Financial interest in any entity outside India along with details of income offered to tax in ITR-2 from such income.</a:t>
          </a:r>
        </a:p>
        <a:p>
          <a:pPr lvl="0" algn="l" defTabSz="711200">
            <a:lnSpc>
              <a:spcPct val="90000"/>
            </a:lnSpc>
            <a:spcBef>
              <a:spcPct val="0"/>
            </a:spcBef>
            <a:spcAft>
              <a:spcPct val="35000"/>
            </a:spcAft>
          </a:pPr>
          <a:r>
            <a:rPr lang="en-IN" sz="1600" kern="1200" dirty="0" smtClean="0">
              <a:solidFill>
                <a:schemeClr val="bg1"/>
              </a:solidFill>
            </a:rPr>
            <a:t>c) Similar disclosure requirement is also required for Immovable property outside India, capital asset held outside India, trust held outside India</a:t>
          </a:r>
          <a:endParaRPr lang="en-IN" sz="1600" kern="1200" dirty="0">
            <a:solidFill>
              <a:schemeClr val="bg1"/>
            </a:solidFill>
          </a:endParaRPr>
        </a:p>
      </dsp:txBody>
      <dsp:txXfrm>
        <a:off x="1965960" y="4165137"/>
        <a:ext cx="7178040" cy="1291309"/>
      </dsp:txXfrm>
    </dsp:sp>
    <dsp:sp modelId="{AB2E93F4-CEDC-4BE4-86C9-411EE68192A3}">
      <dsp:nvSpPr>
        <dsp:cNvPr id="0" name=""/>
        <dsp:cNvSpPr/>
      </dsp:nvSpPr>
      <dsp:spPr>
        <a:xfrm>
          <a:off x="1828800" y="6782726"/>
          <a:ext cx="73152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1394E4-225A-4C10-AACB-8DB374AC4CB7}">
      <dsp:nvSpPr>
        <dsp:cNvPr id="0" name=""/>
        <dsp:cNvSpPr/>
      </dsp:nvSpPr>
      <dsp:spPr>
        <a:xfrm>
          <a:off x="5641848" y="4663439"/>
          <a:ext cx="3387852" cy="2194560"/>
        </a:xfrm>
        <a:prstGeom prst="roundRect">
          <a:avLst>
            <a:gd name="adj" fmla="val 10000"/>
          </a:avLst>
        </a:prstGeom>
        <a:solidFill>
          <a:schemeClr val="accent1">
            <a:hueOff val="0"/>
            <a:satOff val="0"/>
            <a:lumOff val="0"/>
            <a:alpha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ctr" defTabSz="800100">
            <a:lnSpc>
              <a:spcPct val="90000"/>
            </a:lnSpc>
            <a:spcBef>
              <a:spcPct val="0"/>
            </a:spcBef>
            <a:spcAft>
              <a:spcPct val="15000"/>
            </a:spcAft>
            <a:buChar char="••"/>
          </a:pPr>
          <a:r>
            <a:rPr lang="en-US" sz="1800" kern="1200" dirty="0" smtClean="0">
              <a:solidFill>
                <a:schemeClr val="bg1"/>
              </a:solidFill>
            </a:rPr>
            <a:t>Within 15 days from the end of the quarter (15</a:t>
          </a:r>
          <a:r>
            <a:rPr lang="en-US" sz="1800" kern="1200" baseline="30000" dirty="0" smtClean="0">
              <a:solidFill>
                <a:schemeClr val="bg1"/>
              </a:solidFill>
            </a:rPr>
            <a:t>th</a:t>
          </a:r>
          <a:r>
            <a:rPr lang="en-US" sz="1800" kern="1200" dirty="0" smtClean="0">
              <a:solidFill>
                <a:schemeClr val="bg1"/>
              </a:solidFill>
            </a:rPr>
            <a:t> May in case of last quarter)</a:t>
          </a:r>
          <a:endParaRPr lang="en-IN" sz="1800" kern="1200" dirty="0">
            <a:solidFill>
              <a:schemeClr val="bg1"/>
            </a:solidFill>
          </a:endParaRPr>
        </a:p>
      </dsp:txBody>
      <dsp:txXfrm>
        <a:off x="6706410" y="5260286"/>
        <a:ext cx="2275082" cy="1549506"/>
      </dsp:txXfrm>
    </dsp:sp>
    <dsp:sp modelId="{A4D72D46-899A-4FA5-A941-69DED7E2227E}">
      <dsp:nvSpPr>
        <dsp:cNvPr id="0" name=""/>
        <dsp:cNvSpPr/>
      </dsp:nvSpPr>
      <dsp:spPr>
        <a:xfrm>
          <a:off x="0" y="4663439"/>
          <a:ext cx="3387852" cy="2194560"/>
        </a:xfrm>
        <a:prstGeom prst="roundRect">
          <a:avLst>
            <a:gd name="adj" fmla="val 10000"/>
          </a:avLst>
        </a:prstGeom>
        <a:solidFill>
          <a:schemeClr val="accent1">
            <a:hueOff val="0"/>
            <a:satOff val="0"/>
            <a:lumOff val="0"/>
            <a:alpha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ctr" defTabSz="711200">
            <a:lnSpc>
              <a:spcPct val="90000"/>
            </a:lnSpc>
            <a:spcBef>
              <a:spcPct val="0"/>
            </a:spcBef>
            <a:spcAft>
              <a:spcPct val="15000"/>
            </a:spcAft>
            <a:buChar char="••"/>
          </a:pPr>
          <a:r>
            <a:rPr lang="en-US" sz="1600" kern="1200" dirty="0" smtClean="0">
              <a:solidFill>
                <a:schemeClr val="bg1"/>
              </a:solidFill>
            </a:rPr>
            <a:t>u/s 234E 200 per day not exceeding TDS deductibles plus</a:t>
          </a:r>
          <a:endParaRPr lang="en-IN" sz="1600" kern="1200" dirty="0">
            <a:solidFill>
              <a:schemeClr val="bg1"/>
            </a:solidFill>
          </a:endParaRPr>
        </a:p>
        <a:p>
          <a:pPr marL="171450" lvl="1" indent="-171450" algn="ctr" defTabSz="711200">
            <a:lnSpc>
              <a:spcPct val="90000"/>
            </a:lnSpc>
            <a:spcBef>
              <a:spcPct val="0"/>
            </a:spcBef>
            <a:spcAft>
              <a:spcPct val="15000"/>
            </a:spcAft>
            <a:buChar char="••"/>
          </a:pPr>
          <a:r>
            <a:rPr lang="en-US" sz="1600" kern="1200" dirty="0" smtClean="0">
              <a:solidFill>
                <a:schemeClr val="bg1"/>
              </a:solidFill>
            </a:rPr>
            <a:t>u/s 271H between 1000 to 1 lac if exceeds 1 year or furnishes incorrect information</a:t>
          </a:r>
          <a:endParaRPr lang="en-IN" sz="1600" kern="1200" dirty="0">
            <a:solidFill>
              <a:schemeClr val="bg1"/>
            </a:solidFill>
          </a:endParaRPr>
        </a:p>
        <a:p>
          <a:pPr marL="114300" lvl="1" indent="-114300" algn="ctr" defTabSz="533400">
            <a:lnSpc>
              <a:spcPct val="90000"/>
            </a:lnSpc>
            <a:spcBef>
              <a:spcPct val="0"/>
            </a:spcBef>
            <a:spcAft>
              <a:spcPct val="15000"/>
            </a:spcAft>
            <a:buChar char="••"/>
          </a:pPr>
          <a:endParaRPr lang="en-IN" sz="1200" kern="1200" dirty="0"/>
        </a:p>
      </dsp:txBody>
      <dsp:txXfrm>
        <a:off x="48207" y="5260286"/>
        <a:ext cx="2275082" cy="1549506"/>
      </dsp:txXfrm>
    </dsp:sp>
    <dsp:sp modelId="{11057039-AB3E-46C0-9DA0-D15F8ACDF126}">
      <dsp:nvSpPr>
        <dsp:cNvPr id="0" name=""/>
        <dsp:cNvSpPr/>
      </dsp:nvSpPr>
      <dsp:spPr>
        <a:xfrm>
          <a:off x="5641848" y="0"/>
          <a:ext cx="3387852" cy="2194560"/>
        </a:xfrm>
        <a:prstGeom prst="roundRect">
          <a:avLst>
            <a:gd name="adj" fmla="val 10000"/>
          </a:avLst>
        </a:prstGeom>
        <a:solidFill>
          <a:schemeClr val="accent1">
            <a:hueOff val="0"/>
            <a:satOff val="0"/>
            <a:lumOff val="0"/>
            <a:alpha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ctr" defTabSz="800100">
            <a:lnSpc>
              <a:spcPct val="90000"/>
            </a:lnSpc>
            <a:spcBef>
              <a:spcPct val="0"/>
            </a:spcBef>
            <a:spcAft>
              <a:spcPct val="15000"/>
            </a:spcAft>
            <a:buChar char="••"/>
          </a:pPr>
          <a:r>
            <a:rPr lang="en-US" sz="1800" kern="1200" dirty="0" smtClean="0">
              <a:solidFill>
                <a:schemeClr val="bg1"/>
              </a:solidFill>
            </a:rPr>
            <a:t>Not deducted @ 1% p.m.</a:t>
          </a:r>
          <a:endParaRPr lang="en-IN" sz="1800" kern="1200" dirty="0">
            <a:solidFill>
              <a:schemeClr val="bg1"/>
            </a:solidFill>
          </a:endParaRPr>
        </a:p>
        <a:p>
          <a:pPr marL="171450" lvl="1" indent="-171450" algn="ctr" defTabSz="800100">
            <a:lnSpc>
              <a:spcPct val="90000"/>
            </a:lnSpc>
            <a:spcBef>
              <a:spcPct val="0"/>
            </a:spcBef>
            <a:spcAft>
              <a:spcPct val="15000"/>
            </a:spcAft>
            <a:buChar char="••"/>
          </a:pPr>
          <a:r>
            <a:rPr lang="en-US" sz="1800" kern="1200" dirty="0" smtClean="0">
              <a:solidFill>
                <a:schemeClr val="bg1"/>
              </a:solidFill>
            </a:rPr>
            <a:t>Not deposited @ 1.5% p.m</a:t>
          </a:r>
          <a:r>
            <a:rPr lang="en-US" sz="1200" kern="1200" dirty="0" smtClean="0">
              <a:solidFill>
                <a:schemeClr val="bg1"/>
              </a:solidFill>
            </a:rPr>
            <a:t>.</a:t>
          </a:r>
          <a:endParaRPr lang="en-IN" sz="1200" kern="1200" dirty="0">
            <a:solidFill>
              <a:schemeClr val="bg1"/>
            </a:solidFill>
          </a:endParaRPr>
        </a:p>
      </dsp:txBody>
      <dsp:txXfrm>
        <a:off x="6706410" y="48207"/>
        <a:ext cx="2275082" cy="1549506"/>
      </dsp:txXfrm>
    </dsp:sp>
    <dsp:sp modelId="{E970F1DA-FA6F-4D8E-AF5C-57F20F09394B}">
      <dsp:nvSpPr>
        <dsp:cNvPr id="0" name=""/>
        <dsp:cNvSpPr/>
      </dsp:nvSpPr>
      <dsp:spPr>
        <a:xfrm>
          <a:off x="114299" y="0"/>
          <a:ext cx="3387852" cy="2194560"/>
        </a:xfrm>
        <a:prstGeom prst="roundRect">
          <a:avLst>
            <a:gd name="adj" fmla="val 10000"/>
          </a:avLst>
        </a:prstGeom>
        <a:solidFill>
          <a:schemeClr val="accent1">
            <a:hueOff val="0"/>
            <a:satOff val="0"/>
            <a:lumOff val="0"/>
            <a:alpha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ctr" defTabSz="800100">
            <a:lnSpc>
              <a:spcPct val="90000"/>
            </a:lnSpc>
            <a:spcBef>
              <a:spcPct val="0"/>
            </a:spcBef>
            <a:spcAft>
              <a:spcPct val="15000"/>
            </a:spcAft>
            <a:buChar char="••"/>
          </a:pPr>
          <a:r>
            <a:rPr lang="en-US" sz="1800" kern="1200" dirty="0" smtClean="0">
              <a:solidFill>
                <a:schemeClr val="bg1"/>
              </a:solidFill>
            </a:rPr>
            <a:t>Within 7 days from  the end of the month(For March 30</a:t>
          </a:r>
          <a:r>
            <a:rPr lang="en-US" sz="1800" kern="1200" baseline="30000" dirty="0" smtClean="0">
              <a:solidFill>
                <a:schemeClr val="bg1"/>
              </a:solidFill>
            </a:rPr>
            <a:t>th</a:t>
          </a:r>
          <a:r>
            <a:rPr lang="en-US" sz="1800" kern="1200" dirty="0" smtClean="0">
              <a:solidFill>
                <a:schemeClr val="bg1"/>
              </a:solidFill>
            </a:rPr>
            <a:t> April)</a:t>
          </a:r>
          <a:endParaRPr lang="en-IN" sz="1800" kern="1200" dirty="0">
            <a:solidFill>
              <a:schemeClr val="bg1"/>
            </a:solidFill>
          </a:endParaRPr>
        </a:p>
      </dsp:txBody>
      <dsp:txXfrm>
        <a:off x="162506" y="48207"/>
        <a:ext cx="2275082" cy="1549506"/>
      </dsp:txXfrm>
    </dsp:sp>
    <dsp:sp modelId="{98278B70-6E76-4930-980C-32652DDA217E}">
      <dsp:nvSpPr>
        <dsp:cNvPr id="0" name=""/>
        <dsp:cNvSpPr/>
      </dsp:nvSpPr>
      <dsp:spPr>
        <a:xfrm>
          <a:off x="1533905" y="390905"/>
          <a:ext cx="2969514" cy="2969514"/>
        </a:xfrm>
        <a:prstGeom prst="pieWedge">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lvl="0" algn="r" defTabSz="1555750">
            <a:lnSpc>
              <a:spcPct val="90000"/>
            </a:lnSpc>
            <a:spcBef>
              <a:spcPct val="0"/>
            </a:spcBef>
            <a:spcAft>
              <a:spcPct val="35000"/>
            </a:spcAft>
          </a:pPr>
          <a:r>
            <a:rPr lang="en-US" sz="3500" kern="1200" dirty="0" smtClean="0"/>
            <a:t>Payment</a:t>
          </a:r>
          <a:endParaRPr lang="en-IN" sz="3500" kern="1200" dirty="0"/>
        </a:p>
      </dsp:txBody>
      <dsp:txXfrm>
        <a:off x="2403656" y="1260656"/>
        <a:ext cx="2099763" cy="2099763"/>
      </dsp:txXfrm>
    </dsp:sp>
    <dsp:sp modelId="{5876D032-C857-43B8-B78C-8CFF82053C22}">
      <dsp:nvSpPr>
        <dsp:cNvPr id="0" name=""/>
        <dsp:cNvSpPr/>
      </dsp:nvSpPr>
      <dsp:spPr>
        <a:xfrm rot="5400000">
          <a:off x="4640580" y="390905"/>
          <a:ext cx="2969514" cy="2969514"/>
        </a:xfrm>
        <a:prstGeom prst="pieWedge">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l" defTabSz="1244600">
            <a:lnSpc>
              <a:spcPct val="90000"/>
            </a:lnSpc>
            <a:spcBef>
              <a:spcPct val="0"/>
            </a:spcBef>
            <a:spcAft>
              <a:spcPct val="35000"/>
            </a:spcAft>
          </a:pPr>
          <a:r>
            <a:rPr lang="en-US" sz="2800" kern="1200" dirty="0" smtClean="0"/>
            <a:t>Interest  u/s 201(1A)</a:t>
          </a:r>
        </a:p>
        <a:p>
          <a:pPr lvl="0" algn="ctr" defTabSz="1244600">
            <a:lnSpc>
              <a:spcPct val="90000"/>
            </a:lnSpc>
            <a:spcBef>
              <a:spcPct val="0"/>
            </a:spcBef>
            <a:spcAft>
              <a:spcPct val="35000"/>
            </a:spcAft>
          </a:pPr>
          <a:endParaRPr lang="en-IN" sz="2800" kern="1200" dirty="0"/>
        </a:p>
      </dsp:txBody>
      <dsp:txXfrm rot="-5400000">
        <a:off x="4640580" y="1260656"/>
        <a:ext cx="2099763" cy="2099763"/>
      </dsp:txXfrm>
    </dsp:sp>
    <dsp:sp modelId="{DE4C8074-1515-45C5-9944-7412B80F1D0D}">
      <dsp:nvSpPr>
        <dsp:cNvPr id="0" name=""/>
        <dsp:cNvSpPr/>
      </dsp:nvSpPr>
      <dsp:spPr>
        <a:xfrm rot="10800000">
          <a:off x="4640580" y="3497580"/>
          <a:ext cx="2969514" cy="2969514"/>
        </a:xfrm>
        <a:prstGeom prst="pieWedge">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lvl="0" algn="l" defTabSz="1555750">
            <a:lnSpc>
              <a:spcPct val="90000"/>
            </a:lnSpc>
            <a:spcBef>
              <a:spcPct val="0"/>
            </a:spcBef>
            <a:spcAft>
              <a:spcPct val="35000"/>
            </a:spcAft>
          </a:pPr>
          <a:r>
            <a:rPr lang="en-US" sz="3500" kern="1200" dirty="0" smtClean="0"/>
            <a:t>Return</a:t>
          </a:r>
          <a:endParaRPr lang="en-IN" sz="3500" kern="1200" dirty="0"/>
        </a:p>
      </dsp:txBody>
      <dsp:txXfrm rot="10800000">
        <a:off x="4640580" y="3497580"/>
        <a:ext cx="2099763" cy="2099763"/>
      </dsp:txXfrm>
    </dsp:sp>
    <dsp:sp modelId="{9D61D0EF-C504-4775-AB2C-0080B56291DE}">
      <dsp:nvSpPr>
        <dsp:cNvPr id="0" name=""/>
        <dsp:cNvSpPr/>
      </dsp:nvSpPr>
      <dsp:spPr>
        <a:xfrm rot="16200000">
          <a:off x="1533905" y="3497580"/>
          <a:ext cx="2969514" cy="2969514"/>
        </a:xfrm>
        <a:prstGeom prst="pieWedge">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lvl="0" algn="r" defTabSz="1555750">
            <a:lnSpc>
              <a:spcPct val="90000"/>
            </a:lnSpc>
            <a:spcBef>
              <a:spcPct val="0"/>
            </a:spcBef>
            <a:spcAft>
              <a:spcPct val="35000"/>
            </a:spcAft>
          </a:pPr>
          <a:r>
            <a:rPr lang="en-US" sz="3500" kern="1200" dirty="0" smtClean="0"/>
            <a:t>Penalty</a:t>
          </a:r>
          <a:endParaRPr lang="en-IN" sz="3500" kern="1200" dirty="0"/>
        </a:p>
      </dsp:txBody>
      <dsp:txXfrm rot="5400000">
        <a:off x="2403656" y="3497580"/>
        <a:ext cx="2099763" cy="2099763"/>
      </dsp:txXfrm>
    </dsp:sp>
    <dsp:sp modelId="{8822D526-616D-456C-90C0-A5CC84B26241}">
      <dsp:nvSpPr>
        <dsp:cNvPr id="0" name=""/>
        <dsp:cNvSpPr/>
      </dsp:nvSpPr>
      <dsp:spPr>
        <a:xfrm>
          <a:off x="4059364" y="2811780"/>
          <a:ext cx="1025271" cy="891539"/>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D5C4B6-B418-4E21-A315-40FF6E48CB36}">
      <dsp:nvSpPr>
        <dsp:cNvPr id="0" name=""/>
        <dsp:cNvSpPr/>
      </dsp:nvSpPr>
      <dsp:spPr>
        <a:xfrm rot="10800000">
          <a:off x="4059364" y="3154680"/>
          <a:ext cx="1025271" cy="891539"/>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A7954B-4B42-40A6-BCBD-651FAE08CC3D}">
      <dsp:nvSpPr>
        <dsp:cNvPr id="0" name=""/>
        <dsp:cNvSpPr/>
      </dsp:nvSpPr>
      <dsp:spPr>
        <a:xfrm>
          <a:off x="6670002" y="3275059"/>
          <a:ext cx="91440" cy="530577"/>
        </a:xfrm>
        <a:custGeom>
          <a:avLst/>
          <a:gdLst/>
          <a:ahLst/>
          <a:cxnLst/>
          <a:rect l="0" t="0" r="0" b="0"/>
          <a:pathLst>
            <a:path>
              <a:moveTo>
                <a:pt x="45720" y="0"/>
              </a:moveTo>
              <a:lnTo>
                <a:pt x="45720" y="53057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A275E6-CB94-4685-8BAC-04C53BC945E5}">
      <dsp:nvSpPr>
        <dsp:cNvPr id="0" name=""/>
        <dsp:cNvSpPr/>
      </dsp:nvSpPr>
      <dsp:spPr>
        <a:xfrm>
          <a:off x="4379112" y="1586029"/>
          <a:ext cx="2336610" cy="530577"/>
        </a:xfrm>
        <a:custGeom>
          <a:avLst/>
          <a:gdLst/>
          <a:ahLst/>
          <a:cxnLst/>
          <a:rect l="0" t="0" r="0" b="0"/>
          <a:pathLst>
            <a:path>
              <a:moveTo>
                <a:pt x="0" y="0"/>
              </a:moveTo>
              <a:lnTo>
                <a:pt x="0" y="361573"/>
              </a:lnTo>
              <a:lnTo>
                <a:pt x="2336610" y="361573"/>
              </a:lnTo>
              <a:lnTo>
                <a:pt x="2336610" y="53057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78B1EC-4721-4EEB-AB7D-9599011F0B1D}">
      <dsp:nvSpPr>
        <dsp:cNvPr id="0" name=""/>
        <dsp:cNvSpPr/>
      </dsp:nvSpPr>
      <dsp:spPr>
        <a:xfrm>
          <a:off x="1996781" y="3275059"/>
          <a:ext cx="91440" cy="530577"/>
        </a:xfrm>
        <a:custGeom>
          <a:avLst/>
          <a:gdLst/>
          <a:ahLst/>
          <a:cxnLst/>
          <a:rect l="0" t="0" r="0" b="0"/>
          <a:pathLst>
            <a:path>
              <a:moveTo>
                <a:pt x="45720" y="0"/>
              </a:moveTo>
              <a:lnTo>
                <a:pt x="45720" y="53057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3B4042-79A7-43E0-B871-4EA47C27B7BA}">
      <dsp:nvSpPr>
        <dsp:cNvPr id="0" name=""/>
        <dsp:cNvSpPr/>
      </dsp:nvSpPr>
      <dsp:spPr>
        <a:xfrm>
          <a:off x="2042501" y="1586029"/>
          <a:ext cx="2336610" cy="530577"/>
        </a:xfrm>
        <a:custGeom>
          <a:avLst/>
          <a:gdLst/>
          <a:ahLst/>
          <a:cxnLst/>
          <a:rect l="0" t="0" r="0" b="0"/>
          <a:pathLst>
            <a:path>
              <a:moveTo>
                <a:pt x="2336610" y="0"/>
              </a:moveTo>
              <a:lnTo>
                <a:pt x="2336610" y="361573"/>
              </a:lnTo>
              <a:lnTo>
                <a:pt x="0" y="361573"/>
              </a:lnTo>
              <a:lnTo>
                <a:pt x="0" y="53057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49EFB7-2C99-473E-9D2B-9162D0814AE8}">
      <dsp:nvSpPr>
        <dsp:cNvPr id="0" name=""/>
        <dsp:cNvSpPr/>
      </dsp:nvSpPr>
      <dsp:spPr>
        <a:xfrm>
          <a:off x="3466944" y="427576"/>
          <a:ext cx="1824335" cy="1158452"/>
        </a:xfrm>
        <a:prstGeom prst="roundRect">
          <a:avLst>
            <a:gd name="adj" fmla="val 10000"/>
          </a:avLst>
        </a:prstGeom>
        <a:solidFill>
          <a:schemeClr val="l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A47998-AC04-45AD-B6A9-AFA00934ECE7}">
      <dsp:nvSpPr>
        <dsp:cNvPr id="0" name=""/>
        <dsp:cNvSpPr/>
      </dsp:nvSpPr>
      <dsp:spPr>
        <a:xfrm>
          <a:off x="3669648" y="620145"/>
          <a:ext cx="1824335" cy="1158452"/>
        </a:xfrm>
        <a:prstGeom prst="roundRect">
          <a:avLst>
            <a:gd name="adj" fmla="val 10000"/>
          </a:avLst>
        </a:prstGeom>
        <a:solidFill>
          <a:schemeClr val="lt1">
            <a:hueOff val="0"/>
            <a:satOff val="0"/>
            <a:lumOff val="0"/>
            <a:alpha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bg1"/>
              </a:solidFill>
            </a:rPr>
            <a:t>TDS Certificate u/s 203</a:t>
          </a:r>
          <a:endParaRPr lang="en-IN" sz="2200" kern="1200" dirty="0">
            <a:solidFill>
              <a:schemeClr val="bg1"/>
            </a:solidFill>
          </a:endParaRPr>
        </a:p>
      </dsp:txBody>
      <dsp:txXfrm>
        <a:off x="3703578" y="654075"/>
        <a:ext cx="1756475" cy="1090592"/>
      </dsp:txXfrm>
    </dsp:sp>
    <dsp:sp modelId="{38CEB7CB-3BDD-4EA2-9E1C-767533E84A0F}">
      <dsp:nvSpPr>
        <dsp:cNvPr id="0" name=""/>
        <dsp:cNvSpPr/>
      </dsp:nvSpPr>
      <dsp:spPr>
        <a:xfrm>
          <a:off x="1130333" y="2116606"/>
          <a:ext cx="1824335" cy="1158452"/>
        </a:xfrm>
        <a:prstGeom prst="roundRect">
          <a:avLst>
            <a:gd name="adj" fmla="val 10000"/>
          </a:avLst>
        </a:prstGeom>
        <a:solidFill>
          <a:schemeClr val="l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266240-C292-429D-8997-48475EE41F39}">
      <dsp:nvSpPr>
        <dsp:cNvPr id="0" name=""/>
        <dsp:cNvSpPr/>
      </dsp:nvSpPr>
      <dsp:spPr>
        <a:xfrm>
          <a:off x="1333037" y="2309175"/>
          <a:ext cx="1824335" cy="1158452"/>
        </a:xfrm>
        <a:prstGeom prst="roundRect">
          <a:avLst>
            <a:gd name="adj" fmla="val 10000"/>
          </a:avLst>
        </a:prstGeom>
        <a:solidFill>
          <a:schemeClr val="lt1">
            <a:hueOff val="0"/>
            <a:satOff val="0"/>
            <a:lumOff val="0"/>
            <a:alpha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bg1"/>
              </a:solidFill>
            </a:rPr>
            <a:t>Form 16</a:t>
          </a:r>
          <a:endParaRPr lang="en-IN" sz="2200" kern="1200" dirty="0">
            <a:solidFill>
              <a:schemeClr val="bg1"/>
            </a:solidFill>
          </a:endParaRPr>
        </a:p>
      </dsp:txBody>
      <dsp:txXfrm>
        <a:off x="1366967" y="2343105"/>
        <a:ext cx="1756475" cy="1090592"/>
      </dsp:txXfrm>
    </dsp:sp>
    <dsp:sp modelId="{C22DAB01-6E08-44F2-B968-C0AEFE164CA0}">
      <dsp:nvSpPr>
        <dsp:cNvPr id="0" name=""/>
        <dsp:cNvSpPr/>
      </dsp:nvSpPr>
      <dsp:spPr>
        <a:xfrm>
          <a:off x="130" y="3805636"/>
          <a:ext cx="4084741" cy="2398935"/>
        </a:xfrm>
        <a:prstGeom prst="roundRect">
          <a:avLst>
            <a:gd name="adj" fmla="val 10000"/>
          </a:avLst>
        </a:prstGeom>
        <a:solidFill>
          <a:schemeClr val="l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65A8A1-4A88-4B8F-8EA6-B6D095B44EF0}">
      <dsp:nvSpPr>
        <dsp:cNvPr id="0" name=""/>
        <dsp:cNvSpPr/>
      </dsp:nvSpPr>
      <dsp:spPr>
        <a:xfrm>
          <a:off x="202834" y="3998205"/>
          <a:ext cx="4084741" cy="2398935"/>
        </a:xfrm>
        <a:prstGeom prst="roundRect">
          <a:avLst>
            <a:gd name="adj" fmla="val 10000"/>
          </a:avLst>
        </a:prstGeom>
        <a:solidFill>
          <a:schemeClr val="lt1">
            <a:hueOff val="0"/>
            <a:satOff val="0"/>
            <a:lumOff val="0"/>
            <a:alpha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IN" sz="2200" kern="1200" dirty="0" smtClean="0">
              <a:solidFill>
                <a:schemeClr val="bg1"/>
              </a:solidFill>
              <a:effectLst/>
            </a:rPr>
            <a:t>Certificate for tax deducted at source from income chargeable under the head "Salaries".</a:t>
          </a:r>
          <a:endParaRPr lang="en-IN" sz="2200" kern="1200" dirty="0">
            <a:solidFill>
              <a:schemeClr val="bg1"/>
            </a:solidFill>
          </a:endParaRPr>
        </a:p>
      </dsp:txBody>
      <dsp:txXfrm>
        <a:off x="273096" y="4068467"/>
        <a:ext cx="3944217" cy="2258411"/>
      </dsp:txXfrm>
    </dsp:sp>
    <dsp:sp modelId="{008AD9E0-6905-4A76-A2A4-08B2DFED86DB}">
      <dsp:nvSpPr>
        <dsp:cNvPr id="0" name=""/>
        <dsp:cNvSpPr/>
      </dsp:nvSpPr>
      <dsp:spPr>
        <a:xfrm>
          <a:off x="5803554" y="2116606"/>
          <a:ext cx="1824335" cy="1158452"/>
        </a:xfrm>
        <a:prstGeom prst="roundRect">
          <a:avLst>
            <a:gd name="adj" fmla="val 10000"/>
          </a:avLst>
        </a:prstGeom>
        <a:solidFill>
          <a:schemeClr val="l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61C0FD-7FC6-4734-ADE0-4BA2A318EBBC}">
      <dsp:nvSpPr>
        <dsp:cNvPr id="0" name=""/>
        <dsp:cNvSpPr/>
      </dsp:nvSpPr>
      <dsp:spPr>
        <a:xfrm>
          <a:off x="6006258" y="2309175"/>
          <a:ext cx="1824335" cy="1158452"/>
        </a:xfrm>
        <a:prstGeom prst="roundRect">
          <a:avLst>
            <a:gd name="adj" fmla="val 10000"/>
          </a:avLst>
        </a:prstGeom>
        <a:solidFill>
          <a:schemeClr val="lt1">
            <a:hueOff val="0"/>
            <a:satOff val="0"/>
            <a:lumOff val="0"/>
            <a:alpha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bg1"/>
              </a:solidFill>
            </a:rPr>
            <a:t>Form 16A</a:t>
          </a:r>
          <a:endParaRPr lang="en-IN" sz="2200" kern="1200" dirty="0">
            <a:solidFill>
              <a:schemeClr val="bg1"/>
            </a:solidFill>
          </a:endParaRPr>
        </a:p>
      </dsp:txBody>
      <dsp:txXfrm>
        <a:off x="6040188" y="2343105"/>
        <a:ext cx="1756475" cy="1090592"/>
      </dsp:txXfrm>
    </dsp:sp>
    <dsp:sp modelId="{CD459093-BFD8-4596-A352-290E4F1EBC58}">
      <dsp:nvSpPr>
        <dsp:cNvPr id="0" name=""/>
        <dsp:cNvSpPr/>
      </dsp:nvSpPr>
      <dsp:spPr>
        <a:xfrm>
          <a:off x="4490279" y="3805636"/>
          <a:ext cx="4450885" cy="2432218"/>
        </a:xfrm>
        <a:prstGeom prst="roundRect">
          <a:avLst>
            <a:gd name="adj" fmla="val 10000"/>
          </a:avLst>
        </a:prstGeom>
        <a:solidFill>
          <a:schemeClr val="l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4F86C8-8827-458A-AF2C-B9A08EF5D248}">
      <dsp:nvSpPr>
        <dsp:cNvPr id="0" name=""/>
        <dsp:cNvSpPr/>
      </dsp:nvSpPr>
      <dsp:spPr>
        <a:xfrm>
          <a:off x="4692983" y="3998205"/>
          <a:ext cx="4450885" cy="2432218"/>
        </a:xfrm>
        <a:prstGeom prst="roundRect">
          <a:avLst>
            <a:gd name="adj" fmla="val 10000"/>
          </a:avLst>
        </a:prstGeom>
        <a:solidFill>
          <a:schemeClr val="lt1">
            <a:hueOff val="0"/>
            <a:satOff val="0"/>
            <a:lumOff val="0"/>
            <a:alpha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IN" sz="2200" kern="1200" dirty="0" smtClean="0">
              <a:solidFill>
                <a:schemeClr val="bg1"/>
              </a:solidFill>
              <a:effectLst/>
            </a:rPr>
            <a:t>Certificate for tax deducted at source in respect of income other than Salary</a:t>
          </a:r>
          <a:endParaRPr lang="en-IN" sz="2200" kern="1200" dirty="0">
            <a:solidFill>
              <a:schemeClr val="bg1"/>
            </a:solidFill>
          </a:endParaRPr>
        </a:p>
      </dsp:txBody>
      <dsp:txXfrm>
        <a:off x="4764220" y="4069442"/>
        <a:ext cx="4308411" cy="22897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30140B-8057-471B-B2F2-502FF7EBC14C}">
      <dsp:nvSpPr>
        <dsp:cNvPr id="0" name=""/>
        <dsp:cNvSpPr/>
      </dsp:nvSpPr>
      <dsp:spPr>
        <a:xfrm>
          <a:off x="5045496" y="2050786"/>
          <a:ext cx="777887" cy="4109274"/>
        </a:xfrm>
        <a:custGeom>
          <a:avLst/>
          <a:gdLst/>
          <a:ahLst/>
          <a:cxnLst/>
          <a:rect l="0" t="0" r="0" b="0"/>
          <a:pathLst>
            <a:path>
              <a:moveTo>
                <a:pt x="0" y="0"/>
              </a:moveTo>
              <a:lnTo>
                <a:pt x="0" y="4109274"/>
              </a:lnTo>
              <a:lnTo>
                <a:pt x="777887" y="4109274"/>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5F0EB2-2B99-463F-A2D9-E673D0F2A4A0}">
      <dsp:nvSpPr>
        <dsp:cNvPr id="0" name=""/>
        <dsp:cNvSpPr/>
      </dsp:nvSpPr>
      <dsp:spPr>
        <a:xfrm>
          <a:off x="5045496" y="2050786"/>
          <a:ext cx="777887" cy="2908622"/>
        </a:xfrm>
        <a:custGeom>
          <a:avLst/>
          <a:gdLst/>
          <a:ahLst/>
          <a:cxnLst/>
          <a:rect l="0" t="0" r="0" b="0"/>
          <a:pathLst>
            <a:path>
              <a:moveTo>
                <a:pt x="0" y="0"/>
              </a:moveTo>
              <a:lnTo>
                <a:pt x="0" y="2908622"/>
              </a:lnTo>
              <a:lnTo>
                <a:pt x="777887" y="2908622"/>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4A09554-5B92-4039-9D7B-CA7532149658}">
      <dsp:nvSpPr>
        <dsp:cNvPr id="0" name=""/>
        <dsp:cNvSpPr/>
      </dsp:nvSpPr>
      <dsp:spPr>
        <a:xfrm>
          <a:off x="5045496" y="2050786"/>
          <a:ext cx="777887" cy="1707970"/>
        </a:xfrm>
        <a:custGeom>
          <a:avLst/>
          <a:gdLst/>
          <a:ahLst/>
          <a:cxnLst/>
          <a:rect l="0" t="0" r="0" b="0"/>
          <a:pathLst>
            <a:path>
              <a:moveTo>
                <a:pt x="0" y="0"/>
              </a:moveTo>
              <a:lnTo>
                <a:pt x="0" y="1707970"/>
              </a:lnTo>
              <a:lnTo>
                <a:pt x="777887" y="1707970"/>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AD17550-ADCB-4AA0-B2EB-1EA175F36DB6}">
      <dsp:nvSpPr>
        <dsp:cNvPr id="0" name=""/>
        <dsp:cNvSpPr/>
      </dsp:nvSpPr>
      <dsp:spPr>
        <a:xfrm>
          <a:off x="5045496" y="2050786"/>
          <a:ext cx="777887" cy="507317"/>
        </a:xfrm>
        <a:custGeom>
          <a:avLst/>
          <a:gdLst/>
          <a:ahLst/>
          <a:cxnLst/>
          <a:rect l="0" t="0" r="0" b="0"/>
          <a:pathLst>
            <a:path>
              <a:moveTo>
                <a:pt x="0" y="0"/>
              </a:moveTo>
              <a:lnTo>
                <a:pt x="0" y="507317"/>
              </a:lnTo>
              <a:lnTo>
                <a:pt x="777887" y="507317"/>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C5EFDA4-17EB-49B3-BA9F-B1A1BAC72BAC}">
      <dsp:nvSpPr>
        <dsp:cNvPr id="0" name=""/>
        <dsp:cNvSpPr/>
      </dsp:nvSpPr>
      <dsp:spPr>
        <a:xfrm>
          <a:off x="4022405" y="850134"/>
          <a:ext cx="1023091" cy="355122"/>
        </a:xfrm>
        <a:custGeom>
          <a:avLst/>
          <a:gdLst/>
          <a:ahLst/>
          <a:cxnLst/>
          <a:rect l="0" t="0" r="0" b="0"/>
          <a:pathLst>
            <a:path>
              <a:moveTo>
                <a:pt x="0" y="0"/>
              </a:moveTo>
              <a:lnTo>
                <a:pt x="0" y="177561"/>
              </a:lnTo>
              <a:lnTo>
                <a:pt x="1023091" y="177561"/>
              </a:lnTo>
              <a:lnTo>
                <a:pt x="1023091" y="355122"/>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B22375-DCEE-4AC8-B694-69031ECF1FE0}">
      <dsp:nvSpPr>
        <dsp:cNvPr id="0" name=""/>
        <dsp:cNvSpPr/>
      </dsp:nvSpPr>
      <dsp:spPr>
        <a:xfrm>
          <a:off x="2999314" y="2050786"/>
          <a:ext cx="818827" cy="2908622"/>
        </a:xfrm>
        <a:custGeom>
          <a:avLst/>
          <a:gdLst/>
          <a:ahLst/>
          <a:cxnLst/>
          <a:rect l="0" t="0" r="0" b="0"/>
          <a:pathLst>
            <a:path>
              <a:moveTo>
                <a:pt x="0" y="0"/>
              </a:moveTo>
              <a:lnTo>
                <a:pt x="0" y="2908622"/>
              </a:lnTo>
              <a:lnTo>
                <a:pt x="818827" y="2908622"/>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9797D0D-6081-4BBE-A799-D4228770E128}">
      <dsp:nvSpPr>
        <dsp:cNvPr id="0" name=""/>
        <dsp:cNvSpPr/>
      </dsp:nvSpPr>
      <dsp:spPr>
        <a:xfrm>
          <a:off x="2999314" y="2050786"/>
          <a:ext cx="777887" cy="1707970"/>
        </a:xfrm>
        <a:custGeom>
          <a:avLst/>
          <a:gdLst/>
          <a:ahLst/>
          <a:cxnLst/>
          <a:rect l="0" t="0" r="0" b="0"/>
          <a:pathLst>
            <a:path>
              <a:moveTo>
                <a:pt x="0" y="0"/>
              </a:moveTo>
              <a:lnTo>
                <a:pt x="0" y="1707970"/>
              </a:lnTo>
              <a:lnTo>
                <a:pt x="777887" y="1707970"/>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1E2301E-A82E-418E-A757-5EF2E2C31918}">
      <dsp:nvSpPr>
        <dsp:cNvPr id="0" name=""/>
        <dsp:cNvSpPr/>
      </dsp:nvSpPr>
      <dsp:spPr>
        <a:xfrm>
          <a:off x="2999314" y="2050786"/>
          <a:ext cx="777887" cy="507317"/>
        </a:xfrm>
        <a:custGeom>
          <a:avLst/>
          <a:gdLst/>
          <a:ahLst/>
          <a:cxnLst/>
          <a:rect l="0" t="0" r="0" b="0"/>
          <a:pathLst>
            <a:path>
              <a:moveTo>
                <a:pt x="0" y="0"/>
              </a:moveTo>
              <a:lnTo>
                <a:pt x="0" y="507317"/>
              </a:lnTo>
              <a:lnTo>
                <a:pt x="777887" y="507317"/>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B77A1CB-4EAC-42D0-B6A0-D1F0AFF09241}">
      <dsp:nvSpPr>
        <dsp:cNvPr id="0" name=""/>
        <dsp:cNvSpPr/>
      </dsp:nvSpPr>
      <dsp:spPr>
        <a:xfrm>
          <a:off x="2999314" y="850134"/>
          <a:ext cx="1023091" cy="355122"/>
        </a:xfrm>
        <a:custGeom>
          <a:avLst/>
          <a:gdLst/>
          <a:ahLst/>
          <a:cxnLst/>
          <a:rect l="0" t="0" r="0" b="0"/>
          <a:pathLst>
            <a:path>
              <a:moveTo>
                <a:pt x="1023091" y="0"/>
              </a:moveTo>
              <a:lnTo>
                <a:pt x="1023091" y="177561"/>
              </a:lnTo>
              <a:lnTo>
                <a:pt x="0" y="177561"/>
              </a:lnTo>
              <a:lnTo>
                <a:pt x="0" y="355122"/>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C62CB5A-BA90-41D8-8E74-E498DD2587C6}">
      <dsp:nvSpPr>
        <dsp:cNvPr id="0" name=""/>
        <dsp:cNvSpPr/>
      </dsp:nvSpPr>
      <dsp:spPr>
        <a:xfrm>
          <a:off x="3599640" y="4604"/>
          <a:ext cx="845529" cy="845529"/>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C72F1E1-34F0-4860-ADFA-040AF4E1A25E}">
      <dsp:nvSpPr>
        <dsp:cNvPr id="0" name=""/>
        <dsp:cNvSpPr/>
      </dsp:nvSpPr>
      <dsp:spPr>
        <a:xfrm>
          <a:off x="3599640" y="4604"/>
          <a:ext cx="845529" cy="845529"/>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DD4B1C5-7038-43A3-B16C-4714C3FAE957}">
      <dsp:nvSpPr>
        <dsp:cNvPr id="0" name=""/>
        <dsp:cNvSpPr/>
      </dsp:nvSpPr>
      <dsp:spPr>
        <a:xfrm>
          <a:off x="3176875" y="156799"/>
          <a:ext cx="1691059" cy="541139"/>
        </a:xfrm>
        <a:prstGeom prst="snipRound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bg1"/>
              </a:solidFill>
            </a:rPr>
            <a:t>Due Date s of Advance Tax</a:t>
          </a:r>
          <a:endParaRPr lang="en-IN" sz="1800" kern="1200" dirty="0">
            <a:solidFill>
              <a:schemeClr val="bg1"/>
            </a:solidFill>
          </a:endParaRPr>
        </a:p>
      </dsp:txBody>
      <dsp:txXfrm>
        <a:off x="3203291" y="183215"/>
        <a:ext cx="1619547" cy="514723"/>
      </dsp:txXfrm>
    </dsp:sp>
    <dsp:sp modelId="{ABED1BAC-FDAC-44AB-9B83-3B8E960202CF}">
      <dsp:nvSpPr>
        <dsp:cNvPr id="0" name=""/>
        <dsp:cNvSpPr/>
      </dsp:nvSpPr>
      <dsp:spPr>
        <a:xfrm>
          <a:off x="2576549" y="1205256"/>
          <a:ext cx="845529" cy="845529"/>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3F350D5-9CF3-47E5-BB7C-2CB6F28E795B}">
      <dsp:nvSpPr>
        <dsp:cNvPr id="0" name=""/>
        <dsp:cNvSpPr/>
      </dsp:nvSpPr>
      <dsp:spPr>
        <a:xfrm>
          <a:off x="2576549" y="1205256"/>
          <a:ext cx="845529" cy="845529"/>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2C9E9E-1EB7-4399-AF3C-DC011BB3226D}">
      <dsp:nvSpPr>
        <dsp:cNvPr id="0" name=""/>
        <dsp:cNvSpPr/>
      </dsp:nvSpPr>
      <dsp:spPr>
        <a:xfrm>
          <a:off x="2153784" y="1357452"/>
          <a:ext cx="1691059" cy="54113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bg1"/>
              </a:solidFill>
            </a:rPr>
            <a:t>Non Corporate Assessee</a:t>
          </a:r>
          <a:endParaRPr lang="en-IN" sz="1800" kern="1200" dirty="0">
            <a:solidFill>
              <a:schemeClr val="bg1"/>
            </a:solidFill>
          </a:endParaRPr>
        </a:p>
      </dsp:txBody>
      <dsp:txXfrm>
        <a:off x="2153784" y="1357452"/>
        <a:ext cx="1691059" cy="541139"/>
      </dsp:txXfrm>
    </dsp:sp>
    <dsp:sp modelId="{31A25B50-2694-4864-9BA7-8EBDAA97948B}">
      <dsp:nvSpPr>
        <dsp:cNvPr id="0" name=""/>
        <dsp:cNvSpPr/>
      </dsp:nvSpPr>
      <dsp:spPr>
        <a:xfrm>
          <a:off x="3675738" y="2405908"/>
          <a:ext cx="845529" cy="845529"/>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15FB124-F245-4519-8EFD-0D0BF1DC3086}">
      <dsp:nvSpPr>
        <dsp:cNvPr id="0" name=""/>
        <dsp:cNvSpPr/>
      </dsp:nvSpPr>
      <dsp:spPr>
        <a:xfrm>
          <a:off x="3675738" y="2405908"/>
          <a:ext cx="845529" cy="845529"/>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8F10862-9794-41D8-A222-FDE5914ED99B}">
      <dsp:nvSpPr>
        <dsp:cNvPr id="0" name=""/>
        <dsp:cNvSpPr/>
      </dsp:nvSpPr>
      <dsp:spPr>
        <a:xfrm>
          <a:off x="3252973" y="2558104"/>
          <a:ext cx="1691059" cy="54113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bg1"/>
              </a:solidFill>
            </a:rPr>
            <a:t>30% </a:t>
          </a:r>
        </a:p>
        <a:p>
          <a:pPr lvl="0" algn="ctr" defTabSz="800100">
            <a:lnSpc>
              <a:spcPct val="90000"/>
            </a:lnSpc>
            <a:spcBef>
              <a:spcPct val="0"/>
            </a:spcBef>
            <a:spcAft>
              <a:spcPct val="35000"/>
            </a:spcAft>
          </a:pPr>
          <a:r>
            <a:rPr lang="en-US" sz="1800" kern="1200" dirty="0" smtClean="0">
              <a:solidFill>
                <a:schemeClr val="bg1"/>
              </a:solidFill>
            </a:rPr>
            <a:t>15</a:t>
          </a:r>
          <a:r>
            <a:rPr lang="en-US" sz="1800" kern="1200" baseline="30000" dirty="0" smtClean="0">
              <a:solidFill>
                <a:schemeClr val="bg1"/>
              </a:solidFill>
            </a:rPr>
            <a:t>th</a:t>
          </a:r>
          <a:r>
            <a:rPr lang="en-US" sz="1800" kern="1200" dirty="0" smtClean="0">
              <a:solidFill>
                <a:schemeClr val="bg1"/>
              </a:solidFill>
            </a:rPr>
            <a:t> Sep</a:t>
          </a:r>
          <a:endParaRPr lang="en-US" sz="1400" kern="1200" dirty="0" smtClean="0">
            <a:solidFill>
              <a:schemeClr val="bg1"/>
            </a:solidFill>
          </a:endParaRPr>
        </a:p>
      </dsp:txBody>
      <dsp:txXfrm>
        <a:off x="3252973" y="2558104"/>
        <a:ext cx="1691059" cy="541139"/>
      </dsp:txXfrm>
    </dsp:sp>
    <dsp:sp modelId="{E4D86400-6B08-426B-B82B-6EDE9A0E9B34}">
      <dsp:nvSpPr>
        <dsp:cNvPr id="0" name=""/>
        <dsp:cNvSpPr/>
      </dsp:nvSpPr>
      <dsp:spPr>
        <a:xfrm>
          <a:off x="3675738" y="3606561"/>
          <a:ext cx="845529" cy="845529"/>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438C9BE-E299-4937-8C3D-FA9F19682B2A}">
      <dsp:nvSpPr>
        <dsp:cNvPr id="0" name=""/>
        <dsp:cNvSpPr/>
      </dsp:nvSpPr>
      <dsp:spPr>
        <a:xfrm>
          <a:off x="3675738" y="3606561"/>
          <a:ext cx="845529" cy="845529"/>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AFB1939-B4DC-4554-846F-65281493DE45}">
      <dsp:nvSpPr>
        <dsp:cNvPr id="0" name=""/>
        <dsp:cNvSpPr/>
      </dsp:nvSpPr>
      <dsp:spPr>
        <a:xfrm>
          <a:off x="3252973" y="3758756"/>
          <a:ext cx="1691059" cy="54113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bg1"/>
              </a:solidFill>
            </a:rPr>
            <a:t>60%</a:t>
          </a:r>
        </a:p>
        <a:p>
          <a:pPr lvl="0" algn="ctr" defTabSz="800100">
            <a:lnSpc>
              <a:spcPct val="90000"/>
            </a:lnSpc>
            <a:spcBef>
              <a:spcPct val="0"/>
            </a:spcBef>
            <a:spcAft>
              <a:spcPct val="35000"/>
            </a:spcAft>
          </a:pPr>
          <a:r>
            <a:rPr lang="en-US" sz="1800" kern="1200" dirty="0" smtClean="0">
              <a:solidFill>
                <a:schemeClr val="bg1"/>
              </a:solidFill>
            </a:rPr>
            <a:t>15</a:t>
          </a:r>
          <a:r>
            <a:rPr lang="en-US" sz="1800" kern="1200" baseline="30000" dirty="0" smtClean="0">
              <a:solidFill>
                <a:schemeClr val="bg1"/>
              </a:solidFill>
            </a:rPr>
            <a:t>th</a:t>
          </a:r>
          <a:r>
            <a:rPr lang="en-US" sz="1800" kern="1200" dirty="0" smtClean="0">
              <a:solidFill>
                <a:schemeClr val="bg1"/>
              </a:solidFill>
            </a:rPr>
            <a:t> Dec</a:t>
          </a:r>
          <a:endParaRPr lang="en-IN" sz="1800" kern="1200" dirty="0">
            <a:solidFill>
              <a:schemeClr val="bg1"/>
            </a:solidFill>
          </a:endParaRPr>
        </a:p>
      </dsp:txBody>
      <dsp:txXfrm>
        <a:off x="3252973" y="3758756"/>
        <a:ext cx="1691059" cy="541139"/>
      </dsp:txXfrm>
    </dsp:sp>
    <dsp:sp modelId="{2B11C8E6-11A0-45A9-BFD7-4AA3D6FC2AAA}">
      <dsp:nvSpPr>
        <dsp:cNvPr id="0" name=""/>
        <dsp:cNvSpPr/>
      </dsp:nvSpPr>
      <dsp:spPr>
        <a:xfrm>
          <a:off x="3716678" y="4807213"/>
          <a:ext cx="845529" cy="845529"/>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CD92F44-C2F3-4348-86FD-7BBE54333981}">
      <dsp:nvSpPr>
        <dsp:cNvPr id="0" name=""/>
        <dsp:cNvSpPr/>
      </dsp:nvSpPr>
      <dsp:spPr>
        <a:xfrm>
          <a:off x="3716678" y="4807213"/>
          <a:ext cx="845529" cy="845529"/>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3AA7ECF-4EA0-419B-A444-24783F69DF0A}">
      <dsp:nvSpPr>
        <dsp:cNvPr id="0" name=""/>
        <dsp:cNvSpPr/>
      </dsp:nvSpPr>
      <dsp:spPr>
        <a:xfrm>
          <a:off x="3293914" y="4959408"/>
          <a:ext cx="1691059" cy="54113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bg1"/>
              </a:solidFill>
            </a:rPr>
            <a:t>100%</a:t>
          </a:r>
        </a:p>
        <a:p>
          <a:pPr lvl="0" algn="ctr" defTabSz="800100">
            <a:lnSpc>
              <a:spcPct val="90000"/>
            </a:lnSpc>
            <a:spcBef>
              <a:spcPct val="0"/>
            </a:spcBef>
            <a:spcAft>
              <a:spcPct val="35000"/>
            </a:spcAft>
          </a:pPr>
          <a:r>
            <a:rPr lang="en-US" sz="1800" kern="1200" dirty="0" smtClean="0">
              <a:solidFill>
                <a:schemeClr val="bg1"/>
              </a:solidFill>
            </a:rPr>
            <a:t>15</a:t>
          </a:r>
          <a:r>
            <a:rPr lang="en-US" sz="1800" kern="1200" baseline="30000" dirty="0" smtClean="0">
              <a:solidFill>
                <a:schemeClr val="bg1"/>
              </a:solidFill>
            </a:rPr>
            <a:t>th</a:t>
          </a:r>
          <a:r>
            <a:rPr lang="en-US" sz="1800" kern="1200" dirty="0" smtClean="0">
              <a:solidFill>
                <a:schemeClr val="bg1"/>
              </a:solidFill>
            </a:rPr>
            <a:t> Mar</a:t>
          </a:r>
          <a:endParaRPr lang="en-IN" sz="1800" kern="1200" dirty="0">
            <a:solidFill>
              <a:schemeClr val="bg1"/>
            </a:solidFill>
          </a:endParaRPr>
        </a:p>
      </dsp:txBody>
      <dsp:txXfrm>
        <a:off x="3293914" y="4959408"/>
        <a:ext cx="1691059" cy="541139"/>
      </dsp:txXfrm>
    </dsp:sp>
    <dsp:sp modelId="{9CE012DA-A934-4A26-9009-D3954CBF3185}">
      <dsp:nvSpPr>
        <dsp:cNvPr id="0" name=""/>
        <dsp:cNvSpPr/>
      </dsp:nvSpPr>
      <dsp:spPr>
        <a:xfrm>
          <a:off x="4622731" y="1205256"/>
          <a:ext cx="845529" cy="845529"/>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9A70788-03BD-4B49-801F-087F023E447D}">
      <dsp:nvSpPr>
        <dsp:cNvPr id="0" name=""/>
        <dsp:cNvSpPr/>
      </dsp:nvSpPr>
      <dsp:spPr>
        <a:xfrm>
          <a:off x="4622731" y="1205256"/>
          <a:ext cx="845529" cy="845529"/>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EC4485D-5802-4FAA-ADC7-AF4B1710D4EA}">
      <dsp:nvSpPr>
        <dsp:cNvPr id="0" name=""/>
        <dsp:cNvSpPr/>
      </dsp:nvSpPr>
      <dsp:spPr>
        <a:xfrm>
          <a:off x="4199966" y="1357452"/>
          <a:ext cx="1691059" cy="54113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bg1"/>
              </a:solidFill>
            </a:rPr>
            <a:t>Corporate Assessee</a:t>
          </a:r>
          <a:endParaRPr lang="en-IN" sz="1800" kern="1200" dirty="0">
            <a:solidFill>
              <a:schemeClr val="bg1"/>
            </a:solidFill>
          </a:endParaRPr>
        </a:p>
      </dsp:txBody>
      <dsp:txXfrm>
        <a:off x="4199966" y="1357452"/>
        <a:ext cx="1691059" cy="541139"/>
      </dsp:txXfrm>
    </dsp:sp>
    <dsp:sp modelId="{225DA333-70A1-4998-80A6-11A5CEE81F46}">
      <dsp:nvSpPr>
        <dsp:cNvPr id="0" name=""/>
        <dsp:cNvSpPr/>
      </dsp:nvSpPr>
      <dsp:spPr>
        <a:xfrm>
          <a:off x="5721920" y="2405908"/>
          <a:ext cx="845529" cy="845529"/>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7B3B945-DECA-4704-A2B9-4C143FF20E03}">
      <dsp:nvSpPr>
        <dsp:cNvPr id="0" name=""/>
        <dsp:cNvSpPr/>
      </dsp:nvSpPr>
      <dsp:spPr>
        <a:xfrm>
          <a:off x="5721920" y="2405908"/>
          <a:ext cx="845529" cy="845529"/>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913E5B7-F72B-413B-B066-87D8AAA13185}">
      <dsp:nvSpPr>
        <dsp:cNvPr id="0" name=""/>
        <dsp:cNvSpPr/>
      </dsp:nvSpPr>
      <dsp:spPr>
        <a:xfrm>
          <a:off x="5299155" y="2558104"/>
          <a:ext cx="1691059" cy="54113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solidFill>
                <a:schemeClr val="bg1"/>
              </a:solidFill>
            </a:rPr>
            <a:t>15%</a:t>
          </a:r>
        </a:p>
        <a:p>
          <a:pPr lvl="0" algn="ctr" defTabSz="666750">
            <a:lnSpc>
              <a:spcPct val="90000"/>
            </a:lnSpc>
            <a:spcBef>
              <a:spcPct val="0"/>
            </a:spcBef>
            <a:spcAft>
              <a:spcPct val="35000"/>
            </a:spcAft>
          </a:pPr>
          <a:r>
            <a:rPr lang="en-US" sz="1500" kern="1200" dirty="0" smtClean="0">
              <a:solidFill>
                <a:schemeClr val="bg1"/>
              </a:solidFill>
            </a:rPr>
            <a:t>15</a:t>
          </a:r>
          <a:r>
            <a:rPr lang="en-US" sz="1500" kern="1200" baseline="30000" dirty="0" smtClean="0">
              <a:solidFill>
                <a:schemeClr val="bg1"/>
              </a:solidFill>
            </a:rPr>
            <a:t>th</a:t>
          </a:r>
          <a:r>
            <a:rPr lang="en-US" sz="1500" kern="1200" dirty="0" smtClean="0">
              <a:solidFill>
                <a:schemeClr val="bg1"/>
              </a:solidFill>
            </a:rPr>
            <a:t> June</a:t>
          </a:r>
        </a:p>
      </dsp:txBody>
      <dsp:txXfrm>
        <a:off x="5299155" y="2558104"/>
        <a:ext cx="1691059" cy="541139"/>
      </dsp:txXfrm>
    </dsp:sp>
    <dsp:sp modelId="{1CE7E34C-412B-4559-B705-25FCF26DC0DC}">
      <dsp:nvSpPr>
        <dsp:cNvPr id="0" name=""/>
        <dsp:cNvSpPr/>
      </dsp:nvSpPr>
      <dsp:spPr>
        <a:xfrm>
          <a:off x="5721920" y="3606561"/>
          <a:ext cx="845529" cy="845529"/>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817FFE7-F0E0-4D3D-AEBB-5E7431C6C72D}">
      <dsp:nvSpPr>
        <dsp:cNvPr id="0" name=""/>
        <dsp:cNvSpPr/>
      </dsp:nvSpPr>
      <dsp:spPr>
        <a:xfrm>
          <a:off x="5721920" y="3606561"/>
          <a:ext cx="845529" cy="845529"/>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369D18A-2DC5-423E-9966-CB6EC8EBBA0C}">
      <dsp:nvSpPr>
        <dsp:cNvPr id="0" name=""/>
        <dsp:cNvSpPr/>
      </dsp:nvSpPr>
      <dsp:spPr>
        <a:xfrm>
          <a:off x="5299155" y="3758756"/>
          <a:ext cx="1691059" cy="54113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solidFill>
                <a:schemeClr val="bg1"/>
              </a:solidFill>
            </a:rPr>
            <a:t>45%</a:t>
          </a:r>
        </a:p>
        <a:p>
          <a:pPr lvl="0" algn="ctr" defTabSz="666750">
            <a:lnSpc>
              <a:spcPct val="90000"/>
            </a:lnSpc>
            <a:spcBef>
              <a:spcPct val="0"/>
            </a:spcBef>
            <a:spcAft>
              <a:spcPct val="35000"/>
            </a:spcAft>
          </a:pPr>
          <a:r>
            <a:rPr lang="en-US" sz="1500" kern="1200" dirty="0" smtClean="0">
              <a:solidFill>
                <a:schemeClr val="bg1"/>
              </a:solidFill>
            </a:rPr>
            <a:t>15</a:t>
          </a:r>
          <a:r>
            <a:rPr lang="en-US" sz="1500" kern="1200" baseline="30000" dirty="0" smtClean="0">
              <a:solidFill>
                <a:schemeClr val="bg1"/>
              </a:solidFill>
            </a:rPr>
            <a:t>th</a:t>
          </a:r>
          <a:r>
            <a:rPr lang="en-US" sz="1500" kern="1200" dirty="0" smtClean="0">
              <a:solidFill>
                <a:schemeClr val="bg1"/>
              </a:solidFill>
            </a:rPr>
            <a:t> Sep</a:t>
          </a:r>
        </a:p>
      </dsp:txBody>
      <dsp:txXfrm>
        <a:off x="5299155" y="3758756"/>
        <a:ext cx="1691059" cy="541139"/>
      </dsp:txXfrm>
    </dsp:sp>
    <dsp:sp modelId="{4604FF6D-2CE2-466F-964A-E4F25A323C62}">
      <dsp:nvSpPr>
        <dsp:cNvPr id="0" name=""/>
        <dsp:cNvSpPr/>
      </dsp:nvSpPr>
      <dsp:spPr>
        <a:xfrm>
          <a:off x="5721920" y="4807213"/>
          <a:ext cx="845529" cy="845529"/>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107197A-1D7C-45DF-95F2-F6FE6CB6BE1F}">
      <dsp:nvSpPr>
        <dsp:cNvPr id="0" name=""/>
        <dsp:cNvSpPr/>
      </dsp:nvSpPr>
      <dsp:spPr>
        <a:xfrm>
          <a:off x="5721920" y="4807213"/>
          <a:ext cx="845529" cy="845529"/>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C612EBC-8409-4E94-9074-03BA6916A96A}">
      <dsp:nvSpPr>
        <dsp:cNvPr id="0" name=""/>
        <dsp:cNvSpPr/>
      </dsp:nvSpPr>
      <dsp:spPr>
        <a:xfrm>
          <a:off x="5299155" y="4959408"/>
          <a:ext cx="1691059" cy="54113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solidFill>
                <a:schemeClr val="bg1"/>
              </a:solidFill>
            </a:rPr>
            <a:t>75%</a:t>
          </a:r>
        </a:p>
        <a:p>
          <a:pPr lvl="0" algn="ctr" defTabSz="666750">
            <a:lnSpc>
              <a:spcPct val="90000"/>
            </a:lnSpc>
            <a:spcBef>
              <a:spcPct val="0"/>
            </a:spcBef>
            <a:spcAft>
              <a:spcPct val="35000"/>
            </a:spcAft>
          </a:pPr>
          <a:r>
            <a:rPr lang="en-US" sz="1500" kern="1200" dirty="0" smtClean="0">
              <a:solidFill>
                <a:schemeClr val="bg1"/>
              </a:solidFill>
            </a:rPr>
            <a:t>15</a:t>
          </a:r>
          <a:r>
            <a:rPr lang="en-US" sz="1500" kern="1200" baseline="30000" dirty="0" smtClean="0">
              <a:solidFill>
                <a:schemeClr val="bg1"/>
              </a:solidFill>
            </a:rPr>
            <a:t>th</a:t>
          </a:r>
          <a:r>
            <a:rPr lang="en-US" sz="1500" kern="1200" dirty="0" smtClean="0">
              <a:solidFill>
                <a:schemeClr val="bg1"/>
              </a:solidFill>
            </a:rPr>
            <a:t> Dec</a:t>
          </a:r>
          <a:endParaRPr lang="en-IN" sz="1500" kern="1200" dirty="0">
            <a:solidFill>
              <a:schemeClr val="bg1"/>
            </a:solidFill>
          </a:endParaRPr>
        </a:p>
      </dsp:txBody>
      <dsp:txXfrm>
        <a:off x="5299155" y="4959408"/>
        <a:ext cx="1691059" cy="541139"/>
      </dsp:txXfrm>
    </dsp:sp>
    <dsp:sp modelId="{C18B0E76-0FE3-4329-89C3-60EA74C43E77}">
      <dsp:nvSpPr>
        <dsp:cNvPr id="0" name=""/>
        <dsp:cNvSpPr/>
      </dsp:nvSpPr>
      <dsp:spPr>
        <a:xfrm>
          <a:off x="5721920" y="6007865"/>
          <a:ext cx="845529" cy="845529"/>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6701349-B183-41D0-B35E-AFC9C02C2A49}">
      <dsp:nvSpPr>
        <dsp:cNvPr id="0" name=""/>
        <dsp:cNvSpPr/>
      </dsp:nvSpPr>
      <dsp:spPr>
        <a:xfrm>
          <a:off x="5721920" y="6007865"/>
          <a:ext cx="845529" cy="845529"/>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27106C5-A721-4BDC-AE9A-46A9FA9E1ABF}">
      <dsp:nvSpPr>
        <dsp:cNvPr id="0" name=""/>
        <dsp:cNvSpPr/>
      </dsp:nvSpPr>
      <dsp:spPr>
        <a:xfrm>
          <a:off x="5299155" y="6160061"/>
          <a:ext cx="1691059" cy="54113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solidFill>
                <a:schemeClr val="bg1"/>
              </a:solidFill>
            </a:rPr>
            <a:t>100% </a:t>
          </a:r>
        </a:p>
        <a:p>
          <a:pPr lvl="0" algn="ctr" defTabSz="666750">
            <a:lnSpc>
              <a:spcPct val="90000"/>
            </a:lnSpc>
            <a:spcBef>
              <a:spcPct val="0"/>
            </a:spcBef>
            <a:spcAft>
              <a:spcPct val="35000"/>
            </a:spcAft>
          </a:pPr>
          <a:r>
            <a:rPr lang="en-US" sz="1500" kern="1200" dirty="0" smtClean="0">
              <a:solidFill>
                <a:schemeClr val="bg1"/>
              </a:solidFill>
            </a:rPr>
            <a:t>15</a:t>
          </a:r>
          <a:r>
            <a:rPr lang="en-US" sz="1500" kern="1200" baseline="30000" dirty="0" smtClean="0">
              <a:solidFill>
                <a:schemeClr val="bg1"/>
              </a:solidFill>
            </a:rPr>
            <a:t>th</a:t>
          </a:r>
          <a:r>
            <a:rPr lang="en-US" sz="1500" kern="1200" dirty="0" smtClean="0">
              <a:solidFill>
                <a:schemeClr val="bg1"/>
              </a:solidFill>
            </a:rPr>
            <a:t> Mar</a:t>
          </a:r>
          <a:endParaRPr lang="en-IN" sz="1500" kern="1200" dirty="0">
            <a:solidFill>
              <a:schemeClr val="bg1"/>
            </a:solidFill>
          </a:endParaRPr>
        </a:p>
      </dsp:txBody>
      <dsp:txXfrm>
        <a:off x="5299155" y="6160061"/>
        <a:ext cx="1691059" cy="54113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9DC849-CC83-4AE5-9930-065497487B14}">
      <dsp:nvSpPr>
        <dsp:cNvPr id="0" name=""/>
        <dsp:cNvSpPr/>
      </dsp:nvSpPr>
      <dsp:spPr>
        <a:xfrm>
          <a:off x="692" y="765006"/>
          <a:ext cx="2978050" cy="3573660"/>
        </a:xfrm>
        <a:prstGeom prst="roundRect">
          <a:avLst>
            <a:gd name="adj" fmla="val 5000"/>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2009" rIns="93345" bIns="0" numCol="1" spcCol="1270" anchor="t" anchorCtr="0">
          <a:noAutofit/>
        </a:bodyPr>
        <a:lstStyle/>
        <a:p>
          <a:pPr lvl="0" algn="r" defTabSz="933450">
            <a:lnSpc>
              <a:spcPct val="90000"/>
            </a:lnSpc>
            <a:spcBef>
              <a:spcPct val="0"/>
            </a:spcBef>
            <a:spcAft>
              <a:spcPct val="35000"/>
            </a:spcAft>
          </a:pPr>
          <a:r>
            <a:rPr lang="en-US" sz="2100" kern="1200" dirty="0" smtClean="0"/>
            <a:t> </a:t>
          </a:r>
          <a:r>
            <a:rPr lang="en-US" sz="2100" b="1" kern="1200" dirty="0" smtClean="0"/>
            <a:t>AADHAR CARD</a:t>
          </a:r>
          <a:endParaRPr lang="en-IN" sz="2100" b="1" kern="1200" dirty="0"/>
        </a:p>
      </dsp:txBody>
      <dsp:txXfrm rot="16200000">
        <a:off x="-1166703" y="1932402"/>
        <a:ext cx="2930401" cy="595610"/>
      </dsp:txXfrm>
    </dsp:sp>
    <dsp:sp modelId="{B73F9F1E-9237-4DCC-81ED-97AB784F72F9}">
      <dsp:nvSpPr>
        <dsp:cNvPr id="0" name=""/>
        <dsp:cNvSpPr/>
      </dsp:nvSpPr>
      <dsp:spPr>
        <a:xfrm>
          <a:off x="596302" y="765006"/>
          <a:ext cx="2218647" cy="357366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8293" rIns="0" bIns="0" numCol="1" spcCol="1270" anchor="t" anchorCtr="0">
          <a:noAutofit/>
        </a:bodyPr>
        <a:lstStyle/>
        <a:p>
          <a:pPr lvl="0" algn="l" defTabSz="755650">
            <a:lnSpc>
              <a:spcPct val="90000"/>
            </a:lnSpc>
            <a:spcBef>
              <a:spcPct val="0"/>
            </a:spcBef>
            <a:spcAft>
              <a:spcPct val="35000"/>
            </a:spcAft>
          </a:pPr>
          <a:r>
            <a:rPr lang="en-IN" sz="1700" b="1" kern="1200" dirty="0" smtClean="0"/>
            <a:t>Introduction of </a:t>
          </a:r>
          <a:r>
            <a:rPr lang="en-IN" sz="1700" b="1" kern="1200" dirty="0" err="1" smtClean="0"/>
            <a:t>Aadhar</a:t>
          </a:r>
          <a:r>
            <a:rPr lang="en-IN" sz="1700" b="1" kern="1200" dirty="0" smtClean="0"/>
            <a:t> Card Number in Return of Income which will be used as  </a:t>
          </a:r>
          <a:r>
            <a:rPr lang="en-IN" sz="1700" kern="1200" dirty="0" smtClean="0"/>
            <a:t>Electronic Verification Code and therefore there will be </a:t>
          </a:r>
          <a:r>
            <a:rPr lang="en-IN" sz="1700" b="1" kern="1200" dirty="0" smtClean="0"/>
            <a:t>no need to send</a:t>
          </a:r>
          <a:r>
            <a:rPr lang="en-IN" sz="1700" kern="1200" dirty="0" smtClean="0"/>
            <a:t> the physical ITR-V to CPC, Bangalore</a:t>
          </a:r>
          <a:endParaRPr lang="en-IN" sz="1700" kern="1200" dirty="0"/>
        </a:p>
      </dsp:txBody>
      <dsp:txXfrm>
        <a:off x="596302" y="765006"/>
        <a:ext cx="2218647" cy="3573660"/>
      </dsp:txXfrm>
    </dsp:sp>
    <dsp:sp modelId="{0CA99952-6D72-4834-B8FE-5FDEF6E72A9E}">
      <dsp:nvSpPr>
        <dsp:cNvPr id="0" name=""/>
        <dsp:cNvSpPr/>
      </dsp:nvSpPr>
      <dsp:spPr>
        <a:xfrm>
          <a:off x="3082974" y="765006"/>
          <a:ext cx="2978050" cy="3573660"/>
        </a:xfrm>
        <a:prstGeom prst="roundRect">
          <a:avLst>
            <a:gd name="adj" fmla="val 5000"/>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2009" rIns="93345" bIns="0" numCol="1" spcCol="1270" anchor="t" anchorCtr="0">
          <a:noAutofit/>
        </a:bodyPr>
        <a:lstStyle/>
        <a:p>
          <a:pPr lvl="0" algn="r" defTabSz="933450">
            <a:lnSpc>
              <a:spcPct val="90000"/>
            </a:lnSpc>
            <a:spcBef>
              <a:spcPct val="0"/>
            </a:spcBef>
            <a:spcAft>
              <a:spcPct val="35000"/>
            </a:spcAft>
          </a:pPr>
          <a:r>
            <a:rPr lang="en-US" sz="2100" b="1" kern="1200" dirty="0" smtClean="0"/>
            <a:t>BANK ACCOUNT DETAILS</a:t>
          </a:r>
          <a:endParaRPr lang="en-IN" sz="2100" b="1" kern="1200" dirty="0"/>
        </a:p>
      </dsp:txBody>
      <dsp:txXfrm rot="16200000">
        <a:off x="1915578" y="1932402"/>
        <a:ext cx="2930401" cy="595610"/>
      </dsp:txXfrm>
    </dsp:sp>
    <dsp:sp modelId="{B26B9EF1-02B5-42B7-80FF-DFB771200052}">
      <dsp:nvSpPr>
        <dsp:cNvPr id="0" name=""/>
        <dsp:cNvSpPr/>
      </dsp:nvSpPr>
      <dsp:spPr>
        <a:xfrm rot="5400000">
          <a:off x="2835258" y="3605390"/>
          <a:ext cx="525212" cy="446707"/>
        </a:xfrm>
        <a:prstGeom prst="flowChartExtra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29FF15-646A-4851-9B90-0819DA6BC6D4}">
      <dsp:nvSpPr>
        <dsp:cNvPr id="0" name=""/>
        <dsp:cNvSpPr/>
      </dsp:nvSpPr>
      <dsp:spPr>
        <a:xfrm>
          <a:off x="3678584" y="765006"/>
          <a:ext cx="2218647" cy="357366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8293" rIns="0" bIns="0" numCol="1" spcCol="1270" anchor="t" anchorCtr="0">
          <a:noAutofit/>
        </a:bodyPr>
        <a:lstStyle/>
        <a:p>
          <a:pPr lvl="0" algn="l" defTabSz="755650">
            <a:lnSpc>
              <a:spcPct val="90000"/>
            </a:lnSpc>
            <a:spcBef>
              <a:spcPct val="0"/>
            </a:spcBef>
            <a:spcAft>
              <a:spcPct val="35000"/>
            </a:spcAft>
          </a:pPr>
          <a:r>
            <a:rPr lang="en-IN" sz="1700" kern="1200" dirty="0" smtClean="0"/>
            <a:t>ITR now mandatorily requires </a:t>
          </a:r>
          <a:r>
            <a:rPr lang="en-IN" sz="1700" b="1" kern="1200" dirty="0" smtClean="0"/>
            <a:t>number of bank accounts held at any time during the year</a:t>
          </a:r>
          <a:r>
            <a:rPr lang="en-IN" sz="1700" kern="1200" dirty="0" smtClean="0"/>
            <a:t> with following details -Name of the Bank, IFSC Code, name of joint holder, if any, Account number, with closing account balance as on 31.03.2015. Including accounts which have been closed during the year.</a:t>
          </a:r>
          <a:endParaRPr lang="en-IN" sz="1700" kern="1200" dirty="0"/>
        </a:p>
      </dsp:txBody>
      <dsp:txXfrm>
        <a:off x="3678584" y="765006"/>
        <a:ext cx="2218647" cy="3573660"/>
      </dsp:txXfrm>
    </dsp:sp>
    <dsp:sp modelId="{463B43A7-1F7C-4434-B5DA-80FD476E174C}">
      <dsp:nvSpPr>
        <dsp:cNvPr id="0" name=""/>
        <dsp:cNvSpPr/>
      </dsp:nvSpPr>
      <dsp:spPr>
        <a:xfrm>
          <a:off x="6165257" y="765006"/>
          <a:ext cx="2978050" cy="3573660"/>
        </a:xfrm>
        <a:prstGeom prst="roundRect">
          <a:avLst>
            <a:gd name="adj" fmla="val 5000"/>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2009" rIns="93345" bIns="0" numCol="1" spcCol="1270" anchor="t" anchorCtr="0">
          <a:noAutofit/>
        </a:bodyPr>
        <a:lstStyle/>
        <a:p>
          <a:pPr lvl="0" algn="r" defTabSz="933450">
            <a:lnSpc>
              <a:spcPct val="90000"/>
            </a:lnSpc>
            <a:spcBef>
              <a:spcPct val="0"/>
            </a:spcBef>
            <a:spcAft>
              <a:spcPct val="35000"/>
            </a:spcAft>
          </a:pPr>
          <a:r>
            <a:rPr lang="en-US" sz="2100" b="1" kern="1200" dirty="0" smtClean="0"/>
            <a:t>INCOME OUTSIDE INDIA</a:t>
          </a:r>
          <a:endParaRPr lang="en-IN" sz="2100" b="1" kern="1200" dirty="0"/>
        </a:p>
      </dsp:txBody>
      <dsp:txXfrm rot="16200000">
        <a:off x="4997861" y="1932402"/>
        <a:ext cx="2930401" cy="595610"/>
      </dsp:txXfrm>
    </dsp:sp>
    <dsp:sp modelId="{DE5D07C7-6E04-476D-BC43-D44866AF7A51}">
      <dsp:nvSpPr>
        <dsp:cNvPr id="0" name=""/>
        <dsp:cNvSpPr/>
      </dsp:nvSpPr>
      <dsp:spPr>
        <a:xfrm rot="5400000">
          <a:off x="5917541" y="3605390"/>
          <a:ext cx="525212" cy="446707"/>
        </a:xfrm>
        <a:prstGeom prst="flowChartExtra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93F7E9-C7EB-442C-B67D-70C1EFB387BA}">
      <dsp:nvSpPr>
        <dsp:cNvPr id="0" name=""/>
        <dsp:cNvSpPr/>
      </dsp:nvSpPr>
      <dsp:spPr>
        <a:xfrm>
          <a:off x="6760867" y="765006"/>
          <a:ext cx="2218647" cy="357366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8293" rIns="0" bIns="0" numCol="1" spcCol="1270" anchor="t" anchorCtr="0">
          <a:noAutofit/>
        </a:bodyPr>
        <a:lstStyle/>
        <a:p>
          <a:pPr lvl="0" algn="l" defTabSz="755650">
            <a:lnSpc>
              <a:spcPct val="90000"/>
            </a:lnSpc>
            <a:spcBef>
              <a:spcPct val="0"/>
            </a:spcBef>
            <a:spcAft>
              <a:spcPct val="35000"/>
            </a:spcAft>
          </a:pPr>
          <a:r>
            <a:rPr lang="en-IN" sz="1700" kern="1200" dirty="0" smtClean="0"/>
            <a:t>ITR-1 (SAHAJ) &amp; ITR-4S (</a:t>
          </a:r>
          <a:r>
            <a:rPr lang="en-IN" sz="1700" kern="1200" dirty="0" err="1" smtClean="0"/>
            <a:t>Sugam</a:t>
          </a:r>
          <a:r>
            <a:rPr lang="en-IN" sz="1700" kern="1200" dirty="0" smtClean="0"/>
            <a:t>)</a:t>
          </a:r>
          <a:r>
            <a:rPr lang="en-IN" sz="1700" b="1" kern="1200" dirty="0" smtClean="0"/>
            <a:t> no longer be filed by anyone who has income from sources outside India.</a:t>
          </a:r>
          <a:endParaRPr lang="en-IN" sz="1700" kern="1200" dirty="0"/>
        </a:p>
      </dsp:txBody>
      <dsp:txXfrm>
        <a:off x="6760867" y="765006"/>
        <a:ext cx="2218647" cy="3573660"/>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5.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6.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z="1000" smtClean="0">
                <a:latin typeface="Arial" pitchFamily="34" charset="0"/>
                <a:cs typeface="Arial" pitchFamily="34" charset="0"/>
              </a:rPr>
              <a:t>© Duarte Design, Inc. 2009</a:t>
            </a:r>
            <a:endParaRPr lang="en-US" sz="1000">
              <a:latin typeface="Arial" pitchFamily="34" charset="0"/>
              <a:cs typeface="Arial"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37EAF2-1DE3-4AC2-BC82-3EF63BED91BD}" type="slidenum">
              <a:rPr lang="en-US" smtClean="0"/>
              <a:t>‹#›</a:t>
            </a:fld>
            <a:endParaRPr lang="en-US"/>
          </a:p>
        </p:txBody>
      </p:sp>
    </p:spTree>
    <p:extLst>
      <p:ext uri="{BB962C8B-B14F-4D97-AF65-F5344CB8AC3E}">
        <p14:creationId xmlns:p14="http://schemas.microsoft.com/office/powerpoint/2010/main" val="1297204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1A8ED9-A90F-43A0-A471-4F79F54F87D6}" type="slidenum">
              <a:rPr lang="en-US" smtClean="0"/>
              <a:t>‹#›</a:t>
            </a:fld>
            <a:endParaRPr lang="en-US"/>
          </a:p>
        </p:txBody>
      </p:sp>
      <p:sp>
        <p:nvSpPr>
          <p:cNvPr id="9" name="Footer Placeholder 8"/>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z="1000" smtClean="0">
                <a:solidFill>
                  <a:prstClr val="black"/>
                </a:solidFill>
                <a:latin typeface="Arial" pitchFamily="34" charset="0"/>
                <a:cs typeface="Arial" pitchFamily="34" charset="0"/>
              </a:rPr>
              <a:t>© Duarte Design, Inc. 2009</a:t>
            </a:r>
            <a:endParaRPr lang="en-US"/>
          </a:p>
        </p:txBody>
      </p:sp>
    </p:spTree>
    <p:extLst>
      <p:ext uri="{BB962C8B-B14F-4D97-AF65-F5344CB8AC3E}">
        <p14:creationId xmlns:p14="http://schemas.microsoft.com/office/powerpoint/2010/main" val="2647581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The second rule</a:t>
            </a:r>
            <a:r>
              <a:rPr lang="en-US" baseline="0" smtClean="0"/>
              <a:t> is: Spread ideas and move people.</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Breaking your dependence</a:t>
            </a:r>
            <a:r>
              <a:rPr lang="en-US" baseline="0" smtClean="0"/>
              <a:t> on your slides can do a world of good for your relationship with your audience.</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16</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Reduce the amount of text to a few key</a:t>
            </a:r>
            <a:r>
              <a:rPr lang="en-US" baseline="0" smtClean="0"/>
              <a:t> words.  Put the rest into your notes.</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17</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Your audience didn’t show</a:t>
            </a:r>
            <a:r>
              <a:rPr lang="en-US" baseline="0" smtClean="0"/>
              <a:t> up to read your 60 page on screen dissertation.</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23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Presentations are a powerful communication medium.</a:t>
            </a:r>
          </a:p>
          <a:p>
            <a:endParaRPr lang="en-US" smtClean="0"/>
          </a:p>
        </p:txBody>
      </p:sp>
      <p:sp>
        <p:nvSpPr>
          <p:cNvPr id="4" name="Slide Number Placeholder 3"/>
          <p:cNvSpPr>
            <a:spLocks noGrp="1"/>
          </p:cNvSpPr>
          <p:nvPr>
            <p:ph type="sldNum" sz="quarter" idx="10"/>
          </p:nvPr>
        </p:nvSpPr>
        <p:spPr/>
        <p:txBody>
          <a:bodyPr/>
          <a:lstStyle/>
          <a:p>
            <a:fld id="{CB1A8ED9-A90F-43A0-A471-4F79F54F87D6}" type="slidenum">
              <a:rPr lang="en-US" smtClean="0"/>
              <a:t>24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For more than 20 years, Duarte has developed presentations…</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25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…to</a:t>
            </a:r>
            <a:r>
              <a:rPr lang="en-US" baseline="0" smtClean="0"/>
              <a:t> launch products, </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26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…align</a:t>
            </a:r>
            <a:r>
              <a:rPr lang="en-US" baseline="0" smtClean="0"/>
              <a:t> employees, </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27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…increase company value,</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28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…and</a:t>
            </a:r>
            <a:r>
              <a:rPr lang="en-US" baseline="0" smtClean="0"/>
              <a:t> propel</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29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…global causes.</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30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Along the way we’ve discovered…</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To view this presentation, first, turn up your volume and second,</a:t>
            </a:r>
            <a:r>
              <a:rPr lang="en-US" baseline="0" smtClean="0"/>
              <a:t> launch the self-running slide show.</a:t>
            </a:r>
            <a:endParaRPr lang="en-US"/>
          </a:p>
        </p:txBody>
      </p:sp>
      <p:sp>
        <p:nvSpPr>
          <p:cNvPr id="4" name="Slide Number Placeholder 3"/>
          <p:cNvSpPr>
            <a:spLocks noGrp="1"/>
          </p:cNvSpPr>
          <p:nvPr>
            <p:ph type="sldNum" sz="quarter" idx="10"/>
          </p:nvPr>
        </p:nvSpPr>
        <p:spPr/>
        <p:txBody>
          <a:bodyPr/>
          <a:lstStyle/>
          <a:p>
            <a:fld id="{4DB4DFB0-44CD-4632-8FEA-E6F62CCD500F}" type="slidenum">
              <a:rPr lang="en-US" smtClean="0">
                <a:solidFill>
                  <a:prstClr val="black"/>
                </a:solidFill>
              </a:rPr>
              <a:pPr/>
              <a:t>5</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Along the way we’ve discovered…</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Along the way we’ve discovered…</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To view this presentation, first, turn up your volume and second,</a:t>
            </a:r>
            <a:r>
              <a:rPr lang="en-US" baseline="0" smtClean="0"/>
              <a:t> launch the self-running slide show.</a:t>
            </a:r>
            <a:endParaRPr lang="en-US"/>
          </a:p>
        </p:txBody>
      </p:sp>
      <p:sp>
        <p:nvSpPr>
          <p:cNvPr id="4" name="Slide Number Placeholder 3"/>
          <p:cNvSpPr>
            <a:spLocks noGrp="1"/>
          </p:cNvSpPr>
          <p:nvPr>
            <p:ph type="sldNum" sz="quarter" idx="10"/>
          </p:nvPr>
        </p:nvSpPr>
        <p:spPr/>
        <p:txBody>
          <a:bodyPr/>
          <a:lstStyle/>
          <a:p>
            <a:fld id="{4DB4DFB0-44CD-4632-8FEA-E6F62CCD500F}" type="slidenum">
              <a:rPr lang="en-US" smtClean="0">
                <a:solidFill>
                  <a:prstClr val="black"/>
                </a:solidFill>
              </a:rPr>
              <a:pPr/>
              <a:t>9</a:t>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Along the way we’ve discovered…</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The last rule is: Cultivate healthy relationships (with</a:t>
            </a:r>
            <a:r>
              <a:rPr lang="en-US" baseline="0" smtClean="0"/>
              <a:t> your slides and your audience)</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14</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Letting go is hard,</a:t>
            </a:r>
            <a:r>
              <a:rPr lang="en-US" baseline="0" smtClean="0"/>
              <a:t> we know.</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91024" y="2130425"/>
            <a:ext cx="4067175" cy="1470025"/>
          </a:xfrm>
        </p:spPr>
        <p:txBody>
          <a:bodyPr/>
          <a:lstStyle>
            <a:lvl1pPr algn="l">
              <a:defRPr>
                <a:solidFill>
                  <a:schemeClr val="bg1"/>
                </a:solidFill>
              </a:defRPr>
            </a:lvl1pPr>
          </a:lstStyle>
          <a:p>
            <a:r>
              <a:rPr lang="en-US" smtClean="0"/>
              <a:t>Click to edit Master title style</a:t>
            </a:r>
            <a:endParaRPr lang="en-US"/>
          </a:p>
        </p:txBody>
      </p:sp>
      <p:sp>
        <p:nvSpPr>
          <p:cNvPr id="3" name="Subtitle 2"/>
          <p:cNvSpPr>
            <a:spLocks noGrp="1"/>
          </p:cNvSpPr>
          <p:nvPr>
            <p:ph type="subTitle" idx="1"/>
          </p:nvPr>
        </p:nvSpPr>
        <p:spPr>
          <a:xfrm>
            <a:off x="4391024" y="3886200"/>
            <a:ext cx="3381376"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pic>
        <p:nvPicPr>
          <p:cNvPr id="7"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124571"/>
            <a:ext cx="4619625" cy="4486275"/>
          </a:xfrm>
          <a:prstGeom prst="rect">
            <a:avLst/>
          </a:prstGeom>
          <a:noFill/>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7/10/2015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7/10/2015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7/10/2015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7/10/2015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7/10/2015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7/10/2015</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7/10/2015</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7/10/2015</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7/10/2015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7/10/2015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spcBef>
          <a:spcPct val="0"/>
        </a:spcBef>
        <a:buNone/>
        <a:defRPr sz="4000"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a:buChar char="•"/>
        <a:defRPr sz="2800" kern="1200">
          <a:solidFill>
            <a:schemeClr val="bg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a:buChar char="–"/>
        <a:defRPr sz="2400" kern="1200">
          <a:solidFill>
            <a:schemeClr val="bg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a:buChar char="•"/>
        <a:defRPr sz="2000" kern="1200">
          <a:solidFill>
            <a:schemeClr val="bg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a:buChar char="–"/>
        <a:defRPr sz="1800" kern="1200">
          <a:solidFill>
            <a:schemeClr val="bg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a:buChar char="»"/>
        <a:defRPr sz="1800" kern="1200">
          <a:solidFill>
            <a:schemeClr val="bg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7.png"/><Relationship Id="rId12" Type="http://schemas.openxmlformats.org/officeDocument/2006/relationships/image" Target="../media/image4.png"/><Relationship Id="rId2" Type="http://schemas.openxmlformats.org/officeDocument/2006/relationships/audio" Target="../media/media2.wma"/><Relationship Id="rId1" Type="http://schemas.microsoft.com/office/2007/relationships/media" Target="../media/media2.wma"/><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notesSlide" Target="../notesSlides/notesSlide7.xml"/><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png"/><Relationship Id="rId3" Type="http://schemas.openxmlformats.org/officeDocument/2006/relationships/slideLayout" Target="../slideLayouts/slideLayout7.xml"/><Relationship Id="rId21" Type="http://schemas.openxmlformats.org/officeDocument/2006/relationships/image" Target="../media/image33.png"/><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png"/><Relationship Id="rId2" Type="http://schemas.openxmlformats.org/officeDocument/2006/relationships/audio" Target="../media/media3.wma"/><Relationship Id="rId16" Type="http://schemas.openxmlformats.org/officeDocument/2006/relationships/image" Target="../media/image28.png"/><Relationship Id="rId20" Type="http://schemas.openxmlformats.org/officeDocument/2006/relationships/image" Target="../media/image32.png"/><Relationship Id="rId1" Type="http://schemas.microsoft.com/office/2007/relationships/media" Target="../media/media3.wma"/><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19" Type="http://schemas.openxmlformats.org/officeDocument/2006/relationships/image" Target="../media/image31.png"/><Relationship Id="rId4" Type="http://schemas.openxmlformats.org/officeDocument/2006/relationships/notesSlide" Target="../notesSlides/notesSlide8.xml"/><Relationship Id="rId9" Type="http://schemas.openxmlformats.org/officeDocument/2006/relationships/image" Target="../media/image21.png"/><Relationship Id="rId14" Type="http://schemas.openxmlformats.org/officeDocument/2006/relationships/image" Target="../media/image26.png"/><Relationship Id="rId22"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wma"/><Relationship Id="rId1" Type="http://schemas.microsoft.com/office/2007/relationships/media" Target="../media/media4.wma"/><Relationship Id="rId6" Type="http://schemas.openxmlformats.org/officeDocument/2006/relationships/image" Target="../media/image4.png"/><Relationship Id="rId5" Type="http://schemas.openxmlformats.org/officeDocument/2006/relationships/image" Target="../media/image34.png"/><Relationship Id="rId4"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5.wma"/><Relationship Id="rId1" Type="http://schemas.microsoft.com/office/2007/relationships/media" Target="../media/media5.wma"/><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38.png"/><Relationship Id="rId2" Type="http://schemas.openxmlformats.org/officeDocument/2006/relationships/audio" Target="../media/media6.wma"/><Relationship Id="rId1" Type="http://schemas.microsoft.com/office/2007/relationships/media" Target="../media/media6.wma"/><Relationship Id="rId6" Type="http://schemas.openxmlformats.org/officeDocument/2006/relationships/image" Target="../media/image37.png"/><Relationship Id="rId5" Type="http://schemas.openxmlformats.org/officeDocument/2006/relationships/image" Target="../media/image35.jpeg"/><Relationship Id="rId4" Type="http://schemas.openxmlformats.org/officeDocument/2006/relationships/notesSlide" Target="../notesSlides/notesSlide11.xml"/><Relationship Id="rId9"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7.png"/><Relationship Id="rId12" Type="http://schemas.openxmlformats.org/officeDocument/2006/relationships/image" Target="../media/image4.png"/><Relationship Id="rId2" Type="http://schemas.openxmlformats.org/officeDocument/2006/relationships/audio" Target="../media/media2.wma"/><Relationship Id="rId1" Type="http://schemas.microsoft.com/office/2007/relationships/media" Target="../media/media2.wma"/><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notesSlide" Target="../notesSlides/notesSlide2.xml"/><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wma"/><Relationship Id="rId1" Type="http://schemas.microsoft.com/office/2007/relationships/media" Target="../media/media7.wma"/><Relationship Id="rId5" Type="http://schemas.openxmlformats.org/officeDocument/2006/relationships/image" Target="../media/image4.png"/><Relationship Id="rId4" Type="http://schemas.openxmlformats.org/officeDocument/2006/relationships/notesSlide" Target="../notesSlides/notesSlide12.xml"/></Relationships>
</file>

<file path=ppt/slides/_rels/slide24.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jpeg"/><Relationship Id="rId3" Type="http://schemas.openxmlformats.org/officeDocument/2006/relationships/slideLayout" Target="../slideLayouts/slideLayout7.xml"/><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4.png"/><Relationship Id="rId11" Type="http://schemas.openxmlformats.org/officeDocument/2006/relationships/image" Target="../media/image45.png"/><Relationship Id="rId5" Type="http://schemas.openxmlformats.org/officeDocument/2006/relationships/image" Target="../media/image40.jpeg"/><Relationship Id="rId10" Type="http://schemas.openxmlformats.org/officeDocument/2006/relationships/image" Target="../media/image44.png"/><Relationship Id="rId4" Type="http://schemas.openxmlformats.org/officeDocument/2006/relationships/notesSlide" Target="../notesSlides/notesSlide13.xml"/><Relationship Id="rId9" Type="http://schemas.openxmlformats.org/officeDocument/2006/relationships/image" Target="../media/image43.png"/><Relationship Id="rId14" Type="http://schemas.openxmlformats.org/officeDocument/2006/relationships/image" Target="../media/image48.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wma"/><Relationship Id="rId1" Type="http://schemas.microsoft.com/office/2007/relationships/media" Target="../media/media9.wma"/><Relationship Id="rId6" Type="http://schemas.openxmlformats.org/officeDocument/2006/relationships/image" Target="../media/image4.png"/><Relationship Id="rId5" Type="http://schemas.openxmlformats.org/officeDocument/2006/relationships/image" Target="../media/image5.jpeg"/><Relationship Id="rId4" Type="http://schemas.openxmlformats.org/officeDocument/2006/relationships/notesSlide" Target="../notesSlides/notesSlide14.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slideLayout" Target="../slideLayouts/slideLayout7.xml"/><Relationship Id="rId7" Type="http://schemas.openxmlformats.org/officeDocument/2006/relationships/image" Target="../media/image54.png"/><Relationship Id="rId2" Type="http://schemas.openxmlformats.org/officeDocument/2006/relationships/audio" Target="../media/media10.wma"/><Relationship Id="rId1" Type="http://schemas.microsoft.com/office/2007/relationships/media" Target="../media/media10.wma"/><Relationship Id="rId6" Type="http://schemas.openxmlformats.org/officeDocument/2006/relationships/image" Target="../media/image53.png"/><Relationship Id="rId5" Type="http://schemas.openxmlformats.org/officeDocument/2006/relationships/image" Target="../media/image52.jpeg"/><Relationship Id="rId10" Type="http://schemas.openxmlformats.org/officeDocument/2006/relationships/image" Target="../media/image4.png"/><Relationship Id="rId4" Type="http://schemas.openxmlformats.org/officeDocument/2006/relationships/notesSlide" Target="../notesSlides/notesSlide16.xml"/><Relationship Id="rId9" Type="http://schemas.openxmlformats.org/officeDocument/2006/relationships/image" Target="../media/image56.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wma"/><Relationship Id="rId1" Type="http://schemas.microsoft.com/office/2007/relationships/media" Target="../media/media11.wma"/><Relationship Id="rId5" Type="http://schemas.openxmlformats.org/officeDocument/2006/relationships/image" Target="../media/image4.png"/><Relationship Id="rId4" Type="http://schemas.openxmlformats.org/officeDocument/2006/relationships/notesSlide" Target="../notesSlides/notesSlide1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wma"/><Relationship Id="rId1" Type="http://schemas.microsoft.com/office/2007/relationships/media" Target="../media/media12.wma"/><Relationship Id="rId6" Type="http://schemas.openxmlformats.org/officeDocument/2006/relationships/image" Target="../media/image4.png"/><Relationship Id="rId5" Type="http://schemas.openxmlformats.org/officeDocument/2006/relationships/image" Target="../media/image57.png"/><Relationship Id="rId4" Type="http://schemas.openxmlformats.org/officeDocument/2006/relationships/notesSlide" Target="../notesSlides/notesSlide18.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2.jpeg"/><Relationship Id="rId7" Type="http://schemas.openxmlformats.org/officeDocument/2006/relationships/diagramQuickStyle" Target="../diagrams/quickStyle1.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3.jpeg"/><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5.jpeg"/><Relationship Id="rId18" Type="http://schemas.openxmlformats.org/officeDocument/2006/relationships/image" Target="../media/image70.png"/><Relationship Id="rId3" Type="http://schemas.openxmlformats.org/officeDocument/2006/relationships/image" Target="../media/image16.jpeg"/><Relationship Id="rId7" Type="http://schemas.openxmlformats.org/officeDocument/2006/relationships/image" Target="../media/image61.png"/><Relationship Id="rId12" Type="http://schemas.openxmlformats.org/officeDocument/2006/relationships/image" Target="../media/image7.png"/><Relationship Id="rId17" Type="http://schemas.openxmlformats.org/officeDocument/2006/relationships/image" Target="../media/image69.png"/><Relationship Id="rId2" Type="http://schemas.openxmlformats.org/officeDocument/2006/relationships/notesSlide" Target="../notesSlides/notesSlide19.xml"/><Relationship Id="rId16"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image" Target="../media/image60.png"/><Relationship Id="rId11" Type="http://schemas.openxmlformats.org/officeDocument/2006/relationships/image" Target="../media/image6.png"/><Relationship Id="rId5" Type="http://schemas.openxmlformats.org/officeDocument/2006/relationships/image" Target="../media/image59.png"/><Relationship Id="rId15" Type="http://schemas.openxmlformats.org/officeDocument/2006/relationships/image" Target="../media/image67.png"/><Relationship Id="rId10" Type="http://schemas.openxmlformats.org/officeDocument/2006/relationships/image" Target="../media/image64.png"/><Relationship Id="rId19" Type="http://schemas.openxmlformats.org/officeDocument/2006/relationships/image" Target="../media/image71.jpg"/><Relationship Id="rId4" Type="http://schemas.openxmlformats.org/officeDocument/2006/relationships/image" Target="../media/image58.png"/><Relationship Id="rId9" Type="http://schemas.openxmlformats.org/officeDocument/2006/relationships/image" Target="../media/image63.png"/><Relationship Id="rId14" Type="http://schemas.openxmlformats.org/officeDocument/2006/relationships/image" Target="../media/image66.jpe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5.jpeg"/><Relationship Id="rId7" Type="http://schemas.openxmlformats.org/officeDocument/2006/relationships/diagramLayout" Target="../diagrams/layout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Data" Target="../diagrams/data2.xml"/><Relationship Id="rId5" Type="http://schemas.openxmlformats.org/officeDocument/2006/relationships/image" Target="../media/image2.png"/><Relationship Id="rId10" Type="http://schemas.microsoft.com/office/2007/relationships/diagramDrawing" Target="../diagrams/drawing2.xml"/><Relationship Id="rId4" Type="http://schemas.openxmlformats.org/officeDocument/2006/relationships/image" Target="../media/image16.jpeg"/><Relationship Id="rId9" Type="http://schemas.openxmlformats.org/officeDocument/2006/relationships/diagramColors" Target="../diagrams/colors2.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7.png"/><Relationship Id="rId12" Type="http://schemas.openxmlformats.org/officeDocument/2006/relationships/image" Target="../media/image4.png"/><Relationship Id="rId2" Type="http://schemas.openxmlformats.org/officeDocument/2006/relationships/audio" Target="../media/media2.wma"/><Relationship Id="rId1" Type="http://schemas.microsoft.com/office/2007/relationships/media" Target="../media/media2.wma"/><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notesSlide" Target="../notesSlides/notesSlide4.xml"/><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7.png"/><Relationship Id="rId12" Type="http://schemas.openxmlformats.org/officeDocument/2006/relationships/image" Target="../media/image4.png"/><Relationship Id="rId2" Type="http://schemas.openxmlformats.org/officeDocument/2006/relationships/audio" Target="../media/media2.wma"/><Relationship Id="rId1" Type="http://schemas.microsoft.com/office/2007/relationships/media" Target="../media/media2.wma"/><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notesSlide" Target="../notesSlides/notesSlide5.xml"/><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6.jpeg"/><Relationship Id="rId7" Type="http://schemas.openxmlformats.org/officeDocument/2006/relationships/diagramColors" Target="../diagrams/colors5.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651246" y="1518082"/>
            <a:ext cx="2811447" cy="1012054"/>
            <a:chOff x="1651246" y="1518082"/>
            <a:chExt cx="2811447" cy="1012054"/>
          </a:xfrm>
        </p:grpSpPr>
        <p:pic>
          <p:nvPicPr>
            <p:cNvPr id="1026"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976793" y="1526911"/>
              <a:ext cx="1485900" cy="981075"/>
            </a:xfrm>
            <a:prstGeom prst="rect">
              <a:avLst/>
            </a:prstGeom>
            <a:noFill/>
            <a:effectLst>
              <a:outerShdw blurRad="76200" dist="76200" dir="6600000" algn="t" rotWithShape="0">
                <a:prstClr val="black">
                  <a:alpha val="35000"/>
                </a:prstClr>
              </a:outerShdw>
            </a:effectLst>
          </p:spPr>
        </p:pic>
        <p:sp>
          <p:nvSpPr>
            <p:cNvPr id="16" name="Rectangle 15"/>
            <p:cNvSpPr/>
            <p:nvPr/>
          </p:nvSpPr>
          <p:spPr>
            <a:xfrm>
              <a:off x="1651246" y="1518082"/>
              <a:ext cx="1491449" cy="10120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0" name="Group 39"/>
          <p:cNvGrpSpPr/>
          <p:nvPr/>
        </p:nvGrpSpPr>
        <p:grpSpPr>
          <a:xfrm flipH="1">
            <a:off x="150919" y="1518082"/>
            <a:ext cx="2811447" cy="1012054"/>
            <a:chOff x="1651246" y="1518082"/>
            <a:chExt cx="2811447" cy="1012054"/>
          </a:xfrm>
        </p:grpSpPr>
        <p:pic>
          <p:nvPicPr>
            <p:cNvPr id="41"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976793" y="1526911"/>
              <a:ext cx="1485900" cy="981075"/>
            </a:xfrm>
            <a:prstGeom prst="rect">
              <a:avLst/>
            </a:prstGeom>
            <a:noFill/>
            <a:effectLst>
              <a:outerShdw blurRad="76200" dist="76200" dir="6600000" algn="t" rotWithShape="0">
                <a:prstClr val="black">
                  <a:alpha val="35000"/>
                </a:prstClr>
              </a:outerShdw>
            </a:effectLst>
          </p:spPr>
        </p:pic>
        <p:sp>
          <p:nvSpPr>
            <p:cNvPr id="42" name="Rectangle 41"/>
            <p:cNvSpPr/>
            <p:nvPr/>
          </p:nvSpPr>
          <p:spPr>
            <a:xfrm>
              <a:off x="1651246" y="1518082"/>
              <a:ext cx="1491449" cy="10120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Oval 13"/>
          <p:cNvSpPr/>
          <p:nvPr/>
        </p:nvSpPr>
        <p:spPr>
          <a:xfrm>
            <a:off x="1315385" y="3371349"/>
            <a:ext cx="2069702" cy="241662"/>
          </a:xfrm>
          <a:prstGeom prst="ellipse">
            <a:avLst/>
          </a:prstGeom>
          <a:gradFill flip="none" rotWithShape="1">
            <a:gsLst>
              <a:gs pos="0">
                <a:sysClr val="windowText" lastClr="000000">
                  <a:lumMod val="90000"/>
                  <a:alpha val="62000"/>
                </a:sysClr>
              </a:gs>
              <a:gs pos="100000">
                <a:srgbClr val="08CFEE">
                  <a:tint val="23500"/>
                  <a:satMod val="160000"/>
                  <a:alpha val="0"/>
                </a:srgbClr>
              </a:gs>
            </a:gsLst>
            <a:path path="shape">
              <a:fillToRect l="50000" t="50000" r="50000" b="50000"/>
            </a:path>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15" name="TextBox 14"/>
          <p:cNvSpPr txBox="1"/>
          <p:nvPr/>
        </p:nvSpPr>
        <p:spPr>
          <a:xfrm>
            <a:off x="3901439" y="2351496"/>
            <a:ext cx="4067139" cy="98488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5800" b="1" kern="0" dirty="0" smtClean="0">
                <a:solidFill>
                  <a:srgbClr val="FFFFFF"/>
                </a:solidFill>
                <a:effectLst>
                  <a:outerShdw blurRad="76200" dist="76200" dir="6600000" algn="t" rotWithShape="0">
                    <a:prstClr val="black">
                      <a:alpha val="35000"/>
                    </a:prstClr>
                  </a:outerShdw>
                </a:effectLst>
                <a:latin typeface="Arial" pitchFamily="34" charset="0"/>
                <a:cs typeface="Arial" pitchFamily="34" charset="0"/>
              </a:rPr>
              <a:t>LEARNING</a:t>
            </a:r>
            <a:endParaRPr kumimoji="0" lang="en-US" sz="5800" b="1" i="0" u="none" strike="noStrike" kern="0" cap="none" spc="0" normalizeH="0" baseline="0" noProof="0" dirty="0" smtClean="0">
              <a:ln>
                <a:noFill/>
              </a:ln>
              <a:solidFill>
                <a:srgbClr val="FFFFFF"/>
              </a:solidFill>
              <a:effectLst>
                <a:outerShdw blurRad="76200" dist="76200" dir="6600000" algn="t" rotWithShape="0">
                  <a:prstClr val="black">
                    <a:alpha val="35000"/>
                  </a:prstClr>
                </a:outerShdw>
              </a:effectLst>
              <a:uLnTx/>
              <a:uFillTx/>
              <a:latin typeface="Arial" pitchFamily="34" charset="0"/>
              <a:cs typeface="Arial" pitchFamily="34" charset="0"/>
            </a:endParaRPr>
          </a:p>
        </p:txBody>
      </p:sp>
      <p:sp>
        <p:nvSpPr>
          <p:cNvPr id="25" name="TextBox 24"/>
          <p:cNvSpPr txBox="1"/>
          <p:nvPr/>
        </p:nvSpPr>
        <p:spPr>
          <a:xfrm>
            <a:off x="3843384" y="2862404"/>
            <a:ext cx="1710725" cy="192360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900" b="1" i="0" u="none" strike="noStrike" kern="0" cap="none" spc="0" normalizeH="0" baseline="0" noProof="0" dirty="0" smtClean="0">
                <a:ln>
                  <a:noFill/>
                </a:ln>
                <a:solidFill>
                  <a:srgbClr val="08CFED">
                    <a:lumMod val="60000"/>
                    <a:lumOff val="40000"/>
                    <a:alpha val="88000"/>
                  </a:srgbClr>
                </a:solidFill>
                <a:effectLst/>
                <a:uLnTx/>
                <a:uFillTx/>
                <a:latin typeface="Arial" pitchFamily="34" charset="0"/>
                <a:cs typeface="Arial" pitchFamily="34" charset="0"/>
              </a:rPr>
              <a:t>IN</a:t>
            </a:r>
          </a:p>
        </p:txBody>
      </p:sp>
      <p:sp>
        <p:nvSpPr>
          <p:cNvPr id="26" name="TextBox 25"/>
          <p:cNvSpPr txBox="1"/>
          <p:nvPr/>
        </p:nvSpPr>
        <p:spPr>
          <a:xfrm>
            <a:off x="3930467" y="4313826"/>
            <a:ext cx="4727576" cy="98488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5800" b="1" kern="0" dirty="0" smtClean="0">
                <a:solidFill>
                  <a:srgbClr val="FFFFFF"/>
                </a:solidFill>
                <a:effectLst>
                  <a:outerShdw blurRad="76200" dist="76200" dir="6600000" algn="t" rotWithShape="0">
                    <a:prstClr val="black">
                      <a:alpha val="35000"/>
                    </a:prstClr>
                  </a:outerShdw>
                </a:effectLst>
                <a:latin typeface="Arial" pitchFamily="34" charset="0"/>
                <a:cs typeface="Arial" pitchFamily="34" charset="0"/>
              </a:rPr>
              <a:t>INNOVATIVE</a:t>
            </a:r>
            <a:endParaRPr kumimoji="0" lang="en-US" sz="5800" b="1" i="0" u="none" strike="noStrike" kern="0" cap="none" spc="0" normalizeH="0" baseline="0" noProof="0" dirty="0" smtClean="0">
              <a:ln>
                <a:noFill/>
              </a:ln>
              <a:solidFill>
                <a:srgbClr val="FFFFFF"/>
              </a:solidFill>
              <a:effectLst>
                <a:outerShdw blurRad="76200" dist="76200" dir="6600000" algn="t" rotWithShape="0">
                  <a:prstClr val="black">
                    <a:alpha val="35000"/>
                  </a:prstClr>
                </a:outerShdw>
              </a:effectLst>
              <a:uLnTx/>
              <a:uFillTx/>
              <a:latin typeface="Arial" pitchFamily="34" charset="0"/>
              <a:cs typeface="Arial" pitchFamily="34" charset="0"/>
            </a:endParaRPr>
          </a:p>
        </p:txBody>
      </p:sp>
      <p:sp>
        <p:nvSpPr>
          <p:cNvPr id="28" name="TextBox 27"/>
          <p:cNvSpPr txBox="1"/>
          <p:nvPr/>
        </p:nvSpPr>
        <p:spPr>
          <a:xfrm>
            <a:off x="3843384" y="4919008"/>
            <a:ext cx="4519186" cy="1277273"/>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7700" b="1" kern="0" dirty="0" smtClean="0">
                <a:solidFill>
                  <a:srgbClr val="08CFED">
                    <a:lumMod val="60000"/>
                    <a:lumOff val="40000"/>
                    <a:alpha val="88000"/>
                  </a:srgbClr>
                </a:solidFill>
                <a:latin typeface="Arial" pitchFamily="34" charset="0"/>
                <a:cs typeface="Arial" pitchFamily="34" charset="0"/>
              </a:rPr>
              <a:t>MANNER</a:t>
            </a:r>
            <a:endParaRPr kumimoji="0" lang="en-US" sz="7700" b="1" i="0" u="none" strike="noStrike" kern="0" cap="none" spc="0" normalizeH="0" baseline="0" noProof="0" dirty="0" smtClean="0">
              <a:ln>
                <a:noFill/>
              </a:ln>
              <a:solidFill>
                <a:srgbClr val="08CFED">
                  <a:lumMod val="60000"/>
                  <a:lumOff val="40000"/>
                  <a:alpha val="88000"/>
                </a:srgbClr>
              </a:solidFill>
              <a:effectLst/>
              <a:uLnTx/>
              <a:uFillTx/>
              <a:latin typeface="Arial" pitchFamily="34" charset="0"/>
              <a:cs typeface="Arial" pitchFamily="34" charset="0"/>
            </a:endParaRPr>
          </a:p>
        </p:txBody>
      </p:sp>
      <p:pic>
        <p:nvPicPr>
          <p:cNvPr id="19" name="32_Second Rule.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839200" y="7048500"/>
            <a:ext cx="304800" cy="304800"/>
          </a:xfrm>
          <a:prstGeom prst="rect">
            <a:avLst/>
          </a:prstGeom>
        </p:spPr>
      </p:pic>
      <p:grpSp>
        <p:nvGrpSpPr>
          <p:cNvPr id="37" name="Group 36"/>
          <p:cNvGrpSpPr/>
          <p:nvPr/>
        </p:nvGrpSpPr>
        <p:grpSpPr>
          <a:xfrm>
            <a:off x="1382917" y="1647181"/>
            <a:ext cx="1838340" cy="1838340"/>
            <a:chOff x="1382917" y="1647181"/>
            <a:chExt cx="1838340" cy="1838340"/>
          </a:xfrm>
        </p:grpSpPr>
        <p:sp>
          <p:nvSpPr>
            <p:cNvPr id="20" name="Oval 19"/>
            <p:cNvSpPr/>
            <p:nvPr/>
          </p:nvSpPr>
          <p:spPr>
            <a:xfrm>
              <a:off x="1382917" y="1647181"/>
              <a:ext cx="1838340" cy="1838340"/>
            </a:xfrm>
            <a:prstGeom prst="ellipse">
              <a:avLst/>
            </a:prstGeom>
            <a:solidFill>
              <a:sysClr val="windowText" lastClr="000000"/>
            </a:solid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grpSp>
          <p:nvGrpSpPr>
            <p:cNvPr id="34" name="Group 4"/>
            <p:cNvGrpSpPr>
              <a:grpSpLocks/>
            </p:cNvGrpSpPr>
            <p:nvPr/>
          </p:nvGrpSpPr>
          <p:grpSpPr bwMode="auto">
            <a:xfrm>
              <a:off x="1417638" y="1676400"/>
              <a:ext cx="1755775" cy="1754188"/>
              <a:chOff x="1265381" y="2235198"/>
              <a:chExt cx="1754909" cy="1754909"/>
            </a:xfrm>
          </p:grpSpPr>
          <p:sp>
            <p:nvSpPr>
              <p:cNvPr id="35" name="Oval 34"/>
              <p:cNvSpPr/>
              <p:nvPr/>
            </p:nvSpPr>
            <p:spPr>
              <a:xfrm>
                <a:off x="1265381" y="2235198"/>
                <a:ext cx="1754909" cy="175490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TextBox 20"/>
              <p:cNvSpPr txBox="1">
                <a:spLocks noChangeArrowheads="1"/>
              </p:cNvSpPr>
              <p:nvPr/>
            </p:nvSpPr>
            <p:spPr bwMode="auto">
              <a:xfrm>
                <a:off x="2059329" y="2362200"/>
                <a:ext cx="184640" cy="1431749"/>
              </a:xfrm>
              <a:prstGeom prst="rect">
                <a:avLst/>
              </a:prstGeom>
            </p:spPr>
            <p:txBody>
              <a:bodyPr wrap="none">
                <a:spAutoFit/>
              </a:bodyPr>
              <a:lstStyle/>
              <a:p>
                <a:pPr algn="ctr"/>
                <a:endParaRPr lang="en-US" sz="8700" b="1" dirty="0">
                  <a:solidFill>
                    <a:schemeClr val="accent1"/>
                  </a:solidFill>
                  <a:latin typeface="Arial" pitchFamily="34" charset="0"/>
                  <a:cs typeface="Arial" pitchFamily="34" charset="0"/>
                </a:endParaRPr>
              </a:p>
            </p:txBody>
          </p:sp>
        </p:grpSp>
      </p:grpSp>
    </p:spTree>
  </p:cSld>
  <p:clrMapOvr>
    <a:masterClrMapping/>
  </p:clrMapOvr>
  <mc:AlternateContent xmlns:mc="http://schemas.openxmlformats.org/markup-compatibility/2006" xmlns:p14="http://schemas.microsoft.com/office/powerpoint/2010/main">
    <mc:Choice Requires="p14">
      <p:transition spd="slow" p14:dur="2000" advClick="0" advTm="5800">
        <p:push dir="d"/>
      </p:transition>
    </mc:Choice>
    <mc:Fallback xmlns="">
      <p:transition spd="slow" advClick="0" advTm="5800">
        <p:push dir="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par>
                          <p:cTn id="7" fill="hold">
                            <p:stCondLst>
                              <p:cond delay="0"/>
                            </p:stCondLst>
                            <p:childTnLst>
                              <p:par>
                                <p:cTn id="8" presetID="1" presetClass="entr" presetSubtype="0" fill="hold" grpId="0" nodeType="afterEffect">
                                  <p:stCondLst>
                                    <p:cond delay="2000"/>
                                  </p:stCondLst>
                                  <p:childTnLst>
                                    <p:set>
                                      <p:cBhvr>
                                        <p:cTn id="9" dur="1" fill="hold">
                                          <p:stCondLst>
                                            <p:cond delay="0"/>
                                          </p:stCondLst>
                                        </p:cTn>
                                        <p:tgtEl>
                                          <p:spTgt spid="15"/>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grpId="0" nodeType="afterEffect">
                                  <p:stCondLst>
                                    <p:cond delay="250"/>
                                  </p:stCondLst>
                                  <p:childTnLst>
                                    <p:set>
                                      <p:cBhvr>
                                        <p:cTn id="12" dur="1" fill="hold">
                                          <p:stCondLst>
                                            <p:cond delay="0"/>
                                          </p:stCondLst>
                                        </p:cTn>
                                        <p:tgtEl>
                                          <p:spTgt spid="25"/>
                                        </p:tgtEl>
                                        <p:attrNameLst>
                                          <p:attrName>style.visibility</p:attrName>
                                        </p:attrNameLst>
                                      </p:cBhvr>
                                      <p:to>
                                        <p:strVal val="visible"/>
                                      </p:to>
                                    </p:set>
                                  </p:childTnLst>
                                </p:cTn>
                              </p:par>
                            </p:childTnLst>
                          </p:cTn>
                        </p:par>
                        <p:par>
                          <p:cTn id="13" fill="hold">
                            <p:stCondLst>
                              <p:cond delay="2250"/>
                            </p:stCondLst>
                            <p:childTnLst>
                              <p:par>
                                <p:cTn id="14" presetID="1" presetClass="entr" presetSubtype="0" fill="hold" grpId="0" nodeType="afterEffect">
                                  <p:stCondLst>
                                    <p:cond delay="550"/>
                                  </p:stCondLst>
                                  <p:childTnLst>
                                    <p:set>
                                      <p:cBhvr>
                                        <p:cTn id="15" dur="1" fill="hold">
                                          <p:stCondLst>
                                            <p:cond delay="0"/>
                                          </p:stCondLst>
                                        </p:cTn>
                                        <p:tgtEl>
                                          <p:spTgt spid="26"/>
                                        </p:tgtEl>
                                        <p:attrNameLst>
                                          <p:attrName>style.visibility</p:attrName>
                                        </p:attrNameLst>
                                      </p:cBhvr>
                                      <p:to>
                                        <p:strVal val="visible"/>
                                      </p:to>
                                    </p:set>
                                  </p:childTnLst>
                                </p:cTn>
                              </p:par>
                            </p:childTnLst>
                          </p:cTn>
                        </p:par>
                        <p:par>
                          <p:cTn id="16" fill="hold">
                            <p:stCondLst>
                              <p:cond delay="2800"/>
                            </p:stCondLst>
                            <p:childTnLst>
                              <p:par>
                                <p:cTn id="17" presetID="1" presetClass="entr" presetSubtype="0" fill="hold" grpId="0" nodeType="afterEffect">
                                  <p:stCondLst>
                                    <p:cond delay="500"/>
                                  </p:stCondLst>
                                  <p:childTnLst>
                                    <p:set>
                                      <p:cBhvr>
                                        <p:cTn id="18" dur="1" fill="hold">
                                          <p:stCondLst>
                                            <p:cond delay="0"/>
                                          </p:stCondLst>
                                        </p:cTn>
                                        <p:tgtEl>
                                          <p:spTgt spid="28"/>
                                        </p:tgtEl>
                                        <p:attrNameLst>
                                          <p:attrName>style.visibility</p:attrName>
                                        </p:attrNameLst>
                                      </p:cBhvr>
                                      <p:to>
                                        <p:strVal val="visible"/>
                                      </p:to>
                                    </p:set>
                                  </p:childTnLst>
                                </p:cTn>
                              </p:par>
                            </p:childTnLst>
                          </p:cTn>
                        </p:par>
                        <p:par>
                          <p:cTn id="19" fill="hold">
                            <p:stCondLst>
                              <p:cond delay="3300"/>
                            </p:stCondLst>
                            <p:childTnLst>
                              <p:par>
                                <p:cTn id="20" presetID="49" presetClass="entr" presetSubtype="0" decel="100000" fill="hold" nodeType="afterEffect">
                                  <p:stCondLst>
                                    <p:cond delay="35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anim calcmode="lin" valueType="num">
                                      <p:cBhvr>
                                        <p:cTn id="24" dur="500" fill="hold"/>
                                        <p:tgtEl>
                                          <p:spTgt spid="18"/>
                                        </p:tgtEl>
                                        <p:attrNameLst>
                                          <p:attrName>style.rotation</p:attrName>
                                        </p:attrNameLst>
                                      </p:cBhvr>
                                      <p:tavLst>
                                        <p:tav tm="0">
                                          <p:val>
                                            <p:fltVal val="360"/>
                                          </p:val>
                                        </p:tav>
                                        <p:tav tm="100000">
                                          <p:val>
                                            <p:fltVal val="0"/>
                                          </p:val>
                                        </p:tav>
                                      </p:tavLst>
                                    </p:anim>
                                    <p:animEffect transition="in" filter="fade">
                                      <p:cBhvr>
                                        <p:cTn id="25" dur="500"/>
                                        <p:tgtEl>
                                          <p:spTgt spid="18"/>
                                        </p:tgtEl>
                                      </p:cBhvr>
                                    </p:animEffect>
                                  </p:childTnLst>
                                </p:cTn>
                              </p:par>
                              <p:par>
                                <p:cTn id="26" presetID="49" presetClass="entr" presetSubtype="0" decel="100000" fill="hold" nodeType="withEffect">
                                  <p:stCondLst>
                                    <p:cond delay="350"/>
                                  </p:stCondLst>
                                  <p:childTnLst>
                                    <p:set>
                                      <p:cBhvr>
                                        <p:cTn id="27" dur="1" fill="hold">
                                          <p:stCondLst>
                                            <p:cond delay="0"/>
                                          </p:stCondLst>
                                        </p:cTn>
                                        <p:tgtEl>
                                          <p:spTgt spid="40"/>
                                        </p:tgtEl>
                                        <p:attrNameLst>
                                          <p:attrName>style.visibility</p:attrName>
                                        </p:attrNameLst>
                                      </p:cBhvr>
                                      <p:to>
                                        <p:strVal val="visible"/>
                                      </p:to>
                                    </p:set>
                                    <p:anim calcmode="lin" valueType="num">
                                      <p:cBhvr>
                                        <p:cTn id="28" dur="500" fill="hold"/>
                                        <p:tgtEl>
                                          <p:spTgt spid="40"/>
                                        </p:tgtEl>
                                        <p:attrNameLst>
                                          <p:attrName>ppt_w</p:attrName>
                                        </p:attrNameLst>
                                      </p:cBhvr>
                                      <p:tavLst>
                                        <p:tav tm="0">
                                          <p:val>
                                            <p:fltVal val="0"/>
                                          </p:val>
                                        </p:tav>
                                        <p:tav tm="100000">
                                          <p:val>
                                            <p:strVal val="#ppt_w"/>
                                          </p:val>
                                        </p:tav>
                                      </p:tavLst>
                                    </p:anim>
                                    <p:anim calcmode="lin" valueType="num">
                                      <p:cBhvr>
                                        <p:cTn id="29" dur="500" fill="hold"/>
                                        <p:tgtEl>
                                          <p:spTgt spid="40"/>
                                        </p:tgtEl>
                                        <p:attrNameLst>
                                          <p:attrName>ppt_h</p:attrName>
                                        </p:attrNameLst>
                                      </p:cBhvr>
                                      <p:tavLst>
                                        <p:tav tm="0">
                                          <p:val>
                                            <p:fltVal val="0"/>
                                          </p:val>
                                        </p:tav>
                                        <p:tav tm="100000">
                                          <p:val>
                                            <p:strVal val="#ppt_h"/>
                                          </p:val>
                                        </p:tav>
                                      </p:tavLst>
                                    </p:anim>
                                    <p:anim calcmode="lin" valueType="num">
                                      <p:cBhvr>
                                        <p:cTn id="30" dur="500" fill="hold"/>
                                        <p:tgtEl>
                                          <p:spTgt spid="40"/>
                                        </p:tgtEl>
                                        <p:attrNameLst>
                                          <p:attrName>style.rotation</p:attrName>
                                        </p:attrNameLst>
                                      </p:cBhvr>
                                      <p:tavLst>
                                        <p:tav tm="0">
                                          <p:val>
                                            <p:fltVal val="360"/>
                                          </p:val>
                                        </p:tav>
                                        <p:tav tm="100000">
                                          <p:val>
                                            <p:fltVal val="0"/>
                                          </p:val>
                                        </p:tav>
                                      </p:tavLst>
                                    </p:anim>
                                    <p:animEffect transition="in" filter="fade">
                                      <p:cBhvr>
                                        <p:cTn id="31" dur="500"/>
                                        <p:tgtEl>
                                          <p:spTgt spid="40"/>
                                        </p:tgtEl>
                                      </p:cBhvr>
                                    </p:animEffect>
                                  </p:childTnLst>
                                </p:cTn>
                              </p:par>
                            </p:childTnLst>
                          </p:cTn>
                        </p:par>
                        <p:par>
                          <p:cTn id="32" fill="hold">
                            <p:stCondLst>
                              <p:cond delay="4150"/>
                            </p:stCondLst>
                            <p:childTnLst>
                              <p:par>
                                <p:cTn id="33" presetID="64" presetClass="path" presetSubtype="0" accel="45000" fill="hold" nodeType="afterEffect">
                                  <p:stCondLst>
                                    <p:cond delay="250"/>
                                  </p:stCondLst>
                                  <p:childTnLst>
                                    <p:animMotion origin="layout" path="M 3.88889E-6 4.44444E-6 L 3.88889E-6 -0.52593 " pathEditMode="relative" rAng="0" ptsTypes="AA">
                                      <p:cBhvr>
                                        <p:cTn id="34" dur="1250" fill="hold"/>
                                        <p:tgtEl>
                                          <p:spTgt spid="37"/>
                                        </p:tgtEl>
                                        <p:attrNameLst>
                                          <p:attrName>ppt_x</p:attrName>
                                          <p:attrName>ppt_y</p:attrName>
                                        </p:attrNameLst>
                                      </p:cBhvr>
                                      <p:rCtr x="0" y="-263"/>
                                    </p:animMotion>
                                  </p:childTnLst>
                                </p:cTn>
                              </p:par>
                              <p:par>
                                <p:cTn id="35" presetID="64" presetClass="path" presetSubtype="0" accel="45000" fill="hold" nodeType="withEffect">
                                  <p:stCondLst>
                                    <p:cond delay="250"/>
                                  </p:stCondLst>
                                  <p:childTnLst>
                                    <p:animMotion origin="layout" path="M -1.38889E-6 -4.07356E-6 L -1.38889E-6 -0.52648 " pathEditMode="relative" rAng="0" ptsTypes="AA">
                                      <p:cBhvr>
                                        <p:cTn id="36" dur="1250" fill="hold"/>
                                        <p:tgtEl>
                                          <p:spTgt spid="18"/>
                                        </p:tgtEl>
                                        <p:attrNameLst>
                                          <p:attrName>ppt_x</p:attrName>
                                          <p:attrName>ppt_y</p:attrName>
                                        </p:attrNameLst>
                                      </p:cBhvr>
                                      <p:rCtr x="0" y="-263"/>
                                    </p:animMotion>
                                  </p:childTnLst>
                                </p:cTn>
                              </p:par>
                              <p:par>
                                <p:cTn id="37" presetID="6" presetClass="emph" presetSubtype="0" repeatCount="indefinite" accel="10714" decel="89286" autoRev="1" fill="hold" nodeType="withEffect">
                                  <p:stCondLst>
                                    <p:cond delay="250"/>
                                  </p:stCondLst>
                                  <p:childTnLst>
                                    <p:animScale>
                                      <p:cBhvr>
                                        <p:cTn id="38" dur="100" fill="hold"/>
                                        <p:tgtEl>
                                          <p:spTgt spid="18"/>
                                        </p:tgtEl>
                                      </p:cBhvr>
                                      <p:by x="60000" y="100000"/>
                                    </p:animScale>
                                  </p:childTnLst>
                                </p:cTn>
                              </p:par>
                              <p:par>
                                <p:cTn id="39" presetID="64" presetClass="path" presetSubtype="0" accel="45000" fill="hold" nodeType="withEffect">
                                  <p:stCondLst>
                                    <p:cond delay="250"/>
                                  </p:stCondLst>
                                  <p:childTnLst>
                                    <p:animMotion origin="layout" path="M -1.38889E-6 -4.07356E-6 L -1.38889E-6 -0.52648 " pathEditMode="relative" rAng="0" ptsTypes="AA">
                                      <p:cBhvr>
                                        <p:cTn id="40" dur="1250" fill="hold"/>
                                        <p:tgtEl>
                                          <p:spTgt spid="40"/>
                                        </p:tgtEl>
                                        <p:attrNameLst>
                                          <p:attrName>ppt_x</p:attrName>
                                          <p:attrName>ppt_y</p:attrName>
                                        </p:attrNameLst>
                                      </p:cBhvr>
                                      <p:rCtr x="0" y="-263"/>
                                    </p:animMotion>
                                  </p:childTnLst>
                                </p:cTn>
                              </p:par>
                              <p:par>
                                <p:cTn id="41" presetID="6" presetClass="emph" presetSubtype="0" repeatCount="indefinite" accel="10714" decel="89286" autoRev="1" fill="hold" nodeType="withEffect">
                                  <p:stCondLst>
                                    <p:cond delay="250"/>
                                  </p:stCondLst>
                                  <p:childTnLst>
                                    <p:animScale>
                                      <p:cBhvr>
                                        <p:cTn id="42" dur="100" fill="hold"/>
                                        <p:tgtEl>
                                          <p:spTgt spid="40"/>
                                        </p:tgtEl>
                                      </p:cBhvr>
                                      <p:by x="60000" y="100000"/>
                                    </p:animScale>
                                  </p:childTnLst>
                                </p:cTn>
                              </p:par>
                              <p:par>
                                <p:cTn id="43" presetID="10" presetClass="exit" presetSubtype="0" fill="hold" grpId="0" nodeType="withEffect">
                                  <p:stCondLst>
                                    <p:cond delay="450"/>
                                  </p:stCondLst>
                                  <p:childTnLst>
                                    <p:animEffect transition="out" filter="fade">
                                      <p:cBhvr>
                                        <p:cTn id="44" dur="900"/>
                                        <p:tgtEl>
                                          <p:spTgt spid="14"/>
                                        </p:tgtEl>
                                      </p:cBhvr>
                                    </p:animEffect>
                                    <p:set>
                                      <p:cBhvr>
                                        <p:cTn id="45" dur="1" fill="hold">
                                          <p:stCondLst>
                                            <p:cond delay="8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46" fill="hold" display="0">
                  <p:stCondLst>
                    <p:cond delay="indefinite"/>
                  </p:stCondLst>
                  <p:endCondLst>
                    <p:cond evt="onPrev" delay="0">
                      <p:tgtEl>
                        <p:sldTgt/>
                      </p:tgtEl>
                    </p:cond>
                    <p:cond evt="onStopAudio" delay="0">
                      <p:tgtEl>
                        <p:sldTgt/>
                      </p:tgtEl>
                    </p:cond>
                  </p:endCondLst>
                </p:cTn>
                <p:tgtEl>
                  <p:spTgt spid="19"/>
                </p:tgtEl>
              </p:cMediaNode>
            </p:audio>
          </p:childTnLst>
        </p:cTn>
      </p:par>
    </p:tnLst>
    <p:bldLst>
      <p:bldP spid="14" grpId="0" animBg="1"/>
      <p:bldP spid="15" grpId="0"/>
      <p:bldP spid="25" grpId="0"/>
      <p:bldP spid="26" grpId="0"/>
      <p:bldP spid="2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sp>
        <p:nvSpPr>
          <p:cNvPr id="7" name="TextBox 6"/>
          <p:cNvSpPr txBox="1"/>
          <p:nvPr/>
        </p:nvSpPr>
        <p:spPr>
          <a:xfrm>
            <a:off x="4266515" y="3023558"/>
            <a:ext cx="4877485" cy="1323439"/>
          </a:xfrm>
          <a:prstGeom prst="rect">
            <a:avLst/>
          </a:prstGeom>
          <a:noFill/>
          <a:effectLst/>
        </p:spPr>
        <p:txBody>
          <a:bodyPr wrap="square" rtlCol="0">
            <a:spAutoFit/>
          </a:bodyPr>
          <a:lstStyle/>
          <a:p>
            <a:r>
              <a:rPr lang="en-US" sz="8000" b="1" kern="600" dirty="0" smtClean="0">
                <a:solidFill>
                  <a:schemeClr val="bg1"/>
                </a:solidFill>
                <a:effectLst>
                  <a:outerShdw blurRad="101600" dist="50800" dir="5400000" algn="t" rotWithShape="0">
                    <a:prstClr val="black">
                      <a:alpha val="40000"/>
                    </a:prstClr>
                  </a:outerShdw>
                </a:effectLst>
                <a:latin typeface="Arial" pitchFamily="34" charset="0"/>
                <a:cs typeface="Arial" pitchFamily="34" charset="0"/>
              </a:rPr>
              <a:t>TDS/TCS</a:t>
            </a:r>
            <a:endParaRPr lang="en-US" sz="8000" b="1" kern="600" dirty="0">
              <a:solidFill>
                <a:schemeClr val="bg1"/>
              </a:solidFill>
              <a:effectLst>
                <a:outerShdw blurRad="101600" dist="50800" dir="5400000" algn="t" rotWithShape="0">
                  <a:prstClr val="black">
                    <a:alpha val="40000"/>
                  </a:prstClr>
                </a:outerShdw>
              </a:effectLst>
              <a:latin typeface="Arial" pitchFamily="34" charset="0"/>
              <a:cs typeface="Arial" pitchFamily="34" charset="0"/>
            </a:endParaRPr>
          </a:p>
        </p:txBody>
      </p:sp>
      <p:grpSp>
        <p:nvGrpSpPr>
          <p:cNvPr id="39" name="Group 38"/>
          <p:cNvGrpSpPr/>
          <p:nvPr/>
        </p:nvGrpSpPr>
        <p:grpSpPr>
          <a:xfrm>
            <a:off x="991231" y="2111774"/>
            <a:ext cx="2310765" cy="3158359"/>
            <a:chOff x="1019175" y="2213741"/>
            <a:chExt cx="2310765" cy="3158359"/>
          </a:xfrm>
        </p:grpSpPr>
        <p:sp>
          <p:nvSpPr>
            <p:cNvPr id="8" name="Oval 7"/>
            <p:cNvSpPr/>
            <p:nvPr/>
          </p:nvSpPr>
          <p:spPr>
            <a:xfrm>
              <a:off x="1491600" y="2213741"/>
              <a:ext cx="1838340" cy="1838340"/>
            </a:xfrm>
            <a:prstGeom prst="ellipse">
              <a:avLst/>
            </a:prstGeom>
            <a:solidFill>
              <a:sysClr val="windowText" lastClr="000000"/>
            </a:solid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sp>
          <p:nvSpPr>
            <p:cNvPr id="17" name="Oval 16"/>
            <p:cNvSpPr/>
            <p:nvPr/>
          </p:nvSpPr>
          <p:spPr>
            <a:xfrm>
              <a:off x="1019175" y="3333750"/>
              <a:ext cx="1924050" cy="203835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20"/>
            <p:cNvSpPr txBox="1">
              <a:spLocks noChangeArrowheads="1"/>
            </p:cNvSpPr>
            <p:nvPr/>
          </p:nvSpPr>
          <p:spPr bwMode="auto">
            <a:xfrm>
              <a:off x="1993817" y="2417763"/>
              <a:ext cx="805029" cy="1431161"/>
            </a:xfrm>
            <a:prstGeom prst="rect">
              <a:avLst/>
            </a:prstGeom>
          </p:spPr>
          <p:txBody>
            <a:bodyPr wrap="none">
              <a:spAutoFit/>
            </a:bodyPr>
            <a:lstStyle/>
            <a:p>
              <a:pPr algn="ctr"/>
              <a:r>
                <a:rPr lang="en-US" sz="8700" b="1" dirty="0">
                  <a:solidFill>
                    <a:schemeClr val="accent1"/>
                  </a:solidFill>
                  <a:latin typeface="Arial" pitchFamily="34" charset="0"/>
                  <a:cs typeface="Arial" pitchFamily="34" charset="0"/>
                </a:rPr>
                <a:t>4</a:t>
              </a:r>
            </a:p>
          </p:txBody>
        </p:sp>
      </p:grpSp>
      <p:pic>
        <p:nvPicPr>
          <p:cNvPr id="5" name="Picture 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18096759">
            <a:off x="223830" y="5232080"/>
            <a:ext cx="647700" cy="619125"/>
          </a:xfrm>
          <a:prstGeom prst="rect">
            <a:avLst/>
          </a:prstGeom>
          <a:extLst>
            <a:ext uri="{53640926-AAD7-44D8-BBD7-CCE9431645EC}">
              <a14:shadowObscured xmlns:a14="http://schemas.microsoft.com/office/drawing/2010/main" val="1"/>
            </a:ext>
          </a:extLst>
        </p:spPr>
      </p:pic>
      <p:pic>
        <p:nvPicPr>
          <p:cNvPr id="4"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14549489">
            <a:off x="1544638" y="4835524"/>
            <a:ext cx="600075" cy="857250"/>
          </a:xfrm>
          <a:prstGeom prst="rect">
            <a:avLst/>
          </a:prstGeom>
          <a:extLst>
            <a:ext uri="{53640926-AAD7-44D8-BBD7-CCE9431645EC}">
              <a14:shadowObscured xmlns:a14="http://schemas.microsoft.com/office/drawing/2010/main" val="1"/>
            </a:ext>
          </a:extLst>
        </p:spPr>
      </p:pic>
      <p:pic>
        <p:nvPicPr>
          <p:cNvPr id="3"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55675" y="5078412"/>
            <a:ext cx="1390650" cy="638175"/>
          </a:xfrm>
          <a:prstGeom prst="rect">
            <a:avLst/>
          </a:prstGeom>
        </p:spPr>
      </p:pic>
      <p:pic>
        <p:nvPicPr>
          <p:cNvPr id="10" name="Picture 2"/>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25399" y="4216400"/>
            <a:ext cx="2247900" cy="2107466"/>
          </a:xfrm>
          <a:prstGeom prst="rect">
            <a:avLst/>
          </a:prstGeom>
        </p:spPr>
      </p:pic>
      <p:grpSp>
        <p:nvGrpSpPr>
          <p:cNvPr id="19" name="Group 18"/>
          <p:cNvGrpSpPr/>
          <p:nvPr/>
        </p:nvGrpSpPr>
        <p:grpSpPr>
          <a:xfrm>
            <a:off x="970187" y="2021910"/>
            <a:ext cx="2140971" cy="4924649"/>
            <a:chOff x="1036318" y="1802726"/>
            <a:chExt cx="2140971" cy="4924649"/>
          </a:xfrm>
          <a:noFill/>
        </p:grpSpPr>
        <p:pic>
          <p:nvPicPr>
            <p:cNvPr id="1028" name="Picture 4"/>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rot="922729">
              <a:off x="2024764" y="1802726"/>
              <a:ext cx="1152525" cy="2619375"/>
            </a:xfrm>
            <a:prstGeom prst="rect">
              <a:avLst/>
            </a:prstGeom>
            <a:grpFill/>
          </p:spPr>
        </p:pic>
        <p:sp>
          <p:nvSpPr>
            <p:cNvPr id="9" name="Rectangle 8"/>
            <p:cNvSpPr/>
            <p:nvPr/>
          </p:nvSpPr>
          <p:spPr>
            <a:xfrm>
              <a:off x="1036318" y="4312198"/>
              <a:ext cx="977276" cy="241517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p:nvGrpSpPr>
        <p:grpSpPr>
          <a:xfrm>
            <a:off x="1366694" y="1946713"/>
            <a:ext cx="1200150" cy="4628255"/>
            <a:chOff x="1662774" y="1720289"/>
            <a:chExt cx="1200150" cy="4628255"/>
          </a:xfrm>
          <a:noFill/>
        </p:grpSpPr>
        <p:pic>
          <p:nvPicPr>
            <p:cNvPr id="1027" name="Picture 3"/>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rot="1125343">
              <a:off x="1662774" y="1720289"/>
              <a:ext cx="1200150" cy="2533650"/>
            </a:xfrm>
            <a:prstGeom prst="rect">
              <a:avLst/>
            </a:prstGeom>
            <a:grpFill/>
            <a:extLst>
              <a:ext uri="{53640926-AAD7-44D8-BBD7-CCE9431645EC}">
                <a14:shadowObscured xmlns:a14="http://schemas.microsoft.com/office/drawing/2010/main" val="1"/>
              </a:ext>
            </a:extLst>
          </p:spPr>
        </p:pic>
        <p:sp>
          <p:nvSpPr>
            <p:cNvPr id="21" name="Rectangle 20"/>
            <p:cNvSpPr/>
            <p:nvPr/>
          </p:nvSpPr>
          <p:spPr>
            <a:xfrm>
              <a:off x="1715572" y="3979804"/>
              <a:ext cx="722839" cy="23687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4758432">
            <a:off x="1184276" y="5313363"/>
            <a:ext cx="647700" cy="619125"/>
          </a:xfrm>
          <a:prstGeom prst="rect">
            <a:avLst/>
          </a:prstGeom>
          <a:extLst>
            <a:ext uri="{53640926-AAD7-44D8-BBD7-CCE9431645EC}">
              <a14:shadowObscured xmlns:a14="http://schemas.microsoft.com/office/drawing/2010/main" val="1"/>
            </a:ext>
          </a:extLst>
        </p:spPr>
      </p:pic>
      <p:pic>
        <p:nvPicPr>
          <p:cNvPr id="25" name="14_Along the Way_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839200" y="7073900"/>
            <a:ext cx="304800" cy="304800"/>
          </a:xfrm>
          <a:prstGeom prst="rect">
            <a:avLst/>
          </a:prstGeom>
        </p:spPr>
      </p:pic>
    </p:spTree>
    <p:extLst>
      <p:ext uri="{BB962C8B-B14F-4D97-AF65-F5344CB8AC3E}">
        <p14:creationId xmlns:p14="http://schemas.microsoft.com/office/powerpoint/2010/main" val="1074485476"/>
      </p:ext>
    </p:extLst>
  </p:cSld>
  <p:clrMapOvr>
    <a:masterClrMapping/>
  </p:clrMapOvr>
  <p:transition spd="slow" advClick="0" advTm="50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par>
                                <p:cTn id="7" presetID="8" presetClass="emph" presetSubtype="0" accel="12000" decel="29000" fill="hold" nodeType="withEffect">
                                  <p:stCondLst>
                                    <p:cond delay="0"/>
                                  </p:stCondLst>
                                  <p:childTnLst>
                                    <p:animRot by="-3000000">
                                      <p:cBhvr>
                                        <p:cTn id="8" dur="400" fill="hold"/>
                                        <p:tgtEl>
                                          <p:spTgt spid="22"/>
                                        </p:tgtEl>
                                        <p:attrNameLst>
                                          <p:attrName>r</p:attrName>
                                        </p:attrNameLst>
                                      </p:cBhvr>
                                    </p:animRot>
                                  </p:childTnLst>
                                </p:cTn>
                              </p:par>
                              <p:par>
                                <p:cTn id="9" presetID="8" presetClass="emph" presetSubtype="0" accel="10000" decel="34000" fill="hold" nodeType="withEffect">
                                  <p:stCondLst>
                                    <p:cond delay="0"/>
                                  </p:stCondLst>
                                  <p:childTnLst>
                                    <p:animRot by="3600000">
                                      <p:cBhvr>
                                        <p:cTn id="10" dur="400" fill="hold"/>
                                        <p:tgtEl>
                                          <p:spTgt spid="19"/>
                                        </p:tgtEl>
                                        <p:attrNameLst>
                                          <p:attrName>r</p:attrName>
                                        </p:attrNameLst>
                                      </p:cBhvr>
                                    </p:animRot>
                                  </p:childTnLst>
                                </p:cTn>
                              </p:par>
                              <p:par>
                                <p:cTn id="11" presetID="23" presetClass="entr" presetSubtype="16" fill="hold" nodeType="with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p:cTn id="13" dur="400" fill="hold"/>
                                        <p:tgtEl>
                                          <p:spTgt spid="39"/>
                                        </p:tgtEl>
                                        <p:attrNameLst>
                                          <p:attrName>ppt_w</p:attrName>
                                        </p:attrNameLst>
                                      </p:cBhvr>
                                      <p:tavLst>
                                        <p:tav tm="0">
                                          <p:val>
                                            <p:fltVal val="0"/>
                                          </p:val>
                                        </p:tav>
                                        <p:tav tm="100000">
                                          <p:val>
                                            <p:strVal val="#ppt_w"/>
                                          </p:val>
                                        </p:tav>
                                      </p:tavLst>
                                    </p:anim>
                                    <p:anim calcmode="lin" valueType="num">
                                      <p:cBhvr>
                                        <p:cTn id="14" dur="400" fill="hold"/>
                                        <p:tgtEl>
                                          <p:spTgt spid="39"/>
                                        </p:tgtEl>
                                        <p:attrNameLst>
                                          <p:attrName>ppt_h</p:attrName>
                                        </p:attrNameLst>
                                      </p:cBhvr>
                                      <p:tavLst>
                                        <p:tav tm="0">
                                          <p:val>
                                            <p:fltVal val="0"/>
                                          </p:val>
                                        </p:tav>
                                        <p:tav tm="100000">
                                          <p:val>
                                            <p:strVal val="#ppt_h"/>
                                          </p:val>
                                        </p:tav>
                                      </p:tavLst>
                                    </p:anim>
                                  </p:childTnLst>
                                </p:cTn>
                              </p:par>
                            </p:childTnLst>
                          </p:cTn>
                        </p:par>
                        <p:par>
                          <p:cTn id="15" fill="hold">
                            <p:stCondLst>
                              <p:cond delay="400"/>
                            </p:stCondLst>
                            <p:childTnLst>
                              <p:par>
                                <p:cTn id="16" presetID="12" presetClass="entr" presetSubtype="8"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ppt_w"/>
                                          </p:val>
                                        </p:tav>
                                        <p:tav tm="100000">
                                          <p:val>
                                            <p:strVal val="#ppt_x"/>
                                          </p:val>
                                        </p:tav>
                                      </p:tavLst>
                                    </p:anim>
                                    <p:animEffect transition="in" filter="wipe(right)">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20" fill="hold" display="0">
                  <p:stCondLst>
                    <p:cond delay="indefinite"/>
                  </p:stCondLst>
                  <p:endCondLst>
                    <p:cond evt="onPrev" delay="0">
                      <p:tgtEl>
                        <p:sldTgt/>
                      </p:tgtEl>
                    </p:cond>
                    <p:cond evt="onStopAudio" delay="0">
                      <p:tgtEl>
                        <p:sldTgt/>
                      </p:tgtEl>
                    </p:cond>
                  </p:endCondLst>
                </p:cTn>
                <p:tgtEl>
                  <p:spTgt spid="25"/>
                </p:tgtEl>
              </p:cMediaNode>
            </p:audio>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826960875"/>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067519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graphicEl>
                                              <a:dgm id="{8822D526-616D-456C-90C0-A5CC84B26241}"/>
                                            </p:graphicEl>
                                          </p:spTgt>
                                        </p:tgtEl>
                                        <p:attrNameLst>
                                          <p:attrName>style.visibility</p:attrName>
                                        </p:attrNameLst>
                                      </p:cBhvr>
                                      <p:to>
                                        <p:strVal val="visible"/>
                                      </p:to>
                                    </p:set>
                                    <p:animEffect transition="in" filter="wipe(down)">
                                      <p:cBhvr>
                                        <p:cTn id="7" dur="435">
                                          <p:stCondLst>
                                            <p:cond delay="0"/>
                                          </p:stCondLst>
                                        </p:cTn>
                                        <p:tgtEl>
                                          <p:spTgt spid="2">
                                            <p:graphicEl>
                                              <a:dgm id="{8822D526-616D-456C-90C0-A5CC84B26241}"/>
                                            </p:graphicEl>
                                          </p:spTgt>
                                        </p:tgtEl>
                                      </p:cBhvr>
                                    </p:animEffect>
                                    <p:anim calcmode="lin" valueType="num">
                                      <p:cBhvr>
                                        <p:cTn id="8" dur="1367" tmFilter="0,0; 0.14,0.36; 0.43,0.73; 0.71,0.91; 1.0,1.0">
                                          <p:stCondLst>
                                            <p:cond delay="0"/>
                                          </p:stCondLst>
                                        </p:cTn>
                                        <p:tgtEl>
                                          <p:spTgt spid="2">
                                            <p:graphicEl>
                                              <a:dgm id="{8822D526-616D-456C-90C0-A5CC84B26241}"/>
                                            </p:graphicEl>
                                          </p:spTgt>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2">
                                            <p:graphicEl>
                                              <a:dgm id="{8822D526-616D-456C-90C0-A5CC84B26241}"/>
                                            </p:graphicEl>
                                          </p:spTgt>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2">
                                            <p:graphicEl>
                                              <a:dgm id="{8822D526-616D-456C-90C0-A5CC84B26241}"/>
                                            </p:graphicEl>
                                          </p:spTgt>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2">
                                            <p:graphicEl>
                                              <a:dgm id="{8822D526-616D-456C-90C0-A5CC84B26241}"/>
                                            </p:graphicEl>
                                          </p:spTgt>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2">
                                            <p:graphicEl>
                                              <a:dgm id="{8822D526-616D-456C-90C0-A5CC84B26241}"/>
                                            </p:graphicEl>
                                          </p:spTgt>
                                        </p:tgtEl>
                                        <p:attrNameLst>
                                          <p:attrName>ppt_y</p:attrName>
                                        </p:attrNameLst>
                                      </p:cBhvr>
                                      <p:tavLst>
                                        <p:tav tm="0" fmla="#ppt_y-sin(pi*$)/81">
                                          <p:val>
                                            <p:fltVal val="0"/>
                                          </p:val>
                                        </p:tav>
                                        <p:tav tm="100000">
                                          <p:val>
                                            <p:fltVal val="1"/>
                                          </p:val>
                                        </p:tav>
                                      </p:tavLst>
                                    </p:anim>
                                    <p:animScale>
                                      <p:cBhvr>
                                        <p:cTn id="13" dur="20">
                                          <p:stCondLst>
                                            <p:cond delay="487"/>
                                          </p:stCondLst>
                                        </p:cTn>
                                        <p:tgtEl>
                                          <p:spTgt spid="2">
                                            <p:graphicEl>
                                              <a:dgm id="{8822D526-616D-456C-90C0-A5CC84B26241}"/>
                                            </p:graphicEl>
                                          </p:spTgt>
                                        </p:tgtEl>
                                      </p:cBhvr>
                                      <p:to x="100000" y="60000"/>
                                    </p:animScale>
                                    <p:animScale>
                                      <p:cBhvr>
                                        <p:cTn id="14" dur="124" decel="50000">
                                          <p:stCondLst>
                                            <p:cond delay="507"/>
                                          </p:stCondLst>
                                        </p:cTn>
                                        <p:tgtEl>
                                          <p:spTgt spid="2">
                                            <p:graphicEl>
                                              <a:dgm id="{8822D526-616D-456C-90C0-A5CC84B26241}"/>
                                            </p:graphicEl>
                                          </p:spTgt>
                                        </p:tgtEl>
                                      </p:cBhvr>
                                      <p:to x="100000" y="100000"/>
                                    </p:animScale>
                                    <p:animScale>
                                      <p:cBhvr>
                                        <p:cTn id="15" dur="20">
                                          <p:stCondLst>
                                            <p:cond delay="984"/>
                                          </p:stCondLst>
                                        </p:cTn>
                                        <p:tgtEl>
                                          <p:spTgt spid="2">
                                            <p:graphicEl>
                                              <a:dgm id="{8822D526-616D-456C-90C0-A5CC84B26241}"/>
                                            </p:graphicEl>
                                          </p:spTgt>
                                        </p:tgtEl>
                                      </p:cBhvr>
                                      <p:to x="100000" y="80000"/>
                                    </p:animScale>
                                    <p:animScale>
                                      <p:cBhvr>
                                        <p:cTn id="16" dur="124" decel="50000">
                                          <p:stCondLst>
                                            <p:cond delay="1004"/>
                                          </p:stCondLst>
                                        </p:cTn>
                                        <p:tgtEl>
                                          <p:spTgt spid="2">
                                            <p:graphicEl>
                                              <a:dgm id="{8822D526-616D-456C-90C0-A5CC84B26241}"/>
                                            </p:graphicEl>
                                          </p:spTgt>
                                        </p:tgtEl>
                                      </p:cBhvr>
                                      <p:to x="100000" y="100000"/>
                                    </p:animScale>
                                    <p:animScale>
                                      <p:cBhvr>
                                        <p:cTn id="17" dur="20">
                                          <p:stCondLst>
                                            <p:cond delay="1231"/>
                                          </p:stCondLst>
                                        </p:cTn>
                                        <p:tgtEl>
                                          <p:spTgt spid="2">
                                            <p:graphicEl>
                                              <a:dgm id="{8822D526-616D-456C-90C0-A5CC84B26241}"/>
                                            </p:graphicEl>
                                          </p:spTgt>
                                        </p:tgtEl>
                                      </p:cBhvr>
                                      <p:to x="100000" y="90000"/>
                                    </p:animScale>
                                    <p:animScale>
                                      <p:cBhvr>
                                        <p:cTn id="18" dur="124" decel="50000">
                                          <p:stCondLst>
                                            <p:cond delay="1251"/>
                                          </p:stCondLst>
                                        </p:cTn>
                                        <p:tgtEl>
                                          <p:spTgt spid="2">
                                            <p:graphicEl>
                                              <a:dgm id="{8822D526-616D-456C-90C0-A5CC84B26241}"/>
                                            </p:graphicEl>
                                          </p:spTgt>
                                        </p:tgtEl>
                                      </p:cBhvr>
                                      <p:to x="100000" y="100000"/>
                                    </p:animScale>
                                    <p:animScale>
                                      <p:cBhvr>
                                        <p:cTn id="19" dur="20">
                                          <p:stCondLst>
                                            <p:cond delay="1356"/>
                                          </p:stCondLst>
                                        </p:cTn>
                                        <p:tgtEl>
                                          <p:spTgt spid="2">
                                            <p:graphicEl>
                                              <a:dgm id="{8822D526-616D-456C-90C0-A5CC84B26241}"/>
                                            </p:graphicEl>
                                          </p:spTgt>
                                        </p:tgtEl>
                                      </p:cBhvr>
                                      <p:to x="100000" y="95000"/>
                                    </p:animScale>
                                    <p:animScale>
                                      <p:cBhvr>
                                        <p:cTn id="20" dur="124" decel="50000">
                                          <p:stCondLst>
                                            <p:cond delay="1376"/>
                                          </p:stCondLst>
                                        </p:cTn>
                                        <p:tgtEl>
                                          <p:spTgt spid="2">
                                            <p:graphicEl>
                                              <a:dgm id="{8822D526-616D-456C-90C0-A5CC84B26241}"/>
                                            </p:graphicEl>
                                          </p:spTgt>
                                        </p:tgtEl>
                                      </p:cBhvr>
                                      <p:to x="100000" y="100000"/>
                                    </p:animScale>
                                  </p:childTnLst>
                                </p:cTn>
                              </p:par>
                            </p:childTnLst>
                          </p:cTn>
                        </p:par>
                        <p:par>
                          <p:cTn id="21" fill="hold">
                            <p:stCondLst>
                              <p:cond delay="1500"/>
                            </p:stCondLst>
                            <p:childTnLst>
                              <p:par>
                                <p:cTn id="22" presetID="26" presetClass="entr" presetSubtype="0" fill="hold" grpId="0" nodeType="afterEffect">
                                  <p:stCondLst>
                                    <p:cond delay="0"/>
                                  </p:stCondLst>
                                  <p:childTnLst>
                                    <p:set>
                                      <p:cBhvr>
                                        <p:cTn id="23" dur="1" fill="hold">
                                          <p:stCondLst>
                                            <p:cond delay="0"/>
                                          </p:stCondLst>
                                        </p:cTn>
                                        <p:tgtEl>
                                          <p:spTgt spid="2">
                                            <p:graphicEl>
                                              <a:dgm id="{69D5C4B6-B418-4E21-A315-40FF6E48CB36}"/>
                                            </p:graphicEl>
                                          </p:spTgt>
                                        </p:tgtEl>
                                        <p:attrNameLst>
                                          <p:attrName>style.visibility</p:attrName>
                                        </p:attrNameLst>
                                      </p:cBhvr>
                                      <p:to>
                                        <p:strVal val="visible"/>
                                      </p:to>
                                    </p:set>
                                    <p:animEffect transition="in" filter="wipe(down)">
                                      <p:cBhvr>
                                        <p:cTn id="24" dur="580">
                                          <p:stCondLst>
                                            <p:cond delay="0"/>
                                          </p:stCondLst>
                                        </p:cTn>
                                        <p:tgtEl>
                                          <p:spTgt spid="2">
                                            <p:graphicEl>
                                              <a:dgm id="{69D5C4B6-B418-4E21-A315-40FF6E48CB36}"/>
                                            </p:graphicEl>
                                          </p:spTgt>
                                        </p:tgtEl>
                                      </p:cBhvr>
                                    </p:animEffect>
                                    <p:anim calcmode="lin" valueType="num">
                                      <p:cBhvr>
                                        <p:cTn id="25" dur="1822" tmFilter="0,0; 0.14,0.36; 0.43,0.73; 0.71,0.91; 1.0,1.0">
                                          <p:stCondLst>
                                            <p:cond delay="0"/>
                                          </p:stCondLst>
                                        </p:cTn>
                                        <p:tgtEl>
                                          <p:spTgt spid="2">
                                            <p:graphicEl>
                                              <a:dgm id="{69D5C4B6-B418-4E21-A315-40FF6E48CB36}"/>
                                            </p:graphicEl>
                                          </p:spTgt>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2">
                                            <p:graphicEl>
                                              <a:dgm id="{69D5C4B6-B418-4E21-A315-40FF6E48CB36}"/>
                                            </p:graphicEl>
                                          </p:spTgt>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2">
                                            <p:graphicEl>
                                              <a:dgm id="{69D5C4B6-B418-4E21-A315-40FF6E48CB36}"/>
                                            </p:graphicEl>
                                          </p:spTgt>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2">
                                            <p:graphicEl>
                                              <a:dgm id="{69D5C4B6-B418-4E21-A315-40FF6E48CB36}"/>
                                            </p:graphicEl>
                                          </p:spTgt>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2">
                                            <p:graphicEl>
                                              <a:dgm id="{69D5C4B6-B418-4E21-A315-40FF6E48CB36}"/>
                                            </p:graphicEl>
                                          </p:spTgt>
                                        </p:tgtEl>
                                        <p:attrNameLst>
                                          <p:attrName>ppt_y</p:attrName>
                                        </p:attrNameLst>
                                      </p:cBhvr>
                                      <p:tavLst>
                                        <p:tav tm="0" fmla="#ppt_y-sin(pi*$)/81">
                                          <p:val>
                                            <p:fltVal val="0"/>
                                          </p:val>
                                        </p:tav>
                                        <p:tav tm="100000">
                                          <p:val>
                                            <p:fltVal val="1"/>
                                          </p:val>
                                        </p:tav>
                                      </p:tavLst>
                                    </p:anim>
                                    <p:animScale>
                                      <p:cBhvr>
                                        <p:cTn id="30" dur="26">
                                          <p:stCondLst>
                                            <p:cond delay="650"/>
                                          </p:stCondLst>
                                        </p:cTn>
                                        <p:tgtEl>
                                          <p:spTgt spid="2">
                                            <p:graphicEl>
                                              <a:dgm id="{69D5C4B6-B418-4E21-A315-40FF6E48CB36}"/>
                                            </p:graphicEl>
                                          </p:spTgt>
                                        </p:tgtEl>
                                      </p:cBhvr>
                                      <p:to x="100000" y="60000"/>
                                    </p:animScale>
                                    <p:animScale>
                                      <p:cBhvr>
                                        <p:cTn id="31" dur="166" decel="50000">
                                          <p:stCondLst>
                                            <p:cond delay="676"/>
                                          </p:stCondLst>
                                        </p:cTn>
                                        <p:tgtEl>
                                          <p:spTgt spid="2">
                                            <p:graphicEl>
                                              <a:dgm id="{69D5C4B6-B418-4E21-A315-40FF6E48CB36}"/>
                                            </p:graphicEl>
                                          </p:spTgt>
                                        </p:tgtEl>
                                      </p:cBhvr>
                                      <p:to x="100000" y="100000"/>
                                    </p:animScale>
                                    <p:animScale>
                                      <p:cBhvr>
                                        <p:cTn id="32" dur="26">
                                          <p:stCondLst>
                                            <p:cond delay="1312"/>
                                          </p:stCondLst>
                                        </p:cTn>
                                        <p:tgtEl>
                                          <p:spTgt spid="2">
                                            <p:graphicEl>
                                              <a:dgm id="{69D5C4B6-B418-4E21-A315-40FF6E48CB36}"/>
                                            </p:graphicEl>
                                          </p:spTgt>
                                        </p:tgtEl>
                                      </p:cBhvr>
                                      <p:to x="100000" y="80000"/>
                                    </p:animScale>
                                    <p:animScale>
                                      <p:cBhvr>
                                        <p:cTn id="33" dur="166" decel="50000">
                                          <p:stCondLst>
                                            <p:cond delay="1338"/>
                                          </p:stCondLst>
                                        </p:cTn>
                                        <p:tgtEl>
                                          <p:spTgt spid="2">
                                            <p:graphicEl>
                                              <a:dgm id="{69D5C4B6-B418-4E21-A315-40FF6E48CB36}"/>
                                            </p:graphicEl>
                                          </p:spTgt>
                                        </p:tgtEl>
                                      </p:cBhvr>
                                      <p:to x="100000" y="100000"/>
                                    </p:animScale>
                                    <p:animScale>
                                      <p:cBhvr>
                                        <p:cTn id="34" dur="26">
                                          <p:stCondLst>
                                            <p:cond delay="1642"/>
                                          </p:stCondLst>
                                        </p:cTn>
                                        <p:tgtEl>
                                          <p:spTgt spid="2">
                                            <p:graphicEl>
                                              <a:dgm id="{69D5C4B6-B418-4E21-A315-40FF6E48CB36}"/>
                                            </p:graphicEl>
                                          </p:spTgt>
                                        </p:tgtEl>
                                      </p:cBhvr>
                                      <p:to x="100000" y="90000"/>
                                    </p:animScale>
                                    <p:animScale>
                                      <p:cBhvr>
                                        <p:cTn id="35" dur="166" decel="50000">
                                          <p:stCondLst>
                                            <p:cond delay="1668"/>
                                          </p:stCondLst>
                                        </p:cTn>
                                        <p:tgtEl>
                                          <p:spTgt spid="2">
                                            <p:graphicEl>
                                              <a:dgm id="{69D5C4B6-B418-4E21-A315-40FF6E48CB36}"/>
                                            </p:graphicEl>
                                          </p:spTgt>
                                        </p:tgtEl>
                                      </p:cBhvr>
                                      <p:to x="100000" y="100000"/>
                                    </p:animScale>
                                    <p:animScale>
                                      <p:cBhvr>
                                        <p:cTn id="36" dur="26">
                                          <p:stCondLst>
                                            <p:cond delay="1808"/>
                                          </p:stCondLst>
                                        </p:cTn>
                                        <p:tgtEl>
                                          <p:spTgt spid="2">
                                            <p:graphicEl>
                                              <a:dgm id="{69D5C4B6-B418-4E21-A315-40FF6E48CB36}"/>
                                            </p:graphicEl>
                                          </p:spTgt>
                                        </p:tgtEl>
                                      </p:cBhvr>
                                      <p:to x="100000" y="95000"/>
                                    </p:animScale>
                                    <p:animScale>
                                      <p:cBhvr>
                                        <p:cTn id="37" dur="166" decel="50000">
                                          <p:stCondLst>
                                            <p:cond delay="1834"/>
                                          </p:stCondLst>
                                        </p:cTn>
                                        <p:tgtEl>
                                          <p:spTgt spid="2">
                                            <p:graphicEl>
                                              <a:dgm id="{69D5C4B6-B418-4E21-A315-40FF6E48CB36}"/>
                                            </p:graphicEl>
                                          </p:spTgt>
                                        </p:tgtEl>
                                      </p:cBhvr>
                                      <p:to x="100000" y="100000"/>
                                    </p:animScale>
                                  </p:childTnLst>
                                </p:cTn>
                              </p:par>
                            </p:childTnLst>
                          </p:cTn>
                        </p:par>
                        <p:par>
                          <p:cTn id="38" fill="hold">
                            <p:stCondLst>
                              <p:cond delay="3500"/>
                            </p:stCondLst>
                            <p:childTnLst>
                              <p:par>
                                <p:cTn id="39" presetID="26" presetClass="entr" presetSubtype="0" fill="hold" grpId="0" nodeType="afterEffect">
                                  <p:stCondLst>
                                    <p:cond delay="0"/>
                                  </p:stCondLst>
                                  <p:childTnLst>
                                    <p:set>
                                      <p:cBhvr>
                                        <p:cTn id="40" dur="1" fill="hold">
                                          <p:stCondLst>
                                            <p:cond delay="0"/>
                                          </p:stCondLst>
                                        </p:cTn>
                                        <p:tgtEl>
                                          <p:spTgt spid="2">
                                            <p:graphicEl>
                                              <a:dgm id="{98278B70-6E76-4930-980C-32652DDA217E}"/>
                                            </p:graphicEl>
                                          </p:spTgt>
                                        </p:tgtEl>
                                        <p:attrNameLst>
                                          <p:attrName>style.visibility</p:attrName>
                                        </p:attrNameLst>
                                      </p:cBhvr>
                                      <p:to>
                                        <p:strVal val="visible"/>
                                      </p:to>
                                    </p:set>
                                    <p:animEffect transition="in" filter="wipe(down)">
                                      <p:cBhvr>
                                        <p:cTn id="41" dur="580">
                                          <p:stCondLst>
                                            <p:cond delay="0"/>
                                          </p:stCondLst>
                                        </p:cTn>
                                        <p:tgtEl>
                                          <p:spTgt spid="2">
                                            <p:graphicEl>
                                              <a:dgm id="{98278B70-6E76-4930-980C-32652DDA217E}"/>
                                            </p:graphicEl>
                                          </p:spTgt>
                                        </p:tgtEl>
                                      </p:cBhvr>
                                    </p:animEffect>
                                    <p:anim calcmode="lin" valueType="num">
                                      <p:cBhvr>
                                        <p:cTn id="42" dur="1822" tmFilter="0,0; 0.14,0.36; 0.43,0.73; 0.71,0.91; 1.0,1.0">
                                          <p:stCondLst>
                                            <p:cond delay="0"/>
                                          </p:stCondLst>
                                        </p:cTn>
                                        <p:tgtEl>
                                          <p:spTgt spid="2">
                                            <p:graphicEl>
                                              <a:dgm id="{98278B70-6E76-4930-980C-32652DDA217E}"/>
                                            </p:graphic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2">
                                            <p:graphicEl>
                                              <a:dgm id="{98278B70-6E76-4930-980C-32652DDA217E}"/>
                                            </p:graphic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2">
                                            <p:graphicEl>
                                              <a:dgm id="{98278B70-6E76-4930-980C-32652DDA217E}"/>
                                            </p:graphic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2">
                                            <p:graphicEl>
                                              <a:dgm id="{98278B70-6E76-4930-980C-32652DDA217E}"/>
                                            </p:graphic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2">
                                            <p:graphicEl>
                                              <a:dgm id="{98278B70-6E76-4930-980C-32652DDA217E}"/>
                                            </p:graphic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2">
                                            <p:graphicEl>
                                              <a:dgm id="{98278B70-6E76-4930-980C-32652DDA217E}"/>
                                            </p:graphicEl>
                                          </p:spTgt>
                                        </p:tgtEl>
                                      </p:cBhvr>
                                      <p:to x="100000" y="60000"/>
                                    </p:animScale>
                                    <p:animScale>
                                      <p:cBhvr>
                                        <p:cTn id="48" dur="166" decel="50000">
                                          <p:stCondLst>
                                            <p:cond delay="676"/>
                                          </p:stCondLst>
                                        </p:cTn>
                                        <p:tgtEl>
                                          <p:spTgt spid="2">
                                            <p:graphicEl>
                                              <a:dgm id="{98278B70-6E76-4930-980C-32652DDA217E}"/>
                                            </p:graphicEl>
                                          </p:spTgt>
                                        </p:tgtEl>
                                      </p:cBhvr>
                                      <p:to x="100000" y="100000"/>
                                    </p:animScale>
                                    <p:animScale>
                                      <p:cBhvr>
                                        <p:cTn id="49" dur="26">
                                          <p:stCondLst>
                                            <p:cond delay="1312"/>
                                          </p:stCondLst>
                                        </p:cTn>
                                        <p:tgtEl>
                                          <p:spTgt spid="2">
                                            <p:graphicEl>
                                              <a:dgm id="{98278B70-6E76-4930-980C-32652DDA217E}"/>
                                            </p:graphicEl>
                                          </p:spTgt>
                                        </p:tgtEl>
                                      </p:cBhvr>
                                      <p:to x="100000" y="80000"/>
                                    </p:animScale>
                                    <p:animScale>
                                      <p:cBhvr>
                                        <p:cTn id="50" dur="166" decel="50000">
                                          <p:stCondLst>
                                            <p:cond delay="1338"/>
                                          </p:stCondLst>
                                        </p:cTn>
                                        <p:tgtEl>
                                          <p:spTgt spid="2">
                                            <p:graphicEl>
                                              <a:dgm id="{98278B70-6E76-4930-980C-32652DDA217E}"/>
                                            </p:graphicEl>
                                          </p:spTgt>
                                        </p:tgtEl>
                                      </p:cBhvr>
                                      <p:to x="100000" y="100000"/>
                                    </p:animScale>
                                    <p:animScale>
                                      <p:cBhvr>
                                        <p:cTn id="51" dur="26">
                                          <p:stCondLst>
                                            <p:cond delay="1642"/>
                                          </p:stCondLst>
                                        </p:cTn>
                                        <p:tgtEl>
                                          <p:spTgt spid="2">
                                            <p:graphicEl>
                                              <a:dgm id="{98278B70-6E76-4930-980C-32652DDA217E}"/>
                                            </p:graphicEl>
                                          </p:spTgt>
                                        </p:tgtEl>
                                      </p:cBhvr>
                                      <p:to x="100000" y="90000"/>
                                    </p:animScale>
                                    <p:animScale>
                                      <p:cBhvr>
                                        <p:cTn id="52" dur="166" decel="50000">
                                          <p:stCondLst>
                                            <p:cond delay="1668"/>
                                          </p:stCondLst>
                                        </p:cTn>
                                        <p:tgtEl>
                                          <p:spTgt spid="2">
                                            <p:graphicEl>
                                              <a:dgm id="{98278B70-6E76-4930-980C-32652DDA217E}"/>
                                            </p:graphicEl>
                                          </p:spTgt>
                                        </p:tgtEl>
                                      </p:cBhvr>
                                      <p:to x="100000" y="100000"/>
                                    </p:animScale>
                                    <p:animScale>
                                      <p:cBhvr>
                                        <p:cTn id="53" dur="26">
                                          <p:stCondLst>
                                            <p:cond delay="1808"/>
                                          </p:stCondLst>
                                        </p:cTn>
                                        <p:tgtEl>
                                          <p:spTgt spid="2">
                                            <p:graphicEl>
                                              <a:dgm id="{98278B70-6E76-4930-980C-32652DDA217E}"/>
                                            </p:graphicEl>
                                          </p:spTgt>
                                        </p:tgtEl>
                                      </p:cBhvr>
                                      <p:to x="100000" y="95000"/>
                                    </p:animScale>
                                    <p:animScale>
                                      <p:cBhvr>
                                        <p:cTn id="54" dur="166" decel="50000">
                                          <p:stCondLst>
                                            <p:cond delay="1834"/>
                                          </p:stCondLst>
                                        </p:cTn>
                                        <p:tgtEl>
                                          <p:spTgt spid="2">
                                            <p:graphicEl>
                                              <a:dgm id="{98278B70-6E76-4930-980C-32652DDA217E}"/>
                                            </p:graphicEl>
                                          </p:spTgt>
                                        </p:tgtEl>
                                      </p:cBhvr>
                                      <p:to x="100000" y="100000"/>
                                    </p:animScale>
                                  </p:childTnLst>
                                </p:cTn>
                              </p:par>
                            </p:childTnLst>
                          </p:cTn>
                        </p:par>
                        <p:par>
                          <p:cTn id="55" fill="hold">
                            <p:stCondLst>
                              <p:cond delay="5500"/>
                            </p:stCondLst>
                            <p:childTnLst>
                              <p:par>
                                <p:cTn id="56" presetID="26" presetClass="entr" presetSubtype="0" fill="hold" grpId="0" nodeType="afterEffect">
                                  <p:stCondLst>
                                    <p:cond delay="0"/>
                                  </p:stCondLst>
                                  <p:childTnLst>
                                    <p:set>
                                      <p:cBhvr>
                                        <p:cTn id="57" dur="1" fill="hold">
                                          <p:stCondLst>
                                            <p:cond delay="0"/>
                                          </p:stCondLst>
                                        </p:cTn>
                                        <p:tgtEl>
                                          <p:spTgt spid="2">
                                            <p:graphicEl>
                                              <a:dgm id="{5876D032-C857-43B8-B78C-8CFF82053C22}"/>
                                            </p:graphicEl>
                                          </p:spTgt>
                                        </p:tgtEl>
                                        <p:attrNameLst>
                                          <p:attrName>style.visibility</p:attrName>
                                        </p:attrNameLst>
                                      </p:cBhvr>
                                      <p:to>
                                        <p:strVal val="visible"/>
                                      </p:to>
                                    </p:set>
                                    <p:animEffect transition="in" filter="wipe(down)">
                                      <p:cBhvr>
                                        <p:cTn id="58" dur="580">
                                          <p:stCondLst>
                                            <p:cond delay="0"/>
                                          </p:stCondLst>
                                        </p:cTn>
                                        <p:tgtEl>
                                          <p:spTgt spid="2">
                                            <p:graphicEl>
                                              <a:dgm id="{5876D032-C857-43B8-B78C-8CFF82053C22}"/>
                                            </p:graphicEl>
                                          </p:spTgt>
                                        </p:tgtEl>
                                      </p:cBhvr>
                                    </p:animEffect>
                                    <p:anim calcmode="lin" valueType="num">
                                      <p:cBhvr>
                                        <p:cTn id="59" dur="1822" tmFilter="0,0; 0.14,0.36; 0.43,0.73; 0.71,0.91; 1.0,1.0">
                                          <p:stCondLst>
                                            <p:cond delay="0"/>
                                          </p:stCondLst>
                                        </p:cTn>
                                        <p:tgtEl>
                                          <p:spTgt spid="2">
                                            <p:graphicEl>
                                              <a:dgm id="{5876D032-C857-43B8-B78C-8CFF82053C22}"/>
                                            </p:graphicEl>
                                          </p:spTgt>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2">
                                            <p:graphicEl>
                                              <a:dgm id="{5876D032-C857-43B8-B78C-8CFF82053C22}"/>
                                            </p:graphicEl>
                                          </p:spTgt>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2">
                                            <p:graphicEl>
                                              <a:dgm id="{5876D032-C857-43B8-B78C-8CFF82053C22}"/>
                                            </p:graphicEl>
                                          </p:spTgt>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2">
                                            <p:graphicEl>
                                              <a:dgm id="{5876D032-C857-43B8-B78C-8CFF82053C22}"/>
                                            </p:graphicEl>
                                          </p:spTgt>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2">
                                            <p:graphicEl>
                                              <a:dgm id="{5876D032-C857-43B8-B78C-8CFF82053C22}"/>
                                            </p:graphicEl>
                                          </p:spTgt>
                                        </p:tgtEl>
                                        <p:attrNameLst>
                                          <p:attrName>ppt_y</p:attrName>
                                        </p:attrNameLst>
                                      </p:cBhvr>
                                      <p:tavLst>
                                        <p:tav tm="0" fmla="#ppt_y-sin(pi*$)/81">
                                          <p:val>
                                            <p:fltVal val="0"/>
                                          </p:val>
                                        </p:tav>
                                        <p:tav tm="100000">
                                          <p:val>
                                            <p:fltVal val="1"/>
                                          </p:val>
                                        </p:tav>
                                      </p:tavLst>
                                    </p:anim>
                                    <p:animScale>
                                      <p:cBhvr>
                                        <p:cTn id="64" dur="26">
                                          <p:stCondLst>
                                            <p:cond delay="650"/>
                                          </p:stCondLst>
                                        </p:cTn>
                                        <p:tgtEl>
                                          <p:spTgt spid="2">
                                            <p:graphicEl>
                                              <a:dgm id="{5876D032-C857-43B8-B78C-8CFF82053C22}"/>
                                            </p:graphicEl>
                                          </p:spTgt>
                                        </p:tgtEl>
                                      </p:cBhvr>
                                      <p:to x="100000" y="60000"/>
                                    </p:animScale>
                                    <p:animScale>
                                      <p:cBhvr>
                                        <p:cTn id="65" dur="166" decel="50000">
                                          <p:stCondLst>
                                            <p:cond delay="676"/>
                                          </p:stCondLst>
                                        </p:cTn>
                                        <p:tgtEl>
                                          <p:spTgt spid="2">
                                            <p:graphicEl>
                                              <a:dgm id="{5876D032-C857-43B8-B78C-8CFF82053C22}"/>
                                            </p:graphicEl>
                                          </p:spTgt>
                                        </p:tgtEl>
                                      </p:cBhvr>
                                      <p:to x="100000" y="100000"/>
                                    </p:animScale>
                                    <p:animScale>
                                      <p:cBhvr>
                                        <p:cTn id="66" dur="26">
                                          <p:stCondLst>
                                            <p:cond delay="1312"/>
                                          </p:stCondLst>
                                        </p:cTn>
                                        <p:tgtEl>
                                          <p:spTgt spid="2">
                                            <p:graphicEl>
                                              <a:dgm id="{5876D032-C857-43B8-B78C-8CFF82053C22}"/>
                                            </p:graphicEl>
                                          </p:spTgt>
                                        </p:tgtEl>
                                      </p:cBhvr>
                                      <p:to x="100000" y="80000"/>
                                    </p:animScale>
                                    <p:animScale>
                                      <p:cBhvr>
                                        <p:cTn id="67" dur="166" decel="50000">
                                          <p:stCondLst>
                                            <p:cond delay="1338"/>
                                          </p:stCondLst>
                                        </p:cTn>
                                        <p:tgtEl>
                                          <p:spTgt spid="2">
                                            <p:graphicEl>
                                              <a:dgm id="{5876D032-C857-43B8-B78C-8CFF82053C22}"/>
                                            </p:graphicEl>
                                          </p:spTgt>
                                        </p:tgtEl>
                                      </p:cBhvr>
                                      <p:to x="100000" y="100000"/>
                                    </p:animScale>
                                    <p:animScale>
                                      <p:cBhvr>
                                        <p:cTn id="68" dur="26">
                                          <p:stCondLst>
                                            <p:cond delay="1642"/>
                                          </p:stCondLst>
                                        </p:cTn>
                                        <p:tgtEl>
                                          <p:spTgt spid="2">
                                            <p:graphicEl>
                                              <a:dgm id="{5876D032-C857-43B8-B78C-8CFF82053C22}"/>
                                            </p:graphicEl>
                                          </p:spTgt>
                                        </p:tgtEl>
                                      </p:cBhvr>
                                      <p:to x="100000" y="90000"/>
                                    </p:animScale>
                                    <p:animScale>
                                      <p:cBhvr>
                                        <p:cTn id="69" dur="166" decel="50000">
                                          <p:stCondLst>
                                            <p:cond delay="1668"/>
                                          </p:stCondLst>
                                        </p:cTn>
                                        <p:tgtEl>
                                          <p:spTgt spid="2">
                                            <p:graphicEl>
                                              <a:dgm id="{5876D032-C857-43B8-B78C-8CFF82053C22}"/>
                                            </p:graphicEl>
                                          </p:spTgt>
                                        </p:tgtEl>
                                      </p:cBhvr>
                                      <p:to x="100000" y="100000"/>
                                    </p:animScale>
                                    <p:animScale>
                                      <p:cBhvr>
                                        <p:cTn id="70" dur="26">
                                          <p:stCondLst>
                                            <p:cond delay="1808"/>
                                          </p:stCondLst>
                                        </p:cTn>
                                        <p:tgtEl>
                                          <p:spTgt spid="2">
                                            <p:graphicEl>
                                              <a:dgm id="{5876D032-C857-43B8-B78C-8CFF82053C22}"/>
                                            </p:graphicEl>
                                          </p:spTgt>
                                        </p:tgtEl>
                                      </p:cBhvr>
                                      <p:to x="100000" y="95000"/>
                                    </p:animScale>
                                    <p:animScale>
                                      <p:cBhvr>
                                        <p:cTn id="71" dur="166" decel="50000">
                                          <p:stCondLst>
                                            <p:cond delay="1834"/>
                                          </p:stCondLst>
                                        </p:cTn>
                                        <p:tgtEl>
                                          <p:spTgt spid="2">
                                            <p:graphicEl>
                                              <a:dgm id="{5876D032-C857-43B8-B78C-8CFF82053C22}"/>
                                            </p:graphicEl>
                                          </p:spTgt>
                                        </p:tgtEl>
                                      </p:cBhvr>
                                      <p:to x="100000" y="100000"/>
                                    </p:animScale>
                                  </p:childTnLst>
                                </p:cTn>
                              </p:par>
                            </p:childTnLst>
                          </p:cTn>
                        </p:par>
                        <p:par>
                          <p:cTn id="72" fill="hold">
                            <p:stCondLst>
                              <p:cond delay="7500"/>
                            </p:stCondLst>
                            <p:childTnLst>
                              <p:par>
                                <p:cTn id="73" presetID="26" presetClass="entr" presetSubtype="0" fill="hold" grpId="0" nodeType="afterEffect">
                                  <p:stCondLst>
                                    <p:cond delay="0"/>
                                  </p:stCondLst>
                                  <p:childTnLst>
                                    <p:set>
                                      <p:cBhvr>
                                        <p:cTn id="74" dur="1" fill="hold">
                                          <p:stCondLst>
                                            <p:cond delay="0"/>
                                          </p:stCondLst>
                                        </p:cTn>
                                        <p:tgtEl>
                                          <p:spTgt spid="2">
                                            <p:graphicEl>
                                              <a:dgm id="{DE4C8074-1515-45C5-9944-7412B80F1D0D}"/>
                                            </p:graphicEl>
                                          </p:spTgt>
                                        </p:tgtEl>
                                        <p:attrNameLst>
                                          <p:attrName>style.visibility</p:attrName>
                                        </p:attrNameLst>
                                      </p:cBhvr>
                                      <p:to>
                                        <p:strVal val="visible"/>
                                      </p:to>
                                    </p:set>
                                    <p:animEffect transition="in" filter="wipe(down)">
                                      <p:cBhvr>
                                        <p:cTn id="75" dur="580">
                                          <p:stCondLst>
                                            <p:cond delay="0"/>
                                          </p:stCondLst>
                                        </p:cTn>
                                        <p:tgtEl>
                                          <p:spTgt spid="2">
                                            <p:graphicEl>
                                              <a:dgm id="{DE4C8074-1515-45C5-9944-7412B80F1D0D}"/>
                                            </p:graphicEl>
                                          </p:spTgt>
                                        </p:tgtEl>
                                      </p:cBhvr>
                                    </p:animEffect>
                                    <p:anim calcmode="lin" valueType="num">
                                      <p:cBhvr>
                                        <p:cTn id="76" dur="1822" tmFilter="0,0; 0.14,0.36; 0.43,0.73; 0.71,0.91; 1.0,1.0">
                                          <p:stCondLst>
                                            <p:cond delay="0"/>
                                          </p:stCondLst>
                                        </p:cTn>
                                        <p:tgtEl>
                                          <p:spTgt spid="2">
                                            <p:graphicEl>
                                              <a:dgm id="{DE4C8074-1515-45C5-9944-7412B80F1D0D}"/>
                                            </p:graphicEl>
                                          </p:spTgt>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2">
                                            <p:graphicEl>
                                              <a:dgm id="{DE4C8074-1515-45C5-9944-7412B80F1D0D}"/>
                                            </p:graphicEl>
                                          </p:spTgt>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2">
                                            <p:graphicEl>
                                              <a:dgm id="{DE4C8074-1515-45C5-9944-7412B80F1D0D}"/>
                                            </p:graphicEl>
                                          </p:spTgt>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2">
                                            <p:graphicEl>
                                              <a:dgm id="{DE4C8074-1515-45C5-9944-7412B80F1D0D}"/>
                                            </p:graphicEl>
                                          </p:spTgt>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2">
                                            <p:graphicEl>
                                              <a:dgm id="{DE4C8074-1515-45C5-9944-7412B80F1D0D}"/>
                                            </p:graphicEl>
                                          </p:spTgt>
                                        </p:tgtEl>
                                        <p:attrNameLst>
                                          <p:attrName>ppt_y</p:attrName>
                                        </p:attrNameLst>
                                      </p:cBhvr>
                                      <p:tavLst>
                                        <p:tav tm="0" fmla="#ppt_y-sin(pi*$)/81">
                                          <p:val>
                                            <p:fltVal val="0"/>
                                          </p:val>
                                        </p:tav>
                                        <p:tav tm="100000">
                                          <p:val>
                                            <p:fltVal val="1"/>
                                          </p:val>
                                        </p:tav>
                                      </p:tavLst>
                                    </p:anim>
                                    <p:animScale>
                                      <p:cBhvr>
                                        <p:cTn id="81" dur="26">
                                          <p:stCondLst>
                                            <p:cond delay="650"/>
                                          </p:stCondLst>
                                        </p:cTn>
                                        <p:tgtEl>
                                          <p:spTgt spid="2">
                                            <p:graphicEl>
                                              <a:dgm id="{DE4C8074-1515-45C5-9944-7412B80F1D0D}"/>
                                            </p:graphicEl>
                                          </p:spTgt>
                                        </p:tgtEl>
                                      </p:cBhvr>
                                      <p:to x="100000" y="60000"/>
                                    </p:animScale>
                                    <p:animScale>
                                      <p:cBhvr>
                                        <p:cTn id="82" dur="166" decel="50000">
                                          <p:stCondLst>
                                            <p:cond delay="676"/>
                                          </p:stCondLst>
                                        </p:cTn>
                                        <p:tgtEl>
                                          <p:spTgt spid="2">
                                            <p:graphicEl>
                                              <a:dgm id="{DE4C8074-1515-45C5-9944-7412B80F1D0D}"/>
                                            </p:graphicEl>
                                          </p:spTgt>
                                        </p:tgtEl>
                                      </p:cBhvr>
                                      <p:to x="100000" y="100000"/>
                                    </p:animScale>
                                    <p:animScale>
                                      <p:cBhvr>
                                        <p:cTn id="83" dur="26">
                                          <p:stCondLst>
                                            <p:cond delay="1312"/>
                                          </p:stCondLst>
                                        </p:cTn>
                                        <p:tgtEl>
                                          <p:spTgt spid="2">
                                            <p:graphicEl>
                                              <a:dgm id="{DE4C8074-1515-45C5-9944-7412B80F1D0D}"/>
                                            </p:graphicEl>
                                          </p:spTgt>
                                        </p:tgtEl>
                                      </p:cBhvr>
                                      <p:to x="100000" y="80000"/>
                                    </p:animScale>
                                    <p:animScale>
                                      <p:cBhvr>
                                        <p:cTn id="84" dur="166" decel="50000">
                                          <p:stCondLst>
                                            <p:cond delay="1338"/>
                                          </p:stCondLst>
                                        </p:cTn>
                                        <p:tgtEl>
                                          <p:spTgt spid="2">
                                            <p:graphicEl>
                                              <a:dgm id="{DE4C8074-1515-45C5-9944-7412B80F1D0D}"/>
                                            </p:graphicEl>
                                          </p:spTgt>
                                        </p:tgtEl>
                                      </p:cBhvr>
                                      <p:to x="100000" y="100000"/>
                                    </p:animScale>
                                    <p:animScale>
                                      <p:cBhvr>
                                        <p:cTn id="85" dur="26">
                                          <p:stCondLst>
                                            <p:cond delay="1642"/>
                                          </p:stCondLst>
                                        </p:cTn>
                                        <p:tgtEl>
                                          <p:spTgt spid="2">
                                            <p:graphicEl>
                                              <a:dgm id="{DE4C8074-1515-45C5-9944-7412B80F1D0D}"/>
                                            </p:graphicEl>
                                          </p:spTgt>
                                        </p:tgtEl>
                                      </p:cBhvr>
                                      <p:to x="100000" y="90000"/>
                                    </p:animScale>
                                    <p:animScale>
                                      <p:cBhvr>
                                        <p:cTn id="86" dur="166" decel="50000">
                                          <p:stCondLst>
                                            <p:cond delay="1668"/>
                                          </p:stCondLst>
                                        </p:cTn>
                                        <p:tgtEl>
                                          <p:spTgt spid="2">
                                            <p:graphicEl>
                                              <a:dgm id="{DE4C8074-1515-45C5-9944-7412B80F1D0D}"/>
                                            </p:graphicEl>
                                          </p:spTgt>
                                        </p:tgtEl>
                                      </p:cBhvr>
                                      <p:to x="100000" y="100000"/>
                                    </p:animScale>
                                    <p:animScale>
                                      <p:cBhvr>
                                        <p:cTn id="87" dur="26">
                                          <p:stCondLst>
                                            <p:cond delay="1808"/>
                                          </p:stCondLst>
                                        </p:cTn>
                                        <p:tgtEl>
                                          <p:spTgt spid="2">
                                            <p:graphicEl>
                                              <a:dgm id="{DE4C8074-1515-45C5-9944-7412B80F1D0D}"/>
                                            </p:graphicEl>
                                          </p:spTgt>
                                        </p:tgtEl>
                                      </p:cBhvr>
                                      <p:to x="100000" y="95000"/>
                                    </p:animScale>
                                    <p:animScale>
                                      <p:cBhvr>
                                        <p:cTn id="88" dur="166" decel="50000">
                                          <p:stCondLst>
                                            <p:cond delay="1834"/>
                                          </p:stCondLst>
                                        </p:cTn>
                                        <p:tgtEl>
                                          <p:spTgt spid="2">
                                            <p:graphicEl>
                                              <a:dgm id="{DE4C8074-1515-45C5-9944-7412B80F1D0D}"/>
                                            </p:graphicEl>
                                          </p:spTgt>
                                        </p:tgtEl>
                                      </p:cBhvr>
                                      <p:to x="100000" y="100000"/>
                                    </p:animScale>
                                  </p:childTnLst>
                                </p:cTn>
                              </p:par>
                            </p:childTnLst>
                          </p:cTn>
                        </p:par>
                        <p:par>
                          <p:cTn id="89" fill="hold">
                            <p:stCondLst>
                              <p:cond delay="9500"/>
                            </p:stCondLst>
                            <p:childTnLst>
                              <p:par>
                                <p:cTn id="90" presetID="26" presetClass="entr" presetSubtype="0" fill="hold" grpId="0" nodeType="afterEffect">
                                  <p:stCondLst>
                                    <p:cond delay="0"/>
                                  </p:stCondLst>
                                  <p:childTnLst>
                                    <p:set>
                                      <p:cBhvr>
                                        <p:cTn id="91" dur="1" fill="hold">
                                          <p:stCondLst>
                                            <p:cond delay="0"/>
                                          </p:stCondLst>
                                        </p:cTn>
                                        <p:tgtEl>
                                          <p:spTgt spid="2">
                                            <p:graphicEl>
                                              <a:dgm id="{9D61D0EF-C504-4775-AB2C-0080B56291DE}"/>
                                            </p:graphicEl>
                                          </p:spTgt>
                                        </p:tgtEl>
                                        <p:attrNameLst>
                                          <p:attrName>style.visibility</p:attrName>
                                        </p:attrNameLst>
                                      </p:cBhvr>
                                      <p:to>
                                        <p:strVal val="visible"/>
                                      </p:to>
                                    </p:set>
                                    <p:animEffect transition="in" filter="wipe(down)">
                                      <p:cBhvr>
                                        <p:cTn id="92" dur="580">
                                          <p:stCondLst>
                                            <p:cond delay="0"/>
                                          </p:stCondLst>
                                        </p:cTn>
                                        <p:tgtEl>
                                          <p:spTgt spid="2">
                                            <p:graphicEl>
                                              <a:dgm id="{9D61D0EF-C504-4775-AB2C-0080B56291DE}"/>
                                            </p:graphicEl>
                                          </p:spTgt>
                                        </p:tgtEl>
                                      </p:cBhvr>
                                    </p:animEffect>
                                    <p:anim calcmode="lin" valueType="num">
                                      <p:cBhvr>
                                        <p:cTn id="93" dur="1822" tmFilter="0,0; 0.14,0.36; 0.43,0.73; 0.71,0.91; 1.0,1.0">
                                          <p:stCondLst>
                                            <p:cond delay="0"/>
                                          </p:stCondLst>
                                        </p:cTn>
                                        <p:tgtEl>
                                          <p:spTgt spid="2">
                                            <p:graphicEl>
                                              <a:dgm id="{9D61D0EF-C504-4775-AB2C-0080B56291DE}"/>
                                            </p:graphicEl>
                                          </p:spTgt>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2">
                                            <p:graphicEl>
                                              <a:dgm id="{9D61D0EF-C504-4775-AB2C-0080B56291DE}"/>
                                            </p:graphicEl>
                                          </p:spTgt>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2">
                                            <p:graphicEl>
                                              <a:dgm id="{9D61D0EF-C504-4775-AB2C-0080B56291DE}"/>
                                            </p:graphicEl>
                                          </p:spTgt>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2">
                                            <p:graphicEl>
                                              <a:dgm id="{9D61D0EF-C504-4775-AB2C-0080B56291DE}"/>
                                            </p:graphicEl>
                                          </p:spTgt>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2">
                                            <p:graphicEl>
                                              <a:dgm id="{9D61D0EF-C504-4775-AB2C-0080B56291DE}"/>
                                            </p:graphicEl>
                                          </p:spTgt>
                                        </p:tgtEl>
                                        <p:attrNameLst>
                                          <p:attrName>ppt_y</p:attrName>
                                        </p:attrNameLst>
                                      </p:cBhvr>
                                      <p:tavLst>
                                        <p:tav tm="0" fmla="#ppt_y-sin(pi*$)/81">
                                          <p:val>
                                            <p:fltVal val="0"/>
                                          </p:val>
                                        </p:tav>
                                        <p:tav tm="100000">
                                          <p:val>
                                            <p:fltVal val="1"/>
                                          </p:val>
                                        </p:tav>
                                      </p:tavLst>
                                    </p:anim>
                                    <p:animScale>
                                      <p:cBhvr>
                                        <p:cTn id="98" dur="26">
                                          <p:stCondLst>
                                            <p:cond delay="650"/>
                                          </p:stCondLst>
                                        </p:cTn>
                                        <p:tgtEl>
                                          <p:spTgt spid="2">
                                            <p:graphicEl>
                                              <a:dgm id="{9D61D0EF-C504-4775-AB2C-0080B56291DE}"/>
                                            </p:graphicEl>
                                          </p:spTgt>
                                        </p:tgtEl>
                                      </p:cBhvr>
                                      <p:to x="100000" y="60000"/>
                                    </p:animScale>
                                    <p:animScale>
                                      <p:cBhvr>
                                        <p:cTn id="99" dur="166" decel="50000">
                                          <p:stCondLst>
                                            <p:cond delay="676"/>
                                          </p:stCondLst>
                                        </p:cTn>
                                        <p:tgtEl>
                                          <p:spTgt spid="2">
                                            <p:graphicEl>
                                              <a:dgm id="{9D61D0EF-C504-4775-AB2C-0080B56291DE}"/>
                                            </p:graphicEl>
                                          </p:spTgt>
                                        </p:tgtEl>
                                      </p:cBhvr>
                                      <p:to x="100000" y="100000"/>
                                    </p:animScale>
                                    <p:animScale>
                                      <p:cBhvr>
                                        <p:cTn id="100" dur="26">
                                          <p:stCondLst>
                                            <p:cond delay="1312"/>
                                          </p:stCondLst>
                                        </p:cTn>
                                        <p:tgtEl>
                                          <p:spTgt spid="2">
                                            <p:graphicEl>
                                              <a:dgm id="{9D61D0EF-C504-4775-AB2C-0080B56291DE}"/>
                                            </p:graphicEl>
                                          </p:spTgt>
                                        </p:tgtEl>
                                      </p:cBhvr>
                                      <p:to x="100000" y="80000"/>
                                    </p:animScale>
                                    <p:animScale>
                                      <p:cBhvr>
                                        <p:cTn id="101" dur="166" decel="50000">
                                          <p:stCondLst>
                                            <p:cond delay="1338"/>
                                          </p:stCondLst>
                                        </p:cTn>
                                        <p:tgtEl>
                                          <p:spTgt spid="2">
                                            <p:graphicEl>
                                              <a:dgm id="{9D61D0EF-C504-4775-AB2C-0080B56291DE}"/>
                                            </p:graphicEl>
                                          </p:spTgt>
                                        </p:tgtEl>
                                      </p:cBhvr>
                                      <p:to x="100000" y="100000"/>
                                    </p:animScale>
                                    <p:animScale>
                                      <p:cBhvr>
                                        <p:cTn id="102" dur="26">
                                          <p:stCondLst>
                                            <p:cond delay="1642"/>
                                          </p:stCondLst>
                                        </p:cTn>
                                        <p:tgtEl>
                                          <p:spTgt spid="2">
                                            <p:graphicEl>
                                              <a:dgm id="{9D61D0EF-C504-4775-AB2C-0080B56291DE}"/>
                                            </p:graphicEl>
                                          </p:spTgt>
                                        </p:tgtEl>
                                      </p:cBhvr>
                                      <p:to x="100000" y="90000"/>
                                    </p:animScale>
                                    <p:animScale>
                                      <p:cBhvr>
                                        <p:cTn id="103" dur="166" decel="50000">
                                          <p:stCondLst>
                                            <p:cond delay="1668"/>
                                          </p:stCondLst>
                                        </p:cTn>
                                        <p:tgtEl>
                                          <p:spTgt spid="2">
                                            <p:graphicEl>
                                              <a:dgm id="{9D61D0EF-C504-4775-AB2C-0080B56291DE}"/>
                                            </p:graphicEl>
                                          </p:spTgt>
                                        </p:tgtEl>
                                      </p:cBhvr>
                                      <p:to x="100000" y="100000"/>
                                    </p:animScale>
                                    <p:animScale>
                                      <p:cBhvr>
                                        <p:cTn id="104" dur="26">
                                          <p:stCondLst>
                                            <p:cond delay="1808"/>
                                          </p:stCondLst>
                                        </p:cTn>
                                        <p:tgtEl>
                                          <p:spTgt spid="2">
                                            <p:graphicEl>
                                              <a:dgm id="{9D61D0EF-C504-4775-AB2C-0080B56291DE}"/>
                                            </p:graphicEl>
                                          </p:spTgt>
                                        </p:tgtEl>
                                      </p:cBhvr>
                                      <p:to x="100000" y="95000"/>
                                    </p:animScale>
                                    <p:animScale>
                                      <p:cBhvr>
                                        <p:cTn id="105" dur="166" decel="50000">
                                          <p:stCondLst>
                                            <p:cond delay="1834"/>
                                          </p:stCondLst>
                                        </p:cTn>
                                        <p:tgtEl>
                                          <p:spTgt spid="2">
                                            <p:graphicEl>
                                              <a:dgm id="{9D61D0EF-C504-4775-AB2C-0080B56291DE}"/>
                                            </p:graphicEl>
                                          </p:spTgt>
                                        </p:tgtEl>
                                      </p:cBhvr>
                                      <p:to x="100000" y="100000"/>
                                    </p:animScale>
                                  </p:childTnLst>
                                </p:cTn>
                              </p:par>
                            </p:childTnLst>
                          </p:cTn>
                        </p:par>
                        <p:par>
                          <p:cTn id="106" fill="hold">
                            <p:stCondLst>
                              <p:cond delay="11500"/>
                            </p:stCondLst>
                            <p:childTnLst>
                              <p:par>
                                <p:cTn id="107" presetID="26" presetClass="entr" presetSubtype="0" fill="hold" grpId="0" nodeType="afterEffect">
                                  <p:stCondLst>
                                    <p:cond delay="0"/>
                                  </p:stCondLst>
                                  <p:childTnLst>
                                    <p:set>
                                      <p:cBhvr>
                                        <p:cTn id="108" dur="1" fill="hold">
                                          <p:stCondLst>
                                            <p:cond delay="0"/>
                                          </p:stCondLst>
                                        </p:cTn>
                                        <p:tgtEl>
                                          <p:spTgt spid="2">
                                            <p:graphicEl>
                                              <a:dgm id="{E970F1DA-FA6F-4D8E-AF5C-57F20F09394B}"/>
                                            </p:graphicEl>
                                          </p:spTgt>
                                        </p:tgtEl>
                                        <p:attrNameLst>
                                          <p:attrName>style.visibility</p:attrName>
                                        </p:attrNameLst>
                                      </p:cBhvr>
                                      <p:to>
                                        <p:strVal val="visible"/>
                                      </p:to>
                                    </p:set>
                                    <p:animEffect transition="in" filter="wipe(down)">
                                      <p:cBhvr>
                                        <p:cTn id="109" dur="580">
                                          <p:stCondLst>
                                            <p:cond delay="0"/>
                                          </p:stCondLst>
                                        </p:cTn>
                                        <p:tgtEl>
                                          <p:spTgt spid="2">
                                            <p:graphicEl>
                                              <a:dgm id="{E970F1DA-FA6F-4D8E-AF5C-57F20F09394B}"/>
                                            </p:graphicEl>
                                          </p:spTgt>
                                        </p:tgtEl>
                                      </p:cBhvr>
                                    </p:animEffect>
                                    <p:anim calcmode="lin" valueType="num">
                                      <p:cBhvr>
                                        <p:cTn id="110" dur="1822" tmFilter="0,0; 0.14,0.36; 0.43,0.73; 0.71,0.91; 1.0,1.0">
                                          <p:stCondLst>
                                            <p:cond delay="0"/>
                                          </p:stCondLst>
                                        </p:cTn>
                                        <p:tgtEl>
                                          <p:spTgt spid="2">
                                            <p:graphicEl>
                                              <a:dgm id="{E970F1DA-FA6F-4D8E-AF5C-57F20F09394B}"/>
                                            </p:graphicEl>
                                          </p:spTgt>
                                        </p:tgtEl>
                                        <p:attrNameLst>
                                          <p:attrName>ppt_x</p:attrName>
                                        </p:attrNameLst>
                                      </p:cBhvr>
                                      <p:tavLst>
                                        <p:tav tm="0">
                                          <p:val>
                                            <p:strVal val="#ppt_x-0.25"/>
                                          </p:val>
                                        </p:tav>
                                        <p:tav tm="100000">
                                          <p:val>
                                            <p:strVal val="#ppt_x"/>
                                          </p:val>
                                        </p:tav>
                                      </p:tavLst>
                                    </p:anim>
                                    <p:anim calcmode="lin" valueType="num">
                                      <p:cBhvr>
                                        <p:cTn id="111" dur="664" tmFilter="0.0,0.0; 0.25,0.07; 0.50,0.2; 0.75,0.467; 1.0,1.0">
                                          <p:stCondLst>
                                            <p:cond delay="0"/>
                                          </p:stCondLst>
                                        </p:cTn>
                                        <p:tgtEl>
                                          <p:spTgt spid="2">
                                            <p:graphicEl>
                                              <a:dgm id="{E970F1DA-FA6F-4D8E-AF5C-57F20F09394B}"/>
                                            </p:graphicEl>
                                          </p:spTgt>
                                        </p:tgtEl>
                                        <p:attrNameLst>
                                          <p:attrName>ppt_y</p:attrName>
                                        </p:attrNameLst>
                                      </p:cBhvr>
                                      <p:tavLst>
                                        <p:tav tm="0" fmla="#ppt_y-sin(pi*$)/3">
                                          <p:val>
                                            <p:fltVal val="0.5"/>
                                          </p:val>
                                        </p:tav>
                                        <p:tav tm="100000">
                                          <p:val>
                                            <p:fltVal val="1"/>
                                          </p:val>
                                        </p:tav>
                                      </p:tavLst>
                                    </p:anim>
                                    <p:anim calcmode="lin" valueType="num">
                                      <p:cBhvr>
                                        <p:cTn id="112" dur="664" tmFilter="0, 0; 0.125,0.2665; 0.25,0.4; 0.375,0.465; 0.5,0.5;  0.625,0.535; 0.75,0.6; 0.875,0.7335; 1,1">
                                          <p:stCondLst>
                                            <p:cond delay="664"/>
                                          </p:stCondLst>
                                        </p:cTn>
                                        <p:tgtEl>
                                          <p:spTgt spid="2">
                                            <p:graphicEl>
                                              <a:dgm id="{E970F1DA-FA6F-4D8E-AF5C-57F20F09394B}"/>
                                            </p:graphicEl>
                                          </p:spTgt>
                                        </p:tgtEl>
                                        <p:attrNameLst>
                                          <p:attrName>ppt_y</p:attrName>
                                        </p:attrNameLst>
                                      </p:cBhvr>
                                      <p:tavLst>
                                        <p:tav tm="0" fmla="#ppt_y-sin(pi*$)/9">
                                          <p:val>
                                            <p:fltVal val="0"/>
                                          </p:val>
                                        </p:tav>
                                        <p:tav tm="100000">
                                          <p:val>
                                            <p:fltVal val="1"/>
                                          </p:val>
                                        </p:tav>
                                      </p:tavLst>
                                    </p:anim>
                                    <p:anim calcmode="lin" valueType="num">
                                      <p:cBhvr>
                                        <p:cTn id="113" dur="332" tmFilter="0, 0; 0.125,0.2665; 0.25,0.4; 0.375,0.465; 0.5,0.5;  0.625,0.535; 0.75,0.6; 0.875,0.7335; 1,1">
                                          <p:stCondLst>
                                            <p:cond delay="1324"/>
                                          </p:stCondLst>
                                        </p:cTn>
                                        <p:tgtEl>
                                          <p:spTgt spid="2">
                                            <p:graphicEl>
                                              <a:dgm id="{E970F1DA-FA6F-4D8E-AF5C-57F20F09394B}"/>
                                            </p:graphicEl>
                                          </p:spTgt>
                                        </p:tgtEl>
                                        <p:attrNameLst>
                                          <p:attrName>ppt_y</p:attrName>
                                        </p:attrNameLst>
                                      </p:cBhvr>
                                      <p:tavLst>
                                        <p:tav tm="0" fmla="#ppt_y-sin(pi*$)/27">
                                          <p:val>
                                            <p:fltVal val="0"/>
                                          </p:val>
                                        </p:tav>
                                        <p:tav tm="100000">
                                          <p:val>
                                            <p:fltVal val="1"/>
                                          </p:val>
                                        </p:tav>
                                      </p:tavLst>
                                    </p:anim>
                                    <p:anim calcmode="lin" valueType="num">
                                      <p:cBhvr>
                                        <p:cTn id="114" dur="164" tmFilter="0, 0; 0.125,0.2665; 0.25,0.4; 0.375,0.465; 0.5,0.5;  0.625,0.535; 0.75,0.6; 0.875,0.7335; 1,1">
                                          <p:stCondLst>
                                            <p:cond delay="1656"/>
                                          </p:stCondLst>
                                        </p:cTn>
                                        <p:tgtEl>
                                          <p:spTgt spid="2">
                                            <p:graphicEl>
                                              <a:dgm id="{E970F1DA-FA6F-4D8E-AF5C-57F20F09394B}"/>
                                            </p:graphicEl>
                                          </p:spTgt>
                                        </p:tgtEl>
                                        <p:attrNameLst>
                                          <p:attrName>ppt_y</p:attrName>
                                        </p:attrNameLst>
                                      </p:cBhvr>
                                      <p:tavLst>
                                        <p:tav tm="0" fmla="#ppt_y-sin(pi*$)/81">
                                          <p:val>
                                            <p:fltVal val="0"/>
                                          </p:val>
                                        </p:tav>
                                        <p:tav tm="100000">
                                          <p:val>
                                            <p:fltVal val="1"/>
                                          </p:val>
                                        </p:tav>
                                      </p:tavLst>
                                    </p:anim>
                                    <p:animScale>
                                      <p:cBhvr>
                                        <p:cTn id="115" dur="26">
                                          <p:stCondLst>
                                            <p:cond delay="650"/>
                                          </p:stCondLst>
                                        </p:cTn>
                                        <p:tgtEl>
                                          <p:spTgt spid="2">
                                            <p:graphicEl>
                                              <a:dgm id="{E970F1DA-FA6F-4D8E-AF5C-57F20F09394B}"/>
                                            </p:graphicEl>
                                          </p:spTgt>
                                        </p:tgtEl>
                                      </p:cBhvr>
                                      <p:to x="100000" y="60000"/>
                                    </p:animScale>
                                    <p:animScale>
                                      <p:cBhvr>
                                        <p:cTn id="116" dur="166" decel="50000">
                                          <p:stCondLst>
                                            <p:cond delay="676"/>
                                          </p:stCondLst>
                                        </p:cTn>
                                        <p:tgtEl>
                                          <p:spTgt spid="2">
                                            <p:graphicEl>
                                              <a:dgm id="{E970F1DA-FA6F-4D8E-AF5C-57F20F09394B}"/>
                                            </p:graphicEl>
                                          </p:spTgt>
                                        </p:tgtEl>
                                      </p:cBhvr>
                                      <p:to x="100000" y="100000"/>
                                    </p:animScale>
                                    <p:animScale>
                                      <p:cBhvr>
                                        <p:cTn id="117" dur="26">
                                          <p:stCondLst>
                                            <p:cond delay="1312"/>
                                          </p:stCondLst>
                                        </p:cTn>
                                        <p:tgtEl>
                                          <p:spTgt spid="2">
                                            <p:graphicEl>
                                              <a:dgm id="{E970F1DA-FA6F-4D8E-AF5C-57F20F09394B}"/>
                                            </p:graphicEl>
                                          </p:spTgt>
                                        </p:tgtEl>
                                      </p:cBhvr>
                                      <p:to x="100000" y="80000"/>
                                    </p:animScale>
                                    <p:animScale>
                                      <p:cBhvr>
                                        <p:cTn id="118" dur="166" decel="50000">
                                          <p:stCondLst>
                                            <p:cond delay="1338"/>
                                          </p:stCondLst>
                                        </p:cTn>
                                        <p:tgtEl>
                                          <p:spTgt spid="2">
                                            <p:graphicEl>
                                              <a:dgm id="{E970F1DA-FA6F-4D8E-AF5C-57F20F09394B}"/>
                                            </p:graphicEl>
                                          </p:spTgt>
                                        </p:tgtEl>
                                      </p:cBhvr>
                                      <p:to x="100000" y="100000"/>
                                    </p:animScale>
                                    <p:animScale>
                                      <p:cBhvr>
                                        <p:cTn id="119" dur="26">
                                          <p:stCondLst>
                                            <p:cond delay="1642"/>
                                          </p:stCondLst>
                                        </p:cTn>
                                        <p:tgtEl>
                                          <p:spTgt spid="2">
                                            <p:graphicEl>
                                              <a:dgm id="{E970F1DA-FA6F-4D8E-AF5C-57F20F09394B}"/>
                                            </p:graphicEl>
                                          </p:spTgt>
                                        </p:tgtEl>
                                      </p:cBhvr>
                                      <p:to x="100000" y="90000"/>
                                    </p:animScale>
                                    <p:animScale>
                                      <p:cBhvr>
                                        <p:cTn id="120" dur="166" decel="50000">
                                          <p:stCondLst>
                                            <p:cond delay="1668"/>
                                          </p:stCondLst>
                                        </p:cTn>
                                        <p:tgtEl>
                                          <p:spTgt spid="2">
                                            <p:graphicEl>
                                              <a:dgm id="{E970F1DA-FA6F-4D8E-AF5C-57F20F09394B}"/>
                                            </p:graphicEl>
                                          </p:spTgt>
                                        </p:tgtEl>
                                      </p:cBhvr>
                                      <p:to x="100000" y="100000"/>
                                    </p:animScale>
                                    <p:animScale>
                                      <p:cBhvr>
                                        <p:cTn id="121" dur="26">
                                          <p:stCondLst>
                                            <p:cond delay="1808"/>
                                          </p:stCondLst>
                                        </p:cTn>
                                        <p:tgtEl>
                                          <p:spTgt spid="2">
                                            <p:graphicEl>
                                              <a:dgm id="{E970F1DA-FA6F-4D8E-AF5C-57F20F09394B}"/>
                                            </p:graphicEl>
                                          </p:spTgt>
                                        </p:tgtEl>
                                      </p:cBhvr>
                                      <p:to x="100000" y="95000"/>
                                    </p:animScale>
                                    <p:animScale>
                                      <p:cBhvr>
                                        <p:cTn id="122" dur="166" decel="50000">
                                          <p:stCondLst>
                                            <p:cond delay="1834"/>
                                          </p:stCondLst>
                                        </p:cTn>
                                        <p:tgtEl>
                                          <p:spTgt spid="2">
                                            <p:graphicEl>
                                              <a:dgm id="{E970F1DA-FA6F-4D8E-AF5C-57F20F09394B}"/>
                                            </p:graphicEl>
                                          </p:spTgt>
                                        </p:tgtEl>
                                      </p:cBhvr>
                                      <p:to x="100000" y="100000"/>
                                    </p:animScale>
                                  </p:childTnLst>
                                </p:cTn>
                              </p:par>
                            </p:childTnLst>
                          </p:cTn>
                        </p:par>
                        <p:par>
                          <p:cTn id="123" fill="hold">
                            <p:stCondLst>
                              <p:cond delay="13500"/>
                            </p:stCondLst>
                            <p:childTnLst>
                              <p:par>
                                <p:cTn id="124" presetID="26" presetClass="entr" presetSubtype="0" fill="hold" grpId="0" nodeType="afterEffect">
                                  <p:stCondLst>
                                    <p:cond delay="0"/>
                                  </p:stCondLst>
                                  <p:childTnLst>
                                    <p:set>
                                      <p:cBhvr>
                                        <p:cTn id="125" dur="1" fill="hold">
                                          <p:stCondLst>
                                            <p:cond delay="0"/>
                                          </p:stCondLst>
                                        </p:cTn>
                                        <p:tgtEl>
                                          <p:spTgt spid="2">
                                            <p:graphicEl>
                                              <a:dgm id="{11057039-AB3E-46C0-9DA0-D15F8ACDF126}"/>
                                            </p:graphicEl>
                                          </p:spTgt>
                                        </p:tgtEl>
                                        <p:attrNameLst>
                                          <p:attrName>style.visibility</p:attrName>
                                        </p:attrNameLst>
                                      </p:cBhvr>
                                      <p:to>
                                        <p:strVal val="visible"/>
                                      </p:to>
                                    </p:set>
                                    <p:animEffect transition="in" filter="wipe(down)">
                                      <p:cBhvr>
                                        <p:cTn id="126" dur="580">
                                          <p:stCondLst>
                                            <p:cond delay="0"/>
                                          </p:stCondLst>
                                        </p:cTn>
                                        <p:tgtEl>
                                          <p:spTgt spid="2">
                                            <p:graphicEl>
                                              <a:dgm id="{11057039-AB3E-46C0-9DA0-D15F8ACDF126}"/>
                                            </p:graphicEl>
                                          </p:spTgt>
                                        </p:tgtEl>
                                      </p:cBhvr>
                                    </p:animEffect>
                                    <p:anim calcmode="lin" valueType="num">
                                      <p:cBhvr>
                                        <p:cTn id="127" dur="1822" tmFilter="0,0; 0.14,0.36; 0.43,0.73; 0.71,0.91; 1.0,1.0">
                                          <p:stCondLst>
                                            <p:cond delay="0"/>
                                          </p:stCondLst>
                                        </p:cTn>
                                        <p:tgtEl>
                                          <p:spTgt spid="2">
                                            <p:graphicEl>
                                              <a:dgm id="{11057039-AB3E-46C0-9DA0-D15F8ACDF126}"/>
                                            </p:graphicEl>
                                          </p:spTgt>
                                        </p:tgtEl>
                                        <p:attrNameLst>
                                          <p:attrName>ppt_x</p:attrName>
                                        </p:attrNameLst>
                                      </p:cBhvr>
                                      <p:tavLst>
                                        <p:tav tm="0">
                                          <p:val>
                                            <p:strVal val="#ppt_x-0.25"/>
                                          </p:val>
                                        </p:tav>
                                        <p:tav tm="100000">
                                          <p:val>
                                            <p:strVal val="#ppt_x"/>
                                          </p:val>
                                        </p:tav>
                                      </p:tavLst>
                                    </p:anim>
                                    <p:anim calcmode="lin" valueType="num">
                                      <p:cBhvr>
                                        <p:cTn id="128" dur="664" tmFilter="0.0,0.0; 0.25,0.07; 0.50,0.2; 0.75,0.467; 1.0,1.0">
                                          <p:stCondLst>
                                            <p:cond delay="0"/>
                                          </p:stCondLst>
                                        </p:cTn>
                                        <p:tgtEl>
                                          <p:spTgt spid="2">
                                            <p:graphicEl>
                                              <a:dgm id="{11057039-AB3E-46C0-9DA0-D15F8ACDF126}"/>
                                            </p:graphicEl>
                                          </p:spTgt>
                                        </p:tgtEl>
                                        <p:attrNameLst>
                                          <p:attrName>ppt_y</p:attrName>
                                        </p:attrNameLst>
                                      </p:cBhvr>
                                      <p:tavLst>
                                        <p:tav tm="0" fmla="#ppt_y-sin(pi*$)/3">
                                          <p:val>
                                            <p:fltVal val="0.5"/>
                                          </p:val>
                                        </p:tav>
                                        <p:tav tm="100000">
                                          <p:val>
                                            <p:fltVal val="1"/>
                                          </p:val>
                                        </p:tav>
                                      </p:tavLst>
                                    </p:anim>
                                    <p:anim calcmode="lin" valueType="num">
                                      <p:cBhvr>
                                        <p:cTn id="129" dur="664" tmFilter="0, 0; 0.125,0.2665; 0.25,0.4; 0.375,0.465; 0.5,0.5;  0.625,0.535; 0.75,0.6; 0.875,0.7335; 1,1">
                                          <p:stCondLst>
                                            <p:cond delay="664"/>
                                          </p:stCondLst>
                                        </p:cTn>
                                        <p:tgtEl>
                                          <p:spTgt spid="2">
                                            <p:graphicEl>
                                              <a:dgm id="{11057039-AB3E-46C0-9DA0-D15F8ACDF126}"/>
                                            </p:graphicEl>
                                          </p:spTgt>
                                        </p:tgtEl>
                                        <p:attrNameLst>
                                          <p:attrName>ppt_y</p:attrName>
                                        </p:attrNameLst>
                                      </p:cBhvr>
                                      <p:tavLst>
                                        <p:tav tm="0" fmla="#ppt_y-sin(pi*$)/9">
                                          <p:val>
                                            <p:fltVal val="0"/>
                                          </p:val>
                                        </p:tav>
                                        <p:tav tm="100000">
                                          <p:val>
                                            <p:fltVal val="1"/>
                                          </p:val>
                                        </p:tav>
                                      </p:tavLst>
                                    </p:anim>
                                    <p:anim calcmode="lin" valueType="num">
                                      <p:cBhvr>
                                        <p:cTn id="130" dur="332" tmFilter="0, 0; 0.125,0.2665; 0.25,0.4; 0.375,0.465; 0.5,0.5;  0.625,0.535; 0.75,0.6; 0.875,0.7335; 1,1">
                                          <p:stCondLst>
                                            <p:cond delay="1324"/>
                                          </p:stCondLst>
                                        </p:cTn>
                                        <p:tgtEl>
                                          <p:spTgt spid="2">
                                            <p:graphicEl>
                                              <a:dgm id="{11057039-AB3E-46C0-9DA0-D15F8ACDF126}"/>
                                            </p:graphicEl>
                                          </p:spTgt>
                                        </p:tgtEl>
                                        <p:attrNameLst>
                                          <p:attrName>ppt_y</p:attrName>
                                        </p:attrNameLst>
                                      </p:cBhvr>
                                      <p:tavLst>
                                        <p:tav tm="0" fmla="#ppt_y-sin(pi*$)/27">
                                          <p:val>
                                            <p:fltVal val="0"/>
                                          </p:val>
                                        </p:tav>
                                        <p:tav tm="100000">
                                          <p:val>
                                            <p:fltVal val="1"/>
                                          </p:val>
                                        </p:tav>
                                      </p:tavLst>
                                    </p:anim>
                                    <p:anim calcmode="lin" valueType="num">
                                      <p:cBhvr>
                                        <p:cTn id="131" dur="164" tmFilter="0, 0; 0.125,0.2665; 0.25,0.4; 0.375,0.465; 0.5,0.5;  0.625,0.535; 0.75,0.6; 0.875,0.7335; 1,1">
                                          <p:stCondLst>
                                            <p:cond delay="1656"/>
                                          </p:stCondLst>
                                        </p:cTn>
                                        <p:tgtEl>
                                          <p:spTgt spid="2">
                                            <p:graphicEl>
                                              <a:dgm id="{11057039-AB3E-46C0-9DA0-D15F8ACDF126}"/>
                                            </p:graphicEl>
                                          </p:spTgt>
                                        </p:tgtEl>
                                        <p:attrNameLst>
                                          <p:attrName>ppt_y</p:attrName>
                                        </p:attrNameLst>
                                      </p:cBhvr>
                                      <p:tavLst>
                                        <p:tav tm="0" fmla="#ppt_y-sin(pi*$)/81">
                                          <p:val>
                                            <p:fltVal val="0"/>
                                          </p:val>
                                        </p:tav>
                                        <p:tav tm="100000">
                                          <p:val>
                                            <p:fltVal val="1"/>
                                          </p:val>
                                        </p:tav>
                                      </p:tavLst>
                                    </p:anim>
                                    <p:animScale>
                                      <p:cBhvr>
                                        <p:cTn id="132" dur="26">
                                          <p:stCondLst>
                                            <p:cond delay="650"/>
                                          </p:stCondLst>
                                        </p:cTn>
                                        <p:tgtEl>
                                          <p:spTgt spid="2">
                                            <p:graphicEl>
                                              <a:dgm id="{11057039-AB3E-46C0-9DA0-D15F8ACDF126}"/>
                                            </p:graphicEl>
                                          </p:spTgt>
                                        </p:tgtEl>
                                      </p:cBhvr>
                                      <p:to x="100000" y="60000"/>
                                    </p:animScale>
                                    <p:animScale>
                                      <p:cBhvr>
                                        <p:cTn id="133" dur="166" decel="50000">
                                          <p:stCondLst>
                                            <p:cond delay="676"/>
                                          </p:stCondLst>
                                        </p:cTn>
                                        <p:tgtEl>
                                          <p:spTgt spid="2">
                                            <p:graphicEl>
                                              <a:dgm id="{11057039-AB3E-46C0-9DA0-D15F8ACDF126}"/>
                                            </p:graphicEl>
                                          </p:spTgt>
                                        </p:tgtEl>
                                      </p:cBhvr>
                                      <p:to x="100000" y="100000"/>
                                    </p:animScale>
                                    <p:animScale>
                                      <p:cBhvr>
                                        <p:cTn id="134" dur="26">
                                          <p:stCondLst>
                                            <p:cond delay="1312"/>
                                          </p:stCondLst>
                                        </p:cTn>
                                        <p:tgtEl>
                                          <p:spTgt spid="2">
                                            <p:graphicEl>
                                              <a:dgm id="{11057039-AB3E-46C0-9DA0-D15F8ACDF126}"/>
                                            </p:graphicEl>
                                          </p:spTgt>
                                        </p:tgtEl>
                                      </p:cBhvr>
                                      <p:to x="100000" y="80000"/>
                                    </p:animScale>
                                    <p:animScale>
                                      <p:cBhvr>
                                        <p:cTn id="135" dur="166" decel="50000">
                                          <p:stCondLst>
                                            <p:cond delay="1338"/>
                                          </p:stCondLst>
                                        </p:cTn>
                                        <p:tgtEl>
                                          <p:spTgt spid="2">
                                            <p:graphicEl>
                                              <a:dgm id="{11057039-AB3E-46C0-9DA0-D15F8ACDF126}"/>
                                            </p:graphicEl>
                                          </p:spTgt>
                                        </p:tgtEl>
                                      </p:cBhvr>
                                      <p:to x="100000" y="100000"/>
                                    </p:animScale>
                                    <p:animScale>
                                      <p:cBhvr>
                                        <p:cTn id="136" dur="26">
                                          <p:stCondLst>
                                            <p:cond delay="1642"/>
                                          </p:stCondLst>
                                        </p:cTn>
                                        <p:tgtEl>
                                          <p:spTgt spid="2">
                                            <p:graphicEl>
                                              <a:dgm id="{11057039-AB3E-46C0-9DA0-D15F8ACDF126}"/>
                                            </p:graphicEl>
                                          </p:spTgt>
                                        </p:tgtEl>
                                      </p:cBhvr>
                                      <p:to x="100000" y="90000"/>
                                    </p:animScale>
                                    <p:animScale>
                                      <p:cBhvr>
                                        <p:cTn id="137" dur="166" decel="50000">
                                          <p:stCondLst>
                                            <p:cond delay="1668"/>
                                          </p:stCondLst>
                                        </p:cTn>
                                        <p:tgtEl>
                                          <p:spTgt spid="2">
                                            <p:graphicEl>
                                              <a:dgm id="{11057039-AB3E-46C0-9DA0-D15F8ACDF126}"/>
                                            </p:graphicEl>
                                          </p:spTgt>
                                        </p:tgtEl>
                                      </p:cBhvr>
                                      <p:to x="100000" y="100000"/>
                                    </p:animScale>
                                    <p:animScale>
                                      <p:cBhvr>
                                        <p:cTn id="138" dur="26">
                                          <p:stCondLst>
                                            <p:cond delay="1808"/>
                                          </p:stCondLst>
                                        </p:cTn>
                                        <p:tgtEl>
                                          <p:spTgt spid="2">
                                            <p:graphicEl>
                                              <a:dgm id="{11057039-AB3E-46C0-9DA0-D15F8ACDF126}"/>
                                            </p:graphicEl>
                                          </p:spTgt>
                                        </p:tgtEl>
                                      </p:cBhvr>
                                      <p:to x="100000" y="95000"/>
                                    </p:animScale>
                                    <p:animScale>
                                      <p:cBhvr>
                                        <p:cTn id="139" dur="166" decel="50000">
                                          <p:stCondLst>
                                            <p:cond delay="1834"/>
                                          </p:stCondLst>
                                        </p:cTn>
                                        <p:tgtEl>
                                          <p:spTgt spid="2">
                                            <p:graphicEl>
                                              <a:dgm id="{11057039-AB3E-46C0-9DA0-D15F8ACDF126}"/>
                                            </p:graphicEl>
                                          </p:spTgt>
                                        </p:tgtEl>
                                      </p:cBhvr>
                                      <p:to x="100000" y="100000"/>
                                    </p:animScale>
                                  </p:childTnLst>
                                </p:cTn>
                              </p:par>
                            </p:childTnLst>
                          </p:cTn>
                        </p:par>
                        <p:par>
                          <p:cTn id="140" fill="hold">
                            <p:stCondLst>
                              <p:cond delay="15500"/>
                            </p:stCondLst>
                            <p:childTnLst>
                              <p:par>
                                <p:cTn id="141" presetID="26" presetClass="entr" presetSubtype="0" fill="hold" grpId="0" nodeType="afterEffect">
                                  <p:stCondLst>
                                    <p:cond delay="0"/>
                                  </p:stCondLst>
                                  <p:childTnLst>
                                    <p:set>
                                      <p:cBhvr>
                                        <p:cTn id="142" dur="1" fill="hold">
                                          <p:stCondLst>
                                            <p:cond delay="0"/>
                                          </p:stCondLst>
                                        </p:cTn>
                                        <p:tgtEl>
                                          <p:spTgt spid="2">
                                            <p:graphicEl>
                                              <a:dgm id="{621394E4-225A-4C10-AACB-8DB374AC4CB7}"/>
                                            </p:graphicEl>
                                          </p:spTgt>
                                        </p:tgtEl>
                                        <p:attrNameLst>
                                          <p:attrName>style.visibility</p:attrName>
                                        </p:attrNameLst>
                                      </p:cBhvr>
                                      <p:to>
                                        <p:strVal val="visible"/>
                                      </p:to>
                                    </p:set>
                                    <p:animEffect transition="in" filter="wipe(down)">
                                      <p:cBhvr>
                                        <p:cTn id="143" dur="580">
                                          <p:stCondLst>
                                            <p:cond delay="0"/>
                                          </p:stCondLst>
                                        </p:cTn>
                                        <p:tgtEl>
                                          <p:spTgt spid="2">
                                            <p:graphicEl>
                                              <a:dgm id="{621394E4-225A-4C10-AACB-8DB374AC4CB7}"/>
                                            </p:graphicEl>
                                          </p:spTgt>
                                        </p:tgtEl>
                                      </p:cBhvr>
                                    </p:animEffect>
                                    <p:anim calcmode="lin" valueType="num">
                                      <p:cBhvr>
                                        <p:cTn id="144" dur="1822" tmFilter="0,0; 0.14,0.36; 0.43,0.73; 0.71,0.91; 1.0,1.0">
                                          <p:stCondLst>
                                            <p:cond delay="0"/>
                                          </p:stCondLst>
                                        </p:cTn>
                                        <p:tgtEl>
                                          <p:spTgt spid="2">
                                            <p:graphicEl>
                                              <a:dgm id="{621394E4-225A-4C10-AACB-8DB374AC4CB7}"/>
                                            </p:graphicEl>
                                          </p:spTgt>
                                        </p:tgtEl>
                                        <p:attrNameLst>
                                          <p:attrName>ppt_x</p:attrName>
                                        </p:attrNameLst>
                                      </p:cBhvr>
                                      <p:tavLst>
                                        <p:tav tm="0">
                                          <p:val>
                                            <p:strVal val="#ppt_x-0.25"/>
                                          </p:val>
                                        </p:tav>
                                        <p:tav tm="100000">
                                          <p:val>
                                            <p:strVal val="#ppt_x"/>
                                          </p:val>
                                        </p:tav>
                                      </p:tavLst>
                                    </p:anim>
                                    <p:anim calcmode="lin" valueType="num">
                                      <p:cBhvr>
                                        <p:cTn id="145" dur="664" tmFilter="0.0,0.0; 0.25,0.07; 0.50,0.2; 0.75,0.467; 1.0,1.0">
                                          <p:stCondLst>
                                            <p:cond delay="0"/>
                                          </p:stCondLst>
                                        </p:cTn>
                                        <p:tgtEl>
                                          <p:spTgt spid="2">
                                            <p:graphicEl>
                                              <a:dgm id="{621394E4-225A-4C10-AACB-8DB374AC4CB7}"/>
                                            </p:graphicEl>
                                          </p:spTgt>
                                        </p:tgtEl>
                                        <p:attrNameLst>
                                          <p:attrName>ppt_y</p:attrName>
                                        </p:attrNameLst>
                                      </p:cBhvr>
                                      <p:tavLst>
                                        <p:tav tm="0" fmla="#ppt_y-sin(pi*$)/3">
                                          <p:val>
                                            <p:fltVal val="0.5"/>
                                          </p:val>
                                        </p:tav>
                                        <p:tav tm="100000">
                                          <p:val>
                                            <p:fltVal val="1"/>
                                          </p:val>
                                        </p:tav>
                                      </p:tavLst>
                                    </p:anim>
                                    <p:anim calcmode="lin" valueType="num">
                                      <p:cBhvr>
                                        <p:cTn id="146" dur="664" tmFilter="0, 0; 0.125,0.2665; 0.25,0.4; 0.375,0.465; 0.5,0.5;  0.625,0.535; 0.75,0.6; 0.875,0.7335; 1,1">
                                          <p:stCondLst>
                                            <p:cond delay="664"/>
                                          </p:stCondLst>
                                        </p:cTn>
                                        <p:tgtEl>
                                          <p:spTgt spid="2">
                                            <p:graphicEl>
                                              <a:dgm id="{621394E4-225A-4C10-AACB-8DB374AC4CB7}"/>
                                            </p:graphicEl>
                                          </p:spTgt>
                                        </p:tgtEl>
                                        <p:attrNameLst>
                                          <p:attrName>ppt_y</p:attrName>
                                        </p:attrNameLst>
                                      </p:cBhvr>
                                      <p:tavLst>
                                        <p:tav tm="0" fmla="#ppt_y-sin(pi*$)/9">
                                          <p:val>
                                            <p:fltVal val="0"/>
                                          </p:val>
                                        </p:tav>
                                        <p:tav tm="100000">
                                          <p:val>
                                            <p:fltVal val="1"/>
                                          </p:val>
                                        </p:tav>
                                      </p:tavLst>
                                    </p:anim>
                                    <p:anim calcmode="lin" valueType="num">
                                      <p:cBhvr>
                                        <p:cTn id="147" dur="332" tmFilter="0, 0; 0.125,0.2665; 0.25,0.4; 0.375,0.465; 0.5,0.5;  0.625,0.535; 0.75,0.6; 0.875,0.7335; 1,1">
                                          <p:stCondLst>
                                            <p:cond delay="1324"/>
                                          </p:stCondLst>
                                        </p:cTn>
                                        <p:tgtEl>
                                          <p:spTgt spid="2">
                                            <p:graphicEl>
                                              <a:dgm id="{621394E4-225A-4C10-AACB-8DB374AC4CB7}"/>
                                            </p:graphicEl>
                                          </p:spTgt>
                                        </p:tgtEl>
                                        <p:attrNameLst>
                                          <p:attrName>ppt_y</p:attrName>
                                        </p:attrNameLst>
                                      </p:cBhvr>
                                      <p:tavLst>
                                        <p:tav tm="0" fmla="#ppt_y-sin(pi*$)/27">
                                          <p:val>
                                            <p:fltVal val="0"/>
                                          </p:val>
                                        </p:tav>
                                        <p:tav tm="100000">
                                          <p:val>
                                            <p:fltVal val="1"/>
                                          </p:val>
                                        </p:tav>
                                      </p:tavLst>
                                    </p:anim>
                                    <p:anim calcmode="lin" valueType="num">
                                      <p:cBhvr>
                                        <p:cTn id="148" dur="164" tmFilter="0, 0; 0.125,0.2665; 0.25,0.4; 0.375,0.465; 0.5,0.5;  0.625,0.535; 0.75,0.6; 0.875,0.7335; 1,1">
                                          <p:stCondLst>
                                            <p:cond delay="1656"/>
                                          </p:stCondLst>
                                        </p:cTn>
                                        <p:tgtEl>
                                          <p:spTgt spid="2">
                                            <p:graphicEl>
                                              <a:dgm id="{621394E4-225A-4C10-AACB-8DB374AC4CB7}"/>
                                            </p:graphicEl>
                                          </p:spTgt>
                                        </p:tgtEl>
                                        <p:attrNameLst>
                                          <p:attrName>ppt_y</p:attrName>
                                        </p:attrNameLst>
                                      </p:cBhvr>
                                      <p:tavLst>
                                        <p:tav tm="0" fmla="#ppt_y-sin(pi*$)/81">
                                          <p:val>
                                            <p:fltVal val="0"/>
                                          </p:val>
                                        </p:tav>
                                        <p:tav tm="100000">
                                          <p:val>
                                            <p:fltVal val="1"/>
                                          </p:val>
                                        </p:tav>
                                      </p:tavLst>
                                    </p:anim>
                                    <p:animScale>
                                      <p:cBhvr>
                                        <p:cTn id="149" dur="26">
                                          <p:stCondLst>
                                            <p:cond delay="650"/>
                                          </p:stCondLst>
                                        </p:cTn>
                                        <p:tgtEl>
                                          <p:spTgt spid="2">
                                            <p:graphicEl>
                                              <a:dgm id="{621394E4-225A-4C10-AACB-8DB374AC4CB7}"/>
                                            </p:graphicEl>
                                          </p:spTgt>
                                        </p:tgtEl>
                                      </p:cBhvr>
                                      <p:to x="100000" y="60000"/>
                                    </p:animScale>
                                    <p:animScale>
                                      <p:cBhvr>
                                        <p:cTn id="150" dur="166" decel="50000">
                                          <p:stCondLst>
                                            <p:cond delay="676"/>
                                          </p:stCondLst>
                                        </p:cTn>
                                        <p:tgtEl>
                                          <p:spTgt spid="2">
                                            <p:graphicEl>
                                              <a:dgm id="{621394E4-225A-4C10-AACB-8DB374AC4CB7}"/>
                                            </p:graphicEl>
                                          </p:spTgt>
                                        </p:tgtEl>
                                      </p:cBhvr>
                                      <p:to x="100000" y="100000"/>
                                    </p:animScale>
                                    <p:animScale>
                                      <p:cBhvr>
                                        <p:cTn id="151" dur="26">
                                          <p:stCondLst>
                                            <p:cond delay="1312"/>
                                          </p:stCondLst>
                                        </p:cTn>
                                        <p:tgtEl>
                                          <p:spTgt spid="2">
                                            <p:graphicEl>
                                              <a:dgm id="{621394E4-225A-4C10-AACB-8DB374AC4CB7}"/>
                                            </p:graphicEl>
                                          </p:spTgt>
                                        </p:tgtEl>
                                      </p:cBhvr>
                                      <p:to x="100000" y="80000"/>
                                    </p:animScale>
                                    <p:animScale>
                                      <p:cBhvr>
                                        <p:cTn id="152" dur="166" decel="50000">
                                          <p:stCondLst>
                                            <p:cond delay="1338"/>
                                          </p:stCondLst>
                                        </p:cTn>
                                        <p:tgtEl>
                                          <p:spTgt spid="2">
                                            <p:graphicEl>
                                              <a:dgm id="{621394E4-225A-4C10-AACB-8DB374AC4CB7}"/>
                                            </p:graphicEl>
                                          </p:spTgt>
                                        </p:tgtEl>
                                      </p:cBhvr>
                                      <p:to x="100000" y="100000"/>
                                    </p:animScale>
                                    <p:animScale>
                                      <p:cBhvr>
                                        <p:cTn id="153" dur="26">
                                          <p:stCondLst>
                                            <p:cond delay="1642"/>
                                          </p:stCondLst>
                                        </p:cTn>
                                        <p:tgtEl>
                                          <p:spTgt spid="2">
                                            <p:graphicEl>
                                              <a:dgm id="{621394E4-225A-4C10-AACB-8DB374AC4CB7}"/>
                                            </p:graphicEl>
                                          </p:spTgt>
                                        </p:tgtEl>
                                      </p:cBhvr>
                                      <p:to x="100000" y="90000"/>
                                    </p:animScale>
                                    <p:animScale>
                                      <p:cBhvr>
                                        <p:cTn id="154" dur="166" decel="50000">
                                          <p:stCondLst>
                                            <p:cond delay="1668"/>
                                          </p:stCondLst>
                                        </p:cTn>
                                        <p:tgtEl>
                                          <p:spTgt spid="2">
                                            <p:graphicEl>
                                              <a:dgm id="{621394E4-225A-4C10-AACB-8DB374AC4CB7}"/>
                                            </p:graphicEl>
                                          </p:spTgt>
                                        </p:tgtEl>
                                      </p:cBhvr>
                                      <p:to x="100000" y="100000"/>
                                    </p:animScale>
                                    <p:animScale>
                                      <p:cBhvr>
                                        <p:cTn id="155" dur="26">
                                          <p:stCondLst>
                                            <p:cond delay="1808"/>
                                          </p:stCondLst>
                                        </p:cTn>
                                        <p:tgtEl>
                                          <p:spTgt spid="2">
                                            <p:graphicEl>
                                              <a:dgm id="{621394E4-225A-4C10-AACB-8DB374AC4CB7}"/>
                                            </p:graphicEl>
                                          </p:spTgt>
                                        </p:tgtEl>
                                      </p:cBhvr>
                                      <p:to x="100000" y="95000"/>
                                    </p:animScale>
                                    <p:animScale>
                                      <p:cBhvr>
                                        <p:cTn id="156" dur="166" decel="50000">
                                          <p:stCondLst>
                                            <p:cond delay="1834"/>
                                          </p:stCondLst>
                                        </p:cTn>
                                        <p:tgtEl>
                                          <p:spTgt spid="2">
                                            <p:graphicEl>
                                              <a:dgm id="{621394E4-225A-4C10-AACB-8DB374AC4CB7}"/>
                                            </p:graphicEl>
                                          </p:spTgt>
                                        </p:tgtEl>
                                      </p:cBhvr>
                                      <p:to x="100000" y="100000"/>
                                    </p:animScale>
                                  </p:childTnLst>
                                </p:cTn>
                              </p:par>
                            </p:childTnLst>
                          </p:cTn>
                        </p:par>
                        <p:par>
                          <p:cTn id="157" fill="hold">
                            <p:stCondLst>
                              <p:cond delay="17500"/>
                            </p:stCondLst>
                            <p:childTnLst>
                              <p:par>
                                <p:cTn id="158" presetID="26" presetClass="entr" presetSubtype="0" fill="hold" grpId="0" nodeType="afterEffect">
                                  <p:stCondLst>
                                    <p:cond delay="0"/>
                                  </p:stCondLst>
                                  <p:childTnLst>
                                    <p:set>
                                      <p:cBhvr>
                                        <p:cTn id="159" dur="1" fill="hold">
                                          <p:stCondLst>
                                            <p:cond delay="0"/>
                                          </p:stCondLst>
                                        </p:cTn>
                                        <p:tgtEl>
                                          <p:spTgt spid="2">
                                            <p:graphicEl>
                                              <a:dgm id="{A4D72D46-899A-4FA5-A941-69DED7E2227E}"/>
                                            </p:graphicEl>
                                          </p:spTgt>
                                        </p:tgtEl>
                                        <p:attrNameLst>
                                          <p:attrName>style.visibility</p:attrName>
                                        </p:attrNameLst>
                                      </p:cBhvr>
                                      <p:to>
                                        <p:strVal val="visible"/>
                                      </p:to>
                                    </p:set>
                                    <p:animEffect transition="in" filter="wipe(down)">
                                      <p:cBhvr>
                                        <p:cTn id="160" dur="580">
                                          <p:stCondLst>
                                            <p:cond delay="0"/>
                                          </p:stCondLst>
                                        </p:cTn>
                                        <p:tgtEl>
                                          <p:spTgt spid="2">
                                            <p:graphicEl>
                                              <a:dgm id="{A4D72D46-899A-4FA5-A941-69DED7E2227E}"/>
                                            </p:graphicEl>
                                          </p:spTgt>
                                        </p:tgtEl>
                                      </p:cBhvr>
                                    </p:animEffect>
                                    <p:anim calcmode="lin" valueType="num">
                                      <p:cBhvr>
                                        <p:cTn id="161" dur="1822" tmFilter="0,0; 0.14,0.36; 0.43,0.73; 0.71,0.91; 1.0,1.0">
                                          <p:stCondLst>
                                            <p:cond delay="0"/>
                                          </p:stCondLst>
                                        </p:cTn>
                                        <p:tgtEl>
                                          <p:spTgt spid="2">
                                            <p:graphicEl>
                                              <a:dgm id="{A4D72D46-899A-4FA5-A941-69DED7E2227E}"/>
                                            </p:graphicEl>
                                          </p:spTgt>
                                        </p:tgtEl>
                                        <p:attrNameLst>
                                          <p:attrName>ppt_x</p:attrName>
                                        </p:attrNameLst>
                                      </p:cBhvr>
                                      <p:tavLst>
                                        <p:tav tm="0">
                                          <p:val>
                                            <p:strVal val="#ppt_x-0.25"/>
                                          </p:val>
                                        </p:tav>
                                        <p:tav tm="100000">
                                          <p:val>
                                            <p:strVal val="#ppt_x"/>
                                          </p:val>
                                        </p:tav>
                                      </p:tavLst>
                                    </p:anim>
                                    <p:anim calcmode="lin" valueType="num">
                                      <p:cBhvr>
                                        <p:cTn id="162" dur="664" tmFilter="0.0,0.0; 0.25,0.07; 0.50,0.2; 0.75,0.467; 1.0,1.0">
                                          <p:stCondLst>
                                            <p:cond delay="0"/>
                                          </p:stCondLst>
                                        </p:cTn>
                                        <p:tgtEl>
                                          <p:spTgt spid="2">
                                            <p:graphicEl>
                                              <a:dgm id="{A4D72D46-899A-4FA5-A941-69DED7E2227E}"/>
                                            </p:graphicEl>
                                          </p:spTgt>
                                        </p:tgtEl>
                                        <p:attrNameLst>
                                          <p:attrName>ppt_y</p:attrName>
                                        </p:attrNameLst>
                                      </p:cBhvr>
                                      <p:tavLst>
                                        <p:tav tm="0" fmla="#ppt_y-sin(pi*$)/3">
                                          <p:val>
                                            <p:fltVal val="0.5"/>
                                          </p:val>
                                        </p:tav>
                                        <p:tav tm="100000">
                                          <p:val>
                                            <p:fltVal val="1"/>
                                          </p:val>
                                        </p:tav>
                                      </p:tavLst>
                                    </p:anim>
                                    <p:anim calcmode="lin" valueType="num">
                                      <p:cBhvr>
                                        <p:cTn id="163" dur="664" tmFilter="0, 0; 0.125,0.2665; 0.25,0.4; 0.375,0.465; 0.5,0.5;  0.625,0.535; 0.75,0.6; 0.875,0.7335; 1,1">
                                          <p:stCondLst>
                                            <p:cond delay="664"/>
                                          </p:stCondLst>
                                        </p:cTn>
                                        <p:tgtEl>
                                          <p:spTgt spid="2">
                                            <p:graphicEl>
                                              <a:dgm id="{A4D72D46-899A-4FA5-A941-69DED7E2227E}"/>
                                            </p:graphicEl>
                                          </p:spTgt>
                                        </p:tgtEl>
                                        <p:attrNameLst>
                                          <p:attrName>ppt_y</p:attrName>
                                        </p:attrNameLst>
                                      </p:cBhvr>
                                      <p:tavLst>
                                        <p:tav tm="0" fmla="#ppt_y-sin(pi*$)/9">
                                          <p:val>
                                            <p:fltVal val="0"/>
                                          </p:val>
                                        </p:tav>
                                        <p:tav tm="100000">
                                          <p:val>
                                            <p:fltVal val="1"/>
                                          </p:val>
                                        </p:tav>
                                      </p:tavLst>
                                    </p:anim>
                                    <p:anim calcmode="lin" valueType="num">
                                      <p:cBhvr>
                                        <p:cTn id="164" dur="332" tmFilter="0, 0; 0.125,0.2665; 0.25,0.4; 0.375,0.465; 0.5,0.5;  0.625,0.535; 0.75,0.6; 0.875,0.7335; 1,1">
                                          <p:stCondLst>
                                            <p:cond delay="1324"/>
                                          </p:stCondLst>
                                        </p:cTn>
                                        <p:tgtEl>
                                          <p:spTgt spid="2">
                                            <p:graphicEl>
                                              <a:dgm id="{A4D72D46-899A-4FA5-A941-69DED7E2227E}"/>
                                            </p:graphicEl>
                                          </p:spTgt>
                                        </p:tgtEl>
                                        <p:attrNameLst>
                                          <p:attrName>ppt_y</p:attrName>
                                        </p:attrNameLst>
                                      </p:cBhvr>
                                      <p:tavLst>
                                        <p:tav tm="0" fmla="#ppt_y-sin(pi*$)/27">
                                          <p:val>
                                            <p:fltVal val="0"/>
                                          </p:val>
                                        </p:tav>
                                        <p:tav tm="100000">
                                          <p:val>
                                            <p:fltVal val="1"/>
                                          </p:val>
                                        </p:tav>
                                      </p:tavLst>
                                    </p:anim>
                                    <p:anim calcmode="lin" valueType="num">
                                      <p:cBhvr>
                                        <p:cTn id="165" dur="164" tmFilter="0, 0; 0.125,0.2665; 0.25,0.4; 0.375,0.465; 0.5,0.5;  0.625,0.535; 0.75,0.6; 0.875,0.7335; 1,1">
                                          <p:stCondLst>
                                            <p:cond delay="1656"/>
                                          </p:stCondLst>
                                        </p:cTn>
                                        <p:tgtEl>
                                          <p:spTgt spid="2">
                                            <p:graphicEl>
                                              <a:dgm id="{A4D72D46-899A-4FA5-A941-69DED7E2227E}"/>
                                            </p:graphicEl>
                                          </p:spTgt>
                                        </p:tgtEl>
                                        <p:attrNameLst>
                                          <p:attrName>ppt_y</p:attrName>
                                        </p:attrNameLst>
                                      </p:cBhvr>
                                      <p:tavLst>
                                        <p:tav tm="0" fmla="#ppt_y-sin(pi*$)/81">
                                          <p:val>
                                            <p:fltVal val="0"/>
                                          </p:val>
                                        </p:tav>
                                        <p:tav tm="100000">
                                          <p:val>
                                            <p:fltVal val="1"/>
                                          </p:val>
                                        </p:tav>
                                      </p:tavLst>
                                    </p:anim>
                                    <p:animScale>
                                      <p:cBhvr>
                                        <p:cTn id="166" dur="26">
                                          <p:stCondLst>
                                            <p:cond delay="650"/>
                                          </p:stCondLst>
                                        </p:cTn>
                                        <p:tgtEl>
                                          <p:spTgt spid="2">
                                            <p:graphicEl>
                                              <a:dgm id="{A4D72D46-899A-4FA5-A941-69DED7E2227E}"/>
                                            </p:graphicEl>
                                          </p:spTgt>
                                        </p:tgtEl>
                                      </p:cBhvr>
                                      <p:to x="100000" y="60000"/>
                                    </p:animScale>
                                    <p:animScale>
                                      <p:cBhvr>
                                        <p:cTn id="167" dur="166" decel="50000">
                                          <p:stCondLst>
                                            <p:cond delay="676"/>
                                          </p:stCondLst>
                                        </p:cTn>
                                        <p:tgtEl>
                                          <p:spTgt spid="2">
                                            <p:graphicEl>
                                              <a:dgm id="{A4D72D46-899A-4FA5-A941-69DED7E2227E}"/>
                                            </p:graphicEl>
                                          </p:spTgt>
                                        </p:tgtEl>
                                      </p:cBhvr>
                                      <p:to x="100000" y="100000"/>
                                    </p:animScale>
                                    <p:animScale>
                                      <p:cBhvr>
                                        <p:cTn id="168" dur="26">
                                          <p:stCondLst>
                                            <p:cond delay="1312"/>
                                          </p:stCondLst>
                                        </p:cTn>
                                        <p:tgtEl>
                                          <p:spTgt spid="2">
                                            <p:graphicEl>
                                              <a:dgm id="{A4D72D46-899A-4FA5-A941-69DED7E2227E}"/>
                                            </p:graphicEl>
                                          </p:spTgt>
                                        </p:tgtEl>
                                      </p:cBhvr>
                                      <p:to x="100000" y="80000"/>
                                    </p:animScale>
                                    <p:animScale>
                                      <p:cBhvr>
                                        <p:cTn id="169" dur="166" decel="50000">
                                          <p:stCondLst>
                                            <p:cond delay="1338"/>
                                          </p:stCondLst>
                                        </p:cTn>
                                        <p:tgtEl>
                                          <p:spTgt spid="2">
                                            <p:graphicEl>
                                              <a:dgm id="{A4D72D46-899A-4FA5-A941-69DED7E2227E}"/>
                                            </p:graphicEl>
                                          </p:spTgt>
                                        </p:tgtEl>
                                      </p:cBhvr>
                                      <p:to x="100000" y="100000"/>
                                    </p:animScale>
                                    <p:animScale>
                                      <p:cBhvr>
                                        <p:cTn id="170" dur="26">
                                          <p:stCondLst>
                                            <p:cond delay="1642"/>
                                          </p:stCondLst>
                                        </p:cTn>
                                        <p:tgtEl>
                                          <p:spTgt spid="2">
                                            <p:graphicEl>
                                              <a:dgm id="{A4D72D46-899A-4FA5-A941-69DED7E2227E}"/>
                                            </p:graphicEl>
                                          </p:spTgt>
                                        </p:tgtEl>
                                      </p:cBhvr>
                                      <p:to x="100000" y="90000"/>
                                    </p:animScale>
                                    <p:animScale>
                                      <p:cBhvr>
                                        <p:cTn id="171" dur="166" decel="50000">
                                          <p:stCondLst>
                                            <p:cond delay="1668"/>
                                          </p:stCondLst>
                                        </p:cTn>
                                        <p:tgtEl>
                                          <p:spTgt spid="2">
                                            <p:graphicEl>
                                              <a:dgm id="{A4D72D46-899A-4FA5-A941-69DED7E2227E}"/>
                                            </p:graphicEl>
                                          </p:spTgt>
                                        </p:tgtEl>
                                      </p:cBhvr>
                                      <p:to x="100000" y="100000"/>
                                    </p:animScale>
                                    <p:animScale>
                                      <p:cBhvr>
                                        <p:cTn id="172" dur="26">
                                          <p:stCondLst>
                                            <p:cond delay="1808"/>
                                          </p:stCondLst>
                                        </p:cTn>
                                        <p:tgtEl>
                                          <p:spTgt spid="2">
                                            <p:graphicEl>
                                              <a:dgm id="{A4D72D46-899A-4FA5-A941-69DED7E2227E}"/>
                                            </p:graphicEl>
                                          </p:spTgt>
                                        </p:tgtEl>
                                      </p:cBhvr>
                                      <p:to x="100000" y="95000"/>
                                    </p:animScale>
                                    <p:animScale>
                                      <p:cBhvr>
                                        <p:cTn id="173" dur="166" decel="50000">
                                          <p:stCondLst>
                                            <p:cond delay="1834"/>
                                          </p:stCondLst>
                                        </p:cTn>
                                        <p:tgtEl>
                                          <p:spTgt spid="2">
                                            <p:graphicEl>
                                              <a:dgm id="{A4D72D46-899A-4FA5-A941-69DED7E2227E}"/>
                                            </p:graphic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lvl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94118037"/>
              </p:ext>
            </p:extLst>
          </p:nvPr>
        </p:nvGraphicFramePr>
        <p:xfrm>
          <a:off x="0" y="1228298"/>
          <a:ext cx="9144002" cy="5232844"/>
        </p:xfrm>
        <a:graphic>
          <a:graphicData uri="http://schemas.openxmlformats.org/drawingml/2006/table">
            <a:tbl>
              <a:tblPr firstRow="1" firstCol="1" bandRow="1">
                <a:tableStyleId>{5C22544A-7EE6-4342-B048-85BDC9FD1C3A}</a:tableStyleId>
              </a:tblPr>
              <a:tblGrid>
                <a:gridCol w="1269245"/>
                <a:gridCol w="7874757"/>
              </a:tblGrid>
              <a:tr h="580678">
                <a:tc>
                  <a:txBody>
                    <a:bodyPr/>
                    <a:lstStyle/>
                    <a:p>
                      <a:pPr>
                        <a:lnSpc>
                          <a:spcPct val="115000"/>
                        </a:lnSpc>
                        <a:spcAft>
                          <a:spcPts val="1000"/>
                        </a:spcAft>
                      </a:pPr>
                      <a:r>
                        <a:rPr lang="en-IN" sz="1600" dirty="0">
                          <a:effectLst/>
                        </a:rPr>
                        <a:t>FORM</a:t>
                      </a:r>
                      <a:endParaRPr lang="en-IN" sz="16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a:lnSpc>
                          <a:spcPct val="115000"/>
                        </a:lnSpc>
                        <a:spcAft>
                          <a:spcPts val="1000"/>
                        </a:spcAft>
                      </a:pPr>
                      <a:r>
                        <a:rPr lang="en-IN" sz="1600" dirty="0">
                          <a:effectLst/>
                        </a:rPr>
                        <a:t>FOR WHICH ISSUED</a:t>
                      </a:r>
                      <a:endParaRPr lang="en-IN" sz="16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529133">
                <a:tc>
                  <a:txBody>
                    <a:bodyPr/>
                    <a:lstStyle/>
                    <a:p>
                      <a:pPr marL="28575" marR="28575">
                        <a:lnSpc>
                          <a:spcPct val="115000"/>
                        </a:lnSpc>
                        <a:spcBef>
                          <a:spcPts val="225"/>
                        </a:spcBef>
                        <a:spcAft>
                          <a:spcPts val="225"/>
                        </a:spcAft>
                      </a:pPr>
                      <a:r>
                        <a:rPr lang="en-IN" sz="1600">
                          <a:effectLst/>
                        </a:rPr>
                        <a:t>Form 24Q</a:t>
                      </a:r>
                      <a:endParaRPr lang="en-IN" sz="16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dirty="0">
                          <a:solidFill>
                            <a:schemeClr val="bg1"/>
                          </a:solidFill>
                          <a:effectLst/>
                        </a:rPr>
                        <a:t>Quarterly statement of deduction of tax in respect of Salary</a:t>
                      </a:r>
                      <a:endParaRPr lang="en-IN" sz="1600" dirty="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775361">
                <a:tc>
                  <a:txBody>
                    <a:bodyPr/>
                    <a:lstStyle/>
                    <a:p>
                      <a:pPr marL="28575" marR="28575">
                        <a:lnSpc>
                          <a:spcPct val="115000"/>
                        </a:lnSpc>
                        <a:spcBef>
                          <a:spcPts val="225"/>
                        </a:spcBef>
                        <a:spcAft>
                          <a:spcPts val="225"/>
                        </a:spcAft>
                      </a:pPr>
                      <a:r>
                        <a:rPr lang="en-IN" sz="1600">
                          <a:effectLst/>
                        </a:rPr>
                        <a:t>Form 26Q</a:t>
                      </a:r>
                      <a:endParaRPr lang="en-IN" sz="16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dirty="0">
                          <a:solidFill>
                            <a:schemeClr val="bg1"/>
                          </a:solidFill>
                          <a:effectLst/>
                        </a:rPr>
                        <a:t>Quarterly statement of deduction of tax in respect of payments other than Salary</a:t>
                      </a:r>
                      <a:endParaRPr lang="en-IN" sz="1600" dirty="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775361">
                <a:tc>
                  <a:txBody>
                    <a:bodyPr/>
                    <a:lstStyle/>
                    <a:p>
                      <a:pPr marL="28575" marR="28575">
                        <a:lnSpc>
                          <a:spcPct val="115000"/>
                        </a:lnSpc>
                        <a:spcBef>
                          <a:spcPts val="225"/>
                        </a:spcBef>
                        <a:spcAft>
                          <a:spcPts val="225"/>
                        </a:spcAft>
                      </a:pPr>
                      <a:r>
                        <a:rPr lang="en-IN" sz="1600">
                          <a:effectLst/>
                        </a:rPr>
                        <a:t>Form 27Q</a:t>
                      </a:r>
                      <a:endParaRPr lang="en-IN" sz="16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dirty="0">
                          <a:solidFill>
                            <a:schemeClr val="bg1"/>
                          </a:solidFill>
                          <a:effectLst/>
                        </a:rPr>
                        <a:t>Quarterly statement of deduction of tax in respect of payments other than Salary made to non-residents</a:t>
                      </a:r>
                      <a:endParaRPr lang="en-IN" sz="1600" dirty="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529133">
                <a:tc>
                  <a:txBody>
                    <a:bodyPr/>
                    <a:lstStyle/>
                    <a:p>
                      <a:pPr marL="28575" marR="28575">
                        <a:lnSpc>
                          <a:spcPct val="115000"/>
                        </a:lnSpc>
                        <a:spcBef>
                          <a:spcPts val="225"/>
                        </a:spcBef>
                        <a:spcAft>
                          <a:spcPts val="225"/>
                        </a:spcAft>
                      </a:pPr>
                      <a:r>
                        <a:rPr lang="en-IN" sz="1600">
                          <a:effectLst/>
                        </a:rPr>
                        <a:t>Form 27EQ</a:t>
                      </a:r>
                      <a:endParaRPr lang="en-IN" sz="16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Quarterly statement of Tax Collection at Source (TCS)</a:t>
                      </a:r>
                      <a:endParaRPr lang="en-IN" sz="160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1021589">
                <a:tc>
                  <a:txBody>
                    <a:bodyPr/>
                    <a:lstStyle/>
                    <a:p>
                      <a:pPr marL="28575" marR="28575">
                        <a:lnSpc>
                          <a:spcPct val="115000"/>
                        </a:lnSpc>
                        <a:spcBef>
                          <a:spcPts val="225"/>
                        </a:spcBef>
                        <a:spcAft>
                          <a:spcPts val="225"/>
                        </a:spcAft>
                      </a:pPr>
                      <a:r>
                        <a:rPr lang="en-IN" sz="1600">
                          <a:effectLst/>
                        </a:rPr>
                        <a:t>Form 27A</a:t>
                      </a:r>
                      <a:endParaRPr lang="en-IN" sz="16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dirty="0">
                          <a:solidFill>
                            <a:schemeClr val="bg1"/>
                          </a:solidFill>
                          <a:effectLst/>
                        </a:rPr>
                        <a:t>Form for furnishing information with the statement of deduction / collection of tax at source filed on computer media for a given period</a:t>
                      </a:r>
                      <a:endParaRPr lang="en-IN" sz="1600" dirty="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1021589">
                <a:tc>
                  <a:txBody>
                    <a:bodyPr/>
                    <a:lstStyle/>
                    <a:p>
                      <a:pPr marL="28575" marR="28575">
                        <a:lnSpc>
                          <a:spcPct val="115000"/>
                        </a:lnSpc>
                        <a:spcBef>
                          <a:spcPts val="225"/>
                        </a:spcBef>
                        <a:spcAft>
                          <a:spcPts val="225"/>
                        </a:spcAft>
                      </a:pPr>
                      <a:r>
                        <a:rPr lang="en-IN" sz="1600">
                          <a:effectLst/>
                        </a:rPr>
                        <a:t>Form 27C</a:t>
                      </a:r>
                      <a:endParaRPr lang="en-IN" sz="16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dirty="0">
                          <a:solidFill>
                            <a:schemeClr val="bg1"/>
                          </a:solidFill>
                          <a:effectLst/>
                        </a:rPr>
                        <a:t>Issued as per Rule 37C, this form is the declaration to be made by a buyer for obtaining goods without collection of tax</a:t>
                      </a:r>
                      <a:endParaRPr lang="en-IN" sz="1600" dirty="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bl>
          </a:graphicData>
        </a:graphic>
      </p:graphicFrame>
      <p:sp>
        <p:nvSpPr>
          <p:cNvPr id="4" name="TextBox 3"/>
          <p:cNvSpPr txBox="1"/>
          <p:nvPr/>
        </p:nvSpPr>
        <p:spPr>
          <a:xfrm>
            <a:off x="1992573" y="382129"/>
            <a:ext cx="5964071" cy="523220"/>
          </a:xfrm>
          <a:prstGeom prst="rect">
            <a:avLst/>
          </a:prstGeom>
          <a:noFill/>
        </p:spPr>
        <p:txBody>
          <a:bodyPr wrap="square" rtlCol="0">
            <a:spAutoFit/>
          </a:bodyPr>
          <a:lstStyle/>
          <a:p>
            <a:r>
              <a:rPr lang="en-US" sz="2800" dirty="0" smtClean="0">
                <a:solidFill>
                  <a:schemeClr val="bg1"/>
                </a:solidFill>
              </a:rPr>
              <a:t>Form for TDS/TCS Return Filing</a:t>
            </a:r>
            <a:endParaRPr lang="en-IN" sz="2800" dirty="0">
              <a:solidFill>
                <a:schemeClr val="bg1"/>
              </a:solidFill>
            </a:endParaRPr>
          </a:p>
        </p:txBody>
      </p:sp>
    </p:spTree>
    <p:extLst>
      <p:ext uri="{BB962C8B-B14F-4D97-AF65-F5344CB8AC3E}">
        <p14:creationId xmlns:p14="http://schemas.microsoft.com/office/powerpoint/2010/main" val="1425334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600" fill="hold"/>
                                        <p:tgtEl>
                                          <p:spTgt spid="4"/>
                                        </p:tgtEl>
                                        <p:attrNameLst>
                                          <p:attrName>ppt_w</p:attrName>
                                        </p:attrNameLst>
                                      </p:cBhvr>
                                      <p:tavLst>
                                        <p:tav tm="0">
                                          <p:val>
                                            <p:fltVal val="0"/>
                                          </p:val>
                                        </p:tav>
                                        <p:tav tm="100000">
                                          <p:val>
                                            <p:strVal val="#ppt_w"/>
                                          </p:val>
                                        </p:tav>
                                      </p:tavLst>
                                    </p:anim>
                                    <p:anim calcmode="lin" valueType="num">
                                      <p:cBhvr>
                                        <p:cTn id="8" dur="1600" fill="hold"/>
                                        <p:tgtEl>
                                          <p:spTgt spid="4"/>
                                        </p:tgtEl>
                                        <p:attrNameLst>
                                          <p:attrName>ppt_h</p:attrName>
                                        </p:attrNameLst>
                                      </p:cBhvr>
                                      <p:tavLst>
                                        <p:tav tm="0">
                                          <p:val>
                                            <p:fltVal val="0"/>
                                          </p:val>
                                        </p:tav>
                                        <p:tav tm="100000">
                                          <p:val>
                                            <p:strVal val="#ppt_h"/>
                                          </p:val>
                                        </p:tav>
                                      </p:tavLst>
                                    </p:anim>
                                    <p:anim calcmode="lin" valueType="num">
                                      <p:cBhvr>
                                        <p:cTn id="9" dur="1600" fill="hold"/>
                                        <p:tgtEl>
                                          <p:spTgt spid="4"/>
                                        </p:tgtEl>
                                        <p:attrNameLst>
                                          <p:attrName>style.rotation</p:attrName>
                                        </p:attrNameLst>
                                      </p:cBhvr>
                                      <p:tavLst>
                                        <p:tav tm="0">
                                          <p:val>
                                            <p:fltVal val="90"/>
                                          </p:val>
                                        </p:tav>
                                        <p:tav tm="100000">
                                          <p:val>
                                            <p:fltVal val="0"/>
                                          </p:val>
                                        </p:tav>
                                      </p:tavLst>
                                    </p:anim>
                                    <p:animEffect transition="in" filter="fade">
                                      <p:cBhvr>
                                        <p:cTn id="10" dur="1600"/>
                                        <p:tgtEl>
                                          <p:spTgt spid="4"/>
                                        </p:tgtEl>
                                      </p:cBhvr>
                                    </p:animEffect>
                                  </p:childTnLst>
                                </p:cTn>
                              </p:par>
                            </p:childTnLst>
                          </p:cTn>
                        </p:par>
                        <p:par>
                          <p:cTn id="11" fill="hold">
                            <p:stCondLst>
                              <p:cond delay="1600"/>
                            </p:stCondLst>
                            <p:childTnLst>
                              <p:par>
                                <p:cTn id="12" presetID="2" presetClass="entr" presetSubtype="2"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2000" fill="hold"/>
                                        <p:tgtEl>
                                          <p:spTgt spid="2"/>
                                        </p:tgtEl>
                                        <p:attrNameLst>
                                          <p:attrName>ppt_x</p:attrName>
                                        </p:attrNameLst>
                                      </p:cBhvr>
                                      <p:tavLst>
                                        <p:tav tm="0">
                                          <p:val>
                                            <p:strVal val="1+#ppt_w/2"/>
                                          </p:val>
                                        </p:tav>
                                        <p:tav tm="100000">
                                          <p:val>
                                            <p:strVal val="#ppt_x"/>
                                          </p:val>
                                        </p:tav>
                                      </p:tavLst>
                                    </p:anim>
                                    <p:anim calcmode="lin" valueType="num">
                                      <p:cBhvr additive="base">
                                        <p:cTn id="15" dur="2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435012957"/>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3297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graphicEl>
                                              <a:dgm id="{3049EFB7-2C99-473E-9D2B-9162D0814AE8}"/>
                                            </p:graphicEl>
                                          </p:spTgt>
                                        </p:tgtEl>
                                        <p:attrNameLst>
                                          <p:attrName>style.visibility</p:attrName>
                                        </p:attrNameLst>
                                      </p:cBhvr>
                                      <p:to>
                                        <p:strVal val="visible"/>
                                      </p:to>
                                    </p:set>
                                    <p:animEffect transition="in" filter="circle(in)">
                                      <p:cBhvr>
                                        <p:cTn id="7" dur="1000"/>
                                        <p:tgtEl>
                                          <p:spTgt spid="4">
                                            <p:graphicEl>
                                              <a:dgm id="{3049EFB7-2C99-473E-9D2B-9162D0814AE8}"/>
                                            </p:graphicEl>
                                          </p:spTgt>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graphicEl>
                                              <a:dgm id="{01A47998-AC04-45AD-B6A9-AFA00934ECE7}"/>
                                            </p:graphicEl>
                                          </p:spTgt>
                                        </p:tgtEl>
                                        <p:attrNameLst>
                                          <p:attrName>style.visibility</p:attrName>
                                        </p:attrNameLst>
                                      </p:cBhvr>
                                      <p:to>
                                        <p:strVal val="visible"/>
                                      </p:to>
                                    </p:set>
                                    <p:animEffect transition="in" filter="circle(in)">
                                      <p:cBhvr>
                                        <p:cTn id="10" dur="1000"/>
                                        <p:tgtEl>
                                          <p:spTgt spid="4">
                                            <p:graphicEl>
                                              <a:dgm id="{01A47998-AC04-45AD-B6A9-AFA00934ECE7}"/>
                                            </p:graphicEl>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4">
                                            <p:graphicEl>
                                              <a:dgm id="{173B4042-79A7-43E0-B871-4EA47C27B7BA}"/>
                                            </p:graphicEl>
                                          </p:spTgt>
                                        </p:tgtEl>
                                        <p:attrNameLst>
                                          <p:attrName>style.visibility</p:attrName>
                                        </p:attrNameLst>
                                      </p:cBhvr>
                                      <p:to>
                                        <p:strVal val="visible"/>
                                      </p:to>
                                    </p:set>
                                    <p:animEffect transition="in" filter="circle(in)">
                                      <p:cBhvr>
                                        <p:cTn id="13" dur="1000"/>
                                        <p:tgtEl>
                                          <p:spTgt spid="4">
                                            <p:graphicEl>
                                              <a:dgm id="{173B4042-79A7-43E0-B871-4EA47C27B7BA}"/>
                                            </p:graphic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4">
                                            <p:graphicEl>
                                              <a:dgm id="{38CEB7CB-3BDD-4EA2-9E1C-767533E84A0F}"/>
                                            </p:graphicEl>
                                          </p:spTgt>
                                        </p:tgtEl>
                                        <p:attrNameLst>
                                          <p:attrName>style.visibility</p:attrName>
                                        </p:attrNameLst>
                                      </p:cBhvr>
                                      <p:to>
                                        <p:strVal val="visible"/>
                                      </p:to>
                                    </p:set>
                                    <p:animEffect transition="in" filter="circle(in)">
                                      <p:cBhvr>
                                        <p:cTn id="16" dur="1000"/>
                                        <p:tgtEl>
                                          <p:spTgt spid="4">
                                            <p:graphicEl>
                                              <a:dgm id="{38CEB7CB-3BDD-4EA2-9E1C-767533E84A0F}"/>
                                            </p:graphicEl>
                                          </p:spTgt>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4">
                                            <p:graphicEl>
                                              <a:dgm id="{EE266240-C292-429D-8997-48475EE41F39}"/>
                                            </p:graphicEl>
                                          </p:spTgt>
                                        </p:tgtEl>
                                        <p:attrNameLst>
                                          <p:attrName>style.visibility</p:attrName>
                                        </p:attrNameLst>
                                      </p:cBhvr>
                                      <p:to>
                                        <p:strVal val="visible"/>
                                      </p:to>
                                    </p:set>
                                    <p:animEffect transition="in" filter="circle(in)">
                                      <p:cBhvr>
                                        <p:cTn id="19" dur="1000"/>
                                        <p:tgtEl>
                                          <p:spTgt spid="4">
                                            <p:graphicEl>
                                              <a:dgm id="{EE266240-C292-429D-8997-48475EE41F39}"/>
                                            </p:graphicEl>
                                          </p:spTgt>
                                        </p:tgtEl>
                                      </p:cBhvr>
                                    </p:animEffect>
                                  </p:childTnLst>
                                </p:cTn>
                              </p:par>
                            </p:childTnLst>
                          </p:cTn>
                        </p:par>
                        <p:par>
                          <p:cTn id="20" fill="hold">
                            <p:stCondLst>
                              <p:cond delay="1000"/>
                            </p:stCondLst>
                            <p:childTnLst>
                              <p:par>
                                <p:cTn id="21" presetID="6" presetClass="entr" presetSubtype="16" fill="hold" grpId="0" nodeType="afterEffect">
                                  <p:stCondLst>
                                    <p:cond delay="0"/>
                                  </p:stCondLst>
                                  <p:childTnLst>
                                    <p:set>
                                      <p:cBhvr>
                                        <p:cTn id="22" dur="1" fill="hold">
                                          <p:stCondLst>
                                            <p:cond delay="0"/>
                                          </p:stCondLst>
                                        </p:cTn>
                                        <p:tgtEl>
                                          <p:spTgt spid="4">
                                            <p:graphicEl>
                                              <a:dgm id="{2CA275E6-CB94-4685-8BAC-04C53BC945E5}"/>
                                            </p:graphicEl>
                                          </p:spTgt>
                                        </p:tgtEl>
                                        <p:attrNameLst>
                                          <p:attrName>style.visibility</p:attrName>
                                        </p:attrNameLst>
                                      </p:cBhvr>
                                      <p:to>
                                        <p:strVal val="visible"/>
                                      </p:to>
                                    </p:set>
                                    <p:animEffect transition="in" filter="circle(in)">
                                      <p:cBhvr>
                                        <p:cTn id="23" dur="1000"/>
                                        <p:tgtEl>
                                          <p:spTgt spid="4">
                                            <p:graphicEl>
                                              <a:dgm id="{2CA275E6-CB94-4685-8BAC-04C53BC945E5}"/>
                                            </p:graphicEl>
                                          </p:spTgt>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4">
                                            <p:graphicEl>
                                              <a:dgm id="{008AD9E0-6905-4A76-A2A4-08B2DFED86DB}"/>
                                            </p:graphicEl>
                                          </p:spTgt>
                                        </p:tgtEl>
                                        <p:attrNameLst>
                                          <p:attrName>style.visibility</p:attrName>
                                        </p:attrNameLst>
                                      </p:cBhvr>
                                      <p:to>
                                        <p:strVal val="visible"/>
                                      </p:to>
                                    </p:set>
                                    <p:animEffect transition="in" filter="circle(in)">
                                      <p:cBhvr>
                                        <p:cTn id="26" dur="1000"/>
                                        <p:tgtEl>
                                          <p:spTgt spid="4">
                                            <p:graphicEl>
                                              <a:dgm id="{008AD9E0-6905-4A76-A2A4-08B2DFED86DB}"/>
                                            </p:graphicEl>
                                          </p:spTgt>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4">
                                            <p:graphicEl>
                                              <a:dgm id="{F061C0FD-7FC6-4734-ADE0-4BA2A318EBBC}"/>
                                            </p:graphicEl>
                                          </p:spTgt>
                                        </p:tgtEl>
                                        <p:attrNameLst>
                                          <p:attrName>style.visibility</p:attrName>
                                        </p:attrNameLst>
                                      </p:cBhvr>
                                      <p:to>
                                        <p:strVal val="visible"/>
                                      </p:to>
                                    </p:set>
                                    <p:animEffect transition="in" filter="circle(in)">
                                      <p:cBhvr>
                                        <p:cTn id="29" dur="1000"/>
                                        <p:tgtEl>
                                          <p:spTgt spid="4">
                                            <p:graphicEl>
                                              <a:dgm id="{F061C0FD-7FC6-4734-ADE0-4BA2A318EBBC}"/>
                                            </p:graphicEl>
                                          </p:spTgt>
                                        </p:tgtEl>
                                      </p:cBhvr>
                                    </p:animEffect>
                                  </p:childTnLst>
                                </p:cTn>
                              </p:par>
                            </p:childTnLst>
                          </p:cTn>
                        </p:par>
                        <p:par>
                          <p:cTn id="30" fill="hold">
                            <p:stCondLst>
                              <p:cond delay="2000"/>
                            </p:stCondLst>
                            <p:childTnLst>
                              <p:par>
                                <p:cTn id="31" presetID="6" presetClass="entr" presetSubtype="16" fill="hold" grpId="0" nodeType="afterEffect">
                                  <p:stCondLst>
                                    <p:cond delay="0"/>
                                  </p:stCondLst>
                                  <p:childTnLst>
                                    <p:set>
                                      <p:cBhvr>
                                        <p:cTn id="32" dur="1" fill="hold">
                                          <p:stCondLst>
                                            <p:cond delay="0"/>
                                          </p:stCondLst>
                                        </p:cTn>
                                        <p:tgtEl>
                                          <p:spTgt spid="4">
                                            <p:graphicEl>
                                              <a:dgm id="{B978B1EC-4721-4EEB-AB7D-9599011F0B1D}"/>
                                            </p:graphicEl>
                                          </p:spTgt>
                                        </p:tgtEl>
                                        <p:attrNameLst>
                                          <p:attrName>style.visibility</p:attrName>
                                        </p:attrNameLst>
                                      </p:cBhvr>
                                      <p:to>
                                        <p:strVal val="visible"/>
                                      </p:to>
                                    </p:set>
                                    <p:animEffect transition="in" filter="circle(in)">
                                      <p:cBhvr>
                                        <p:cTn id="33" dur="1000"/>
                                        <p:tgtEl>
                                          <p:spTgt spid="4">
                                            <p:graphicEl>
                                              <a:dgm id="{B978B1EC-4721-4EEB-AB7D-9599011F0B1D}"/>
                                            </p:graphicEl>
                                          </p:spTgt>
                                        </p:tgtEl>
                                      </p:cBhvr>
                                    </p:animEffect>
                                  </p:childTnLst>
                                </p:cTn>
                              </p:par>
                              <p:par>
                                <p:cTn id="34" presetID="6" presetClass="entr" presetSubtype="16" fill="hold" grpId="0" nodeType="withEffect">
                                  <p:stCondLst>
                                    <p:cond delay="0"/>
                                  </p:stCondLst>
                                  <p:childTnLst>
                                    <p:set>
                                      <p:cBhvr>
                                        <p:cTn id="35" dur="1" fill="hold">
                                          <p:stCondLst>
                                            <p:cond delay="0"/>
                                          </p:stCondLst>
                                        </p:cTn>
                                        <p:tgtEl>
                                          <p:spTgt spid="4">
                                            <p:graphicEl>
                                              <a:dgm id="{C22DAB01-6E08-44F2-B968-C0AEFE164CA0}"/>
                                            </p:graphicEl>
                                          </p:spTgt>
                                        </p:tgtEl>
                                        <p:attrNameLst>
                                          <p:attrName>style.visibility</p:attrName>
                                        </p:attrNameLst>
                                      </p:cBhvr>
                                      <p:to>
                                        <p:strVal val="visible"/>
                                      </p:to>
                                    </p:set>
                                    <p:animEffect transition="in" filter="circle(in)">
                                      <p:cBhvr>
                                        <p:cTn id="36" dur="1000"/>
                                        <p:tgtEl>
                                          <p:spTgt spid="4">
                                            <p:graphicEl>
                                              <a:dgm id="{C22DAB01-6E08-44F2-B968-C0AEFE164CA0}"/>
                                            </p:graphicEl>
                                          </p:spTgt>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4">
                                            <p:graphicEl>
                                              <a:dgm id="{5365A8A1-4A88-4B8F-8EA6-B6D095B44EF0}"/>
                                            </p:graphicEl>
                                          </p:spTgt>
                                        </p:tgtEl>
                                        <p:attrNameLst>
                                          <p:attrName>style.visibility</p:attrName>
                                        </p:attrNameLst>
                                      </p:cBhvr>
                                      <p:to>
                                        <p:strVal val="visible"/>
                                      </p:to>
                                    </p:set>
                                    <p:animEffect transition="in" filter="circle(in)">
                                      <p:cBhvr>
                                        <p:cTn id="39" dur="1000"/>
                                        <p:tgtEl>
                                          <p:spTgt spid="4">
                                            <p:graphicEl>
                                              <a:dgm id="{5365A8A1-4A88-4B8F-8EA6-B6D095B44EF0}"/>
                                            </p:graphicEl>
                                          </p:spTgt>
                                        </p:tgtEl>
                                      </p:cBhvr>
                                    </p:animEffect>
                                  </p:childTnLst>
                                </p:cTn>
                              </p:par>
                            </p:childTnLst>
                          </p:cTn>
                        </p:par>
                        <p:par>
                          <p:cTn id="40" fill="hold">
                            <p:stCondLst>
                              <p:cond delay="3000"/>
                            </p:stCondLst>
                            <p:childTnLst>
                              <p:par>
                                <p:cTn id="41" presetID="6" presetClass="entr" presetSubtype="16" fill="hold" grpId="0" nodeType="afterEffect">
                                  <p:stCondLst>
                                    <p:cond delay="0"/>
                                  </p:stCondLst>
                                  <p:childTnLst>
                                    <p:set>
                                      <p:cBhvr>
                                        <p:cTn id="42" dur="1" fill="hold">
                                          <p:stCondLst>
                                            <p:cond delay="0"/>
                                          </p:stCondLst>
                                        </p:cTn>
                                        <p:tgtEl>
                                          <p:spTgt spid="4">
                                            <p:graphicEl>
                                              <a:dgm id="{38A7954B-4B42-40A6-BCBD-651FAE08CC3D}"/>
                                            </p:graphicEl>
                                          </p:spTgt>
                                        </p:tgtEl>
                                        <p:attrNameLst>
                                          <p:attrName>style.visibility</p:attrName>
                                        </p:attrNameLst>
                                      </p:cBhvr>
                                      <p:to>
                                        <p:strVal val="visible"/>
                                      </p:to>
                                    </p:set>
                                    <p:animEffect transition="in" filter="circle(in)">
                                      <p:cBhvr>
                                        <p:cTn id="43" dur="1000"/>
                                        <p:tgtEl>
                                          <p:spTgt spid="4">
                                            <p:graphicEl>
                                              <a:dgm id="{38A7954B-4B42-40A6-BCBD-651FAE08CC3D}"/>
                                            </p:graphicEl>
                                          </p:spTgt>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4">
                                            <p:graphicEl>
                                              <a:dgm id="{CD459093-BFD8-4596-A352-290E4F1EBC58}"/>
                                            </p:graphicEl>
                                          </p:spTgt>
                                        </p:tgtEl>
                                        <p:attrNameLst>
                                          <p:attrName>style.visibility</p:attrName>
                                        </p:attrNameLst>
                                      </p:cBhvr>
                                      <p:to>
                                        <p:strVal val="visible"/>
                                      </p:to>
                                    </p:set>
                                    <p:animEffect transition="in" filter="circle(in)">
                                      <p:cBhvr>
                                        <p:cTn id="46" dur="1000"/>
                                        <p:tgtEl>
                                          <p:spTgt spid="4">
                                            <p:graphicEl>
                                              <a:dgm id="{CD459093-BFD8-4596-A352-290E4F1EBC58}"/>
                                            </p:graphicEl>
                                          </p:spTgt>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4">
                                            <p:graphicEl>
                                              <a:dgm id="{3D4F86C8-8827-458A-AF2C-B9A08EF5D248}"/>
                                            </p:graphicEl>
                                          </p:spTgt>
                                        </p:tgtEl>
                                        <p:attrNameLst>
                                          <p:attrName>style.visibility</p:attrName>
                                        </p:attrNameLst>
                                      </p:cBhvr>
                                      <p:to>
                                        <p:strVal val="visible"/>
                                      </p:to>
                                    </p:set>
                                    <p:animEffect transition="in" filter="circle(in)">
                                      <p:cBhvr>
                                        <p:cTn id="49" dur="1000"/>
                                        <p:tgtEl>
                                          <p:spTgt spid="4">
                                            <p:graphicEl>
                                              <a:dgm id="{3D4F86C8-8827-458A-AF2C-B9A08EF5D24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lvl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Oval 50"/>
          <p:cNvSpPr/>
          <p:nvPr/>
        </p:nvSpPr>
        <p:spPr>
          <a:xfrm>
            <a:off x="1109010" y="3866649"/>
            <a:ext cx="2069702" cy="241662"/>
          </a:xfrm>
          <a:prstGeom prst="ellipse">
            <a:avLst/>
          </a:prstGeom>
          <a:gradFill flip="none" rotWithShape="1">
            <a:gsLst>
              <a:gs pos="0">
                <a:sysClr val="windowText" lastClr="000000">
                  <a:lumMod val="90000"/>
                  <a:alpha val="62000"/>
                </a:sysClr>
              </a:gs>
              <a:gs pos="100000">
                <a:srgbClr val="08CFEE">
                  <a:tint val="23500"/>
                  <a:satMod val="160000"/>
                  <a:alpha val="0"/>
                </a:srgbClr>
              </a:gs>
            </a:gsLst>
            <a:path path="shape">
              <a:fillToRect l="50000" t="50000" r="50000" b="50000"/>
            </a:path>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32"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85800" y="1295400"/>
            <a:ext cx="1447800" cy="1981200"/>
          </a:xfrm>
          <a:prstGeom prst="rect">
            <a:avLst/>
          </a:prstGeom>
        </p:spPr>
      </p:pic>
      <p:pic>
        <p:nvPicPr>
          <p:cNvPr id="33" name="Picture 15"/>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505200" y="1219200"/>
            <a:ext cx="457200" cy="838200"/>
          </a:xfrm>
          <a:prstGeom prst="rect">
            <a:avLst/>
          </a:prstGeom>
        </p:spPr>
      </p:pic>
      <p:pic>
        <p:nvPicPr>
          <p:cNvPr id="34" name="Picture 9"/>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209800" y="2286000"/>
            <a:ext cx="1219200" cy="2209800"/>
          </a:xfrm>
          <a:prstGeom prst="rect">
            <a:avLst/>
          </a:prstGeom>
        </p:spPr>
      </p:pic>
      <p:pic>
        <p:nvPicPr>
          <p:cNvPr id="35" name="Picture 14"/>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09600" y="1905000"/>
            <a:ext cx="914400" cy="533400"/>
          </a:xfrm>
          <a:prstGeom prst="rect">
            <a:avLst/>
          </a:prstGeom>
        </p:spPr>
      </p:pic>
      <p:pic>
        <p:nvPicPr>
          <p:cNvPr id="36" name="Picture 2"/>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133600" y="3657600"/>
            <a:ext cx="609600" cy="2209800"/>
          </a:xfrm>
          <a:prstGeom prst="rect">
            <a:avLst/>
          </a:prstGeom>
        </p:spPr>
      </p:pic>
      <p:pic>
        <p:nvPicPr>
          <p:cNvPr id="37" name="Picture 3"/>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1905000" y="1752600"/>
            <a:ext cx="838200" cy="2133600"/>
          </a:xfrm>
          <a:prstGeom prst="rect">
            <a:avLst/>
          </a:prstGeom>
        </p:spPr>
      </p:pic>
      <p:pic>
        <p:nvPicPr>
          <p:cNvPr id="38" name="Picture 5"/>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14400" y="3581400"/>
            <a:ext cx="1066800" cy="1905000"/>
          </a:xfrm>
          <a:prstGeom prst="rect">
            <a:avLst/>
          </a:prstGeom>
        </p:spPr>
      </p:pic>
      <p:pic>
        <p:nvPicPr>
          <p:cNvPr id="39" name="Picture 6"/>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0" y="2667000"/>
            <a:ext cx="2438400" cy="533400"/>
          </a:xfrm>
          <a:prstGeom prst="rect">
            <a:avLst/>
          </a:prstGeom>
        </p:spPr>
      </p:pic>
      <p:pic>
        <p:nvPicPr>
          <p:cNvPr id="40" name="Picture 7"/>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228600" y="2971800"/>
            <a:ext cx="2362200" cy="1676400"/>
          </a:xfrm>
          <a:prstGeom prst="rect">
            <a:avLst/>
          </a:prstGeom>
        </p:spPr>
      </p:pic>
      <p:pic>
        <p:nvPicPr>
          <p:cNvPr id="41" name="Picture 8"/>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2743200" y="3276600"/>
            <a:ext cx="762000" cy="457200"/>
          </a:xfrm>
          <a:prstGeom prst="rect">
            <a:avLst/>
          </a:prstGeom>
        </p:spPr>
      </p:pic>
      <p:pic>
        <p:nvPicPr>
          <p:cNvPr id="42" name="Picture 10"/>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2743200" y="1219200"/>
            <a:ext cx="1905000" cy="1600200"/>
          </a:xfrm>
          <a:prstGeom prst="rect">
            <a:avLst/>
          </a:prstGeom>
        </p:spPr>
      </p:pic>
      <p:pic>
        <p:nvPicPr>
          <p:cNvPr id="43" name="Picture 16"/>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838200" y="4191000"/>
            <a:ext cx="838200" cy="609600"/>
          </a:xfrm>
          <a:prstGeom prst="rect">
            <a:avLst/>
          </a:prstGeom>
        </p:spPr>
      </p:pic>
      <p:pic>
        <p:nvPicPr>
          <p:cNvPr id="44" name="Picture 17"/>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457200" y="2743200"/>
            <a:ext cx="685800" cy="685800"/>
          </a:xfrm>
          <a:prstGeom prst="rect">
            <a:avLst/>
          </a:prstGeom>
        </p:spPr>
      </p:pic>
      <p:pic>
        <p:nvPicPr>
          <p:cNvPr id="45" name="Picture 18"/>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a:off x="1371600" y="4495800"/>
            <a:ext cx="381000" cy="762000"/>
          </a:xfrm>
          <a:prstGeom prst="rect">
            <a:avLst/>
          </a:prstGeom>
        </p:spPr>
      </p:pic>
      <p:pic>
        <p:nvPicPr>
          <p:cNvPr id="46" name="Picture 12"/>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392113" y="477838"/>
            <a:ext cx="1806575" cy="1558925"/>
          </a:xfrm>
          <a:prstGeom prst="rect">
            <a:avLst/>
          </a:prstGeom>
        </p:spPr>
      </p:pic>
      <p:pic>
        <p:nvPicPr>
          <p:cNvPr id="47" name="Picture 19"/>
          <p:cNvPicPr>
            <a:picLocks noChangeAspect="1" noChangeArrowheads="1"/>
          </p:cNvPicPr>
          <p:nvPr/>
        </p:nvPicPr>
        <p:blipFill>
          <a:blip r:embed="rId20" cstate="email">
            <a:extLst>
              <a:ext uri="{28A0092B-C50C-407E-A947-70E740481C1C}">
                <a14:useLocalDpi xmlns:a14="http://schemas.microsoft.com/office/drawing/2010/main"/>
              </a:ext>
            </a:extLst>
          </a:blip>
          <a:srcRect/>
          <a:stretch>
            <a:fillRect/>
          </a:stretch>
        </p:blipFill>
        <p:spPr bwMode="auto">
          <a:xfrm>
            <a:off x="2016125" y="4981575"/>
            <a:ext cx="1149350" cy="1314450"/>
          </a:xfrm>
          <a:prstGeom prst="rect">
            <a:avLst/>
          </a:prstGeom>
        </p:spPr>
      </p:pic>
      <p:pic>
        <p:nvPicPr>
          <p:cNvPr id="48" name="Picture 20"/>
          <p:cNvPicPr>
            <a:picLocks noChangeAspect="1" noChangeArrowheads="1"/>
          </p:cNvPicPr>
          <p:nvPr/>
        </p:nvPicPr>
        <p:blipFill>
          <a:blip r:embed="rId21" cstate="email">
            <a:extLst>
              <a:ext uri="{28A0092B-C50C-407E-A947-70E740481C1C}">
                <a14:useLocalDpi xmlns:a14="http://schemas.microsoft.com/office/drawing/2010/main"/>
              </a:ext>
            </a:extLst>
          </a:blip>
          <a:srcRect/>
          <a:stretch>
            <a:fillRect/>
          </a:stretch>
        </p:blipFill>
        <p:spPr bwMode="auto">
          <a:xfrm>
            <a:off x="2178050" y="790575"/>
            <a:ext cx="901700" cy="1314450"/>
          </a:xfrm>
          <a:prstGeom prst="rect">
            <a:avLst/>
          </a:prstGeom>
        </p:spPr>
      </p:pic>
      <p:sp>
        <p:nvSpPr>
          <p:cNvPr id="49" name="Oval 48"/>
          <p:cNvSpPr/>
          <p:nvPr/>
        </p:nvSpPr>
        <p:spPr>
          <a:xfrm>
            <a:off x="1265238" y="2235200"/>
            <a:ext cx="1755775" cy="175418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TextBox 3"/>
          <p:cNvSpPr txBox="1"/>
          <p:nvPr/>
        </p:nvSpPr>
        <p:spPr>
          <a:xfrm>
            <a:off x="3567159" y="2833829"/>
            <a:ext cx="4288353" cy="132343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8000" b="1" kern="0" noProof="0" dirty="0" smtClean="0">
                <a:solidFill>
                  <a:srgbClr val="08CFED">
                    <a:lumMod val="60000"/>
                    <a:lumOff val="40000"/>
                    <a:alpha val="88000"/>
                  </a:srgbClr>
                </a:solidFill>
                <a:latin typeface="Arial" pitchFamily="34" charset="0"/>
                <a:cs typeface="Arial" pitchFamily="34" charset="0"/>
              </a:rPr>
              <a:t>INCOME</a:t>
            </a:r>
            <a:endParaRPr kumimoji="0" lang="en-US" sz="8000" b="1" i="0" u="none" strike="noStrike" kern="0" cap="none" spc="0" normalizeH="0" baseline="0" noProof="0" dirty="0" smtClean="0">
              <a:ln>
                <a:noFill/>
              </a:ln>
              <a:solidFill>
                <a:srgbClr val="08CFED">
                  <a:lumMod val="60000"/>
                  <a:lumOff val="40000"/>
                  <a:alpha val="88000"/>
                </a:srgbClr>
              </a:solidFill>
              <a:effectLst/>
              <a:uLnTx/>
              <a:uFillTx/>
              <a:latin typeface="Arial" pitchFamily="34" charset="0"/>
              <a:cs typeface="Arial" pitchFamily="34" charset="0"/>
            </a:endParaRPr>
          </a:p>
        </p:txBody>
      </p:sp>
      <p:sp>
        <p:nvSpPr>
          <p:cNvPr id="5" name="TextBox 4"/>
          <p:cNvSpPr txBox="1"/>
          <p:nvPr/>
        </p:nvSpPr>
        <p:spPr>
          <a:xfrm>
            <a:off x="3576684" y="3857896"/>
            <a:ext cx="1364476" cy="800219"/>
          </a:xfrm>
          <a:prstGeom prst="rect">
            <a:avLst/>
          </a:prstGeom>
          <a:noFill/>
        </p:spPr>
        <p:txBody>
          <a:bodyPr wrap="none" rtlCol="0">
            <a:spAutoFit/>
          </a:bodyPr>
          <a:lstStyle/>
          <a:p>
            <a:pPr>
              <a:defRPr/>
            </a:pPr>
            <a:r>
              <a:rPr lang="en-US" sz="4600" b="1" kern="0" dirty="0" smtClean="0">
                <a:solidFill>
                  <a:srgbClr val="08CFED">
                    <a:lumMod val="60000"/>
                    <a:lumOff val="40000"/>
                    <a:alpha val="88000"/>
                  </a:srgbClr>
                </a:solidFill>
                <a:latin typeface="Arial" pitchFamily="34" charset="0"/>
                <a:cs typeface="Arial" pitchFamily="34" charset="0"/>
              </a:rPr>
              <a:t>TAX</a:t>
            </a:r>
            <a:endParaRPr lang="en-US" sz="4600" b="1" kern="0" dirty="0">
              <a:solidFill>
                <a:srgbClr val="08CFED">
                  <a:lumMod val="60000"/>
                  <a:lumOff val="40000"/>
                  <a:alpha val="88000"/>
                </a:srgbClr>
              </a:solidFill>
              <a:latin typeface="Arial" pitchFamily="34" charset="0"/>
              <a:cs typeface="Arial" pitchFamily="34" charset="0"/>
            </a:endParaRPr>
          </a:p>
        </p:txBody>
      </p:sp>
      <p:sp>
        <p:nvSpPr>
          <p:cNvPr id="9" name="Oval 8"/>
          <p:cNvSpPr/>
          <p:nvPr/>
        </p:nvSpPr>
        <p:spPr>
          <a:xfrm>
            <a:off x="1240791" y="2160033"/>
            <a:ext cx="1838340" cy="1838340"/>
          </a:xfrm>
          <a:prstGeom prst="ellipse">
            <a:avLst/>
          </a:prstGeom>
          <a:solidFill>
            <a:sysClr val="windowText" lastClr="000000"/>
          </a:solid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sp>
        <p:nvSpPr>
          <p:cNvPr id="10" name="TextBox 34"/>
          <p:cNvSpPr txBox="1">
            <a:spLocks noChangeArrowheads="1"/>
          </p:cNvSpPr>
          <p:nvPr/>
        </p:nvSpPr>
        <p:spPr bwMode="auto">
          <a:xfrm>
            <a:off x="1727117" y="2363788"/>
            <a:ext cx="805029" cy="1431161"/>
          </a:xfrm>
          <a:prstGeom prst="rect">
            <a:avLst/>
          </a:prstGeom>
        </p:spPr>
        <p:txBody>
          <a:bodyPr wrap="none">
            <a:spAutoFit/>
          </a:bodyPr>
          <a:lstStyle/>
          <a:p>
            <a:pPr algn="ctr"/>
            <a:r>
              <a:rPr lang="en-US" sz="8700" b="1">
                <a:solidFill>
                  <a:schemeClr val="accent1"/>
                </a:solidFill>
                <a:latin typeface="Arial" pitchFamily="34" charset="0"/>
                <a:cs typeface="Arial" pitchFamily="34" charset="0"/>
              </a:rPr>
              <a:t>5</a:t>
            </a:r>
          </a:p>
        </p:txBody>
      </p:sp>
      <p:pic>
        <p:nvPicPr>
          <p:cNvPr id="27" name="77 Rule 5.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8839200" y="7124700"/>
            <a:ext cx="304800" cy="304800"/>
          </a:xfrm>
          <a:prstGeom prst="rect">
            <a:avLst/>
          </a:prstGeom>
        </p:spPr>
      </p:pic>
    </p:spTree>
  </p:cSld>
  <p:clrMapOvr>
    <a:masterClrMapping/>
  </p:clrMapOvr>
  <p:transition spd="slow" advClick="0" advTm="7000">
    <p:push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4"/>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70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1200"/>
                            </p:stCondLst>
                            <p:childTnLst>
                              <p:par>
                                <p:cTn id="14" presetID="18" presetClass="entr" presetSubtype="9" fill="hold" nodeType="afterEffect">
                                  <p:stCondLst>
                                    <p:cond delay="800"/>
                                  </p:stCondLst>
                                  <p:childTnLst>
                                    <p:set>
                                      <p:cBhvr>
                                        <p:cTn id="15" dur="1" fill="hold">
                                          <p:stCondLst>
                                            <p:cond delay="0"/>
                                          </p:stCondLst>
                                        </p:cTn>
                                        <p:tgtEl>
                                          <p:spTgt spid="32"/>
                                        </p:tgtEl>
                                        <p:attrNameLst>
                                          <p:attrName>style.visibility</p:attrName>
                                        </p:attrNameLst>
                                      </p:cBhvr>
                                      <p:to>
                                        <p:strVal val="visible"/>
                                      </p:to>
                                    </p:set>
                                    <p:animEffect transition="in" filter="strips(upLeft)">
                                      <p:cBhvr>
                                        <p:cTn id="16" dur="500"/>
                                        <p:tgtEl>
                                          <p:spTgt spid="32"/>
                                        </p:tgtEl>
                                      </p:cBhvr>
                                    </p:animEffect>
                                  </p:childTnLst>
                                </p:cTn>
                              </p:par>
                              <p:par>
                                <p:cTn id="17" presetID="22" presetClass="entr" presetSubtype="2" fill="hold" nodeType="withEffect">
                                  <p:stCondLst>
                                    <p:cond delay="1000"/>
                                  </p:stCondLst>
                                  <p:childTnLst>
                                    <p:set>
                                      <p:cBhvr>
                                        <p:cTn id="18" dur="1" fill="hold">
                                          <p:stCondLst>
                                            <p:cond delay="0"/>
                                          </p:stCondLst>
                                        </p:cTn>
                                        <p:tgtEl>
                                          <p:spTgt spid="35"/>
                                        </p:tgtEl>
                                        <p:attrNameLst>
                                          <p:attrName>style.visibility</p:attrName>
                                        </p:attrNameLst>
                                      </p:cBhvr>
                                      <p:to>
                                        <p:strVal val="visible"/>
                                      </p:to>
                                    </p:set>
                                    <p:animEffect transition="in" filter="wipe(right)">
                                      <p:cBhvr>
                                        <p:cTn id="19" dur="200"/>
                                        <p:tgtEl>
                                          <p:spTgt spid="35"/>
                                        </p:tgtEl>
                                      </p:cBhvr>
                                    </p:animEffect>
                                  </p:childTnLst>
                                </p:cTn>
                              </p:par>
                              <p:par>
                                <p:cTn id="20" presetID="23" presetClass="entr" presetSubtype="16" fill="hold" nodeType="withEffect">
                                  <p:stCondLst>
                                    <p:cond delay="1100"/>
                                  </p:stCondLst>
                                  <p:childTnLst>
                                    <p:set>
                                      <p:cBhvr>
                                        <p:cTn id="21" dur="1" fill="hold">
                                          <p:stCondLst>
                                            <p:cond delay="0"/>
                                          </p:stCondLst>
                                        </p:cTn>
                                        <p:tgtEl>
                                          <p:spTgt spid="46"/>
                                        </p:tgtEl>
                                        <p:attrNameLst>
                                          <p:attrName>style.visibility</p:attrName>
                                        </p:attrNameLst>
                                      </p:cBhvr>
                                      <p:to>
                                        <p:strVal val="visible"/>
                                      </p:to>
                                    </p:set>
                                    <p:anim calcmode="lin" valueType="num">
                                      <p:cBhvr>
                                        <p:cTn id="22" dur="200" fill="hold"/>
                                        <p:tgtEl>
                                          <p:spTgt spid="46"/>
                                        </p:tgtEl>
                                        <p:attrNameLst>
                                          <p:attrName>ppt_w</p:attrName>
                                        </p:attrNameLst>
                                      </p:cBhvr>
                                      <p:tavLst>
                                        <p:tav tm="0">
                                          <p:val>
                                            <p:fltVal val="0"/>
                                          </p:val>
                                        </p:tav>
                                        <p:tav tm="100000">
                                          <p:val>
                                            <p:strVal val="#ppt_w"/>
                                          </p:val>
                                        </p:tav>
                                      </p:tavLst>
                                    </p:anim>
                                    <p:anim calcmode="lin" valueType="num">
                                      <p:cBhvr>
                                        <p:cTn id="23" dur="200" fill="hold"/>
                                        <p:tgtEl>
                                          <p:spTgt spid="46"/>
                                        </p:tgtEl>
                                        <p:attrNameLst>
                                          <p:attrName>ppt_h</p:attrName>
                                        </p:attrNameLst>
                                      </p:cBhvr>
                                      <p:tavLst>
                                        <p:tav tm="0">
                                          <p:val>
                                            <p:fltVal val="0"/>
                                          </p:val>
                                        </p:tav>
                                        <p:tav tm="100000">
                                          <p:val>
                                            <p:strVal val="#ppt_h"/>
                                          </p:val>
                                        </p:tav>
                                      </p:tavLst>
                                    </p:anim>
                                  </p:childTnLst>
                                </p:cTn>
                              </p:par>
                              <p:par>
                                <p:cTn id="24" presetID="6" presetClass="emph" presetSubtype="0" fill="hold" nodeType="withEffect">
                                  <p:stCondLst>
                                    <p:cond delay="1300"/>
                                  </p:stCondLst>
                                  <p:childTnLst>
                                    <p:animScale>
                                      <p:cBhvr>
                                        <p:cTn id="25" dur="100" fill="hold"/>
                                        <p:tgtEl>
                                          <p:spTgt spid="46"/>
                                        </p:tgtEl>
                                      </p:cBhvr>
                                      <p:by x="90000" y="90000"/>
                                    </p:animScale>
                                  </p:childTnLst>
                                </p:cTn>
                              </p:par>
                              <p:par>
                                <p:cTn id="26" presetID="18" presetClass="entr" presetSubtype="3"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strips(upRight)">
                                      <p:cBhvr>
                                        <p:cTn id="28" dur="500"/>
                                        <p:tgtEl>
                                          <p:spTgt spid="42"/>
                                        </p:tgtEl>
                                      </p:cBhvr>
                                    </p:animEffect>
                                  </p:childTnLst>
                                </p:cTn>
                              </p:par>
                              <p:par>
                                <p:cTn id="29" presetID="22" presetClass="entr" presetSubtype="4" fill="hold" nodeType="withEffect">
                                  <p:stCondLst>
                                    <p:cond delay="500"/>
                                  </p:stCondLst>
                                  <p:childTnLst>
                                    <p:set>
                                      <p:cBhvr>
                                        <p:cTn id="30" dur="1" fill="hold">
                                          <p:stCondLst>
                                            <p:cond delay="0"/>
                                          </p:stCondLst>
                                        </p:cTn>
                                        <p:tgtEl>
                                          <p:spTgt spid="33"/>
                                        </p:tgtEl>
                                        <p:attrNameLst>
                                          <p:attrName>style.visibility</p:attrName>
                                        </p:attrNameLst>
                                      </p:cBhvr>
                                      <p:to>
                                        <p:strVal val="visible"/>
                                      </p:to>
                                    </p:set>
                                    <p:animEffect transition="in" filter="wipe(down)">
                                      <p:cBhvr>
                                        <p:cTn id="31" dur="200"/>
                                        <p:tgtEl>
                                          <p:spTgt spid="33"/>
                                        </p:tgtEl>
                                      </p:cBhvr>
                                    </p:animEffect>
                                  </p:childTnLst>
                                </p:cTn>
                              </p:par>
                              <p:par>
                                <p:cTn id="32" presetID="18" presetClass="entr" presetSubtype="9" fill="hold" nodeType="withEffect">
                                  <p:stCondLst>
                                    <p:cond delay="400"/>
                                  </p:stCondLst>
                                  <p:childTnLst>
                                    <p:set>
                                      <p:cBhvr>
                                        <p:cTn id="33" dur="1" fill="hold">
                                          <p:stCondLst>
                                            <p:cond delay="0"/>
                                          </p:stCondLst>
                                        </p:cTn>
                                        <p:tgtEl>
                                          <p:spTgt spid="39"/>
                                        </p:tgtEl>
                                        <p:attrNameLst>
                                          <p:attrName>style.visibility</p:attrName>
                                        </p:attrNameLst>
                                      </p:cBhvr>
                                      <p:to>
                                        <p:strVal val="visible"/>
                                      </p:to>
                                    </p:set>
                                    <p:animEffect transition="in" filter="strips(upLeft)">
                                      <p:cBhvr>
                                        <p:cTn id="34" dur="300"/>
                                        <p:tgtEl>
                                          <p:spTgt spid="39"/>
                                        </p:tgtEl>
                                      </p:cBhvr>
                                    </p:animEffect>
                                  </p:childTnLst>
                                </p:cTn>
                              </p:par>
                              <p:par>
                                <p:cTn id="35" presetID="18" presetClass="entr" presetSubtype="12" fill="hold" nodeType="withEffect">
                                  <p:stCondLst>
                                    <p:cond delay="600"/>
                                  </p:stCondLst>
                                  <p:childTnLst>
                                    <p:set>
                                      <p:cBhvr>
                                        <p:cTn id="36" dur="1" fill="hold">
                                          <p:stCondLst>
                                            <p:cond delay="0"/>
                                          </p:stCondLst>
                                        </p:cTn>
                                        <p:tgtEl>
                                          <p:spTgt spid="44"/>
                                        </p:tgtEl>
                                        <p:attrNameLst>
                                          <p:attrName>style.visibility</p:attrName>
                                        </p:attrNameLst>
                                      </p:cBhvr>
                                      <p:to>
                                        <p:strVal val="visible"/>
                                      </p:to>
                                    </p:set>
                                    <p:animEffect transition="in" filter="strips(downLeft)">
                                      <p:cBhvr>
                                        <p:cTn id="37" dur="300"/>
                                        <p:tgtEl>
                                          <p:spTgt spid="44"/>
                                        </p:tgtEl>
                                      </p:cBhvr>
                                    </p:animEffect>
                                  </p:childTnLst>
                                </p:cTn>
                              </p:par>
                              <p:par>
                                <p:cTn id="38" presetID="18" presetClass="entr" presetSubtype="12" fill="hold" nodeType="withEffect">
                                  <p:stCondLst>
                                    <p:cond delay="200"/>
                                  </p:stCondLst>
                                  <p:childTnLst>
                                    <p:set>
                                      <p:cBhvr>
                                        <p:cTn id="39" dur="1" fill="hold">
                                          <p:stCondLst>
                                            <p:cond delay="0"/>
                                          </p:stCondLst>
                                        </p:cTn>
                                        <p:tgtEl>
                                          <p:spTgt spid="40"/>
                                        </p:tgtEl>
                                        <p:attrNameLst>
                                          <p:attrName>style.visibility</p:attrName>
                                        </p:attrNameLst>
                                      </p:cBhvr>
                                      <p:to>
                                        <p:strVal val="visible"/>
                                      </p:to>
                                    </p:set>
                                    <p:animEffect transition="in" filter="strips(downLeft)">
                                      <p:cBhvr>
                                        <p:cTn id="40" dur="500"/>
                                        <p:tgtEl>
                                          <p:spTgt spid="40"/>
                                        </p:tgtEl>
                                      </p:cBhvr>
                                    </p:animEffect>
                                  </p:childTnLst>
                                </p:cTn>
                              </p:par>
                              <p:par>
                                <p:cTn id="41" presetID="18" presetClass="entr" presetSubtype="12" fill="hold" nodeType="withEffect">
                                  <p:stCondLst>
                                    <p:cond delay="200"/>
                                  </p:stCondLst>
                                  <p:childTnLst>
                                    <p:set>
                                      <p:cBhvr>
                                        <p:cTn id="42" dur="1" fill="hold">
                                          <p:stCondLst>
                                            <p:cond delay="0"/>
                                          </p:stCondLst>
                                        </p:cTn>
                                        <p:tgtEl>
                                          <p:spTgt spid="38"/>
                                        </p:tgtEl>
                                        <p:attrNameLst>
                                          <p:attrName>style.visibility</p:attrName>
                                        </p:attrNameLst>
                                      </p:cBhvr>
                                      <p:to>
                                        <p:strVal val="visible"/>
                                      </p:to>
                                    </p:set>
                                    <p:animEffect transition="in" filter="strips(downLeft)">
                                      <p:cBhvr>
                                        <p:cTn id="43" dur="500"/>
                                        <p:tgtEl>
                                          <p:spTgt spid="38"/>
                                        </p:tgtEl>
                                      </p:cBhvr>
                                    </p:animEffect>
                                  </p:childTnLst>
                                </p:cTn>
                              </p:par>
                              <p:par>
                                <p:cTn id="44" presetID="18" presetClass="entr" presetSubtype="12" fill="hold" nodeType="withEffect">
                                  <p:stCondLst>
                                    <p:cond delay="400"/>
                                  </p:stCondLst>
                                  <p:childTnLst>
                                    <p:set>
                                      <p:cBhvr>
                                        <p:cTn id="45" dur="1" fill="hold">
                                          <p:stCondLst>
                                            <p:cond delay="0"/>
                                          </p:stCondLst>
                                        </p:cTn>
                                        <p:tgtEl>
                                          <p:spTgt spid="43"/>
                                        </p:tgtEl>
                                        <p:attrNameLst>
                                          <p:attrName>style.visibility</p:attrName>
                                        </p:attrNameLst>
                                      </p:cBhvr>
                                      <p:to>
                                        <p:strVal val="visible"/>
                                      </p:to>
                                    </p:set>
                                    <p:animEffect transition="in" filter="strips(downLeft)">
                                      <p:cBhvr>
                                        <p:cTn id="46" dur="300"/>
                                        <p:tgtEl>
                                          <p:spTgt spid="43"/>
                                        </p:tgtEl>
                                      </p:cBhvr>
                                    </p:animEffect>
                                  </p:childTnLst>
                                </p:cTn>
                              </p:par>
                              <p:par>
                                <p:cTn id="47" presetID="18" presetClass="entr" presetSubtype="6" fill="hold" nodeType="withEffect">
                                  <p:stCondLst>
                                    <p:cond delay="500"/>
                                  </p:stCondLst>
                                  <p:childTnLst>
                                    <p:set>
                                      <p:cBhvr>
                                        <p:cTn id="48" dur="1" fill="hold">
                                          <p:stCondLst>
                                            <p:cond delay="0"/>
                                          </p:stCondLst>
                                        </p:cTn>
                                        <p:tgtEl>
                                          <p:spTgt spid="45"/>
                                        </p:tgtEl>
                                        <p:attrNameLst>
                                          <p:attrName>style.visibility</p:attrName>
                                        </p:attrNameLst>
                                      </p:cBhvr>
                                      <p:to>
                                        <p:strVal val="visible"/>
                                      </p:to>
                                    </p:set>
                                    <p:animEffect transition="in" filter="strips(downRight)">
                                      <p:cBhvr>
                                        <p:cTn id="49" dur="300"/>
                                        <p:tgtEl>
                                          <p:spTgt spid="45"/>
                                        </p:tgtEl>
                                      </p:cBhvr>
                                    </p:animEffect>
                                  </p:childTnLst>
                                </p:cTn>
                              </p:par>
                              <p:par>
                                <p:cTn id="50" presetID="18" presetClass="entr" presetSubtype="6" fill="hold" nodeType="withEffect">
                                  <p:stCondLst>
                                    <p:cond delay="200"/>
                                  </p:stCondLst>
                                  <p:childTnLst>
                                    <p:set>
                                      <p:cBhvr>
                                        <p:cTn id="51" dur="1" fill="hold">
                                          <p:stCondLst>
                                            <p:cond delay="0"/>
                                          </p:stCondLst>
                                        </p:cTn>
                                        <p:tgtEl>
                                          <p:spTgt spid="36"/>
                                        </p:tgtEl>
                                        <p:attrNameLst>
                                          <p:attrName>style.visibility</p:attrName>
                                        </p:attrNameLst>
                                      </p:cBhvr>
                                      <p:to>
                                        <p:strVal val="visible"/>
                                      </p:to>
                                    </p:set>
                                    <p:animEffect transition="in" filter="strips(downRight)">
                                      <p:cBhvr>
                                        <p:cTn id="52" dur="500"/>
                                        <p:tgtEl>
                                          <p:spTgt spid="36"/>
                                        </p:tgtEl>
                                      </p:cBhvr>
                                    </p:animEffect>
                                  </p:childTnLst>
                                </p:cTn>
                              </p:par>
                              <p:par>
                                <p:cTn id="53" presetID="23" presetClass="entr" presetSubtype="16" fill="hold" nodeType="withEffect">
                                  <p:stCondLst>
                                    <p:cond delay="1000"/>
                                  </p:stCondLst>
                                  <p:childTnLst>
                                    <p:set>
                                      <p:cBhvr>
                                        <p:cTn id="54" dur="1" fill="hold">
                                          <p:stCondLst>
                                            <p:cond delay="0"/>
                                          </p:stCondLst>
                                        </p:cTn>
                                        <p:tgtEl>
                                          <p:spTgt spid="47"/>
                                        </p:tgtEl>
                                        <p:attrNameLst>
                                          <p:attrName>style.visibility</p:attrName>
                                        </p:attrNameLst>
                                      </p:cBhvr>
                                      <p:to>
                                        <p:strVal val="visible"/>
                                      </p:to>
                                    </p:set>
                                    <p:anim calcmode="lin" valueType="num">
                                      <p:cBhvr>
                                        <p:cTn id="55" dur="200" fill="hold"/>
                                        <p:tgtEl>
                                          <p:spTgt spid="47"/>
                                        </p:tgtEl>
                                        <p:attrNameLst>
                                          <p:attrName>ppt_w</p:attrName>
                                        </p:attrNameLst>
                                      </p:cBhvr>
                                      <p:tavLst>
                                        <p:tav tm="0">
                                          <p:val>
                                            <p:fltVal val="0"/>
                                          </p:val>
                                        </p:tav>
                                        <p:tav tm="100000">
                                          <p:val>
                                            <p:strVal val="#ppt_w"/>
                                          </p:val>
                                        </p:tav>
                                      </p:tavLst>
                                    </p:anim>
                                    <p:anim calcmode="lin" valueType="num">
                                      <p:cBhvr>
                                        <p:cTn id="56" dur="200" fill="hold"/>
                                        <p:tgtEl>
                                          <p:spTgt spid="47"/>
                                        </p:tgtEl>
                                        <p:attrNameLst>
                                          <p:attrName>ppt_h</p:attrName>
                                        </p:attrNameLst>
                                      </p:cBhvr>
                                      <p:tavLst>
                                        <p:tav tm="0">
                                          <p:val>
                                            <p:fltVal val="0"/>
                                          </p:val>
                                        </p:tav>
                                        <p:tav tm="100000">
                                          <p:val>
                                            <p:strVal val="#ppt_h"/>
                                          </p:val>
                                        </p:tav>
                                      </p:tavLst>
                                    </p:anim>
                                  </p:childTnLst>
                                </p:cTn>
                              </p:par>
                              <p:par>
                                <p:cTn id="57" presetID="6" presetClass="emph" presetSubtype="0" fill="hold" nodeType="withEffect">
                                  <p:stCondLst>
                                    <p:cond delay="1200"/>
                                  </p:stCondLst>
                                  <p:childTnLst>
                                    <p:animScale>
                                      <p:cBhvr>
                                        <p:cTn id="58" dur="100" fill="hold"/>
                                        <p:tgtEl>
                                          <p:spTgt spid="47"/>
                                        </p:tgtEl>
                                      </p:cBhvr>
                                      <p:by x="90000" y="90000"/>
                                    </p:animScale>
                                  </p:childTnLst>
                                </p:cTn>
                              </p:par>
                              <p:par>
                                <p:cTn id="59" presetID="18" presetClass="entr" presetSubtype="6" fill="hold" nodeType="withEffect">
                                  <p:stCondLst>
                                    <p:cond delay="300"/>
                                  </p:stCondLst>
                                  <p:childTnLst>
                                    <p:set>
                                      <p:cBhvr>
                                        <p:cTn id="60" dur="1" fill="hold">
                                          <p:stCondLst>
                                            <p:cond delay="0"/>
                                          </p:stCondLst>
                                        </p:cTn>
                                        <p:tgtEl>
                                          <p:spTgt spid="34"/>
                                        </p:tgtEl>
                                        <p:attrNameLst>
                                          <p:attrName>style.visibility</p:attrName>
                                        </p:attrNameLst>
                                      </p:cBhvr>
                                      <p:to>
                                        <p:strVal val="visible"/>
                                      </p:to>
                                    </p:set>
                                    <p:animEffect transition="in" filter="strips(downRight)">
                                      <p:cBhvr>
                                        <p:cTn id="61" dur="400"/>
                                        <p:tgtEl>
                                          <p:spTgt spid="34"/>
                                        </p:tgtEl>
                                      </p:cBhvr>
                                    </p:animEffect>
                                  </p:childTnLst>
                                </p:cTn>
                              </p:par>
                              <p:par>
                                <p:cTn id="62" presetID="18" presetClass="entr" presetSubtype="6" fill="hold" nodeType="withEffect">
                                  <p:stCondLst>
                                    <p:cond delay="300"/>
                                  </p:stCondLst>
                                  <p:childTnLst>
                                    <p:set>
                                      <p:cBhvr>
                                        <p:cTn id="63" dur="1" fill="hold">
                                          <p:stCondLst>
                                            <p:cond delay="0"/>
                                          </p:stCondLst>
                                        </p:cTn>
                                        <p:tgtEl>
                                          <p:spTgt spid="41"/>
                                        </p:tgtEl>
                                        <p:attrNameLst>
                                          <p:attrName>style.visibility</p:attrName>
                                        </p:attrNameLst>
                                      </p:cBhvr>
                                      <p:to>
                                        <p:strVal val="visible"/>
                                      </p:to>
                                    </p:set>
                                    <p:animEffect transition="in" filter="strips(downRight)">
                                      <p:cBhvr>
                                        <p:cTn id="64" dur="300"/>
                                        <p:tgtEl>
                                          <p:spTgt spid="41"/>
                                        </p:tgtEl>
                                      </p:cBhvr>
                                    </p:animEffect>
                                  </p:childTnLst>
                                </p:cTn>
                              </p:par>
                              <p:par>
                                <p:cTn id="65" presetID="18" presetClass="entr" presetSubtype="3" fill="hold" nodeType="withEffect">
                                  <p:stCondLst>
                                    <p:cond delay="500"/>
                                  </p:stCondLst>
                                  <p:childTnLst>
                                    <p:set>
                                      <p:cBhvr>
                                        <p:cTn id="66" dur="1" fill="hold">
                                          <p:stCondLst>
                                            <p:cond delay="0"/>
                                          </p:stCondLst>
                                        </p:cTn>
                                        <p:tgtEl>
                                          <p:spTgt spid="37"/>
                                        </p:tgtEl>
                                        <p:attrNameLst>
                                          <p:attrName>style.visibility</p:attrName>
                                        </p:attrNameLst>
                                      </p:cBhvr>
                                      <p:to>
                                        <p:strVal val="visible"/>
                                      </p:to>
                                    </p:set>
                                    <p:animEffect transition="in" filter="strips(upRight)">
                                      <p:cBhvr>
                                        <p:cTn id="67" dur="500"/>
                                        <p:tgtEl>
                                          <p:spTgt spid="37"/>
                                        </p:tgtEl>
                                      </p:cBhvr>
                                    </p:animEffect>
                                  </p:childTnLst>
                                </p:cTn>
                              </p:par>
                              <p:par>
                                <p:cTn id="68" presetID="23" presetClass="entr" presetSubtype="16" fill="hold" nodeType="withEffect">
                                  <p:stCondLst>
                                    <p:cond delay="800"/>
                                  </p:stCondLst>
                                  <p:childTnLst>
                                    <p:set>
                                      <p:cBhvr>
                                        <p:cTn id="69" dur="1" fill="hold">
                                          <p:stCondLst>
                                            <p:cond delay="0"/>
                                          </p:stCondLst>
                                        </p:cTn>
                                        <p:tgtEl>
                                          <p:spTgt spid="48"/>
                                        </p:tgtEl>
                                        <p:attrNameLst>
                                          <p:attrName>style.visibility</p:attrName>
                                        </p:attrNameLst>
                                      </p:cBhvr>
                                      <p:to>
                                        <p:strVal val="visible"/>
                                      </p:to>
                                    </p:set>
                                    <p:anim calcmode="lin" valueType="num">
                                      <p:cBhvr>
                                        <p:cTn id="70" dur="200" fill="hold"/>
                                        <p:tgtEl>
                                          <p:spTgt spid="48"/>
                                        </p:tgtEl>
                                        <p:attrNameLst>
                                          <p:attrName>ppt_w</p:attrName>
                                        </p:attrNameLst>
                                      </p:cBhvr>
                                      <p:tavLst>
                                        <p:tav tm="0">
                                          <p:val>
                                            <p:fltVal val="0"/>
                                          </p:val>
                                        </p:tav>
                                        <p:tav tm="100000">
                                          <p:val>
                                            <p:strVal val="#ppt_w"/>
                                          </p:val>
                                        </p:tav>
                                      </p:tavLst>
                                    </p:anim>
                                    <p:anim calcmode="lin" valueType="num">
                                      <p:cBhvr>
                                        <p:cTn id="71" dur="200" fill="hold"/>
                                        <p:tgtEl>
                                          <p:spTgt spid="48"/>
                                        </p:tgtEl>
                                        <p:attrNameLst>
                                          <p:attrName>ppt_h</p:attrName>
                                        </p:attrNameLst>
                                      </p:cBhvr>
                                      <p:tavLst>
                                        <p:tav tm="0">
                                          <p:val>
                                            <p:fltVal val="0"/>
                                          </p:val>
                                        </p:tav>
                                        <p:tav tm="100000">
                                          <p:val>
                                            <p:strVal val="#ppt_h"/>
                                          </p:val>
                                        </p:tav>
                                      </p:tavLst>
                                    </p:anim>
                                  </p:childTnLst>
                                </p:cTn>
                              </p:par>
                              <p:par>
                                <p:cTn id="72" presetID="6" presetClass="emph" presetSubtype="0" fill="hold" nodeType="withEffect">
                                  <p:stCondLst>
                                    <p:cond delay="1000"/>
                                  </p:stCondLst>
                                  <p:childTnLst>
                                    <p:animScale>
                                      <p:cBhvr>
                                        <p:cTn id="73" dur="100" fill="hold"/>
                                        <p:tgtEl>
                                          <p:spTgt spid="48"/>
                                        </p:tgtEl>
                                      </p:cBhvr>
                                      <p:by x="90000" y="90000"/>
                                    </p:animScale>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4" fill="hold" display="0">
                  <p:stCondLst>
                    <p:cond delay="indefinite"/>
                  </p:stCondLst>
                  <p:endCondLst>
                    <p:cond evt="onPrev" delay="0">
                      <p:tgtEl>
                        <p:sldTgt/>
                      </p:tgtEl>
                    </p:cond>
                    <p:cond evt="onStopAudio" delay="0">
                      <p:tgtEl>
                        <p:sldTgt/>
                      </p:tgtEl>
                    </p:cond>
                  </p:endCondLst>
                </p:cTn>
                <p:tgtEl>
                  <p:spTgt spid="27"/>
                </p:tgtEl>
              </p:cMediaNode>
            </p:audio>
          </p:childTnLst>
        </p:cTn>
      </p:par>
    </p:tnLst>
    <p:bldLst>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b="-3957"/>
          <a:stretch/>
        </p:blipFill>
        <p:spPr bwMode="auto">
          <a:xfrm>
            <a:off x="2533650" y="280988"/>
            <a:ext cx="3763963" cy="6654068"/>
          </a:xfrm>
          <a:prstGeom prst="rect">
            <a:avLst/>
          </a:prstGeom>
          <a:effectLst>
            <a:outerShdw dist="12700" dir="5400000" algn="ctr" rotWithShape="0">
              <a:srgbClr val="000000"/>
            </a:outerShdw>
            <a:softEdge rad="0"/>
          </a:effectLst>
          <a:extLst>
            <a:ext uri="{53640926-AAD7-44D8-BBD7-CCE9431645EC}">
              <a14:shadowObscured xmlns:a14="http://schemas.microsoft.com/office/drawing/2010/main" val="1"/>
            </a:ext>
          </a:extLst>
        </p:spPr>
      </p:pic>
      <p:sp>
        <p:nvSpPr>
          <p:cNvPr id="7" name="TextBox 6"/>
          <p:cNvSpPr txBox="1"/>
          <p:nvPr/>
        </p:nvSpPr>
        <p:spPr>
          <a:xfrm rot="-60000">
            <a:off x="3331275" y="2211810"/>
            <a:ext cx="2498934" cy="335563"/>
          </a:xfrm>
          <a:prstGeom prst="rect">
            <a:avLst/>
          </a:prstGeom>
          <a:noFill/>
        </p:spPr>
        <p:txBody>
          <a:bodyPr wrap="none" rtlCol="0">
            <a:noAutofit/>
          </a:bodyPr>
          <a:lstStyle/>
          <a:p>
            <a:pPr marL="114300" indent="-114300">
              <a:buFont typeface="Arial" pitchFamily="34" charset="0"/>
              <a:buChar char="•"/>
            </a:pPr>
            <a:endParaRPr lang="en-US" sz="1000" dirty="0">
              <a:solidFill>
                <a:schemeClr val="bg1"/>
              </a:solidFill>
            </a:endParaRPr>
          </a:p>
        </p:txBody>
      </p:sp>
      <p:pic>
        <p:nvPicPr>
          <p:cNvPr id="9" name="78 Letting Go Is Hard.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839200" y="7124700"/>
            <a:ext cx="304800" cy="304800"/>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2710627091"/>
              </p:ext>
            </p:extLst>
          </p:nvPr>
        </p:nvGraphicFramePr>
        <p:xfrm>
          <a:off x="3211060" y="1086792"/>
          <a:ext cx="2621887" cy="1866138"/>
        </p:xfrm>
        <a:graphic>
          <a:graphicData uri="http://schemas.openxmlformats.org/drawingml/2006/table">
            <a:tbl>
              <a:tblPr firstRow="1" firstCol="1" bandRow="1">
                <a:effectLst>
                  <a:outerShdw blurRad="50800" dist="50800" dir="5400000" algn="ctr" rotWithShape="0">
                    <a:srgbClr val="000000">
                      <a:alpha val="0"/>
                    </a:srgbClr>
                  </a:outerShdw>
                  <a:reflection stA="0" endPos="65000" dist="50800" dir="5400000" sy="-100000" algn="bl" rotWithShape="0"/>
                </a:effectLst>
                <a:tableStyleId>{5C22544A-7EE6-4342-B048-85BDC9FD1C3A}</a:tableStyleId>
              </a:tblPr>
              <a:tblGrid>
                <a:gridCol w="661870"/>
                <a:gridCol w="1960017"/>
              </a:tblGrid>
              <a:tr h="315383">
                <a:tc>
                  <a:txBody>
                    <a:bodyPr/>
                    <a:lstStyle/>
                    <a:p>
                      <a:pPr>
                        <a:lnSpc>
                          <a:spcPct val="115000"/>
                        </a:lnSpc>
                        <a:spcAft>
                          <a:spcPts val="1000"/>
                        </a:spcAft>
                      </a:pPr>
                      <a:r>
                        <a:rPr lang="en-IN" sz="900" dirty="0">
                          <a:effectLst/>
                        </a:rPr>
                        <a:t>ASSESSE</a:t>
                      </a:r>
                      <a:endParaRPr lang="en-IN" sz="9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a:lnSpc>
                          <a:spcPct val="115000"/>
                        </a:lnSpc>
                        <a:spcAft>
                          <a:spcPts val="1000"/>
                        </a:spcAft>
                      </a:pPr>
                      <a:r>
                        <a:rPr lang="en-IN" sz="900" dirty="0">
                          <a:effectLst/>
                        </a:rPr>
                        <a:t>DUE DATE</a:t>
                      </a:r>
                      <a:endParaRPr lang="en-IN" sz="9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315383">
                <a:tc>
                  <a:txBody>
                    <a:bodyPr/>
                    <a:lstStyle/>
                    <a:p>
                      <a:pPr marL="28575" marR="28575">
                        <a:lnSpc>
                          <a:spcPct val="115000"/>
                        </a:lnSpc>
                        <a:spcBef>
                          <a:spcPts val="225"/>
                        </a:spcBef>
                        <a:spcAft>
                          <a:spcPts val="225"/>
                        </a:spcAft>
                      </a:pPr>
                      <a:r>
                        <a:rPr lang="en-IN" sz="900">
                          <a:effectLst/>
                        </a:rPr>
                        <a:t>Audited</a:t>
                      </a:r>
                      <a:endParaRPr lang="en-IN" sz="9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900" dirty="0">
                          <a:effectLst/>
                        </a:rPr>
                        <a:t>30th Sept</a:t>
                      </a:r>
                      <a:endParaRPr lang="en-IN" sz="9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458238">
                <a:tc>
                  <a:txBody>
                    <a:bodyPr/>
                    <a:lstStyle/>
                    <a:p>
                      <a:pPr marL="28575" marR="28575">
                        <a:lnSpc>
                          <a:spcPct val="115000"/>
                        </a:lnSpc>
                        <a:spcBef>
                          <a:spcPts val="225"/>
                        </a:spcBef>
                        <a:spcAft>
                          <a:spcPts val="225"/>
                        </a:spcAft>
                      </a:pPr>
                      <a:r>
                        <a:rPr lang="en-IN" sz="900">
                          <a:effectLst/>
                        </a:rPr>
                        <a:t>Non Audited</a:t>
                      </a:r>
                      <a:endParaRPr lang="en-IN" sz="9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900" dirty="0">
                          <a:effectLst/>
                        </a:rPr>
                        <a:t>31th July</a:t>
                      </a:r>
                      <a:endParaRPr lang="en-IN" sz="9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583284">
                <a:tc>
                  <a:txBody>
                    <a:bodyPr/>
                    <a:lstStyle/>
                    <a:p>
                      <a:pPr marL="28575" marR="28575">
                        <a:lnSpc>
                          <a:spcPct val="115000"/>
                        </a:lnSpc>
                        <a:spcBef>
                          <a:spcPts val="225"/>
                        </a:spcBef>
                        <a:spcAft>
                          <a:spcPts val="225"/>
                        </a:spcAft>
                      </a:pPr>
                      <a:r>
                        <a:rPr lang="en-IN" sz="900">
                          <a:effectLst/>
                        </a:rPr>
                        <a:t>Revised/ Belated</a:t>
                      </a:r>
                      <a:endParaRPr lang="en-IN" sz="9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900" dirty="0">
                          <a:effectLst/>
                        </a:rPr>
                        <a:t>Within 1 year from the end A.Y. or Completion of Assessment which ever is earlier </a:t>
                      </a:r>
                      <a:endParaRPr lang="en-IN" sz="9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bl>
          </a:graphicData>
        </a:graphic>
      </p:graphicFrame>
    </p:spTree>
  </p:cSld>
  <p:clrMapOvr>
    <a:masterClrMapping/>
  </p:clrMapOvr>
  <p:transition spd="slow" advClick="0" advTm="2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552700" y="647698"/>
            <a:ext cx="3200400" cy="2400301"/>
          </a:xfrm>
          <a:prstGeom prst="rect">
            <a:avLst/>
          </a:prstGeom>
          <a:ln w="53975" cap="sq">
            <a:solidFill>
              <a:schemeClr val="bg1"/>
            </a:solidFill>
            <a:miter lim="800000"/>
          </a:ln>
          <a:effectLst>
            <a:outerShdw blurRad="88900" dist="114300" dir="13800000" sx="101000" sy="101000" algn="br" rotWithShape="0">
              <a:prstClr val="black">
                <a:alpha val="40000"/>
              </a:prstClr>
            </a:outerShdw>
          </a:effectLst>
        </p:spPr>
      </p:pic>
      <p:pic>
        <p:nvPicPr>
          <p:cNvPr id="20482"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flipH="1">
            <a:off x="1436996" y="2439680"/>
            <a:ext cx="2957513" cy="5915025"/>
          </a:xfrm>
          <a:prstGeom prst="rect">
            <a:avLst/>
          </a:prstGeom>
          <a:effectLst>
            <a:softEdge rad="0"/>
          </a:effectLst>
        </p:spPr>
      </p:pic>
      <p:pic>
        <p:nvPicPr>
          <p:cNvPr id="32" name="79-80 Breaking Your Dependence.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839200" y="7162800"/>
            <a:ext cx="304800" cy="304800"/>
          </a:xfrm>
          <a:prstGeom prst="rect">
            <a:avLst/>
          </a:prstGeom>
        </p:spPr>
      </p:pic>
      <p:graphicFrame>
        <p:nvGraphicFramePr>
          <p:cNvPr id="33" name="Table 32"/>
          <p:cNvGraphicFramePr>
            <a:graphicFrameLocks noGrp="1"/>
          </p:cNvGraphicFramePr>
          <p:nvPr>
            <p:extLst>
              <p:ext uri="{D42A27DB-BD31-4B8C-83A1-F6EECF244321}">
                <p14:modId xmlns:p14="http://schemas.microsoft.com/office/powerpoint/2010/main" val="3538370884"/>
              </p:ext>
            </p:extLst>
          </p:nvPr>
        </p:nvGraphicFramePr>
        <p:xfrm>
          <a:off x="2552700" y="647698"/>
          <a:ext cx="3280247" cy="2306800"/>
        </p:xfrm>
        <a:graphic>
          <a:graphicData uri="http://schemas.openxmlformats.org/drawingml/2006/table">
            <a:tbl>
              <a:tblPr firstRow="1" firstCol="1" bandRow="1">
                <a:effectLst>
                  <a:outerShdw blurRad="50800" dist="50800" dir="5400000" algn="ctr" rotWithShape="0">
                    <a:srgbClr val="000000">
                      <a:alpha val="0"/>
                    </a:srgbClr>
                  </a:outerShdw>
                  <a:reflection stA="0" endPos="65000" dist="50800" dir="5400000" sy="-100000" algn="bl" rotWithShape="0"/>
                </a:effectLst>
                <a:tableStyleId>{5C22544A-7EE6-4342-B048-85BDC9FD1C3A}</a:tableStyleId>
              </a:tblPr>
              <a:tblGrid>
                <a:gridCol w="828067"/>
                <a:gridCol w="2452180"/>
              </a:tblGrid>
              <a:tr h="430172">
                <a:tc>
                  <a:txBody>
                    <a:bodyPr/>
                    <a:lstStyle/>
                    <a:p>
                      <a:pPr>
                        <a:lnSpc>
                          <a:spcPct val="115000"/>
                        </a:lnSpc>
                        <a:spcAft>
                          <a:spcPts val="1000"/>
                        </a:spcAft>
                      </a:pPr>
                      <a:r>
                        <a:rPr lang="en-IN" sz="1200" dirty="0">
                          <a:effectLst/>
                        </a:rPr>
                        <a:t>ASSESSE</a:t>
                      </a:r>
                      <a:endParaRPr lang="en-IN" sz="12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a:lnSpc>
                          <a:spcPct val="115000"/>
                        </a:lnSpc>
                        <a:spcAft>
                          <a:spcPts val="1000"/>
                        </a:spcAft>
                      </a:pPr>
                      <a:r>
                        <a:rPr lang="en-IN" sz="1200" dirty="0">
                          <a:effectLst/>
                        </a:rPr>
                        <a:t>DUE DATE</a:t>
                      </a:r>
                      <a:endParaRPr lang="en-IN" sz="12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430172">
                <a:tc>
                  <a:txBody>
                    <a:bodyPr/>
                    <a:lstStyle/>
                    <a:p>
                      <a:pPr marL="28575" marR="28575">
                        <a:lnSpc>
                          <a:spcPct val="115000"/>
                        </a:lnSpc>
                        <a:spcBef>
                          <a:spcPts val="225"/>
                        </a:spcBef>
                        <a:spcAft>
                          <a:spcPts val="225"/>
                        </a:spcAft>
                      </a:pPr>
                      <a:r>
                        <a:rPr lang="en-IN" sz="1200">
                          <a:effectLst/>
                        </a:rPr>
                        <a:t>Audited</a:t>
                      </a:r>
                      <a:endParaRPr lang="en-IN" sz="12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200" dirty="0">
                          <a:effectLst/>
                        </a:rPr>
                        <a:t>30th Sept</a:t>
                      </a:r>
                      <a:endParaRPr lang="en-IN" sz="12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625020">
                <a:tc>
                  <a:txBody>
                    <a:bodyPr/>
                    <a:lstStyle/>
                    <a:p>
                      <a:pPr marL="28575" marR="28575">
                        <a:lnSpc>
                          <a:spcPct val="115000"/>
                        </a:lnSpc>
                        <a:spcBef>
                          <a:spcPts val="225"/>
                        </a:spcBef>
                        <a:spcAft>
                          <a:spcPts val="225"/>
                        </a:spcAft>
                      </a:pPr>
                      <a:r>
                        <a:rPr lang="en-IN" sz="1200">
                          <a:effectLst/>
                        </a:rPr>
                        <a:t>Non Audited</a:t>
                      </a:r>
                      <a:endParaRPr lang="en-IN" sz="12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200" dirty="0">
                          <a:effectLst/>
                        </a:rPr>
                        <a:t>31th July</a:t>
                      </a:r>
                      <a:endParaRPr lang="en-IN" sz="12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819868">
                <a:tc>
                  <a:txBody>
                    <a:bodyPr/>
                    <a:lstStyle/>
                    <a:p>
                      <a:pPr marL="28575" marR="28575">
                        <a:lnSpc>
                          <a:spcPct val="115000"/>
                        </a:lnSpc>
                        <a:spcBef>
                          <a:spcPts val="225"/>
                        </a:spcBef>
                        <a:spcAft>
                          <a:spcPts val="225"/>
                        </a:spcAft>
                      </a:pPr>
                      <a:r>
                        <a:rPr lang="en-IN" sz="1200">
                          <a:effectLst/>
                        </a:rPr>
                        <a:t>Revised/ Belated</a:t>
                      </a:r>
                      <a:endParaRPr lang="en-IN" sz="12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200" dirty="0">
                          <a:effectLst/>
                        </a:rPr>
                        <a:t>Within 1 year from the end A.Y. or Completion of Assessment which ever is earlier </a:t>
                      </a:r>
                      <a:endParaRPr lang="en-IN" sz="12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 fill="hold" display="0">
                  <p:stCondLst>
                    <p:cond delay="indefinite"/>
                  </p:stCondLst>
                  <p:endCondLst>
                    <p:cond evt="onPrev" delay="0">
                      <p:tgtEl>
                        <p:sldTgt/>
                      </p:tgtEl>
                    </p:cond>
                    <p:cond evt="onStopAudio" delay="0">
                      <p:tgtEl>
                        <p:sldTgt/>
                      </p:tgtEl>
                    </p:cond>
                  </p:endCondLst>
                </p:cTn>
                <p:tgtEl>
                  <p:spTgt spid="3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614871" y="647698"/>
            <a:ext cx="3200400" cy="2400301"/>
          </a:xfrm>
          <a:prstGeom prst="rect">
            <a:avLst/>
          </a:prstGeom>
          <a:ln w="53975" cap="sq">
            <a:solidFill>
              <a:schemeClr val="bg1"/>
            </a:solidFill>
            <a:miter lim="800000"/>
          </a:ln>
          <a:effectLst>
            <a:outerShdw blurRad="88900" dist="114300" dir="13800000" sx="101000" sy="101000" algn="br" rotWithShape="0">
              <a:prstClr val="black">
                <a:alpha val="40000"/>
              </a:prstClr>
            </a:outerShdw>
          </a:effectLst>
        </p:spPr>
      </p:pic>
      <p:sp>
        <p:nvSpPr>
          <p:cNvPr id="4" name="TextBox 3"/>
          <p:cNvSpPr txBox="1"/>
          <p:nvPr/>
        </p:nvSpPr>
        <p:spPr>
          <a:xfrm>
            <a:off x="2642698" y="709263"/>
            <a:ext cx="1023037" cy="369332"/>
          </a:xfrm>
          <a:prstGeom prst="rect">
            <a:avLst/>
          </a:prstGeom>
          <a:noFill/>
        </p:spPr>
        <p:txBody>
          <a:bodyPr wrap="none" rtlCol="0">
            <a:spAutoFit/>
          </a:bodyPr>
          <a:lstStyle/>
          <a:p>
            <a:r>
              <a:rPr lang="en-US" dirty="0" smtClean="0">
                <a:solidFill>
                  <a:schemeClr val="bg1"/>
                </a:solidFill>
              </a:rPr>
              <a:t>Assessee</a:t>
            </a:r>
            <a:endParaRPr lang="en-US" dirty="0">
              <a:solidFill>
                <a:schemeClr val="bg1"/>
              </a:solidFill>
            </a:endParaRPr>
          </a:p>
        </p:txBody>
      </p:sp>
      <p:sp>
        <p:nvSpPr>
          <p:cNvPr id="5" name="TextBox 4"/>
          <p:cNvSpPr txBox="1"/>
          <p:nvPr/>
        </p:nvSpPr>
        <p:spPr>
          <a:xfrm>
            <a:off x="2813539" y="1487194"/>
            <a:ext cx="2865472" cy="2042587"/>
          </a:xfrm>
          <a:prstGeom prst="rect">
            <a:avLst/>
          </a:prstGeom>
          <a:noFill/>
        </p:spPr>
        <p:txBody>
          <a:bodyPr wrap="none" rtlCol="0">
            <a:noAutofit/>
          </a:bodyPr>
          <a:lstStyle/>
          <a:p>
            <a:r>
              <a:rPr lang="en-IN" sz="1400" dirty="0" smtClean="0">
                <a:solidFill>
                  <a:schemeClr val="bg1"/>
                </a:solidFill>
              </a:rPr>
              <a:t>                              Within </a:t>
            </a:r>
            <a:r>
              <a:rPr lang="en-IN" sz="1400" dirty="0">
                <a:solidFill>
                  <a:schemeClr val="bg1"/>
                </a:solidFill>
              </a:rPr>
              <a:t>1 year from </a:t>
            </a:r>
            <a:endParaRPr lang="en-IN" sz="1400" dirty="0" smtClean="0">
              <a:solidFill>
                <a:schemeClr val="bg1"/>
              </a:solidFill>
            </a:endParaRPr>
          </a:p>
          <a:p>
            <a:r>
              <a:rPr lang="en-IN" sz="1400" dirty="0" smtClean="0">
                <a:solidFill>
                  <a:schemeClr val="bg1"/>
                </a:solidFill>
              </a:rPr>
              <a:t>the </a:t>
            </a:r>
            <a:r>
              <a:rPr lang="en-IN" sz="1400" dirty="0">
                <a:solidFill>
                  <a:schemeClr val="bg1"/>
                </a:solidFill>
              </a:rPr>
              <a:t>end A.Y. or </a:t>
            </a:r>
            <a:r>
              <a:rPr lang="en-IN" sz="1400" dirty="0" smtClean="0">
                <a:solidFill>
                  <a:schemeClr val="bg1"/>
                </a:solidFill>
              </a:rPr>
              <a:t>Completion</a:t>
            </a:r>
          </a:p>
          <a:p>
            <a:r>
              <a:rPr lang="en-IN" sz="1400" dirty="0" smtClean="0">
                <a:solidFill>
                  <a:schemeClr val="bg1"/>
                </a:solidFill>
              </a:rPr>
              <a:t> </a:t>
            </a:r>
            <a:r>
              <a:rPr lang="en-IN" sz="1400" dirty="0">
                <a:solidFill>
                  <a:schemeClr val="bg1"/>
                </a:solidFill>
              </a:rPr>
              <a:t>of Assessment </a:t>
            </a:r>
            <a:endParaRPr lang="en-IN" sz="1400" dirty="0" smtClean="0">
              <a:solidFill>
                <a:schemeClr val="bg1"/>
              </a:solidFill>
            </a:endParaRPr>
          </a:p>
          <a:p>
            <a:r>
              <a:rPr lang="en-IN" sz="1400" dirty="0" smtClean="0">
                <a:solidFill>
                  <a:schemeClr val="bg1"/>
                </a:solidFill>
              </a:rPr>
              <a:t>which </a:t>
            </a:r>
            <a:r>
              <a:rPr lang="en-IN" sz="1400" dirty="0">
                <a:solidFill>
                  <a:schemeClr val="bg1"/>
                </a:solidFill>
              </a:rPr>
              <a:t>ever is earlier </a:t>
            </a:r>
            <a:endParaRPr lang="en-US" sz="1300" dirty="0">
              <a:solidFill>
                <a:schemeClr val="bg1"/>
              </a:solidFill>
            </a:endParaRPr>
          </a:p>
        </p:txBody>
      </p:sp>
      <p:pic>
        <p:nvPicPr>
          <p:cNvPr id="34"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752964" y="876300"/>
            <a:ext cx="2415092" cy="5702300"/>
          </a:xfrm>
          <a:prstGeom prst="rect">
            <a:avLst/>
          </a:prstGeom>
          <a:effectLst>
            <a:outerShdw blurRad="50800" dist="12700" dir="5400000" algn="ctr" rotWithShape="0">
              <a:srgbClr val="000000">
                <a:alpha val="43137"/>
              </a:srgbClr>
            </a:outerShdw>
            <a:softEdge rad="0"/>
          </a:effectLst>
        </p:spPr>
      </p:pic>
      <p:sp>
        <p:nvSpPr>
          <p:cNvPr id="7" name="TextBox 6"/>
          <p:cNvSpPr txBox="1"/>
          <p:nvPr/>
        </p:nvSpPr>
        <p:spPr>
          <a:xfrm>
            <a:off x="3878003" y="695195"/>
            <a:ext cx="1037656" cy="369332"/>
          </a:xfrm>
          <a:prstGeom prst="rect">
            <a:avLst/>
          </a:prstGeom>
          <a:noFill/>
        </p:spPr>
        <p:txBody>
          <a:bodyPr wrap="none" rtlCol="0">
            <a:spAutoFit/>
          </a:bodyPr>
          <a:lstStyle/>
          <a:p>
            <a:r>
              <a:rPr lang="en-US" dirty="0" smtClean="0">
                <a:solidFill>
                  <a:schemeClr val="bg1"/>
                </a:solidFill>
              </a:rPr>
              <a:t>Due date</a:t>
            </a:r>
            <a:endParaRPr lang="en-US" dirty="0">
              <a:solidFill>
                <a:schemeClr val="bg1"/>
              </a:solidFill>
            </a:endParaRPr>
          </a:p>
        </p:txBody>
      </p:sp>
      <p:sp>
        <p:nvSpPr>
          <p:cNvPr id="8" name="TextBox 7"/>
          <p:cNvSpPr txBox="1"/>
          <p:nvPr/>
        </p:nvSpPr>
        <p:spPr>
          <a:xfrm>
            <a:off x="2687965" y="1028824"/>
            <a:ext cx="2498934" cy="335563"/>
          </a:xfrm>
          <a:prstGeom prst="rect">
            <a:avLst/>
          </a:prstGeom>
          <a:noFill/>
        </p:spPr>
        <p:txBody>
          <a:bodyPr wrap="none" rtlCol="0">
            <a:noAutofit/>
          </a:bodyPr>
          <a:lstStyle/>
          <a:p>
            <a:r>
              <a:rPr lang="en-US" sz="1300" dirty="0" smtClean="0">
                <a:solidFill>
                  <a:schemeClr val="bg1"/>
                </a:solidFill>
              </a:rPr>
              <a:t>Audited</a:t>
            </a:r>
            <a:endParaRPr lang="en-US" sz="1300" dirty="0">
              <a:solidFill>
                <a:schemeClr val="bg1"/>
              </a:solidFill>
            </a:endParaRPr>
          </a:p>
        </p:txBody>
      </p:sp>
      <p:sp>
        <p:nvSpPr>
          <p:cNvPr id="9" name="TextBox 8"/>
          <p:cNvSpPr txBox="1"/>
          <p:nvPr/>
        </p:nvSpPr>
        <p:spPr>
          <a:xfrm>
            <a:off x="3987525" y="1003793"/>
            <a:ext cx="961497" cy="335563"/>
          </a:xfrm>
          <a:prstGeom prst="rect">
            <a:avLst/>
          </a:prstGeom>
          <a:noFill/>
        </p:spPr>
        <p:txBody>
          <a:bodyPr wrap="none" rtlCol="0">
            <a:noAutofit/>
          </a:bodyPr>
          <a:lstStyle/>
          <a:p>
            <a:r>
              <a:rPr lang="en-US" sz="1300" dirty="0" smtClean="0">
                <a:solidFill>
                  <a:schemeClr val="bg1"/>
                </a:solidFill>
              </a:rPr>
              <a:t>30</a:t>
            </a:r>
            <a:r>
              <a:rPr lang="en-US" sz="1300" baseline="30000" dirty="0" smtClean="0">
                <a:solidFill>
                  <a:schemeClr val="bg1"/>
                </a:solidFill>
              </a:rPr>
              <a:t>th</a:t>
            </a:r>
            <a:r>
              <a:rPr lang="en-US" sz="1300" dirty="0" smtClean="0">
                <a:solidFill>
                  <a:schemeClr val="bg1"/>
                </a:solidFill>
              </a:rPr>
              <a:t> September</a:t>
            </a:r>
            <a:endParaRPr lang="en-US" sz="1300" dirty="0">
              <a:solidFill>
                <a:schemeClr val="bg1"/>
              </a:solidFill>
            </a:endParaRPr>
          </a:p>
        </p:txBody>
      </p:sp>
      <p:sp>
        <p:nvSpPr>
          <p:cNvPr id="10" name="TextBox 9"/>
          <p:cNvSpPr txBox="1"/>
          <p:nvPr/>
        </p:nvSpPr>
        <p:spPr>
          <a:xfrm>
            <a:off x="2675512" y="1232038"/>
            <a:ext cx="832187" cy="335563"/>
          </a:xfrm>
          <a:prstGeom prst="rect">
            <a:avLst/>
          </a:prstGeom>
          <a:noFill/>
        </p:spPr>
        <p:txBody>
          <a:bodyPr wrap="none" rtlCol="0">
            <a:noAutofit/>
          </a:bodyPr>
          <a:lstStyle/>
          <a:p>
            <a:r>
              <a:rPr lang="en-US" sz="1300" dirty="0" smtClean="0">
                <a:solidFill>
                  <a:schemeClr val="bg1"/>
                </a:solidFill>
              </a:rPr>
              <a:t>Non Audited</a:t>
            </a:r>
            <a:endParaRPr lang="en-US" sz="1300" dirty="0">
              <a:solidFill>
                <a:schemeClr val="bg1"/>
              </a:solidFill>
            </a:endParaRPr>
          </a:p>
        </p:txBody>
      </p:sp>
      <p:pic>
        <p:nvPicPr>
          <p:cNvPr id="41"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174475" y="1078595"/>
            <a:ext cx="2952985" cy="5562600"/>
          </a:xfrm>
          <a:prstGeom prst="rect">
            <a:avLst/>
          </a:prstGeom>
          <a:effectLst>
            <a:outerShdw blurRad="50800" dist="12700" dir="5400000" algn="ctr" rotWithShape="0">
              <a:srgbClr val="000000">
                <a:alpha val="43137"/>
              </a:srgbClr>
            </a:outerShdw>
            <a:softEdge rad="0"/>
          </a:effectLst>
        </p:spPr>
      </p:pic>
      <p:sp>
        <p:nvSpPr>
          <p:cNvPr id="13" name="TextBox 12"/>
          <p:cNvSpPr txBox="1"/>
          <p:nvPr/>
        </p:nvSpPr>
        <p:spPr>
          <a:xfrm>
            <a:off x="2687425" y="1487373"/>
            <a:ext cx="1210877" cy="335563"/>
          </a:xfrm>
          <a:prstGeom prst="rect">
            <a:avLst/>
          </a:prstGeom>
          <a:noFill/>
        </p:spPr>
        <p:txBody>
          <a:bodyPr wrap="none" rtlCol="0">
            <a:noAutofit/>
          </a:bodyPr>
          <a:lstStyle/>
          <a:p>
            <a:r>
              <a:rPr lang="en-US" sz="1300" dirty="0" smtClean="0">
                <a:solidFill>
                  <a:schemeClr val="bg1"/>
                </a:solidFill>
              </a:rPr>
              <a:t>Revised/ Belated</a:t>
            </a:r>
            <a:endParaRPr lang="en-US" sz="1300" dirty="0">
              <a:solidFill>
                <a:schemeClr val="bg1"/>
              </a:solidFill>
            </a:endParaRPr>
          </a:p>
        </p:txBody>
      </p:sp>
      <p:sp>
        <p:nvSpPr>
          <p:cNvPr id="57" name="TextBox 56"/>
          <p:cNvSpPr txBox="1"/>
          <p:nvPr/>
        </p:nvSpPr>
        <p:spPr>
          <a:xfrm>
            <a:off x="4003829" y="1220656"/>
            <a:ext cx="786004" cy="335563"/>
          </a:xfrm>
          <a:prstGeom prst="rect">
            <a:avLst/>
          </a:prstGeom>
          <a:noFill/>
        </p:spPr>
        <p:txBody>
          <a:bodyPr wrap="none" rtlCol="0">
            <a:noAutofit/>
          </a:bodyPr>
          <a:lstStyle/>
          <a:p>
            <a:r>
              <a:rPr lang="en-US" sz="1300" dirty="0" smtClean="0">
                <a:solidFill>
                  <a:schemeClr val="bg1"/>
                </a:solidFill>
              </a:rPr>
              <a:t>31</a:t>
            </a:r>
            <a:r>
              <a:rPr lang="en-US" sz="1300" baseline="30000" dirty="0" smtClean="0">
                <a:solidFill>
                  <a:schemeClr val="bg1"/>
                </a:solidFill>
              </a:rPr>
              <a:t>st</a:t>
            </a:r>
            <a:r>
              <a:rPr lang="en-US" sz="1300" dirty="0" smtClean="0">
                <a:solidFill>
                  <a:schemeClr val="bg1"/>
                </a:solidFill>
              </a:rPr>
              <a:t> July</a:t>
            </a:r>
            <a:endParaRPr lang="en-US" sz="1300" dirty="0">
              <a:solidFill>
                <a:schemeClr val="bg1"/>
              </a:solidFill>
            </a:endParaRPr>
          </a:p>
        </p:txBody>
      </p:sp>
      <p:pic>
        <p:nvPicPr>
          <p:cNvPr id="35" name="81-83 Reduce the Amount of Tex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839200" y="7099300"/>
            <a:ext cx="304800" cy="304800"/>
          </a:xfrm>
          <a:prstGeom prst="rect">
            <a:avLst/>
          </a:prstGeom>
        </p:spPr>
      </p:pic>
      <p:pic>
        <p:nvPicPr>
          <p:cNvPr id="2050" name="Picture 2"/>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4499699" y="1232038"/>
            <a:ext cx="2470456" cy="54768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5"/>
                                        </p:tgtEl>
                                      </p:cBhvr>
                                    </p:cmd>
                                  </p:childTnLst>
                                </p:cTn>
                              </p:par>
                              <p:par>
                                <p:cTn id="7" presetID="1" presetClass="entr" presetSubtype="0" fill="hold" nodeType="withEffect">
                                  <p:stCondLst>
                                    <p:cond delay="250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xit" presetSubtype="0" fill="hold" nodeType="withEffect">
                                  <p:stCondLst>
                                    <p:cond delay="2500"/>
                                  </p:stCondLst>
                                  <p:childTnLst>
                                    <p:set>
                                      <p:cBhvr>
                                        <p:cTn id="10" dur="1" fill="hold">
                                          <p:stCondLst>
                                            <p:cond delay="0"/>
                                          </p:stCondLst>
                                        </p:cTn>
                                        <p:tgtEl>
                                          <p:spTgt spid="2050"/>
                                        </p:tgtEl>
                                        <p:attrNameLst>
                                          <p:attrName>style.visibility</p:attrName>
                                        </p:attrNameLst>
                                      </p:cBhvr>
                                      <p:to>
                                        <p:strVal val="hidden"/>
                                      </p:to>
                                    </p:set>
                                  </p:childTnLst>
                                </p:cTn>
                              </p:par>
                            </p:childTnLst>
                          </p:cTn>
                        </p:par>
                        <p:par>
                          <p:cTn id="11" fill="hold">
                            <p:stCondLst>
                              <p:cond delay="2500"/>
                            </p:stCondLst>
                            <p:childTnLst>
                              <p:par>
                                <p:cTn id="12" presetID="0" presetClass="path" presetSubtype="0" accel="100000" fill="hold" grpId="0" nodeType="afterEffect">
                                  <p:stCondLst>
                                    <p:cond delay="0"/>
                                  </p:stCondLst>
                                  <p:childTnLst>
                                    <p:animMotion origin="layout" path="M 2.77778E-6 -4.07407E-6 C 0.00034 0.0801 0.00069 0.15116 0.00087 0.23612 C 0.00087 0.2669 -0.00018 0.33704 0.00208 0.37223 C 0.00225 0.43635 0.00225 0.50024 0.00347 0.56366 C 0.00382 0.58936 0.00312 0.62153 0.00434 0.64561 C 0.00434 0.66505 0.00451 0.7213 0.0059 0.74098 C 0.00607 0.74931 0.00555 0.76343 0.00729 0.76621 C 0.00781 0.77084 0.00885 0.77524 0.00989 0.77917 C 0.01128 0.78635 0.01059 0.77987 0.01093 0.78588 " pathEditMode="relative" rAng="0" ptsTypes="ffffffffA">
                                      <p:cBhvr>
                                        <p:cTn id="13" dur="700" fill="hold"/>
                                        <p:tgtEl>
                                          <p:spTgt spid="7"/>
                                        </p:tgtEl>
                                        <p:attrNameLst>
                                          <p:attrName>ppt_x</p:attrName>
                                          <p:attrName>ppt_y</p:attrName>
                                        </p:attrNameLst>
                                      </p:cBhvr>
                                      <p:rCtr x="600" y="39300"/>
                                    </p:animMotion>
                                  </p:childTnLst>
                                </p:cTn>
                              </p:par>
                              <p:par>
                                <p:cTn id="14" presetID="8" presetClass="emph" presetSubtype="0" decel="50000" fill="hold" grpId="1" nodeType="withEffect">
                                  <p:stCondLst>
                                    <p:cond delay="600"/>
                                  </p:stCondLst>
                                  <p:childTnLst>
                                    <p:animRot by="900000">
                                      <p:cBhvr>
                                        <p:cTn id="15" dur="100" fill="hold"/>
                                        <p:tgtEl>
                                          <p:spTgt spid="7"/>
                                        </p:tgtEl>
                                        <p:attrNameLst>
                                          <p:attrName>r</p:attrName>
                                        </p:attrNameLst>
                                      </p:cBhvr>
                                    </p:animRot>
                                  </p:childTnLst>
                                </p:cTn>
                              </p:par>
                              <p:par>
                                <p:cTn id="16" presetID="0" presetClass="path" presetSubtype="0" accel="100000" fill="hold" grpId="0" nodeType="withEffect">
                                  <p:stCondLst>
                                    <p:cond delay="0"/>
                                  </p:stCondLst>
                                  <p:childTnLst>
                                    <p:animMotion origin="layout" path="M -3.61111E-6 4.44444E-6 C -0.00104 0.07638 -0.00139 0.14444 -0.00173 0.22546 C -0.00208 0.25463 0.00191 0.32175 -0.0052 0.35555 C -0.00625 0.41666 -0.0059 0.47754 -0.00937 0.53842 C -0.01041 0.56319 -0.00833 0.59398 -0.01215 0.61689 C -0.01215 0.63518 -0.01284 0.68888 -0.01684 0.70787 C -0.01753 0.71574 -0.01458 0.72916 -0.02066 0.73171 C -0.02204 0.73634 -0.02517 0.7405 -0.0276 0.74421 C -0.03107 0.75092 -0.02968 0.7449 -0.03107 0.75092 " pathEditMode="relative" rAng="0" ptsTypes="ffffffffA">
                                      <p:cBhvr>
                                        <p:cTn id="17" dur="700" fill="hold"/>
                                        <p:tgtEl>
                                          <p:spTgt spid="8"/>
                                        </p:tgtEl>
                                        <p:attrNameLst>
                                          <p:attrName>ppt_x</p:attrName>
                                          <p:attrName>ppt_y</p:attrName>
                                        </p:attrNameLst>
                                      </p:cBhvr>
                                      <p:rCtr x="-1500" y="37500"/>
                                    </p:animMotion>
                                  </p:childTnLst>
                                </p:cTn>
                              </p:par>
                              <p:par>
                                <p:cTn id="18" presetID="8" presetClass="emph" presetSubtype="0" decel="50000" fill="hold" grpId="1" nodeType="withEffect">
                                  <p:stCondLst>
                                    <p:cond delay="600"/>
                                  </p:stCondLst>
                                  <p:childTnLst>
                                    <p:animRot by="-300000">
                                      <p:cBhvr>
                                        <p:cTn id="19" dur="100" fill="hold"/>
                                        <p:tgtEl>
                                          <p:spTgt spid="8"/>
                                        </p:tgtEl>
                                        <p:attrNameLst>
                                          <p:attrName>r</p:attrName>
                                        </p:attrNameLst>
                                      </p:cBhvr>
                                    </p:animRot>
                                  </p:childTnLst>
                                </p:cTn>
                              </p:par>
                              <p:par>
                                <p:cTn id="20" presetID="0" presetClass="path" presetSubtype="0" accel="50000" decel="50000" fill="hold" grpId="0" nodeType="withEffect">
                                  <p:stCondLst>
                                    <p:cond delay="0"/>
                                  </p:stCondLst>
                                  <p:childTnLst>
                                    <p:animMotion origin="layout" path="M 3.33333E-6 4.44444E-6 C 0.00659 0.29328 0.01354 0.5875 0.02083 0.70625 C 0.02847 0.82569 0.03993 0.7037 0.04548 0.71041 C 0.05121 0.71689 0.05312 0.74166 0.05503 0.74629 " pathEditMode="relative" rAng="0" ptsTypes="aaaA">
                                      <p:cBhvr>
                                        <p:cTn id="21" dur="750" fill="hold"/>
                                        <p:tgtEl>
                                          <p:spTgt spid="9"/>
                                        </p:tgtEl>
                                        <p:attrNameLst>
                                          <p:attrName>ppt_x</p:attrName>
                                          <p:attrName>ppt_y</p:attrName>
                                        </p:attrNameLst>
                                      </p:cBhvr>
                                      <p:rCtr x="2700" y="41300"/>
                                    </p:animMotion>
                                  </p:childTnLst>
                                </p:cTn>
                              </p:par>
                              <p:par>
                                <p:cTn id="22" presetID="0" presetClass="path" presetSubtype="0" accel="100000" fill="hold" grpId="0" nodeType="withEffect">
                                  <p:stCondLst>
                                    <p:cond delay="0"/>
                                  </p:stCondLst>
                                  <p:childTnLst>
                                    <p:animMotion origin="layout" path="M 0.00226 2.22222E-6 C 0.00295 0.06967 0.0033 0.13148 0.00347 0.20532 C 0.00347 0.23217 0.00139 0.29328 0.00538 0.32384 C 0.00608 0.37963 0.00608 0.43518 0.00799 0.49051 C 0.00868 0.51319 0.00729 0.5412 0.00955 0.56203 C 0.00955 0.5787 0.01025 0.62778 0.0125 0.64491 C 0.01285 0.65231 0.01129 0.66435 0.01476 0.6669 C 0.01563 0.67106 0.01754 0.67477 0.01893 0.67824 C 0.02118 0.68426 0.02014 0.6787 0.02118 0.68426 " pathEditMode="relative" rAng="0" ptsTypes="ffffffffA">
                                      <p:cBhvr>
                                        <p:cTn id="23" dur="700" fill="hold"/>
                                        <p:tgtEl>
                                          <p:spTgt spid="10"/>
                                        </p:tgtEl>
                                        <p:attrNameLst>
                                          <p:attrName>ppt_x</p:attrName>
                                          <p:attrName>ppt_y</p:attrName>
                                        </p:attrNameLst>
                                      </p:cBhvr>
                                      <p:rCtr x="900" y="34200"/>
                                    </p:animMotion>
                                  </p:childTnLst>
                                </p:cTn>
                              </p:par>
                              <p:par>
                                <p:cTn id="24" presetID="8" presetClass="emph" presetSubtype="0" decel="50000" fill="hold" grpId="1" nodeType="withEffect">
                                  <p:stCondLst>
                                    <p:cond delay="600"/>
                                  </p:stCondLst>
                                  <p:childTnLst>
                                    <p:animRot by="-900000">
                                      <p:cBhvr>
                                        <p:cTn id="25" dur="100" fill="hold"/>
                                        <p:tgtEl>
                                          <p:spTgt spid="10"/>
                                        </p:tgtEl>
                                        <p:attrNameLst>
                                          <p:attrName>r</p:attrName>
                                        </p:attrNameLst>
                                      </p:cBhvr>
                                    </p:animRot>
                                  </p:childTnLst>
                                </p:cTn>
                              </p:par>
                              <p:par>
                                <p:cTn id="26" presetID="0" presetClass="path" presetSubtype="0" accel="50000" decel="50000" fill="hold" grpId="0" nodeType="withEffect">
                                  <p:stCondLst>
                                    <p:cond delay="100"/>
                                  </p:stCondLst>
                                  <p:childTnLst>
                                    <p:animMotion origin="layout" path="M -4.16667E-6 -4.07407E-6 C -0.00555 0.30903 -0.01111 0.61899 -0.01718 0.74375 C -0.02343 0.86968 -0.03281 0.74121 -0.03732 0.74815 C -0.04201 0.7551 -0.04357 0.78102 -0.04496 0.78612 " pathEditMode="relative" rAng="0" ptsTypes="aaaA">
                                      <p:cBhvr>
                                        <p:cTn id="27" dur="700" fill="hold"/>
                                        <p:tgtEl>
                                          <p:spTgt spid="4"/>
                                        </p:tgtEl>
                                        <p:attrNameLst>
                                          <p:attrName>ppt_x</p:attrName>
                                          <p:attrName>ppt_y</p:attrName>
                                        </p:attrNameLst>
                                      </p:cBhvr>
                                      <p:rCtr x="-2300" y="43500"/>
                                    </p:animMotion>
                                  </p:childTnLst>
                                </p:cTn>
                              </p:par>
                              <p:par>
                                <p:cTn id="28" presetID="8" presetClass="emph" presetSubtype="0" decel="50000" fill="hold" grpId="1" nodeType="withEffect">
                                  <p:stCondLst>
                                    <p:cond delay="700"/>
                                  </p:stCondLst>
                                  <p:childTnLst>
                                    <p:animRot by="-300000">
                                      <p:cBhvr>
                                        <p:cTn id="29" dur="100" fill="hold"/>
                                        <p:tgtEl>
                                          <p:spTgt spid="4"/>
                                        </p:tgtEl>
                                        <p:attrNameLst>
                                          <p:attrName>r</p:attrName>
                                        </p:attrNameLst>
                                      </p:cBhvr>
                                    </p:animRot>
                                  </p:childTnLst>
                                </p:cTn>
                              </p:par>
                              <p:par>
                                <p:cTn id="30" presetID="0" presetClass="path" presetSubtype="0" accel="50000" decel="50000" fill="hold" grpId="0" nodeType="withEffect">
                                  <p:stCondLst>
                                    <p:cond delay="200"/>
                                  </p:stCondLst>
                                  <p:childTnLst>
                                    <p:animMotion origin="layout" path="M -2.22222E-6 3.87462E-6 C -0.00156 0.25167 -0.0026 0.50589 -0.00399 0.60768 C -0.00521 0.71177 -0.00729 0.60559 -0.00816 0.61207 C -0.0092 0.61762 -0.00955 0.63844 -0.00955 0.64284 " pathEditMode="relative" rAng="0" ptsTypes="aaaA">
                                      <p:cBhvr>
                                        <p:cTn id="31" dur="750" fill="hold"/>
                                        <p:tgtEl>
                                          <p:spTgt spid="13"/>
                                        </p:tgtEl>
                                        <p:attrNameLst>
                                          <p:attrName>ppt_x</p:attrName>
                                          <p:attrName>ppt_y</p:attrName>
                                        </p:attrNameLst>
                                      </p:cBhvr>
                                      <p:rCtr x="-500" y="35600"/>
                                    </p:animMotion>
                                  </p:childTnLst>
                                </p:cTn>
                              </p:par>
                              <p:par>
                                <p:cTn id="32" presetID="8" presetClass="emph" presetSubtype="0" decel="50000" fill="hold" grpId="1" nodeType="withEffect">
                                  <p:stCondLst>
                                    <p:cond delay="800"/>
                                  </p:stCondLst>
                                  <p:childTnLst>
                                    <p:animRot by="-600000">
                                      <p:cBhvr>
                                        <p:cTn id="33" dur="100" fill="hold"/>
                                        <p:tgtEl>
                                          <p:spTgt spid="13"/>
                                        </p:tgtEl>
                                        <p:attrNameLst>
                                          <p:attrName>r</p:attrName>
                                        </p:attrNameLst>
                                      </p:cBhvr>
                                    </p:animRot>
                                  </p:childTnLst>
                                </p:cTn>
                              </p:par>
                              <p:par>
                                <p:cTn id="34" presetID="0" presetClass="path" presetSubtype="0" accel="100000" fill="hold" grpId="0" nodeType="withEffect">
                                  <p:stCondLst>
                                    <p:cond delay="300"/>
                                  </p:stCondLst>
                                  <p:childTnLst>
                                    <p:animMotion origin="layout" path="M 0 -2.96296E-6 C 0.00035 0.06366 0.00035 0.12084 0.00069 0.18912 C 0.00069 0.21366 0 0.27014 0.00122 0.29861 C 0.00139 0.35 0.00139 0.40139 0.00226 0.45232 C 0.00243 0.47338 0.00226 0.49931 0.00278 0.51852 C 0.00278 0.53426 0.00295 0.57963 0.00382 0.59537 C 0.00399 0.60162 0.00365 0.61297 0.00469 0.61551 C 0.00486 0.61922 0.0059 0.62269 0.00625 0.62593 C 0.00729 0.63241 0.00677 0.62639 0.00694 0.63148 " pathEditMode="relative" rAng="0" ptsTypes="ffffffffA">
                                      <p:cBhvr>
                                        <p:cTn id="35" dur="600" fill="hold"/>
                                        <p:tgtEl>
                                          <p:spTgt spid="5"/>
                                        </p:tgtEl>
                                        <p:attrNameLst>
                                          <p:attrName>ppt_x</p:attrName>
                                          <p:attrName>ppt_y</p:attrName>
                                        </p:attrNameLst>
                                      </p:cBhvr>
                                      <p:rCtr x="400" y="31600"/>
                                    </p:animMotion>
                                  </p:childTnLst>
                                </p:cTn>
                              </p:par>
                              <p:par>
                                <p:cTn id="36" presetID="8" presetClass="emph" presetSubtype="0" decel="50000" fill="hold" grpId="1" nodeType="withEffect">
                                  <p:stCondLst>
                                    <p:cond delay="800"/>
                                  </p:stCondLst>
                                  <p:childTnLst>
                                    <p:animRot by="600000">
                                      <p:cBhvr>
                                        <p:cTn id="37" dur="100" fill="hold"/>
                                        <p:tgtEl>
                                          <p:spTgt spid="5"/>
                                        </p:tgtEl>
                                        <p:attrNameLst>
                                          <p:attrName>r</p:attrName>
                                        </p:attrNameLst>
                                      </p:cBhvr>
                                    </p:animRot>
                                  </p:childTnLst>
                                </p:cTn>
                              </p:par>
                              <p:par>
                                <p:cTn id="38" presetID="6" presetClass="emph" presetSubtype="0" accel="50000" decel="50000" fill="hold" grpId="0" nodeType="withEffect">
                                  <p:stCondLst>
                                    <p:cond delay="0"/>
                                  </p:stCondLst>
                                  <p:childTnLst>
                                    <p:animScale>
                                      <p:cBhvr>
                                        <p:cTn id="39" dur="1000" fill="hold"/>
                                        <p:tgtEl>
                                          <p:spTgt spid="57"/>
                                        </p:tgtEl>
                                      </p:cBhvr>
                                      <p:by x="138000" y="138000"/>
                                    </p:animScale>
                                  </p:childTnLst>
                                </p:cTn>
                              </p:par>
                              <p:par>
                                <p:cTn id="40" presetID="35" presetClass="path" presetSubtype="0" accel="50000" decel="50000" fill="hold" grpId="1" nodeType="withEffect">
                                  <p:stCondLst>
                                    <p:cond delay="0"/>
                                  </p:stCondLst>
                                  <p:childTnLst>
                                    <p:animMotion origin="layout" path="M -3.05556E-6 2.22222E-6 L -0.07569 0.06805 " pathEditMode="relative" rAng="0" ptsTypes="AA">
                                      <p:cBhvr>
                                        <p:cTn id="41" dur="1000" fill="hold"/>
                                        <p:tgtEl>
                                          <p:spTgt spid="57"/>
                                        </p:tgtEl>
                                        <p:attrNameLst>
                                          <p:attrName>ppt_x</p:attrName>
                                          <p:attrName>ppt_y</p:attrName>
                                        </p:attrNameLst>
                                      </p:cBhvr>
                                      <p:rCtr x="-3800" y="3400"/>
                                    </p:animMotion>
                                  </p:childTnLst>
                                </p:cTn>
                              </p:par>
                              <p:par>
                                <p:cTn id="42" presetID="10" presetClass="exit" presetSubtype="0" fill="hold" grpId="2" nodeType="withEffect">
                                  <p:stCondLst>
                                    <p:cond delay="1000"/>
                                  </p:stCondLst>
                                  <p:childTnLst>
                                    <p:animEffect transition="out" filter="fade">
                                      <p:cBhvr>
                                        <p:cTn id="43" dur="100"/>
                                        <p:tgtEl>
                                          <p:spTgt spid="57"/>
                                        </p:tgtEl>
                                      </p:cBhvr>
                                    </p:animEffect>
                                    <p:set>
                                      <p:cBhvr>
                                        <p:cTn id="44" dur="1" fill="hold">
                                          <p:stCondLst>
                                            <p:cond delay="99"/>
                                          </p:stCondLst>
                                        </p:cTn>
                                        <p:tgtEl>
                                          <p:spTgt spid="57"/>
                                        </p:tgtEl>
                                        <p:attrNameLst>
                                          <p:attrName>style.visibility</p:attrName>
                                        </p:attrNameLst>
                                      </p:cBhvr>
                                      <p:to>
                                        <p:strVal val="hidden"/>
                                      </p:to>
                                    </p:set>
                                  </p:childTnLst>
                                </p:cTn>
                              </p:par>
                              <p:par>
                                <p:cTn id="45" presetID="1" presetClass="entr" presetSubtype="0" fill="hold" nodeType="withEffect">
                                  <p:stCondLst>
                                    <p:cond delay="0"/>
                                  </p:stCondLst>
                                  <p:childTnLst>
                                    <p:set>
                                      <p:cBhvr>
                                        <p:cTn id="46" dur="1" fill="hold">
                                          <p:stCondLst>
                                            <p:cond delay="0"/>
                                          </p:stCondLst>
                                        </p:cTn>
                                        <p:tgtEl>
                                          <p:spTgt spid="41"/>
                                        </p:tgtEl>
                                        <p:attrNameLst>
                                          <p:attrName>style.visibility</p:attrName>
                                        </p:attrNameLst>
                                      </p:cBhvr>
                                      <p:to>
                                        <p:strVal val="visible"/>
                                      </p:to>
                                    </p:set>
                                  </p:childTnLst>
                                </p:cTn>
                              </p:par>
                              <p:par>
                                <p:cTn id="47" presetID="1" presetClass="exit" presetSubtype="0" fill="hold" nodeType="withEffect">
                                  <p:stCondLst>
                                    <p:cond delay="0"/>
                                  </p:stCondLst>
                                  <p:childTnLst>
                                    <p:set>
                                      <p:cBhvr>
                                        <p:cTn id="48" dur="1" fill="hold">
                                          <p:stCondLst>
                                            <p:cond delay="9"/>
                                          </p:stCondLst>
                                        </p:cTn>
                                        <p:tgtEl>
                                          <p:spTgt spid="34"/>
                                        </p:tgtEl>
                                        <p:attrNameLst>
                                          <p:attrName>style.visibility</p:attrName>
                                        </p:attrNameLst>
                                      </p:cBhvr>
                                      <p:to>
                                        <p:strVal val="hidden"/>
                                      </p:to>
                                    </p:set>
                                  </p:childTnLst>
                                </p:cTn>
                              </p:par>
                            </p:childTnLst>
                          </p:cTn>
                        </p:par>
                        <p:par>
                          <p:cTn id="49" fill="hold">
                            <p:stCondLst>
                              <p:cond delay="3600"/>
                            </p:stCondLst>
                            <p:childTnLst>
                              <p:par>
                                <p:cTn id="50" presetID="63" presetClass="path" presetSubtype="0" accel="76000" decel="24000" fill="hold" grpId="2" nodeType="afterEffect">
                                  <p:stCondLst>
                                    <p:cond delay="0"/>
                                  </p:stCondLst>
                                  <p:childTnLst>
                                    <p:animMotion origin="layout" path="M -0.04496 0.78603 L 0.41285 0.36248 " pathEditMode="relative" rAng="0" ptsTypes="AA">
                                      <p:cBhvr>
                                        <p:cTn id="51" dur="750" fill="hold"/>
                                        <p:tgtEl>
                                          <p:spTgt spid="4"/>
                                        </p:tgtEl>
                                        <p:attrNameLst>
                                          <p:attrName>ppt_x</p:attrName>
                                          <p:attrName>ppt_y</p:attrName>
                                        </p:attrNameLst>
                                      </p:cBhvr>
                                      <p:rCtr x="22900" y="-21200"/>
                                    </p:animMotion>
                                  </p:childTnLst>
                                </p:cTn>
                              </p:par>
                              <p:par>
                                <p:cTn id="52" presetID="63" presetClass="path" presetSubtype="0" accel="76000" decel="24000" fill="hold" grpId="2" nodeType="withEffect">
                                  <p:stCondLst>
                                    <p:cond delay="0"/>
                                  </p:stCondLst>
                                  <p:childTnLst>
                                    <p:animMotion origin="layout" path="M 0.00695 0.63194 L 0.28056 0.28564 " pathEditMode="relative" rAng="0" ptsTypes="AA">
                                      <p:cBhvr>
                                        <p:cTn id="53" dur="750" fill="hold"/>
                                        <p:tgtEl>
                                          <p:spTgt spid="5"/>
                                        </p:tgtEl>
                                        <p:attrNameLst>
                                          <p:attrName>ppt_x</p:attrName>
                                          <p:attrName>ppt_y</p:attrName>
                                        </p:attrNameLst>
                                      </p:cBhvr>
                                      <p:rCtr x="13700" y="-17300"/>
                                    </p:animMotion>
                                  </p:childTnLst>
                                </p:cTn>
                              </p:par>
                              <p:par>
                                <p:cTn id="54" presetID="63" presetClass="path" presetSubtype="0" accel="76000" decel="24000" fill="hold" grpId="2" nodeType="withEffect">
                                  <p:stCondLst>
                                    <p:cond delay="0"/>
                                  </p:stCondLst>
                                  <p:childTnLst>
                                    <p:animMotion origin="layout" path="M 0.01094 0.78534 L 0.27987 0.36063 " pathEditMode="relative" rAng="0" ptsTypes="AA">
                                      <p:cBhvr>
                                        <p:cTn id="55" dur="750" fill="hold"/>
                                        <p:tgtEl>
                                          <p:spTgt spid="7"/>
                                        </p:tgtEl>
                                        <p:attrNameLst>
                                          <p:attrName>ppt_x</p:attrName>
                                          <p:attrName>ppt_y</p:attrName>
                                        </p:attrNameLst>
                                      </p:cBhvr>
                                      <p:rCtr x="13400" y="-21200"/>
                                    </p:animMotion>
                                  </p:childTnLst>
                                </p:cTn>
                              </p:par>
                              <p:par>
                                <p:cTn id="56" presetID="63" presetClass="path" presetSubtype="0" accel="76000" decel="24000" fill="hold" grpId="2" nodeType="withEffect">
                                  <p:stCondLst>
                                    <p:cond delay="0"/>
                                  </p:stCondLst>
                                  <p:childTnLst>
                                    <p:animMotion origin="layout" path="M -0.03108 0.75041 L 0.33888 0.32177 " pathEditMode="relative" rAng="0" ptsTypes="AA">
                                      <p:cBhvr>
                                        <p:cTn id="57" dur="750" fill="hold"/>
                                        <p:tgtEl>
                                          <p:spTgt spid="8"/>
                                        </p:tgtEl>
                                        <p:attrNameLst>
                                          <p:attrName>ppt_x</p:attrName>
                                          <p:attrName>ppt_y</p:attrName>
                                        </p:attrNameLst>
                                      </p:cBhvr>
                                      <p:rCtr x="18500" y="-21400"/>
                                    </p:animMotion>
                                  </p:childTnLst>
                                </p:cTn>
                              </p:par>
                              <p:par>
                                <p:cTn id="58" presetID="63" presetClass="path" presetSubtype="0" accel="76000" decel="24000" fill="hold" grpId="1" nodeType="withEffect">
                                  <p:stCondLst>
                                    <p:cond delay="0"/>
                                  </p:stCondLst>
                                  <p:childTnLst>
                                    <p:animMotion origin="layout" path="M 0.05503 0.74578 L 0.22673 0.32478 " pathEditMode="relative" rAng="0" ptsTypes="AA">
                                      <p:cBhvr>
                                        <p:cTn id="59" dur="750" fill="hold"/>
                                        <p:tgtEl>
                                          <p:spTgt spid="9"/>
                                        </p:tgtEl>
                                        <p:attrNameLst>
                                          <p:attrName>ppt_x</p:attrName>
                                          <p:attrName>ppt_y</p:attrName>
                                        </p:attrNameLst>
                                      </p:cBhvr>
                                      <p:rCtr x="8600" y="-21100"/>
                                    </p:animMotion>
                                  </p:childTnLst>
                                </p:cTn>
                              </p:par>
                              <p:par>
                                <p:cTn id="60" presetID="63" presetClass="path" presetSubtype="0" accel="76000" decel="24000" fill="hold" grpId="2" nodeType="withEffect">
                                  <p:stCondLst>
                                    <p:cond delay="0"/>
                                  </p:stCondLst>
                                  <p:childTnLst>
                                    <p:animMotion origin="layout" path="M 0.02118 0.68426 L 0.41198 0.29421 " pathEditMode="relative" rAng="0" ptsTypes="AA">
                                      <p:cBhvr>
                                        <p:cTn id="61" dur="750" fill="hold"/>
                                        <p:tgtEl>
                                          <p:spTgt spid="10"/>
                                        </p:tgtEl>
                                        <p:attrNameLst>
                                          <p:attrName>ppt_x</p:attrName>
                                          <p:attrName>ppt_y</p:attrName>
                                        </p:attrNameLst>
                                      </p:cBhvr>
                                      <p:rCtr x="19500" y="-19500"/>
                                    </p:animMotion>
                                  </p:childTnLst>
                                </p:cTn>
                              </p:par>
                              <p:par>
                                <p:cTn id="62" presetID="63" presetClass="path" presetSubtype="0" accel="76000" decel="24000" fill="hold" grpId="2" nodeType="withEffect">
                                  <p:stCondLst>
                                    <p:cond delay="0"/>
                                  </p:stCondLst>
                                  <p:childTnLst>
                                    <p:animMotion origin="layout" path="M -0.00955 0.64283 L 0.39479 0.26921 " pathEditMode="relative" rAng="0" ptsTypes="AA">
                                      <p:cBhvr>
                                        <p:cTn id="63" dur="750" fill="hold"/>
                                        <p:tgtEl>
                                          <p:spTgt spid="13"/>
                                        </p:tgtEl>
                                        <p:attrNameLst>
                                          <p:attrName>ppt_x</p:attrName>
                                          <p:attrName>ppt_y</p:attrName>
                                        </p:attrNameLst>
                                      </p:cBhvr>
                                      <p:rCtr x="20200" y="-18700"/>
                                    </p:animMotion>
                                  </p:childTnLst>
                                </p:cTn>
                              </p:par>
                              <p:par>
                                <p:cTn id="64" presetID="6" presetClass="emph" presetSubtype="0" accel="76000" decel="24000" fill="hold" grpId="3" nodeType="withEffect">
                                  <p:stCondLst>
                                    <p:cond delay="0"/>
                                  </p:stCondLst>
                                  <p:childTnLst>
                                    <p:animScale>
                                      <p:cBhvr>
                                        <p:cTn id="65" dur="750" fill="hold"/>
                                        <p:tgtEl>
                                          <p:spTgt spid="4"/>
                                        </p:tgtEl>
                                      </p:cBhvr>
                                      <p:by x="25000" y="25000"/>
                                    </p:animScale>
                                  </p:childTnLst>
                                </p:cTn>
                              </p:par>
                              <p:par>
                                <p:cTn id="66" presetID="6" presetClass="emph" presetSubtype="0" accel="76000" decel="24000" fill="hold" grpId="3" nodeType="withEffect">
                                  <p:stCondLst>
                                    <p:cond delay="0"/>
                                  </p:stCondLst>
                                  <p:childTnLst>
                                    <p:animScale>
                                      <p:cBhvr>
                                        <p:cTn id="67" dur="750" fill="hold"/>
                                        <p:tgtEl>
                                          <p:spTgt spid="5"/>
                                        </p:tgtEl>
                                      </p:cBhvr>
                                      <p:by x="25000" y="25000"/>
                                    </p:animScale>
                                  </p:childTnLst>
                                </p:cTn>
                              </p:par>
                              <p:par>
                                <p:cTn id="68" presetID="6" presetClass="emph" presetSubtype="0" accel="76000" decel="24000" fill="hold" grpId="3" nodeType="withEffect">
                                  <p:stCondLst>
                                    <p:cond delay="0"/>
                                  </p:stCondLst>
                                  <p:childTnLst>
                                    <p:animScale>
                                      <p:cBhvr>
                                        <p:cTn id="69" dur="750" fill="hold"/>
                                        <p:tgtEl>
                                          <p:spTgt spid="7"/>
                                        </p:tgtEl>
                                      </p:cBhvr>
                                      <p:by x="25000" y="25000"/>
                                    </p:animScale>
                                  </p:childTnLst>
                                </p:cTn>
                              </p:par>
                              <p:par>
                                <p:cTn id="70" presetID="6" presetClass="emph" presetSubtype="0" accel="76000" decel="24000" fill="hold" grpId="3" nodeType="withEffect">
                                  <p:stCondLst>
                                    <p:cond delay="0"/>
                                  </p:stCondLst>
                                  <p:childTnLst>
                                    <p:animScale>
                                      <p:cBhvr>
                                        <p:cTn id="71" dur="750" fill="hold"/>
                                        <p:tgtEl>
                                          <p:spTgt spid="8"/>
                                        </p:tgtEl>
                                      </p:cBhvr>
                                      <p:by x="25000" y="25000"/>
                                    </p:animScale>
                                  </p:childTnLst>
                                </p:cTn>
                              </p:par>
                              <p:par>
                                <p:cTn id="72" presetID="6" presetClass="emph" presetSubtype="0" accel="76000" decel="24000" fill="hold" grpId="2" nodeType="withEffect">
                                  <p:stCondLst>
                                    <p:cond delay="0"/>
                                  </p:stCondLst>
                                  <p:childTnLst>
                                    <p:animScale>
                                      <p:cBhvr>
                                        <p:cTn id="73" dur="750" fill="hold"/>
                                        <p:tgtEl>
                                          <p:spTgt spid="9"/>
                                        </p:tgtEl>
                                      </p:cBhvr>
                                      <p:by x="25000" y="25000"/>
                                    </p:animScale>
                                  </p:childTnLst>
                                </p:cTn>
                              </p:par>
                              <p:par>
                                <p:cTn id="74" presetID="6" presetClass="emph" presetSubtype="0" accel="76000" decel="24000" fill="hold" grpId="3" nodeType="withEffect">
                                  <p:stCondLst>
                                    <p:cond delay="0"/>
                                  </p:stCondLst>
                                  <p:childTnLst>
                                    <p:animScale>
                                      <p:cBhvr>
                                        <p:cTn id="75" dur="750" fill="hold"/>
                                        <p:tgtEl>
                                          <p:spTgt spid="10"/>
                                        </p:tgtEl>
                                      </p:cBhvr>
                                      <p:by x="25000" y="25000"/>
                                    </p:animScale>
                                  </p:childTnLst>
                                </p:cTn>
                              </p:par>
                              <p:par>
                                <p:cTn id="76" presetID="6" presetClass="emph" presetSubtype="0" accel="76000" decel="24000" fill="hold" grpId="3" nodeType="withEffect">
                                  <p:stCondLst>
                                    <p:cond delay="0"/>
                                  </p:stCondLst>
                                  <p:childTnLst>
                                    <p:animScale>
                                      <p:cBhvr>
                                        <p:cTn id="77" dur="750" fill="hold"/>
                                        <p:tgtEl>
                                          <p:spTgt spid="13"/>
                                        </p:tgtEl>
                                      </p:cBhvr>
                                      <p:by x="25000" y="25000"/>
                                    </p:animScale>
                                  </p:childTnLst>
                                </p:cTn>
                              </p:par>
                              <p:par>
                                <p:cTn id="78" presetID="10" presetClass="exit" presetSubtype="0" fill="hold" grpId="4" nodeType="withEffect">
                                  <p:stCondLst>
                                    <p:cond delay="450"/>
                                  </p:stCondLst>
                                  <p:childTnLst>
                                    <p:animEffect transition="out" filter="fade">
                                      <p:cBhvr>
                                        <p:cTn id="79" dur="250"/>
                                        <p:tgtEl>
                                          <p:spTgt spid="4"/>
                                        </p:tgtEl>
                                      </p:cBhvr>
                                    </p:animEffect>
                                    <p:set>
                                      <p:cBhvr>
                                        <p:cTn id="80" dur="1" fill="hold">
                                          <p:stCondLst>
                                            <p:cond delay="249"/>
                                          </p:stCondLst>
                                        </p:cTn>
                                        <p:tgtEl>
                                          <p:spTgt spid="4"/>
                                        </p:tgtEl>
                                        <p:attrNameLst>
                                          <p:attrName>style.visibility</p:attrName>
                                        </p:attrNameLst>
                                      </p:cBhvr>
                                      <p:to>
                                        <p:strVal val="hidden"/>
                                      </p:to>
                                    </p:set>
                                  </p:childTnLst>
                                </p:cTn>
                              </p:par>
                              <p:par>
                                <p:cTn id="81" presetID="10" presetClass="exit" presetSubtype="0" fill="hold" grpId="4" nodeType="withEffect">
                                  <p:stCondLst>
                                    <p:cond delay="450"/>
                                  </p:stCondLst>
                                  <p:childTnLst>
                                    <p:animEffect transition="out" filter="fade">
                                      <p:cBhvr>
                                        <p:cTn id="82" dur="250"/>
                                        <p:tgtEl>
                                          <p:spTgt spid="5"/>
                                        </p:tgtEl>
                                      </p:cBhvr>
                                    </p:animEffect>
                                    <p:set>
                                      <p:cBhvr>
                                        <p:cTn id="83" dur="1" fill="hold">
                                          <p:stCondLst>
                                            <p:cond delay="249"/>
                                          </p:stCondLst>
                                        </p:cTn>
                                        <p:tgtEl>
                                          <p:spTgt spid="5"/>
                                        </p:tgtEl>
                                        <p:attrNameLst>
                                          <p:attrName>style.visibility</p:attrName>
                                        </p:attrNameLst>
                                      </p:cBhvr>
                                      <p:to>
                                        <p:strVal val="hidden"/>
                                      </p:to>
                                    </p:set>
                                  </p:childTnLst>
                                </p:cTn>
                              </p:par>
                              <p:par>
                                <p:cTn id="84" presetID="10" presetClass="exit" presetSubtype="0" fill="hold" grpId="4" nodeType="withEffect">
                                  <p:stCondLst>
                                    <p:cond delay="450"/>
                                  </p:stCondLst>
                                  <p:childTnLst>
                                    <p:animEffect transition="out" filter="fade">
                                      <p:cBhvr>
                                        <p:cTn id="85" dur="250"/>
                                        <p:tgtEl>
                                          <p:spTgt spid="7"/>
                                        </p:tgtEl>
                                      </p:cBhvr>
                                    </p:animEffect>
                                    <p:set>
                                      <p:cBhvr>
                                        <p:cTn id="86" dur="1" fill="hold">
                                          <p:stCondLst>
                                            <p:cond delay="249"/>
                                          </p:stCondLst>
                                        </p:cTn>
                                        <p:tgtEl>
                                          <p:spTgt spid="7"/>
                                        </p:tgtEl>
                                        <p:attrNameLst>
                                          <p:attrName>style.visibility</p:attrName>
                                        </p:attrNameLst>
                                      </p:cBhvr>
                                      <p:to>
                                        <p:strVal val="hidden"/>
                                      </p:to>
                                    </p:set>
                                  </p:childTnLst>
                                </p:cTn>
                              </p:par>
                              <p:par>
                                <p:cTn id="87" presetID="10" presetClass="exit" presetSubtype="0" fill="hold" grpId="4" nodeType="withEffect">
                                  <p:stCondLst>
                                    <p:cond delay="450"/>
                                  </p:stCondLst>
                                  <p:childTnLst>
                                    <p:animEffect transition="out" filter="fade">
                                      <p:cBhvr>
                                        <p:cTn id="88" dur="250"/>
                                        <p:tgtEl>
                                          <p:spTgt spid="8"/>
                                        </p:tgtEl>
                                      </p:cBhvr>
                                    </p:animEffect>
                                    <p:set>
                                      <p:cBhvr>
                                        <p:cTn id="89" dur="1" fill="hold">
                                          <p:stCondLst>
                                            <p:cond delay="249"/>
                                          </p:stCondLst>
                                        </p:cTn>
                                        <p:tgtEl>
                                          <p:spTgt spid="8"/>
                                        </p:tgtEl>
                                        <p:attrNameLst>
                                          <p:attrName>style.visibility</p:attrName>
                                        </p:attrNameLst>
                                      </p:cBhvr>
                                      <p:to>
                                        <p:strVal val="hidden"/>
                                      </p:to>
                                    </p:set>
                                  </p:childTnLst>
                                </p:cTn>
                              </p:par>
                              <p:par>
                                <p:cTn id="90" presetID="10" presetClass="exit" presetSubtype="0" fill="hold" grpId="3" nodeType="withEffect">
                                  <p:stCondLst>
                                    <p:cond delay="450"/>
                                  </p:stCondLst>
                                  <p:childTnLst>
                                    <p:animEffect transition="out" filter="fade">
                                      <p:cBhvr>
                                        <p:cTn id="91" dur="250"/>
                                        <p:tgtEl>
                                          <p:spTgt spid="9"/>
                                        </p:tgtEl>
                                      </p:cBhvr>
                                    </p:animEffect>
                                    <p:set>
                                      <p:cBhvr>
                                        <p:cTn id="92" dur="1" fill="hold">
                                          <p:stCondLst>
                                            <p:cond delay="249"/>
                                          </p:stCondLst>
                                        </p:cTn>
                                        <p:tgtEl>
                                          <p:spTgt spid="9"/>
                                        </p:tgtEl>
                                        <p:attrNameLst>
                                          <p:attrName>style.visibility</p:attrName>
                                        </p:attrNameLst>
                                      </p:cBhvr>
                                      <p:to>
                                        <p:strVal val="hidden"/>
                                      </p:to>
                                    </p:set>
                                  </p:childTnLst>
                                </p:cTn>
                              </p:par>
                              <p:par>
                                <p:cTn id="93" presetID="10" presetClass="exit" presetSubtype="0" fill="hold" grpId="4" nodeType="withEffect">
                                  <p:stCondLst>
                                    <p:cond delay="450"/>
                                  </p:stCondLst>
                                  <p:childTnLst>
                                    <p:animEffect transition="out" filter="fade">
                                      <p:cBhvr>
                                        <p:cTn id="94" dur="250"/>
                                        <p:tgtEl>
                                          <p:spTgt spid="10"/>
                                        </p:tgtEl>
                                      </p:cBhvr>
                                    </p:animEffect>
                                    <p:set>
                                      <p:cBhvr>
                                        <p:cTn id="95" dur="1" fill="hold">
                                          <p:stCondLst>
                                            <p:cond delay="249"/>
                                          </p:stCondLst>
                                        </p:cTn>
                                        <p:tgtEl>
                                          <p:spTgt spid="10"/>
                                        </p:tgtEl>
                                        <p:attrNameLst>
                                          <p:attrName>style.visibility</p:attrName>
                                        </p:attrNameLst>
                                      </p:cBhvr>
                                      <p:to>
                                        <p:strVal val="hidden"/>
                                      </p:to>
                                    </p:set>
                                  </p:childTnLst>
                                </p:cTn>
                              </p:par>
                              <p:par>
                                <p:cTn id="96" presetID="10" presetClass="exit" presetSubtype="0" fill="hold" grpId="4" nodeType="withEffect">
                                  <p:stCondLst>
                                    <p:cond delay="450"/>
                                  </p:stCondLst>
                                  <p:childTnLst>
                                    <p:animEffect transition="out" filter="fade">
                                      <p:cBhvr>
                                        <p:cTn id="97" dur="250"/>
                                        <p:tgtEl>
                                          <p:spTgt spid="13"/>
                                        </p:tgtEl>
                                      </p:cBhvr>
                                    </p:animEffect>
                                    <p:set>
                                      <p:cBhvr>
                                        <p:cTn id="98" dur="1" fill="hold">
                                          <p:stCondLst>
                                            <p:cond delay="24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99" fill="hold" display="0">
                  <p:stCondLst>
                    <p:cond delay="indefinite"/>
                  </p:stCondLst>
                  <p:endCondLst>
                    <p:cond evt="onPrev" delay="0">
                      <p:tgtEl>
                        <p:sldTgt/>
                      </p:tgtEl>
                    </p:cond>
                    <p:cond evt="onStopAudio" delay="0">
                      <p:tgtEl>
                        <p:sldTgt/>
                      </p:tgtEl>
                    </p:cond>
                  </p:endCondLst>
                </p:cTn>
                <p:tgtEl>
                  <p:spTgt spid="35"/>
                </p:tgtEl>
              </p:cMediaNode>
            </p:audio>
          </p:childTnLst>
        </p:cTn>
      </p:par>
    </p:tnLst>
    <p:bldLst>
      <p:bldP spid="4" grpId="0" autoUpdateAnimBg="0"/>
      <p:bldP spid="4" grpId="1" autoUpdateAnimBg="0"/>
      <p:bldP spid="4" grpId="2"/>
      <p:bldP spid="4" grpId="3"/>
      <p:bldP spid="4" grpId="4"/>
      <p:bldP spid="5" grpId="0"/>
      <p:bldP spid="5" grpId="1"/>
      <p:bldP spid="5" grpId="2"/>
      <p:bldP spid="5" grpId="3"/>
      <p:bldP spid="5" grpId="4"/>
      <p:bldP spid="7" grpId="0" animBg="1" autoUpdateAnimBg="0"/>
      <p:bldP spid="7" grpId="1" animBg="1" autoUpdateAnimBg="0"/>
      <p:bldP spid="7" grpId="2"/>
      <p:bldP spid="7" grpId="3"/>
      <p:bldP spid="7" grpId="4"/>
      <p:bldP spid="8" grpId="0" animBg="1" autoUpdateAnimBg="0"/>
      <p:bldP spid="8" grpId="1" animBg="1" autoUpdateAnimBg="0"/>
      <p:bldP spid="8" grpId="2"/>
      <p:bldP spid="8" grpId="3"/>
      <p:bldP spid="8" grpId="4"/>
      <p:bldP spid="9" grpId="0" autoUpdateAnimBg="0"/>
      <p:bldP spid="9" grpId="1"/>
      <p:bldP spid="9" grpId="2"/>
      <p:bldP spid="9" grpId="3"/>
      <p:bldP spid="10" grpId="0" animBg="1" autoUpdateAnimBg="0"/>
      <p:bldP spid="10" grpId="1" animBg="1" autoUpdateAnimBg="0"/>
      <p:bldP spid="10" grpId="2"/>
      <p:bldP spid="10" grpId="3"/>
      <p:bldP spid="10" grpId="4"/>
      <p:bldP spid="13" grpId="0" autoUpdateAnimBg="0"/>
      <p:bldP spid="13" grpId="1" autoUpdateAnimBg="0"/>
      <p:bldP spid="13" grpId="2"/>
      <p:bldP spid="13" grpId="3"/>
      <p:bldP spid="13" grpId="4"/>
      <p:bldP spid="57" grpId="0" autoUpdateAnimBg="0"/>
      <p:bldP spid="57" grpId="1" autoUpdateAnimBg="0"/>
      <p:bldP spid="57" grpId="2"/>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251814804"/>
              </p:ext>
            </p:extLst>
          </p:nvPr>
        </p:nvGraphicFramePr>
        <p:xfrm>
          <a:off x="477672"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477672" y="5500048"/>
            <a:ext cx="3998794" cy="369332"/>
          </a:xfrm>
          <a:prstGeom prst="rect">
            <a:avLst/>
          </a:prstGeom>
          <a:noFill/>
        </p:spPr>
        <p:txBody>
          <a:bodyPr wrap="square" rtlCol="0">
            <a:spAutoFit/>
          </a:bodyPr>
          <a:lstStyle/>
          <a:p>
            <a:endParaRPr lang="en-IN" dirty="0"/>
          </a:p>
        </p:txBody>
      </p:sp>
      <p:sp>
        <p:nvSpPr>
          <p:cNvPr id="4" name="TextBox 3"/>
          <p:cNvSpPr txBox="1"/>
          <p:nvPr/>
        </p:nvSpPr>
        <p:spPr>
          <a:xfrm>
            <a:off x="163774" y="2238233"/>
            <a:ext cx="3220871" cy="1754326"/>
          </a:xfrm>
          <a:prstGeom prst="rect">
            <a:avLst/>
          </a:prstGeom>
          <a:noFill/>
        </p:spPr>
        <p:txBody>
          <a:bodyPr wrap="square" rtlCol="0">
            <a:spAutoFit/>
          </a:bodyPr>
          <a:lstStyle/>
          <a:p>
            <a:pPr lvl="0"/>
            <a:r>
              <a:rPr lang="en-US" dirty="0">
                <a:solidFill>
                  <a:schemeClr val="bg1"/>
                </a:solidFill>
              </a:rPr>
              <a:t>Not applicable to </a:t>
            </a:r>
          </a:p>
          <a:p>
            <a:pPr lvl="0"/>
            <a:r>
              <a:rPr lang="en-US" dirty="0">
                <a:solidFill>
                  <a:schemeClr val="bg1"/>
                </a:solidFill>
              </a:rPr>
              <a:t>–does not have profits &amp; gains from business &amp; profession </a:t>
            </a:r>
          </a:p>
          <a:p>
            <a:pPr lvl="0"/>
            <a:r>
              <a:rPr lang="en-US" dirty="0">
                <a:solidFill>
                  <a:schemeClr val="bg1"/>
                </a:solidFill>
              </a:rPr>
              <a:t>–age of 60 years or more during previous year</a:t>
            </a:r>
            <a:endParaRPr lang="en-IN" dirty="0">
              <a:solidFill>
                <a:schemeClr val="bg1"/>
              </a:solidFill>
            </a:endParaRPr>
          </a:p>
          <a:p>
            <a:endParaRPr lang="en-IN" dirty="0"/>
          </a:p>
        </p:txBody>
      </p:sp>
      <p:sp>
        <p:nvSpPr>
          <p:cNvPr id="7" name="Freeform 6"/>
          <p:cNvSpPr/>
          <p:nvPr/>
        </p:nvSpPr>
        <p:spPr>
          <a:xfrm>
            <a:off x="1842443" y="1692322"/>
            <a:ext cx="1105473" cy="655093"/>
          </a:xfrm>
          <a:custGeom>
            <a:avLst/>
            <a:gdLst>
              <a:gd name="connsiteX0" fmla="*/ 1105473 w 1105473"/>
              <a:gd name="connsiteY0" fmla="*/ 0 h 655093"/>
              <a:gd name="connsiteX1" fmla="*/ 1105473 w 1105473"/>
              <a:gd name="connsiteY1" fmla="*/ 0 h 655093"/>
              <a:gd name="connsiteX2" fmla="*/ 996291 w 1105473"/>
              <a:gd name="connsiteY2" fmla="*/ 40944 h 655093"/>
              <a:gd name="connsiteX3" fmla="*/ 968996 w 1105473"/>
              <a:gd name="connsiteY3" fmla="*/ 95535 h 655093"/>
              <a:gd name="connsiteX4" fmla="*/ 887109 w 1105473"/>
              <a:gd name="connsiteY4" fmla="*/ 163774 h 655093"/>
              <a:gd name="connsiteX5" fmla="*/ 846166 w 1105473"/>
              <a:gd name="connsiteY5" fmla="*/ 177421 h 655093"/>
              <a:gd name="connsiteX6" fmla="*/ 818870 w 1105473"/>
              <a:gd name="connsiteY6" fmla="*/ 218365 h 655093"/>
              <a:gd name="connsiteX7" fmla="*/ 627802 w 1105473"/>
              <a:gd name="connsiteY7" fmla="*/ 341194 h 655093"/>
              <a:gd name="connsiteX8" fmla="*/ 586858 w 1105473"/>
              <a:gd name="connsiteY8" fmla="*/ 368490 h 655093"/>
              <a:gd name="connsiteX9" fmla="*/ 504972 w 1105473"/>
              <a:gd name="connsiteY9" fmla="*/ 409433 h 655093"/>
              <a:gd name="connsiteX10" fmla="*/ 368494 w 1105473"/>
              <a:gd name="connsiteY10" fmla="*/ 518615 h 655093"/>
              <a:gd name="connsiteX11" fmla="*/ 327551 w 1105473"/>
              <a:gd name="connsiteY11" fmla="*/ 559559 h 655093"/>
              <a:gd name="connsiteX12" fmla="*/ 259312 w 1105473"/>
              <a:gd name="connsiteY12" fmla="*/ 627797 h 655093"/>
              <a:gd name="connsiteX13" fmla="*/ 5 w 1105473"/>
              <a:gd name="connsiteY13" fmla="*/ 655093 h 655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05473" h="655093">
                <a:moveTo>
                  <a:pt x="1105473" y="0"/>
                </a:moveTo>
                <a:lnTo>
                  <a:pt x="1105473" y="0"/>
                </a:lnTo>
                <a:cubicBezTo>
                  <a:pt x="1069079" y="13648"/>
                  <a:pt x="1028134" y="18654"/>
                  <a:pt x="996291" y="40944"/>
                </a:cubicBezTo>
                <a:cubicBezTo>
                  <a:pt x="979624" y="52611"/>
                  <a:pt x="980821" y="78980"/>
                  <a:pt x="968996" y="95535"/>
                </a:cubicBezTo>
                <a:cubicBezTo>
                  <a:pt x="952228" y="119011"/>
                  <a:pt x="913710" y="150474"/>
                  <a:pt x="887109" y="163774"/>
                </a:cubicBezTo>
                <a:cubicBezTo>
                  <a:pt x="874242" y="170207"/>
                  <a:pt x="859814" y="172872"/>
                  <a:pt x="846166" y="177421"/>
                </a:cubicBezTo>
                <a:cubicBezTo>
                  <a:pt x="837067" y="191069"/>
                  <a:pt x="831565" y="207978"/>
                  <a:pt x="818870" y="218365"/>
                </a:cubicBezTo>
                <a:cubicBezTo>
                  <a:pt x="761103" y="265629"/>
                  <a:pt x="691265" y="301530"/>
                  <a:pt x="627802" y="341194"/>
                </a:cubicBezTo>
                <a:cubicBezTo>
                  <a:pt x="613892" y="349887"/>
                  <a:pt x="601529" y="361154"/>
                  <a:pt x="586858" y="368490"/>
                </a:cubicBezTo>
                <a:cubicBezTo>
                  <a:pt x="533884" y="394977"/>
                  <a:pt x="553860" y="365433"/>
                  <a:pt x="504972" y="409433"/>
                </a:cubicBezTo>
                <a:cubicBezTo>
                  <a:pt x="380611" y="521358"/>
                  <a:pt x="458122" y="488741"/>
                  <a:pt x="368494" y="518615"/>
                </a:cubicBezTo>
                <a:cubicBezTo>
                  <a:pt x="354846" y="532263"/>
                  <a:pt x="338257" y="543500"/>
                  <a:pt x="327551" y="559559"/>
                </a:cubicBezTo>
                <a:cubicBezTo>
                  <a:pt x="298347" y="603365"/>
                  <a:pt x="339670" y="617316"/>
                  <a:pt x="259312" y="627797"/>
                </a:cubicBezTo>
                <a:cubicBezTo>
                  <a:pt x="-4538" y="662212"/>
                  <a:pt x="5" y="553811"/>
                  <a:pt x="5" y="655093"/>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Tree>
    <p:extLst>
      <p:ext uri="{BB962C8B-B14F-4D97-AF65-F5344CB8AC3E}">
        <p14:creationId xmlns:p14="http://schemas.microsoft.com/office/powerpoint/2010/main" val="235683562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graphicEl>
                                              <a:dgm id="{5C62CB5A-BA90-41D8-8E74-E498DD2587C6}"/>
                                            </p:graphicEl>
                                          </p:spTgt>
                                        </p:tgtEl>
                                        <p:attrNameLst>
                                          <p:attrName>r</p:attrName>
                                        </p:attrNameLst>
                                      </p:cBhvr>
                                    </p:animRot>
                                    <p:animRot by="-240000">
                                      <p:cBhvr>
                                        <p:cTn id="7" dur="200" fill="hold">
                                          <p:stCondLst>
                                            <p:cond delay="200"/>
                                          </p:stCondLst>
                                        </p:cTn>
                                        <p:tgtEl>
                                          <p:spTgt spid="2">
                                            <p:graphicEl>
                                              <a:dgm id="{5C62CB5A-BA90-41D8-8E74-E498DD2587C6}"/>
                                            </p:graphicEl>
                                          </p:spTgt>
                                        </p:tgtEl>
                                        <p:attrNameLst>
                                          <p:attrName>r</p:attrName>
                                        </p:attrNameLst>
                                      </p:cBhvr>
                                    </p:animRot>
                                    <p:animRot by="240000">
                                      <p:cBhvr>
                                        <p:cTn id="8" dur="200" fill="hold">
                                          <p:stCondLst>
                                            <p:cond delay="400"/>
                                          </p:stCondLst>
                                        </p:cTn>
                                        <p:tgtEl>
                                          <p:spTgt spid="2">
                                            <p:graphicEl>
                                              <a:dgm id="{5C62CB5A-BA90-41D8-8E74-E498DD2587C6}"/>
                                            </p:graphicEl>
                                          </p:spTgt>
                                        </p:tgtEl>
                                        <p:attrNameLst>
                                          <p:attrName>r</p:attrName>
                                        </p:attrNameLst>
                                      </p:cBhvr>
                                    </p:animRot>
                                    <p:animRot by="-240000">
                                      <p:cBhvr>
                                        <p:cTn id="9" dur="200" fill="hold">
                                          <p:stCondLst>
                                            <p:cond delay="600"/>
                                          </p:stCondLst>
                                        </p:cTn>
                                        <p:tgtEl>
                                          <p:spTgt spid="2">
                                            <p:graphicEl>
                                              <a:dgm id="{5C62CB5A-BA90-41D8-8E74-E498DD2587C6}"/>
                                            </p:graphicEl>
                                          </p:spTgt>
                                        </p:tgtEl>
                                        <p:attrNameLst>
                                          <p:attrName>r</p:attrName>
                                        </p:attrNameLst>
                                      </p:cBhvr>
                                    </p:animRot>
                                    <p:animRot by="120000">
                                      <p:cBhvr>
                                        <p:cTn id="10" dur="200" fill="hold">
                                          <p:stCondLst>
                                            <p:cond delay="800"/>
                                          </p:stCondLst>
                                        </p:cTn>
                                        <p:tgtEl>
                                          <p:spTgt spid="2">
                                            <p:graphicEl>
                                              <a:dgm id="{5C62CB5A-BA90-41D8-8E74-E498DD2587C6}"/>
                                            </p:graphicEl>
                                          </p:spTgt>
                                        </p:tgtEl>
                                        <p:attrNameLst>
                                          <p:attrName>r</p:attrName>
                                        </p:attrNameLst>
                                      </p:cBhvr>
                                    </p:animRot>
                                  </p:childTnLst>
                                </p:cTn>
                              </p:par>
                            </p:childTnLst>
                          </p:cTn>
                        </p:par>
                        <p:par>
                          <p:cTn id="11" fill="hold">
                            <p:stCondLst>
                              <p:cond delay="1000"/>
                            </p:stCondLst>
                            <p:childTnLst>
                              <p:par>
                                <p:cTn id="12" presetID="32" presetClass="emph" presetSubtype="0" fill="hold" grpId="0" nodeType="afterEffect">
                                  <p:stCondLst>
                                    <p:cond delay="0"/>
                                  </p:stCondLst>
                                  <p:childTnLst>
                                    <p:animRot by="120000">
                                      <p:cBhvr>
                                        <p:cTn id="13" dur="100" fill="hold">
                                          <p:stCondLst>
                                            <p:cond delay="0"/>
                                          </p:stCondLst>
                                        </p:cTn>
                                        <p:tgtEl>
                                          <p:spTgt spid="2">
                                            <p:graphicEl>
                                              <a:dgm id="{CC72F1E1-34F0-4860-ADFA-040AF4E1A25E}"/>
                                            </p:graphicEl>
                                          </p:spTgt>
                                        </p:tgtEl>
                                        <p:attrNameLst>
                                          <p:attrName>r</p:attrName>
                                        </p:attrNameLst>
                                      </p:cBhvr>
                                    </p:animRot>
                                    <p:animRot by="-240000">
                                      <p:cBhvr>
                                        <p:cTn id="14" dur="200" fill="hold">
                                          <p:stCondLst>
                                            <p:cond delay="200"/>
                                          </p:stCondLst>
                                        </p:cTn>
                                        <p:tgtEl>
                                          <p:spTgt spid="2">
                                            <p:graphicEl>
                                              <a:dgm id="{CC72F1E1-34F0-4860-ADFA-040AF4E1A25E}"/>
                                            </p:graphicEl>
                                          </p:spTgt>
                                        </p:tgtEl>
                                        <p:attrNameLst>
                                          <p:attrName>r</p:attrName>
                                        </p:attrNameLst>
                                      </p:cBhvr>
                                    </p:animRot>
                                    <p:animRot by="240000">
                                      <p:cBhvr>
                                        <p:cTn id="15" dur="200" fill="hold">
                                          <p:stCondLst>
                                            <p:cond delay="400"/>
                                          </p:stCondLst>
                                        </p:cTn>
                                        <p:tgtEl>
                                          <p:spTgt spid="2">
                                            <p:graphicEl>
                                              <a:dgm id="{CC72F1E1-34F0-4860-ADFA-040AF4E1A25E}"/>
                                            </p:graphicEl>
                                          </p:spTgt>
                                        </p:tgtEl>
                                        <p:attrNameLst>
                                          <p:attrName>r</p:attrName>
                                        </p:attrNameLst>
                                      </p:cBhvr>
                                    </p:animRot>
                                    <p:animRot by="-240000">
                                      <p:cBhvr>
                                        <p:cTn id="16" dur="200" fill="hold">
                                          <p:stCondLst>
                                            <p:cond delay="600"/>
                                          </p:stCondLst>
                                        </p:cTn>
                                        <p:tgtEl>
                                          <p:spTgt spid="2">
                                            <p:graphicEl>
                                              <a:dgm id="{CC72F1E1-34F0-4860-ADFA-040AF4E1A25E}"/>
                                            </p:graphicEl>
                                          </p:spTgt>
                                        </p:tgtEl>
                                        <p:attrNameLst>
                                          <p:attrName>r</p:attrName>
                                        </p:attrNameLst>
                                      </p:cBhvr>
                                    </p:animRot>
                                    <p:animRot by="120000">
                                      <p:cBhvr>
                                        <p:cTn id="17" dur="200" fill="hold">
                                          <p:stCondLst>
                                            <p:cond delay="800"/>
                                          </p:stCondLst>
                                        </p:cTn>
                                        <p:tgtEl>
                                          <p:spTgt spid="2">
                                            <p:graphicEl>
                                              <a:dgm id="{CC72F1E1-34F0-4860-ADFA-040AF4E1A25E}"/>
                                            </p:graphicEl>
                                          </p:spTgt>
                                        </p:tgtEl>
                                        <p:attrNameLst>
                                          <p:attrName>r</p:attrName>
                                        </p:attrNameLst>
                                      </p:cBhvr>
                                    </p:animRot>
                                  </p:childTnLst>
                                </p:cTn>
                              </p:par>
                            </p:childTnLst>
                          </p:cTn>
                        </p:par>
                        <p:par>
                          <p:cTn id="18" fill="hold">
                            <p:stCondLst>
                              <p:cond delay="2000"/>
                            </p:stCondLst>
                            <p:childTnLst>
                              <p:par>
                                <p:cTn id="19" presetID="32" presetClass="emph" presetSubtype="0" fill="hold" grpId="0" nodeType="afterEffect">
                                  <p:stCondLst>
                                    <p:cond delay="0"/>
                                  </p:stCondLst>
                                  <p:childTnLst>
                                    <p:animRot by="120000">
                                      <p:cBhvr>
                                        <p:cTn id="20" dur="100" fill="hold">
                                          <p:stCondLst>
                                            <p:cond delay="0"/>
                                          </p:stCondLst>
                                        </p:cTn>
                                        <p:tgtEl>
                                          <p:spTgt spid="2">
                                            <p:graphicEl>
                                              <a:dgm id="{7DD4B1C5-7038-43A3-B16C-4714C3FAE957}"/>
                                            </p:graphicEl>
                                          </p:spTgt>
                                        </p:tgtEl>
                                        <p:attrNameLst>
                                          <p:attrName>r</p:attrName>
                                        </p:attrNameLst>
                                      </p:cBhvr>
                                    </p:animRot>
                                    <p:animRot by="-240000">
                                      <p:cBhvr>
                                        <p:cTn id="21" dur="200" fill="hold">
                                          <p:stCondLst>
                                            <p:cond delay="200"/>
                                          </p:stCondLst>
                                        </p:cTn>
                                        <p:tgtEl>
                                          <p:spTgt spid="2">
                                            <p:graphicEl>
                                              <a:dgm id="{7DD4B1C5-7038-43A3-B16C-4714C3FAE957}"/>
                                            </p:graphicEl>
                                          </p:spTgt>
                                        </p:tgtEl>
                                        <p:attrNameLst>
                                          <p:attrName>r</p:attrName>
                                        </p:attrNameLst>
                                      </p:cBhvr>
                                    </p:animRot>
                                    <p:animRot by="240000">
                                      <p:cBhvr>
                                        <p:cTn id="22" dur="200" fill="hold">
                                          <p:stCondLst>
                                            <p:cond delay="400"/>
                                          </p:stCondLst>
                                        </p:cTn>
                                        <p:tgtEl>
                                          <p:spTgt spid="2">
                                            <p:graphicEl>
                                              <a:dgm id="{7DD4B1C5-7038-43A3-B16C-4714C3FAE957}"/>
                                            </p:graphicEl>
                                          </p:spTgt>
                                        </p:tgtEl>
                                        <p:attrNameLst>
                                          <p:attrName>r</p:attrName>
                                        </p:attrNameLst>
                                      </p:cBhvr>
                                    </p:animRot>
                                    <p:animRot by="-240000">
                                      <p:cBhvr>
                                        <p:cTn id="23" dur="200" fill="hold">
                                          <p:stCondLst>
                                            <p:cond delay="600"/>
                                          </p:stCondLst>
                                        </p:cTn>
                                        <p:tgtEl>
                                          <p:spTgt spid="2">
                                            <p:graphicEl>
                                              <a:dgm id="{7DD4B1C5-7038-43A3-B16C-4714C3FAE957}"/>
                                            </p:graphicEl>
                                          </p:spTgt>
                                        </p:tgtEl>
                                        <p:attrNameLst>
                                          <p:attrName>r</p:attrName>
                                        </p:attrNameLst>
                                      </p:cBhvr>
                                    </p:animRot>
                                    <p:animRot by="120000">
                                      <p:cBhvr>
                                        <p:cTn id="24" dur="200" fill="hold">
                                          <p:stCondLst>
                                            <p:cond delay="800"/>
                                          </p:stCondLst>
                                        </p:cTn>
                                        <p:tgtEl>
                                          <p:spTgt spid="2">
                                            <p:graphicEl>
                                              <a:dgm id="{7DD4B1C5-7038-43A3-B16C-4714C3FAE957}"/>
                                            </p:graphicEl>
                                          </p:spTgt>
                                        </p:tgtEl>
                                        <p:attrNameLst>
                                          <p:attrName>r</p:attrName>
                                        </p:attrNameLst>
                                      </p:cBhvr>
                                    </p:animRot>
                                  </p:childTnLst>
                                </p:cTn>
                              </p:par>
                            </p:childTnLst>
                          </p:cTn>
                        </p:par>
                        <p:par>
                          <p:cTn id="25" fill="hold">
                            <p:stCondLst>
                              <p:cond delay="3000"/>
                            </p:stCondLst>
                            <p:childTnLst>
                              <p:par>
                                <p:cTn id="26" presetID="32" presetClass="emph" presetSubtype="0" fill="hold" grpId="0" nodeType="afterEffect">
                                  <p:stCondLst>
                                    <p:cond delay="0"/>
                                  </p:stCondLst>
                                  <p:childTnLst>
                                    <p:animRot by="120000">
                                      <p:cBhvr>
                                        <p:cTn id="27" dur="100" fill="hold">
                                          <p:stCondLst>
                                            <p:cond delay="0"/>
                                          </p:stCondLst>
                                        </p:cTn>
                                        <p:tgtEl>
                                          <p:spTgt spid="2">
                                            <p:graphicEl>
                                              <a:dgm id="{6B77A1CB-4EAC-42D0-B6A0-D1F0AFF09241}"/>
                                            </p:graphicEl>
                                          </p:spTgt>
                                        </p:tgtEl>
                                        <p:attrNameLst>
                                          <p:attrName>r</p:attrName>
                                        </p:attrNameLst>
                                      </p:cBhvr>
                                    </p:animRot>
                                    <p:animRot by="-240000">
                                      <p:cBhvr>
                                        <p:cTn id="28" dur="200" fill="hold">
                                          <p:stCondLst>
                                            <p:cond delay="200"/>
                                          </p:stCondLst>
                                        </p:cTn>
                                        <p:tgtEl>
                                          <p:spTgt spid="2">
                                            <p:graphicEl>
                                              <a:dgm id="{6B77A1CB-4EAC-42D0-B6A0-D1F0AFF09241}"/>
                                            </p:graphicEl>
                                          </p:spTgt>
                                        </p:tgtEl>
                                        <p:attrNameLst>
                                          <p:attrName>r</p:attrName>
                                        </p:attrNameLst>
                                      </p:cBhvr>
                                    </p:animRot>
                                    <p:animRot by="240000">
                                      <p:cBhvr>
                                        <p:cTn id="29" dur="200" fill="hold">
                                          <p:stCondLst>
                                            <p:cond delay="400"/>
                                          </p:stCondLst>
                                        </p:cTn>
                                        <p:tgtEl>
                                          <p:spTgt spid="2">
                                            <p:graphicEl>
                                              <a:dgm id="{6B77A1CB-4EAC-42D0-B6A0-D1F0AFF09241}"/>
                                            </p:graphicEl>
                                          </p:spTgt>
                                        </p:tgtEl>
                                        <p:attrNameLst>
                                          <p:attrName>r</p:attrName>
                                        </p:attrNameLst>
                                      </p:cBhvr>
                                    </p:animRot>
                                    <p:animRot by="-240000">
                                      <p:cBhvr>
                                        <p:cTn id="30" dur="200" fill="hold">
                                          <p:stCondLst>
                                            <p:cond delay="600"/>
                                          </p:stCondLst>
                                        </p:cTn>
                                        <p:tgtEl>
                                          <p:spTgt spid="2">
                                            <p:graphicEl>
                                              <a:dgm id="{6B77A1CB-4EAC-42D0-B6A0-D1F0AFF09241}"/>
                                            </p:graphicEl>
                                          </p:spTgt>
                                        </p:tgtEl>
                                        <p:attrNameLst>
                                          <p:attrName>r</p:attrName>
                                        </p:attrNameLst>
                                      </p:cBhvr>
                                    </p:animRot>
                                    <p:animRot by="120000">
                                      <p:cBhvr>
                                        <p:cTn id="31" dur="200" fill="hold">
                                          <p:stCondLst>
                                            <p:cond delay="800"/>
                                          </p:stCondLst>
                                        </p:cTn>
                                        <p:tgtEl>
                                          <p:spTgt spid="2">
                                            <p:graphicEl>
                                              <a:dgm id="{6B77A1CB-4EAC-42D0-B6A0-D1F0AFF09241}"/>
                                            </p:graphicEl>
                                          </p:spTgt>
                                        </p:tgtEl>
                                        <p:attrNameLst>
                                          <p:attrName>r</p:attrName>
                                        </p:attrNameLst>
                                      </p:cBhvr>
                                    </p:animRot>
                                  </p:childTnLst>
                                </p:cTn>
                              </p:par>
                            </p:childTnLst>
                          </p:cTn>
                        </p:par>
                        <p:par>
                          <p:cTn id="32" fill="hold">
                            <p:stCondLst>
                              <p:cond delay="4000"/>
                            </p:stCondLst>
                            <p:childTnLst>
                              <p:par>
                                <p:cTn id="33" presetID="32" presetClass="emph" presetSubtype="0" fill="hold" grpId="0" nodeType="afterEffect">
                                  <p:stCondLst>
                                    <p:cond delay="0"/>
                                  </p:stCondLst>
                                  <p:childTnLst>
                                    <p:animRot by="120000">
                                      <p:cBhvr>
                                        <p:cTn id="34" dur="100" fill="hold">
                                          <p:stCondLst>
                                            <p:cond delay="0"/>
                                          </p:stCondLst>
                                        </p:cTn>
                                        <p:tgtEl>
                                          <p:spTgt spid="2">
                                            <p:graphicEl>
                                              <a:dgm id="{B3F350D5-9CF3-47E5-BB7C-2CB6F28E795B}"/>
                                            </p:graphicEl>
                                          </p:spTgt>
                                        </p:tgtEl>
                                        <p:attrNameLst>
                                          <p:attrName>r</p:attrName>
                                        </p:attrNameLst>
                                      </p:cBhvr>
                                    </p:animRot>
                                    <p:animRot by="-240000">
                                      <p:cBhvr>
                                        <p:cTn id="35" dur="200" fill="hold">
                                          <p:stCondLst>
                                            <p:cond delay="200"/>
                                          </p:stCondLst>
                                        </p:cTn>
                                        <p:tgtEl>
                                          <p:spTgt spid="2">
                                            <p:graphicEl>
                                              <a:dgm id="{B3F350D5-9CF3-47E5-BB7C-2CB6F28E795B}"/>
                                            </p:graphicEl>
                                          </p:spTgt>
                                        </p:tgtEl>
                                        <p:attrNameLst>
                                          <p:attrName>r</p:attrName>
                                        </p:attrNameLst>
                                      </p:cBhvr>
                                    </p:animRot>
                                    <p:animRot by="240000">
                                      <p:cBhvr>
                                        <p:cTn id="36" dur="200" fill="hold">
                                          <p:stCondLst>
                                            <p:cond delay="400"/>
                                          </p:stCondLst>
                                        </p:cTn>
                                        <p:tgtEl>
                                          <p:spTgt spid="2">
                                            <p:graphicEl>
                                              <a:dgm id="{B3F350D5-9CF3-47E5-BB7C-2CB6F28E795B}"/>
                                            </p:graphicEl>
                                          </p:spTgt>
                                        </p:tgtEl>
                                        <p:attrNameLst>
                                          <p:attrName>r</p:attrName>
                                        </p:attrNameLst>
                                      </p:cBhvr>
                                    </p:animRot>
                                    <p:animRot by="-240000">
                                      <p:cBhvr>
                                        <p:cTn id="37" dur="200" fill="hold">
                                          <p:stCondLst>
                                            <p:cond delay="600"/>
                                          </p:stCondLst>
                                        </p:cTn>
                                        <p:tgtEl>
                                          <p:spTgt spid="2">
                                            <p:graphicEl>
                                              <a:dgm id="{B3F350D5-9CF3-47E5-BB7C-2CB6F28E795B}"/>
                                            </p:graphicEl>
                                          </p:spTgt>
                                        </p:tgtEl>
                                        <p:attrNameLst>
                                          <p:attrName>r</p:attrName>
                                        </p:attrNameLst>
                                      </p:cBhvr>
                                    </p:animRot>
                                    <p:animRot by="120000">
                                      <p:cBhvr>
                                        <p:cTn id="38" dur="200" fill="hold">
                                          <p:stCondLst>
                                            <p:cond delay="800"/>
                                          </p:stCondLst>
                                        </p:cTn>
                                        <p:tgtEl>
                                          <p:spTgt spid="2">
                                            <p:graphicEl>
                                              <a:dgm id="{B3F350D5-9CF3-47E5-BB7C-2CB6F28E795B}"/>
                                            </p:graphicEl>
                                          </p:spTgt>
                                        </p:tgtEl>
                                        <p:attrNameLst>
                                          <p:attrName>r</p:attrName>
                                        </p:attrNameLst>
                                      </p:cBhvr>
                                    </p:animRot>
                                  </p:childTnLst>
                                </p:cTn>
                              </p:par>
                            </p:childTnLst>
                          </p:cTn>
                        </p:par>
                        <p:par>
                          <p:cTn id="39" fill="hold">
                            <p:stCondLst>
                              <p:cond delay="5000"/>
                            </p:stCondLst>
                            <p:childTnLst>
                              <p:par>
                                <p:cTn id="40" presetID="32" presetClass="emph" presetSubtype="0" fill="hold" grpId="0" nodeType="afterEffect">
                                  <p:stCondLst>
                                    <p:cond delay="0"/>
                                  </p:stCondLst>
                                  <p:childTnLst>
                                    <p:animRot by="120000">
                                      <p:cBhvr>
                                        <p:cTn id="41" dur="100" fill="hold">
                                          <p:stCondLst>
                                            <p:cond delay="0"/>
                                          </p:stCondLst>
                                        </p:cTn>
                                        <p:tgtEl>
                                          <p:spTgt spid="2">
                                            <p:graphicEl>
                                              <a:dgm id="{ABED1BAC-FDAC-44AB-9B83-3B8E960202CF}"/>
                                            </p:graphicEl>
                                          </p:spTgt>
                                        </p:tgtEl>
                                        <p:attrNameLst>
                                          <p:attrName>r</p:attrName>
                                        </p:attrNameLst>
                                      </p:cBhvr>
                                    </p:animRot>
                                    <p:animRot by="-240000">
                                      <p:cBhvr>
                                        <p:cTn id="42" dur="200" fill="hold">
                                          <p:stCondLst>
                                            <p:cond delay="200"/>
                                          </p:stCondLst>
                                        </p:cTn>
                                        <p:tgtEl>
                                          <p:spTgt spid="2">
                                            <p:graphicEl>
                                              <a:dgm id="{ABED1BAC-FDAC-44AB-9B83-3B8E960202CF}"/>
                                            </p:graphicEl>
                                          </p:spTgt>
                                        </p:tgtEl>
                                        <p:attrNameLst>
                                          <p:attrName>r</p:attrName>
                                        </p:attrNameLst>
                                      </p:cBhvr>
                                    </p:animRot>
                                    <p:animRot by="240000">
                                      <p:cBhvr>
                                        <p:cTn id="43" dur="200" fill="hold">
                                          <p:stCondLst>
                                            <p:cond delay="400"/>
                                          </p:stCondLst>
                                        </p:cTn>
                                        <p:tgtEl>
                                          <p:spTgt spid="2">
                                            <p:graphicEl>
                                              <a:dgm id="{ABED1BAC-FDAC-44AB-9B83-3B8E960202CF}"/>
                                            </p:graphicEl>
                                          </p:spTgt>
                                        </p:tgtEl>
                                        <p:attrNameLst>
                                          <p:attrName>r</p:attrName>
                                        </p:attrNameLst>
                                      </p:cBhvr>
                                    </p:animRot>
                                    <p:animRot by="-240000">
                                      <p:cBhvr>
                                        <p:cTn id="44" dur="200" fill="hold">
                                          <p:stCondLst>
                                            <p:cond delay="600"/>
                                          </p:stCondLst>
                                        </p:cTn>
                                        <p:tgtEl>
                                          <p:spTgt spid="2">
                                            <p:graphicEl>
                                              <a:dgm id="{ABED1BAC-FDAC-44AB-9B83-3B8E960202CF}"/>
                                            </p:graphicEl>
                                          </p:spTgt>
                                        </p:tgtEl>
                                        <p:attrNameLst>
                                          <p:attrName>r</p:attrName>
                                        </p:attrNameLst>
                                      </p:cBhvr>
                                    </p:animRot>
                                    <p:animRot by="120000">
                                      <p:cBhvr>
                                        <p:cTn id="45" dur="200" fill="hold">
                                          <p:stCondLst>
                                            <p:cond delay="800"/>
                                          </p:stCondLst>
                                        </p:cTn>
                                        <p:tgtEl>
                                          <p:spTgt spid="2">
                                            <p:graphicEl>
                                              <a:dgm id="{ABED1BAC-FDAC-44AB-9B83-3B8E960202CF}"/>
                                            </p:graphicEl>
                                          </p:spTgt>
                                        </p:tgtEl>
                                        <p:attrNameLst>
                                          <p:attrName>r</p:attrName>
                                        </p:attrNameLst>
                                      </p:cBhvr>
                                    </p:animRot>
                                  </p:childTnLst>
                                </p:cTn>
                              </p:par>
                            </p:childTnLst>
                          </p:cTn>
                        </p:par>
                        <p:par>
                          <p:cTn id="46" fill="hold">
                            <p:stCondLst>
                              <p:cond delay="6000"/>
                            </p:stCondLst>
                            <p:childTnLst>
                              <p:par>
                                <p:cTn id="47" presetID="32" presetClass="emph" presetSubtype="0" fill="hold" grpId="0" nodeType="afterEffect">
                                  <p:stCondLst>
                                    <p:cond delay="0"/>
                                  </p:stCondLst>
                                  <p:childTnLst>
                                    <p:animRot by="120000">
                                      <p:cBhvr>
                                        <p:cTn id="48" dur="100" fill="hold">
                                          <p:stCondLst>
                                            <p:cond delay="0"/>
                                          </p:stCondLst>
                                        </p:cTn>
                                        <p:tgtEl>
                                          <p:spTgt spid="2">
                                            <p:graphicEl>
                                              <a:dgm id="{602C9E9E-1EB7-4399-AF3C-DC011BB3226D}"/>
                                            </p:graphicEl>
                                          </p:spTgt>
                                        </p:tgtEl>
                                        <p:attrNameLst>
                                          <p:attrName>r</p:attrName>
                                        </p:attrNameLst>
                                      </p:cBhvr>
                                    </p:animRot>
                                    <p:animRot by="-240000">
                                      <p:cBhvr>
                                        <p:cTn id="49" dur="200" fill="hold">
                                          <p:stCondLst>
                                            <p:cond delay="200"/>
                                          </p:stCondLst>
                                        </p:cTn>
                                        <p:tgtEl>
                                          <p:spTgt spid="2">
                                            <p:graphicEl>
                                              <a:dgm id="{602C9E9E-1EB7-4399-AF3C-DC011BB3226D}"/>
                                            </p:graphicEl>
                                          </p:spTgt>
                                        </p:tgtEl>
                                        <p:attrNameLst>
                                          <p:attrName>r</p:attrName>
                                        </p:attrNameLst>
                                      </p:cBhvr>
                                    </p:animRot>
                                    <p:animRot by="240000">
                                      <p:cBhvr>
                                        <p:cTn id="50" dur="200" fill="hold">
                                          <p:stCondLst>
                                            <p:cond delay="400"/>
                                          </p:stCondLst>
                                        </p:cTn>
                                        <p:tgtEl>
                                          <p:spTgt spid="2">
                                            <p:graphicEl>
                                              <a:dgm id="{602C9E9E-1EB7-4399-AF3C-DC011BB3226D}"/>
                                            </p:graphicEl>
                                          </p:spTgt>
                                        </p:tgtEl>
                                        <p:attrNameLst>
                                          <p:attrName>r</p:attrName>
                                        </p:attrNameLst>
                                      </p:cBhvr>
                                    </p:animRot>
                                    <p:animRot by="-240000">
                                      <p:cBhvr>
                                        <p:cTn id="51" dur="200" fill="hold">
                                          <p:stCondLst>
                                            <p:cond delay="600"/>
                                          </p:stCondLst>
                                        </p:cTn>
                                        <p:tgtEl>
                                          <p:spTgt spid="2">
                                            <p:graphicEl>
                                              <a:dgm id="{602C9E9E-1EB7-4399-AF3C-DC011BB3226D}"/>
                                            </p:graphicEl>
                                          </p:spTgt>
                                        </p:tgtEl>
                                        <p:attrNameLst>
                                          <p:attrName>r</p:attrName>
                                        </p:attrNameLst>
                                      </p:cBhvr>
                                    </p:animRot>
                                    <p:animRot by="120000">
                                      <p:cBhvr>
                                        <p:cTn id="52" dur="200" fill="hold">
                                          <p:stCondLst>
                                            <p:cond delay="800"/>
                                          </p:stCondLst>
                                        </p:cTn>
                                        <p:tgtEl>
                                          <p:spTgt spid="2">
                                            <p:graphicEl>
                                              <a:dgm id="{602C9E9E-1EB7-4399-AF3C-DC011BB3226D}"/>
                                            </p:graphicEl>
                                          </p:spTgt>
                                        </p:tgtEl>
                                        <p:attrNameLst>
                                          <p:attrName>r</p:attrName>
                                        </p:attrNameLst>
                                      </p:cBhvr>
                                    </p:animRot>
                                  </p:childTnLst>
                                </p:cTn>
                              </p:par>
                            </p:childTnLst>
                          </p:cTn>
                        </p:par>
                        <p:par>
                          <p:cTn id="53" fill="hold">
                            <p:stCondLst>
                              <p:cond delay="7000"/>
                            </p:stCondLst>
                            <p:childTnLst>
                              <p:par>
                                <p:cTn id="54" presetID="32" presetClass="emph" presetSubtype="0" fill="hold" grpId="0" nodeType="afterEffect">
                                  <p:stCondLst>
                                    <p:cond delay="0"/>
                                  </p:stCondLst>
                                  <p:childTnLst>
                                    <p:animRot by="120000">
                                      <p:cBhvr>
                                        <p:cTn id="55" dur="100" fill="hold">
                                          <p:stCondLst>
                                            <p:cond delay="0"/>
                                          </p:stCondLst>
                                        </p:cTn>
                                        <p:tgtEl>
                                          <p:spTgt spid="2">
                                            <p:graphicEl>
                                              <a:dgm id="{DC5EFDA4-17EB-49B3-BA9F-B1A1BAC72BAC}"/>
                                            </p:graphicEl>
                                          </p:spTgt>
                                        </p:tgtEl>
                                        <p:attrNameLst>
                                          <p:attrName>r</p:attrName>
                                        </p:attrNameLst>
                                      </p:cBhvr>
                                    </p:animRot>
                                    <p:animRot by="-240000">
                                      <p:cBhvr>
                                        <p:cTn id="56" dur="200" fill="hold">
                                          <p:stCondLst>
                                            <p:cond delay="200"/>
                                          </p:stCondLst>
                                        </p:cTn>
                                        <p:tgtEl>
                                          <p:spTgt spid="2">
                                            <p:graphicEl>
                                              <a:dgm id="{DC5EFDA4-17EB-49B3-BA9F-B1A1BAC72BAC}"/>
                                            </p:graphicEl>
                                          </p:spTgt>
                                        </p:tgtEl>
                                        <p:attrNameLst>
                                          <p:attrName>r</p:attrName>
                                        </p:attrNameLst>
                                      </p:cBhvr>
                                    </p:animRot>
                                    <p:animRot by="240000">
                                      <p:cBhvr>
                                        <p:cTn id="57" dur="200" fill="hold">
                                          <p:stCondLst>
                                            <p:cond delay="400"/>
                                          </p:stCondLst>
                                        </p:cTn>
                                        <p:tgtEl>
                                          <p:spTgt spid="2">
                                            <p:graphicEl>
                                              <a:dgm id="{DC5EFDA4-17EB-49B3-BA9F-B1A1BAC72BAC}"/>
                                            </p:graphicEl>
                                          </p:spTgt>
                                        </p:tgtEl>
                                        <p:attrNameLst>
                                          <p:attrName>r</p:attrName>
                                        </p:attrNameLst>
                                      </p:cBhvr>
                                    </p:animRot>
                                    <p:animRot by="-240000">
                                      <p:cBhvr>
                                        <p:cTn id="58" dur="200" fill="hold">
                                          <p:stCondLst>
                                            <p:cond delay="600"/>
                                          </p:stCondLst>
                                        </p:cTn>
                                        <p:tgtEl>
                                          <p:spTgt spid="2">
                                            <p:graphicEl>
                                              <a:dgm id="{DC5EFDA4-17EB-49B3-BA9F-B1A1BAC72BAC}"/>
                                            </p:graphicEl>
                                          </p:spTgt>
                                        </p:tgtEl>
                                        <p:attrNameLst>
                                          <p:attrName>r</p:attrName>
                                        </p:attrNameLst>
                                      </p:cBhvr>
                                    </p:animRot>
                                    <p:animRot by="120000">
                                      <p:cBhvr>
                                        <p:cTn id="59" dur="200" fill="hold">
                                          <p:stCondLst>
                                            <p:cond delay="800"/>
                                          </p:stCondLst>
                                        </p:cTn>
                                        <p:tgtEl>
                                          <p:spTgt spid="2">
                                            <p:graphicEl>
                                              <a:dgm id="{DC5EFDA4-17EB-49B3-BA9F-B1A1BAC72BAC}"/>
                                            </p:graphicEl>
                                          </p:spTgt>
                                        </p:tgtEl>
                                        <p:attrNameLst>
                                          <p:attrName>r</p:attrName>
                                        </p:attrNameLst>
                                      </p:cBhvr>
                                    </p:animRot>
                                  </p:childTnLst>
                                </p:cTn>
                              </p:par>
                            </p:childTnLst>
                          </p:cTn>
                        </p:par>
                        <p:par>
                          <p:cTn id="60" fill="hold">
                            <p:stCondLst>
                              <p:cond delay="8000"/>
                            </p:stCondLst>
                            <p:childTnLst>
                              <p:par>
                                <p:cTn id="61" presetID="32" presetClass="emph" presetSubtype="0" fill="hold" grpId="0" nodeType="afterEffect">
                                  <p:stCondLst>
                                    <p:cond delay="0"/>
                                  </p:stCondLst>
                                  <p:childTnLst>
                                    <p:animRot by="120000">
                                      <p:cBhvr>
                                        <p:cTn id="62" dur="100" fill="hold">
                                          <p:stCondLst>
                                            <p:cond delay="0"/>
                                          </p:stCondLst>
                                        </p:cTn>
                                        <p:tgtEl>
                                          <p:spTgt spid="2">
                                            <p:graphicEl>
                                              <a:dgm id="{9CE012DA-A934-4A26-9009-D3954CBF3185}"/>
                                            </p:graphicEl>
                                          </p:spTgt>
                                        </p:tgtEl>
                                        <p:attrNameLst>
                                          <p:attrName>r</p:attrName>
                                        </p:attrNameLst>
                                      </p:cBhvr>
                                    </p:animRot>
                                    <p:animRot by="-240000">
                                      <p:cBhvr>
                                        <p:cTn id="63" dur="200" fill="hold">
                                          <p:stCondLst>
                                            <p:cond delay="200"/>
                                          </p:stCondLst>
                                        </p:cTn>
                                        <p:tgtEl>
                                          <p:spTgt spid="2">
                                            <p:graphicEl>
                                              <a:dgm id="{9CE012DA-A934-4A26-9009-D3954CBF3185}"/>
                                            </p:graphicEl>
                                          </p:spTgt>
                                        </p:tgtEl>
                                        <p:attrNameLst>
                                          <p:attrName>r</p:attrName>
                                        </p:attrNameLst>
                                      </p:cBhvr>
                                    </p:animRot>
                                    <p:animRot by="240000">
                                      <p:cBhvr>
                                        <p:cTn id="64" dur="200" fill="hold">
                                          <p:stCondLst>
                                            <p:cond delay="400"/>
                                          </p:stCondLst>
                                        </p:cTn>
                                        <p:tgtEl>
                                          <p:spTgt spid="2">
                                            <p:graphicEl>
                                              <a:dgm id="{9CE012DA-A934-4A26-9009-D3954CBF3185}"/>
                                            </p:graphicEl>
                                          </p:spTgt>
                                        </p:tgtEl>
                                        <p:attrNameLst>
                                          <p:attrName>r</p:attrName>
                                        </p:attrNameLst>
                                      </p:cBhvr>
                                    </p:animRot>
                                    <p:animRot by="-240000">
                                      <p:cBhvr>
                                        <p:cTn id="65" dur="200" fill="hold">
                                          <p:stCondLst>
                                            <p:cond delay="600"/>
                                          </p:stCondLst>
                                        </p:cTn>
                                        <p:tgtEl>
                                          <p:spTgt spid="2">
                                            <p:graphicEl>
                                              <a:dgm id="{9CE012DA-A934-4A26-9009-D3954CBF3185}"/>
                                            </p:graphicEl>
                                          </p:spTgt>
                                        </p:tgtEl>
                                        <p:attrNameLst>
                                          <p:attrName>r</p:attrName>
                                        </p:attrNameLst>
                                      </p:cBhvr>
                                    </p:animRot>
                                    <p:animRot by="120000">
                                      <p:cBhvr>
                                        <p:cTn id="66" dur="200" fill="hold">
                                          <p:stCondLst>
                                            <p:cond delay="800"/>
                                          </p:stCondLst>
                                        </p:cTn>
                                        <p:tgtEl>
                                          <p:spTgt spid="2">
                                            <p:graphicEl>
                                              <a:dgm id="{9CE012DA-A934-4A26-9009-D3954CBF3185}"/>
                                            </p:graphicEl>
                                          </p:spTgt>
                                        </p:tgtEl>
                                        <p:attrNameLst>
                                          <p:attrName>r</p:attrName>
                                        </p:attrNameLst>
                                      </p:cBhvr>
                                    </p:animRot>
                                  </p:childTnLst>
                                </p:cTn>
                              </p:par>
                            </p:childTnLst>
                          </p:cTn>
                        </p:par>
                        <p:par>
                          <p:cTn id="67" fill="hold">
                            <p:stCondLst>
                              <p:cond delay="9000"/>
                            </p:stCondLst>
                            <p:childTnLst>
                              <p:par>
                                <p:cTn id="68" presetID="32" presetClass="emph" presetSubtype="0" fill="hold" grpId="0" nodeType="afterEffect">
                                  <p:stCondLst>
                                    <p:cond delay="0"/>
                                  </p:stCondLst>
                                  <p:childTnLst>
                                    <p:animRot by="120000">
                                      <p:cBhvr>
                                        <p:cTn id="69" dur="100" fill="hold">
                                          <p:stCondLst>
                                            <p:cond delay="0"/>
                                          </p:stCondLst>
                                        </p:cTn>
                                        <p:tgtEl>
                                          <p:spTgt spid="2">
                                            <p:graphicEl>
                                              <a:dgm id="{89A70788-03BD-4B49-801F-087F023E447D}"/>
                                            </p:graphicEl>
                                          </p:spTgt>
                                        </p:tgtEl>
                                        <p:attrNameLst>
                                          <p:attrName>r</p:attrName>
                                        </p:attrNameLst>
                                      </p:cBhvr>
                                    </p:animRot>
                                    <p:animRot by="-240000">
                                      <p:cBhvr>
                                        <p:cTn id="70" dur="200" fill="hold">
                                          <p:stCondLst>
                                            <p:cond delay="200"/>
                                          </p:stCondLst>
                                        </p:cTn>
                                        <p:tgtEl>
                                          <p:spTgt spid="2">
                                            <p:graphicEl>
                                              <a:dgm id="{89A70788-03BD-4B49-801F-087F023E447D}"/>
                                            </p:graphicEl>
                                          </p:spTgt>
                                        </p:tgtEl>
                                        <p:attrNameLst>
                                          <p:attrName>r</p:attrName>
                                        </p:attrNameLst>
                                      </p:cBhvr>
                                    </p:animRot>
                                    <p:animRot by="240000">
                                      <p:cBhvr>
                                        <p:cTn id="71" dur="200" fill="hold">
                                          <p:stCondLst>
                                            <p:cond delay="400"/>
                                          </p:stCondLst>
                                        </p:cTn>
                                        <p:tgtEl>
                                          <p:spTgt spid="2">
                                            <p:graphicEl>
                                              <a:dgm id="{89A70788-03BD-4B49-801F-087F023E447D}"/>
                                            </p:graphicEl>
                                          </p:spTgt>
                                        </p:tgtEl>
                                        <p:attrNameLst>
                                          <p:attrName>r</p:attrName>
                                        </p:attrNameLst>
                                      </p:cBhvr>
                                    </p:animRot>
                                    <p:animRot by="-240000">
                                      <p:cBhvr>
                                        <p:cTn id="72" dur="200" fill="hold">
                                          <p:stCondLst>
                                            <p:cond delay="600"/>
                                          </p:stCondLst>
                                        </p:cTn>
                                        <p:tgtEl>
                                          <p:spTgt spid="2">
                                            <p:graphicEl>
                                              <a:dgm id="{89A70788-03BD-4B49-801F-087F023E447D}"/>
                                            </p:graphicEl>
                                          </p:spTgt>
                                        </p:tgtEl>
                                        <p:attrNameLst>
                                          <p:attrName>r</p:attrName>
                                        </p:attrNameLst>
                                      </p:cBhvr>
                                    </p:animRot>
                                    <p:animRot by="120000">
                                      <p:cBhvr>
                                        <p:cTn id="73" dur="200" fill="hold">
                                          <p:stCondLst>
                                            <p:cond delay="800"/>
                                          </p:stCondLst>
                                        </p:cTn>
                                        <p:tgtEl>
                                          <p:spTgt spid="2">
                                            <p:graphicEl>
                                              <a:dgm id="{89A70788-03BD-4B49-801F-087F023E447D}"/>
                                            </p:graphicEl>
                                          </p:spTgt>
                                        </p:tgtEl>
                                        <p:attrNameLst>
                                          <p:attrName>r</p:attrName>
                                        </p:attrNameLst>
                                      </p:cBhvr>
                                    </p:animRot>
                                  </p:childTnLst>
                                </p:cTn>
                              </p:par>
                            </p:childTnLst>
                          </p:cTn>
                        </p:par>
                        <p:par>
                          <p:cTn id="74" fill="hold">
                            <p:stCondLst>
                              <p:cond delay="10000"/>
                            </p:stCondLst>
                            <p:childTnLst>
                              <p:par>
                                <p:cTn id="75" presetID="32" presetClass="emph" presetSubtype="0" fill="hold" grpId="0" nodeType="afterEffect">
                                  <p:stCondLst>
                                    <p:cond delay="0"/>
                                  </p:stCondLst>
                                  <p:childTnLst>
                                    <p:animRot by="120000">
                                      <p:cBhvr>
                                        <p:cTn id="76" dur="100" fill="hold">
                                          <p:stCondLst>
                                            <p:cond delay="0"/>
                                          </p:stCondLst>
                                        </p:cTn>
                                        <p:tgtEl>
                                          <p:spTgt spid="2">
                                            <p:graphicEl>
                                              <a:dgm id="{6EC4485D-5802-4FAA-ADC7-AF4B1710D4EA}"/>
                                            </p:graphicEl>
                                          </p:spTgt>
                                        </p:tgtEl>
                                        <p:attrNameLst>
                                          <p:attrName>r</p:attrName>
                                        </p:attrNameLst>
                                      </p:cBhvr>
                                    </p:animRot>
                                    <p:animRot by="-240000">
                                      <p:cBhvr>
                                        <p:cTn id="77" dur="200" fill="hold">
                                          <p:stCondLst>
                                            <p:cond delay="200"/>
                                          </p:stCondLst>
                                        </p:cTn>
                                        <p:tgtEl>
                                          <p:spTgt spid="2">
                                            <p:graphicEl>
                                              <a:dgm id="{6EC4485D-5802-4FAA-ADC7-AF4B1710D4EA}"/>
                                            </p:graphicEl>
                                          </p:spTgt>
                                        </p:tgtEl>
                                        <p:attrNameLst>
                                          <p:attrName>r</p:attrName>
                                        </p:attrNameLst>
                                      </p:cBhvr>
                                    </p:animRot>
                                    <p:animRot by="240000">
                                      <p:cBhvr>
                                        <p:cTn id="78" dur="200" fill="hold">
                                          <p:stCondLst>
                                            <p:cond delay="400"/>
                                          </p:stCondLst>
                                        </p:cTn>
                                        <p:tgtEl>
                                          <p:spTgt spid="2">
                                            <p:graphicEl>
                                              <a:dgm id="{6EC4485D-5802-4FAA-ADC7-AF4B1710D4EA}"/>
                                            </p:graphicEl>
                                          </p:spTgt>
                                        </p:tgtEl>
                                        <p:attrNameLst>
                                          <p:attrName>r</p:attrName>
                                        </p:attrNameLst>
                                      </p:cBhvr>
                                    </p:animRot>
                                    <p:animRot by="-240000">
                                      <p:cBhvr>
                                        <p:cTn id="79" dur="200" fill="hold">
                                          <p:stCondLst>
                                            <p:cond delay="600"/>
                                          </p:stCondLst>
                                        </p:cTn>
                                        <p:tgtEl>
                                          <p:spTgt spid="2">
                                            <p:graphicEl>
                                              <a:dgm id="{6EC4485D-5802-4FAA-ADC7-AF4B1710D4EA}"/>
                                            </p:graphicEl>
                                          </p:spTgt>
                                        </p:tgtEl>
                                        <p:attrNameLst>
                                          <p:attrName>r</p:attrName>
                                        </p:attrNameLst>
                                      </p:cBhvr>
                                    </p:animRot>
                                    <p:animRot by="120000">
                                      <p:cBhvr>
                                        <p:cTn id="80" dur="200" fill="hold">
                                          <p:stCondLst>
                                            <p:cond delay="800"/>
                                          </p:stCondLst>
                                        </p:cTn>
                                        <p:tgtEl>
                                          <p:spTgt spid="2">
                                            <p:graphicEl>
                                              <a:dgm id="{6EC4485D-5802-4FAA-ADC7-AF4B1710D4EA}"/>
                                            </p:graphicEl>
                                          </p:spTgt>
                                        </p:tgtEl>
                                        <p:attrNameLst>
                                          <p:attrName>r</p:attrName>
                                        </p:attrNameLst>
                                      </p:cBhvr>
                                    </p:animRot>
                                  </p:childTnLst>
                                </p:cTn>
                              </p:par>
                            </p:childTnLst>
                          </p:cTn>
                        </p:par>
                        <p:par>
                          <p:cTn id="81" fill="hold">
                            <p:stCondLst>
                              <p:cond delay="11000"/>
                            </p:stCondLst>
                            <p:childTnLst>
                              <p:par>
                                <p:cTn id="82" presetID="32" presetClass="emph" presetSubtype="0" fill="hold" grpId="0" nodeType="afterEffect">
                                  <p:stCondLst>
                                    <p:cond delay="0"/>
                                  </p:stCondLst>
                                  <p:childTnLst>
                                    <p:animRot by="120000">
                                      <p:cBhvr>
                                        <p:cTn id="83" dur="100" fill="hold">
                                          <p:stCondLst>
                                            <p:cond delay="0"/>
                                          </p:stCondLst>
                                        </p:cTn>
                                        <p:tgtEl>
                                          <p:spTgt spid="2">
                                            <p:graphicEl>
                                              <a:dgm id="{C1E2301E-A82E-418E-A757-5EF2E2C31918}"/>
                                            </p:graphicEl>
                                          </p:spTgt>
                                        </p:tgtEl>
                                        <p:attrNameLst>
                                          <p:attrName>r</p:attrName>
                                        </p:attrNameLst>
                                      </p:cBhvr>
                                    </p:animRot>
                                    <p:animRot by="-240000">
                                      <p:cBhvr>
                                        <p:cTn id="84" dur="200" fill="hold">
                                          <p:stCondLst>
                                            <p:cond delay="200"/>
                                          </p:stCondLst>
                                        </p:cTn>
                                        <p:tgtEl>
                                          <p:spTgt spid="2">
                                            <p:graphicEl>
                                              <a:dgm id="{C1E2301E-A82E-418E-A757-5EF2E2C31918}"/>
                                            </p:graphicEl>
                                          </p:spTgt>
                                        </p:tgtEl>
                                        <p:attrNameLst>
                                          <p:attrName>r</p:attrName>
                                        </p:attrNameLst>
                                      </p:cBhvr>
                                    </p:animRot>
                                    <p:animRot by="240000">
                                      <p:cBhvr>
                                        <p:cTn id="85" dur="200" fill="hold">
                                          <p:stCondLst>
                                            <p:cond delay="400"/>
                                          </p:stCondLst>
                                        </p:cTn>
                                        <p:tgtEl>
                                          <p:spTgt spid="2">
                                            <p:graphicEl>
                                              <a:dgm id="{C1E2301E-A82E-418E-A757-5EF2E2C31918}"/>
                                            </p:graphicEl>
                                          </p:spTgt>
                                        </p:tgtEl>
                                        <p:attrNameLst>
                                          <p:attrName>r</p:attrName>
                                        </p:attrNameLst>
                                      </p:cBhvr>
                                    </p:animRot>
                                    <p:animRot by="-240000">
                                      <p:cBhvr>
                                        <p:cTn id="86" dur="200" fill="hold">
                                          <p:stCondLst>
                                            <p:cond delay="600"/>
                                          </p:stCondLst>
                                        </p:cTn>
                                        <p:tgtEl>
                                          <p:spTgt spid="2">
                                            <p:graphicEl>
                                              <a:dgm id="{C1E2301E-A82E-418E-A757-5EF2E2C31918}"/>
                                            </p:graphicEl>
                                          </p:spTgt>
                                        </p:tgtEl>
                                        <p:attrNameLst>
                                          <p:attrName>r</p:attrName>
                                        </p:attrNameLst>
                                      </p:cBhvr>
                                    </p:animRot>
                                    <p:animRot by="120000">
                                      <p:cBhvr>
                                        <p:cTn id="87" dur="200" fill="hold">
                                          <p:stCondLst>
                                            <p:cond delay="800"/>
                                          </p:stCondLst>
                                        </p:cTn>
                                        <p:tgtEl>
                                          <p:spTgt spid="2">
                                            <p:graphicEl>
                                              <a:dgm id="{C1E2301E-A82E-418E-A757-5EF2E2C31918}"/>
                                            </p:graphicEl>
                                          </p:spTgt>
                                        </p:tgtEl>
                                        <p:attrNameLst>
                                          <p:attrName>r</p:attrName>
                                        </p:attrNameLst>
                                      </p:cBhvr>
                                    </p:animRot>
                                  </p:childTnLst>
                                </p:cTn>
                              </p:par>
                            </p:childTnLst>
                          </p:cTn>
                        </p:par>
                        <p:par>
                          <p:cTn id="88" fill="hold">
                            <p:stCondLst>
                              <p:cond delay="12000"/>
                            </p:stCondLst>
                            <p:childTnLst>
                              <p:par>
                                <p:cTn id="89" presetID="32" presetClass="emph" presetSubtype="0" fill="hold" grpId="0" nodeType="afterEffect">
                                  <p:stCondLst>
                                    <p:cond delay="0"/>
                                  </p:stCondLst>
                                  <p:childTnLst>
                                    <p:animRot by="120000">
                                      <p:cBhvr>
                                        <p:cTn id="90" dur="100" fill="hold">
                                          <p:stCondLst>
                                            <p:cond delay="0"/>
                                          </p:stCondLst>
                                        </p:cTn>
                                        <p:tgtEl>
                                          <p:spTgt spid="2">
                                            <p:graphicEl>
                                              <a:dgm id="{615FB124-F245-4519-8EFD-0D0BF1DC3086}"/>
                                            </p:graphicEl>
                                          </p:spTgt>
                                        </p:tgtEl>
                                        <p:attrNameLst>
                                          <p:attrName>r</p:attrName>
                                        </p:attrNameLst>
                                      </p:cBhvr>
                                    </p:animRot>
                                    <p:animRot by="-240000">
                                      <p:cBhvr>
                                        <p:cTn id="91" dur="200" fill="hold">
                                          <p:stCondLst>
                                            <p:cond delay="200"/>
                                          </p:stCondLst>
                                        </p:cTn>
                                        <p:tgtEl>
                                          <p:spTgt spid="2">
                                            <p:graphicEl>
                                              <a:dgm id="{615FB124-F245-4519-8EFD-0D0BF1DC3086}"/>
                                            </p:graphicEl>
                                          </p:spTgt>
                                        </p:tgtEl>
                                        <p:attrNameLst>
                                          <p:attrName>r</p:attrName>
                                        </p:attrNameLst>
                                      </p:cBhvr>
                                    </p:animRot>
                                    <p:animRot by="240000">
                                      <p:cBhvr>
                                        <p:cTn id="92" dur="200" fill="hold">
                                          <p:stCondLst>
                                            <p:cond delay="400"/>
                                          </p:stCondLst>
                                        </p:cTn>
                                        <p:tgtEl>
                                          <p:spTgt spid="2">
                                            <p:graphicEl>
                                              <a:dgm id="{615FB124-F245-4519-8EFD-0D0BF1DC3086}"/>
                                            </p:graphicEl>
                                          </p:spTgt>
                                        </p:tgtEl>
                                        <p:attrNameLst>
                                          <p:attrName>r</p:attrName>
                                        </p:attrNameLst>
                                      </p:cBhvr>
                                    </p:animRot>
                                    <p:animRot by="-240000">
                                      <p:cBhvr>
                                        <p:cTn id="93" dur="200" fill="hold">
                                          <p:stCondLst>
                                            <p:cond delay="600"/>
                                          </p:stCondLst>
                                        </p:cTn>
                                        <p:tgtEl>
                                          <p:spTgt spid="2">
                                            <p:graphicEl>
                                              <a:dgm id="{615FB124-F245-4519-8EFD-0D0BF1DC3086}"/>
                                            </p:graphicEl>
                                          </p:spTgt>
                                        </p:tgtEl>
                                        <p:attrNameLst>
                                          <p:attrName>r</p:attrName>
                                        </p:attrNameLst>
                                      </p:cBhvr>
                                    </p:animRot>
                                    <p:animRot by="120000">
                                      <p:cBhvr>
                                        <p:cTn id="94" dur="200" fill="hold">
                                          <p:stCondLst>
                                            <p:cond delay="800"/>
                                          </p:stCondLst>
                                        </p:cTn>
                                        <p:tgtEl>
                                          <p:spTgt spid="2">
                                            <p:graphicEl>
                                              <a:dgm id="{615FB124-F245-4519-8EFD-0D0BF1DC3086}"/>
                                            </p:graphicEl>
                                          </p:spTgt>
                                        </p:tgtEl>
                                        <p:attrNameLst>
                                          <p:attrName>r</p:attrName>
                                        </p:attrNameLst>
                                      </p:cBhvr>
                                    </p:animRot>
                                  </p:childTnLst>
                                </p:cTn>
                              </p:par>
                            </p:childTnLst>
                          </p:cTn>
                        </p:par>
                        <p:par>
                          <p:cTn id="95" fill="hold">
                            <p:stCondLst>
                              <p:cond delay="13000"/>
                            </p:stCondLst>
                            <p:childTnLst>
                              <p:par>
                                <p:cTn id="96" presetID="32" presetClass="emph" presetSubtype="0" fill="hold" grpId="0" nodeType="afterEffect">
                                  <p:stCondLst>
                                    <p:cond delay="0"/>
                                  </p:stCondLst>
                                  <p:childTnLst>
                                    <p:animRot by="120000">
                                      <p:cBhvr>
                                        <p:cTn id="97" dur="100" fill="hold">
                                          <p:stCondLst>
                                            <p:cond delay="0"/>
                                          </p:stCondLst>
                                        </p:cTn>
                                        <p:tgtEl>
                                          <p:spTgt spid="2">
                                            <p:graphicEl>
                                              <a:dgm id="{31A25B50-2694-4864-9BA7-8EBDAA97948B}"/>
                                            </p:graphicEl>
                                          </p:spTgt>
                                        </p:tgtEl>
                                        <p:attrNameLst>
                                          <p:attrName>r</p:attrName>
                                        </p:attrNameLst>
                                      </p:cBhvr>
                                    </p:animRot>
                                    <p:animRot by="-240000">
                                      <p:cBhvr>
                                        <p:cTn id="98" dur="200" fill="hold">
                                          <p:stCondLst>
                                            <p:cond delay="200"/>
                                          </p:stCondLst>
                                        </p:cTn>
                                        <p:tgtEl>
                                          <p:spTgt spid="2">
                                            <p:graphicEl>
                                              <a:dgm id="{31A25B50-2694-4864-9BA7-8EBDAA97948B}"/>
                                            </p:graphicEl>
                                          </p:spTgt>
                                        </p:tgtEl>
                                        <p:attrNameLst>
                                          <p:attrName>r</p:attrName>
                                        </p:attrNameLst>
                                      </p:cBhvr>
                                    </p:animRot>
                                    <p:animRot by="240000">
                                      <p:cBhvr>
                                        <p:cTn id="99" dur="200" fill="hold">
                                          <p:stCondLst>
                                            <p:cond delay="400"/>
                                          </p:stCondLst>
                                        </p:cTn>
                                        <p:tgtEl>
                                          <p:spTgt spid="2">
                                            <p:graphicEl>
                                              <a:dgm id="{31A25B50-2694-4864-9BA7-8EBDAA97948B}"/>
                                            </p:graphicEl>
                                          </p:spTgt>
                                        </p:tgtEl>
                                        <p:attrNameLst>
                                          <p:attrName>r</p:attrName>
                                        </p:attrNameLst>
                                      </p:cBhvr>
                                    </p:animRot>
                                    <p:animRot by="-240000">
                                      <p:cBhvr>
                                        <p:cTn id="100" dur="200" fill="hold">
                                          <p:stCondLst>
                                            <p:cond delay="600"/>
                                          </p:stCondLst>
                                        </p:cTn>
                                        <p:tgtEl>
                                          <p:spTgt spid="2">
                                            <p:graphicEl>
                                              <a:dgm id="{31A25B50-2694-4864-9BA7-8EBDAA97948B}"/>
                                            </p:graphicEl>
                                          </p:spTgt>
                                        </p:tgtEl>
                                        <p:attrNameLst>
                                          <p:attrName>r</p:attrName>
                                        </p:attrNameLst>
                                      </p:cBhvr>
                                    </p:animRot>
                                    <p:animRot by="120000">
                                      <p:cBhvr>
                                        <p:cTn id="101" dur="200" fill="hold">
                                          <p:stCondLst>
                                            <p:cond delay="800"/>
                                          </p:stCondLst>
                                        </p:cTn>
                                        <p:tgtEl>
                                          <p:spTgt spid="2">
                                            <p:graphicEl>
                                              <a:dgm id="{31A25B50-2694-4864-9BA7-8EBDAA97948B}"/>
                                            </p:graphicEl>
                                          </p:spTgt>
                                        </p:tgtEl>
                                        <p:attrNameLst>
                                          <p:attrName>r</p:attrName>
                                        </p:attrNameLst>
                                      </p:cBhvr>
                                    </p:animRot>
                                  </p:childTnLst>
                                </p:cTn>
                              </p:par>
                            </p:childTnLst>
                          </p:cTn>
                        </p:par>
                        <p:par>
                          <p:cTn id="102" fill="hold">
                            <p:stCondLst>
                              <p:cond delay="14000"/>
                            </p:stCondLst>
                            <p:childTnLst>
                              <p:par>
                                <p:cTn id="103" presetID="32" presetClass="emph" presetSubtype="0" fill="hold" grpId="0" nodeType="afterEffect">
                                  <p:stCondLst>
                                    <p:cond delay="0"/>
                                  </p:stCondLst>
                                  <p:childTnLst>
                                    <p:animRot by="120000">
                                      <p:cBhvr>
                                        <p:cTn id="104" dur="100" fill="hold">
                                          <p:stCondLst>
                                            <p:cond delay="0"/>
                                          </p:stCondLst>
                                        </p:cTn>
                                        <p:tgtEl>
                                          <p:spTgt spid="2">
                                            <p:graphicEl>
                                              <a:dgm id="{B8F10862-9794-41D8-A222-FDE5914ED99B}"/>
                                            </p:graphicEl>
                                          </p:spTgt>
                                        </p:tgtEl>
                                        <p:attrNameLst>
                                          <p:attrName>r</p:attrName>
                                        </p:attrNameLst>
                                      </p:cBhvr>
                                    </p:animRot>
                                    <p:animRot by="-240000">
                                      <p:cBhvr>
                                        <p:cTn id="105" dur="200" fill="hold">
                                          <p:stCondLst>
                                            <p:cond delay="200"/>
                                          </p:stCondLst>
                                        </p:cTn>
                                        <p:tgtEl>
                                          <p:spTgt spid="2">
                                            <p:graphicEl>
                                              <a:dgm id="{B8F10862-9794-41D8-A222-FDE5914ED99B}"/>
                                            </p:graphicEl>
                                          </p:spTgt>
                                        </p:tgtEl>
                                        <p:attrNameLst>
                                          <p:attrName>r</p:attrName>
                                        </p:attrNameLst>
                                      </p:cBhvr>
                                    </p:animRot>
                                    <p:animRot by="240000">
                                      <p:cBhvr>
                                        <p:cTn id="106" dur="200" fill="hold">
                                          <p:stCondLst>
                                            <p:cond delay="400"/>
                                          </p:stCondLst>
                                        </p:cTn>
                                        <p:tgtEl>
                                          <p:spTgt spid="2">
                                            <p:graphicEl>
                                              <a:dgm id="{B8F10862-9794-41D8-A222-FDE5914ED99B}"/>
                                            </p:graphicEl>
                                          </p:spTgt>
                                        </p:tgtEl>
                                        <p:attrNameLst>
                                          <p:attrName>r</p:attrName>
                                        </p:attrNameLst>
                                      </p:cBhvr>
                                    </p:animRot>
                                    <p:animRot by="-240000">
                                      <p:cBhvr>
                                        <p:cTn id="107" dur="200" fill="hold">
                                          <p:stCondLst>
                                            <p:cond delay="600"/>
                                          </p:stCondLst>
                                        </p:cTn>
                                        <p:tgtEl>
                                          <p:spTgt spid="2">
                                            <p:graphicEl>
                                              <a:dgm id="{B8F10862-9794-41D8-A222-FDE5914ED99B}"/>
                                            </p:graphicEl>
                                          </p:spTgt>
                                        </p:tgtEl>
                                        <p:attrNameLst>
                                          <p:attrName>r</p:attrName>
                                        </p:attrNameLst>
                                      </p:cBhvr>
                                    </p:animRot>
                                    <p:animRot by="120000">
                                      <p:cBhvr>
                                        <p:cTn id="108" dur="200" fill="hold">
                                          <p:stCondLst>
                                            <p:cond delay="800"/>
                                          </p:stCondLst>
                                        </p:cTn>
                                        <p:tgtEl>
                                          <p:spTgt spid="2">
                                            <p:graphicEl>
                                              <a:dgm id="{B8F10862-9794-41D8-A222-FDE5914ED99B}"/>
                                            </p:graphicEl>
                                          </p:spTgt>
                                        </p:tgtEl>
                                        <p:attrNameLst>
                                          <p:attrName>r</p:attrName>
                                        </p:attrNameLst>
                                      </p:cBhvr>
                                    </p:animRot>
                                  </p:childTnLst>
                                </p:cTn>
                              </p:par>
                            </p:childTnLst>
                          </p:cTn>
                        </p:par>
                        <p:par>
                          <p:cTn id="109" fill="hold">
                            <p:stCondLst>
                              <p:cond delay="15000"/>
                            </p:stCondLst>
                            <p:childTnLst>
                              <p:par>
                                <p:cTn id="110" presetID="32" presetClass="emph" presetSubtype="0" fill="hold" grpId="0" nodeType="afterEffect">
                                  <p:stCondLst>
                                    <p:cond delay="0"/>
                                  </p:stCondLst>
                                  <p:childTnLst>
                                    <p:animRot by="120000">
                                      <p:cBhvr>
                                        <p:cTn id="111" dur="100" fill="hold">
                                          <p:stCondLst>
                                            <p:cond delay="0"/>
                                          </p:stCondLst>
                                        </p:cTn>
                                        <p:tgtEl>
                                          <p:spTgt spid="2">
                                            <p:graphicEl>
                                              <a:dgm id="{C9797D0D-6081-4BBE-A799-D4228770E128}"/>
                                            </p:graphicEl>
                                          </p:spTgt>
                                        </p:tgtEl>
                                        <p:attrNameLst>
                                          <p:attrName>r</p:attrName>
                                        </p:attrNameLst>
                                      </p:cBhvr>
                                    </p:animRot>
                                    <p:animRot by="-240000">
                                      <p:cBhvr>
                                        <p:cTn id="112" dur="200" fill="hold">
                                          <p:stCondLst>
                                            <p:cond delay="200"/>
                                          </p:stCondLst>
                                        </p:cTn>
                                        <p:tgtEl>
                                          <p:spTgt spid="2">
                                            <p:graphicEl>
                                              <a:dgm id="{C9797D0D-6081-4BBE-A799-D4228770E128}"/>
                                            </p:graphicEl>
                                          </p:spTgt>
                                        </p:tgtEl>
                                        <p:attrNameLst>
                                          <p:attrName>r</p:attrName>
                                        </p:attrNameLst>
                                      </p:cBhvr>
                                    </p:animRot>
                                    <p:animRot by="240000">
                                      <p:cBhvr>
                                        <p:cTn id="113" dur="200" fill="hold">
                                          <p:stCondLst>
                                            <p:cond delay="400"/>
                                          </p:stCondLst>
                                        </p:cTn>
                                        <p:tgtEl>
                                          <p:spTgt spid="2">
                                            <p:graphicEl>
                                              <a:dgm id="{C9797D0D-6081-4BBE-A799-D4228770E128}"/>
                                            </p:graphicEl>
                                          </p:spTgt>
                                        </p:tgtEl>
                                        <p:attrNameLst>
                                          <p:attrName>r</p:attrName>
                                        </p:attrNameLst>
                                      </p:cBhvr>
                                    </p:animRot>
                                    <p:animRot by="-240000">
                                      <p:cBhvr>
                                        <p:cTn id="114" dur="200" fill="hold">
                                          <p:stCondLst>
                                            <p:cond delay="600"/>
                                          </p:stCondLst>
                                        </p:cTn>
                                        <p:tgtEl>
                                          <p:spTgt spid="2">
                                            <p:graphicEl>
                                              <a:dgm id="{C9797D0D-6081-4BBE-A799-D4228770E128}"/>
                                            </p:graphicEl>
                                          </p:spTgt>
                                        </p:tgtEl>
                                        <p:attrNameLst>
                                          <p:attrName>r</p:attrName>
                                        </p:attrNameLst>
                                      </p:cBhvr>
                                    </p:animRot>
                                    <p:animRot by="120000">
                                      <p:cBhvr>
                                        <p:cTn id="115" dur="200" fill="hold">
                                          <p:stCondLst>
                                            <p:cond delay="800"/>
                                          </p:stCondLst>
                                        </p:cTn>
                                        <p:tgtEl>
                                          <p:spTgt spid="2">
                                            <p:graphicEl>
                                              <a:dgm id="{C9797D0D-6081-4BBE-A799-D4228770E128}"/>
                                            </p:graphicEl>
                                          </p:spTgt>
                                        </p:tgtEl>
                                        <p:attrNameLst>
                                          <p:attrName>r</p:attrName>
                                        </p:attrNameLst>
                                      </p:cBhvr>
                                    </p:animRot>
                                  </p:childTnLst>
                                </p:cTn>
                              </p:par>
                            </p:childTnLst>
                          </p:cTn>
                        </p:par>
                        <p:par>
                          <p:cTn id="116" fill="hold">
                            <p:stCondLst>
                              <p:cond delay="16000"/>
                            </p:stCondLst>
                            <p:childTnLst>
                              <p:par>
                                <p:cTn id="117" presetID="32" presetClass="emph" presetSubtype="0" fill="hold" grpId="0" nodeType="afterEffect">
                                  <p:stCondLst>
                                    <p:cond delay="0"/>
                                  </p:stCondLst>
                                  <p:childTnLst>
                                    <p:animRot by="120000">
                                      <p:cBhvr>
                                        <p:cTn id="118" dur="100" fill="hold">
                                          <p:stCondLst>
                                            <p:cond delay="0"/>
                                          </p:stCondLst>
                                        </p:cTn>
                                        <p:tgtEl>
                                          <p:spTgt spid="2">
                                            <p:graphicEl>
                                              <a:dgm id="{E4D86400-6B08-426B-B82B-6EDE9A0E9B34}"/>
                                            </p:graphicEl>
                                          </p:spTgt>
                                        </p:tgtEl>
                                        <p:attrNameLst>
                                          <p:attrName>r</p:attrName>
                                        </p:attrNameLst>
                                      </p:cBhvr>
                                    </p:animRot>
                                    <p:animRot by="-240000">
                                      <p:cBhvr>
                                        <p:cTn id="119" dur="200" fill="hold">
                                          <p:stCondLst>
                                            <p:cond delay="200"/>
                                          </p:stCondLst>
                                        </p:cTn>
                                        <p:tgtEl>
                                          <p:spTgt spid="2">
                                            <p:graphicEl>
                                              <a:dgm id="{E4D86400-6B08-426B-B82B-6EDE9A0E9B34}"/>
                                            </p:graphicEl>
                                          </p:spTgt>
                                        </p:tgtEl>
                                        <p:attrNameLst>
                                          <p:attrName>r</p:attrName>
                                        </p:attrNameLst>
                                      </p:cBhvr>
                                    </p:animRot>
                                    <p:animRot by="240000">
                                      <p:cBhvr>
                                        <p:cTn id="120" dur="200" fill="hold">
                                          <p:stCondLst>
                                            <p:cond delay="400"/>
                                          </p:stCondLst>
                                        </p:cTn>
                                        <p:tgtEl>
                                          <p:spTgt spid="2">
                                            <p:graphicEl>
                                              <a:dgm id="{E4D86400-6B08-426B-B82B-6EDE9A0E9B34}"/>
                                            </p:graphicEl>
                                          </p:spTgt>
                                        </p:tgtEl>
                                        <p:attrNameLst>
                                          <p:attrName>r</p:attrName>
                                        </p:attrNameLst>
                                      </p:cBhvr>
                                    </p:animRot>
                                    <p:animRot by="-240000">
                                      <p:cBhvr>
                                        <p:cTn id="121" dur="200" fill="hold">
                                          <p:stCondLst>
                                            <p:cond delay="600"/>
                                          </p:stCondLst>
                                        </p:cTn>
                                        <p:tgtEl>
                                          <p:spTgt spid="2">
                                            <p:graphicEl>
                                              <a:dgm id="{E4D86400-6B08-426B-B82B-6EDE9A0E9B34}"/>
                                            </p:graphicEl>
                                          </p:spTgt>
                                        </p:tgtEl>
                                        <p:attrNameLst>
                                          <p:attrName>r</p:attrName>
                                        </p:attrNameLst>
                                      </p:cBhvr>
                                    </p:animRot>
                                    <p:animRot by="120000">
                                      <p:cBhvr>
                                        <p:cTn id="122" dur="200" fill="hold">
                                          <p:stCondLst>
                                            <p:cond delay="800"/>
                                          </p:stCondLst>
                                        </p:cTn>
                                        <p:tgtEl>
                                          <p:spTgt spid="2">
                                            <p:graphicEl>
                                              <a:dgm id="{E4D86400-6B08-426B-B82B-6EDE9A0E9B34}"/>
                                            </p:graphicEl>
                                          </p:spTgt>
                                        </p:tgtEl>
                                        <p:attrNameLst>
                                          <p:attrName>r</p:attrName>
                                        </p:attrNameLst>
                                      </p:cBhvr>
                                    </p:animRot>
                                  </p:childTnLst>
                                </p:cTn>
                              </p:par>
                            </p:childTnLst>
                          </p:cTn>
                        </p:par>
                        <p:par>
                          <p:cTn id="123" fill="hold">
                            <p:stCondLst>
                              <p:cond delay="17000"/>
                            </p:stCondLst>
                            <p:childTnLst>
                              <p:par>
                                <p:cTn id="124" presetID="32" presetClass="emph" presetSubtype="0" fill="hold" grpId="0" nodeType="afterEffect">
                                  <p:stCondLst>
                                    <p:cond delay="0"/>
                                  </p:stCondLst>
                                  <p:childTnLst>
                                    <p:animRot by="120000">
                                      <p:cBhvr>
                                        <p:cTn id="125" dur="100" fill="hold">
                                          <p:stCondLst>
                                            <p:cond delay="0"/>
                                          </p:stCondLst>
                                        </p:cTn>
                                        <p:tgtEl>
                                          <p:spTgt spid="2">
                                            <p:graphicEl>
                                              <a:dgm id="{B438C9BE-E299-4937-8C3D-FA9F19682B2A}"/>
                                            </p:graphicEl>
                                          </p:spTgt>
                                        </p:tgtEl>
                                        <p:attrNameLst>
                                          <p:attrName>r</p:attrName>
                                        </p:attrNameLst>
                                      </p:cBhvr>
                                    </p:animRot>
                                    <p:animRot by="-240000">
                                      <p:cBhvr>
                                        <p:cTn id="126" dur="200" fill="hold">
                                          <p:stCondLst>
                                            <p:cond delay="200"/>
                                          </p:stCondLst>
                                        </p:cTn>
                                        <p:tgtEl>
                                          <p:spTgt spid="2">
                                            <p:graphicEl>
                                              <a:dgm id="{B438C9BE-E299-4937-8C3D-FA9F19682B2A}"/>
                                            </p:graphicEl>
                                          </p:spTgt>
                                        </p:tgtEl>
                                        <p:attrNameLst>
                                          <p:attrName>r</p:attrName>
                                        </p:attrNameLst>
                                      </p:cBhvr>
                                    </p:animRot>
                                    <p:animRot by="240000">
                                      <p:cBhvr>
                                        <p:cTn id="127" dur="200" fill="hold">
                                          <p:stCondLst>
                                            <p:cond delay="400"/>
                                          </p:stCondLst>
                                        </p:cTn>
                                        <p:tgtEl>
                                          <p:spTgt spid="2">
                                            <p:graphicEl>
                                              <a:dgm id="{B438C9BE-E299-4937-8C3D-FA9F19682B2A}"/>
                                            </p:graphicEl>
                                          </p:spTgt>
                                        </p:tgtEl>
                                        <p:attrNameLst>
                                          <p:attrName>r</p:attrName>
                                        </p:attrNameLst>
                                      </p:cBhvr>
                                    </p:animRot>
                                    <p:animRot by="-240000">
                                      <p:cBhvr>
                                        <p:cTn id="128" dur="200" fill="hold">
                                          <p:stCondLst>
                                            <p:cond delay="600"/>
                                          </p:stCondLst>
                                        </p:cTn>
                                        <p:tgtEl>
                                          <p:spTgt spid="2">
                                            <p:graphicEl>
                                              <a:dgm id="{B438C9BE-E299-4937-8C3D-FA9F19682B2A}"/>
                                            </p:graphicEl>
                                          </p:spTgt>
                                        </p:tgtEl>
                                        <p:attrNameLst>
                                          <p:attrName>r</p:attrName>
                                        </p:attrNameLst>
                                      </p:cBhvr>
                                    </p:animRot>
                                    <p:animRot by="120000">
                                      <p:cBhvr>
                                        <p:cTn id="129" dur="200" fill="hold">
                                          <p:stCondLst>
                                            <p:cond delay="800"/>
                                          </p:stCondLst>
                                        </p:cTn>
                                        <p:tgtEl>
                                          <p:spTgt spid="2">
                                            <p:graphicEl>
                                              <a:dgm id="{B438C9BE-E299-4937-8C3D-FA9F19682B2A}"/>
                                            </p:graphicEl>
                                          </p:spTgt>
                                        </p:tgtEl>
                                        <p:attrNameLst>
                                          <p:attrName>r</p:attrName>
                                        </p:attrNameLst>
                                      </p:cBhvr>
                                    </p:animRot>
                                  </p:childTnLst>
                                </p:cTn>
                              </p:par>
                            </p:childTnLst>
                          </p:cTn>
                        </p:par>
                        <p:par>
                          <p:cTn id="130" fill="hold">
                            <p:stCondLst>
                              <p:cond delay="18000"/>
                            </p:stCondLst>
                            <p:childTnLst>
                              <p:par>
                                <p:cTn id="131" presetID="32" presetClass="emph" presetSubtype="0" fill="hold" grpId="0" nodeType="afterEffect">
                                  <p:stCondLst>
                                    <p:cond delay="0"/>
                                  </p:stCondLst>
                                  <p:childTnLst>
                                    <p:animRot by="120000">
                                      <p:cBhvr>
                                        <p:cTn id="132" dur="100" fill="hold">
                                          <p:stCondLst>
                                            <p:cond delay="0"/>
                                          </p:stCondLst>
                                        </p:cTn>
                                        <p:tgtEl>
                                          <p:spTgt spid="2">
                                            <p:graphicEl>
                                              <a:dgm id="{5AFB1939-B4DC-4554-846F-65281493DE45}"/>
                                            </p:graphicEl>
                                          </p:spTgt>
                                        </p:tgtEl>
                                        <p:attrNameLst>
                                          <p:attrName>r</p:attrName>
                                        </p:attrNameLst>
                                      </p:cBhvr>
                                    </p:animRot>
                                    <p:animRot by="-240000">
                                      <p:cBhvr>
                                        <p:cTn id="133" dur="200" fill="hold">
                                          <p:stCondLst>
                                            <p:cond delay="200"/>
                                          </p:stCondLst>
                                        </p:cTn>
                                        <p:tgtEl>
                                          <p:spTgt spid="2">
                                            <p:graphicEl>
                                              <a:dgm id="{5AFB1939-B4DC-4554-846F-65281493DE45}"/>
                                            </p:graphicEl>
                                          </p:spTgt>
                                        </p:tgtEl>
                                        <p:attrNameLst>
                                          <p:attrName>r</p:attrName>
                                        </p:attrNameLst>
                                      </p:cBhvr>
                                    </p:animRot>
                                    <p:animRot by="240000">
                                      <p:cBhvr>
                                        <p:cTn id="134" dur="200" fill="hold">
                                          <p:stCondLst>
                                            <p:cond delay="400"/>
                                          </p:stCondLst>
                                        </p:cTn>
                                        <p:tgtEl>
                                          <p:spTgt spid="2">
                                            <p:graphicEl>
                                              <a:dgm id="{5AFB1939-B4DC-4554-846F-65281493DE45}"/>
                                            </p:graphicEl>
                                          </p:spTgt>
                                        </p:tgtEl>
                                        <p:attrNameLst>
                                          <p:attrName>r</p:attrName>
                                        </p:attrNameLst>
                                      </p:cBhvr>
                                    </p:animRot>
                                    <p:animRot by="-240000">
                                      <p:cBhvr>
                                        <p:cTn id="135" dur="200" fill="hold">
                                          <p:stCondLst>
                                            <p:cond delay="600"/>
                                          </p:stCondLst>
                                        </p:cTn>
                                        <p:tgtEl>
                                          <p:spTgt spid="2">
                                            <p:graphicEl>
                                              <a:dgm id="{5AFB1939-B4DC-4554-846F-65281493DE45}"/>
                                            </p:graphicEl>
                                          </p:spTgt>
                                        </p:tgtEl>
                                        <p:attrNameLst>
                                          <p:attrName>r</p:attrName>
                                        </p:attrNameLst>
                                      </p:cBhvr>
                                    </p:animRot>
                                    <p:animRot by="120000">
                                      <p:cBhvr>
                                        <p:cTn id="136" dur="200" fill="hold">
                                          <p:stCondLst>
                                            <p:cond delay="800"/>
                                          </p:stCondLst>
                                        </p:cTn>
                                        <p:tgtEl>
                                          <p:spTgt spid="2">
                                            <p:graphicEl>
                                              <a:dgm id="{5AFB1939-B4DC-4554-846F-65281493DE45}"/>
                                            </p:graphicEl>
                                          </p:spTgt>
                                        </p:tgtEl>
                                        <p:attrNameLst>
                                          <p:attrName>r</p:attrName>
                                        </p:attrNameLst>
                                      </p:cBhvr>
                                    </p:animRot>
                                  </p:childTnLst>
                                </p:cTn>
                              </p:par>
                            </p:childTnLst>
                          </p:cTn>
                        </p:par>
                        <p:par>
                          <p:cTn id="137" fill="hold">
                            <p:stCondLst>
                              <p:cond delay="19000"/>
                            </p:stCondLst>
                            <p:childTnLst>
                              <p:par>
                                <p:cTn id="138" presetID="32" presetClass="emph" presetSubtype="0" fill="hold" grpId="0" nodeType="afterEffect">
                                  <p:stCondLst>
                                    <p:cond delay="0"/>
                                  </p:stCondLst>
                                  <p:childTnLst>
                                    <p:animRot by="120000">
                                      <p:cBhvr>
                                        <p:cTn id="139" dur="100" fill="hold">
                                          <p:stCondLst>
                                            <p:cond delay="0"/>
                                          </p:stCondLst>
                                        </p:cTn>
                                        <p:tgtEl>
                                          <p:spTgt spid="2">
                                            <p:graphicEl>
                                              <a:dgm id="{34B22375-DCEE-4AC8-B694-69031ECF1FE0}"/>
                                            </p:graphicEl>
                                          </p:spTgt>
                                        </p:tgtEl>
                                        <p:attrNameLst>
                                          <p:attrName>r</p:attrName>
                                        </p:attrNameLst>
                                      </p:cBhvr>
                                    </p:animRot>
                                    <p:animRot by="-240000">
                                      <p:cBhvr>
                                        <p:cTn id="140" dur="200" fill="hold">
                                          <p:stCondLst>
                                            <p:cond delay="200"/>
                                          </p:stCondLst>
                                        </p:cTn>
                                        <p:tgtEl>
                                          <p:spTgt spid="2">
                                            <p:graphicEl>
                                              <a:dgm id="{34B22375-DCEE-4AC8-B694-69031ECF1FE0}"/>
                                            </p:graphicEl>
                                          </p:spTgt>
                                        </p:tgtEl>
                                        <p:attrNameLst>
                                          <p:attrName>r</p:attrName>
                                        </p:attrNameLst>
                                      </p:cBhvr>
                                    </p:animRot>
                                    <p:animRot by="240000">
                                      <p:cBhvr>
                                        <p:cTn id="141" dur="200" fill="hold">
                                          <p:stCondLst>
                                            <p:cond delay="400"/>
                                          </p:stCondLst>
                                        </p:cTn>
                                        <p:tgtEl>
                                          <p:spTgt spid="2">
                                            <p:graphicEl>
                                              <a:dgm id="{34B22375-DCEE-4AC8-B694-69031ECF1FE0}"/>
                                            </p:graphicEl>
                                          </p:spTgt>
                                        </p:tgtEl>
                                        <p:attrNameLst>
                                          <p:attrName>r</p:attrName>
                                        </p:attrNameLst>
                                      </p:cBhvr>
                                    </p:animRot>
                                    <p:animRot by="-240000">
                                      <p:cBhvr>
                                        <p:cTn id="142" dur="200" fill="hold">
                                          <p:stCondLst>
                                            <p:cond delay="600"/>
                                          </p:stCondLst>
                                        </p:cTn>
                                        <p:tgtEl>
                                          <p:spTgt spid="2">
                                            <p:graphicEl>
                                              <a:dgm id="{34B22375-DCEE-4AC8-B694-69031ECF1FE0}"/>
                                            </p:graphicEl>
                                          </p:spTgt>
                                        </p:tgtEl>
                                        <p:attrNameLst>
                                          <p:attrName>r</p:attrName>
                                        </p:attrNameLst>
                                      </p:cBhvr>
                                    </p:animRot>
                                    <p:animRot by="120000">
                                      <p:cBhvr>
                                        <p:cTn id="143" dur="200" fill="hold">
                                          <p:stCondLst>
                                            <p:cond delay="800"/>
                                          </p:stCondLst>
                                        </p:cTn>
                                        <p:tgtEl>
                                          <p:spTgt spid="2">
                                            <p:graphicEl>
                                              <a:dgm id="{34B22375-DCEE-4AC8-B694-69031ECF1FE0}"/>
                                            </p:graphicEl>
                                          </p:spTgt>
                                        </p:tgtEl>
                                        <p:attrNameLst>
                                          <p:attrName>r</p:attrName>
                                        </p:attrNameLst>
                                      </p:cBhvr>
                                    </p:animRot>
                                  </p:childTnLst>
                                </p:cTn>
                              </p:par>
                            </p:childTnLst>
                          </p:cTn>
                        </p:par>
                        <p:par>
                          <p:cTn id="144" fill="hold">
                            <p:stCondLst>
                              <p:cond delay="20000"/>
                            </p:stCondLst>
                            <p:childTnLst>
                              <p:par>
                                <p:cTn id="145" presetID="32" presetClass="emph" presetSubtype="0" fill="hold" grpId="0" nodeType="afterEffect">
                                  <p:stCondLst>
                                    <p:cond delay="0"/>
                                  </p:stCondLst>
                                  <p:childTnLst>
                                    <p:animRot by="120000">
                                      <p:cBhvr>
                                        <p:cTn id="146" dur="100" fill="hold">
                                          <p:stCondLst>
                                            <p:cond delay="0"/>
                                          </p:stCondLst>
                                        </p:cTn>
                                        <p:tgtEl>
                                          <p:spTgt spid="2">
                                            <p:graphicEl>
                                              <a:dgm id="{3CD92F44-C2F3-4348-86FD-7BBE54333981}"/>
                                            </p:graphicEl>
                                          </p:spTgt>
                                        </p:tgtEl>
                                        <p:attrNameLst>
                                          <p:attrName>r</p:attrName>
                                        </p:attrNameLst>
                                      </p:cBhvr>
                                    </p:animRot>
                                    <p:animRot by="-240000">
                                      <p:cBhvr>
                                        <p:cTn id="147" dur="200" fill="hold">
                                          <p:stCondLst>
                                            <p:cond delay="200"/>
                                          </p:stCondLst>
                                        </p:cTn>
                                        <p:tgtEl>
                                          <p:spTgt spid="2">
                                            <p:graphicEl>
                                              <a:dgm id="{3CD92F44-C2F3-4348-86FD-7BBE54333981}"/>
                                            </p:graphicEl>
                                          </p:spTgt>
                                        </p:tgtEl>
                                        <p:attrNameLst>
                                          <p:attrName>r</p:attrName>
                                        </p:attrNameLst>
                                      </p:cBhvr>
                                    </p:animRot>
                                    <p:animRot by="240000">
                                      <p:cBhvr>
                                        <p:cTn id="148" dur="200" fill="hold">
                                          <p:stCondLst>
                                            <p:cond delay="400"/>
                                          </p:stCondLst>
                                        </p:cTn>
                                        <p:tgtEl>
                                          <p:spTgt spid="2">
                                            <p:graphicEl>
                                              <a:dgm id="{3CD92F44-C2F3-4348-86FD-7BBE54333981}"/>
                                            </p:graphicEl>
                                          </p:spTgt>
                                        </p:tgtEl>
                                        <p:attrNameLst>
                                          <p:attrName>r</p:attrName>
                                        </p:attrNameLst>
                                      </p:cBhvr>
                                    </p:animRot>
                                    <p:animRot by="-240000">
                                      <p:cBhvr>
                                        <p:cTn id="149" dur="200" fill="hold">
                                          <p:stCondLst>
                                            <p:cond delay="600"/>
                                          </p:stCondLst>
                                        </p:cTn>
                                        <p:tgtEl>
                                          <p:spTgt spid="2">
                                            <p:graphicEl>
                                              <a:dgm id="{3CD92F44-C2F3-4348-86FD-7BBE54333981}"/>
                                            </p:graphicEl>
                                          </p:spTgt>
                                        </p:tgtEl>
                                        <p:attrNameLst>
                                          <p:attrName>r</p:attrName>
                                        </p:attrNameLst>
                                      </p:cBhvr>
                                    </p:animRot>
                                    <p:animRot by="120000">
                                      <p:cBhvr>
                                        <p:cTn id="150" dur="200" fill="hold">
                                          <p:stCondLst>
                                            <p:cond delay="800"/>
                                          </p:stCondLst>
                                        </p:cTn>
                                        <p:tgtEl>
                                          <p:spTgt spid="2">
                                            <p:graphicEl>
                                              <a:dgm id="{3CD92F44-C2F3-4348-86FD-7BBE54333981}"/>
                                            </p:graphicEl>
                                          </p:spTgt>
                                        </p:tgtEl>
                                        <p:attrNameLst>
                                          <p:attrName>r</p:attrName>
                                        </p:attrNameLst>
                                      </p:cBhvr>
                                    </p:animRot>
                                  </p:childTnLst>
                                </p:cTn>
                              </p:par>
                            </p:childTnLst>
                          </p:cTn>
                        </p:par>
                        <p:par>
                          <p:cTn id="151" fill="hold">
                            <p:stCondLst>
                              <p:cond delay="21000"/>
                            </p:stCondLst>
                            <p:childTnLst>
                              <p:par>
                                <p:cTn id="152" presetID="32" presetClass="emph" presetSubtype="0" fill="hold" grpId="0" nodeType="afterEffect">
                                  <p:stCondLst>
                                    <p:cond delay="0"/>
                                  </p:stCondLst>
                                  <p:childTnLst>
                                    <p:animRot by="120000">
                                      <p:cBhvr>
                                        <p:cTn id="153" dur="100" fill="hold">
                                          <p:stCondLst>
                                            <p:cond delay="0"/>
                                          </p:stCondLst>
                                        </p:cTn>
                                        <p:tgtEl>
                                          <p:spTgt spid="2">
                                            <p:graphicEl>
                                              <a:dgm id="{2B11C8E6-11A0-45A9-BFD7-4AA3D6FC2AAA}"/>
                                            </p:graphicEl>
                                          </p:spTgt>
                                        </p:tgtEl>
                                        <p:attrNameLst>
                                          <p:attrName>r</p:attrName>
                                        </p:attrNameLst>
                                      </p:cBhvr>
                                    </p:animRot>
                                    <p:animRot by="-240000">
                                      <p:cBhvr>
                                        <p:cTn id="154" dur="200" fill="hold">
                                          <p:stCondLst>
                                            <p:cond delay="200"/>
                                          </p:stCondLst>
                                        </p:cTn>
                                        <p:tgtEl>
                                          <p:spTgt spid="2">
                                            <p:graphicEl>
                                              <a:dgm id="{2B11C8E6-11A0-45A9-BFD7-4AA3D6FC2AAA}"/>
                                            </p:graphicEl>
                                          </p:spTgt>
                                        </p:tgtEl>
                                        <p:attrNameLst>
                                          <p:attrName>r</p:attrName>
                                        </p:attrNameLst>
                                      </p:cBhvr>
                                    </p:animRot>
                                    <p:animRot by="240000">
                                      <p:cBhvr>
                                        <p:cTn id="155" dur="200" fill="hold">
                                          <p:stCondLst>
                                            <p:cond delay="400"/>
                                          </p:stCondLst>
                                        </p:cTn>
                                        <p:tgtEl>
                                          <p:spTgt spid="2">
                                            <p:graphicEl>
                                              <a:dgm id="{2B11C8E6-11A0-45A9-BFD7-4AA3D6FC2AAA}"/>
                                            </p:graphicEl>
                                          </p:spTgt>
                                        </p:tgtEl>
                                        <p:attrNameLst>
                                          <p:attrName>r</p:attrName>
                                        </p:attrNameLst>
                                      </p:cBhvr>
                                    </p:animRot>
                                    <p:animRot by="-240000">
                                      <p:cBhvr>
                                        <p:cTn id="156" dur="200" fill="hold">
                                          <p:stCondLst>
                                            <p:cond delay="600"/>
                                          </p:stCondLst>
                                        </p:cTn>
                                        <p:tgtEl>
                                          <p:spTgt spid="2">
                                            <p:graphicEl>
                                              <a:dgm id="{2B11C8E6-11A0-45A9-BFD7-4AA3D6FC2AAA}"/>
                                            </p:graphicEl>
                                          </p:spTgt>
                                        </p:tgtEl>
                                        <p:attrNameLst>
                                          <p:attrName>r</p:attrName>
                                        </p:attrNameLst>
                                      </p:cBhvr>
                                    </p:animRot>
                                    <p:animRot by="120000">
                                      <p:cBhvr>
                                        <p:cTn id="157" dur="200" fill="hold">
                                          <p:stCondLst>
                                            <p:cond delay="800"/>
                                          </p:stCondLst>
                                        </p:cTn>
                                        <p:tgtEl>
                                          <p:spTgt spid="2">
                                            <p:graphicEl>
                                              <a:dgm id="{2B11C8E6-11A0-45A9-BFD7-4AA3D6FC2AAA}"/>
                                            </p:graphicEl>
                                          </p:spTgt>
                                        </p:tgtEl>
                                        <p:attrNameLst>
                                          <p:attrName>r</p:attrName>
                                        </p:attrNameLst>
                                      </p:cBhvr>
                                    </p:animRot>
                                  </p:childTnLst>
                                </p:cTn>
                              </p:par>
                            </p:childTnLst>
                          </p:cTn>
                        </p:par>
                        <p:par>
                          <p:cTn id="158" fill="hold">
                            <p:stCondLst>
                              <p:cond delay="22000"/>
                            </p:stCondLst>
                            <p:childTnLst>
                              <p:par>
                                <p:cTn id="159" presetID="32" presetClass="emph" presetSubtype="0" fill="hold" grpId="0" nodeType="afterEffect">
                                  <p:stCondLst>
                                    <p:cond delay="0"/>
                                  </p:stCondLst>
                                  <p:childTnLst>
                                    <p:animRot by="120000">
                                      <p:cBhvr>
                                        <p:cTn id="160" dur="100" fill="hold">
                                          <p:stCondLst>
                                            <p:cond delay="0"/>
                                          </p:stCondLst>
                                        </p:cTn>
                                        <p:tgtEl>
                                          <p:spTgt spid="2">
                                            <p:graphicEl>
                                              <a:dgm id="{83AA7ECF-4EA0-419B-A444-24783F69DF0A}"/>
                                            </p:graphicEl>
                                          </p:spTgt>
                                        </p:tgtEl>
                                        <p:attrNameLst>
                                          <p:attrName>r</p:attrName>
                                        </p:attrNameLst>
                                      </p:cBhvr>
                                    </p:animRot>
                                    <p:animRot by="-240000">
                                      <p:cBhvr>
                                        <p:cTn id="161" dur="200" fill="hold">
                                          <p:stCondLst>
                                            <p:cond delay="200"/>
                                          </p:stCondLst>
                                        </p:cTn>
                                        <p:tgtEl>
                                          <p:spTgt spid="2">
                                            <p:graphicEl>
                                              <a:dgm id="{83AA7ECF-4EA0-419B-A444-24783F69DF0A}"/>
                                            </p:graphicEl>
                                          </p:spTgt>
                                        </p:tgtEl>
                                        <p:attrNameLst>
                                          <p:attrName>r</p:attrName>
                                        </p:attrNameLst>
                                      </p:cBhvr>
                                    </p:animRot>
                                    <p:animRot by="240000">
                                      <p:cBhvr>
                                        <p:cTn id="162" dur="200" fill="hold">
                                          <p:stCondLst>
                                            <p:cond delay="400"/>
                                          </p:stCondLst>
                                        </p:cTn>
                                        <p:tgtEl>
                                          <p:spTgt spid="2">
                                            <p:graphicEl>
                                              <a:dgm id="{83AA7ECF-4EA0-419B-A444-24783F69DF0A}"/>
                                            </p:graphicEl>
                                          </p:spTgt>
                                        </p:tgtEl>
                                        <p:attrNameLst>
                                          <p:attrName>r</p:attrName>
                                        </p:attrNameLst>
                                      </p:cBhvr>
                                    </p:animRot>
                                    <p:animRot by="-240000">
                                      <p:cBhvr>
                                        <p:cTn id="163" dur="200" fill="hold">
                                          <p:stCondLst>
                                            <p:cond delay="600"/>
                                          </p:stCondLst>
                                        </p:cTn>
                                        <p:tgtEl>
                                          <p:spTgt spid="2">
                                            <p:graphicEl>
                                              <a:dgm id="{83AA7ECF-4EA0-419B-A444-24783F69DF0A}"/>
                                            </p:graphicEl>
                                          </p:spTgt>
                                        </p:tgtEl>
                                        <p:attrNameLst>
                                          <p:attrName>r</p:attrName>
                                        </p:attrNameLst>
                                      </p:cBhvr>
                                    </p:animRot>
                                    <p:animRot by="120000">
                                      <p:cBhvr>
                                        <p:cTn id="164" dur="200" fill="hold">
                                          <p:stCondLst>
                                            <p:cond delay="800"/>
                                          </p:stCondLst>
                                        </p:cTn>
                                        <p:tgtEl>
                                          <p:spTgt spid="2">
                                            <p:graphicEl>
                                              <a:dgm id="{83AA7ECF-4EA0-419B-A444-24783F69DF0A}"/>
                                            </p:graphicEl>
                                          </p:spTgt>
                                        </p:tgtEl>
                                        <p:attrNameLst>
                                          <p:attrName>r</p:attrName>
                                        </p:attrNameLst>
                                      </p:cBhvr>
                                    </p:animRot>
                                  </p:childTnLst>
                                </p:cTn>
                              </p:par>
                            </p:childTnLst>
                          </p:cTn>
                        </p:par>
                        <p:par>
                          <p:cTn id="165" fill="hold">
                            <p:stCondLst>
                              <p:cond delay="23000"/>
                            </p:stCondLst>
                            <p:childTnLst>
                              <p:par>
                                <p:cTn id="166" presetID="32" presetClass="emph" presetSubtype="0" fill="hold" grpId="0" nodeType="afterEffect">
                                  <p:stCondLst>
                                    <p:cond delay="0"/>
                                  </p:stCondLst>
                                  <p:childTnLst>
                                    <p:animRot by="120000">
                                      <p:cBhvr>
                                        <p:cTn id="167" dur="100" fill="hold">
                                          <p:stCondLst>
                                            <p:cond delay="0"/>
                                          </p:stCondLst>
                                        </p:cTn>
                                        <p:tgtEl>
                                          <p:spTgt spid="2">
                                            <p:graphicEl>
                                              <a:dgm id="{1AD17550-ADCB-4AA0-B2EB-1EA175F36DB6}"/>
                                            </p:graphicEl>
                                          </p:spTgt>
                                        </p:tgtEl>
                                        <p:attrNameLst>
                                          <p:attrName>r</p:attrName>
                                        </p:attrNameLst>
                                      </p:cBhvr>
                                    </p:animRot>
                                    <p:animRot by="-240000">
                                      <p:cBhvr>
                                        <p:cTn id="168" dur="200" fill="hold">
                                          <p:stCondLst>
                                            <p:cond delay="200"/>
                                          </p:stCondLst>
                                        </p:cTn>
                                        <p:tgtEl>
                                          <p:spTgt spid="2">
                                            <p:graphicEl>
                                              <a:dgm id="{1AD17550-ADCB-4AA0-B2EB-1EA175F36DB6}"/>
                                            </p:graphicEl>
                                          </p:spTgt>
                                        </p:tgtEl>
                                        <p:attrNameLst>
                                          <p:attrName>r</p:attrName>
                                        </p:attrNameLst>
                                      </p:cBhvr>
                                    </p:animRot>
                                    <p:animRot by="240000">
                                      <p:cBhvr>
                                        <p:cTn id="169" dur="200" fill="hold">
                                          <p:stCondLst>
                                            <p:cond delay="400"/>
                                          </p:stCondLst>
                                        </p:cTn>
                                        <p:tgtEl>
                                          <p:spTgt spid="2">
                                            <p:graphicEl>
                                              <a:dgm id="{1AD17550-ADCB-4AA0-B2EB-1EA175F36DB6}"/>
                                            </p:graphicEl>
                                          </p:spTgt>
                                        </p:tgtEl>
                                        <p:attrNameLst>
                                          <p:attrName>r</p:attrName>
                                        </p:attrNameLst>
                                      </p:cBhvr>
                                    </p:animRot>
                                    <p:animRot by="-240000">
                                      <p:cBhvr>
                                        <p:cTn id="170" dur="200" fill="hold">
                                          <p:stCondLst>
                                            <p:cond delay="600"/>
                                          </p:stCondLst>
                                        </p:cTn>
                                        <p:tgtEl>
                                          <p:spTgt spid="2">
                                            <p:graphicEl>
                                              <a:dgm id="{1AD17550-ADCB-4AA0-B2EB-1EA175F36DB6}"/>
                                            </p:graphicEl>
                                          </p:spTgt>
                                        </p:tgtEl>
                                        <p:attrNameLst>
                                          <p:attrName>r</p:attrName>
                                        </p:attrNameLst>
                                      </p:cBhvr>
                                    </p:animRot>
                                    <p:animRot by="120000">
                                      <p:cBhvr>
                                        <p:cTn id="171" dur="200" fill="hold">
                                          <p:stCondLst>
                                            <p:cond delay="800"/>
                                          </p:stCondLst>
                                        </p:cTn>
                                        <p:tgtEl>
                                          <p:spTgt spid="2">
                                            <p:graphicEl>
                                              <a:dgm id="{1AD17550-ADCB-4AA0-B2EB-1EA175F36DB6}"/>
                                            </p:graphicEl>
                                          </p:spTgt>
                                        </p:tgtEl>
                                        <p:attrNameLst>
                                          <p:attrName>r</p:attrName>
                                        </p:attrNameLst>
                                      </p:cBhvr>
                                    </p:animRot>
                                  </p:childTnLst>
                                </p:cTn>
                              </p:par>
                            </p:childTnLst>
                          </p:cTn>
                        </p:par>
                        <p:par>
                          <p:cTn id="172" fill="hold">
                            <p:stCondLst>
                              <p:cond delay="24000"/>
                            </p:stCondLst>
                            <p:childTnLst>
                              <p:par>
                                <p:cTn id="173" presetID="32" presetClass="emph" presetSubtype="0" fill="hold" grpId="0" nodeType="afterEffect">
                                  <p:stCondLst>
                                    <p:cond delay="0"/>
                                  </p:stCondLst>
                                  <p:childTnLst>
                                    <p:animRot by="120000">
                                      <p:cBhvr>
                                        <p:cTn id="174" dur="100" fill="hold">
                                          <p:stCondLst>
                                            <p:cond delay="0"/>
                                          </p:stCondLst>
                                        </p:cTn>
                                        <p:tgtEl>
                                          <p:spTgt spid="2">
                                            <p:graphicEl>
                                              <a:dgm id="{97B3B945-DECA-4704-A2B9-4C143FF20E03}"/>
                                            </p:graphicEl>
                                          </p:spTgt>
                                        </p:tgtEl>
                                        <p:attrNameLst>
                                          <p:attrName>r</p:attrName>
                                        </p:attrNameLst>
                                      </p:cBhvr>
                                    </p:animRot>
                                    <p:animRot by="-240000">
                                      <p:cBhvr>
                                        <p:cTn id="175" dur="200" fill="hold">
                                          <p:stCondLst>
                                            <p:cond delay="200"/>
                                          </p:stCondLst>
                                        </p:cTn>
                                        <p:tgtEl>
                                          <p:spTgt spid="2">
                                            <p:graphicEl>
                                              <a:dgm id="{97B3B945-DECA-4704-A2B9-4C143FF20E03}"/>
                                            </p:graphicEl>
                                          </p:spTgt>
                                        </p:tgtEl>
                                        <p:attrNameLst>
                                          <p:attrName>r</p:attrName>
                                        </p:attrNameLst>
                                      </p:cBhvr>
                                    </p:animRot>
                                    <p:animRot by="240000">
                                      <p:cBhvr>
                                        <p:cTn id="176" dur="200" fill="hold">
                                          <p:stCondLst>
                                            <p:cond delay="400"/>
                                          </p:stCondLst>
                                        </p:cTn>
                                        <p:tgtEl>
                                          <p:spTgt spid="2">
                                            <p:graphicEl>
                                              <a:dgm id="{97B3B945-DECA-4704-A2B9-4C143FF20E03}"/>
                                            </p:graphicEl>
                                          </p:spTgt>
                                        </p:tgtEl>
                                        <p:attrNameLst>
                                          <p:attrName>r</p:attrName>
                                        </p:attrNameLst>
                                      </p:cBhvr>
                                    </p:animRot>
                                    <p:animRot by="-240000">
                                      <p:cBhvr>
                                        <p:cTn id="177" dur="200" fill="hold">
                                          <p:stCondLst>
                                            <p:cond delay="600"/>
                                          </p:stCondLst>
                                        </p:cTn>
                                        <p:tgtEl>
                                          <p:spTgt spid="2">
                                            <p:graphicEl>
                                              <a:dgm id="{97B3B945-DECA-4704-A2B9-4C143FF20E03}"/>
                                            </p:graphicEl>
                                          </p:spTgt>
                                        </p:tgtEl>
                                        <p:attrNameLst>
                                          <p:attrName>r</p:attrName>
                                        </p:attrNameLst>
                                      </p:cBhvr>
                                    </p:animRot>
                                    <p:animRot by="120000">
                                      <p:cBhvr>
                                        <p:cTn id="178" dur="200" fill="hold">
                                          <p:stCondLst>
                                            <p:cond delay="800"/>
                                          </p:stCondLst>
                                        </p:cTn>
                                        <p:tgtEl>
                                          <p:spTgt spid="2">
                                            <p:graphicEl>
                                              <a:dgm id="{97B3B945-DECA-4704-A2B9-4C143FF20E03}"/>
                                            </p:graphicEl>
                                          </p:spTgt>
                                        </p:tgtEl>
                                        <p:attrNameLst>
                                          <p:attrName>r</p:attrName>
                                        </p:attrNameLst>
                                      </p:cBhvr>
                                    </p:animRot>
                                  </p:childTnLst>
                                </p:cTn>
                              </p:par>
                            </p:childTnLst>
                          </p:cTn>
                        </p:par>
                        <p:par>
                          <p:cTn id="179" fill="hold">
                            <p:stCondLst>
                              <p:cond delay="25000"/>
                            </p:stCondLst>
                            <p:childTnLst>
                              <p:par>
                                <p:cTn id="180" presetID="32" presetClass="emph" presetSubtype="0" fill="hold" grpId="0" nodeType="afterEffect">
                                  <p:stCondLst>
                                    <p:cond delay="0"/>
                                  </p:stCondLst>
                                  <p:childTnLst>
                                    <p:animRot by="120000">
                                      <p:cBhvr>
                                        <p:cTn id="181" dur="100" fill="hold">
                                          <p:stCondLst>
                                            <p:cond delay="0"/>
                                          </p:stCondLst>
                                        </p:cTn>
                                        <p:tgtEl>
                                          <p:spTgt spid="2">
                                            <p:graphicEl>
                                              <a:dgm id="{225DA333-70A1-4998-80A6-11A5CEE81F46}"/>
                                            </p:graphicEl>
                                          </p:spTgt>
                                        </p:tgtEl>
                                        <p:attrNameLst>
                                          <p:attrName>r</p:attrName>
                                        </p:attrNameLst>
                                      </p:cBhvr>
                                    </p:animRot>
                                    <p:animRot by="-240000">
                                      <p:cBhvr>
                                        <p:cTn id="182" dur="200" fill="hold">
                                          <p:stCondLst>
                                            <p:cond delay="200"/>
                                          </p:stCondLst>
                                        </p:cTn>
                                        <p:tgtEl>
                                          <p:spTgt spid="2">
                                            <p:graphicEl>
                                              <a:dgm id="{225DA333-70A1-4998-80A6-11A5CEE81F46}"/>
                                            </p:graphicEl>
                                          </p:spTgt>
                                        </p:tgtEl>
                                        <p:attrNameLst>
                                          <p:attrName>r</p:attrName>
                                        </p:attrNameLst>
                                      </p:cBhvr>
                                    </p:animRot>
                                    <p:animRot by="240000">
                                      <p:cBhvr>
                                        <p:cTn id="183" dur="200" fill="hold">
                                          <p:stCondLst>
                                            <p:cond delay="400"/>
                                          </p:stCondLst>
                                        </p:cTn>
                                        <p:tgtEl>
                                          <p:spTgt spid="2">
                                            <p:graphicEl>
                                              <a:dgm id="{225DA333-70A1-4998-80A6-11A5CEE81F46}"/>
                                            </p:graphicEl>
                                          </p:spTgt>
                                        </p:tgtEl>
                                        <p:attrNameLst>
                                          <p:attrName>r</p:attrName>
                                        </p:attrNameLst>
                                      </p:cBhvr>
                                    </p:animRot>
                                    <p:animRot by="-240000">
                                      <p:cBhvr>
                                        <p:cTn id="184" dur="200" fill="hold">
                                          <p:stCondLst>
                                            <p:cond delay="600"/>
                                          </p:stCondLst>
                                        </p:cTn>
                                        <p:tgtEl>
                                          <p:spTgt spid="2">
                                            <p:graphicEl>
                                              <a:dgm id="{225DA333-70A1-4998-80A6-11A5CEE81F46}"/>
                                            </p:graphicEl>
                                          </p:spTgt>
                                        </p:tgtEl>
                                        <p:attrNameLst>
                                          <p:attrName>r</p:attrName>
                                        </p:attrNameLst>
                                      </p:cBhvr>
                                    </p:animRot>
                                    <p:animRot by="120000">
                                      <p:cBhvr>
                                        <p:cTn id="185" dur="200" fill="hold">
                                          <p:stCondLst>
                                            <p:cond delay="800"/>
                                          </p:stCondLst>
                                        </p:cTn>
                                        <p:tgtEl>
                                          <p:spTgt spid="2">
                                            <p:graphicEl>
                                              <a:dgm id="{225DA333-70A1-4998-80A6-11A5CEE81F46}"/>
                                            </p:graphicEl>
                                          </p:spTgt>
                                        </p:tgtEl>
                                        <p:attrNameLst>
                                          <p:attrName>r</p:attrName>
                                        </p:attrNameLst>
                                      </p:cBhvr>
                                    </p:animRot>
                                  </p:childTnLst>
                                </p:cTn>
                              </p:par>
                            </p:childTnLst>
                          </p:cTn>
                        </p:par>
                        <p:par>
                          <p:cTn id="186" fill="hold">
                            <p:stCondLst>
                              <p:cond delay="26000"/>
                            </p:stCondLst>
                            <p:childTnLst>
                              <p:par>
                                <p:cTn id="187" presetID="32" presetClass="emph" presetSubtype="0" fill="hold" grpId="0" nodeType="afterEffect">
                                  <p:stCondLst>
                                    <p:cond delay="0"/>
                                  </p:stCondLst>
                                  <p:childTnLst>
                                    <p:animRot by="120000">
                                      <p:cBhvr>
                                        <p:cTn id="188" dur="100" fill="hold">
                                          <p:stCondLst>
                                            <p:cond delay="0"/>
                                          </p:stCondLst>
                                        </p:cTn>
                                        <p:tgtEl>
                                          <p:spTgt spid="2">
                                            <p:graphicEl>
                                              <a:dgm id="{F913E5B7-F72B-413B-B066-87D8AAA13185}"/>
                                            </p:graphicEl>
                                          </p:spTgt>
                                        </p:tgtEl>
                                        <p:attrNameLst>
                                          <p:attrName>r</p:attrName>
                                        </p:attrNameLst>
                                      </p:cBhvr>
                                    </p:animRot>
                                    <p:animRot by="-240000">
                                      <p:cBhvr>
                                        <p:cTn id="189" dur="200" fill="hold">
                                          <p:stCondLst>
                                            <p:cond delay="200"/>
                                          </p:stCondLst>
                                        </p:cTn>
                                        <p:tgtEl>
                                          <p:spTgt spid="2">
                                            <p:graphicEl>
                                              <a:dgm id="{F913E5B7-F72B-413B-B066-87D8AAA13185}"/>
                                            </p:graphicEl>
                                          </p:spTgt>
                                        </p:tgtEl>
                                        <p:attrNameLst>
                                          <p:attrName>r</p:attrName>
                                        </p:attrNameLst>
                                      </p:cBhvr>
                                    </p:animRot>
                                    <p:animRot by="240000">
                                      <p:cBhvr>
                                        <p:cTn id="190" dur="200" fill="hold">
                                          <p:stCondLst>
                                            <p:cond delay="400"/>
                                          </p:stCondLst>
                                        </p:cTn>
                                        <p:tgtEl>
                                          <p:spTgt spid="2">
                                            <p:graphicEl>
                                              <a:dgm id="{F913E5B7-F72B-413B-B066-87D8AAA13185}"/>
                                            </p:graphicEl>
                                          </p:spTgt>
                                        </p:tgtEl>
                                        <p:attrNameLst>
                                          <p:attrName>r</p:attrName>
                                        </p:attrNameLst>
                                      </p:cBhvr>
                                    </p:animRot>
                                    <p:animRot by="-240000">
                                      <p:cBhvr>
                                        <p:cTn id="191" dur="200" fill="hold">
                                          <p:stCondLst>
                                            <p:cond delay="600"/>
                                          </p:stCondLst>
                                        </p:cTn>
                                        <p:tgtEl>
                                          <p:spTgt spid="2">
                                            <p:graphicEl>
                                              <a:dgm id="{F913E5B7-F72B-413B-B066-87D8AAA13185}"/>
                                            </p:graphicEl>
                                          </p:spTgt>
                                        </p:tgtEl>
                                        <p:attrNameLst>
                                          <p:attrName>r</p:attrName>
                                        </p:attrNameLst>
                                      </p:cBhvr>
                                    </p:animRot>
                                    <p:animRot by="120000">
                                      <p:cBhvr>
                                        <p:cTn id="192" dur="200" fill="hold">
                                          <p:stCondLst>
                                            <p:cond delay="800"/>
                                          </p:stCondLst>
                                        </p:cTn>
                                        <p:tgtEl>
                                          <p:spTgt spid="2">
                                            <p:graphicEl>
                                              <a:dgm id="{F913E5B7-F72B-413B-B066-87D8AAA13185}"/>
                                            </p:graphicEl>
                                          </p:spTgt>
                                        </p:tgtEl>
                                        <p:attrNameLst>
                                          <p:attrName>r</p:attrName>
                                        </p:attrNameLst>
                                      </p:cBhvr>
                                    </p:animRot>
                                  </p:childTnLst>
                                </p:cTn>
                              </p:par>
                            </p:childTnLst>
                          </p:cTn>
                        </p:par>
                        <p:par>
                          <p:cTn id="193" fill="hold">
                            <p:stCondLst>
                              <p:cond delay="27000"/>
                            </p:stCondLst>
                            <p:childTnLst>
                              <p:par>
                                <p:cTn id="194" presetID="32" presetClass="emph" presetSubtype="0" fill="hold" grpId="0" nodeType="afterEffect">
                                  <p:stCondLst>
                                    <p:cond delay="0"/>
                                  </p:stCondLst>
                                  <p:childTnLst>
                                    <p:animRot by="120000">
                                      <p:cBhvr>
                                        <p:cTn id="195" dur="100" fill="hold">
                                          <p:stCondLst>
                                            <p:cond delay="0"/>
                                          </p:stCondLst>
                                        </p:cTn>
                                        <p:tgtEl>
                                          <p:spTgt spid="2">
                                            <p:graphicEl>
                                              <a:dgm id="{14A09554-5B92-4039-9D7B-CA7532149658}"/>
                                            </p:graphicEl>
                                          </p:spTgt>
                                        </p:tgtEl>
                                        <p:attrNameLst>
                                          <p:attrName>r</p:attrName>
                                        </p:attrNameLst>
                                      </p:cBhvr>
                                    </p:animRot>
                                    <p:animRot by="-240000">
                                      <p:cBhvr>
                                        <p:cTn id="196" dur="200" fill="hold">
                                          <p:stCondLst>
                                            <p:cond delay="200"/>
                                          </p:stCondLst>
                                        </p:cTn>
                                        <p:tgtEl>
                                          <p:spTgt spid="2">
                                            <p:graphicEl>
                                              <a:dgm id="{14A09554-5B92-4039-9D7B-CA7532149658}"/>
                                            </p:graphicEl>
                                          </p:spTgt>
                                        </p:tgtEl>
                                        <p:attrNameLst>
                                          <p:attrName>r</p:attrName>
                                        </p:attrNameLst>
                                      </p:cBhvr>
                                    </p:animRot>
                                    <p:animRot by="240000">
                                      <p:cBhvr>
                                        <p:cTn id="197" dur="200" fill="hold">
                                          <p:stCondLst>
                                            <p:cond delay="400"/>
                                          </p:stCondLst>
                                        </p:cTn>
                                        <p:tgtEl>
                                          <p:spTgt spid="2">
                                            <p:graphicEl>
                                              <a:dgm id="{14A09554-5B92-4039-9D7B-CA7532149658}"/>
                                            </p:graphicEl>
                                          </p:spTgt>
                                        </p:tgtEl>
                                        <p:attrNameLst>
                                          <p:attrName>r</p:attrName>
                                        </p:attrNameLst>
                                      </p:cBhvr>
                                    </p:animRot>
                                    <p:animRot by="-240000">
                                      <p:cBhvr>
                                        <p:cTn id="198" dur="200" fill="hold">
                                          <p:stCondLst>
                                            <p:cond delay="600"/>
                                          </p:stCondLst>
                                        </p:cTn>
                                        <p:tgtEl>
                                          <p:spTgt spid="2">
                                            <p:graphicEl>
                                              <a:dgm id="{14A09554-5B92-4039-9D7B-CA7532149658}"/>
                                            </p:graphicEl>
                                          </p:spTgt>
                                        </p:tgtEl>
                                        <p:attrNameLst>
                                          <p:attrName>r</p:attrName>
                                        </p:attrNameLst>
                                      </p:cBhvr>
                                    </p:animRot>
                                    <p:animRot by="120000">
                                      <p:cBhvr>
                                        <p:cTn id="199" dur="200" fill="hold">
                                          <p:stCondLst>
                                            <p:cond delay="800"/>
                                          </p:stCondLst>
                                        </p:cTn>
                                        <p:tgtEl>
                                          <p:spTgt spid="2">
                                            <p:graphicEl>
                                              <a:dgm id="{14A09554-5B92-4039-9D7B-CA7532149658}"/>
                                            </p:graphicEl>
                                          </p:spTgt>
                                        </p:tgtEl>
                                        <p:attrNameLst>
                                          <p:attrName>r</p:attrName>
                                        </p:attrNameLst>
                                      </p:cBhvr>
                                    </p:animRot>
                                  </p:childTnLst>
                                </p:cTn>
                              </p:par>
                            </p:childTnLst>
                          </p:cTn>
                        </p:par>
                        <p:par>
                          <p:cTn id="200" fill="hold">
                            <p:stCondLst>
                              <p:cond delay="28000"/>
                            </p:stCondLst>
                            <p:childTnLst>
                              <p:par>
                                <p:cTn id="201" presetID="32" presetClass="emph" presetSubtype="0" fill="hold" grpId="0" nodeType="afterEffect">
                                  <p:stCondLst>
                                    <p:cond delay="0"/>
                                  </p:stCondLst>
                                  <p:childTnLst>
                                    <p:animRot by="120000">
                                      <p:cBhvr>
                                        <p:cTn id="202" dur="100" fill="hold">
                                          <p:stCondLst>
                                            <p:cond delay="0"/>
                                          </p:stCondLst>
                                        </p:cTn>
                                        <p:tgtEl>
                                          <p:spTgt spid="2">
                                            <p:graphicEl>
                                              <a:dgm id="{8817FFE7-F0E0-4D3D-AEBB-5E7431C6C72D}"/>
                                            </p:graphicEl>
                                          </p:spTgt>
                                        </p:tgtEl>
                                        <p:attrNameLst>
                                          <p:attrName>r</p:attrName>
                                        </p:attrNameLst>
                                      </p:cBhvr>
                                    </p:animRot>
                                    <p:animRot by="-240000">
                                      <p:cBhvr>
                                        <p:cTn id="203" dur="200" fill="hold">
                                          <p:stCondLst>
                                            <p:cond delay="200"/>
                                          </p:stCondLst>
                                        </p:cTn>
                                        <p:tgtEl>
                                          <p:spTgt spid="2">
                                            <p:graphicEl>
                                              <a:dgm id="{8817FFE7-F0E0-4D3D-AEBB-5E7431C6C72D}"/>
                                            </p:graphicEl>
                                          </p:spTgt>
                                        </p:tgtEl>
                                        <p:attrNameLst>
                                          <p:attrName>r</p:attrName>
                                        </p:attrNameLst>
                                      </p:cBhvr>
                                    </p:animRot>
                                    <p:animRot by="240000">
                                      <p:cBhvr>
                                        <p:cTn id="204" dur="200" fill="hold">
                                          <p:stCondLst>
                                            <p:cond delay="400"/>
                                          </p:stCondLst>
                                        </p:cTn>
                                        <p:tgtEl>
                                          <p:spTgt spid="2">
                                            <p:graphicEl>
                                              <a:dgm id="{8817FFE7-F0E0-4D3D-AEBB-5E7431C6C72D}"/>
                                            </p:graphicEl>
                                          </p:spTgt>
                                        </p:tgtEl>
                                        <p:attrNameLst>
                                          <p:attrName>r</p:attrName>
                                        </p:attrNameLst>
                                      </p:cBhvr>
                                    </p:animRot>
                                    <p:animRot by="-240000">
                                      <p:cBhvr>
                                        <p:cTn id="205" dur="200" fill="hold">
                                          <p:stCondLst>
                                            <p:cond delay="600"/>
                                          </p:stCondLst>
                                        </p:cTn>
                                        <p:tgtEl>
                                          <p:spTgt spid="2">
                                            <p:graphicEl>
                                              <a:dgm id="{8817FFE7-F0E0-4D3D-AEBB-5E7431C6C72D}"/>
                                            </p:graphicEl>
                                          </p:spTgt>
                                        </p:tgtEl>
                                        <p:attrNameLst>
                                          <p:attrName>r</p:attrName>
                                        </p:attrNameLst>
                                      </p:cBhvr>
                                    </p:animRot>
                                    <p:animRot by="120000">
                                      <p:cBhvr>
                                        <p:cTn id="206" dur="200" fill="hold">
                                          <p:stCondLst>
                                            <p:cond delay="800"/>
                                          </p:stCondLst>
                                        </p:cTn>
                                        <p:tgtEl>
                                          <p:spTgt spid="2">
                                            <p:graphicEl>
                                              <a:dgm id="{8817FFE7-F0E0-4D3D-AEBB-5E7431C6C72D}"/>
                                            </p:graphicEl>
                                          </p:spTgt>
                                        </p:tgtEl>
                                        <p:attrNameLst>
                                          <p:attrName>r</p:attrName>
                                        </p:attrNameLst>
                                      </p:cBhvr>
                                    </p:animRot>
                                  </p:childTnLst>
                                </p:cTn>
                              </p:par>
                            </p:childTnLst>
                          </p:cTn>
                        </p:par>
                        <p:par>
                          <p:cTn id="207" fill="hold">
                            <p:stCondLst>
                              <p:cond delay="29000"/>
                            </p:stCondLst>
                            <p:childTnLst>
                              <p:par>
                                <p:cTn id="208" presetID="32" presetClass="emph" presetSubtype="0" fill="hold" grpId="0" nodeType="afterEffect">
                                  <p:stCondLst>
                                    <p:cond delay="0"/>
                                  </p:stCondLst>
                                  <p:childTnLst>
                                    <p:animRot by="120000">
                                      <p:cBhvr>
                                        <p:cTn id="209" dur="100" fill="hold">
                                          <p:stCondLst>
                                            <p:cond delay="0"/>
                                          </p:stCondLst>
                                        </p:cTn>
                                        <p:tgtEl>
                                          <p:spTgt spid="2">
                                            <p:graphicEl>
                                              <a:dgm id="{1CE7E34C-412B-4559-B705-25FCF26DC0DC}"/>
                                            </p:graphicEl>
                                          </p:spTgt>
                                        </p:tgtEl>
                                        <p:attrNameLst>
                                          <p:attrName>r</p:attrName>
                                        </p:attrNameLst>
                                      </p:cBhvr>
                                    </p:animRot>
                                    <p:animRot by="-240000">
                                      <p:cBhvr>
                                        <p:cTn id="210" dur="200" fill="hold">
                                          <p:stCondLst>
                                            <p:cond delay="200"/>
                                          </p:stCondLst>
                                        </p:cTn>
                                        <p:tgtEl>
                                          <p:spTgt spid="2">
                                            <p:graphicEl>
                                              <a:dgm id="{1CE7E34C-412B-4559-B705-25FCF26DC0DC}"/>
                                            </p:graphicEl>
                                          </p:spTgt>
                                        </p:tgtEl>
                                        <p:attrNameLst>
                                          <p:attrName>r</p:attrName>
                                        </p:attrNameLst>
                                      </p:cBhvr>
                                    </p:animRot>
                                    <p:animRot by="240000">
                                      <p:cBhvr>
                                        <p:cTn id="211" dur="200" fill="hold">
                                          <p:stCondLst>
                                            <p:cond delay="400"/>
                                          </p:stCondLst>
                                        </p:cTn>
                                        <p:tgtEl>
                                          <p:spTgt spid="2">
                                            <p:graphicEl>
                                              <a:dgm id="{1CE7E34C-412B-4559-B705-25FCF26DC0DC}"/>
                                            </p:graphicEl>
                                          </p:spTgt>
                                        </p:tgtEl>
                                        <p:attrNameLst>
                                          <p:attrName>r</p:attrName>
                                        </p:attrNameLst>
                                      </p:cBhvr>
                                    </p:animRot>
                                    <p:animRot by="-240000">
                                      <p:cBhvr>
                                        <p:cTn id="212" dur="200" fill="hold">
                                          <p:stCondLst>
                                            <p:cond delay="600"/>
                                          </p:stCondLst>
                                        </p:cTn>
                                        <p:tgtEl>
                                          <p:spTgt spid="2">
                                            <p:graphicEl>
                                              <a:dgm id="{1CE7E34C-412B-4559-B705-25FCF26DC0DC}"/>
                                            </p:graphicEl>
                                          </p:spTgt>
                                        </p:tgtEl>
                                        <p:attrNameLst>
                                          <p:attrName>r</p:attrName>
                                        </p:attrNameLst>
                                      </p:cBhvr>
                                    </p:animRot>
                                    <p:animRot by="120000">
                                      <p:cBhvr>
                                        <p:cTn id="213" dur="200" fill="hold">
                                          <p:stCondLst>
                                            <p:cond delay="800"/>
                                          </p:stCondLst>
                                        </p:cTn>
                                        <p:tgtEl>
                                          <p:spTgt spid="2">
                                            <p:graphicEl>
                                              <a:dgm id="{1CE7E34C-412B-4559-B705-25FCF26DC0DC}"/>
                                            </p:graphicEl>
                                          </p:spTgt>
                                        </p:tgtEl>
                                        <p:attrNameLst>
                                          <p:attrName>r</p:attrName>
                                        </p:attrNameLst>
                                      </p:cBhvr>
                                    </p:animRot>
                                  </p:childTnLst>
                                </p:cTn>
                              </p:par>
                            </p:childTnLst>
                          </p:cTn>
                        </p:par>
                        <p:par>
                          <p:cTn id="214" fill="hold">
                            <p:stCondLst>
                              <p:cond delay="30000"/>
                            </p:stCondLst>
                            <p:childTnLst>
                              <p:par>
                                <p:cTn id="215" presetID="32" presetClass="emph" presetSubtype="0" fill="hold" grpId="0" nodeType="afterEffect">
                                  <p:stCondLst>
                                    <p:cond delay="0"/>
                                  </p:stCondLst>
                                  <p:childTnLst>
                                    <p:animRot by="120000">
                                      <p:cBhvr>
                                        <p:cTn id="216" dur="100" fill="hold">
                                          <p:stCondLst>
                                            <p:cond delay="0"/>
                                          </p:stCondLst>
                                        </p:cTn>
                                        <p:tgtEl>
                                          <p:spTgt spid="2">
                                            <p:graphicEl>
                                              <a:dgm id="{B369D18A-2DC5-423E-9966-CB6EC8EBBA0C}"/>
                                            </p:graphicEl>
                                          </p:spTgt>
                                        </p:tgtEl>
                                        <p:attrNameLst>
                                          <p:attrName>r</p:attrName>
                                        </p:attrNameLst>
                                      </p:cBhvr>
                                    </p:animRot>
                                    <p:animRot by="-240000">
                                      <p:cBhvr>
                                        <p:cTn id="217" dur="200" fill="hold">
                                          <p:stCondLst>
                                            <p:cond delay="200"/>
                                          </p:stCondLst>
                                        </p:cTn>
                                        <p:tgtEl>
                                          <p:spTgt spid="2">
                                            <p:graphicEl>
                                              <a:dgm id="{B369D18A-2DC5-423E-9966-CB6EC8EBBA0C}"/>
                                            </p:graphicEl>
                                          </p:spTgt>
                                        </p:tgtEl>
                                        <p:attrNameLst>
                                          <p:attrName>r</p:attrName>
                                        </p:attrNameLst>
                                      </p:cBhvr>
                                    </p:animRot>
                                    <p:animRot by="240000">
                                      <p:cBhvr>
                                        <p:cTn id="218" dur="200" fill="hold">
                                          <p:stCondLst>
                                            <p:cond delay="400"/>
                                          </p:stCondLst>
                                        </p:cTn>
                                        <p:tgtEl>
                                          <p:spTgt spid="2">
                                            <p:graphicEl>
                                              <a:dgm id="{B369D18A-2DC5-423E-9966-CB6EC8EBBA0C}"/>
                                            </p:graphicEl>
                                          </p:spTgt>
                                        </p:tgtEl>
                                        <p:attrNameLst>
                                          <p:attrName>r</p:attrName>
                                        </p:attrNameLst>
                                      </p:cBhvr>
                                    </p:animRot>
                                    <p:animRot by="-240000">
                                      <p:cBhvr>
                                        <p:cTn id="219" dur="200" fill="hold">
                                          <p:stCondLst>
                                            <p:cond delay="600"/>
                                          </p:stCondLst>
                                        </p:cTn>
                                        <p:tgtEl>
                                          <p:spTgt spid="2">
                                            <p:graphicEl>
                                              <a:dgm id="{B369D18A-2DC5-423E-9966-CB6EC8EBBA0C}"/>
                                            </p:graphicEl>
                                          </p:spTgt>
                                        </p:tgtEl>
                                        <p:attrNameLst>
                                          <p:attrName>r</p:attrName>
                                        </p:attrNameLst>
                                      </p:cBhvr>
                                    </p:animRot>
                                    <p:animRot by="120000">
                                      <p:cBhvr>
                                        <p:cTn id="220" dur="200" fill="hold">
                                          <p:stCondLst>
                                            <p:cond delay="800"/>
                                          </p:stCondLst>
                                        </p:cTn>
                                        <p:tgtEl>
                                          <p:spTgt spid="2">
                                            <p:graphicEl>
                                              <a:dgm id="{B369D18A-2DC5-423E-9966-CB6EC8EBBA0C}"/>
                                            </p:graphicEl>
                                          </p:spTgt>
                                        </p:tgtEl>
                                        <p:attrNameLst>
                                          <p:attrName>r</p:attrName>
                                        </p:attrNameLst>
                                      </p:cBhvr>
                                    </p:animRot>
                                  </p:childTnLst>
                                </p:cTn>
                              </p:par>
                            </p:childTnLst>
                          </p:cTn>
                        </p:par>
                        <p:par>
                          <p:cTn id="221" fill="hold">
                            <p:stCondLst>
                              <p:cond delay="31000"/>
                            </p:stCondLst>
                            <p:childTnLst>
                              <p:par>
                                <p:cTn id="222" presetID="32" presetClass="emph" presetSubtype="0" fill="hold" grpId="0" nodeType="afterEffect">
                                  <p:stCondLst>
                                    <p:cond delay="0"/>
                                  </p:stCondLst>
                                  <p:childTnLst>
                                    <p:animRot by="120000">
                                      <p:cBhvr>
                                        <p:cTn id="223" dur="100" fill="hold">
                                          <p:stCondLst>
                                            <p:cond delay="0"/>
                                          </p:stCondLst>
                                        </p:cTn>
                                        <p:tgtEl>
                                          <p:spTgt spid="2">
                                            <p:graphicEl>
                                              <a:dgm id="{3B5F0EB2-2B99-463F-A2D9-E673D0F2A4A0}"/>
                                            </p:graphicEl>
                                          </p:spTgt>
                                        </p:tgtEl>
                                        <p:attrNameLst>
                                          <p:attrName>r</p:attrName>
                                        </p:attrNameLst>
                                      </p:cBhvr>
                                    </p:animRot>
                                    <p:animRot by="-240000">
                                      <p:cBhvr>
                                        <p:cTn id="224" dur="200" fill="hold">
                                          <p:stCondLst>
                                            <p:cond delay="200"/>
                                          </p:stCondLst>
                                        </p:cTn>
                                        <p:tgtEl>
                                          <p:spTgt spid="2">
                                            <p:graphicEl>
                                              <a:dgm id="{3B5F0EB2-2B99-463F-A2D9-E673D0F2A4A0}"/>
                                            </p:graphicEl>
                                          </p:spTgt>
                                        </p:tgtEl>
                                        <p:attrNameLst>
                                          <p:attrName>r</p:attrName>
                                        </p:attrNameLst>
                                      </p:cBhvr>
                                    </p:animRot>
                                    <p:animRot by="240000">
                                      <p:cBhvr>
                                        <p:cTn id="225" dur="200" fill="hold">
                                          <p:stCondLst>
                                            <p:cond delay="400"/>
                                          </p:stCondLst>
                                        </p:cTn>
                                        <p:tgtEl>
                                          <p:spTgt spid="2">
                                            <p:graphicEl>
                                              <a:dgm id="{3B5F0EB2-2B99-463F-A2D9-E673D0F2A4A0}"/>
                                            </p:graphicEl>
                                          </p:spTgt>
                                        </p:tgtEl>
                                        <p:attrNameLst>
                                          <p:attrName>r</p:attrName>
                                        </p:attrNameLst>
                                      </p:cBhvr>
                                    </p:animRot>
                                    <p:animRot by="-240000">
                                      <p:cBhvr>
                                        <p:cTn id="226" dur="200" fill="hold">
                                          <p:stCondLst>
                                            <p:cond delay="600"/>
                                          </p:stCondLst>
                                        </p:cTn>
                                        <p:tgtEl>
                                          <p:spTgt spid="2">
                                            <p:graphicEl>
                                              <a:dgm id="{3B5F0EB2-2B99-463F-A2D9-E673D0F2A4A0}"/>
                                            </p:graphicEl>
                                          </p:spTgt>
                                        </p:tgtEl>
                                        <p:attrNameLst>
                                          <p:attrName>r</p:attrName>
                                        </p:attrNameLst>
                                      </p:cBhvr>
                                    </p:animRot>
                                    <p:animRot by="120000">
                                      <p:cBhvr>
                                        <p:cTn id="227" dur="200" fill="hold">
                                          <p:stCondLst>
                                            <p:cond delay="800"/>
                                          </p:stCondLst>
                                        </p:cTn>
                                        <p:tgtEl>
                                          <p:spTgt spid="2">
                                            <p:graphicEl>
                                              <a:dgm id="{3B5F0EB2-2B99-463F-A2D9-E673D0F2A4A0}"/>
                                            </p:graphicEl>
                                          </p:spTgt>
                                        </p:tgtEl>
                                        <p:attrNameLst>
                                          <p:attrName>r</p:attrName>
                                        </p:attrNameLst>
                                      </p:cBhvr>
                                    </p:animRot>
                                  </p:childTnLst>
                                </p:cTn>
                              </p:par>
                            </p:childTnLst>
                          </p:cTn>
                        </p:par>
                        <p:par>
                          <p:cTn id="228" fill="hold">
                            <p:stCondLst>
                              <p:cond delay="32000"/>
                            </p:stCondLst>
                            <p:childTnLst>
                              <p:par>
                                <p:cTn id="229" presetID="32" presetClass="emph" presetSubtype="0" fill="hold" grpId="0" nodeType="afterEffect">
                                  <p:stCondLst>
                                    <p:cond delay="0"/>
                                  </p:stCondLst>
                                  <p:childTnLst>
                                    <p:animRot by="120000">
                                      <p:cBhvr>
                                        <p:cTn id="230" dur="100" fill="hold">
                                          <p:stCondLst>
                                            <p:cond delay="0"/>
                                          </p:stCondLst>
                                        </p:cTn>
                                        <p:tgtEl>
                                          <p:spTgt spid="2">
                                            <p:graphicEl>
                                              <a:dgm id="{4604FF6D-2CE2-466F-964A-E4F25A323C62}"/>
                                            </p:graphicEl>
                                          </p:spTgt>
                                        </p:tgtEl>
                                        <p:attrNameLst>
                                          <p:attrName>r</p:attrName>
                                        </p:attrNameLst>
                                      </p:cBhvr>
                                    </p:animRot>
                                    <p:animRot by="-240000">
                                      <p:cBhvr>
                                        <p:cTn id="231" dur="200" fill="hold">
                                          <p:stCondLst>
                                            <p:cond delay="200"/>
                                          </p:stCondLst>
                                        </p:cTn>
                                        <p:tgtEl>
                                          <p:spTgt spid="2">
                                            <p:graphicEl>
                                              <a:dgm id="{4604FF6D-2CE2-466F-964A-E4F25A323C62}"/>
                                            </p:graphicEl>
                                          </p:spTgt>
                                        </p:tgtEl>
                                        <p:attrNameLst>
                                          <p:attrName>r</p:attrName>
                                        </p:attrNameLst>
                                      </p:cBhvr>
                                    </p:animRot>
                                    <p:animRot by="240000">
                                      <p:cBhvr>
                                        <p:cTn id="232" dur="200" fill="hold">
                                          <p:stCondLst>
                                            <p:cond delay="400"/>
                                          </p:stCondLst>
                                        </p:cTn>
                                        <p:tgtEl>
                                          <p:spTgt spid="2">
                                            <p:graphicEl>
                                              <a:dgm id="{4604FF6D-2CE2-466F-964A-E4F25A323C62}"/>
                                            </p:graphicEl>
                                          </p:spTgt>
                                        </p:tgtEl>
                                        <p:attrNameLst>
                                          <p:attrName>r</p:attrName>
                                        </p:attrNameLst>
                                      </p:cBhvr>
                                    </p:animRot>
                                    <p:animRot by="-240000">
                                      <p:cBhvr>
                                        <p:cTn id="233" dur="200" fill="hold">
                                          <p:stCondLst>
                                            <p:cond delay="600"/>
                                          </p:stCondLst>
                                        </p:cTn>
                                        <p:tgtEl>
                                          <p:spTgt spid="2">
                                            <p:graphicEl>
                                              <a:dgm id="{4604FF6D-2CE2-466F-964A-E4F25A323C62}"/>
                                            </p:graphicEl>
                                          </p:spTgt>
                                        </p:tgtEl>
                                        <p:attrNameLst>
                                          <p:attrName>r</p:attrName>
                                        </p:attrNameLst>
                                      </p:cBhvr>
                                    </p:animRot>
                                    <p:animRot by="120000">
                                      <p:cBhvr>
                                        <p:cTn id="234" dur="200" fill="hold">
                                          <p:stCondLst>
                                            <p:cond delay="800"/>
                                          </p:stCondLst>
                                        </p:cTn>
                                        <p:tgtEl>
                                          <p:spTgt spid="2">
                                            <p:graphicEl>
                                              <a:dgm id="{4604FF6D-2CE2-466F-964A-E4F25A323C62}"/>
                                            </p:graphicEl>
                                          </p:spTgt>
                                        </p:tgtEl>
                                        <p:attrNameLst>
                                          <p:attrName>r</p:attrName>
                                        </p:attrNameLst>
                                      </p:cBhvr>
                                    </p:animRot>
                                  </p:childTnLst>
                                </p:cTn>
                              </p:par>
                            </p:childTnLst>
                          </p:cTn>
                        </p:par>
                        <p:par>
                          <p:cTn id="235" fill="hold">
                            <p:stCondLst>
                              <p:cond delay="33000"/>
                            </p:stCondLst>
                            <p:childTnLst>
                              <p:par>
                                <p:cTn id="236" presetID="32" presetClass="emph" presetSubtype="0" fill="hold" grpId="0" nodeType="afterEffect">
                                  <p:stCondLst>
                                    <p:cond delay="0"/>
                                  </p:stCondLst>
                                  <p:childTnLst>
                                    <p:animRot by="120000">
                                      <p:cBhvr>
                                        <p:cTn id="237" dur="100" fill="hold">
                                          <p:stCondLst>
                                            <p:cond delay="0"/>
                                          </p:stCondLst>
                                        </p:cTn>
                                        <p:tgtEl>
                                          <p:spTgt spid="2">
                                            <p:graphicEl>
                                              <a:dgm id="{9107197A-1D7C-45DF-95F2-F6FE6CB6BE1F}"/>
                                            </p:graphicEl>
                                          </p:spTgt>
                                        </p:tgtEl>
                                        <p:attrNameLst>
                                          <p:attrName>r</p:attrName>
                                        </p:attrNameLst>
                                      </p:cBhvr>
                                    </p:animRot>
                                    <p:animRot by="-240000">
                                      <p:cBhvr>
                                        <p:cTn id="238" dur="200" fill="hold">
                                          <p:stCondLst>
                                            <p:cond delay="200"/>
                                          </p:stCondLst>
                                        </p:cTn>
                                        <p:tgtEl>
                                          <p:spTgt spid="2">
                                            <p:graphicEl>
                                              <a:dgm id="{9107197A-1D7C-45DF-95F2-F6FE6CB6BE1F}"/>
                                            </p:graphicEl>
                                          </p:spTgt>
                                        </p:tgtEl>
                                        <p:attrNameLst>
                                          <p:attrName>r</p:attrName>
                                        </p:attrNameLst>
                                      </p:cBhvr>
                                    </p:animRot>
                                    <p:animRot by="240000">
                                      <p:cBhvr>
                                        <p:cTn id="239" dur="200" fill="hold">
                                          <p:stCondLst>
                                            <p:cond delay="400"/>
                                          </p:stCondLst>
                                        </p:cTn>
                                        <p:tgtEl>
                                          <p:spTgt spid="2">
                                            <p:graphicEl>
                                              <a:dgm id="{9107197A-1D7C-45DF-95F2-F6FE6CB6BE1F}"/>
                                            </p:graphicEl>
                                          </p:spTgt>
                                        </p:tgtEl>
                                        <p:attrNameLst>
                                          <p:attrName>r</p:attrName>
                                        </p:attrNameLst>
                                      </p:cBhvr>
                                    </p:animRot>
                                    <p:animRot by="-240000">
                                      <p:cBhvr>
                                        <p:cTn id="240" dur="200" fill="hold">
                                          <p:stCondLst>
                                            <p:cond delay="600"/>
                                          </p:stCondLst>
                                        </p:cTn>
                                        <p:tgtEl>
                                          <p:spTgt spid="2">
                                            <p:graphicEl>
                                              <a:dgm id="{9107197A-1D7C-45DF-95F2-F6FE6CB6BE1F}"/>
                                            </p:graphicEl>
                                          </p:spTgt>
                                        </p:tgtEl>
                                        <p:attrNameLst>
                                          <p:attrName>r</p:attrName>
                                        </p:attrNameLst>
                                      </p:cBhvr>
                                    </p:animRot>
                                    <p:animRot by="120000">
                                      <p:cBhvr>
                                        <p:cTn id="241" dur="200" fill="hold">
                                          <p:stCondLst>
                                            <p:cond delay="800"/>
                                          </p:stCondLst>
                                        </p:cTn>
                                        <p:tgtEl>
                                          <p:spTgt spid="2">
                                            <p:graphicEl>
                                              <a:dgm id="{9107197A-1D7C-45DF-95F2-F6FE6CB6BE1F}"/>
                                            </p:graphicEl>
                                          </p:spTgt>
                                        </p:tgtEl>
                                        <p:attrNameLst>
                                          <p:attrName>r</p:attrName>
                                        </p:attrNameLst>
                                      </p:cBhvr>
                                    </p:animRot>
                                  </p:childTnLst>
                                </p:cTn>
                              </p:par>
                            </p:childTnLst>
                          </p:cTn>
                        </p:par>
                        <p:par>
                          <p:cTn id="242" fill="hold">
                            <p:stCondLst>
                              <p:cond delay="34000"/>
                            </p:stCondLst>
                            <p:childTnLst>
                              <p:par>
                                <p:cTn id="243" presetID="32" presetClass="emph" presetSubtype="0" fill="hold" grpId="0" nodeType="afterEffect">
                                  <p:stCondLst>
                                    <p:cond delay="0"/>
                                  </p:stCondLst>
                                  <p:childTnLst>
                                    <p:animRot by="120000">
                                      <p:cBhvr>
                                        <p:cTn id="244" dur="100" fill="hold">
                                          <p:stCondLst>
                                            <p:cond delay="0"/>
                                          </p:stCondLst>
                                        </p:cTn>
                                        <p:tgtEl>
                                          <p:spTgt spid="2">
                                            <p:graphicEl>
                                              <a:dgm id="{1C612EBC-8409-4E94-9074-03BA6916A96A}"/>
                                            </p:graphicEl>
                                          </p:spTgt>
                                        </p:tgtEl>
                                        <p:attrNameLst>
                                          <p:attrName>r</p:attrName>
                                        </p:attrNameLst>
                                      </p:cBhvr>
                                    </p:animRot>
                                    <p:animRot by="-240000">
                                      <p:cBhvr>
                                        <p:cTn id="245" dur="200" fill="hold">
                                          <p:stCondLst>
                                            <p:cond delay="200"/>
                                          </p:stCondLst>
                                        </p:cTn>
                                        <p:tgtEl>
                                          <p:spTgt spid="2">
                                            <p:graphicEl>
                                              <a:dgm id="{1C612EBC-8409-4E94-9074-03BA6916A96A}"/>
                                            </p:graphicEl>
                                          </p:spTgt>
                                        </p:tgtEl>
                                        <p:attrNameLst>
                                          <p:attrName>r</p:attrName>
                                        </p:attrNameLst>
                                      </p:cBhvr>
                                    </p:animRot>
                                    <p:animRot by="240000">
                                      <p:cBhvr>
                                        <p:cTn id="246" dur="200" fill="hold">
                                          <p:stCondLst>
                                            <p:cond delay="400"/>
                                          </p:stCondLst>
                                        </p:cTn>
                                        <p:tgtEl>
                                          <p:spTgt spid="2">
                                            <p:graphicEl>
                                              <a:dgm id="{1C612EBC-8409-4E94-9074-03BA6916A96A}"/>
                                            </p:graphicEl>
                                          </p:spTgt>
                                        </p:tgtEl>
                                        <p:attrNameLst>
                                          <p:attrName>r</p:attrName>
                                        </p:attrNameLst>
                                      </p:cBhvr>
                                    </p:animRot>
                                    <p:animRot by="-240000">
                                      <p:cBhvr>
                                        <p:cTn id="247" dur="200" fill="hold">
                                          <p:stCondLst>
                                            <p:cond delay="600"/>
                                          </p:stCondLst>
                                        </p:cTn>
                                        <p:tgtEl>
                                          <p:spTgt spid="2">
                                            <p:graphicEl>
                                              <a:dgm id="{1C612EBC-8409-4E94-9074-03BA6916A96A}"/>
                                            </p:graphicEl>
                                          </p:spTgt>
                                        </p:tgtEl>
                                        <p:attrNameLst>
                                          <p:attrName>r</p:attrName>
                                        </p:attrNameLst>
                                      </p:cBhvr>
                                    </p:animRot>
                                    <p:animRot by="120000">
                                      <p:cBhvr>
                                        <p:cTn id="248" dur="200" fill="hold">
                                          <p:stCondLst>
                                            <p:cond delay="800"/>
                                          </p:stCondLst>
                                        </p:cTn>
                                        <p:tgtEl>
                                          <p:spTgt spid="2">
                                            <p:graphicEl>
                                              <a:dgm id="{1C612EBC-8409-4E94-9074-03BA6916A96A}"/>
                                            </p:graphicEl>
                                          </p:spTgt>
                                        </p:tgtEl>
                                        <p:attrNameLst>
                                          <p:attrName>r</p:attrName>
                                        </p:attrNameLst>
                                      </p:cBhvr>
                                    </p:animRot>
                                  </p:childTnLst>
                                </p:cTn>
                              </p:par>
                            </p:childTnLst>
                          </p:cTn>
                        </p:par>
                        <p:par>
                          <p:cTn id="249" fill="hold">
                            <p:stCondLst>
                              <p:cond delay="35000"/>
                            </p:stCondLst>
                            <p:childTnLst>
                              <p:par>
                                <p:cTn id="250" presetID="32" presetClass="emph" presetSubtype="0" fill="hold" grpId="0" nodeType="afterEffect">
                                  <p:stCondLst>
                                    <p:cond delay="0"/>
                                  </p:stCondLst>
                                  <p:childTnLst>
                                    <p:animRot by="120000">
                                      <p:cBhvr>
                                        <p:cTn id="251" dur="100" fill="hold">
                                          <p:stCondLst>
                                            <p:cond delay="0"/>
                                          </p:stCondLst>
                                        </p:cTn>
                                        <p:tgtEl>
                                          <p:spTgt spid="2">
                                            <p:graphicEl>
                                              <a:dgm id="{BA30140B-8057-471B-B2F2-502FF7EBC14C}"/>
                                            </p:graphicEl>
                                          </p:spTgt>
                                        </p:tgtEl>
                                        <p:attrNameLst>
                                          <p:attrName>r</p:attrName>
                                        </p:attrNameLst>
                                      </p:cBhvr>
                                    </p:animRot>
                                    <p:animRot by="-240000">
                                      <p:cBhvr>
                                        <p:cTn id="252" dur="200" fill="hold">
                                          <p:stCondLst>
                                            <p:cond delay="200"/>
                                          </p:stCondLst>
                                        </p:cTn>
                                        <p:tgtEl>
                                          <p:spTgt spid="2">
                                            <p:graphicEl>
                                              <a:dgm id="{BA30140B-8057-471B-B2F2-502FF7EBC14C}"/>
                                            </p:graphicEl>
                                          </p:spTgt>
                                        </p:tgtEl>
                                        <p:attrNameLst>
                                          <p:attrName>r</p:attrName>
                                        </p:attrNameLst>
                                      </p:cBhvr>
                                    </p:animRot>
                                    <p:animRot by="240000">
                                      <p:cBhvr>
                                        <p:cTn id="253" dur="200" fill="hold">
                                          <p:stCondLst>
                                            <p:cond delay="400"/>
                                          </p:stCondLst>
                                        </p:cTn>
                                        <p:tgtEl>
                                          <p:spTgt spid="2">
                                            <p:graphicEl>
                                              <a:dgm id="{BA30140B-8057-471B-B2F2-502FF7EBC14C}"/>
                                            </p:graphicEl>
                                          </p:spTgt>
                                        </p:tgtEl>
                                        <p:attrNameLst>
                                          <p:attrName>r</p:attrName>
                                        </p:attrNameLst>
                                      </p:cBhvr>
                                    </p:animRot>
                                    <p:animRot by="-240000">
                                      <p:cBhvr>
                                        <p:cTn id="254" dur="200" fill="hold">
                                          <p:stCondLst>
                                            <p:cond delay="600"/>
                                          </p:stCondLst>
                                        </p:cTn>
                                        <p:tgtEl>
                                          <p:spTgt spid="2">
                                            <p:graphicEl>
                                              <a:dgm id="{BA30140B-8057-471B-B2F2-502FF7EBC14C}"/>
                                            </p:graphicEl>
                                          </p:spTgt>
                                        </p:tgtEl>
                                        <p:attrNameLst>
                                          <p:attrName>r</p:attrName>
                                        </p:attrNameLst>
                                      </p:cBhvr>
                                    </p:animRot>
                                    <p:animRot by="120000">
                                      <p:cBhvr>
                                        <p:cTn id="255" dur="200" fill="hold">
                                          <p:stCondLst>
                                            <p:cond delay="800"/>
                                          </p:stCondLst>
                                        </p:cTn>
                                        <p:tgtEl>
                                          <p:spTgt spid="2">
                                            <p:graphicEl>
                                              <a:dgm id="{BA30140B-8057-471B-B2F2-502FF7EBC14C}"/>
                                            </p:graphicEl>
                                          </p:spTgt>
                                        </p:tgtEl>
                                        <p:attrNameLst>
                                          <p:attrName>r</p:attrName>
                                        </p:attrNameLst>
                                      </p:cBhvr>
                                    </p:animRot>
                                  </p:childTnLst>
                                </p:cTn>
                              </p:par>
                            </p:childTnLst>
                          </p:cTn>
                        </p:par>
                        <p:par>
                          <p:cTn id="256" fill="hold">
                            <p:stCondLst>
                              <p:cond delay="36000"/>
                            </p:stCondLst>
                            <p:childTnLst>
                              <p:par>
                                <p:cTn id="257" presetID="32" presetClass="emph" presetSubtype="0" fill="hold" grpId="0" nodeType="afterEffect">
                                  <p:stCondLst>
                                    <p:cond delay="0"/>
                                  </p:stCondLst>
                                  <p:childTnLst>
                                    <p:animRot by="120000">
                                      <p:cBhvr>
                                        <p:cTn id="258" dur="100" fill="hold">
                                          <p:stCondLst>
                                            <p:cond delay="0"/>
                                          </p:stCondLst>
                                        </p:cTn>
                                        <p:tgtEl>
                                          <p:spTgt spid="2">
                                            <p:graphicEl>
                                              <a:dgm id="{C18B0E76-0FE3-4329-89C3-60EA74C43E77}"/>
                                            </p:graphicEl>
                                          </p:spTgt>
                                        </p:tgtEl>
                                        <p:attrNameLst>
                                          <p:attrName>r</p:attrName>
                                        </p:attrNameLst>
                                      </p:cBhvr>
                                    </p:animRot>
                                    <p:animRot by="-240000">
                                      <p:cBhvr>
                                        <p:cTn id="259" dur="200" fill="hold">
                                          <p:stCondLst>
                                            <p:cond delay="200"/>
                                          </p:stCondLst>
                                        </p:cTn>
                                        <p:tgtEl>
                                          <p:spTgt spid="2">
                                            <p:graphicEl>
                                              <a:dgm id="{C18B0E76-0FE3-4329-89C3-60EA74C43E77}"/>
                                            </p:graphicEl>
                                          </p:spTgt>
                                        </p:tgtEl>
                                        <p:attrNameLst>
                                          <p:attrName>r</p:attrName>
                                        </p:attrNameLst>
                                      </p:cBhvr>
                                    </p:animRot>
                                    <p:animRot by="240000">
                                      <p:cBhvr>
                                        <p:cTn id="260" dur="200" fill="hold">
                                          <p:stCondLst>
                                            <p:cond delay="400"/>
                                          </p:stCondLst>
                                        </p:cTn>
                                        <p:tgtEl>
                                          <p:spTgt spid="2">
                                            <p:graphicEl>
                                              <a:dgm id="{C18B0E76-0FE3-4329-89C3-60EA74C43E77}"/>
                                            </p:graphicEl>
                                          </p:spTgt>
                                        </p:tgtEl>
                                        <p:attrNameLst>
                                          <p:attrName>r</p:attrName>
                                        </p:attrNameLst>
                                      </p:cBhvr>
                                    </p:animRot>
                                    <p:animRot by="-240000">
                                      <p:cBhvr>
                                        <p:cTn id="261" dur="200" fill="hold">
                                          <p:stCondLst>
                                            <p:cond delay="600"/>
                                          </p:stCondLst>
                                        </p:cTn>
                                        <p:tgtEl>
                                          <p:spTgt spid="2">
                                            <p:graphicEl>
                                              <a:dgm id="{C18B0E76-0FE3-4329-89C3-60EA74C43E77}"/>
                                            </p:graphicEl>
                                          </p:spTgt>
                                        </p:tgtEl>
                                        <p:attrNameLst>
                                          <p:attrName>r</p:attrName>
                                        </p:attrNameLst>
                                      </p:cBhvr>
                                    </p:animRot>
                                    <p:animRot by="120000">
                                      <p:cBhvr>
                                        <p:cTn id="262" dur="200" fill="hold">
                                          <p:stCondLst>
                                            <p:cond delay="800"/>
                                          </p:stCondLst>
                                        </p:cTn>
                                        <p:tgtEl>
                                          <p:spTgt spid="2">
                                            <p:graphicEl>
                                              <a:dgm id="{C18B0E76-0FE3-4329-89C3-60EA74C43E77}"/>
                                            </p:graphicEl>
                                          </p:spTgt>
                                        </p:tgtEl>
                                        <p:attrNameLst>
                                          <p:attrName>r</p:attrName>
                                        </p:attrNameLst>
                                      </p:cBhvr>
                                    </p:animRot>
                                  </p:childTnLst>
                                </p:cTn>
                              </p:par>
                            </p:childTnLst>
                          </p:cTn>
                        </p:par>
                        <p:par>
                          <p:cTn id="263" fill="hold">
                            <p:stCondLst>
                              <p:cond delay="37000"/>
                            </p:stCondLst>
                            <p:childTnLst>
                              <p:par>
                                <p:cTn id="264" presetID="32" presetClass="emph" presetSubtype="0" fill="hold" grpId="0" nodeType="afterEffect">
                                  <p:stCondLst>
                                    <p:cond delay="0"/>
                                  </p:stCondLst>
                                  <p:childTnLst>
                                    <p:animRot by="120000">
                                      <p:cBhvr>
                                        <p:cTn id="265" dur="100" fill="hold">
                                          <p:stCondLst>
                                            <p:cond delay="0"/>
                                          </p:stCondLst>
                                        </p:cTn>
                                        <p:tgtEl>
                                          <p:spTgt spid="2">
                                            <p:graphicEl>
                                              <a:dgm id="{A6701349-B183-41D0-B35E-AFC9C02C2A49}"/>
                                            </p:graphicEl>
                                          </p:spTgt>
                                        </p:tgtEl>
                                        <p:attrNameLst>
                                          <p:attrName>r</p:attrName>
                                        </p:attrNameLst>
                                      </p:cBhvr>
                                    </p:animRot>
                                    <p:animRot by="-240000">
                                      <p:cBhvr>
                                        <p:cTn id="266" dur="200" fill="hold">
                                          <p:stCondLst>
                                            <p:cond delay="200"/>
                                          </p:stCondLst>
                                        </p:cTn>
                                        <p:tgtEl>
                                          <p:spTgt spid="2">
                                            <p:graphicEl>
                                              <a:dgm id="{A6701349-B183-41D0-B35E-AFC9C02C2A49}"/>
                                            </p:graphicEl>
                                          </p:spTgt>
                                        </p:tgtEl>
                                        <p:attrNameLst>
                                          <p:attrName>r</p:attrName>
                                        </p:attrNameLst>
                                      </p:cBhvr>
                                    </p:animRot>
                                    <p:animRot by="240000">
                                      <p:cBhvr>
                                        <p:cTn id="267" dur="200" fill="hold">
                                          <p:stCondLst>
                                            <p:cond delay="400"/>
                                          </p:stCondLst>
                                        </p:cTn>
                                        <p:tgtEl>
                                          <p:spTgt spid="2">
                                            <p:graphicEl>
                                              <a:dgm id="{A6701349-B183-41D0-B35E-AFC9C02C2A49}"/>
                                            </p:graphicEl>
                                          </p:spTgt>
                                        </p:tgtEl>
                                        <p:attrNameLst>
                                          <p:attrName>r</p:attrName>
                                        </p:attrNameLst>
                                      </p:cBhvr>
                                    </p:animRot>
                                    <p:animRot by="-240000">
                                      <p:cBhvr>
                                        <p:cTn id="268" dur="200" fill="hold">
                                          <p:stCondLst>
                                            <p:cond delay="600"/>
                                          </p:stCondLst>
                                        </p:cTn>
                                        <p:tgtEl>
                                          <p:spTgt spid="2">
                                            <p:graphicEl>
                                              <a:dgm id="{A6701349-B183-41D0-B35E-AFC9C02C2A49}"/>
                                            </p:graphicEl>
                                          </p:spTgt>
                                        </p:tgtEl>
                                        <p:attrNameLst>
                                          <p:attrName>r</p:attrName>
                                        </p:attrNameLst>
                                      </p:cBhvr>
                                    </p:animRot>
                                    <p:animRot by="120000">
                                      <p:cBhvr>
                                        <p:cTn id="269" dur="200" fill="hold">
                                          <p:stCondLst>
                                            <p:cond delay="800"/>
                                          </p:stCondLst>
                                        </p:cTn>
                                        <p:tgtEl>
                                          <p:spTgt spid="2">
                                            <p:graphicEl>
                                              <a:dgm id="{A6701349-B183-41D0-B35E-AFC9C02C2A49}"/>
                                            </p:graphicEl>
                                          </p:spTgt>
                                        </p:tgtEl>
                                        <p:attrNameLst>
                                          <p:attrName>r</p:attrName>
                                        </p:attrNameLst>
                                      </p:cBhvr>
                                    </p:animRot>
                                  </p:childTnLst>
                                </p:cTn>
                              </p:par>
                            </p:childTnLst>
                          </p:cTn>
                        </p:par>
                        <p:par>
                          <p:cTn id="270" fill="hold">
                            <p:stCondLst>
                              <p:cond delay="38000"/>
                            </p:stCondLst>
                            <p:childTnLst>
                              <p:par>
                                <p:cTn id="271" presetID="32" presetClass="emph" presetSubtype="0" fill="hold" grpId="0" nodeType="afterEffect">
                                  <p:stCondLst>
                                    <p:cond delay="0"/>
                                  </p:stCondLst>
                                  <p:childTnLst>
                                    <p:animRot by="120000">
                                      <p:cBhvr>
                                        <p:cTn id="272" dur="100" fill="hold">
                                          <p:stCondLst>
                                            <p:cond delay="0"/>
                                          </p:stCondLst>
                                        </p:cTn>
                                        <p:tgtEl>
                                          <p:spTgt spid="2">
                                            <p:graphicEl>
                                              <a:dgm id="{027106C5-A721-4BDC-AE9A-46A9FA9E1ABF}"/>
                                            </p:graphicEl>
                                          </p:spTgt>
                                        </p:tgtEl>
                                        <p:attrNameLst>
                                          <p:attrName>r</p:attrName>
                                        </p:attrNameLst>
                                      </p:cBhvr>
                                    </p:animRot>
                                    <p:animRot by="-240000">
                                      <p:cBhvr>
                                        <p:cTn id="273" dur="200" fill="hold">
                                          <p:stCondLst>
                                            <p:cond delay="200"/>
                                          </p:stCondLst>
                                        </p:cTn>
                                        <p:tgtEl>
                                          <p:spTgt spid="2">
                                            <p:graphicEl>
                                              <a:dgm id="{027106C5-A721-4BDC-AE9A-46A9FA9E1ABF}"/>
                                            </p:graphicEl>
                                          </p:spTgt>
                                        </p:tgtEl>
                                        <p:attrNameLst>
                                          <p:attrName>r</p:attrName>
                                        </p:attrNameLst>
                                      </p:cBhvr>
                                    </p:animRot>
                                    <p:animRot by="240000">
                                      <p:cBhvr>
                                        <p:cTn id="274" dur="200" fill="hold">
                                          <p:stCondLst>
                                            <p:cond delay="400"/>
                                          </p:stCondLst>
                                        </p:cTn>
                                        <p:tgtEl>
                                          <p:spTgt spid="2">
                                            <p:graphicEl>
                                              <a:dgm id="{027106C5-A721-4BDC-AE9A-46A9FA9E1ABF}"/>
                                            </p:graphicEl>
                                          </p:spTgt>
                                        </p:tgtEl>
                                        <p:attrNameLst>
                                          <p:attrName>r</p:attrName>
                                        </p:attrNameLst>
                                      </p:cBhvr>
                                    </p:animRot>
                                    <p:animRot by="-240000">
                                      <p:cBhvr>
                                        <p:cTn id="275" dur="200" fill="hold">
                                          <p:stCondLst>
                                            <p:cond delay="600"/>
                                          </p:stCondLst>
                                        </p:cTn>
                                        <p:tgtEl>
                                          <p:spTgt spid="2">
                                            <p:graphicEl>
                                              <a:dgm id="{027106C5-A721-4BDC-AE9A-46A9FA9E1ABF}"/>
                                            </p:graphicEl>
                                          </p:spTgt>
                                        </p:tgtEl>
                                        <p:attrNameLst>
                                          <p:attrName>r</p:attrName>
                                        </p:attrNameLst>
                                      </p:cBhvr>
                                    </p:animRot>
                                    <p:animRot by="120000">
                                      <p:cBhvr>
                                        <p:cTn id="276" dur="200" fill="hold">
                                          <p:stCondLst>
                                            <p:cond delay="800"/>
                                          </p:stCondLst>
                                        </p:cTn>
                                        <p:tgtEl>
                                          <p:spTgt spid="2">
                                            <p:graphicEl>
                                              <a:dgm id="{027106C5-A721-4BDC-AE9A-46A9FA9E1ABF}"/>
                                            </p:graphicEl>
                                          </p:spTgt>
                                        </p:tgtEl>
                                        <p:attrNameLst>
                                          <p:attrName>r</p:attrName>
                                        </p:attrNameLst>
                                      </p:cBhvr>
                                    </p:animRot>
                                  </p:childTnLst>
                                </p:cTn>
                              </p:par>
                            </p:childTnLst>
                          </p:cTn>
                        </p:par>
                        <p:par>
                          <p:cTn id="277" fill="hold">
                            <p:stCondLst>
                              <p:cond delay="39000"/>
                            </p:stCondLst>
                            <p:childTnLst>
                              <p:par>
                                <p:cTn id="278" presetID="6" presetClass="entr" presetSubtype="32" fill="hold" grpId="0" nodeType="afterEffect">
                                  <p:stCondLst>
                                    <p:cond delay="0"/>
                                  </p:stCondLst>
                                  <p:childTnLst>
                                    <p:set>
                                      <p:cBhvr>
                                        <p:cTn id="279" dur="1" fill="hold">
                                          <p:stCondLst>
                                            <p:cond delay="0"/>
                                          </p:stCondLst>
                                        </p:cTn>
                                        <p:tgtEl>
                                          <p:spTgt spid="7"/>
                                        </p:tgtEl>
                                        <p:attrNameLst>
                                          <p:attrName>style.visibility</p:attrName>
                                        </p:attrNameLst>
                                      </p:cBhvr>
                                      <p:to>
                                        <p:strVal val="visible"/>
                                      </p:to>
                                    </p:set>
                                    <p:animEffect transition="in" filter="circle(out)">
                                      <p:cBhvr>
                                        <p:cTn id="280" dur="1000"/>
                                        <p:tgtEl>
                                          <p:spTgt spid="7"/>
                                        </p:tgtEl>
                                      </p:cBhvr>
                                    </p:animEffect>
                                  </p:childTnLst>
                                </p:cTn>
                              </p:par>
                            </p:childTnLst>
                          </p:cTn>
                        </p:par>
                        <p:par>
                          <p:cTn id="281" fill="hold">
                            <p:stCondLst>
                              <p:cond delay="40000"/>
                            </p:stCondLst>
                            <p:childTnLst>
                              <p:par>
                                <p:cTn id="282" presetID="26" presetClass="entr" presetSubtype="0" fill="hold" grpId="0" nodeType="afterEffect">
                                  <p:stCondLst>
                                    <p:cond delay="0"/>
                                  </p:stCondLst>
                                  <p:childTnLst>
                                    <p:set>
                                      <p:cBhvr>
                                        <p:cTn id="283" dur="1" fill="hold">
                                          <p:stCondLst>
                                            <p:cond delay="0"/>
                                          </p:stCondLst>
                                        </p:cTn>
                                        <p:tgtEl>
                                          <p:spTgt spid="4">
                                            <p:txEl>
                                              <p:pRg st="0" end="0"/>
                                            </p:txEl>
                                          </p:spTgt>
                                        </p:tgtEl>
                                        <p:attrNameLst>
                                          <p:attrName>style.visibility</p:attrName>
                                        </p:attrNameLst>
                                      </p:cBhvr>
                                      <p:to>
                                        <p:strVal val="visible"/>
                                      </p:to>
                                    </p:set>
                                    <p:animEffect transition="in" filter="wipe(down)">
                                      <p:cBhvr>
                                        <p:cTn id="284" dur="145">
                                          <p:stCondLst>
                                            <p:cond delay="0"/>
                                          </p:stCondLst>
                                        </p:cTn>
                                        <p:tgtEl>
                                          <p:spTgt spid="4">
                                            <p:txEl>
                                              <p:pRg st="0" end="0"/>
                                            </p:txEl>
                                          </p:spTgt>
                                        </p:tgtEl>
                                      </p:cBhvr>
                                    </p:animEffect>
                                    <p:anim calcmode="lin" valueType="num">
                                      <p:cBhvr>
                                        <p:cTn id="285" dur="456"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286" dur="166"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287" dur="166" tmFilter="0, 0; 0.125,0.2665; 0.25,0.4; 0.375,0.465; 0.5,0.5;  0.625,0.535; 0.75,0.6; 0.875,0.7335; 1,1">
                                          <p:stCondLst>
                                            <p:cond delay="166"/>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288" dur="83" tmFilter="0, 0; 0.125,0.2665; 0.25,0.4; 0.375,0.465; 0.5,0.5;  0.625,0.535; 0.75,0.6; 0.875,0.7335; 1,1">
                                          <p:stCondLst>
                                            <p:cond delay="331"/>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289" dur="41" tmFilter="0, 0; 0.125,0.2665; 0.25,0.4; 0.375,0.465; 0.5,0.5;  0.625,0.535; 0.75,0.6; 0.875,0.7335; 1,1">
                                          <p:stCondLst>
                                            <p:cond delay="414"/>
                                          </p:stCondLst>
                                        </p:cTn>
                                        <p:tgtEl>
                                          <p:spTgt spid="4">
                                            <p:txEl>
                                              <p:pRg st="0" end="0"/>
                                            </p:txEl>
                                          </p:spTgt>
                                        </p:tgtEl>
                                        <p:attrNameLst>
                                          <p:attrName>ppt_y</p:attrName>
                                        </p:attrNameLst>
                                      </p:cBhvr>
                                      <p:tavLst>
                                        <p:tav tm="0" fmla="#ppt_y-sin(pi*$)/81">
                                          <p:val>
                                            <p:fltVal val="0"/>
                                          </p:val>
                                        </p:tav>
                                        <p:tav tm="100000">
                                          <p:val>
                                            <p:fltVal val="1"/>
                                          </p:val>
                                        </p:tav>
                                      </p:tavLst>
                                    </p:anim>
                                    <p:animScale>
                                      <p:cBhvr>
                                        <p:cTn id="290" dur="7">
                                          <p:stCondLst>
                                            <p:cond delay="163"/>
                                          </p:stCondLst>
                                        </p:cTn>
                                        <p:tgtEl>
                                          <p:spTgt spid="4">
                                            <p:txEl>
                                              <p:pRg st="0" end="0"/>
                                            </p:txEl>
                                          </p:spTgt>
                                        </p:tgtEl>
                                      </p:cBhvr>
                                      <p:to x="100000" y="60000"/>
                                    </p:animScale>
                                    <p:animScale>
                                      <p:cBhvr>
                                        <p:cTn id="291" dur="42" decel="50000">
                                          <p:stCondLst>
                                            <p:cond delay="169"/>
                                          </p:stCondLst>
                                        </p:cTn>
                                        <p:tgtEl>
                                          <p:spTgt spid="4">
                                            <p:txEl>
                                              <p:pRg st="0" end="0"/>
                                            </p:txEl>
                                          </p:spTgt>
                                        </p:tgtEl>
                                      </p:cBhvr>
                                      <p:to x="100000" y="100000"/>
                                    </p:animScale>
                                    <p:animScale>
                                      <p:cBhvr>
                                        <p:cTn id="292" dur="7">
                                          <p:stCondLst>
                                            <p:cond delay="328"/>
                                          </p:stCondLst>
                                        </p:cTn>
                                        <p:tgtEl>
                                          <p:spTgt spid="4">
                                            <p:txEl>
                                              <p:pRg st="0" end="0"/>
                                            </p:txEl>
                                          </p:spTgt>
                                        </p:tgtEl>
                                      </p:cBhvr>
                                      <p:to x="100000" y="80000"/>
                                    </p:animScale>
                                    <p:animScale>
                                      <p:cBhvr>
                                        <p:cTn id="293" dur="42" decel="50000">
                                          <p:stCondLst>
                                            <p:cond delay="335"/>
                                          </p:stCondLst>
                                        </p:cTn>
                                        <p:tgtEl>
                                          <p:spTgt spid="4">
                                            <p:txEl>
                                              <p:pRg st="0" end="0"/>
                                            </p:txEl>
                                          </p:spTgt>
                                        </p:tgtEl>
                                      </p:cBhvr>
                                      <p:to x="100000" y="100000"/>
                                    </p:animScale>
                                    <p:animScale>
                                      <p:cBhvr>
                                        <p:cTn id="294" dur="7">
                                          <p:stCondLst>
                                            <p:cond delay="411"/>
                                          </p:stCondLst>
                                        </p:cTn>
                                        <p:tgtEl>
                                          <p:spTgt spid="4">
                                            <p:txEl>
                                              <p:pRg st="0" end="0"/>
                                            </p:txEl>
                                          </p:spTgt>
                                        </p:tgtEl>
                                      </p:cBhvr>
                                      <p:to x="100000" y="90000"/>
                                    </p:animScale>
                                    <p:animScale>
                                      <p:cBhvr>
                                        <p:cTn id="295" dur="42" decel="50000">
                                          <p:stCondLst>
                                            <p:cond delay="417"/>
                                          </p:stCondLst>
                                        </p:cTn>
                                        <p:tgtEl>
                                          <p:spTgt spid="4">
                                            <p:txEl>
                                              <p:pRg st="0" end="0"/>
                                            </p:txEl>
                                          </p:spTgt>
                                        </p:tgtEl>
                                      </p:cBhvr>
                                      <p:to x="100000" y="100000"/>
                                    </p:animScale>
                                    <p:animScale>
                                      <p:cBhvr>
                                        <p:cTn id="296" dur="7">
                                          <p:stCondLst>
                                            <p:cond delay="452"/>
                                          </p:stCondLst>
                                        </p:cTn>
                                        <p:tgtEl>
                                          <p:spTgt spid="4">
                                            <p:txEl>
                                              <p:pRg st="0" end="0"/>
                                            </p:txEl>
                                          </p:spTgt>
                                        </p:tgtEl>
                                      </p:cBhvr>
                                      <p:to x="100000" y="95000"/>
                                    </p:animScale>
                                    <p:animScale>
                                      <p:cBhvr>
                                        <p:cTn id="297" dur="42" decel="50000">
                                          <p:stCondLst>
                                            <p:cond delay="459"/>
                                          </p:stCondLst>
                                        </p:cTn>
                                        <p:tgtEl>
                                          <p:spTgt spid="4">
                                            <p:txEl>
                                              <p:pRg st="0" end="0"/>
                                            </p:txEl>
                                          </p:spTgt>
                                        </p:tgtEl>
                                      </p:cBhvr>
                                      <p:to x="100000" y="100000"/>
                                    </p:animScale>
                                  </p:childTnLst>
                                </p:cTn>
                              </p:par>
                            </p:childTnLst>
                          </p:cTn>
                        </p:par>
                        <p:par>
                          <p:cTn id="298" fill="hold">
                            <p:stCondLst>
                              <p:cond delay="40501"/>
                            </p:stCondLst>
                            <p:childTnLst>
                              <p:par>
                                <p:cTn id="299" presetID="26" presetClass="entr" presetSubtype="0" fill="hold" grpId="0" nodeType="afterEffect">
                                  <p:stCondLst>
                                    <p:cond delay="0"/>
                                  </p:stCondLst>
                                  <p:childTnLst>
                                    <p:set>
                                      <p:cBhvr>
                                        <p:cTn id="300" dur="1" fill="hold">
                                          <p:stCondLst>
                                            <p:cond delay="0"/>
                                          </p:stCondLst>
                                        </p:cTn>
                                        <p:tgtEl>
                                          <p:spTgt spid="4">
                                            <p:txEl>
                                              <p:pRg st="1" end="1"/>
                                            </p:txEl>
                                          </p:spTgt>
                                        </p:tgtEl>
                                        <p:attrNameLst>
                                          <p:attrName>style.visibility</p:attrName>
                                        </p:attrNameLst>
                                      </p:cBhvr>
                                      <p:to>
                                        <p:strVal val="visible"/>
                                      </p:to>
                                    </p:set>
                                    <p:animEffect transition="in" filter="wipe(down)">
                                      <p:cBhvr>
                                        <p:cTn id="301" dur="145">
                                          <p:stCondLst>
                                            <p:cond delay="0"/>
                                          </p:stCondLst>
                                        </p:cTn>
                                        <p:tgtEl>
                                          <p:spTgt spid="4">
                                            <p:txEl>
                                              <p:pRg st="1" end="1"/>
                                            </p:txEl>
                                          </p:spTgt>
                                        </p:tgtEl>
                                      </p:cBhvr>
                                    </p:animEffect>
                                    <p:anim calcmode="lin" valueType="num">
                                      <p:cBhvr>
                                        <p:cTn id="302" dur="456"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303" dur="166"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304" dur="166" tmFilter="0, 0; 0.125,0.2665; 0.25,0.4; 0.375,0.465; 0.5,0.5;  0.625,0.535; 0.75,0.6; 0.875,0.7335; 1,1">
                                          <p:stCondLst>
                                            <p:cond delay="166"/>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305" dur="83" tmFilter="0, 0; 0.125,0.2665; 0.25,0.4; 0.375,0.465; 0.5,0.5;  0.625,0.535; 0.75,0.6; 0.875,0.7335; 1,1">
                                          <p:stCondLst>
                                            <p:cond delay="331"/>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306" dur="41" tmFilter="0, 0; 0.125,0.2665; 0.25,0.4; 0.375,0.465; 0.5,0.5;  0.625,0.535; 0.75,0.6; 0.875,0.7335; 1,1">
                                          <p:stCondLst>
                                            <p:cond delay="414"/>
                                          </p:stCondLst>
                                        </p:cTn>
                                        <p:tgtEl>
                                          <p:spTgt spid="4">
                                            <p:txEl>
                                              <p:pRg st="1" end="1"/>
                                            </p:txEl>
                                          </p:spTgt>
                                        </p:tgtEl>
                                        <p:attrNameLst>
                                          <p:attrName>ppt_y</p:attrName>
                                        </p:attrNameLst>
                                      </p:cBhvr>
                                      <p:tavLst>
                                        <p:tav tm="0" fmla="#ppt_y-sin(pi*$)/81">
                                          <p:val>
                                            <p:fltVal val="0"/>
                                          </p:val>
                                        </p:tav>
                                        <p:tav tm="100000">
                                          <p:val>
                                            <p:fltVal val="1"/>
                                          </p:val>
                                        </p:tav>
                                      </p:tavLst>
                                    </p:anim>
                                    <p:animScale>
                                      <p:cBhvr>
                                        <p:cTn id="307" dur="7">
                                          <p:stCondLst>
                                            <p:cond delay="163"/>
                                          </p:stCondLst>
                                        </p:cTn>
                                        <p:tgtEl>
                                          <p:spTgt spid="4">
                                            <p:txEl>
                                              <p:pRg st="1" end="1"/>
                                            </p:txEl>
                                          </p:spTgt>
                                        </p:tgtEl>
                                      </p:cBhvr>
                                      <p:to x="100000" y="60000"/>
                                    </p:animScale>
                                    <p:animScale>
                                      <p:cBhvr>
                                        <p:cTn id="308" dur="42" decel="50000">
                                          <p:stCondLst>
                                            <p:cond delay="169"/>
                                          </p:stCondLst>
                                        </p:cTn>
                                        <p:tgtEl>
                                          <p:spTgt spid="4">
                                            <p:txEl>
                                              <p:pRg st="1" end="1"/>
                                            </p:txEl>
                                          </p:spTgt>
                                        </p:tgtEl>
                                      </p:cBhvr>
                                      <p:to x="100000" y="100000"/>
                                    </p:animScale>
                                    <p:animScale>
                                      <p:cBhvr>
                                        <p:cTn id="309" dur="7">
                                          <p:stCondLst>
                                            <p:cond delay="328"/>
                                          </p:stCondLst>
                                        </p:cTn>
                                        <p:tgtEl>
                                          <p:spTgt spid="4">
                                            <p:txEl>
                                              <p:pRg st="1" end="1"/>
                                            </p:txEl>
                                          </p:spTgt>
                                        </p:tgtEl>
                                      </p:cBhvr>
                                      <p:to x="100000" y="80000"/>
                                    </p:animScale>
                                    <p:animScale>
                                      <p:cBhvr>
                                        <p:cTn id="310" dur="42" decel="50000">
                                          <p:stCondLst>
                                            <p:cond delay="335"/>
                                          </p:stCondLst>
                                        </p:cTn>
                                        <p:tgtEl>
                                          <p:spTgt spid="4">
                                            <p:txEl>
                                              <p:pRg st="1" end="1"/>
                                            </p:txEl>
                                          </p:spTgt>
                                        </p:tgtEl>
                                      </p:cBhvr>
                                      <p:to x="100000" y="100000"/>
                                    </p:animScale>
                                    <p:animScale>
                                      <p:cBhvr>
                                        <p:cTn id="311" dur="7">
                                          <p:stCondLst>
                                            <p:cond delay="411"/>
                                          </p:stCondLst>
                                        </p:cTn>
                                        <p:tgtEl>
                                          <p:spTgt spid="4">
                                            <p:txEl>
                                              <p:pRg st="1" end="1"/>
                                            </p:txEl>
                                          </p:spTgt>
                                        </p:tgtEl>
                                      </p:cBhvr>
                                      <p:to x="100000" y="90000"/>
                                    </p:animScale>
                                    <p:animScale>
                                      <p:cBhvr>
                                        <p:cTn id="312" dur="42" decel="50000">
                                          <p:stCondLst>
                                            <p:cond delay="417"/>
                                          </p:stCondLst>
                                        </p:cTn>
                                        <p:tgtEl>
                                          <p:spTgt spid="4">
                                            <p:txEl>
                                              <p:pRg st="1" end="1"/>
                                            </p:txEl>
                                          </p:spTgt>
                                        </p:tgtEl>
                                      </p:cBhvr>
                                      <p:to x="100000" y="100000"/>
                                    </p:animScale>
                                    <p:animScale>
                                      <p:cBhvr>
                                        <p:cTn id="313" dur="7">
                                          <p:stCondLst>
                                            <p:cond delay="452"/>
                                          </p:stCondLst>
                                        </p:cTn>
                                        <p:tgtEl>
                                          <p:spTgt spid="4">
                                            <p:txEl>
                                              <p:pRg st="1" end="1"/>
                                            </p:txEl>
                                          </p:spTgt>
                                        </p:tgtEl>
                                      </p:cBhvr>
                                      <p:to x="100000" y="95000"/>
                                    </p:animScale>
                                    <p:animScale>
                                      <p:cBhvr>
                                        <p:cTn id="314" dur="42" decel="50000">
                                          <p:stCondLst>
                                            <p:cond delay="459"/>
                                          </p:stCondLst>
                                        </p:cTn>
                                        <p:tgtEl>
                                          <p:spTgt spid="4">
                                            <p:txEl>
                                              <p:pRg st="1" end="1"/>
                                            </p:txEl>
                                          </p:spTgt>
                                        </p:tgtEl>
                                      </p:cBhvr>
                                      <p:to x="100000" y="100000"/>
                                    </p:animScale>
                                  </p:childTnLst>
                                </p:cTn>
                              </p:par>
                            </p:childTnLst>
                          </p:cTn>
                        </p:par>
                        <p:par>
                          <p:cTn id="315" fill="hold">
                            <p:stCondLst>
                              <p:cond delay="41002"/>
                            </p:stCondLst>
                            <p:childTnLst>
                              <p:par>
                                <p:cTn id="316" presetID="26" presetClass="entr" presetSubtype="0" fill="hold" grpId="0" nodeType="afterEffect">
                                  <p:stCondLst>
                                    <p:cond delay="0"/>
                                  </p:stCondLst>
                                  <p:childTnLst>
                                    <p:set>
                                      <p:cBhvr>
                                        <p:cTn id="317" dur="1" fill="hold">
                                          <p:stCondLst>
                                            <p:cond delay="0"/>
                                          </p:stCondLst>
                                        </p:cTn>
                                        <p:tgtEl>
                                          <p:spTgt spid="4">
                                            <p:txEl>
                                              <p:pRg st="2" end="2"/>
                                            </p:txEl>
                                          </p:spTgt>
                                        </p:tgtEl>
                                        <p:attrNameLst>
                                          <p:attrName>style.visibility</p:attrName>
                                        </p:attrNameLst>
                                      </p:cBhvr>
                                      <p:to>
                                        <p:strVal val="visible"/>
                                      </p:to>
                                    </p:set>
                                    <p:animEffect transition="in" filter="wipe(down)">
                                      <p:cBhvr>
                                        <p:cTn id="318" dur="145">
                                          <p:stCondLst>
                                            <p:cond delay="0"/>
                                          </p:stCondLst>
                                        </p:cTn>
                                        <p:tgtEl>
                                          <p:spTgt spid="4">
                                            <p:txEl>
                                              <p:pRg st="2" end="2"/>
                                            </p:txEl>
                                          </p:spTgt>
                                        </p:tgtEl>
                                      </p:cBhvr>
                                    </p:animEffect>
                                    <p:anim calcmode="lin" valueType="num">
                                      <p:cBhvr>
                                        <p:cTn id="319" dur="456"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320" dur="166"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321" dur="166" tmFilter="0, 0; 0.125,0.2665; 0.25,0.4; 0.375,0.465; 0.5,0.5;  0.625,0.535; 0.75,0.6; 0.875,0.7335; 1,1">
                                          <p:stCondLst>
                                            <p:cond delay="166"/>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322" dur="83" tmFilter="0, 0; 0.125,0.2665; 0.25,0.4; 0.375,0.465; 0.5,0.5;  0.625,0.535; 0.75,0.6; 0.875,0.7335; 1,1">
                                          <p:stCondLst>
                                            <p:cond delay="331"/>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323" dur="41" tmFilter="0, 0; 0.125,0.2665; 0.25,0.4; 0.375,0.465; 0.5,0.5;  0.625,0.535; 0.75,0.6; 0.875,0.7335; 1,1">
                                          <p:stCondLst>
                                            <p:cond delay="414"/>
                                          </p:stCondLst>
                                        </p:cTn>
                                        <p:tgtEl>
                                          <p:spTgt spid="4">
                                            <p:txEl>
                                              <p:pRg st="2" end="2"/>
                                            </p:txEl>
                                          </p:spTgt>
                                        </p:tgtEl>
                                        <p:attrNameLst>
                                          <p:attrName>ppt_y</p:attrName>
                                        </p:attrNameLst>
                                      </p:cBhvr>
                                      <p:tavLst>
                                        <p:tav tm="0" fmla="#ppt_y-sin(pi*$)/81">
                                          <p:val>
                                            <p:fltVal val="0"/>
                                          </p:val>
                                        </p:tav>
                                        <p:tav tm="100000">
                                          <p:val>
                                            <p:fltVal val="1"/>
                                          </p:val>
                                        </p:tav>
                                      </p:tavLst>
                                    </p:anim>
                                    <p:animScale>
                                      <p:cBhvr>
                                        <p:cTn id="324" dur="7">
                                          <p:stCondLst>
                                            <p:cond delay="163"/>
                                          </p:stCondLst>
                                        </p:cTn>
                                        <p:tgtEl>
                                          <p:spTgt spid="4">
                                            <p:txEl>
                                              <p:pRg st="2" end="2"/>
                                            </p:txEl>
                                          </p:spTgt>
                                        </p:tgtEl>
                                      </p:cBhvr>
                                      <p:to x="100000" y="60000"/>
                                    </p:animScale>
                                    <p:animScale>
                                      <p:cBhvr>
                                        <p:cTn id="325" dur="42" decel="50000">
                                          <p:stCondLst>
                                            <p:cond delay="169"/>
                                          </p:stCondLst>
                                        </p:cTn>
                                        <p:tgtEl>
                                          <p:spTgt spid="4">
                                            <p:txEl>
                                              <p:pRg st="2" end="2"/>
                                            </p:txEl>
                                          </p:spTgt>
                                        </p:tgtEl>
                                      </p:cBhvr>
                                      <p:to x="100000" y="100000"/>
                                    </p:animScale>
                                    <p:animScale>
                                      <p:cBhvr>
                                        <p:cTn id="326" dur="7">
                                          <p:stCondLst>
                                            <p:cond delay="328"/>
                                          </p:stCondLst>
                                        </p:cTn>
                                        <p:tgtEl>
                                          <p:spTgt spid="4">
                                            <p:txEl>
                                              <p:pRg st="2" end="2"/>
                                            </p:txEl>
                                          </p:spTgt>
                                        </p:tgtEl>
                                      </p:cBhvr>
                                      <p:to x="100000" y="80000"/>
                                    </p:animScale>
                                    <p:animScale>
                                      <p:cBhvr>
                                        <p:cTn id="327" dur="42" decel="50000">
                                          <p:stCondLst>
                                            <p:cond delay="335"/>
                                          </p:stCondLst>
                                        </p:cTn>
                                        <p:tgtEl>
                                          <p:spTgt spid="4">
                                            <p:txEl>
                                              <p:pRg st="2" end="2"/>
                                            </p:txEl>
                                          </p:spTgt>
                                        </p:tgtEl>
                                      </p:cBhvr>
                                      <p:to x="100000" y="100000"/>
                                    </p:animScale>
                                    <p:animScale>
                                      <p:cBhvr>
                                        <p:cTn id="328" dur="7">
                                          <p:stCondLst>
                                            <p:cond delay="411"/>
                                          </p:stCondLst>
                                        </p:cTn>
                                        <p:tgtEl>
                                          <p:spTgt spid="4">
                                            <p:txEl>
                                              <p:pRg st="2" end="2"/>
                                            </p:txEl>
                                          </p:spTgt>
                                        </p:tgtEl>
                                      </p:cBhvr>
                                      <p:to x="100000" y="90000"/>
                                    </p:animScale>
                                    <p:animScale>
                                      <p:cBhvr>
                                        <p:cTn id="329" dur="42" decel="50000">
                                          <p:stCondLst>
                                            <p:cond delay="417"/>
                                          </p:stCondLst>
                                        </p:cTn>
                                        <p:tgtEl>
                                          <p:spTgt spid="4">
                                            <p:txEl>
                                              <p:pRg st="2" end="2"/>
                                            </p:txEl>
                                          </p:spTgt>
                                        </p:tgtEl>
                                      </p:cBhvr>
                                      <p:to x="100000" y="100000"/>
                                    </p:animScale>
                                    <p:animScale>
                                      <p:cBhvr>
                                        <p:cTn id="330" dur="7">
                                          <p:stCondLst>
                                            <p:cond delay="452"/>
                                          </p:stCondLst>
                                        </p:cTn>
                                        <p:tgtEl>
                                          <p:spTgt spid="4">
                                            <p:txEl>
                                              <p:pRg st="2" end="2"/>
                                            </p:txEl>
                                          </p:spTgt>
                                        </p:tgtEl>
                                      </p:cBhvr>
                                      <p:to x="100000" y="95000"/>
                                    </p:animScale>
                                    <p:animScale>
                                      <p:cBhvr>
                                        <p:cTn id="331" dur="42" decel="50000">
                                          <p:stCondLst>
                                            <p:cond delay="459"/>
                                          </p:stCondLst>
                                        </p:cTn>
                                        <p:tgtEl>
                                          <p:spTgt spid="4">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lvlAtOnce"/>
        </p:bldSub>
      </p:bldGraphic>
      <p:bldP spid="4" grpId="0" build="p"/>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279615274"/>
              </p:ext>
            </p:extLst>
          </p:nvPr>
        </p:nvGraphicFramePr>
        <p:xfrm>
          <a:off x="0" y="1733266"/>
          <a:ext cx="9143998" cy="4324407"/>
        </p:xfrm>
        <a:graphic>
          <a:graphicData uri="http://schemas.openxmlformats.org/drawingml/2006/table">
            <a:tbl>
              <a:tblPr firstRow="1" firstCol="1" bandRow="1">
                <a:effectLst>
                  <a:outerShdw blurRad="50800" dist="50800" dir="5400000" algn="ctr" rotWithShape="0">
                    <a:srgbClr val="000000">
                      <a:alpha val="0"/>
                    </a:srgbClr>
                  </a:outerShdw>
                </a:effectLst>
                <a:tableStyleId>{5C22544A-7EE6-4342-B048-85BDC9FD1C3A}</a:tableStyleId>
              </a:tblPr>
              <a:tblGrid>
                <a:gridCol w="1957936"/>
                <a:gridCol w="1957936"/>
                <a:gridCol w="3495229"/>
                <a:gridCol w="1732897"/>
              </a:tblGrid>
              <a:tr h="728689">
                <a:tc>
                  <a:txBody>
                    <a:bodyPr/>
                    <a:lstStyle/>
                    <a:p>
                      <a:pPr>
                        <a:lnSpc>
                          <a:spcPct val="115000"/>
                        </a:lnSpc>
                        <a:spcAft>
                          <a:spcPts val="1000"/>
                        </a:spcAft>
                      </a:pPr>
                      <a:r>
                        <a:rPr lang="en-IN" sz="2400" dirty="0">
                          <a:solidFill>
                            <a:schemeClr val="bg1"/>
                          </a:solidFill>
                          <a:effectLst/>
                        </a:rPr>
                        <a:t>SECTIONS</a:t>
                      </a:r>
                      <a:endParaRPr lang="en-IN" sz="2400" dirty="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a:lnSpc>
                          <a:spcPct val="115000"/>
                        </a:lnSpc>
                        <a:spcAft>
                          <a:spcPts val="1000"/>
                        </a:spcAft>
                      </a:pPr>
                      <a:r>
                        <a:rPr lang="en-IN" sz="2400">
                          <a:solidFill>
                            <a:schemeClr val="bg1"/>
                          </a:solidFill>
                          <a:effectLst/>
                        </a:rPr>
                        <a:t>Applicable</a:t>
                      </a:r>
                      <a:endParaRPr lang="en-IN" sz="240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a:lnSpc>
                          <a:spcPct val="115000"/>
                        </a:lnSpc>
                        <a:spcAft>
                          <a:spcPts val="1000"/>
                        </a:spcAft>
                      </a:pPr>
                      <a:r>
                        <a:rPr lang="en-IN" sz="2400" dirty="0">
                          <a:solidFill>
                            <a:schemeClr val="bg1"/>
                          </a:solidFill>
                          <a:effectLst/>
                        </a:rPr>
                        <a:t>Period</a:t>
                      </a:r>
                      <a:endParaRPr lang="en-IN" sz="2400" dirty="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a:lnSpc>
                          <a:spcPct val="115000"/>
                        </a:lnSpc>
                        <a:spcAft>
                          <a:spcPts val="1000"/>
                        </a:spcAft>
                      </a:pPr>
                      <a:r>
                        <a:rPr lang="en-IN" sz="2400" dirty="0">
                          <a:solidFill>
                            <a:schemeClr val="bg1"/>
                          </a:solidFill>
                          <a:effectLst/>
                        </a:rPr>
                        <a:t>Rate</a:t>
                      </a:r>
                      <a:endParaRPr lang="en-IN" sz="2400" dirty="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1281985">
                <a:tc>
                  <a:txBody>
                    <a:bodyPr/>
                    <a:lstStyle/>
                    <a:p>
                      <a:pPr marL="28575" marR="28575">
                        <a:lnSpc>
                          <a:spcPct val="115000"/>
                        </a:lnSpc>
                        <a:spcBef>
                          <a:spcPts val="225"/>
                        </a:spcBef>
                        <a:spcAft>
                          <a:spcPts val="225"/>
                        </a:spcAft>
                      </a:pPr>
                      <a:r>
                        <a:rPr lang="en-IN" sz="1600" dirty="0">
                          <a:solidFill>
                            <a:schemeClr val="bg1"/>
                          </a:solidFill>
                          <a:effectLst/>
                        </a:rPr>
                        <a:t>234A</a:t>
                      </a:r>
                      <a:endParaRPr lang="en-IN" sz="1600" dirty="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For Late Filling of IT return</a:t>
                      </a:r>
                      <a:endParaRPr lang="en-IN" sz="160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From due date to furnish IT return</a:t>
                      </a:r>
                      <a:endParaRPr lang="en-IN" sz="160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1%pm. &amp; part thereof on Net tax liability</a:t>
                      </a:r>
                      <a:endParaRPr lang="en-IN" sz="160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1281985">
                <a:tc>
                  <a:txBody>
                    <a:bodyPr/>
                    <a:lstStyle/>
                    <a:p>
                      <a:pPr marL="28575" marR="28575">
                        <a:lnSpc>
                          <a:spcPct val="115000"/>
                        </a:lnSpc>
                        <a:spcBef>
                          <a:spcPts val="225"/>
                        </a:spcBef>
                        <a:spcAft>
                          <a:spcPts val="225"/>
                        </a:spcAft>
                      </a:pPr>
                      <a:r>
                        <a:rPr lang="en-IN" sz="1600">
                          <a:solidFill>
                            <a:schemeClr val="bg1"/>
                          </a:solidFill>
                          <a:effectLst/>
                        </a:rPr>
                        <a:t>234B</a:t>
                      </a:r>
                      <a:endParaRPr lang="en-IN" sz="160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Non/Less payment of Advance tax</a:t>
                      </a:r>
                      <a:endParaRPr lang="en-IN" sz="160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dirty="0">
                          <a:solidFill>
                            <a:schemeClr val="bg1"/>
                          </a:solidFill>
                          <a:effectLst/>
                        </a:rPr>
                        <a:t>From 1st April of AY to Date of payment</a:t>
                      </a:r>
                      <a:endParaRPr lang="en-IN" sz="1600" dirty="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1%pm. &amp; part thereof on Net tax liability</a:t>
                      </a:r>
                      <a:endParaRPr lang="en-IN" sz="160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972995">
                <a:tc>
                  <a:txBody>
                    <a:bodyPr/>
                    <a:lstStyle/>
                    <a:p>
                      <a:pPr marL="28575" marR="28575">
                        <a:lnSpc>
                          <a:spcPct val="115000"/>
                        </a:lnSpc>
                        <a:spcBef>
                          <a:spcPts val="225"/>
                        </a:spcBef>
                        <a:spcAft>
                          <a:spcPts val="225"/>
                        </a:spcAft>
                      </a:pPr>
                      <a:r>
                        <a:rPr lang="en-IN" sz="1600">
                          <a:solidFill>
                            <a:schemeClr val="bg1"/>
                          </a:solidFill>
                          <a:effectLst/>
                        </a:rPr>
                        <a:t>234C</a:t>
                      </a:r>
                      <a:endParaRPr lang="en-IN" sz="160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Deferment of Advance tax</a:t>
                      </a:r>
                      <a:endParaRPr lang="en-IN" sz="160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From due date to due date of next installment (in last inst. Up to end of P.Y.)</a:t>
                      </a:r>
                      <a:endParaRPr lang="en-IN" sz="160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90170">
                        <a:lnSpc>
                          <a:spcPct val="115000"/>
                        </a:lnSpc>
                        <a:spcAft>
                          <a:spcPts val="1000"/>
                        </a:spcAft>
                      </a:pPr>
                      <a:r>
                        <a:rPr lang="en-IN" sz="1600" dirty="0">
                          <a:solidFill>
                            <a:schemeClr val="bg1"/>
                          </a:solidFill>
                          <a:effectLst/>
                        </a:rPr>
                        <a:t>1%pm. On </a:t>
                      </a:r>
                      <a:r>
                        <a:rPr lang="en-IN" sz="1600" dirty="0" err="1">
                          <a:solidFill>
                            <a:schemeClr val="bg1"/>
                          </a:solidFill>
                          <a:effectLst/>
                        </a:rPr>
                        <a:t>installment</a:t>
                      </a:r>
                      <a:r>
                        <a:rPr lang="en-IN" sz="1600" dirty="0">
                          <a:solidFill>
                            <a:schemeClr val="bg1"/>
                          </a:solidFill>
                          <a:effectLst/>
                        </a:rPr>
                        <a:t> payable</a:t>
                      </a:r>
                      <a:endParaRPr lang="en-IN" sz="1600" dirty="0">
                        <a:solidFill>
                          <a:schemeClr val="bg1"/>
                        </a:solidFill>
                        <a:effectLst/>
                        <a:latin typeface="Calibri"/>
                        <a:ea typeface="Calibri"/>
                        <a:cs typeface="Times New Roman"/>
                      </a:endParaRPr>
                    </a:p>
                  </a:txBody>
                  <a:tcPr marL="0" marR="0" marT="0" marB="0" anchor="ctr">
                    <a:solidFill>
                      <a:schemeClr val="accent1">
                        <a:hueOff val="0"/>
                        <a:satOff val="0"/>
                        <a:lumOff val="0"/>
                        <a:alpha val="0"/>
                      </a:schemeClr>
                    </a:solidFill>
                  </a:tcPr>
                </a:tc>
              </a:tr>
            </a:tbl>
          </a:graphicData>
        </a:graphic>
      </p:graphicFrame>
      <p:sp>
        <p:nvSpPr>
          <p:cNvPr id="3" name="TextBox 2"/>
          <p:cNvSpPr txBox="1"/>
          <p:nvPr/>
        </p:nvSpPr>
        <p:spPr>
          <a:xfrm>
            <a:off x="2961563" y="341194"/>
            <a:ext cx="3472746" cy="584775"/>
          </a:xfrm>
          <a:prstGeom prst="rect">
            <a:avLst/>
          </a:prstGeom>
          <a:noFill/>
        </p:spPr>
        <p:txBody>
          <a:bodyPr wrap="none" rtlCol="0">
            <a:spAutoFit/>
          </a:bodyPr>
          <a:lstStyle/>
          <a:p>
            <a:r>
              <a:rPr lang="en-IN" sz="3200" b="1" dirty="0">
                <a:solidFill>
                  <a:schemeClr val="bg1"/>
                </a:solidFill>
              </a:rPr>
              <a:t>INTEREST PENALTY </a:t>
            </a:r>
          </a:p>
        </p:txBody>
      </p:sp>
    </p:spTree>
    <p:extLst>
      <p:ext uri="{BB962C8B-B14F-4D97-AF65-F5344CB8AC3E}">
        <p14:creationId xmlns:p14="http://schemas.microsoft.com/office/powerpoint/2010/main" val="92519887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anim calcmode="lin" valueType="num">
                                      <p:cBhvr>
                                        <p:cTn id="15" dur="500" fill="hold"/>
                                        <p:tgtEl>
                                          <p:spTgt spid="2"/>
                                        </p:tgtEl>
                                        <p:attrNameLst>
                                          <p:attrName>ppt_x</p:attrName>
                                        </p:attrNameLst>
                                      </p:cBhvr>
                                      <p:tavLst>
                                        <p:tav tm="0">
                                          <p:val>
                                            <p:strVal val="#ppt_x"/>
                                          </p:val>
                                        </p:tav>
                                        <p:tav tm="100000">
                                          <p:val>
                                            <p:strVal val="#ppt_x"/>
                                          </p:val>
                                        </p:tav>
                                      </p:tavLst>
                                    </p:anim>
                                    <p:anim calcmode="lin" valueType="num">
                                      <p:cBhvr>
                                        <p:cTn id="16" dur="450" decel="100000" fill="hold"/>
                                        <p:tgtEl>
                                          <p:spTgt spid="2"/>
                                        </p:tgtEl>
                                        <p:attrNameLst>
                                          <p:attrName>ppt_y</p:attrName>
                                        </p:attrNameLst>
                                      </p:cBhvr>
                                      <p:tavLst>
                                        <p:tav tm="0">
                                          <p:val>
                                            <p:strVal val="#ppt_y+1"/>
                                          </p:val>
                                        </p:tav>
                                        <p:tav tm="100000">
                                          <p:val>
                                            <p:strVal val="#ppt_y-.03"/>
                                          </p:val>
                                        </p:tav>
                                      </p:tavLst>
                                    </p:anim>
                                    <p:anim calcmode="lin" valueType="num">
                                      <p:cBhvr>
                                        <p:cTn id="17" dur="50" accel="100000" fill="hold">
                                          <p:stCondLst>
                                            <p:cond delay="45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sp>
        <p:nvSpPr>
          <p:cNvPr id="7" name="TextBox 6"/>
          <p:cNvSpPr txBox="1"/>
          <p:nvPr/>
        </p:nvSpPr>
        <p:spPr>
          <a:xfrm>
            <a:off x="3474945" y="2340445"/>
            <a:ext cx="5669055" cy="3046988"/>
          </a:xfrm>
          <a:prstGeom prst="rect">
            <a:avLst/>
          </a:prstGeom>
          <a:noFill/>
          <a:effectLst/>
        </p:spPr>
        <p:txBody>
          <a:bodyPr wrap="square" rtlCol="0">
            <a:spAutoFit/>
          </a:bodyPr>
          <a:lstStyle/>
          <a:p>
            <a:r>
              <a:rPr lang="en-US" sz="9600" b="1" kern="600" dirty="0" smtClean="0">
                <a:solidFill>
                  <a:schemeClr val="bg1"/>
                </a:solidFill>
                <a:effectLst>
                  <a:outerShdw blurRad="101600" dist="50800" dir="5400000" algn="t" rotWithShape="0">
                    <a:prstClr val="black">
                      <a:alpha val="40000"/>
                    </a:prstClr>
                  </a:outerShdw>
                </a:effectLst>
                <a:latin typeface="Arial" pitchFamily="34" charset="0"/>
                <a:cs typeface="Arial" pitchFamily="34" charset="0"/>
              </a:rPr>
              <a:t>SERVICE TAX</a:t>
            </a:r>
            <a:endParaRPr lang="en-US" sz="9600" b="1" kern="600" dirty="0">
              <a:solidFill>
                <a:schemeClr val="bg1"/>
              </a:solidFill>
              <a:effectLst>
                <a:outerShdw blurRad="101600" dist="50800" dir="5400000" algn="t" rotWithShape="0">
                  <a:prstClr val="black">
                    <a:alpha val="40000"/>
                  </a:prstClr>
                </a:outerShdw>
              </a:effectLst>
              <a:latin typeface="Arial" pitchFamily="34" charset="0"/>
              <a:cs typeface="Arial" pitchFamily="34" charset="0"/>
            </a:endParaRPr>
          </a:p>
        </p:txBody>
      </p:sp>
      <p:grpSp>
        <p:nvGrpSpPr>
          <p:cNvPr id="39" name="Group 38"/>
          <p:cNvGrpSpPr/>
          <p:nvPr/>
        </p:nvGrpSpPr>
        <p:grpSpPr>
          <a:xfrm>
            <a:off x="870845" y="2340445"/>
            <a:ext cx="2310765" cy="3158359"/>
            <a:chOff x="1019175" y="2213741"/>
            <a:chExt cx="2310765" cy="3158359"/>
          </a:xfrm>
        </p:grpSpPr>
        <p:sp>
          <p:nvSpPr>
            <p:cNvPr id="8" name="Oval 7"/>
            <p:cNvSpPr/>
            <p:nvPr/>
          </p:nvSpPr>
          <p:spPr>
            <a:xfrm>
              <a:off x="1491600" y="2213741"/>
              <a:ext cx="1838340" cy="1838340"/>
            </a:xfrm>
            <a:prstGeom prst="ellipse">
              <a:avLst/>
            </a:prstGeom>
            <a:solidFill>
              <a:sysClr val="windowText" lastClr="000000"/>
            </a:solid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sp>
          <p:nvSpPr>
            <p:cNvPr id="17" name="Oval 16"/>
            <p:cNvSpPr/>
            <p:nvPr/>
          </p:nvSpPr>
          <p:spPr>
            <a:xfrm>
              <a:off x="1019175" y="3333750"/>
              <a:ext cx="1924050" cy="203835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20"/>
            <p:cNvSpPr txBox="1">
              <a:spLocks noChangeArrowheads="1"/>
            </p:cNvSpPr>
            <p:nvPr/>
          </p:nvSpPr>
          <p:spPr bwMode="auto">
            <a:xfrm>
              <a:off x="1993817" y="2417763"/>
              <a:ext cx="805029" cy="1431161"/>
            </a:xfrm>
            <a:prstGeom prst="rect">
              <a:avLst/>
            </a:prstGeom>
          </p:spPr>
          <p:txBody>
            <a:bodyPr wrap="none">
              <a:spAutoFit/>
            </a:bodyPr>
            <a:lstStyle/>
            <a:p>
              <a:pPr algn="ctr"/>
              <a:r>
                <a:rPr lang="en-US" sz="8700" b="1" dirty="0">
                  <a:solidFill>
                    <a:schemeClr val="accent1"/>
                  </a:solidFill>
                  <a:latin typeface="Arial" pitchFamily="34" charset="0"/>
                  <a:cs typeface="Arial" pitchFamily="34" charset="0"/>
                </a:rPr>
                <a:t>1</a:t>
              </a:r>
            </a:p>
          </p:txBody>
        </p:sp>
      </p:grpSp>
      <p:pic>
        <p:nvPicPr>
          <p:cNvPr id="5" name="Picture 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18096759">
            <a:off x="223830" y="5232080"/>
            <a:ext cx="647700" cy="619125"/>
          </a:xfrm>
          <a:prstGeom prst="rect">
            <a:avLst/>
          </a:prstGeom>
          <a:extLst>
            <a:ext uri="{53640926-AAD7-44D8-BBD7-CCE9431645EC}">
              <a14:shadowObscured xmlns:a14="http://schemas.microsoft.com/office/drawing/2010/main" val="1"/>
            </a:ext>
          </a:extLst>
        </p:spPr>
      </p:pic>
      <p:pic>
        <p:nvPicPr>
          <p:cNvPr id="4"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14549489">
            <a:off x="1544638" y="4835524"/>
            <a:ext cx="600075" cy="857250"/>
          </a:xfrm>
          <a:prstGeom prst="rect">
            <a:avLst/>
          </a:prstGeom>
          <a:extLst>
            <a:ext uri="{53640926-AAD7-44D8-BBD7-CCE9431645EC}">
              <a14:shadowObscured xmlns:a14="http://schemas.microsoft.com/office/drawing/2010/main" val="1"/>
            </a:ext>
          </a:extLst>
        </p:spPr>
      </p:pic>
      <p:pic>
        <p:nvPicPr>
          <p:cNvPr id="3"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55675" y="5078412"/>
            <a:ext cx="1390650" cy="638175"/>
          </a:xfrm>
          <a:prstGeom prst="rect">
            <a:avLst/>
          </a:prstGeom>
        </p:spPr>
      </p:pic>
      <p:pic>
        <p:nvPicPr>
          <p:cNvPr id="10" name="Picture 2"/>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25399" y="4216400"/>
            <a:ext cx="2247900" cy="2107466"/>
          </a:xfrm>
          <a:prstGeom prst="rect">
            <a:avLst/>
          </a:prstGeom>
        </p:spPr>
      </p:pic>
      <p:grpSp>
        <p:nvGrpSpPr>
          <p:cNvPr id="19" name="Group 18"/>
          <p:cNvGrpSpPr/>
          <p:nvPr/>
        </p:nvGrpSpPr>
        <p:grpSpPr>
          <a:xfrm>
            <a:off x="870845" y="2046559"/>
            <a:ext cx="2140971" cy="4924649"/>
            <a:chOff x="1036318" y="1802726"/>
            <a:chExt cx="2140971" cy="4924649"/>
          </a:xfrm>
          <a:noFill/>
        </p:grpSpPr>
        <p:pic>
          <p:nvPicPr>
            <p:cNvPr id="1028" name="Picture 4"/>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rot="922729">
              <a:off x="2024764" y="1802726"/>
              <a:ext cx="1152525" cy="2619375"/>
            </a:xfrm>
            <a:prstGeom prst="rect">
              <a:avLst/>
            </a:prstGeom>
            <a:grpFill/>
          </p:spPr>
        </p:pic>
        <p:sp>
          <p:nvSpPr>
            <p:cNvPr id="9" name="Rectangle 8"/>
            <p:cNvSpPr/>
            <p:nvPr/>
          </p:nvSpPr>
          <p:spPr>
            <a:xfrm>
              <a:off x="1036318" y="4312198"/>
              <a:ext cx="977276" cy="241517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p:nvGrpSpPr>
        <p:grpSpPr>
          <a:xfrm>
            <a:off x="1366694" y="1946713"/>
            <a:ext cx="1200150" cy="4628255"/>
            <a:chOff x="1662774" y="1720289"/>
            <a:chExt cx="1200150" cy="4628255"/>
          </a:xfrm>
          <a:noFill/>
        </p:grpSpPr>
        <p:pic>
          <p:nvPicPr>
            <p:cNvPr id="1027" name="Picture 3"/>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rot="1125343">
              <a:off x="1662774" y="1720289"/>
              <a:ext cx="1200150" cy="2533650"/>
            </a:xfrm>
            <a:prstGeom prst="rect">
              <a:avLst/>
            </a:prstGeom>
            <a:grpFill/>
            <a:extLst>
              <a:ext uri="{53640926-AAD7-44D8-BBD7-CCE9431645EC}">
                <a14:shadowObscured xmlns:a14="http://schemas.microsoft.com/office/drawing/2010/main" val="1"/>
              </a:ext>
            </a:extLst>
          </p:spPr>
        </p:pic>
        <p:sp>
          <p:nvSpPr>
            <p:cNvPr id="21" name="Rectangle 20"/>
            <p:cNvSpPr/>
            <p:nvPr/>
          </p:nvSpPr>
          <p:spPr>
            <a:xfrm>
              <a:off x="1715572" y="3979804"/>
              <a:ext cx="722839" cy="23687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4758432">
            <a:off x="1184276" y="5313363"/>
            <a:ext cx="647700" cy="619125"/>
          </a:xfrm>
          <a:prstGeom prst="rect">
            <a:avLst/>
          </a:prstGeom>
          <a:extLst>
            <a:ext uri="{53640926-AAD7-44D8-BBD7-CCE9431645EC}">
              <a14:shadowObscured xmlns:a14="http://schemas.microsoft.com/office/drawing/2010/main" val="1"/>
            </a:ext>
          </a:extLst>
        </p:spPr>
      </p:pic>
      <p:pic>
        <p:nvPicPr>
          <p:cNvPr id="25" name="14_Along the Way_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839200" y="7073900"/>
            <a:ext cx="304800" cy="304800"/>
          </a:xfrm>
          <a:prstGeom prst="rect">
            <a:avLst/>
          </a:prstGeom>
        </p:spPr>
      </p:pic>
    </p:spTree>
  </p:cSld>
  <p:clrMapOvr>
    <a:masterClrMapping/>
  </p:clrMapOvr>
  <p:transition spd="slow" advClick="0" advTm="50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par>
                                <p:cTn id="7" presetID="8" presetClass="emph" presetSubtype="0" accel="12000" decel="29000" fill="hold" nodeType="withEffect">
                                  <p:stCondLst>
                                    <p:cond delay="0"/>
                                  </p:stCondLst>
                                  <p:childTnLst>
                                    <p:animRot by="-3000000">
                                      <p:cBhvr>
                                        <p:cTn id="8" dur="400" fill="hold"/>
                                        <p:tgtEl>
                                          <p:spTgt spid="22"/>
                                        </p:tgtEl>
                                        <p:attrNameLst>
                                          <p:attrName>r</p:attrName>
                                        </p:attrNameLst>
                                      </p:cBhvr>
                                    </p:animRot>
                                  </p:childTnLst>
                                </p:cTn>
                              </p:par>
                              <p:par>
                                <p:cTn id="9" presetID="8" presetClass="emph" presetSubtype="0" accel="10000" decel="34000" fill="hold" nodeType="withEffect">
                                  <p:stCondLst>
                                    <p:cond delay="0"/>
                                  </p:stCondLst>
                                  <p:childTnLst>
                                    <p:animRot by="3600000">
                                      <p:cBhvr>
                                        <p:cTn id="10" dur="400" fill="hold"/>
                                        <p:tgtEl>
                                          <p:spTgt spid="19"/>
                                        </p:tgtEl>
                                        <p:attrNameLst>
                                          <p:attrName>r</p:attrName>
                                        </p:attrNameLst>
                                      </p:cBhvr>
                                    </p:animRot>
                                  </p:childTnLst>
                                </p:cTn>
                              </p:par>
                              <p:par>
                                <p:cTn id="11" presetID="23" presetClass="entr" presetSubtype="16" fill="hold" nodeType="with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p:cTn id="13" dur="400" fill="hold"/>
                                        <p:tgtEl>
                                          <p:spTgt spid="39"/>
                                        </p:tgtEl>
                                        <p:attrNameLst>
                                          <p:attrName>ppt_w</p:attrName>
                                        </p:attrNameLst>
                                      </p:cBhvr>
                                      <p:tavLst>
                                        <p:tav tm="0">
                                          <p:val>
                                            <p:fltVal val="0"/>
                                          </p:val>
                                        </p:tav>
                                        <p:tav tm="100000">
                                          <p:val>
                                            <p:strVal val="#ppt_w"/>
                                          </p:val>
                                        </p:tav>
                                      </p:tavLst>
                                    </p:anim>
                                    <p:anim calcmode="lin" valueType="num">
                                      <p:cBhvr>
                                        <p:cTn id="14" dur="400" fill="hold"/>
                                        <p:tgtEl>
                                          <p:spTgt spid="39"/>
                                        </p:tgtEl>
                                        <p:attrNameLst>
                                          <p:attrName>ppt_h</p:attrName>
                                        </p:attrNameLst>
                                      </p:cBhvr>
                                      <p:tavLst>
                                        <p:tav tm="0">
                                          <p:val>
                                            <p:fltVal val="0"/>
                                          </p:val>
                                        </p:tav>
                                        <p:tav tm="100000">
                                          <p:val>
                                            <p:strVal val="#ppt_h"/>
                                          </p:val>
                                        </p:tav>
                                      </p:tavLst>
                                    </p:anim>
                                  </p:childTnLst>
                                </p:cTn>
                              </p:par>
                            </p:childTnLst>
                          </p:cTn>
                        </p:par>
                        <p:par>
                          <p:cTn id="15" fill="hold">
                            <p:stCondLst>
                              <p:cond delay="400"/>
                            </p:stCondLst>
                            <p:childTnLst>
                              <p:par>
                                <p:cTn id="16" presetID="12" presetClass="entr" presetSubtype="8"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ppt_w"/>
                                          </p:val>
                                        </p:tav>
                                        <p:tav tm="100000">
                                          <p:val>
                                            <p:strVal val="#ppt_x"/>
                                          </p:val>
                                        </p:tav>
                                      </p:tavLst>
                                    </p:anim>
                                    <p:animEffect transition="in" filter="wipe(right)">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20" fill="hold" display="0">
                  <p:stCondLst>
                    <p:cond delay="indefinite"/>
                  </p:stCondLst>
                  <p:endCondLst>
                    <p:cond evt="onPrev" delay="0">
                      <p:tgtEl>
                        <p:sldTgt/>
                      </p:tgtEl>
                    </p:cond>
                    <p:cond evt="onStopAudio" delay="0">
                      <p:tgtEl>
                        <p:sldTgt/>
                      </p:tgtEl>
                    </p:cond>
                  </p:endCondLst>
                </p:cTn>
                <p:tgtEl>
                  <p:spTgt spid="25"/>
                </p:tgtEl>
              </p:cMediaNode>
            </p:audio>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54366180"/>
              </p:ext>
            </p:extLst>
          </p:nvPr>
        </p:nvGraphicFramePr>
        <p:xfrm>
          <a:off x="-13" y="3"/>
          <a:ext cx="9144013" cy="6897001"/>
        </p:xfrm>
        <a:graphic>
          <a:graphicData uri="http://schemas.openxmlformats.org/drawingml/2006/table">
            <a:tbl>
              <a:tblPr firstRow="1" firstCol="1" bandRow="1">
                <a:tableStyleId>{5C22544A-7EE6-4342-B048-85BDC9FD1C3A}</a:tableStyleId>
              </a:tblPr>
              <a:tblGrid>
                <a:gridCol w="3179942"/>
                <a:gridCol w="5964071"/>
              </a:tblGrid>
              <a:tr h="592115">
                <a:tc>
                  <a:txBody>
                    <a:bodyPr/>
                    <a:lstStyle/>
                    <a:p>
                      <a:pPr>
                        <a:lnSpc>
                          <a:spcPct val="115000"/>
                        </a:lnSpc>
                        <a:spcAft>
                          <a:spcPts val="1000"/>
                        </a:spcAft>
                      </a:pPr>
                      <a:r>
                        <a:rPr lang="en-IN" sz="1800" dirty="0">
                          <a:effectLst/>
                        </a:rPr>
                        <a:t>ITR Form Name</a:t>
                      </a:r>
                      <a:endParaRPr lang="en-IN" sz="1800" dirty="0">
                        <a:effectLst/>
                        <a:latin typeface="Calibri"/>
                        <a:ea typeface="Calibri"/>
                        <a:cs typeface="Times New Roman"/>
                      </a:endParaRPr>
                    </a:p>
                  </a:txBody>
                  <a:tcPr marL="95250" marR="95250" marT="95250" marB="95250" anchor="ctr">
                    <a:solidFill>
                      <a:schemeClr val="lt1">
                        <a:hueOff val="0"/>
                        <a:satOff val="0"/>
                        <a:lumOff val="0"/>
                        <a:alpha val="0"/>
                      </a:schemeClr>
                    </a:solidFill>
                  </a:tcPr>
                </a:tc>
                <a:tc>
                  <a:txBody>
                    <a:bodyPr/>
                    <a:lstStyle/>
                    <a:p>
                      <a:pPr>
                        <a:lnSpc>
                          <a:spcPct val="115000"/>
                        </a:lnSpc>
                        <a:spcAft>
                          <a:spcPts val="1000"/>
                        </a:spcAft>
                      </a:pPr>
                      <a:r>
                        <a:rPr lang="en-IN" sz="1800" dirty="0">
                          <a:effectLst/>
                        </a:rPr>
                        <a:t>ITR Form Description</a:t>
                      </a:r>
                      <a:endParaRPr lang="en-IN" sz="1800" dirty="0">
                        <a:effectLst/>
                        <a:latin typeface="Calibri"/>
                        <a:ea typeface="Calibri"/>
                        <a:cs typeface="Times New Roman"/>
                      </a:endParaRPr>
                    </a:p>
                  </a:txBody>
                  <a:tcPr marL="95250" marR="95250" marT="95250" marB="95250" anchor="ctr">
                    <a:solidFill>
                      <a:schemeClr val="lt1">
                        <a:hueOff val="0"/>
                        <a:satOff val="0"/>
                        <a:lumOff val="0"/>
                        <a:alpha val="0"/>
                      </a:schemeClr>
                    </a:solidFill>
                  </a:tcPr>
                </a:tc>
              </a:tr>
              <a:tr h="1223034">
                <a:tc>
                  <a:txBody>
                    <a:bodyPr/>
                    <a:lstStyle/>
                    <a:p>
                      <a:pPr marL="28575" marR="28575">
                        <a:lnSpc>
                          <a:spcPct val="115000"/>
                        </a:lnSpc>
                        <a:spcBef>
                          <a:spcPts val="225"/>
                        </a:spcBef>
                        <a:spcAft>
                          <a:spcPts val="225"/>
                        </a:spcAft>
                      </a:pPr>
                      <a:r>
                        <a:rPr lang="en-IN" sz="1600" dirty="0">
                          <a:effectLst/>
                        </a:rPr>
                        <a:t>ITR 1 (</a:t>
                      </a:r>
                      <a:r>
                        <a:rPr lang="en-IN" sz="1600" dirty="0" smtClean="0">
                          <a:effectLst/>
                        </a:rPr>
                        <a:t>SAHAJ)</a:t>
                      </a:r>
                      <a:endParaRPr lang="en-IN" sz="1600" dirty="0">
                        <a:effectLst/>
                        <a:latin typeface="Calibri"/>
                        <a:ea typeface="Calibri"/>
                        <a:cs typeface="Times New Roman"/>
                      </a:endParaRPr>
                    </a:p>
                  </a:txBody>
                  <a:tcPr marL="95250" marR="95250" marT="95250" marB="95250" anchor="ctr">
                    <a:solidFill>
                      <a:schemeClr val="lt1">
                        <a:hueOff val="0"/>
                        <a:satOff val="0"/>
                        <a:lumOff val="0"/>
                        <a:alpha val="0"/>
                      </a:schemeClr>
                    </a:solidFill>
                  </a:tcPr>
                </a:tc>
                <a:tc>
                  <a:txBody>
                    <a:bodyPr/>
                    <a:lstStyle/>
                    <a:p>
                      <a:pPr marL="28575" marR="28575">
                        <a:lnSpc>
                          <a:spcPct val="115000"/>
                        </a:lnSpc>
                        <a:spcBef>
                          <a:spcPts val="225"/>
                        </a:spcBef>
                        <a:spcAft>
                          <a:spcPts val="225"/>
                        </a:spcAft>
                      </a:pPr>
                      <a:r>
                        <a:rPr lang="en-IN" sz="1600" dirty="0">
                          <a:solidFill>
                            <a:schemeClr val="bg1"/>
                          </a:solidFill>
                          <a:effectLst/>
                        </a:rPr>
                        <a:t>For Individuals having Income from </a:t>
                      </a:r>
                      <a:r>
                        <a:rPr lang="en-IN" sz="1600" dirty="0" smtClean="0">
                          <a:solidFill>
                            <a:schemeClr val="bg1"/>
                          </a:solidFill>
                          <a:effectLst/>
                        </a:rPr>
                        <a:t>Salary/Pension, Income</a:t>
                      </a:r>
                      <a:r>
                        <a:rPr lang="en-IN" sz="1600" baseline="0" dirty="0" smtClean="0">
                          <a:solidFill>
                            <a:schemeClr val="bg1"/>
                          </a:solidFill>
                          <a:effectLst/>
                        </a:rPr>
                        <a:t> from One House Property excluding brought forward losses</a:t>
                      </a:r>
                      <a:r>
                        <a:rPr lang="en-IN" sz="1600" dirty="0" smtClean="0">
                          <a:solidFill>
                            <a:schemeClr val="bg1"/>
                          </a:solidFill>
                          <a:effectLst/>
                        </a:rPr>
                        <a:t> &amp; Income from other</a:t>
                      </a:r>
                      <a:r>
                        <a:rPr lang="en-IN" sz="1600" baseline="0" dirty="0" smtClean="0">
                          <a:solidFill>
                            <a:schemeClr val="bg1"/>
                          </a:solidFill>
                          <a:effectLst/>
                        </a:rPr>
                        <a:t> Sources mainly </a:t>
                      </a:r>
                      <a:r>
                        <a:rPr lang="en-IN" sz="1600" dirty="0" smtClean="0">
                          <a:solidFill>
                            <a:schemeClr val="bg1"/>
                          </a:solidFill>
                          <a:effectLst/>
                        </a:rPr>
                        <a:t>Interest excluding</a:t>
                      </a:r>
                      <a:r>
                        <a:rPr lang="en-IN" sz="1600" baseline="0" dirty="0" smtClean="0">
                          <a:solidFill>
                            <a:schemeClr val="bg1"/>
                          </a:solidFill>
                          <a:effectLst/>
                        </a:rPr>
                        <a:t> winning from lottery &amp; race court</a:t>
                      </a:r>
                      <a:r>
                        <a:rPr lang="en-IN" sz="1600" dirty="0" smtClean="0">
                          <a:solidFill>
                            <a:schemeClr val="bg1"/>
                          </a:solidFill>
                          <a:effectLst/>
                        </a:rPr>
                        <a:t>.</a:t>
                      </a:r>
                      <a:endParaRPr lang="en-IN" sz="1600" dirty="0">
                        <a:solidFill>
                          <a:schemeClr val="bg1"/>
                        </a:solidFill>
                        <a:effectLst/>
                        <a:latin typeface="Calibri"/>
                        <a:ea typeface="Calibri"/>
                        <a:cs typeface="Times New Roman"/>
                      </a:endParaRPr>
                    </a:p>
                  </a:txBody>
                  <a:tcPr marL="95250" marR="95250" marT="95250" marB="95250" anchor="ctr">
                    <a:solidFill>
                      <a:schemeClr val="lt1">
                        <a:hueOff val="0"/>
                        <a:satOff val="0"/>
                        <a:lumOff val="0"/>
                        <a:alpha val="0"/>
                      </a:schemeClr>
                    </a:solidFill>
                  </a:tcPr>
                </a:tc>
              </a:tr>
              <a:tr h="705303">
                <a:tc>
                  <a:txBody>
                    <a:bodyPr/>
                    <a:lstStyle/>
                    <a:p>
                      <a:pPr marL="28575" marR="28575">
                        <a:lnSpc>
                          <a:spcPct val="115000"/>
                        </a:lnSpc>
                        <a:spcBef>
                          <a:spcPts val="225"/>
                        </a:spcBef>
                        <a:spcAft>
                          <a:spcPts val="225"/>
                        </a:spcAft>
                      </a:pPr>
                      <a:r>
                        <a:rPr lang="en-IN" sz="1600">
                          <a:effectLst/>
                        </a:rPr>
                        <a:t>ITR 2</a:t>
                      </a:r>
                      <a:endParaRPr lang="en-IN" sz="1600">
                        <a:effectLst/>
                        <a:latin typeface="Calibri"/>
                        <a:ea typeface="Calibri"/>
                        <a:cs typeface="Times New Roman"/>
                      </a:endParaRPr>
                    </a:p>
                  </a:txBody>
                  <a:tcPr marL="95250" marR="95250" marT="95250" marB="95250" anchor="ctr">
                    <a:solidFill>
                      <a:schemeClr val="l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For Individuals &amp; HUFs not having Income from Business or Profession</a:t>
                      </a:r>
                      <a:endParaRPr lang="en-IN" sz="1600">
                        <a:solidFill>
                          <a:schemeClr val="bg1"/>
                        </a:solidFill>
                        <a:effectLst/>
                        <a:latin typeface="Calibri"/>
                        <a:ea typeface="Calibri"/>
                        <a:cs typeface="Times New Roman"/>
                      </a:endParaRPr>
                    </a:p>
                  </a:txBody>
                  <a:tcPr marL="95250" marR="95250" marT="95250" marB="95250" anchor="ctr">
                    <a:solidFill>
                      <a:schemeClr val="lt1">
                        <a:hueOff val="0"/>
                        <a:satOff val="0"/>
                        <a:lumOff val="0"/>
                        <a:alpha val="0"/>
                      </a:schemeClr>
                    </a:solidFill>
                  </a:tcPr>
                </a:tc>
              </a:tr>
              <a:tr h="883661">
                <a:tc>
                  <a:txBody>
                    <a:bodyPr/>
                    <a:lstStyle/>
                    <a:p>
                      <a:pPr marL="28575" marR="28575">
                        <a:lnSpc>
                          <a:spcPct val="115000"/>
                        </a:lnSpc>
                        <a:spcBef>
                          <a:spcPts val="225"/>
                        </a:spcBef>
                        <a:spcAft>
                          <a:spcPts val="225"/>
                        </a:spcAft>
                      </a:pPr>
                      <a:r>
                        <a:rPr lang="en-IN" sz="1600">
                          <a:effectLst/>
                        </a:rPr>
                        <a:t>ITR 3</a:t>
                      </a:r>
                      <a:endParaRPr lang="en-IN" sz="1600">
                        <a:effectLst/>
                        <a:latin typeface="Calibri"/>
                        <a:ea typeface="Calibri"/>
                        <a:cs typeface="Times New Roman"/>
                      </a:endParaRPr>
                    </a:p>
                  </a:txBody>
                  <a:tcPr marL="95250" marR="95250" marT="95250" marB="95250" anchor="ctr">
                    <a:solidFill>
                      <a:schemeClr val="lt1">
                        <a:hueOff val="0"/>
                        <a:satOff val="0"/>
                        <a:lumOff val="0"/>
                        <a:alpha val="0"/>
                      </a:schemeClr>
                    </a:solidFill>
                  </a:tcPr>
                </a:tc>
                <a:tc>
                  <a:txBody>
                    <a:bodyPr/>
                    <a:lstStyle/>
                    <a:p>
                      <a:pPr marL="28575" marR="28575">
                        <a:lnSpc>
                          <a:spcPct val="115000"/>
                        </a:lnSpc>
                        <a:spcBef>
                          <a:spcPts val="225"/>
                        </a:spcBef>
                        <a:spcAft>
                          <a:spcPts val="225"/>
                        </a:spcAft>
                      </a:pPr>
                      <a:r>
                        <a:rPr lang="en-IN" sz="1600" dirty="0">
                          <a:solidFill>
                            <a:schemeClr val="bg1"/>
                          </a:solidFill>
                          <a:effectLst/>
                        </a:rPr>
                        <a:t>For Individuals/HUFs being partners in firms and not carrying out business or profession under any proprietorship</a:t>
                      </a:r>
                      <a:endParaRPr lang="en-IN" sz="1600" dirty="0">
                        <a:solidFill>
                          <a:schemeClr val="bg1"/>
                        </a:solidFill>
                        <a:effectLst/>
                        <a:latin typeface="Calibri"/>
                        <a:ea typeface="Calibri"/>
                        <a:cs typeface="Times New Roman"/>
                      </a:endParaRPr>
                    </a:p>
                  </a:txBody>
                  <a:tcPr marL="95250" marR="95250" marT="95250" marB="95250" anchor="ctr">
                    <a:solidFill>
                      <a:schemeClr val="lt1">
                        <a:hueOff val="0"/>
                        <a:satOff val="0"/>
                        <a:lumOff val="0"/>
                        <a:alpha val="0"/>
                      </a:schemeClr>
                    </a:solidFill>
                  </a:tcPr>
                </a:tc>
              </a:tr>
              <a:tr h="688113">
                <a:tc>
                  <a:txBody>
                    <a:bodyPr/>
                    <a:lstStyle/>
                    <a:p>
                      <a:pPr marL="28575" marR="28575">
                        <a:lnSpc>
                          <a:spcPct val="115000"/>
                        </a:lnSpc>
                        <a:spcBef>
                          <a:spcPts val="225"/>
                        </a:spcBef>
                        <a:spcAft>
                          <a:spcPts val="225"/>
                        </a:spcAft>
                      </a:pPr>
                      <a:r>
                        <a:rPr lang="en-IN" sz="1600">
                          <a:effectLst/>
                        </a:rPr>
                        <a:t>ITR 4</a:t>
                      </a:r>
                      <a:endParaRPr lang="en-IN" sz="1600">
                        <a:effectLst/>
                        <a:latin typeface="Calibri"/>
                        <a:ea typeface="Calibri"/>
                        <a:cs typeface="Times New Roman"/>
                      </a:endParaRPr>
                    </a:p>
                  </a:txBody>
                  <a:tcPr marL="95250" marR="95250" marT="95250" marB="95250" anchor="ctr">
                    <a:solidFill>
                      <a:schemeClr val="l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For Individuals &amp; HUFs having income from a proprietory business or profession</a:t>
                      </a:r>
                      <a:endParaRPr lang="en-IN" sz="1600">
                        <a:solidFill>
                          <a:schemeClr val="bg1"/>
                        </a:solidFill>
                        <a:effectLst/>
                        <a:latin typeface="Calibri"/>
                        <a:ea typeface="Calibri"/>
                        <a:cs typeface="Times New Roman"/>
                      </a:endParaRPr>
                    </a:p>
                  </a:txBody>
                  <a:tcPr marL="95250" marR="95250" marT="95250" marB="95250" anchor="ctr">
                    <a:solidFill>
                      <a:schemeClr val="lt1">
                        <a:hueOff val="0"/>
                        <a:satOff val="0"/>
                        <a:lumOff val="0"/>
                        <a:alpha val="0"/>
                      </a:schemeClr>
                    </a:solidFill>
                  </a:tcPr>
                </a:tc>
              </a:tr>
              <a:tr h="593516">
                <a:tc>
                  <a:txBody>
                    <a:bodyPr/>
                    <a:lstStyle/>
                    <a:p>
                      <a:pPr marL="28575" marR="28575">
                        <a:lnSpc>
                          <a:spcPct val="115000"/>
                        </a:lnSpc>
                        <a:spcBef>
                          <a:spcPts val="225"/>
                        </a:spcBef>
                        <a:spcAft>
                          <a:spcPts val="225"/>
                        </a:spcAft>
                      </a:pPr>
                      <a:r>
                        <a:rPr lang="en-IN" sz="1600">
                          <a:effectLst/>
                        </a:rPr>
                        <a:t>ITR 4S (SUGAM)</a:t>
                      </a:r>
                      <a:endParaRPr lang="en-IN" sz="1600">
                        <a:effectLst/>
                        <a:latin typeface="Calibri"/>
                        <a:ea typeface="Calibri"/>
                        <a:cs typeface="Times New Roman"/>
                      </a:endParaRPr>
                    </a:p>
                  </a:txBody>
                  <a:tcPr marL="95250" marR="95250" marT="95250" marB="95250" anchor="ctr">
                    <a:solidFill>
                      <a:schemeClr val="l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For Individuals/HUF having income from presumptive business</a:t>
                      </a:r>
                      <a:endParaRPr lang="en-IN" sz="1600">
                        <a:solidFill>
                          <a:schemeClr val="bg1"/>
                        </a:solidFill>
                        <a:effectLst/>
                        <a:latin typeface="Calibri"/>
                        <a:ea typeface="Calibri"/>
                        <a:cs typeface="Times New Roman"/>
                      </a:endParaRPr>
                    </a:p>
                  </a:txBody>
                  <a:tcPr marL="95250" marR="95250" marT="95250" marB="95250" anchor="ctr">
                    <a:solidFill>
                      <a:schemeClr val="lt1">
                        <a:hueOff val="0"/>
                        <a:satOff val="0"/>
                        <a:lumOff val="0"/>
                        <a:alpha val="0"/>
                      </a:schemeClr>
                    </a:solidFill>
                  </a:tcPr>
                </a:tc>
              </a:tr>
              <a:tr h="457975">
                <a:tc>
                  <a:txBody>
                    <a:bodyPr/>
                    <a:lstStyle/>
                    <a:p>
                      <a:pPr marL="28575" marR="28575">
                        <a:lnSpc>
                          <a:spcPct val="115000"/>
                        </a:lnSpc>
                        <a:spcBef>
                          <a:spcPts val="225"/>
                        </a:spcBef>
                        <a:spcAft>
                          <a:spcPts val="225"/>
                        </a:spcAft>
                      </a:pPr>
                      <a:r>
                        <a:rPr lang="en-IN" sz="1600">
                          <a:effectLst/>
                        </a:rPr>
                        <a:t>ITR 5</a:t>
                      </a:r>
                      <a:endParaRPr lang="en-IN" sz="1600">
                        <a:effectLst/>
                        <a:latin typeface="Calibri"/>
                        <a:ea typeface="Calibri"/>
                        <a:cs typeface="Times New Roman"/>
                      </a:endParaRPr>
                    </a:p>
                  </a:txBody>
                  <a:tcPr marL="95250" marR="95250" marT="95250" marB="95250" anchor="ctr">
                    <a:solidFill>
                      <a:schemeClr val="l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For firms, AOPs, BOIs and LLP</a:t>
                      </a:r>
                      <a:endParaRPr lang="en-IN" sz="1600">
                        <a:solidFill>
                          <a:schemeClr val="bg1"/>
                        </a:solidFill>
                        <a:effectLst/>
                        <a:latin typeface="Calibri"/>
                        <a:ea typeface="Calibri"/>
                        <a:cs typeface="Times New Roman"/>
                      </a:endParaRPr>
                    </a:p>
                  </a:txBody>
                  <a:tcPr marL="95250" marR="95250" marT="95250" marB="95250" anchor="ctr">
                    <a:solidFill>
                      <a:schemeClr val="lt1">
                        <a:hueOff val="0"/>
                        <a:satOff val="0"/>
                        <a:lumOff val="0"/>
                        <a:alpha val="0"/>
                      </a:schemeClr>
                    </a:solidFill>
                  </a:tcPr>
                </a:tc>
              </a:tr>
              <a:tr h="682695">
                <a:tc>
                  <a:txBody>
                    <a:bodyPr/>
                    <a:lstStyle/>
                    <a:p>
                      <a:pPr marL="28575" marR="28575">
                        <a:lnSpc>
                          <a:spcPct val="115000"/>
                        </a:lnSpc>
                        <a:spcBef>
                          <a:spcPts val="225"/>
                        </a:spcBef>
                        <a:spcAft>
                          <a:spcPts val="225"/>
                        </a:spcAft>
                      </a:pPr>
                      <a:r>
                        <a:rPr lang="en-IN" sz="1600">
                          <a:effectLst/>
                        </a:rPr>
                        <a:t>ITR 6</a:t>
                      </a:r>
                      <a:endParaRPr lang="en-IN" sz="1600">
                        <a:effectLst/>
                        <a:latin typeface="Calibri"/>
                        <a:ea typeface="Calibri"/>
                        <a:cs typeface="Times New Roman"/>
                      </a:endParaRPr>
                    </a:p>
                  </a:txBody>
                  <a:tcPr marL="95250" marR="95250" marT="95250" marB="95250" anchor="ctr">
                    <a:solidFill>
                      <a:schemeClr val="lt1">
                        <a:hueOff val="0"/>
                        <a:satOff val="0"/>
                        <a:lumOff val="0"/>
                        <a:alpha val="0"/>
                      </a:schemeClr>
                    </a:solidFill>
                  </a:tcPr>
                </a:tc>
                <a:tc>
                  <a:txBody>
                    <a:bodyPr/>
                    <a:lstStyle/>
                    <a:p>
                      <a:pPr marL="28575" marR="28575">
                        <a:lnSpc>
                          <a:spcPct val="115000"/>
                        </a:lnSpc>
                        <a:spcBef>
                          <a:spcPts val="225"/>
                        </a:spcBef>
                        <a:spcAft>
                          <a:spcPts val="225"/>
                        </a:spcAft>
                      </a:pPr>
                      <a:r>
                        <a:rPr lang="en-IN" sz="1600" dirty="0">
                          <a:solidFill>
                            <a:schemeClr val="bg1"/>
                          </a:solidFill>
                          <a:effectLst/>
                        </a:rPr>
                        <a:t>For Companies other than companies claiming exemption </a:t>
                      </a:r>
                      <a:r>
                        <a:rPr lang="en-IN" sz="1600" dirty="0" smtClean="0">
                          <a:solidFill>
                            <a:schemeClr val="bg1"/>
                          </a:solidFill>
                          <a:effectLst/>
                        </a:rPr>
                        <a:t>under section 11</a:t>
                      </a:r>
                    </a:p>
                  </a:txBody>
                  <a:tcPr marL="95250" marR="95250" marT="95250" marB="95250" anchor="ctr">
                    <a:solidFill>
                      <a:schemeClr val="lt1">
                        <a:hueOff val="0"/>
                        <a:satOff val="0"/>
                        <a:lumOff val="0"/>
                        <a:alpha val="0"/>
                      </a:schemeClr>
                    </a:solidFill>
                  </a:tcPr>
                </a:tc>
              </a:tr>
              <a:tr h="790633">
                <a:tc>
                  <a:txBody>
                    <a:bodyPr/>
                    <a:lstStyle/>
                    <a:p>
                      <a:pPr marL="28575" marR="28575">
                        <a:lnSpc>
                          <a:spcPct val="115000"/>
                        </a:lnSpc>
                        <a:spcBef>
                          <a:spcPts val="225"/>
                        </a:spcBef>
                        <a:spcAft>
                          <a:spcPts val="225"/>
                        </a:spcAft>
                      </a:pPr>
                      <a:r>
                        <a:rPr lang="en-US" sz="1600" dirty="0" smtClean="0">
                          <a:effectLst/>
                          <a:latin typeface="Calibri"/>
                          <a:ea typeface="Calibri"/>
                          <a:cs typeface="Times New Roman"/>
                        </a:rPr>
                        <a:t>ITR</a:t>
                      </a:r>
                      <a:r>
                        <a:rPr lang="en-US" sz="1600" baseline="0" dirty="0" smtClean="0">
                          <a:effectLst/>
                          <a:latin typeface="Calibri"/>
                          <a:ea typeface="Calibri"/>
                          <a:cs typeface="Times New Roman"/>
                        </a:rPr>
                        <a:t> 7</a:t>
                      </a:r>
                      <a:endParaRPr lang="en-IN" sz="1600" dirty="0">
                        <a:effectLst/>
                        <a:latin typeface="Calibri"/>
                        <a:ea typeface="Calibri"/>
                        <a:cs typeface="Times New Roman"/>
                      </a:endParaRPr>
                    </a:p>
                  </a:txBody>
                  <a:tcPr marL="95250" marR="95250" marT="95250" marB="95250" anchor="ctr">
                    <a:solidFill>
                      <a:schemeClr val="lt1">
                        <a:hueOff val="0"/>
                        <a:satOff val="0"/>
                        <a:lumOff val="0"/>
                        <a:alpha val="0"/>
                      </a:schemeClr>
                    </a:solidFill>
                  </a:tcPr>
                </a:tc>
                <a:tc>
                  <a:txBody>
                    <a:bodyPr/>
                    <a:lstStyle/>
                    <a:p>
                      <a:pPr marL="28575" marR="28575">
                        <a:lnSpc>
                          <a:spcPct val="115000"/>
                        </a:lnSpc>
                        <a:spcBef>
                          <a:spcPts val="225"/>
                        </a:spcBef>
                        <a:spcAft>
                          <a:spcPts val="225"/>
                        </a:spcAft>
                      </a:pPr>
                      <a:r>
                        <a:rPr lang="en-US" sz="1600" dirty="0" smtClean="0">
                          <a:solidFill>
                            <a:schemeClr val="bg1"/>
                          </a:solidFill>
                          <a:effectLst/>
                        </a:rPr>
                        <a:t>For</a:t>
                      </a:r>
                      <a:r>
                        <a:rPr lang="en-US" sz="1600" baseline="0" dirty="0" smtClean="0">
                          <a:solidFill>
                            <a:schemeClr val="bg1"/>
                          </a:solidFill>
                          <a:effectLst/>
                        </a:rPr>
                        <a:t> Political Parties</a:t>
                      </a:r>
                      <a:endParaRPr lang="en-IN" sz="1600" dirty="0" smtClean="0">
                        <a:solidFill>
                          <a:schemeClr val="bg1"/>
                        </a:solidFill>
                        <a:effectLst/>
                      </a:endParaRPr>
                    </a:p>
                  </a:txBody>
                  <a:tcPr marL="95250" marR="95250" marT="95250" marB="95250" anchor="ctr">
                    <a:solidFill>
                      <a:schemeClr val="lt1">
                        <a:hueOff val="0"/>
                        <a:satOff val="0"/>
                        <a:lumOff val="0"/>
                        <a:alpha val="0"/>
                      </a:schemeClr>
                    </a:solidFill>
                  </a:tcPr>
                </a:tc>
              </a:tr>
            </a:tbl>
          </a:graphicData>
        </a:graphic>
      </p:graphicFrame>
    </p:spTree>
    <p:extLst>
      <p:ext uri="{BB962C8B-B14F-4D97-AF65-F5344CB8AC3E}">
        <p14:creationId xmlns:p14="http://schemas.microsoft.com/office/powerpoint/2010/main" val="63293751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ppt_x"/>
                                          </p:val>
                                        </p:tav>
                                        <p:tav tm="100000">
                                          <p:val>
                                            <p:strVal val="#ppt_x"/>
                                          </p:val>
                                        </p:tav>
                                      </p:tavLst>
                                    </p:anim>
                                    <p:anim calcmode="lin" valueType="num">
                                      <p:cBhvr additive="base">
                                        <p:cTn id="8" dur="1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3030" y="0"/>
            <a:ext cx="9040969" cy="646331"/>
          </a:xfrm>
          <a:prstGeom prst="rect">
            <a:avLst/>
          </a:prstGeom>
          <a:noFill/>
        </p:spPr>
        <p:txBody>
          <a:bodyPr wrap="square" rtlCol="0">
            <a:spAutoFit/>
          </a:bodyPr>
          <a:lstStyle/>
          <a:p>
            <a:r>
              <a:rPr lang="en-IN" dirty="0">
                <a:solidFill>
                  <a:schemeClr val="bg1"/>
                </a:solidFill>
              </a:rPr>
              <a:t>CBDT has notified ITR 1, ITR 2 &amp; ITR 4S for AY 2015-16 and amended Rule 12 vide Notification No. 41/2015, Dated-15th day of April, </a:t>
            </a:r>
            <a:r>
              <a:rPr lang="en-IN" dirty="0" smtClean="0">
                <a:solidFill>
                  <a:schemeClr val="bg1"/>
                </a:solidFill>
              </a:rPr>
              <a:t>2015</a:t>
            </a:r>
            <a:endParaRPr lang="en-IN" dirty="0">
              <a:solidFill>
                <a:schemeClr val="bg1"/>
              </a:solidFill>
            </a:endParaRPr>
          </a:p>
        </p:txBody>
      </p:sp>
      <p:graphicFrame>
        <p:nvGraphicFramePr>
          <p:cNvPr id="4" name="Diagram 3"/>
          <p:cNvGraphicFramePr/>
          <p:nvPr>
            <p:extLst>
              <p:ext uri="{D42A27DB-BD31-4B8C-83A1-F6EECF244321}">
                <p14:modId xmlns:p14="http://schemas.microsoft.com/office/powerpoint/2010/main" val="3069233041"/>
              </p:ext>
            </p:extLst>
          </p:nvPr>
        </p:nvGraphicFramePr>
        <p:xfrm>
          <a:off x="0" y="2320997"/>
          <a:ext cx="9144000" cy="51036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354664" y="2464142"/>
            <a:ext cx="2633350" cy="523220"/>
          </a:xfrm>
          <a:prstGeom prst="rect">
            <a:avLst/>
          </a:prstGeom>
          <a:noFill/>
        </p:spPr>
        <p:txBody>
          <a:bodyPr wrap="none" rtlCol="0">
            <a:spAutoFit/>
          </a:bodyPr>
          <a:lstStyle/>
          <a:p>
            <a:r>
              <a:rPr lang="en-US" sz="2800" dirty="0" smtClean="0">
                <a:solidFill>
                  <a:schemeClr val="bg1"/>
                </a:solidFill>
              </a:rPr>
              <a:t>General Changes</a:t>
            </a:r>
            <a:endParaRPr lang="en-IN" sz="2800" dirty="0">
              <a:solidFill>
                <a:schemeClr val="bg1"/>
              </a:solidFill>
            </a:endParaRPr>
          </a:p>
        </p:txBody>
      </p:sp>
      <p:graphicFrame>
        <p:nvGraphicFramePr>
          <p:cNvPr id="6" name="Diagram 5"/>
          <p:cNvGraphicFramePr/>
          <p:nvPr>
            <p:extLst>
              <p:ext uri="{D42A27DB-BD31-4B8C-83A1-F6EECF244321}">
                <p14:modId xmlns:p14="http://schemas.microsoft.com/office/powerpoint/2010/main" val="2994120530"/>
              </p:ext>
            </p:extLst>
          </p:nvPr>
        </p:nvGraphicFramePr>
        <p:xfrm>
          <a:off x="0" y="646331"/>
          <a:ext cx="8937937" cy="394029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11356107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childTnLst>
                          </p:cTn>
                        </p:par>
                        <p:par>
                          <p:cTn id="18" fill="hold">
                            <p:stCondLst>
                              <p:cond delay="2000"/>
                            </p:stCondLst>
                            <p:childTnLst>
                              <p:par>
                                <p:cTn id="19" presetID="26" presetClass="entr" presetSubtype="0"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80">
                                          <p:stCondLst>
                                            <p:cond delay="0"/>
                                          </p:stCondLst>
                                        </p:cTn>
                                        <p:tgtEl>
                                          <p:spTgt spid="5"/>
                                        </p:tgtEl>
                                      </p:cBhvr>
                                    </p:animEffect>
                                    <p:anim calcmode="lin" valueType="num">
                                      <p:cBhvr>
                                        <p:cTn id="2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7" dur="26">
                                          <p:stCondLst>
                                            <p:cond delay="650"/>
                                          </p:stCondLst>
                                        </p:cTn>
                                        <p:tgtEl>
                                          <p:spTgt spid="5"/>
                                        </p:tgtEl>
                                      </p:cBhvr>
                                      <p:to x="100000" y="60000"/>
                                    </p:animScale>
                                    <p:animScale>
                                      <p:cBhvr>
                                        <p:cTn id="28" dur="166" decel="50000">
                                          <p:stCondLst>
                                            <p:cond delay="676"/>
                                          </p:stCondLst>
                                        </p:cTn>
                                        <p:tgtEl>
                                          <p:spTgt spid="5"/>
                                        </p:tgtEl>
                                      </p:cBhvr>
                                      <p:to x="100000" y="100000"/>
                                    </p:animScale>
                                    <p:animScale>
                                      <p:cBhvr>
                                        <p:cTn id="29" dur="26">
                                          <p:stCondLst>
                                            <p:cond delay="1312"/>
                                          </p:stCondLst>
                                        </p:cTn>
                                        <p:tgtEl>
                                          <p:spTgt spid="5"/>
                                        </p:tgtEl>
                                      </p:cBhvr>
                                      <p:to x="100000" y="80000"/>
                                    </p:animScale>
                                    <p:animScale>
                                      <p:cBhvr>
                                        <p:cTn id="30" dur="166" decel="50000">
                                          <p:stCondLst>
                                            <p:cond delay="1338"/>
                                          </p:stCondLst>
                                        </p:cTn>
                                        <p:tgtEl>
                                          <p:spTgt spid="5"/>
                                        </p:tgtEl>
                                      </p:cBhvr>
                                      <p:to x="100000" y="100000"/>
                                    </p:animScale>
                                    <p:animScale>
                                      <p:cBhvr>
                                        <p:cTn id="31" dur="26">
                                          <p:stCondLst>
                                            <p:cond delay="1642"/>
                                          </p:stCondLst>
                                        </p:cTn>
                                        <p:tgtEl>
                                          <p:spTgt spid="5"/>
                                        </p:tgtEl>
                                      </p:cBhvr>
                                      <p:to x="100000" y="90000"/>
                                    </p:animScale>
                                    <p:animScale>
                                      <p:cBhvr>
                                        <p:cTn id="32" dur="166" decel="50000">
                                          <p:stCondLst>
                                            <p:cond delay="1668"/>
                                          </p:stCondLst>
                                        </p:cTn>
                                        <p:tgtEl>
                                          <p:spTgt spid="5"/>
                                        </p:tgtEl>
                                      </p:cBhvr>
                                      <p:to x="100000" y="100000"/>
                                    </p:animScale>
                                    <p:animScale>
                                      <p:cBhvr>
                                        <p:cTn id="33" dur="26">
                                          <p:stCondLst>
                                            <p:cond delay="1808"/>
                                          </p:stCondLst>
                                        </p:cTn>
                                        <p:tgtEl>
                                          <p:spTgt spid="5"/>
                                        </p:tgtEl>
                                      </p:cBhvr>
                                      <p:to x="100000" y="95000"/>
                                    </p:animScale>
                                    <p:animScale>
                                      <p:cBhvr>
                                        <p:cTn id="34" dur="166" decel="50000">
                                          <p:stCondLst>
                                            <p:cond delay="1834"/>
                                          </p:stCondLst>
                                        </p:cTn>
                                        <p:tgtEl>
                                          <p:spTgt spid="5"/>
                                        </p:tgtEl>
                                      </p:cBhvr>
                                      <p:to x="100000" y="100000"/>
                                    </p:animScale>
                                  </p:childTnLst>
                                </p:cTn>
                              </p:par>
                            </p:childTnLst>
                          </p:cTn>
                        </p:par>
                        <p:par>
                          <p:cTn id="35" fill="hold">
                            <p:stCondLst>
                              <p:cond delay="4000"/>
                            </p:stCondLst>
                            <p:childTnLst>
                              <p:par>
                                <p:cTn id="36" presetID="6" presetClass="entr" presetSubtype="16" fill="hold" grpId="0" nodeType="afterEffect">
                                  <p:stCondLst>
                                    <p:cond delay="0"/>
                                  </p:stCondLst>
                                  <p:childTnLst>
                                    <p:set>
                                      <p:cBhvr>
                                        <p:cTn id="37" dur="1" fill="hold">
                                          <p:stCondLst>
                                            <p:cond delay="0"/>
                                          </p:stCondLst>
                                        </p:cTn>
                                        <p:tgtEl>
                                          <p:spTgt spid="4">
                                            <p:graphicEl>
                                              <a:dgm id="{259DC849-CC83-4AE5-9930-065497487B14}"/>
                                            </p:graphicEl>
                                          </p:spTgt>
                                        </p:tgtEl>
                                        <p:attrNameLst>
                                          <p:attrName>style.visibility</p:attrName>
                                        </p:attrNameLst>
                                      </p:cBhvr>
                                      <p:to>
                                        <p:strVal val="visible"/>
                                      </p:to>
                                    </p:set>
                                    <p:animEffect transition="in" filter="circle(in)">
                                      <p:cBhvr>
                                        <p:cTn id="38" dur="2000"/>
                                        <p:tgtEl>
                                          <p:spTgt spid="4">
                                            <p:graphicEl>
                                              <a:dgm id="{259DC849-CC83-4AE5-9930-065497487B14}"/>
                                            </p:graphicEl>
                                          </p:spTgt>
                                        </p:tgtEl>
                                      </p:cBhvr>
                                    </p:animEffect>
                                  </p:childTnLst>
                                </p:cTn>
                              </p:par>
                            </p:childTnLst>
                          </p:cTn>
                        </p:par>
                        <p:par>
                          <p:cTn id="39" fill="hold">
                            <p:stCondLst>
                              <p:cond delay="6000"/>
                            </p:stCondLst>
                            <p:childTnLst>
                              <p:par>
                                <p:cTn id="40" presetID="6" presetClass="entr" presetSubtype="16" fill="hold" grpId="0" nodeType="afterEffect">
                                  <p:stCondLst>
                                    <p:cond delay="0"/>
                                  </p:stCondLst>
                                  <p:childTnLst>
                                    <p:set>
                                      <p:cBhvr>
                                        <p:cTn id="41" dur="1" fill="hold">
                                          <p:stCondLst>
                                            <p:cond delay="0"/>
                                          </p:stCondLst>
                                        </p:cTn>
                                        <p:tgtEl>
                                          <p:spTgt spid="4">
                                            <p:graphicEl>
                                              <a:dgm id="{B26B9EF1-02B5-42B7-80FF-DFB771200052}"/>
                                            </p:graphicEl>
                                          </p:spTgt>
                                        </p:tgtEl>
                                        <p:attrNameLst>
                                          <p:attrName>style.visibility</p:attrName>
                                        </p:attrNameLst>
                                      </p:cBhvr>
                                      <p:to>
                                        <p:strVal val="visible"/>
                                      </p:to>
                                    </p:set>
                                    <p:animEffect transition="in" filter="circle(in)">
                                      <p:cBhvr>
                                        <p:cTn id="42" dur="2000"/>
                                        <p:tgtEl>
                                          <p:spTgt spid="4">
                                            <p:graphicEl>
                                              <a:dgm id="{B26B9EF1-02B5-42B7-80FF-DFB771200052}"/>
                                            </p:graphicEl>
                                          </p:spTgt>
                                        </p:tgtEl>
                                      </p:cBhvr>
                                    </p:animEffect>
                                  </p:childTnLst>
                                </p:cTn>
                              </p:par>
                            </p:childTnLst>
                          </p:cTn>
                        </p:par>
                        <p:par>
                          <p:cTn id="43" fill="hold">
                            <p:stCondLst>
                              <p:cond delay="8000"/>
                            </p:stCondLst>
                            <p:childTnLst>
                              <p:par>
                                <p:cTn id="44" presetID="6" presetClass="entr" presetSubtype="16" fill="hold" grpId="0" nodeType="afterEffect">
                                  <p:stCondLst>
                                    <p:cond delay="0"/>
                                  </p:stCondLst>
                                  <p:childTnLst>
                                    <p:set>
                                      <p:cBhvr>
                                        <p:cTn id="45" dur="1" fill="hold">
                                          <p:stCondLst>
                                            <p:cond delay="0"/>
                                          </p:stCondLst>
                                        </p:cTn>
                                        <p:tgtEl>
                                          <p:spTgt spid="4">
                                            <p:graphicEl>
                                              <a:dgm id="{0CA99952-6D72-4834-B8FE-5FDEF6E72A9E}"/>
                                            </p:graphicEl>
                                          </p:spTgt>
                                        </p:tgtEl>
                                        <p:attrNameLst>
                                          <p:attrName>style.visibility</p:attrName>
                                        </p:attrNameLst>
                                      </p:cBhvr>
                                      <p:to>
                                        <p:strVal val="visible"/>
                                      </p:to>
                                    </p:set>
                                    <p:animEffect transition="in" filter="circle(in)">
                                      <p:cBhvr>
                                        <p:cTn id="46" dur="2000"/>
                                        <p:tgtEl>
                                          <p:spTgt spid="4">
                                            <p:graphicEl>
                                              <a:dgm id="{0CA99952-6D72-4834-B8FE-5FDEF6E72A9E}"/>
                                            </p:graphicEl>
                                          </p:spTgt>
                                        </p:tgtEl>
                                      </p:cBhvr>
                                    </p:animEffect>
                                  </p:childTnLst>
                                </p:cTn>
                              </p:par>
                            </p:childTnLst>
                          </p:cTn>
                        </p:par>
                        <p:par>
                          <p:cTn id="47" fill="hold">
                            <p:stCondLst>
                              <p:cond delay="10000"/>
                            </p:stCondLst>
                            <p:childTnLst>
                              <p:par>
                                <p:cTn id="48" presetID="6" presetClass="entr" presetSubtype="16" fill="hold" grpId="0" nodeType="afterEffect">
                                  <p:stCondLst>
                                    <p:cond delay="0"/>
                                  </p:stCondLst>
                                  <p:childTnLst>
                                    <p:set>
                                      <p:cBhvr>
                                        <p:cTn id="49" dur="1" fill="hold">
                                          <p:stCondLst>
                                            <p:cond delay="0"/>
                                          </p:stCondLst>
                                        </p:cTn>
                                        <p:tgtEl>
                                          <p:spTgt spid="4">
                                            <p:graphicEl>
                                              <a:dgm id="{DE5D07C7-6E04-476D-BC43-D44866AF7A51}"/>
                                            </p:graphicEl>
                                          </p:spTgt>
                                        </p:tgtEl>
                                        <p:attrNameLst>
                                          <p:attrName>style.visibility</p:attrName>
                                        </p:attrNameLst>
                                      </p:cBhvr>
                                      <p:to>
                                        <p:strVal val="visible"/>
                                      </p:to>
                                    </p:set>
                                    <p:animEffect transition="in" filter="circle(in)">
                                      <p:cBhvr>
                                        <p:cTn id="50" dur="2000"/>
                                        <p:tgtEl>
                                          <p:spTgt spid="4">
                                            <p:graphicEl>
                                              <a:dgm id="{DE5D07C7-6E04-476D-BC43-D44866AF7A51}"/>
                                            </p:graphicEl>
                                          </p:spTgt>
                                        </p:tgtEl>
                                      </p:cBhvr>
                                    </p:animEffect>
                                  </p:childTnLst>
                                </p:cTn>
                              </p:par>
                            </p:childTnLst>
                          </p:cTn>
                        </p:par>
                        <p:par>
                          <p:cTn id="51" fill="hold">
                            <p:stCondLst>
                              <p:cond delay="12000"/>
                            </p:stCondLst>
                            <p:childTnLst>
                              <p:par>
                                <p:cTn id="52" presetID="6" presetClass="entr" presetSubtype="16" fill="hold" grpId="0" nodeType="afterEffect">
                                  <p:stCondLst>
                                    <p:cond delay="0"/>
                                  </p:stCondLst>
                                  <p:childTnLst>
                                    <p:set>
                                      <p:cBhvr>
                                        <p:cTn id="53" dur="1" fill="hold">
                                          <p:stCondLst>
                                            <p:cond delay="0"/>
                                          </p:stCondLst>
                                        </p:cTn>
                                        <p:tgtEl>
                                          <p:spTgt spid="4">
                                            <p:graphicEl>
                                              <a:dgm id="{463B43A7-1F7C-4434-B5DA-80FD476E174C}"/>
                                            </p:graphicEl>
                                          </p:spTgt>
                                        </p:tgtEl>
                                        <p:attrNameLst>
                                          <p:attrName>style.visibility</p:attrName>
                                        </p:attrNameLst>
                                      </p:cBhvr>
                                      <p:to>
                                        <p:strVal val="visible"/>
                                      </p:to>
                                    </p:set>
                                    <p:animEffect transition="in" filter="circle(in)">
                                      <p:cBhvr>
                                        <p:cTn id="54" dur="2000"/>
                                        <p:tgtEl>
                                          <p:spTgt spid="4">
                                            <p:graphicEl>
                                              <a:dgm id="{463B43A7-1F7C-4434-B5DA-80FD476E174C}"/>
                                            </p:graphicEl>
                                          </p:spTgt>
                                        </p:tgtEl>
                                      </p:cBhvr>
                                    </p:animEffect>
                                  </p:childTnLst>
                                </p:cTn>
                              </p:par>
                            </p:childTnLst>
                          </p:cTn>
                        </p:par>
                        <p:par>
                          <p:cTn id="55" fill="hold">
                            <p:stCondLst>
                              <p:cond delay="14000"/>
                            </p:stCondLst>
                            <p:childTnLst>
                              <p:par>
                                <p:cTn id="56" presetID="6" presetClass="entr" presetSubtype="16" fill="hold" grpId="0" nodeType="afterEffect">
                                  <p:stCondLst>
                                    <p:cond delay="0"/>
                                  </p:stCondLst>
                                  <p:childTnLst>
                                    <p:set>
                                      <p:cBhvr>
                                        <p:cTn id="57" dur="1" fill="hold">
                                          <p:stCondLst>
                                            <p:cond delay="0"/>
                                          </p:stCondLst>
                                        </p:cTn>
                                        <p:tgtEl>
                                          <p:spTgt spid="4">
                                            <p:graphicEl>
                                              <a:dgm id="{B73F9F1E-9237-4DCC-81ED-97AB784F72F9}"/>
                                            </p:graphicEl>
                                          </p:spTgt>
                                        </p:tgtEl>
                                        <p:attrNameLst>
                                          <p:attrName>style.visibility</p:attrName>
                                        </p:attrNameLst>
                                      </p:cBhvr>
                                      <p:to>
                                        <p:strVal val="visible"/>
                                      </p:to>
                                    </p:set>
                                    <p:animEffect transition="in" filter="circle(in)">
                                      <p:cBhvr>
                                        <p:cTn id="58" dur="2000"/>
                                        <p:tgtEl>
                                          <p:spTgt spid="4">
                                            <p:graphicEl>
                                              <a:dgm id="{B73F9F1E-9237-4DCC-81ED-97AB784F72F9}"/>
                                            </p:graphicEl>
                                          </p:spTgt>
                                        </p:tgtEl>
                                      </p:cBhvr>
                                    </p:animEffect>
                                  </p:childTnLst>
                                </p:cTn>
                              </p:par>
                            </p:childTnLst>
                          </p:cTn>
                        </p:par>
                        <p:par>
                          <p:cTn id="59" fill="hold">
                            <p:stCondLst>
                              <p:cond delay="16000"/>
                            </p:stCondLst>
                            <p:childTnLst>
                              <p:par>
                                <p:cTn id="60" presetID="6" presetClass="entr" presetSubtype="16" fill="hold" grpId="0" nodeType="afterEffect">
                                  <p:stCondLst>
                                    <p:cond delay="0"/>
                                  </p:stCondLst>
                                  <p:childTnLst>
                                    <p:set>
                                      <p:cBhvr>
                                        <p:cTn id="61" dur="1" fill="hold">
                                          <p:stCondLst>
                                            <p:cond delay="0"/>
                                          </p:stCondLst>
                                        </p:cTn>
                                        <p:tgtEl>
                                          <p:spTgt spid="4">
                                            <p:graphicEl>
                                              <a:dgm id="{0A29FF15-646A-4851-9B90-0819DA6BC6D4}"/>
                                            </p:graphicEl>
                                          </p:spTgt>
                                        </p:tgtEl>
                                        <p:attrNameLst>
                                          <p:attrName>style.visibility</p:attrName>
                                        </p:attrNameLst>
                                      </p:cBhvr>
                                      <p:to>
                                        <p:strVal val="visible"/>
                                      </p:to>
                                    </p:set>
                                    <p:animEffect transition="in" filter="circle(in)">
                                      <p:cBhvr>
                                        <p:cTn id="62" dur="2000"/>
                                        <p:tgtEl>
                                          <p:spTgt spid="4">
                                            <p:graphicEl>
                                              <a:dgm id="{0A29FF15-646A-4851-9B90-0819DA6BC6D4}"/>
                                            </p:graphicEl>
                                          </p:spTgt>
                                        </p:tgtEl>
                                      </p:cBhvr>
                                    </p:animEffect>
                                  </p:childTnLst>
                                </p:cTn>
                              </p:par>
                            </p:childTnLst>
                          </p:cTn>
                        </p:par>
                        <p:par>
                          <p:cTn id="63" fill="hold">
                            <p:stCondLst>
                              <p:cond delay="18000"/>
                            </p:stCondLst>
                            <p:childTnLst>
                              <p:par>
                                <p:cTn id="64" presetID="6" presetClass="entr" presetSubtype="16" fill="hold" grpId="0" nodeType="afterEffect">
                                  <p:stCondLst>
                                    <p:cond delay="0"/>
                                  </p:stCondLst>
                                  <p:childTnLst>
                                    <p:set>
                                      <p:cBhvr>
                                        <p:cTn id="65" dur="1" fill="hold">
                                          <p:stCondLst>
                                            <p:cond delay="0"/>
                                          </p:stCondLst>
                                        </p:cTn>
                                        <p:tgtEl>
                                          <p:spTgt spid="4">
                                            <p:graphicEl>
                                              <a:dgm id="{B693F7E9-C7EB-442C-B67D-70C1EFB387BA}"/>
                                            </p:graphicEl>
                                          </p:spTgt>
                                        </p:tgtEl>
                                        <p:attrNameLst>
                                          <p:attrName>style.visibility</p:attrName>
                                        </p:attrNameLst>
                                      </p:cBhvr>
                                      <p:to>
                                        <p:strVal val="visible"/>
                                      </p:to>
                                    </p:set>
                                    <p:animEffect transition="in" filter="circle(in)">
                                      <p:cBhvr>
                                        <p:cTn id="66" dur="2000"/>
                                        <p:tgtEl>
                                          <p:spTgt spid="4">
                                            <p:graphicEl>
                                              <a:dgm id="{B693F7E9-C7EB-442C-B67D-70C1EFB387B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Sub>
          <a:bldDgm bld="lvlOne"/>
        </p:bldSub>
      </p:bldGraphic>
      <p:bldP spid="5" grpId="0"/>
      <p:bldGraphic spid="6"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580076101"/>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59055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1" nodeType="afterEffect">
                                  <p:stCondLst>
                                    <p:cond delay="0"/>
                                  </p:stCondLst>
                                  <p:childTnLst>
                                    <p:set>
                                      <p:cBhvr>
                                        <p:cTn id="6" dur="1" fill="hold">
                                          <p:stCondLst>
                                            <p:cond delay="0"/>
                                          </p:stCondLst>
                                        </p:cTn>
                                        <p:tgtEl>
                                          <p:spTgt spid="2">
                                            <p:graphicEl>
                                              <a:dgm id="{8530B635-7EDF-4CA0-B842-DFDDB0B7F202}"/>
                                            </p:graphicEl>
                                          </p:spTgt>
                                        </p:tgtEl>
                                        <p:attrNameLst>
                                          <p:attrName>style.visibility</p:attrName>
                                        </p:attrNameLst>
                                      </p:cBhvr>
                                      <p:to>
                                        <p:strVal val="visible"/>
                                      </p:to>
                                    </p:set>
                                    <p:animEffect transition="in" filter="randombar(horizontal)">
                                      <p:cBhvr>
                                        <p:cTn id="7" dur="500"/>
                                        <p:tgtEl>
                                          <p:spTgt spid="2">
                                            <p:graphicEl>
                                              <a:dgm id="{8530B635-7EDF-4CA0-B842-DFDDB0B7F202}"/>
                                            </p:graphicEl>
                                          </p:spTgt>
                                        </p:tgtEl>
                                      </p:cBhvr>
                                    </p:animEffect>
                                  </p:childTnLst>
                                </p:cTn>
                              </p:par>
                            </p:childTnLst>
                          </p:cTn>
                        </p:par>
                        <p:par>
                          <p:cTn id="8" fill="hold">
                            <p:stCondLst>
                              <p:cond delay="500"/>
                            </p:stCondLst>
                            <p:childTnLst>
                              <p:par>
                                <p:cTn id="9" presetID="14" presetClass="entr" presetSubtype="10" fill="hold" grpId="1" nodeType="afterEffect">
                                  <p:stCondLst>
                                    <p:cond delay="0"/>
                                  </p:stCondLst>
                                  <p:childTnLst>
                                    <p:set>
                                      <p:cBhvr>
                                        <p:cTn id="10" dur="1" fill="hold">
                                          <p:stCondLst>
                                            <p:cond delay="0"/>
                                          </p:stCondLst>
                                        </p:cTn>
                                        <p:tgtEl>
                                          <p:spTgt spid="2">
                                            <p:graphicEl>
                                              <a:dgm id="{C380C72C-1BC4-49BA-9B8B-E4100F700514}"/>
                                            </p:graphicEl>
                                          </p:spTgt>
                                        </p:tgtEl>
                                        <p:attrNameLst>
                                          <p:attrName>style.visibility</p:attrName>
                                        </p:attrNameLst>
                                      </p:cBhvr>
                                      <p:to>
                                        <p:strVal val="visible"/>
                                      </p:to>
                                    </p:set>
                                    <p:animEffect transition="in" filter="randombar(horizontal)">
                                      <p:cBhvr>
                                        <p:cTn id="11" dur="500"/>
                                        <p:tgtEl>
                                          <p:spTgt spid="2">
                                            <p:graphicEl>
                                              <a:dgm id="{C380C72C-1BC4-49BA-9B8B-E4100F700514}"/>
                                            </p:graphicEl>
                                          </p:spTgt>
                                        </p:tgtEl>
                                      </p:cBhvr>
                                    </p:animEffect>
                                  </p:childTnLst>
                                </p:cTn>
                              </p:par>
                            </p:childTnLst>
                          </p:cTn>
                        </p:par>
                        <p:par>
                          <p:cTn id="12" fill="hold">
                            <p:stCondLst>
                              <p:cond delay="1000"/>
                            </p:stCondLst>
                            <p:childTnLst>
                              <p:par>
                                <p:cTn id="13" presetID="14" presetClass="entr" presetSubtype="10" fill="hold" grpId="1" nodeType="afterEffect">
                                  <p:stCondLst>
                                    <p:cond delay="0"/>
                                  </p:stCondLst>
                                  <p:childTnLst>
                                    <p:set>
                                      <p:cBhvr>
                                        <p:cTn id="14" dur="1" fill="hold">
                                          <p:stCondLst>
                                            <p:cond delay="0"/>
                                          </p:stCondLst>
                                        </p:cTn>
                                        <p:tgtEl>
                                          <p:spTgt spid="2">
                                            <p:graphicEl>
                                              <a:dgm id="{0FBF768B-D090-4CA1-8B02-B95413D1BFA5}"/>
                                            </p:graphicEl>
                                          </p:spTgt>
                                        </p:tgtEl>
                                        <p:attrNameLst>
                                          <p:attrName>style.visibility</p:attrName>
                                        </p:attrNameLst>
                                      </p:cBhvr>
                                      <p:to>
                                        <p:strVal val="visible"/>
                                      </p:to>
                                    </p:set>
                                    <p:animEffect transition="in" filter="randombar(horizontal)">
                                      <p:cBhvr>
                                        <p:cTn id="15" dur="500"/>
                                        <p:tgtEl>
                                          <p:spTgt spid="2">
                                            <p:graphicEl>
                                              <a:dgm id="{0FBF768B-D090-4CA1-8B02-B95413D1BFA5}"/>
                                            </p:graphicEl>
                                          </p:spTgt>
                                        </p:tgtEl>
                                      </p:cBhvr>
                                    </p:animEffect>
                                  </p:childTnLst>
                                </p:cTn>
                              </p:par>
                            </p:childTnLst>
                          </p:cTn>
                        </p:par>
                        <p:par>
                          <p:cTn id="16" fill="hold">
                            <p:stCondLst>
                              <p:cond delay="1500"/>
                            </p:stCondLst>
                            <p:childTnLst>
                              <p:par>
                                <p:cTn id="17" presetID="14" presetClass="entr" presetSubtype="10" fill="hold" grpId="1" nodeType="afterEffect">
                                  <p:stCondLst>
                                    <p:cond delay="0"/>
                                  </p:stCondLst>
                                  <p:childTnLst>
                                    <p:set>
                                      <p:cBhvr>
                                        <p:cTn id="18" dur="1" fill="hold">
                                          <p:stCondLst>
                                            <p:cond delay="0"/>
                                          </p:stCondLst>
                                        </p:cTn>
                                        <p:tgtEl>
                                          <p:spTgt spid="2">
                                            <p:graphicEl>
                                              <a:dgm id="{7E75EBA1-F09B-4EBC-B6A5-3E50B9D363BD}"/>
                                            </p:graphicEl>
                                          </p:spTgt>
                                        </p:tgtEl>
                                        <p:attrNameLst>
                                          <p:attrName>style.visibility</p:attrName>
                                        </p:attrNameLst>
                                      </p:cBhvr>
                                      <p:to>
                                        <p:strVal val="visible"/>
                                      </p:to>
                                    </p:set>
                                    <p:animEffect transition="in" filter="randombar(horizontal)">
                                      <p:cBhvr>
                                        <p:cTn id="19" dur="500"/>
                                        <p:tgtEl>
                                          <p:spTgt spid="2">
                                            <p:graphicEl>
                                              <a:dgm id="{7E75EBA1-F09B-4EBC-B6A5-3E50B9D363BD}"/>
                                            </p:graphicEl>
                                          </p:spTgt>
                                        </p:tgtEl>
                                      </p:cBhvr>
                                    </p:animEffect>
                                  </p:childTnLst>
                                </p:cTn>
                              </p:par>
                            </p:childTnLst>
                          </p:cTn>
                        </p:par>
                        <p:par>
                          <p:cTn id="20" fill="hold">
                            <p:stCondLst>
                              <p:cond delay="2000"/>
                            </p:stCondLst>
                            <p:childTnLst>
                              <p:par>
                                <p:cTn id="21" presetID="14" presetClass="entr" presetSubtype="10" fill="hold" grpId="1" nodeType="afterEffect">
                                  <p:stCondLst>
                                    <p:cond delay="0"/>
                                  </p:stCondLst>
                                  <p:childTnLst>
                                    <p:set>
                                      <p:cBhvr>
                                        <p:cTn id="22" dur="1" fill="hold">
                                          <p:stCondLst>
                                            <p:cond delay="0"/>
                                          </p:stCondLst>
                                        </p:cTn>
                                        <p:tgtEl>
                                          <p:spTgt spid="2">
                                            <p:graphicEl>
                                              <a:dgm id="{F6FBC50F-89E8-45B1-B240-1FEE6D43C514}"/>
                                            </p:graphicEl>
                                          </p:spTgt>
                                        </p:tgtEl>
                                        <p:attrNameLst>
                                          <p:attrName>style.visibility</p:attrName>
                                        </p:attrNameLst>
                                      </p:cBhvr>
                                      <p:to>
                                        <p:strVal val="visible"/>
                                      </p:to>
                                    </p:set>
                                    <p:animEffect transition="in" filter="randombar(horizontal)">
                                      <p:cBhvr>
                                        <p:cTn id="23" dur="500"/>
                                        <p:tgtEl>
                                          <p:spTgt spid="2">
                                            <p:graphicEl>
                                              <a:dgm id="{F6FBC50F-89E8-45B1-B240-1FEE6D43C514}"/>
                                            </p:graphicEl>
                                          </p:spTgt>
                                        </p:tgtEl>
                                      </p:cBhvr>
                                    </p:animEffect>
                                  </p:childTnLst>
                                </p:cTn>
                              </p:par>
                            </p:childTnLst>
                          </p:cTn>
                        </p:par>
                        <p:par>
                          <p:cTn id="24" fill="hold">
                            <p:stCondLst>
                              <p:cond delay="2500"/>
                            </p:stCondLst>
                            <p:childTnLst>
                              <p:par>
                                <p:cTn id="25" presetID="14" presetClass="entr" presetSubtype="10" fill="hold" grpId="1" nodeType="afterEffect">
                                  <p:stCondLst>
                                    <p:cond delay="0"/>
                                  </p:stCondLst>
                                  <p:childTnLst>
                                    <p:set>
                                      <p:cBhvr>
                                        <p:cTn id="26" dur="1" fill="hold">
                                          <p:stCondLst>
                                            <p:cond delay="0"/>
                                          </p:stCondLst>
                                        </p:cTn>
                                        <p:tgtEl>
                                          <p:spTgt spid="2">
                                            <p:graphicEl>
                                              <a:dgm id="{4BBB3E95-B5AE-4CF0-96E5-16B41A9069E6}"/>
                                            </p:graphicEl>
                                          </p:spTgt>
                                        </p:tgtEl>
                                        <p:attrNameLst>
                                          <p:attrName>style.visibility</p:attrName>
                                        </p:attrNameLst>
                                      </p:cBhvr>
                                      <p:to>
                                        <p:strVal val="visible"/>
                                      </p:to>
                                    </p:set>
                                    <p:animEffect transition="in" filter="randombar(horizontal)">
                                      <p:cBhvr>
                                        <p:cTn id="27" dur="500"/>
                                        <p:tgtEl>
                                          <p:spTgt spid="2">
                                            <p:graphicEl>
                                              <a:dgm id="{4BBB3E95-B5AE-4CF0-96E5-16B41A9069E6}"/>
                                            </p:graphicEl>
                                          </p:spTgt>
                                        </p:tgtEl>
                                      </p:cBhvr>
                                    </p:animEffect>
                                  </p:childTnLst>
                                </p:cTn>
                              </p:par>
                            </p:childTnLst>
                          </p:cTn>
                        </p:par>
                        <p:par>
                          <p:cTn id="28" fill="hold">
                            <p:stCondLst>
                              <p:cond delay="3000"/>
                            </p:stCondLst>
                            <p:childTnLst>
                              <p:par>
                                <p:cTn id="29" presetID="14" presetClass="entr" presetSubtype="10" fill="hold" grpId="1" nodeType="afterEffect">
                                  <p:stCondLst>
                                    <p:cond delay="0"/>
                                  </p:stCondLst>
                                  <p:childTnLst>
                                    <p:set>
                                      <p:cBhvr>
                                        <p:cTn id="30" dur="1" fill="hold">
                                          <p:stCondLst>
                                            <p:cond delay="0"/>
                                          </p:stCondLst>
                                        </p:cTn>
                                        <p:tgtEl>
                                          <p:spTgt spid="2">
                                            <p:graphicEl>
                                              <a:dgm id="{90A841A1-9D59-436B-97A2-96874678A77E}"/>
                                            </p:graphicEl>
                                          </p:spTgt>
                                        </p:tgtEl>
                                        <p:attrNameLst>
                                          <p:attrName>style.visibility</p:attrName>
                                        </p:attrNameLst>
                                      </p:cBhvr>
                                      <p:to>
                                        <p:strVal val="visible"/>
                                      </p:to>
                                    </p:set>
                                    <p:animEffect transition="in" filter="randombar(horizontal)">
                                      <p:cBhvr>
                                        <p:cTn id="31" dur="500"/>
                                        <p:tgtEl>
                                          <p:spTgt spid="2">
                                            <p:graphicEl>
                                              <a:dgm id="{90A841A1-9D59-436B-97A2-96874678A77E}"/>
                                            </p:graphicEl>
                                          </p:spTgt>
                                        </p:tgtEl>
                                      </p:cBhvr>
                                    </p:animEffect>
                                  </p:childTnLst>
                                </p:cTn>
                              </p:par>
                            </p:childTnLst>
                          </p:cTn>
                        </p:par>
                        <p:par>
                          <p:cTn id="32" fill="hold">
                            <p:stCondLst>
                              <p:cond delay="3500"/>
                            </p:stCondLst>
                            <p:childTnLst>
                              <p:par>
                                <p:cTn id="33" presetID="14" presetClass="entr" presetSubtype="10" fill="hold" grpId="1" nodeType="afterEffect">
                                  <p:stCondLst>
                                    <p:cond delay="0"/>
                                  </p:stCondLst>
                                  <p:childTnLst>
                                    <p:set>
                                      <p:cBhvr>
                                        <p:cTn id="34" dur="1" fill="hold">
                                          <p:stCondLst>
                                            <p:cond delay="0"/>
                                          </p:stCondLst>
                                        </p:cTn>
                                        <p:tgtEl>
                                          <p:spTgt spid="2">
                                            <p:graphicEl>
                                              <a:dgm id="{540F305C-5FF3-4298-ADF5-C19EF1B2820D}"/>
                                            </p:graphicEl>
                                          </p:spTgt>
                                        </p:tgtEl>
                                        <p:attrNameLst>
                                          <p:attrName>style.visibility</p:attrName>
                                        </p:attrNameLst>
                                      </p:cBhvr>
                                      <p:to>
                                        <p:strVal val="visible"/>
                                      </p:to>
                                    </p:set>
                                    <p:animEffect transition="in" filter="randombar(horizontal)">
                                      <p:cBhvr>
                                        <p:cTn id="35" dur="500"/>
                                        <p:tgtEl>
                                          <p:spTgt spid="2">
                                            <p:graphicEl>
                                              <a:dgm id="{540F305C-5FF3-4298-ADF5-C19EF1B2820D}"/>
                                            </p:graphicEl>
                                          </p:spTgt>
                                        </p:tgtEl>
                                      </p:cBhvr>
                                    </p:animEffect>
                                  </p:childTnLst>
                                </p:cTn>
                              </p:par>
                            </p:childTnLst>
                          </p:cTn>
                        </p:par>
                        <p:par>
                          <p:cTn id="36" fill="hold">
                            <p:stCondLst>
                              <p:cond delay="4000"/>
                            </p:stCondLst>
                            <p:childTnLst>
                              <p:par>
                                <p:cTn id="37" presetID="14" presetClass="entr" presetSubtype="10" fill="hold" grpId="1" nodeType="afterEffect">
                                  <p:stCondLst>
                                    <p:cond delay="0"/>
                                  </p:stCondLst>
                                  <p:childTnLst>
                                    <p:set>
                                      <p:cBhvr>
                                        <p:cTn id="38" dur="1" fill="hold">
                                          <p:stCondLst>
                                            <p:cond delay="0"/>
                                          </p:stCondLst>
                                        </p:cTn>
                                        <p:tgtEl>
                                          <p:spTgt spid="2">
                                            <p:graphicEl>
                                              <a:dgm id="{357299ED-2BF5-45E1-A7E1-286B04DE3257}"/>
                                            </p:graphicEl>
                                          </p:spTgt>
                                        </p:tgtEl>
                                        <p:attrNameLst>
                                          <p:attrName>style.visibility</p:attrName>
                                        </p:attrNameLst>
                                      </p:cBhvr>
                                      <p:to>
                                        <p:strVal val="visible"/>
                                      </p:to>
                                    </p:set>
                                    <p:animEffect transition="in" filter="randombar(horizontal)">
                                      <p:cBhvr>
                                        <p:cTn id="39" dur="500"/>
                                        <p:tgtEl>
                                          <p:spTgt spid="2">
                                            <p:graphicEl>
                                              <a:dgm id="{357299ED-2BF5-45E1-A7E1-286B04DE3257}"/>
                                            </p:graphicEl>
                                          </p:spTgt>
                                        </p:tgtEl>
                                      </p:cBhvr>
                                    </p:animEffect>
                                  </p:childTnLst>
                                </p:cTn>
                              </p:par>
                            </p:childTnLst>
                          </p:cTn>
                        </p:par>
                        <p:par>
                          <p:cTn id="40" fill="hold">
                            <p:stCondLst>
                              <p:cond delay="4500"/>
                            </p:stCondLst>
                            <p:childTnLst>
                              <p:par>
                                <p:cTn id="41" presetID="14" presetClass="entr" presetSubtype="10" fill="hold" grpId="1" nodeType="afterEffect">
                                  <p:stCondLst>
                                    <p:cond delay="0"/>
                                  </p:stCondLst>
                                  <p:childTnLst>
                                    <p:set>
                                      <p:cBhvr>
                                        <p:cTn id="42" dur="1" fill="hold">
                                          <p:stCondLst>
                                            <p:cond delay="0"/>
                                          </p:stCondLst>
                                        </p:cTn>
                                        <p:tgtEl>
                                          <p:spTgt spid="2">
                                            <p:graphicEl>
                                              <a:dgm id="{5667374A-3965-49AE-8FED-18CE97AD88BB}"/>
                                            </p:graphicEl>
                                          </p:spTgt>
                                        </p:tgtEl>
                                        <p:attrNameLst>
                                          <p:attrName>style.visibility</p:attrName>
                                        </p:attrNameLst>
                                      </p:cBhvr>
                                      <p:to>
                                        <p:strVal val="visible"/>
                                      </p:to>
                                    </p:set>
                                    <p:animEffect transition="in" filter="randombar(horizontal)">
                                      <p:cBhvr>
                                        <p:cTn id="43" dur="500"/>
                                        <p:tgtEl>
                                          <p:spTgt spid="2">
                                            <p:graphicEl>
                                              <a:dgm id="{5667374A-3965-49AE-8FED-18CE97AD88BB}"/>
                                            </p:graphicEl>
                                          </p:spTgt>
                                        </p:tgtEl>
                                      </p:cBhvr>
                                    </p:animEffect>
                                  </p:childTnLst>
                                </p:cTn>
                              </p:par>
                            </p:childTnLst>
                          </p:cTn>
                        </p:par>
                        <p:par>
                          <p:cTn id="44" fill="hold">
                            <p:stCondLst>
                              <p:cond delay="5000"/>
                            </p:stCondLst>
                            <p:childTnLst>
                              <p:par>
                                <p:cTn id="45" presetID="14" presetClass="entr" presetSubtype="10" fill="hold" grpId="1" nodeType="afterEffect">
                                  <p:stCondLst>
                                    <p:cond delay="0"/>
                                  </p:stCondLst>
                                  <p:childTnLst>
                                    <p:set>
                                      <p:cBhvr>
                                        <p:cTn id="46" dur="1" fill="hold">
                                          <p:stCondLst>
                                            <p:cond delay="0"/>
                                          </p:stCondLst>
                                        </p:cTn>
                                        <p:tgtEl>
                                          <p:spTgt spid="2">
                                            <p:graphicEl>
                                              <a:dgm id="{AB2E93F4-CEDC-4BE4-86C9-411EE68192A3}"/>
                                            </p:graphicEl>
                                          </p:spTgt>
                                        </p:tgtEl>
                                        <p:attrNameLst>
                                          <p:attrName>style.visibility</p:attrName>
                                        </p:attrNameLst>
                                      </p:cBhvr>
                                      <p:to>
                                        <p:strVal val="visible"/>
                                      </p:to>
                                    </p:set>
                                    <p:animEffect transition="in" filter="randombar(horizontal)">
                                      <p:cBhvr>
                                        <p:cTn id="47" dur="500"/>
                                        <p:tgtEl>
                                          <p:spTgt spid="2">
                                            <p:graphicEl>
                                              <a:dgm id="{AB2E93F4-CEDC-4BE4-86C9-411EE68192A3}"/>
                                            </p:graphicEl>
                                          </p:spTgt>
                                        </p:tgtEl>
                                      </p:cBhvr>
                                    </p:animEffect>
                                  </p:childTnLst>
                                </p:cTn>
                              </p:par>
                            </p:childTnLst>
                          </p:cTn>
                        </p:par>
                        <p:par>
                          <p:cTn id="48" fill="hold">
                            <p:stCondLst>
                              <p:cond delay="5500"/>
                            </p:stCondLst>
                            <p:childTnLst>
                              <p:par>
                                <p:cTn id="49" presetID="14" presetClass="entr" presetSubtype="10" fill="hold" grpId="1" nodeType="afterEffect">
                                  <p:stCondLst>
                                    <p:cond delay="0"/>
                                  </p:stCondLst>
                                  <p:childTnLst>
                                    <p:set>
                                      <p:cBhvr>
                                        <p:cTn id="50" dur="1" fill="hold">
                                          <p:stCondLst>
                                            <p:cond delay="0"/>
                                          </p:stCondLst>
                                        </p:cTn>
                                        <p:tgtEl>
                                          <p:spTgt spid="2">
                                            <p:graphicEl>
                                              <a:dgm id="{3EE86F02-96AD-4A9A-ABAC-36FC21CF89C9}"/>
                                            </p:graphicEl>
                                          </p:spTgt>
                                        </p:tgtEl>
                                        <p:attrNameLst>
                                          <p:attrName>style.visibility</p:attrName>
                                        </p:attrNameLst>
                                      </p:cBhvr>
                                      <p:to>
                                        <p:strVal val="visible"/>
                                      </p:to>
                                    </p:set>
                                    <p:animEffect transition="in" filter="randombar(horizontal)">
                                      <p:cBhvr>
                                        <p:cTn id="51" dur="500"/>
                                        <p:tgtEl>
                                          <p:spTgt spid="2">
                                            <p:graphicEl>
                                              <a:dgm id="{3EE86F02-96AD-4A9A-ABAC-36FC21CF89C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1">
        <p:bldSub>
          <a:bldDgm bld="lvlOne"/>
        </p:bldSub>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349829" y="1132114"/>
            <a:ext cx="6435634" cy="4589417"/>
          </a:xfrm>
          <a:prstGeom prst="rect">
            <a:avLst/>
          </a:prstGeom>
          <a:gradFill>
            <a:gsLst>
              <a:gs pos="0">
                <a:schemeClr val="bg1">
                  <a:lumMod val="98000"/>
                  <a:lumOff val="2000"/>
                  <a:alpha val="21000"/>
                </a:schemeClr>
              </a:gs>
              <a:gs pos="39999">
                <a:schemeClr val="bg1">
                  <a:lumMod val="75000"/>
                  <a:alpha val="18000"/>
                </a:schemeClr>
              </a:gs>
              <a:gs pos="70000">
                <a:schemeClr val="bg1">
                  <a:lumMod val="65000"/>
                  <a:alpha val="14000"/>
                </a:schemeClr>
              </a:gs>
              <a:gs pos="100000">
                <a:schemeClr val="bg1">
                  <a:alpha val="14000"/>
                </a:schemeClr>
              </a:gs>
            </a:gsLst>
            <a:lin ang="5400000" scaled="0"/>
          </a:gra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293223" y="1060269"/>
            <a:ext cx="6557554" cy="4737463"/>
          </a:xfrm>
          <a:prstGeom prst="rect">
            <a:avLst/>
          </a:prstGeom>
          <a:noFill/>
          <a:ln w="177800" cap="sq">
            <a:gradFill flip="none" rotWithShape="1">
              <a:gsLst>
                <a:gs pos="0">
                  <a:srgbClr val="FFFFFF">
                    <a:alpha val="57000"/>
                  </a:srgbClr>
                </a:gs>
                <a:gs pos="7001">
                  <a:srgbClr val="E6E6E6">
                    <a:alpha val="74000"/>
                  </a:srgbClr>
                </a:gs>
                <a:gs pos="32001">
                  <a:srgbClr val="7D8496">
                    <a:alpha val="64000"/>
                  </a:srgbClr>
                </a:gs>
                <a:gs pos="47000">
                  <a:srgbClr val="E6E6E6">
                    <a:alpha val="69000"/>
                  </a:srgbClr>
                </a:gs>
                <a:gs pos="85001">
                  <a:srgbClr val="7D8496">
                    <a:alpha val="70000"/>
                  </a:srgbClr>
                </a:gs>
                <a:gs pos="100000">
                  <a:srgbClr val="E6E6E6">
                    <a:alpha val="64000"/>
                  </a:srgbClr>
                </a:gs>
              </a:gsLst>
              <a:lin ang="540000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a:off x="1704975" y="1590675"/>
            <a:ext cx="4705350" cy="0"/>
          </a:xfrm>
          <a:prstGeom prst="line">
            <a:avLst/>
          </a:prstGeom>
          <a:noFill/>
          <a:ln w="161925" cap="sq">
            <a:gradFill flip="none" rotWithShape="1">
              <a:gsLst>
                <a:gs pos="0">
                  <a:srgbClr val="FFFFFF">
                    <a:alpha val="57000"/>
                  </a:srgbClr>
                </a:gs>
                <a:gs pos="7001">
                  <a:srgbClr val="E6E6E6">
                    <a:alpha val="74000"/>
                  </a:srgbClr>
                </a:gs>
                <a:gs pos="32001">
                  <a:srgbClr val="7D8496">
                    <a:lumMod val="76000"/>
                    <a:lumOff val="2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nvGrpSpPr>
          <p:cNvPr id="65" name="Group 64"/>
          <p:cNvGrpSpPr/>
          <p:nvPr/>
        </p:nvGrpSpPr>
        <p:grpSpPr>
          <a:xfrm>
            <a:off x="1714500" y="2105025"/>
            <a:ext cx="1447800" cy="571500"/>
            <a:chOff x="1714500" y="2105025"/>
            <a:chExt cx="1447800" cy="571500"/>
          </a:xfrm>
        </p:grpSpPr>
        <p:cxnSp>
          <p:nvCxnSpPr>
            <p:cNvPr id="8" name="Straight Connector 7"/>
            <p:cNvCxnSpPr/>
            <p:nvPr/>
          </p:nvCxnSpPr>
          <p:spPr>
            <a:xfrm>
              <a:off x="1714500" y="210502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0" name="Straight Connector 9"/>
            <p:cNvCxnSpPr/>
            <p:nvPr/>
          </p:nvCxnSpPr>
          <p:spPr>
            <a:xfrm flipH="1">
              <a:off x="1714500" y="228600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2" name="Straight Connector 11"/>
            <p:cNvCxnSpPr/>
            <p:nvPr/>
          </p:nvCxnSpPr>
          <p:spPr>
            <a:xfrm>
              <a:off x="1714500" y="248602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3" name="Straight Connector 12"/>
            <p:cNvCxnSpPr/>
            <p:nvPr/>
          </p:nvCxnSpPr>
          <p:spPr>
            <a:xfrm rot="10800000" flipV="1">
              <a:off x="1714501" y="267069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66" name="Group 65"/>
          <p:cNvGrpSpPr/>
          <p:nvPr/>
        </p:nvGrpSpPr>
        <p:grpSpPr>
          <a:xfrm>
            <a:off x="1714500" y="2958465"/>
            <a:ext cx="1447800" cy="571500"/>
            <a:chOff x="1714500" y="2958465"/>
            <a:chExt cx="1447800" cy="571500"/>
          </a:xfrm>
        </p:grpSpPr>
        <p:cxnSp>
          <p:nvCxnSpPr>
            <p:cNvPr id="21" name="Straight Connector 20"/>
            <p:cNvCxnSpPr/>
            <p:nvPr/>
          </p:nvCxnSpPr>
          <p:spPr>
            <a:xfrm>
              <a:off x="1714500" y="29584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22" name="Straight Connector 21"/>
            <p:cNvCxnSpPr/>
            <p:nvPr/>
          </p:nvCxnSpPr>
          <p:spPr>
            <a:xfrm flipH="1">
              <a:off x="1714500" y="313944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23" name="Straight Connector 22"/>
            <p:cNvCxnSpPr/>
            <p:nvPr/>
          </p:nvCxnSpPr>
          <p:spPr>
            <a:xfrm>
              <a:off x="1714500" y="33394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24" name="Straight Connector 23"/>
            <p:cNvCxnSpPr/>
            <p:nvPr/>
          </p:nvCxnSpPr>
          <p:spPr>
            <a:xfrm rot="10800000" flipV="1">
              <a:off x="1714501" y="352413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67" name="Group 66"/>
          <p:cNvGrpSpPr/>
          <p:nvPr/>
        </p:nvGrpSpPr>
        <p:grpSpPr>
          <a:xfrm>
            <a:off x="1714500" y="3834765"/>
            <a:ext cx="1447800" cy="571500"/>
            <a:chOff x="1714500" y="3834765"/>
            <a:chExt cx="1447800" cy="571500"/>
          </a:xfrm>
        </p:grpSpPr>
        <p:cxnSp>
          <p:nvCxnSpPr>
            <p:cNvPr id="25" name="Straight Connector 24"/>
            <p:cNvCxnSpPr/>
            <p:nvPr/>
          </p:nvCxnSpPr>
          <p:spPr>
            <a:xfrm>
              <a:off x="1714500" y="38347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26" name="Straight Connector 25"/>
            <p:cNvCxnSpPr/>
            <p:nvPr/>
          </p:nvCxnSpPr>
          <p:spPr>
            <a:xfrm flipH="1">
              <a:off x="1714500" y="401574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27" name="Straight Connector 26"/>
            <p:cNvCxnSpPr/>
            <p:nvPr/>
          </p:nvCxnSpPr>
          <p:spPr>
            <a:xfrm>
              <a:off x="1714500" y="42157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28" name="Straight Connector 27"/>
            <p:cNvCxnSpPr/>
            <p:nvPr/>
          </p:nvCxnSpPr>
          <p:spPr>
            <a:xfrm rot="10800000" flipV="1">
              <a:off x="1714501" y="440043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68" name="Group 67"/>
          <p:cNvGrpSpPr/>
          <p:nvPr/>
        </p:nvGrpSpPr>
        <p:grpSpPr>
          <a:xfrm>
            <a:off x="1714500" y="4741545"/>
            <a:ext cx="1447800" cy="571500"/>
            <a:chOff x="1714500" y="4741545"/>
            <a:chExt cx="1447800" cy="571500"/>
          </a:xfrm>
        </p:grpSpPr>
        <p:cxnSp>
          <p:nvCxnSpPr>
            <p:cNvPr id="29" name="Straight Connector 28"/>
            <p:cNvCxnSpPr/>
            <p:nvPr/>
          </p:nvCxnSpPr>
          <p:spPr>
            <a:xfrm>
              <a:off x="1714500" y="474154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30" name="Straight Connector 29"/>
            <p:cNvCxnSpPr/>
            <p:nvPr/>
          </p:nvCxnSpPr>
          <p:spPr>
            <a:xfrm flipH="1">
              <a:off x="1714500" y="492252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31" name="Straight Connector 30"/>
            <p:cNvCxnSpPr/>
            <p:nvPr/>
          </p:nvCxnSpPr>
          <p:spPr>
            <a:xfrm>
              <a:off x="1714500" y="512254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32" name="Straight Connector 31"/>
            <p:cNvCxnSpPr/>
            <p:nvPr/>
          </p:nvCxnSpPr>
          <p:spPr>
            <a:xfrm rot="10800000" flipV="1">
              <a:off x="1714501" y="530721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98" name="Group 97"/>
          <p:cNvGrpSpPr/>
          <p:nvPr/>
        </p:nvGrpSpPr>
        <p:grpSpPr>
          <a:xfrm>
            <a:off x="3829050" y="2105025"/>
            <a:ext cx="1447800" cy="571500"/>
            <a:chOff x="1714500" y="2105025"/>
            <a:chExt cx="1447800" cy="571500"/>
          </a:xfrm>
        </p:grpSpPr>
        <p:cxnSp>
          <p:nvCxnSpPr>
            <p:cNvPr id="99" name="Straight Connector 98"/>
            <p:cNvCxnSpPr/>
            <p:nvPr/>
          </p:nvCxnSpPr>
          <p:spPr>
            <a:xfrm>
              <a:off x="1714500" y="210502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00" name="Straight Connector 99"/>
            <p:cNvCxnSpPr/>
            <p:nvPr/>
          </p:nvCxnSpPr>
          <p:spPr>
            <a:xfrm flipH="1">
              <a:off x="1714500" y="228600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01" name="Straight Connector 100"/>
            <p:cNvCxnSpPr/>
            <p:nvPr/>
          </p:nvCxnSpPr>
          <p:spPr>
            <a:xfrm>
              <a:off x="1714500" y="248602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02" name="Straight Connector 101"/>
            <p:cNvCxnSpPr/>
            <p:nvPr/>
          </p:nvCxnSpPr>
          <p:spPr>
            <a:xfrm rot="10800000" flipV="1">
              <a:off x="1714501" y="267069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103" name="Group 102"/>
          <p:cNvGrpSpPr/>
          <p:nvPr/>
        </p:nvGrpSpPr>
        <p:grpSpPr>
          <a:xfrm>
            <a:off x="3829050" y="2958465"/>
            <a:ext cx="1447800" cy="571500"/>
            <a:chOff x="1714500" y="2958465"/>
            <a:chExt cx="1447800" cy="571500"/>
          </a:xfrm>
        </p:grpSpPr>
        <p:cxnSp>
          <p:nvCxnSpPr>
            <p:cNvPr id="104" name="Straight Connector 103"/>
            <p:cNvCxnSpPr/>
            <p:nvPr/>
          </p:nvCxnSpPr>
          <p:spPr>
            <a:xfrm>
              <a:off x="1714500" y="29584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05" name="Straight Connector 104"/>
            <p:cNvCxnSpPr/>
            <p:nvPr/>
          </p:nvCxnSpPr>
          <p:spPr>
            <a:xfrm flipH="1">
              <a:off x="1714500" y="313944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06" name="Straight Connector 105"/>
            <p:cNvCxnSpPr/>
            <p:nvPr/>
          </p:nvCxnSpPr>
          <p:spPr>
            <a:xfrm>
              <a:off x="1714500" y="33394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07" name="Straight Connector 106"/>
            <p:cNvCxnSpPr/>
            <p:nvPr/>
          </p:nvCxnSpPr>
          <p:spPr>
            <a:xfrm rot="10800000" flipV="1">
              <a:off x="1714501" y="352413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108" name="Group 107"/>
          <p:cNvGrpSpPr/>
          <p:nvPr/>
        </p:nvGrpSpPr>
        <p:grpSpPr>
          <a:xfrm>
            <a:off x="3829050" y="3834765"/>
            <a:ext cx="1447800" cy="571500"/>
            <a:chOff x="1714500" y="3834765"/>
            <a:chExt cx="1447800" cy="571500"/>
          </a:xfrm>
        </p:grpSpPr>
        <p:cxnSp>
          <p:nvCxnSpPr>
            <p:cNvPr id="109" name="Straight Connector 108"/>
            <p:cNvCxnSpPr/>
            <p:nvPr/>
          </p:nvCxnSpPr>
          <p:spPr>
            <a:xfrm>
              <a:off x="1714500" y="38347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10" name="Straight Connector 109"/>
            <p:cNvCxnSpPr/>
            <p:nvPr/>
          </p:nvCxnSpPr>
          <p:spPr>
            <a:xfrm flipH="1">
              <a:off x="1714500" y="401574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11" name="Straight Connector 110"/>
            <p:cNvCxnSpPr/>
            <p:nvPr/>
          </p:nvCxnSpPr>
          <p:spPr>
            <a:xfrm>
              <a:off x="1714500" y="42157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12" name="Straight Connector 111"/>
            <p:cNvCxnSpPr/>
            <p:nvPr/>
          </p:nvCxnSpPr>
          <p:spPr>
            <a:xfrm rot="10800000" flipV="1">
              <a:off x="1714501" y="440043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113" name="Group 112"/>
          <p:cNvGrpSpPr/>
          <p:nvPr/>
        </p:nvGrpSpPr>
        <p:grpSpPr>
          <a:xfrm>
            <a:off x="3829050" y="4741545"/>
            <a:ext cx="1447800" cy="571500"/>
            <a:chOff x="1714500" y="4741545"/>
            <a:chExt cx="1447800" cy="571500"/>
          </a:xfrm>
        </p:grpSpPr>
        <p:cxnSp>
          <p:nvCxnSpPr>
            <p:cNvPr id="114" name="Straight Connector 113"/>
            <p:cNvCxnSpPr/>
            <p:nvPr/>
          </p:nvCxnSpPr>
          <p:spPr>
            <a:xfrm>
              <a:off x="1714500" y="474154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15" name="Straight Connector 114"/>
            <p:cNvCxnSpPr/>
            <p:nvPr/>
          </p:nvCxnSpPr>
          <p:spPr>
            <a:xfrm flipH="1">
              <a:off x="1714500" y="492252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16" name="Straight Connector 115"/>
            <p:cNvCxnSpPr/>
            <p:nvPr/>
          </p:nvCxnSpPr>
          <p:spPr>
            <a:xfrm>
              <a:off x="1714500" y="512254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17" name="Straight Connector 116"/>
            <p:cNvCxnSpPr/>
            <p:nvPr/>
          </p:nvCxnSpPr>
          <p:spPr>
            <a:xfrm rot="10800000" flipV="1">
              <a:off x="1714501" y="530721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118" name="Group 117"/>
          <p:cNvGrpSpPr/>
          <p:nvPr/>
        </p:nvGrpSpPr>
        <p:grpSpPr>
          <a:xfrm>
            <a:off x="5915025" y="2105025"/>
            <a:ext cx="1447800" cy="571500"/>
            <a:chOff x="1714500" y="2105025"/>
            <a:chExt cx="1447800" cy="571500"/>
          </a:xfrm>
        </p:grpSpPr>
        <p:cxnSp>
          <p:nvCxnSpPr>
            <p:cNvPr id="119" name="Straight Connector 118"/>
            <p:cNvCxnSpPr/>
            <p:nvPr/>
          </p:nvCxnSpPr>
          <p:spPr>
            <a:xfrm>
              <a:off x="1714500" y="210502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20" name="Straight Connector 119"/>
            <p:cNvCxnSpPr/>
            <p:nvPr/>
          </p:nvCxnSpPr>
          <p:spPr>
            <a:xfrm flipH="1">
              <a:off x="1714500" y="228600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21" name="Straight Connector 120"/>
            <p:cNvCxnSpPr/>
            <p:nvPr/>
          </p:nvCxnSpPr>
          <p:spPr>
            <a:xfrm>
              <a:off x="1714500" y="248602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22" name="Straight Connector 121"/>
            <p:cNvCxnSpPr/>
            <p:nvPr/>
          </p:nvCxnSpPr>
          <p:spPr>
            <a:xfrm rot="10800000" flipV="1">
              <a:off x="1714501" y="267069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123" name="Group 122"/>
          <p:cNvGrpSpPr/>
          <p:nvPr/>
        </p:nvGrpSpPr>
        <p:grpSpPr>
          <a:xfrm>
            <a:off x="5915025" y="2958465"/>
            <a:ext cx="1447800" cy="571500"/>
            <a:chOff x="1714500" y="2958465"/>
            <a:chExt cx="1447800" cy="571500"/>
          </a:xfrm>
        </p:grpSpPr>
        <p:cxnSp>
          <p:nvCxnSpPr>
            <p:cNvPr id="124" name="Straight Connector 123"/>
            <p:cNvCxnSpPr/>
            <p:nvPr/>
          </p:nvCxnSpPr>
          <p:spPr>
            <a:xfrm>
              <a:off x="1714500" y="29584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25" name="Straight Connector 124"/>
            <p:cNvCxnSpPr/>
            <p:nvPr/>
          </p:nvCxnSpPr>
          <p:spPr>
            <a:xfrm flipH="1">
              <a:off x="1714500" y="313944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26" name="Straight Connector 125"/>
            <p:cNvCxnSpPr/>
            <p:nvPr/>
          </p:nvCxnSpPr>
          <p:spPr>
            <a:xfrm>
              <a:off x="1714500" y="33394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27" name="Straight Connector 126"/>
            <p:cNvCxnSpPr/>
            <p:nvPr/>
          </p:nvCxnSpPr>
          <p:spPr>
            <a:xfrm rot="10800000" flipV="1">
              <a:off x="1714501" y="352413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128" name="Group 127"/>
          <p:cNvGrpSpPr/>
          <p:nvPr/>
        </p:nvGrpSpPr>
        <p:grpSpPr>
          <a:xfrm>
            <a:off x="5915025" y="3834765"/>
            <a:ext cx="1447800" cy="571500"/>
            <a:chOff x="1714500" y="3834765"/>
            <a:chExt cx="1447800" cy="571500"/>
          </a:xfrm>
        </p:grpSpPr>
        <p:cxnSp>
          <p:nvCxnSpPr>
            <p:cNvPr id="129" name="Straight Connector 128"/>
            <p:cNvCxnSpPr/>
            <p:nvPr/>
          </p:nvCxnSpPr>
          <p:spPr>
            <a:xfrm>
              <a:off x="1714500" y="38347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30" name="Straight Connector 129"/>
            <p:cNvCxnSpPr/>
            <p:nvPr/>
          </p:nvCxnSpPr>
          <p:spPr>
            <a:xfrm flipH="1">
              <a:off x="1714500" y="401574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31" name="Straight Connector 130"/>
            <p:cNvCxnSpPr/>
            <p:nvPr/>
          </p:nvCxnSpPr>
          <p:spPr>
            <a:xfrm>
              <a:off x="1714500" y="42157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32" name="Straight Connector 131"/>
            <p:cNvCxnSpPr/>
            <p:nvPr/>
          </p:nvCxnSpPr>
          <p:spPr>
            <a:xfrm rot="10800000" flipV="1">
              <a:off x="1714501" y="440043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133" name="Group 132"/>
          <p:cNvGrpSpPr/>
          <p:nvPr/>
        </p:nvGrpSpPr>
        <p:grpSpPr>
          <a:xfrm>
            <a:off x="5915025" y="4741545"/>
            <a:ext cx="1447800" cy="571500"/>
            <a:chOff x="1714500" y="4741545"/>
            <a:chExt cx="1447800" cy="571500"/>
          </a:xfrm>
        </p:grpSpPr>
        <p:cxnSp>
          <p:nvCxnSpPr>
            <p:cNvPr id="134" name="Straight Connector 133"/>
            <p:cNvCxnSpPr/>
            <p:nvPr/>
          </p:nvCxnSpPr>
          <p:spPr>
            <a:xfrm>
              <a:off x="1714500" y="474154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35" name="Straight Connector 134"/>
            <p:cNvCxnSpPr/>
            <p:nvPr/>
          </p:nvCxnSpPr>
          <p:spPr>
            <a:xfrm flipH="1">
              <a:off x="1714500" y="492252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36" name="Straight Connector 135"/>
            <p:cNvCxnSpPr/>
            <p:nvPr/>
          </p:nvCxnSpPr>
          <p:spPr>
            <a:xfrm>
              <a:off x="1714500" y="512254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37" name="Straight Connector 136"/>
            <p:cNvCxnSpPr/>
            <p:nvPr/>
          </p:nvCxnSpPr>
          <p:spPr>
            <a:xfrm rot="10800000" flipV="1">
              <a:off x="1714501" y="530721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sp>
        <p:nvSpPr>
          <p:cNvPr id="69" name="Text Box 6"/>
          <p:cNvSpPr txBox="1">
            <a:spLocks noChangeArrowheads="1"/>
          </p:cNvSpPr>
          <p:nvPr/>
        </p:nvSpPr>
        <p:spPr bwMode="auto">
          <a:xfrm>
            <a:off x="627081" y="826166"/>
            <a:ext cx="2749471" cy="1200329"/>
          </a:xfrm>
          <a:prstGeom prst="rect">
            <a:avLst/>
          </a:prstGeom>
        </p:spPr>
        <p:txBody>
          <a:bodyPr wrap="none">
            <a:spAutoFit/>
          </a:bodyPr>
          <a:lstStyle/>
          <a:p>
            <a:pPr fontAlgn="base">
              <a:spcBef>
                <a:spcPct val="0"/>
              </a:spcBef>
              <a:spcAft>
                <a:spcPct val="0"/>
              </a:spcAft>
            </a:pPr>
            <a:r>
              <a:rPr lang="en-US" sz="7200" b="1" smtClean="0">
                <a:solidFill>
                  <a:schemeClr val="accent3"/>
                </a:solidFill>
                <a:latin typeface="Arial" pitchFamily="34" charset="0"/>
                <a:cs typeface="Arial" pitchFamily="34" charset="0"/>
              </a:rPr>
              <a:t>BLAH</a:t>
            </a:r>
          </a:p>
        </p:txBody>
      </p:sp>
      <p:sp>
        <p:nvSpPr>
          <p:cNvPr id="76" name="Text Box 15"/>
          <p:cNvSpPr txBox="1">
            <a:spLocks noChangeArrowheads="1"/>
          </p:cNvSpPr>
          <p:nvPr/>
        </p:nvSpPr>
        <p:spPr bwMode="auto">
          <a:xfrm>
            <a:off x="5576092" y="5437250"/>
            <a:ext cx="3889206" cy="1692771"/>
          </a:xfrm>
          <a:prstGeom prst="rect">
            <a:avLst/>
          </a:prstGeom>
        </p:spPr>
        <p:txBody>
          <a:bodyPr wrap="none">
            <a:spAutoFit/>
          </a:bodyPr>
          <a:lstStyle/>
          <a:p>
            <a:pPr fontAlgn="base">
              <a:spcBef>
                <a:spcPct val="0"/>
              </a:spcBef>
              <a:spcAft>
                <a:spcPct val="0"/>
              </a:spcAft>
            </a:pPr>
            <a:r>
              <a:rPr lang="en-US" sz="10400" b="1" smtClean="0">
                <a:solidFill>
                  <a:schemeClr val="accent3"/>
                </a:solidFill>
                <a:latin typeface="Arial" pitchFamily="34" charset="0"/>
                <a:cs typeface="Arial" pitchFamily="34" charset="0"/>
              </a:rPr>
              <a:t>BLAH</a:t>
            </a:r>
          </a:p>
        </p:txBody>
      </p:sp>
      <p:sp>
        <p:nvSpPr>
          <p:cNvPr id="83" name="Text Box 22"/>
          <p:cNvSpPr txBox="1">
            <a:spLocks noChangeArrowheads="1"/>
          </p:cNvSpPr>
          <p:nvPr/>
        </p:nvSpPr>
        <p:spPr bwMode="auto">
          <a:xfrm>
            <a:off x="3010830" y="2752149"/>
            <a:ext cx="1750800" cy="769441"/>
          </a:xfrm>
          <a:prstGeom prst="rect">
            <a:avLst/>
          </a:prstGeom>
        </p:spPr>
        <p:txBody>
          <a:bodyPr wrap="none">
            <a:spAutoFit/>
          </a:bodyPr>
          <a:lstStyle/>
          <a:p>
            <a:pPr fontAlgn="base">
              <a:spcBef>
                <a:spcPct val="0"/>
              </a:spcBef>
              <a:spcAft>
                <a:spcPct val="0"/>
              </a:spcAft>
            </a:pPr>
            <a:r>
              <a:rPr lang="en-US" sz="4400" b="1" smtClean="0">
                <a:solidFill>
                  <a:schemeClr val="accent3"/>
                </a:solidFill>
                <a:latin typeface="Arial" pitchFamily="34" charset="0"/>
                <a:cs typeface="Arial" pitchFamily="34" charset="0"/>
              </a:rPr>
              <a:t>BLAH</a:t>
            </a:r>
          </a:p>
        </p:txBody>
      </p:sp>
      <p:sp>
        <p:nvSpPr>
          <p:cNvPr id="86" name="Text Box 25"/>
          <p:cNvSpPr txBox="1">
            <a:spLocks noChangeArrowheads="1"/>
          </p:cNvSpPr>
          <p:nvPr/>
        </p:nvSpPr>
        <p:spPr bwMode="auto">
          <a:xfrm>
            <a:off x="6212125" y="1901256"/>
            <a:ext cx="1750800" cy="769441"/>
          </a:xfrm>
          <a:prstGeom prst="rect">
            <a:avLst/>
          </a:prstGeom>
        </p:spPr>
        <p:txBody>
          <a:bodyPr wrap="none">
            <a:spAutoFit/>
          </a:bodyPr>
          <a:lstStyle/>
          <a:p>
            <a:pPr fontAlgn="base">
              <a:spcBef>
                <a:spcPct val="0"/>
              </a:spcBef>
              <a:spcAft>
                <a:spcPct val="0"/>
              </a:spcAft>
            </a:pPr>
            <a:r>
              <a:rPr lang="en-US" sz="4400" b="1" smtClean="0">
                <a:solidFill>
                  <a:schemeClr val="accent3"/>
                </a:solidFill>
                <a:latin typeface="Arial" pitchFamily="34" charset="0"/>
                <a:cs typeface="Arial" pitchFamily="34" charset="0"/>
              </a:rPr>
              <a:t>BLAH</a:t>
            </a:r>
          </a:p>
        </p:txBody>
      </p:sp>
      <p:sp>
        <p:nvSpPr>
          <p:cNvPr id="89" name="Text Box 28"/>
          <p:cNvSpPr txBox="1">
            <a:spLocks noChangeArrowheads="1"/>
          </p:cNvSpPr>
          <p:nvPr/>
        </p:nvSpPr>
        <p:spPr bwMode="auto">
          <a:xfrm>
            <a:off x="8196286" y="3545201"/>
            <a:ext cx="3614715" cy="1573148"/>
          </a:xfrm>
          <a:prstGeom prst="rect">
            <a:avLst/>
          </a:prstGeom>
        </p:spPr>
        <p:txBody>
          <a:bodyPr wrap="none">
            <a:spAutoFit/>
          </a:bodyPr>
          <a:lstStyle/>
          <a:p>
            <a:pPr fontAlgn="base">
              <a:spcBef>
                <a:spcPct val="0"/>
              </a:spcBef>
              <a:spcAft>
                <a:spcPct val="0"/>
              </a:spcAft>
            </a:pPr>
            <a:r>
              <a:rPr lang="en-US" sz="9600" b="1" smtClean="0">
                <a:solidFill>
                  <a:srgbClr val="FFFFFF"/>
                </a:solidFill>
                <a:latin typeface="Arial" pitchFamily="34" charset="0"/>
                <a:cs typeface="Arial" pitchFamily="34" charset="0"/>
              </a:rPr>
              <a:t>BLAH</a:t>
            </a:r>
          </a:p>
        </p:txBody>
      </p:sp>
      <p:sp>
        <p:nvSpPr>
          <p:cNvPr id="90" name="Text Box 29"/>
          <p:cNvSpPr txBox="1">
            <a:spLocks noChangeArrowheads="1"/>
          </p:cNvSpPr>
          <p:nvPr/>
        </p:nvSpPr>
        <p:spPr bwMode="auto">
          <a:xfrm>
            <a:off x="2244177" y="6088559"/>
            <a:ext cx="1750800" cy="769441"/>
          </a:xfrm>
          <a:prstGeom prst="rect">
            <a:avLst/>
          </a:prstGeom>
        </p:spPr>
        <p:txBody>
          <a:bodyPr wrap="none">
            <a:spAutoFit/>
          </a:bodyPr>
          <a:lstStyle/>
          <a:p>
            <a:pPr fontAlgn="base">
              <a:spcBef>
                <a:spcPct val="0"/>
              </a:spcBef>
              <a:spcAft>
                <a:spcPct val="0"/>
              </a:spcAft>
            </a:pPr>
            <a:r>
              <a:rPr lang="en-US" sz="4400" b="1" smtClean="0">
                <a:solidFill>
                  <a:srgbClr val="FFFFFF"/>
                </a:solidFill>
                <a:latin typeface="Arial" pitchFamily="34" charset="0"/>
                <a:cs typeface="Arial" pitchFamily="34" charset="0"/>
              </a:rPr>
              <a:t>BLAH</a:t>
            </a:r>
          </a:p>
        </p:txBody>
      </p:sp>
      <p:sp>
        <p:nvSpPr>
          <p:cNvPr id="93" name="Text Box 32"/>
          <p:cNvSpPr txBox="1">
            <a:spLocks noChangeArrowheads="1"/>
          </p:cNvSpPr>
          <p:nvPr/>
        </p:nvSpPr>
        <p:spPr bwMode="auto">
          <a:xfrm>
            <a:off x="-617612" y="-643582"/>
            <a:ext cx="3614715" cy="1573148"/>
          </a:xfrm>
          <a:prstGeom prst="rect">
            <a:avLst/>
          </a:prstGeom>
        </p:spPr>
        <p:txBody>
          <a:bodyPr wrap="none">
            <a:spAutoFit/>
          </a:bodyPr>
          <a:lstStyle/>
          <a:p>
            <a:pPr fontAlgn="base">
              <a:spcBef>
                <a:spcPct val="0"/>
              </a:spcBef>
              <a:spcAft>
                <a:spcPct val="0"/>
              </a:spcAft>
            </a:pPr>
            <a:r>
              <a:rPr lang="en-US" sz="9600" b="1" smtClean="0">
                <a:solidFill>
                  <a:srgbClr val="FFFFFF"/>
                </a:solidFill>
                <a:latin typeface="Arial" pitchFamily="34" charset="0"/>
                <a:cs typeface="Arial" pitchFamily="34" charset="0"/>
              </a:rPr>
              <a:t>BLAH</a:t>
            </a:r>
          </a:p>
        </p:txBody>
      </p:sp>
      <p:pic>
        <p:nvPicPr>
          <p:cNvPr id="97" name="33-37_Your Audience Didn'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7112000"/>
            <a:ext cx="304800" cy="304800"/>
          </a:xfrm>
          <a:prstGeom prst="rect">
            <a:avLst/>
          </a:prstGeom>
        </p:spPr>
      </p:pic>
      <p:sp>
        <p:nvSpPr>
          <p:cNvPr id="138" name="Freeform 6"/>
          <p:cNvSpPr>
            <a:spLocks noEditPoints="1"/>
          </p:cNvSpPr>
          <p:nvPr/>
        </p:nvSpPr>
        <p:spPr bwMode="auto">
          <a:xfrm>
            <a:off x="605725" y="4620472"/>
            <a:ext cx="2198499" cy="795102"/>
          </a:xfrm>
          <a:custGeom>
            <a:avLst/>
            <a:gdLst/>
            <a:ahLst/>
            <a:cxnLst>
              <a:cxn ang="0">
                <a:pos x="409" y="11"/>
              </a:cxn>
              <a:cxn ang="0">
                <a:pos x="370" y="108"/>
              </a:cxn>
              <a:cxn ang="0">
                <a:pos x="250" y="114"/>
              </a:cxn>
              <a:cxn ang="0">
                <a:pos x="13" y="152"/>
              </a:cxn>
              <a:cxn ang="0">
                <a:pos x="112" y="77"/>
              </a:cxn>
              <a:cxn ang="0">
                <a:pos x="230" y="10"/>
              </a:cxn>
              <a:cxn ang="0">
                <a:pos x="306" y="113"/>
              </a:cxn>
              <a:cxn ang="0">
                <a:pos x="129" y="17"/>
              </a:cxn>
              <a:cxn ang="0">
                <a:pos x="335" y="31"/>
              </a:cxn>
              <a:cxn ang="0">
                <a:pos x="161" y="18"/>
              </a:cxn>
              <a:cxn ang="0">
                <a:pos x="237" y="31"/>
              </a:cxn>
              <a:cxn ang="0">
                <a:pos x="271" y="13"/>
              </a:cxn>
              <a:cxn ang="0">
                <a:pos x="395" y="14"/>
              </a:cxn>
              <a:cxn ang="0">
                <a:pos x="394" y="28"/>
              </a:cxn>
              <a:cxn ang="0">
                <a:pos x="414" y="50"/>
              </a:cxn>
              <a:cxn ang="0">
                <a:pos x="346" y="38"/>
              </a:cxn>
              <a:cxn ang="0">
                <a:pos x="265" y="40"/>
              </a:cxn>
              <a:cxn ang="0">
                <a:pos x="416" y="28"/>
              </a:cxn>
              <a:cxn ang="0">
                <a:pos x="75" y="30"/>
              </a:cxn>
              <a:cxn ang="0">
                <a:pos x="345" y="55"/>
              </a:cxn>
              <a:cxn ang="0">
                <a:pos x="83" y="40"/>
              </a:cxn>
              <a:cxn ang="0">
                <a:pos x="39" y="46"/>
              </a:cxn>
              <a:cxn ang="0">
                <a:pos x="47" y="57"/>
              </a:cxn>
              <a:cxn ang="0">
                <a:pos x="76" y="60"/>
              </a:cxn>
              <a:cxn ang="0">
                <a:pos x="326" y="86"/>
              </a:cxn>
              <a:cxn ang="0">
                <a:pos x="409" y="65"/>
              </a:cxn>
              <a:cxn ang="0">
                <a:pos x="167" y="58"/>
              </a:cxn>
              <a:cxn ang="0">
                <a:pos x="212" y="70"/>
              </a:cxn>
              <a:cxn ang="0">
                <a:pos x="44" y="62"/>
              </a:cxn>
              <a:cxn ang="0">
                <a:pos x="390" y="91"/>
              </a:cxn>
              <a:cxn ang="0">
                <a:pos x="61" y="70"/>
              </a:cxn>
              <a:cxn ang="0">
                <a:pos x="198" y="87"/>
              </a:cxn>
              <a:cxn ang="0">
                <a:pos x="320" y="78"/>
              </a:cxn>
              <a:cxn ang="0">
                <a:pos x="355" y="78"/>
              </a:cxn>
              <a:cxn ang="0">
                <a:pos x="120" y="77"/>
              </a:cxn>
              <a:cxn ang="0">
                <a:pos x="11" y="80"/>
              </a:cxn>
              <a:cxn ang="0">
                <a:pos x="412" y="92"/>
              </a:cxn>
              <a:cxn ang="0">
                <a:pos x="277" y="94"/>
              </a:cxn>
              <a:cxn ang="0">
                <a:pos x="67" y="88"/>
              </a:cxn>
              <a:cxn ang="0">
                <a:pos x="271" y="91"/>
              </a:cxn>
              <a:cxn ang="0">
                <a:pos x="344" y="95"/>
              </a:cxn>
              <a:cxn ang="0">
                <a:pos x="274" y="97"/>
              </a:cxn>
              <a:cxn ang="0">
                <a:pos x="86" y="99"/>
              </a:cxn>
              <a:cxn ang="0">
                <a:pos x="30" y="116"/>
              </a:cxn>
              <a:cxn ang="0">
                <a:pos x="222" y="100"/>
              </a:cxn>
              <a:cxn ang="0">
                <a:pos x="26" y="112"/>
              </a:cxn>
              <a:cxn ang="0">
                <a:pos x="9" y="104"/>
              </a:cxn>
              <a:cxn ang="0">
                <a:pos x="247" y="107"/>
              </a:cxn>
              <a:cxn ang="0">
                <a:pos x="185" y="103"/>
              </a:cxn>
              <a:cxn ang="0">
                <a:pos x="234" y="110"/>
              </a:cxn>
              <a:cxn ang="0">
                <a:pos x="320" y="108"/>
              </a:cxn>
              <a:cxn ang="0">
                <a:pos x="148" y="126"/>
              </a:cxn>
              <a:cxn ang="0">
                <a:pos x="111" y="140"/>
              </a:cxn>
              <a:cxn ang="0">
                <a:pos x="21" y="124"/>
              </a:cxn>
              <a:cxn ang="0">
                <a:pos x="333" y="131"/>
              </a:cxn>
              <a:cxn ang="0">
                <a:pos x="409" y="124"/>
              </a:cxn>
              <a:cxn ang="0">
                <a:pos x="48" y="146"/>
              </a:cxn>
              <a:cxn ang="0">
                <a:pos x="80" y="131"/>
              </a:cxn>
              <a:cxn ang="0">
                <a:pos x="301" y="129"/>
              </a:cxn>
              <a:cxn ang="0">
                <a:pos x="205" y="140"/>
              </a:cxn>
              <a:cxn ang="0">
                <a:pos x="9" y="135"/>
              </a:cxn>
              <a:cxn ang="0">
                <a:pos x="135" y="139"/>
              </a:cxn>
              <a:cxn ang="0">
                <a:pos x="62" y="147"/>
              </a:cxn>
            </a:cxnLst>
            <a:rect l="0" t="0" r="r" b="b"/>
            <a:pathLst>
              <a:path w="436" h="158">
                <a:moveTo>
                  <a:pt x="369" y="9"/>
                </a:moveTo>
                <a:cubicBezTo>
                  <a:pt x="371" y="27"/>
                  <a:pt x="366" y="41"/>
                  <a:pt x="362" y="56"/>
                </a:cubicBezTo>
                <a:cubicBezTo>
                  <a:pt x="361" y="59"/>
                  <a:pt x="364" y="58"/>
                  <a:pt x="364" y="61"/>
                </a:cubicBezTo>
                <a:cubicBezTo>
                  <a:pt x="364" y="65"/>
                  <a:pt x="360" y="64"/>
                  <a:pt x="360" y="68"/>
                </a:cubicBezTo>
                <a:cubicBezTo>
                  <a:pt x="365" y="67"/>
                  <a:pt x="372" y="67"/>
                  <a:pt x="377" y="66"/>
                </a:cubicBezTo>
                <a:cubicBezTo>
                  <a:pt x="380" y="50"/>
                  <a:pt x="385" y="28"/>
                  <a:pt x="384" y="8"/>
                </a:cubicBezTo>
                <a:cubicBezTo>
                  <a:pt x="389" y="3"/>
                  <a:pt x="394" y="8"/>
                  <a:pt x="398" y="10"/>
                </a:cubicBezTo>
                <a:cubicBezTo>
                  <a:pt x="404" y="11"/>
                  <a:pt x="401" y="5"/>
                  <a:pt x="406" y="6"/>
                </a:cubicBezTo>
                <a:cubicBezTo>
                  <a:pt x="410" y="6"/>
                  <a:pt x="410" y="8"/>
                  <a:pt x="409" y="11"/>
                </a:cubicBezTo>
                <a:cubicBezTo>
                  <a:pt x="418" y="13"/>
                  <a:pt x="430" y="11"/>
                  <a:pt x="436" y="15"/>
                </a:cubicBezTo>
                <a:cubicBezTo>
                  <a:pt x="435" y="36"/>
                  <a:pt x="426" y="49"/>
                  <a:pt x="422" y="68"/>
                </a:cubicBezTo>
                <a:cubicBezTo>
                  <a:pt x="420" y="82"/>
                  <a:pt x="419" y="95"/>
                  <a:pt x="418" y="112"/>
                </a:cubicBezTo>
                <a:cubicBezTo>
                  <a:pt x="417" y="125"/>
                  <a:pt x="414" y="140"/>
                  <a:pt x="416" y="151"/>
                </a:cubicBezTo>
                <a:cubicBezTo>
                  <a:pt x="410" y="154"/>
                  <a:pt x="407" y="150"/>
                  <a:pt x="403" y="148"/>
                </a:cubicBezTo>
                <a:cubicBezTo>
                  <a:pt x="398" y="147"/>
                  <a:pt x="393" y="150"/>
                  <a:pt x="391" y="147"/>
                </a:cubicBezTo>
                <a:cubicBezTo>
                  <a:pt x="382" y="147"/>
                  <a:pt x="374" y="154"/>
                  <a:pt x="366" y="152"/>
                </a:cubicBezTo>
                <a:cubicBezTo>
                  <a:pt x="364" y="143"/>
                  <a:pt x="369" y="138"/>
                  <a:pt x="370" y="131"/>
                </a:cubicBezTo>
                <a:cubicBezTo>
                  <a:pt x="370" y="124"/>
                  <a:pt x="368" y="118"/>
                  <a:pt x="370" y="108"/>
                </a:cubicBezTo>
                <a:cubicBezTo>
                  <a:pt x="367" y="104"/>
                  <a:pt x="360" y="104"/>
                  <a:pt x="353" y="103"/>
                </a:cubicBezTo>
                <a:cubicBezTo>
                  <a:pt x="348" y="115"/>
                  <a:pt x="353" y="134"/>
                  <a:pt x="348" y="144"/>
                </a:cubicBezTo>
                <a:cubicBezTo>
                  <a:pt x="343" y="144"/>
                  <a:pt x="339" y="143"/>
                  <a:pt x="337" y="138"/>
                </a:cubicBezTo>
                <a:cubicBezTo>
                  <a:pt x="332" y="138"/>
                  <a:pt x="328" y="136"/>
                  <a:pt x="323" y="136"/>
                </a:cubicBezTo>
                <a:cubicBezTo>
                  <a:pt x="319" y="136"/>
                  <a:pt x="314" y="140"/>
                  <a:pt x="313" y="136"/>
                </a:cubicBezTo>
                <a:cubicBezTo>
                  <a:pt x="312" y="139"/>
                  <a:pt x="310" y="141"/>
                  <a:pt x="307" y="142"/>
                </a:cubicBezTo>
                <a:cubicBezTo>
                  <a:pt x="297" y="142"/>
                  <a:pt x="286" y="139"/>
                  <a:pt x="277" y="140"/>
                </a:cubicBezTo>
                <a:cubicBezTo>
                  <a:pt x="272" y="141"/>
                  <a:pt x="268" y="144"/>
                  <a:pt x="263" y="143"/>
                </a:cubicBezTo>
                <a:cubicBezTo>
                  <a:pt x="256" y="135"/>
                  <a:pt x="259" y="116"/>
                  <a:pt x="250" y="114"/>
                </a:cubicBezTo>
                <a:cubicBezTo>
                  <a:pt x="241" y="113"/>
                  <a:pt x="240" y="127"/>
                  <a:pt x="231" y="129"/>
                </a:cubicBezTo>
                <a:cubicBezTo>
                  <a:pt x="232" y="137"/>
                  <a:pt x="234" y="151"/>
                  <a:pt x="232" y="158"/>
                </a:cubicBezTo>
                <a:cubicBezTo>
                  <a:pt x="230" y="158"/>
                  <a:pt x="228" y="158"/>
                  <a:pt x="226" y="158"/>
                </a:cubicBezTo>
                <a:cubicBezTo>
                  <a:pt x="224" y="157"/>
                  <a:pt x="225" y="153"/>
                  <a:pt x="225" y="151"/>
                </a:cubicBezTo>
                <a:cubicBezTo>
                  <a:pt x="191" y="146"/>
                  <a:pt x="165" y="144"/>
                  <a:pt x="128" y="146"/>
                </a:cubicBezTo>
                <a:cubicBezTo>
                  <a:pt x="124" y="146"/>
                  <a:pt x="124" y="143"/>
                  <a:pt x="121" y="143"/>
                </a:cubicBezTo>
                <a:cubicBezTo>
                  <a:pt x="116" y="145"/>
                  <a:pt x="112" y="146"/>
                  <a:pt x="109" y="149"/>
                </a:cubicBezTo>
                <a:cubicBezTo>
                  <a:pt x="90" y="150"/>
                  <a:pt x="73" y="153"/>
                  <a:pt x="55" y="153"/>
                </a:cubicBezTo>
                <a:cubicBezTo>
                  <a:pt x="40" y="152"/>
                  <a:pt x="25" y="146"/>
                  <a:pt x="13" y="152"/>
                </a:cubicBezTo>
                <a:cubicBezTo>
                  <a:pt x="7" y="149"/>
                  <a:pt x="4" y="150"/>
                  <a:pt x="0" y="146"/>
                </a:cubicBezTo>
                <a:cubicBezTo>
                  <a:pt x="2" y="138"/>
                  <a:pt x="4" y="125"/>
                  <a:pt x="1" y="118"/>
                </a:cubicBezTo>
                <a:cubicBezTo>
                  <a:pt x="6" y="105"/>
                  <a:pt x="2" y="80"/>
                  <a:pt x="3" y="62"/>
                </a:cubicBezTo>
                <a:cubicBezTo>
                  <a:pt x="3" y="56"/>
                  <a:pt x="6" y="51"/>
                  <a:pt x="3" y="46"/>
                </a:cubicBezTo>
                <a:cubicBezTo>
                  <a:pt x="8" y="41"/>
                  <a:pt x="8" y="32"/>
                  <a:pt x="6" y="25"/>
                </a:cubicBezTo>
                <a:cubicBezTo>
                  <a:pt x="38" y="14"/>
                  <a:pt x="90" y="8"/>
                  <a:pt x="93" y="48"/>
                </a:cubicBezTo>
                <a:cubicBezTo>
                  <a:pt x="94" y="57"/>
                  <a:pt x="91" y="61"/>
                  <a:pt x="87" y="69"/>
                </a:cubicBezTo>
                <a:cubicBezTo>
                  <a:pt x="91" y="72"/>
                  <a:pt x="92" y="66"/>
                  <a:pt x="96" y="67"/>
                </a:cubicBezTo>
                <a:cubicBezTo>
                  <a:pt x="99" y="73"/>
                  <a:pt x="108" y="73"/>
                  <a:pt x="112" y="77"/>
                </a:cubicBezTo>
                <a:cubicBezTo>
                  <a:pt x="119" y="58"/>
                  <a:pt x="114" y="22"/>
                  <a:pt x="126" y="6"/>
                </a:cubicBezTo>
                <a:cubicBezTo>
                  <a:pt x="144" y="8"/>
                  <a:pt x="163" y="6"/>
                  <a:pt x="182" y="9"/>
                </a:cubicBezTo>
                <a:cubicBezTo>
                  <a:pt x="187" y="15"/>
                  <a:pt x="182" y="26"/>
                  <a:pt x="180" y="35"/>
                </a:cubicBezTo>
                <a:cubicBezTo>
                  <a:pt x="175" y="55"/>
                  <a:pt x="171" y="80"/>
                  <a:pt x="167" y="101"/>
                </a:cubicBezTo>
                <a:cubicBezTo>
                  <a:pt x="169" y="103"/>
                  <a:pt x="171" y="97"/>
                  <a:pt x="173" y="97"/>
                </a:cubicBezTo>
                <a:cubicBezTo>
                  <a:pt x="177" y="100"/>
                  <a:pt x="180" y="98"/>
                  <a:pt x="185" y="97"/>
                </a:cubicBezTo>
                <a:cubicBezTo>
                  <a:pt x="192" y="84"/>
                  <a:pt x="200" y="70"/>
                  <a:pt x="207" y="57"/>
                </a:cubicBezTo>
                <a:cubicBezTo>
                  <a:pt x="214" y="43"/>
                  <a:pt x="220" y="29"/>
                  <a:pt x="229" y="17"/>
                </a:cubicBezTo>
                <a:cubicBezTo>
                  <a:pt x="229" y="14"/>
                  <a:pt x="228" y="12"/>
                  <a:pt x="230" y="10"/>
                </a:cubicBezTo>
                <a:cubicBezTo>
                  <a:pt x="235" y="7"/>
                  <a:pt x="238" y="10"/>
                  <a:pt x="242" y="10"/>
                </a:cubicBezTo>
                <a:cubicBezTo>
                  <a:pt x="258" y="9"/>
                  <a:pt x="279" y="0"/>
                  <a:pt x="285" y="13"/>
                </a:cubicBezTo>
                <a:cubicBezTo>
                  <a:pt x="285" y="14"/>
                  <a:pt x="286" y="17"/>
                  <a:pt x="286" y="16"/>
                </a:cubicBezTo>
                <a:cubicBezTo>
                  <a:pt x="289" y="35"/>
                  <a:pt x="293" y="62"/>
                  <a:pt x="299" y="80"/>
                </a:cubicBezTo>
                <a:cubicBezTo>
                  <a:pt x="299" y="81"/>
                  <a:pt x="301" y="80"/>
                  <a:pt x="301" y="82"/>
                </a:cubicBezTo>
                <a:cubicBezTo>
                  <a:pt x="303" y="83"/>
                  <a:pt x="302" y="85"/>
                  <a:pt x="301" y="86"/>
                </a:cubicBezTo>
                <a:cubicBezTo>
                  <a:pt x="301" y="89"/>
                  <a:pt x="306" y="86"/>
                  <a:pt x="305" y="89"/>
                </a:cubicBezTo>
                <a:cubicBezTo>
                  <a:pt x="306" y="92"/>
                  <a:pt x="304" y="93"/>
                  <a:pt x="303" y="97"/>
                </a:cubicBezTo>
                <a:cubicBezTo>
                  <a:pt x="303" y="102"/>
                  <a:pt x="307" y="108"/>
                  <a:pt x="306" y="113"/>
                </a:cubicBezTo>
                <a:cubicBezTo>
                  <a:pt x="310" y="112"/>
                  <a:pt x="312" y="109"/>
                  <a:pt x="314" y="107"/>
                </a:cubicBezTo>
                <a:cubicBezTo>
                  <a:pt x="312" y="104"/>
                  <a:pt x="309" y="104"/>
                  <a:pt x="308" y="102"/>
                </a:cubicBezTo>
                <a:cubicBezTo>
                  <a:pt x="312" y="90"/>
                  <a:pt x="312" y="74"/>
                  <a:pt x="314" y="59"/>
                </a:cubicBezTo>
                <a:cubicBezTo>
                  <a:pt x="315" y="48"/>
                  <a:pt x="320" y="38"/>
                  <a:pt x="316" y="29"/>
                </a:cubicBezTo>
                <a:cubicBezTo>
                  <a:pt x="322" y="26"/>
                  <a:pt x="318" y="12"/>
                  <a:pt x="323" y="7"/>
                </a:cubicBezTo>
                <a:cubicBezTo>
                  <a:pt x="333" y="8"/>
                  <a:pt x="340" y="6"/>
                  <a:pt x="349" y="8"/>
                </a:cubicBezTo>
                <a:cubicBezTo>
                  <a:pt x="350" y="7"/>
                  <a:pt x="350" y="5"/>
                  <a:pt x="351" y="4"/>
                </a:cubicBezTo>
                <a:cubicBezTo>
                  <a:pt x="357" y="7"/>
                  <a:pt x="363" y="6"/>
                  <a:pt x="369" y="9"/>
                </a:cubicBezTo>
                <a:close/>
                <a:moveTo>
                  <a:pt x="129" y="17"/>
                </a:moveTo>
                <a:cubicBezTo>
                  <a:pt x="128" y="16"/>
                  <a:pt x="131" y="13"/>
                  <a:pt x="129" y="12"/>
                </a:cubicBezTo>
                <a:cubicBezTo>
                  <a:pt x="127" y="13"/>
                  <a:pt x="124" y="17"/>
                  <a:pt x="129" y="17"/>
                </a:cubicBezTo>
                <a:close/>
                <a:moveTo>
                  <a:pt x="130" y="26"/>
                </a:moveTo>
                <a:cubicBezTo>
                  <a:pt x="134" y="23"/>
                  <a:pt x="142" y="16"/>
                  <a:pt x="139" y="12"/>
                </a:cubicBezTo>
                <a:cubicBezTo>
                  <a:pt x="135" y="16"/>
                  <a:pt x="132" y="21"/>
                  <a:pt x="130" y="26"/>
                </a:cubicBezTo>
                <a:close/>
                <a:moveTo>
                  <a:pt x="324" y="33"/>
                </a:moveTo>
                <a:cubicBezTo>
                  <a:pt x="333" y="28"/>
                  <a:pt x="339" y="20"/>
                  <a:pt x="345" y="12"/>
                </a:cubicBezTo>
                <a:cubicBezTo>
                  <a:pt x="334" y="15"/>
                  <a:pt x="329" y="25"/>
                  <a:pt x="324" y="33"/>
                </a:cubicBezTo>
                <a:close/>
                <a:moveTo>
                  <a:pt x="335" y="31"/>
                </a:moveTo>
                <a:cubicBezTo>
                  <a:pt x="337" y="31"/>
                  <a:pt x="337" y="29"/>
                  <a:pt x="340" y="30"/>
                </a:cubicBezTo>
                <a:cubicBezTo>
                  <a:pt x="342" y="23"/>
                  <a:pt x="354" y="19"/>
                  <a:pt x="353" y="12"/>
                </a:cubicBezTo>
                <a:cubicBezTo>
                  <a:pt x="348" y="19"/>
                  <a:pt x="341" y="25"/>
                  <a:pt x="335" y="31"/>
                </a:cubicBezTo>
                <a:close/>
                <a:moveTo>
                  <a:pt x="142" y="22"/>
                </a:moveTo>
                <a:cubicBezTo>
                  <a:pt x="136" y="29"/>
                  <a:pt x="129" y="35"/>
                  <a:pt x="127" y="41"/>
                </a:cubicBezTo>
                <a:cubicBezTo>
                  <a:pt x="130" y="40"/>
                  <a:pt x="132" y="35"/>
                  <a:pt x="136" y="37"/>
                </a:cubicBezTo>
                <a:cubicBezTo>
                  <a:pt x="142" y="28"/>
                  <a:pt x="152" y="24"/>
                  <a:pt x="156" y="13"/>
                </a:cubicBezTo>
                <a:cubicBezTo>
                  <a:pt x="149" y="12"/>
                  <a:pt x="146" y="18"/>
                  <a:pt x="142" y="22"/>
                </a:cubicBezTo>
                <a:close/>
                <a:moveTo>
                  <a:pt x="161" y="18"/>
                </a:moveTo>
                <a:cubicBezTo>
                  <a:pt x="157" y="21"/>
                  <a:pt x="154" y="26"/>
                  <a:pt x="150" y="31"/>
                </a:cubicBezTo>
                <a:cubicBezTo>
                  <a:pt x="146" y="35"/>
                  <a:pt x="139" y="38"/>
                  <a:pt x="139" y="43"/>
                </a:cubicBezTo>
                <a:cubicBezTo>
                  <a:pt x="140" y="40"/>
                  <a:pt x="144" y="39"/>
                  <a:pt x="147" y="38"/>
                </a:cubicBezTo>
                <a:cubicBezTo>
                  <a:pt x="154" y="30"/>
                  <a:pt x="160" y="20"/>
                  <a:pt x="170" y="14"/>
                </a:cubicBezTo>
                <a:cubicBezTo>
                  <a:pt x="173" y="14"/>
                  <a:pt x="170" y="19"/>
                  <a:pt x="174" y="18"/>
                </a:cubicBezTo>
                <a:cubicBezTo>
                  <a:pt x="177" y="13"/>
                  <a:pt x="168" y="13"/>
                  <a:pt x="162" y="13"/>
                </a:cubicBezTo>
                <a:cubicBezTo>
                  <a:pt x="163" y="16"/>
                  <a:pt x="161" y="16"/>
                  <a:pt x="161" y="18"/>
                </a:cubicBezTo>
                <a:close/>
                <a:moveTo>
                  <a:pt x="251" y="14"/>
                </a:moveTo>
                <a:cubicBezTo>
                  <a:pt x="245" y="19"/>
                  <a:pt x="242" y="26"/>
                  <a:pt x="237" y="31"/>
                </a:cubicBezTo>
                <a:cubicBezTo>
                  <a:pt x="234" y="34"/>
                  <a:pt x="227" y="36"/>
                  <a:pt x="228" y="42"/>
                </a:cubicBezTo>
                <a:cubicBezTo>
                  <a:pt x="231" y="42"/>
                  <a:pt x="233" y="38"/>
                  <a:pt x="236" y="35"/>
                </a:cubicBezTo>
                <a:cubicBezTo>
                  <a:pt x="242" y="30"/>
                  <a:pt x="248" y="26"/>
                  <a:pt x="253" y="21"/>
                </a:cubicBezTo>
                <a:cubicBezTo>
                  <a:pt x="254" y="19"/>
                  <a:pt x="259" y="13"/>
                  <a:pt x="256" y="13"/>
                </a:cubicBezTo>
                <a:cubicBezTo>
                  <a:pt x="255" y="15"/>
                  <a:pt x="253" y="14"/>
                  <a:pt x="251" y="14"/>
                </a:cubicBezTo>
                <a:close/>
                <a:moveTo>
                  <a:pt x="266" y="13"/>
                </a:moveTo>
                <a:cubicBezTo>
                  <a:pt x="255" y="29"/>
                  <a:pt x="238" y="39"/>
                  <a:pt x="227" y="54"/>
                </a:cubicBezTo>
                <a:cubicBezTo>
                  <a:pt x="230" y="54"/>
                  <a:pt x="230" y="52"/>
                  <a:pt x="231" y="54"/>
                </a:cubicBezTo>
                <a:cubicBezTo>
                  <a:pt x="243" y="39"/>
                  <a:pt x="259" y="28"/>
                  <a:pt x="271" y="13"/>
                </a:cubicBezTo>
                <a:cubicBezTo>
                  <a:pt x="269" y="13"/>
                  <a:pt x="268" y="13"/>
                  <a:pt x="266" y="13"/>
                </a:cubicBezTo>
                <a:close/>
                <a:moveTo>
                  <a:pt x="273" y="21"/>
                </a:moveTo>
                <a:cubicBezTo>
                  <a:pt x="266" y="29"/>
                  <a:pt x="253" y="37"/>
                  <a:pt x="247" y="46"/>
                </a:cubicBezTo>
                <a:cubicBezTo>
                  <a:pt x="251" y="49"/>
                  <a:pt x="253" y="43"/>
                  <a:pt x="255" y="40"/>
                </a:cubicBezTo>
                <a:cubicBezTo>
                  <a:pt x="263" y="32"/>
                  <a:pt x="272" y="25"/>
                  <a:pt x="278" y="17"/>
                </a:cubicBezTo>
                <a:cubicBezTo>
                  <a:pt x="277" y="17"/>
                  <a:pt x="276" y="12"/>
                  <a:pt x="275" y="15"/>
                </a:cubicBezTo>
                <a:cubicBezTo>
                  <a:pt x="276" y="16"/>
                  <a:pt x="273" y="20"/>
                  <a:pt x="273" y="21"/>
                </a:cubicBezTo>
                <a:close/>
                <a:moveTo>
                  <a:pt x="391" y="20"/>
                </a:moveTo>
                <a:cubicBezTo>
                  <a:pt x="392" y="18"/>
                  <a:pt x="394" y="17"/>
                  <a:pt x="395" y="14"/>
                </a:cubicBezTo>
                <a:cubicBezTo>
                  <a:pt x="391" y="13"/>
                  <a:pt x="389" y="19"/>
                  <a:pt x="391" y="20"/>
                </a:cubicBezTo>
                <a:close/>
                <a:moveTo>
                  <a:pt x="224" y="36"/>
                </a:moveTo>
                <a:cubicBezTo>
                  <a:pt x="228" y="30"/>
                  <a:pt x="239" y="24"/>
                  <a:pt x="239" y="15"/>
                </a:cubicBezTo>
                <a:cubicBezTo>
                  <a:pt x="232" y="20"/>
                  <a:pt x="225" y="30"/>
                  <a:pt x="224" y="36"/>
                </a:cubicBezTo>
                <a:close/>
                <a:moveTo>
                  <a:pt x="327" y="18"/>
                </a:moveTo>
                <a:cubicBezTo>
                  <a:pt x="327" y="18"/>
                  <a:pt x="328" y="17"/>
                  <a:pt x="328" y="17"/>
                </a:cubicBezTo>
                <a:cubicBezTo>
                  <a:pt x="328" y="16"/>
                  <a:pt x="328" y="15"/>
                  <a:pt x="326" y="15"/>
                </a:cubicBezTo>
                <a:cubicBezTo>
                  <a:pt x="327" y="16"/>
                  <a:pt x="326" y="18"/>
                  <a:pt x="327" y="18"/>
                </a:cubicBezTo>
                <a:close/>
                <a:moveTo>
                  <a:pt x="394" y="28"/>
                </a:moveTo>
                <a:cubicBezTo>
                  <a:pt x="398" y="24"/>
                  <a:pt x="404" y="22"/>
                  <a:pt x="406" y="16"/>
                </a:cubicBezTo>
                <a:cubicBezTo>
                  <a:pt x="399" y="18"/>
                  <a:pt x="395" y="21"/>
                  <a:pt x="394" y="28"/>
                </a:cubicBezTo>
                <a:close/>
                <a:moveTo>
                  <a:pt x="415" y="17"/>
                </a:moveTo>
                <a:cubicBezTo>
                  <a:pt x="407" y="27"/>
                  <a:pt x="395" y="32"/>
                  <a:pt x="388" y="43"/>
                </a:cubicBezTo>
                <a:cubicBezTo>
                  <a:pt x="401" y="37"/>
                  <a:pt x="408" y="26"/>
                  <a:pt x="419" y="18"/>
                </a:cubicBezTo>
                <a:cubicBezTo>
                  <a:pt x="417" y="18"/>
                  <a:pt x="416" y="18"/>
                  <a:pt x="415" y="17"/>
                </a:cubicBezTo>
                <a:close/>
                <a:moveTo>
                  <a:pt x="367" y="93"/>
                </a:moveTo>
                <a:cubicBezTo>
                  <a:pt x="375" y="90"/>
                  <a:pt x="380" y="82"/>
                  <a:pt x="386" y="76"/>
                </a:cubicBezTo>
                <a:cubicBezTo>
                  <a:pt x="396" y="66"/>
                  <a:pt x="405" y="59"/>
                  <a:pt x="414" y="50"/>
                </a:cubicBezTo>
                <a:cubicBezTo>
                  <a:pt x="421" y="42"/>
                  <a:pt x="430" y="33"/>
                  <a:pt x="427" y="19"/>
                </a:cubicBezTo>
                <a:cubicBezTo>
                  <a:pt x="424" y="20"/>
                  <a:pt x="424" y="23"/>
                  <a:pt x="421" y="24"/>
                </a:cubicBezTo>
                <a:cubicBezTo>
                  <a:pt x="423" y="25"/>
                  <a:pt x="425" y="26"/>
                  <a:pt x="425" y="28"/>
                </a:cubicBezTo>
                <a:cubicBezTo>
                  <a:pt x="417" y="40"/>
                  <a:pt x="405" y="50"/>
                  <a:pt x="394" y="59"/>
                </a:cubicBezTo>
                <a:cubicBezTo>
                  <a:pt x="393" y="62"/>
                  <a:pt x="393" y="61"/>
                  <a:pt x="394" y="64"/>
                </a:cubicBezTo>
                <a:cubicBezTo>
                  <a:pt x="390" y="67"/>
                  <a:pt x="388" y="70"/>
                  <a:pt x="383" y="71"/>
                </a:cubicBezTo>
                <a:cubicBezTo>
                  <a:pt x="384" y="85"/>
                  <a:pt x="370" y="84"/>
                  <a:pt x="367" y="93"/>
                </a:cubicBezTo>
                <a:close/>
                <a:moveTo>
                  <a:pt x="325" y="58"/>
                </a:moveTo>
                <a:cubicBezTo>
                  <a:pt x="335" y="53"/>
                  <a:pt x="339" y="45"/>
                  <a:pt x="346" y="38"/>
                </a:cubicBezTo>
                <a:cubicBezTo>
                  <a:pt x="351" y="33"/>
                  <a:pt x="357" y="29"/>
                  <a:pt x="362" y="23"/>
                </a:cubicBezTo>
                <a:cubicBezTo>
                  <a:pt x="362" y="22"/>
                  <a:pt x="362" y="20"/>
                  <a:pt x="361" y="20"/>
                </a:cubicBezTo>
                <a:cubicBezTo>
                  <a:pt x="351" y="34"/>
                  <a:pt x="336" y="44"/>
                  <a:pt x="325" y="58"/>
                </a:cubicBezTo>
                <a:close/>
                <a:moveTo>
                  <a:pt x="144" y="49"/>
                </a:moveTo>
                <a:cubicBezTo>
                  <a:pt x="153" y="44"/>
                  <a:pt x="160" y="34"/>
                  <a:pt x="165" y="27"/>
                </a:cubicBezTo>
                <a:cubicBezTo>
                  <a:pt x="166" y="26"/>
                  <a:pt x="171" y="23"/>
                  <a:pt x="167" y="22"/>
                </a:cubicBezTo>
                <a:cubicBezTo>
                  <a:pt x="161" y="32"/>
                  <a:pt x="151" y="39"/>
                  <a:pt x="144" y="49"/>
                </a:cubicBezTo>
                <a:close/>
                <a:moveTo>
                  <a:pt x="272" y="33"/>
                </a:moveTo>
                <a:cubicBezTo>
                  <a:pt x="269" y="35"/>
                  <a:pt x="264" y="37"/>
                  <a:pt x="265" y="40"/>
                </a:cubicBezTo>
                <a:cubicBezTo>
                  <a:pt x="268" y="34"/>
                  <a:pt x="280" y="32"/>
                  <a:pt x="279" y="25"/>
                </a:cubicBezTo>
                <a:cubicBezTo>
                  <a:pt x="277" y="27"/>
                  <a:pt x="274" y="30"/>
                  <a:pt x="272" y="33"/>
                </a:cubicBezTo>
                <a:close/>
                <a:moveTo>
                  <a:pt x="21" y="32"/>
                </a:moveTo>
                <a:cubicBezTo>
                  <a:pt x="22" y="30"/>
                  <a:pt x="23" y="29"/>
                  <a:pt x="23" y="27"/>
                </a:cubicBezTo>
                <a:cubicBezTo>
                  <a:pt x="20" y="26"/>
                  <a:pt x="19" y="31"/>
                  <a:pt x="21" y="32"/>
                </a:cubicBezTo>
                <a:close/>
                <a:moveTo>
                  <a:pt x="395" y="47"/>
                </a:moveTo>
                <a:cubicBezTo>
                  <a:pt x="393" y="49"/>
                  <a:pt x="389" y="52"/>
                  <a:pt x="390" y="55"/>
                </a:cubicBezTo>
                <a:cubicBezTo>
                  <a:pt x="393" y="52"/>
                  <a:pt x="395" y="49"/>
                  <a:pt x="400" y="48"/>
                </a:cubicBezTo>
                <a:cubicBezTo>
                  <a:pt x="404" y="41"/>
                  <a:pt x="416" y="36"/>
                  <a:pt x="416" y="28"/>
                </a:cubicBezTo>
                <a:cubicBezTo>
                  <a:pt x="410" y="34"/>
                  <a:pt x="400" y="41"/>
                  <a:pt x="395" y="47"/>
                </a:cubicBezTo>
                <a:close/>
                <a:moveTo>
                  <a:pt x="388" y="34"/>
                </a:moveTo>
                <a:cubicBezTo>
                  <a:pt x="390" y="33"/>
                  <a:pt x="394" y="30"/>
                  <a:pt x="393" y="29"/>
                </a:cubicBezTo>
                <a:cubicBezTo>
                  <a:pt x="393" y="32"/>
                  <a:pt x="387" y="29"/>
                  <a:pt x="388" y="34"/>
                </a:cubicBezTo>
                <a:close/>
                <a:moveTo>
                  <a:pt x="12" y="34"/>
                </a:moveTo>
                <a:cubicBezTo>
                  <a:pt x="12" y="32"/>
                  <a:pt x="14" y="32"/>
                  <a:pt x="14" y="30"/>
                </a:cubicBezTo>
                <a:cubicBezTo>
                  <a:pt x="11" y="28"/>
                  <a:pt x="9" y="32"/>
                  <a:pt x="12" y="34"/>
                </a:cubicBezTo>
                <a:close/>
                <a:moveTo>
                  <a:pt x="67" y="37"/>
                </a:moveTo>
                <a:cubicBezTo>
                  <a:pt x="70" y="36"/>
                  <a:pt x="76" y="32"/>
                  <a:pt x="75" y="30"/>
                </a:cubicBezTo>
                <a:cubicBezTo>
                  <a:pt x="72" y="32"/>
                  <a:pt x="69" y="34"/>
                  <a:pt x="67" y="37"/>
                </a:cubicBezTo>
                <a:close/>
                <a:moveTo>
                  <a:pt x="173" y="32"/>
                </a:moveTo>
                <a:cubicBezTo>
                  <a:pt x="173" y="28"/>
                  <a:pt x="169" y="32"/>
                  <a:pt x="169" y="33"/>
                </a:cubicBezTo>
                <a:cubicBezTo>
                  <a:pt x="164" y="37"/>
                  <a:pt x="160" y="43"/>
                  <a:pt x="156" y="48"/>
                </a:cubicBezTo>
                <a:cubicBezTo>
                  <a:pt x="149" y="54"/>
                  <a:pt x="142" y="61"/>
                  <a:pt x="138" y="68"/>
                </a:cubicBezTo>
                <a:cubicBezTo>
                  <a:pt x="153" y="59"/>
                  <a:pt x="160" y="43"/>
                  <a:pt x="173" y="32"/>
                </a:cubicBezTo>
                <a:close/>
                <a:moveTo>
                  <a:pt x="342" y="49"/>
                </a:moveTo>
                <a:cubicBezTo>
                  <a:pt x="339" y="56"/>
                  <a:pt x="329" y="60"/>
                  <a:pt x="329" y="66"/>
                </a:cubicBezTo>
                <a:cubicBezTo>
                  <a:pt x="336" y="64"/>
                  <a:pt x="341" y="59"/>
                  <a:pt x="345" y="55"/>
                </a:cubicBezTo>
                <a:cubicBezTo>
                  <a:pt x="351" y="48"/>
                  <a:pt x="357" y="43"/>
                  <a:pt x="360" y="35"/>
                </a:cubicBezTo>
                <a:cubicBezTo>
                  <a:pt x="360" y="34"/>
                  <a:pt x="359" y="33"/>
                  <a:pt x="358" y="34"/>
                </a:cubicBezTo>
                <a:cubicBezTo>
                  <a:pt x="353" y="39"/>
                  <a:pt x="348" y="45"/>
                  <a:pt x="342" y="49"/>
                </a:cubicBezTo>
                <a:close/>
                <a:moveTo>
                  <a:pt x="265" y="47"/>
                </a:moveTo>
                <a:cubicBezTo>
                  <a:pt x="271" y="43"/>
                  <a:pt x="277" y="39"/>
                  <a:pt x="281" y="35"/>
                </a:cubicBezTo>
                <a:cubicBezTo>
                  <a:pt x="275" y="38"/>
                  <a:pt x="269" y="42"/>
                  <a:pt x="265" y="47"/>
                </a:cubicBezTo>
                <a:close/>
                <a:moveTo>
                  <a:pt x="73" y="53"/>
                </a:moveTo>
                <a:cubicBezTo>
                  <a:pt x="76" y="48"/>
                  <a:pt x="81" y="46"/>
                  <a:pt x="85" y="41"/>
                </a:cubicBezTo>
                <a:cubicBezTo>
                  <a:pt x="84" y="40"/>
                  <a:pt x="84" y="40"/>
                  <a:pt x="83" y="40"/>
                </a:cubicBezTo>
                <a:cubicBezTo>
                  <a:pt x="80" y="45"/>
                  <a:pt x="71" y="47"/>
                  <a:pt x="73" y="53"/>
                </a:cubicBezTo>
                <a:close/>
                <a:moveTo>
                  <a:pt x="322" y="46"/>
                </a:moveTo>
                <a:cubicBezTo>
                  <a:pt x="324" y="46"/>
                  <a:pt x="325" y="43"/>
                  <a:pt x="326" y="41"/>
                </a:cubicBezTo>
                <a:cubicBezTo>
                  <a:pt x="325" y="41"/>
                  <a:pt x="324" y="41"/>
                  <a:pt x="323" y="41"/>
                </a:cubicBezTo>
                <a:cubicBezTo>
                  <a:pt x="323" y="44"/>
                  <a:pt x="321" y="44"/>
                  <a:pt x="322" y="46"/>
                </a:cubicBezTo>
                <a:close/>
                <a:moveTo>
                  <a:pt x="39" y="46"/>
                </a:moveTo>
                <a:cubicBezTo>
                  <a:pt x="40" y="46"/>
                  <a:pt x="41" y="46"/>
                  <a:pt x="42" y="46"/>
                </a:cubicBezTo>
                <a:cubicBezTo>
                  <a:pt x="42" y="45"/>
                  <a:pt x="42" y="43"/>
                  <a:pt x="40" y="43"/>
                </a:cubicBezTo>
                <a:cubicBezTo>
                  <a:pt x="40" y="44"/>
                  <a:pt x="40" y="45"/>
                  <a:pt x="39" y="46"/>
                </a:cubicBezTo>
                <a:close/>
                <a:moveTo>
                  <a:pt x="215" y="54"/>
                </a:moveTo>
                <a:cubicBezTo>
                  <a:pt x="219" y="51"/>
                  <a:pt x="227" y="47"/>
                  <a:pt x="227" y="43"/>
                </a:cubicBezTo>
                <a:cubicBezTo>
                  <a:pt x="224" y="48"/>
                  <a:pt x="216" y="47"/>
                  <a:pt x="215" y="54"/>
                </a:cubicBezTo>
                <a:close/>
                <a:moveTo>
                  <a:pt x="154" y="61"/>
                </a:moveTo>
                <a:cubicBezTo>
                  <a:pt x="152" y="62"/>
                  <a:pt x="148" y="65"/>
                  <a:pt x="150" y="66"/>
                </a:cubicBezTo>
                <a:cubicBezTo>
                  <a:pt x="156" y="60"/>
                  <a:pt x="160" y="52"/>
                  <a:pt x="169" y="49"/>
                </a:cubicBezTo>
                <a:cubicBezTo>
                  <a:pt x="168" y="47"/>
                  <a:pt x="172" y="45"/>
                  <a:pt x="169" y="44"/>
                </a:cubicBezTo>
                <a:cubicBezTo>
                  <a:pt x="165" y="51"/>
                  <a:pt x="157" y="54"/>
                  <a:pt x="154" y="61"/>
                </a:cubicBezTo>
                <a:close/>
                <a:moveTo>
                  <a:pt x="47" y="57"/>
                </a:moveTo>
                <a:cubicBezTo>
                  <a:pt x="61" y="67"/>
                  <a:pt x="62" y="38"/>
                  <a:pt x="51" y="50"/>
                </a:cubicBezTo>
                <a:cubicBezTo>
                  <a:pt x="50" y="50"/>
                  <a:pt x="49" y="49"/>
                  <a:pt x="47" y="49"/>
                </a:cubicBezTo>
                <a:cubicBezTo>
                  <a:pt x="46" y="52"/>
                  <a:pt x="47" y="53"/>
                  <a:pt x="47" y="57"/>
                </a:cubicBezTo>
                <a:close/>
                <a:moveTo>
                  <a:pt x="282" y="50"/>
                </a:moveTo>
                <a:cubicBezTo>
                  <a:pt x="283" y="50"/>
                  <a:pt x="284" y="50"/>
                  <a:pt x="284" y="50"/>
                </a:cubicBezTo>
                <a:cubicBezTo>
                  <a:pt x="284" y="49"/>
                  <a:pt x="284" y="49"/>
                  <a:pt x="284" y="48"/>
                </a:cubicBezTo>
                <a:cubicBezTo>
                  <a:pt x="284" y="48"/>
                  <a:pt x="283" y="48"/>
                  <a:pt x="282" y="48"/>
                </a:cubicBezTo>
                <a:cubicBezTo>
                  <a:pt x="282" y="49"/>
                  <a:pt x="282" y="49"/>
                  <a:pt x="282" y="50"/>
                </a:cubicBezTo>
                <a:close/>
                <a:moveTo>
                  <a:pt x="76" y="60"/>
                </a:moveTo>
                <a:cubicBezTo>
                  <a:pt x="78" y="57"/>
                  <a:pt x="82" y="56"/>
                  <a:pt x="86" y="55"/>
                </a:cubicBezTo>
                <a:cubicBezTo>
                  <a:pt x="84" y="55"/>
                  <a:pt x="88" y="48"/>
                  <a:pt x="84" y="50"/>
                </a:cubicBezTo>
                <a:cubicBezTo>
                  <a:pt x="82" y="54"/>
                  <a:pt x="75" y="57"/>
                  <a:pt x="76" y="60"/>
                </a:cubicBezTo>
                <a:close/>
                <a:moveTo>
                  <a:pt x="326" y="80"/>
                </a:moveTo>
                <a:cubicBezTo>
                  <a:pt x="331" y="83"/>
                  <a:pt x="322" y="87"/>
                  <a:pt x="318" y="88"/>
                </a:cubicBezTo>
                <a:cubicBezTo>
                  <a:pt x="317" y="92"/>
                  <a:pt x="317" y="97"/>
                  <a:pt x="316" y="100"/>
                </a:cubicBezTo>
                <a:cubicBezTo>
                  <a:pt x="319" y="101"/>
                  <a:pt x="317" y="96"/>
                  <a:pt x="321" y="97"/>
                </a:cubicBezTo>
                <a:cubicBezTo>
                  <a:pt x="320" y="94"/>
                  <a:pt x="321" y="92"/>
                  <a:pt x="322" y="89"/>
                </a:cubicBezTo>
                <a:cubicBezTo>
                  <a:pt x="324" y="89"/>
                  <a:pt x="325" y="87"/>
                  <a:pt x="326" y="86"/>
                </a:cubicBezTo>
                <a:cubicBezTo>
                  <a:pt x="332" y="79"/>
                  <a:pt x="338" y="73"/>
                  <a:pt x="345" y="66"/>
                </a:cubicBezTo>
                <a:cubicBezTo>
                  <a:pt x="349" y="61"/>
                  <a:pt x="355" y="56"/>
                  <a:pt x="355" y="50"/>
                </a:cubicBezTo>
                <a:cubicBezTo>
                  <a:pt x="346" y="60"/>
                  <a:pt x="335" y="69"/>
                  <a:pt x="326" y="80"/>
                </a:cubicBezTo>
                <a:close/>
                <a:moveTo>
                  <a:pt x="238" y="76"/>
                </a:moveTo>
                <a:cubicBezTo>
                  <a:pt x="252" y="84"/>
                  <a:pt x="260" y="65"/>
                  <a:pt x="253" y="53"/>
                </a:cubicBezTo>
                <a:cubicBezTo>
                  <a:pt x="241" y="49"/>
                  <a:pt x="235" y="64"/>
                  <a:pt x="238" y="76"/>
                </a:cubicBezTo>
                <a:close/>
                <a:moveTo>
                  <a:pt x="398" y="72"/>
                </a:moveTo>
                <a:cubicBezTo>
                  <a:pt x="394" y="76"/>
                  <a:pt x="389" y="81"/>
                  <a:pt x="389" y="84"/>
                </a:cubicBezTo>
                <a:cubicBezTo>
                  <a:pt x="396" y="79"/>
                  <a:pt x="403" y="72"/>
                  <a:pt x="409" y="65"/>
                </a:cubicBezTo>
                <a:cubicBezTo>
                  <a:pt x="412" y="61"/>
                  <a:pt x="413" y="57"/>
                  <a:pt x="419" y="58"/>
                </a:cubicBezTo>
                <a:cubicBezTo>
                  <a:pt x="419" y="55"/>
                  <a:pt x="420" y="54"/>
                  <a:pt x="421" y="52"/>
                </a:cubicBezTo>
                <a:cubicBezTo>
                  <a:pt x="412" y="59"/>
                  <a:pt x="406" y="65"/>
                  <a:pt x="398" y="72"/>
                </a:cubicBezTo>
                <a:close/>
                <a:moveTo>
                  <a:pt x="282" y="58"/>
                </a:moveTo>
                <a:cubicBezTo>
                  <a:pt x="286" y="58"/>
                  <a:pt x="285" y="60"/>
                  <a:pt x="284" y="62"/>
                </a:cubicBezTo>
                <a:cubicBezTo>
                  <a:pt x="288" y="63"/>
                  <a:pt x="286" y="54"/>
                  <a:pt x="283" y="55"/>
                </a:cubicBezTo>
                <a:cubicBezTo>
                  <a:pt x="283" y="56"/>
                  <a:pt x="283" y="57"/>
                  <a:pt x="282" y="58"/>
                </a:cubicBezTo>
                <a:close/>
                <a:moveTo>
                  <a:pt x="131" y="91"/>
                </a:moveTo>
                <a:cubicBezTo>
                  <a:pt x="145" y="82"/>
                  <a:pt x="158" y="72"/>
                  <a:pt x="167" y="58"/>
                </a:cubicBezTo>
                <a:cubicBezTo>
                  <a:pt x="168" y="58"/>
                  <a:pt x="168" y="56"/>
                  <a:pt x="166" y="57"/>
                </a:cubicBezTo>
                <a:cubicBezTo>
                  <a:pt x="155" y="69"/>
                  <a:pt x="141" y="78"/>
                  <a:pt x="131" y="91"/>
                </a:cubicBezTo>
                <a:close/>
                <a:moveTo>
                  <a:pt x="63" y="59"/>
                </a:moveTo>
                <a:cubicBezTo>
                  <a:pt x="65" y="60"/>
                  <a:pt x="66" y="59"/>
                  <a:pt x="66" y="58"/>
                </a:cubicBezTo>
                <a:cubicBezTo>
                  <a:pt x="65" y="58"/>
                  <a:pt x="64" y="58"/>
                  <a:pt x="63" y="59"/>
                </a:cubicBezTo>
                <a:close/>
                <a:moveTo>
                  <a:pt x="211" y="75"/>
                </a:moveTo>
                <a:cubicBezTo>
                  <a:pt x="218" y="72"/>
                  <a:pt x="223" y="63"/>
                  <a:pt x="230" y="63"/>
                </a:cubicBezTo>
                <a:cubicBezTo>
                  <a:pt x="231" y="62"/>
                  <a:pt x="234" y="58"/>
                  <a:pt x="231" y="58"/>
                </a:cubicBezTo>
                <a:cubicBezTo>
                  <a:pt x="226" y="63"/>
                  <a:pt x="218" y="65"/>
                  <a:pt x="212" y="70"/>
                </a:cubicBezTo>
                <a:cubicBezTo>
                  <a:pt x="216" y="71"/>
                  <a:pt x="208" y="74"/>
                  <a:pt x="211" y="75"/>
                </a:cubicBezTo>
                <a:close/>
                <a:moveTo>
                  <a:pt x="122" y="59"/>
                </a:moveTo>
                <a:cubicBezTo>
                  <a:pt x="122" y="61"/>
                  <a:pt x="119" y="66"/>
                  <a:pt x="122" y="67"/>
                </a:cubicBezTo>
                <a:cubicBezTo>
                  <a:pt x="122" y="63"/>
                  <a:pt x="126" y="62"/>
                  <a:pt x="127" y="59"/>
                </a:cubicBezTo>
                <a:cubicBezTo>
                  <a:pt x="124" y="58"/>
                  <a:pt x="125" y="60"/>
                  <a:pt x="122" y="59"/>
                </a:cubicBezTo>
                <a:close/>
                <a:moveTo>
                  <a:pt x="44" y="62"/>
                </a:moveTo>
                <a:cubicBezTo>
                  <a:pt x="35" y="73"/>
                  <a:pt x="24" y="82"/>
                  <a:pt x="16" y="95"/>
                </a:cubicBezTo>
                <a:cubicBezTo>
                  <a:pt x="29" y="86"/>
                  <a:pt x="37" y="74"/>
                  <a:pt x="47" y="63"/>
                </a:cubicBezTo>
                <a:cubicBezTo>
                  <a:pt x="46" y="63"/>
                  <a:pt x="46" y="62"/>
                  <a:pt x="44" y="62"/>
                </a:cubicBezTo>
                <a:close/>
                <a:moveTo>
                  <a:pt x="261" y="74"/>
                </a:moveTo>
                <a:cubicBezTo>
                  <a:pt x="266" y="74"/>
                  <a:pt x="270" y="67"/>
                  <a:pt x="274" y="63"/>
                </a:cubicBezTo>
                <a:cubicBezTo>
                  <a:pt x="269" y="66"/>
                  <a:pt x="265" y="70"/>
                  <a:pt x="261" y="74"/>
                </a:cubicBezTo>
                <a:close/>
                <a:moveTo>
                  <a:pt x="264" y="81"/>
                </a:moveTo>
                <a:cubicBezTo>
                  <a:pt x="261" y="84"/>
                  <a:pt x="255" y="86"/>
                  <a:pt x="255" y="90"/>
                </a:cubicBezTo>
                <a:cubicBezTo>
                  <a:pt x="263" y="84"/>
                  <a:pt x="271" y="76"/>
                  <a:pt x="277" y="69"/>
                </a:cubicBezTo>
                <a:cubicBezTo>
                  <a:pt x="279" y="68"/>
                  <a:pt x="284" y="68"/>
                  <a:pt x="281" y="64"/>
                </a:cubicBezTo>
                <a:cubicBezTo>
                  <a:pt x="276" y="70"/>
                  <a:pt x="270" y="76"/>
                  <a:pt x="264" y="81"/>
                </a:cubicBezTo>
                <a:close/>
                <a:moveTo>
                  <a:pt x="390" y="91"/>
                </a:moveTo>
                <a:cubicBezTo>
                  <a:pt x="387" y="94"/>
                  <a:pt x="383" y="97"/>
                  <a:pt x="383" y="101"/>
                </a:cubicBezTo>
                <a:cubicBezTo>
                  <a:pt x="388" y="97"/>
                  <a:pt x="394" y="93"/>
                  <a:pt x="399" y="87"/>
                </a:cubicBezTo>
                <a:cubicBezTo>
                  <a:pt x="405" y="82"/>
                  <a:pt x="408" y="74"/>
                  <a:pt x="416" y="72"/>
                </a:cubicBezTo>
                <a:cubicBezTo>
                  <a:pt x="415" y="69"/>
                  <a:pt x="419" y="66"/>
                  <a:pt x="417" y="64"/>
                </a:cubicBezTo>
                <a:cubicBezTo>
                  <a:pt x="409" y="75"/>
                  <a:pt x="398" y="83"/>
                  <a:pt x="390" y="91"/>
                </a:cubicBezTo>
                <a:close/>
                <a:moveTo>
                  <a:pt x="349" y="68"/>
                </a:moveTo>
                <a:cubicBezTo>
                  <a:pt x="351" y="69"/>
                  <a:pt x="354" y="66"/>
                  <a:pt x="351" y="65"/>
                </a:cubicBezTo>
                <a:cubicBezTo>
                  <a:pt x="351" y="67"/>
                  <a:pt x="350" y="67"/>
                  <a:pt x="349" y="68"/>
                </a:cubicBezTo>
                <a:close/>
                <a:moveTo>
                  <a:pt x="61" y="70"/>
                </a:moveTo>
                <a:cubicBezTo>
                  <a:pt x="63" y="70"/>
                  <a:pt x="64" y="69"/>
                  <a:pt x="64" y="68"/>
                </a:cubicBezTo>
                <a:cubicBezTo>
                  <a:pt x="63" y="68"/>
                  <a:pt x="62" y="69"/>
                  <a:pt x="61" y="70"/>
                </a:cubicBezTo>
                <a:close/>
                <a:moveTo>
                  <a:pt x="256" y="96"/>
                </a:moveTo>
                <a:cubicBezTo>
                  <a:pt x="262" y="93"/>
                  <a:pt x="268" y="88"/>
                  <a:pt x="274" y="83"/>
                </a:cubicBezTo>
                <a:cubicBezTo>
                  <a:pt x="279" y="80"/>
                  <a:pt x="288" y="75"/>
                  <a:pt x="287" y="69"/>
                </a:cubicBezTo>
                <a:cubicBezTo>
                  <a:pt x="278" y="79"/>
                  <a:pt x="266" y="86"/>
                  <a:pt x="256" y="96"/>
                </a:cubicBezTo>
                <a:close/>
                <a:moveTo>
                  <a:pt x="227" y="70"/>
                </a:moveTo>
                <a:cubicBezTo>
                  <a:pt x="219" y="77"/>
                  <a:pt x="210" y="82"/>
                  <a:pt x="202" y="88"/>
                </a:cubicBezTo>
                <a:cubicBezTo>
                  <a:pt x="200" y="88"/>
                  <a:pt x="200" y="87"/>
                  <a:pt x="198" y="87"/>
                </a:cubicBezTo>
                <a:cubicBezTo>
                  <a:pt x="198" y="91"/>
                  <a:pt x="195" y="93"/>
                  <a:pt x="197" y="95"/>
                </a:cubicBezTo>
                <a:cubicBezTo>
                  <a:pt x="200" y="95"/>
                  <a:pt x="203" y="95"/>
                  <a:pt x="205" y="93"/>
                </a:cubicBezTo>
                <a:cubicBezTo>
                  <a:pt x="203" y="93"/>
                  <a:pt x="205" y="90"/>
                  <a:pt x="205" y="88"/>
                </a:cubicBezTo>
                <a:cubicBezTo>
                  <a:pt x="207" y="87"/>
                  <a:pt x="208" y="85"/>
                  <a:pt x="211" y="85"/>
                </a:cubicBezTo>
                <a:cubicBezTo>
                  <a:pt x="216" y="79"/>
                  <a:pt x="225" y="78"/>
                  <a:pt x="229" y="71"/>
                </a:cubicBezTo>
                <a:cubicBezTo>
                  <a:pt x="228" y="70"/>
                  <a:pt x="228" y="70"/>
                  <a:pt x="227" y="70"/>
                </a:cubicBezTo>
                <a:close/>
                <a:moveTo>
                  <a:pt x="320" y="78"/>
                </a:moveTo>
                <a:cubicBezTo>
                  <a:pt x="322" y="78"/>
                  <a:pt x="322" y="75"/>
                  <a:pt x="324" y="74"/>
                </a:cubicBezTo>
                <a:cubicBezTo>
                  <a:pt x="321" y="73"/>
                  <a:pt x="319" y="75"/>
                  <a:pt x="320" y="78"/>
                </a:cubicBezTo>
                <a:close/>
                <a:moveTo>
                  <a:pt x="358" y="93"/>
                </a:moveTo>
                <a:cubicBezTo>
                  <a:pt x="362" y="85"/>
                  <a:pt x="373" y="83"/>
                  <a:pt x="376" y="74"/>
                </a:cubicBezTo>
                <a:cubicBezTo>
                  <a:pt x="373" y="74"/>
                  <a:pt x="373" y="74"/>
                  <a:pt x="370" y="74"/>
                </a:cubicBezTo>
                <a:cubicBezTo>
                  <a:pt x="371" y="81"/>
                  <a:pt x="361" y="83"/>
                  <a:pt x="357" y="88"/>
                </a:cubicBezTo>
                <a:cubicBezTo>
                  <a:pt x="359" y="91"/>
                  <a:pt x="357" y="92"/>
                  <a:pt x="358" y="93"/>
                </a:cubicBezTo>
                <a:close/>
                <a:moveTo>
                  <a:pt x="355" y="78"/>
                </a:moveTo>
                <a:cubicBezTo>
                  <a:pt x="359" y="78"/>
                  <a:pt x="355" y="81"/>
                  <a:pt x="357" y="82"/>
                </a:cubicBezTo>
                <a:cubicBezTo>
                  <a:pt x="358" y="78"/>
                  <a:pt x="362" y="79"/>
                  <a:pt x="363" y="75"/>
                </a:cubicBezTo>
                <a:cubicBezTo>
                  <a:pt x="359" y="75"/>
                  <a:pt x="356" y="75"/>
                  <a:pt x="355" y="78"/>
                </a:cubicBezTo>
                <a:close/>
                <a:moveTo>
                  <a:pt x="204" y="77"/>
                </a:moveTo>
                <a:cubicBezTo>
                  <a:pt x="204" y="79"/>
                  <a:pt x="201" y="80"/>
                  <a:pt x="204" y="81"/>
                </a:cubicBezTo>
                <a:cubicBezTo>
                  <a:pt x="204" y="78"/>
                  <a:pt x="208" y="78"/>
                  <a:pt x="208" y="76"/>
                </a:cubicBezTo>
                <a:cubicBezTo>
                  <a:pt x="206" y="75"/>
                  <a:pt x="206" y="78"/>
                  <a:pt x="204" y="77"/>
                </a:cubicBezTo>
                <a:close/>
                <a:moveTo>
                  <a:pt x="84" y="87"/>
                </a:moveTo>
                <a:cubicBezTo>
                  <a:pt x="92" y="87"/>
                  <a:pt x="93" y="81"/>
                  <a:pt x="98" y="78"/>
                </a:cubicBezTo>
                <a:cubicBezTo>
                  <a:pt x="90" y="75"/>
                  <a:pt x="87" y="83"/>
                  <a:pt x="84" y="87"/>
                </a:cubicBezTo>
                <a:close/>
                <a:moveTo>
                  <a:pt x="120" y="77"/>
                </a:moveTo>
                <a:cubicBezTo>
                  <a:pt x="119" y="83"/>
                  <a:pt x="124" y="77"/>
                  <a:pt x="120" y="77"/>
                </a:cubicBezTo>
                <a:close/>
                <a:moveTo>
                  <a:pt x="157" y="85"/>
                </a:moveTo>
                <a:cubicBezTo>
                  <a:pt x="158" y="83"/>
                  <a:pt x="165" y="80"/>
                  <a:pt x="163" y="77"/>
                </a:cubicBezTo>
                <a:cubicBezTo>
                  <a:pt x="162" y="80"/>
                  <a:pt x="155" y="83"/>
                  <a:pt x="157" y="85"/>
                </a:cubicBezTo>
                <a:close/>
                <a:moveTo>
                  <a:pt x="211" y="93"/>
                </a:moveTo>
                <a:cubicBezTo>
                  <a:pt x="217" y="92"/>
                  <a:pt x="220" y="89"/>
                  <a:pt x="224" y="85"/>
                </a:cubicBezTo>
                <a:cubicBezTo>
                  <a:pt x="226" y="84"/>
                  <a:pt x="234" y="81"/>
                  <a:pt x="229" y="79"/>
                </a:cubicBezTo>
                <a:cubicBezTo>
                  <a:pt x="225" y="85"/>
                  <a:pt x="215" y="86"/>
                  <a:pt x="211" y="93"/>
                </a:cubicBezTo>
                <a:close/>
                <a:moveTo>
                  <a:pt x="11" y="84"/>
                </a:moveTo>
                <a:cubicBezTo>
                  <a:pt x="11" y="83"/>
                  <a:pt x="14" y="80"/>
                  <a:pt x="11" y="80"/>
                </a:cubicBezTo>
                <a:cubicBezTo>
                  <a:pt x="12" y="82"/>
                  <a:pt x="8" y="84"/>
                  <a:pt x="11" y="84"/>
                </a:cubicBezTo>
                <a:close/>
                <a:moveTo>
                  <a:pt x="253" y="84"/>
                </a:moveTo>
                <a:cubicBezTo>
                  <a:pt x="252" y="81"/>
                  <a:pt x="256" y="82"/>
                  <a:pt x="256" y="80"/>
                </a:cubicBezTo>
                <a:cubicBezTo>
                  <a:pt x="254" y="80"/>
                  <a:pt x="248" y="83"/>
                  <a:pt x="253" y="84"/>
                </a:cubicBezTo>
                <a:close/>
                <a:moveTo>
                  <a:pt x="97" y="88"/>
                </a:moveTo>
                <a:cubicBezTo>
                  <a:pt x="102" y="88"/>
                  <a:pt x="104" y="85"/>
                  <a:pt x="107" y="82"/>
                </a:cubicBezTo>
                <a:cubicBezTo>
                  <a:pt x="102" y="79"/>
                  <a:pt x="100" y="86"/>
                  <a:pt x="97" y="88"/>
                </a:cubicBezTo>
                <a:close/>
                <a:moveTo>
                  <a:pt x="385" y="114"/>
                </a:moveTo>
                <a:cubicBezTo>
                  <a:pt x="395" y="108"/>
                  <a:pt x="402" y="98"/>
                  <a:pt x="412" y="92"/>
                </a:cubicBezTo>
                <a:cubicBezTo>
                  <a:pt x="412" y="88"/>
                  <a:pt x="414" y="86"/>
                  <a:pt x="414" y="81"/>
                </a:cubicBezTo>
                <a:cubicBezTo>
                  <a:pt x="403" y="90"/>
                  <a:pt x="392" y="100"/>
                  <a:pt x="382" y="110"/>
                </a:cubicBezTo>
                <a:cubicBezTo>
                  <a:pt x="386" y="111"/>
                  <a:pt x="384" y="113"/>
                  <a:pt x="385" y="114"/>
                </a:cubicBezTo>
                <a:close/>
                <a:moveTo>
                  <a:pt x="230" y="89"/>
                </a:moveTo>
                <a:cubicBezTo>
                  <a:pt x="234" y="88"/>
                  <a:pt x="237" y="86"/>
                  <a:pt x="239" y="83"/>
                </a:cubicBezTo>
                <a:cubicBezTo>
                  <a:pt x="235" y="84"/>
                  <a:pt x="233" y="86"/>
                  <a:pt x="230" y="89"/>
                </a:cubicBezTo>
                <a:close/>
                <a:moveTo>
                  <a:pt x="277" y="94"/>
                </a:moveTo>
                <a:cubicBezTo>
                  <a:pt x="283" y="91"/>
                  <a:pt x="289" y="89"/>
                  <a:pt x="292" y="83"/>
                </a:cubicBezTo>
                <a:cubicBezTo>
                  <a:pt x="286" y="86"/>
                  <a:pt x="282" y="91"/>
                  <a:pt x="277" y="94"/>
                </a:cubicBezTo>
                <a:close/>
                <a:moveTo>
                  <a:pt x="103" y="95"/>
                </a:moveTo>
                <a:cubicBezTo>
                  <a:pt x="106" y="93"/>
                  <a:pt x="114" y="89"/>
                  <a:pt x="112" y="85"/>
                </a:cubicBezTo>
                <a:cubicBezTo>
                  <a:pt x="109" y="88"/>
                  <a:pt x="105" y="91"/>
                  <a:pt x="103" y="95"/>
                </a:cubicBezTo>
                <a:close/>
                <a:moveTo>
                  <a:pt x="46" y="98"/>
                </a:moveTo>
                <a:cubicBezTo>
                  <a:pt x="51" y="96"/>
                  <a:pt x="54" y="90"/>
                  <a:pt x="58" y="86"/>
                </a:cubicBezTo>
                <a:cubicBezTo>
                  <a:pt x="53" y="89"/>
                  <a:pt x="50" y="94"/>
                  <a:pt x="46" y="98"/>
                </a:cubicBezTo>
                <a:close/>
                <a:moveTo>
                  <a:pt x="67" y="88"/>
                </a:moveTo>
                <a:cubicBezTo>
                  <a:pt x="69" y="88"/>
                  <a:pt x="70" y="88"/>
                  <a:pt x="70" y="86"/>
                </a:cubicBezTo>
                <a:cubicBezTo>
                  <a:pt x="68" y="86"/>
                  <a:pt x="68" y="87"/>
                  <a:pt x="67" y="88"/>
                </a:cubicBezTo>
                <a:close/>
                <a:moveTo>
                  <a:pt x="141" y="108"/>
                </a:moveTo>
                <a:cubicBezTo>
                  <a:pt x="148" y="101"/>
                  <a:pt x="156" y="96"/>
                  <a:pt x="162" y="88"/>
                </a:cubicBezTo>
                <a:cubicBezTo>
                  <a:pt x="155" y="94"/>
                  <a:pt x="144" y="101"/>
                  <a:pt x="141" y="108"/>
                </a:cubicBezTo>
                <a:close/>
                <a:moveTo>
                  <a:pt x="107" y="102"/>
                </a:moveTo>
                <a:cubicBezTo>
                  <a:pt x="109" y="101"/>
                  <a:pt x="113" y="98"/>
                  <a:pt x="115" y="96"/>
                </a:cubicBezTo>
                <a:cubicBezTo>
                  <a:pt x="117" y="94"/>
                  <a:pt x="122" y="90"/>
                  <a:pt x="119" y="89"/>
                </a:cubicBezTo>
                <a:cubicBezTo>
                  <a:pt x="116" y="95"/>
                  <a:pt x="109" y="96"/>
                  <a:pt x="107" y="102"/>
                </a:cubicBezTo>
                <a:close/>
                <a:moveTo>
                  <a:pt x="264" y="97"/>
                </a:moveTo>
                <a:cubicBezTo>
                  <a:pt x="261" y="101"/>
                  <a:pt x="272" y="92"/>
                  <a:pt x="271" y="91"/>
                </a:cubicBezTo>
                <a:cubicBezTo>
                  <a:pt x="268" y="93"/>
                  <a:pt x="267" y="95"/>
                  <a:pt x="264" y="97"/>
                </a:cubicBezTo>
                <a:close/>
                <a:moveTo>
                  <a:pt x="292" y="91"/>
                </a:moveTo>
                <a:cubicBezTo>
                  <a:pt x="285" y="95"/>
                  <a:pt x="278" y="101"/>
                  <a:pt x="273" y="105"/>
                </a:cubicBezTo>
                <a:cubicBezTo>
                  <a:pt x="267" y="108"/>
                  <a:pt x="260" y="112"/>
                  <a:pt x="263" y="117"/>
                </a:cubicBezTo>
                <a:cubicBezTo>
                  <a:pt x="268" y="113"/>
                  <a:pt x="275" y="110"/>
                  <a:pt x="280" y="106"/>
                </a:cubicBezTo>
                <a:cubicBezTo>
                  <a:pt x="286" y="102"/>
                  <a:pt x="293" y="98"/>
                  <a:pt x="294" y="92"/>
                </a:cubicBezTo>
                <a:cubicBezTo>
                  <a:pt x="294" y="91"/>
                  <a:pt x="293" y="91"/>
                  <a:pt x="292" y="91"/>
                </a:cubicBezTo>
                <a:close/>
                <a:moveTo>
                  <a:pt x="310" y="123"/>
                </a:moveTo>
                <a:cubicBezTo>
                  <a:pt x="322" y="115"/>
                  <a:pt x="333" y="105"/>
                  <a:pt x="344" y="95"/>
                </a:cubicBezTo>
                <a:cubicBezTo>
                  <a:pt x="345" y="95"/>
                  <a:pt x="345" y="93"/>
                  <a:pt x="344" y="93"/>
                </a:cubicBezTo>
                <a:cubicBezTo>
                  <a:pt x="333" y="104"/>
                  <a:pt x="320" y="112"/>
                  <a:pt x="310" y="123"/>
                </a:cubicBezTo>
                <a:close/>
                <a:moveTo>
                  <a:pt x="38" y="100"/>
                </a:moveTo>
                <a:cubicBezTo>
                  <a:pt x="39" y="97"/>
                  <a:pt x="42" y="97"/>
                  <a:pt x="43" y="94"/>
                </a:cubicBezTo>
                <a:cubicBezTo>
                  <a:pt x="41" y="95"/>
                  <a:pt x="37" y="99"/>
                  <a:pt x="38" y="100"/>
                </a:cubicBezTo>
                <a:close/>
                <a:moveTo>
                  <a:pt x="373" y="100"/>
                </a:moveTo>
                <a:cubicBezTo>
                  <a:pt x="376" y="99"/>
                  <a:pt x="377" y="96"/>
                  <a:pt x="379" y="94"/>
                </a:cubicBezTo>
                <a:cubicBezTo>
                  <a:pt x="375" y="94"/>
                  <a:pt x="374" y="97"/>
                  <a:pt x="373" y="100"/>
                </a:cubicBezTo>
                <a:close/>
                <a:moveTo>
                  <a:pt x="274" y="97"/>
                </a:moveTo>
                <a:cubicBezTo>
                  <a:pt x="275" y="97"/>
                  <a:pt x="276" y="96"/>
                  <a:pt x="277" y="95"/>
                </a:cubicBezTo>
                <a:cubicBezTo>
                  <a:pt x="275" y="95"/>
                  <a:pt x="274" y="96"/>
                  <a:pt x="274" y="97"/>
                </a:cubicBezTo>
                <a:close/>
                <a:moveTo>
                  <a:pt x="86" y="99"/>
                </a:moveTo>
                <a:cubicBezTo>
                  <a:pt x="77" y="94"/>
                  <a:pt x="64" y="102"/>
                  <a:pt x="63" y="110"/>
                </a:cubicBezTo>
                <a:cubicBezTo>
                  <a:pt x="63" y="116"/>
                  <a:pt x="67" y="122"/>
                  <a:pt x="71" y="123"/>
                </a:cubicBezTo>
                <a:cubicBezTo>
                  <a:pt x="77" y="124"/>
                  <a:pt x="80" y="121"/>
                  <a:pt x="83" y="120"/>
                </a:cubicBezTo>
                <a:cubicBezTo>
                  <a:pt x="85" y="119"/>
                  <a:pt x="86" y="121"/>
                  <a:pt x="87" y="120"/>
                </a:cubicBezTo>
                <a:cubicBezTo>
                  <a:pt x="96" y="116"/>
                  <a:pt x="96" y="102"/>
                  <a:pt x="88" y="96"/>
                </a:cubicBezTo>
                <a:cubicBezTo>
                  <a:pt x="88" y="97"/>
                  <a:pt x="87" y="98"/>
                  <a:pt x="86" y="99"/>
                </a:cubicBezTo>
                <a:close/>
                <a:moveTo>
                  <a:pt x="13" y="100"/>
                </a:moveTo>
                <a:cubicBezTo>
                  <a:pt x="15" y="100"/>
                  <a:pt x="16" y="98"/>
                  <a:pt x="16" y="97"/>
                </a:cubicBezTo>
                <a:cubicBezTo>
                  <a:pt x="14" y="97"/>
                  <a:pt x="13" y="98"/>
                  <a:pt x="13" y="100"/>
                </a:cubicBezTo>
                <a:close/>
                <a:moveTo>
                  <a:pt x="143" y="113"/>
                </a:moveTo>
                <a:cubicBezTo>
                  <a:pt x="149" y="109"/>
                  <a:pt x="160" y="104"/>
                  <a:pt x="159" y="98"/>
                </a:cubicBezTo>
                <a:cubicBezTo>
                  <a:pt x="154" y="104"/>
                  <a:pt x="148" y="108"/>
                  <a:pt x="143" y="113"/>
                </a:cubicBezTo>
                <a:close/>
                <a:moveTo>
                  <a:pt x="30" y="116"/>
                </a:moveTo>
                <a:cubicBezTo>
                  <a:pt x="33" y="110"/>
                  <a:pt x="44" y="105"/>
                  <a:pt x="44" y="99"/>
                </a:cubicBezTo>
                <a:cubicBezTo>
                  <a:pt x="40" y="105"/>
                  <a:pt x="31" y="110"/>
                  <a:pt x="30" y="116"/>
                </a:cubicBezTo>
                <a:close/>
                <a:moveTo>
                  <a:pt x="259" y="103"/>
                </a:moveTo>
                <a:cubicBezTo>
                  <a:pt x="259" y="101"/>
                  <a:pt x="265" y="100"/>
                  <a:pt x="261" y="99"/>
                </a:cubicBezTo>
                <a:cubicBezTo>
                  <a:pt x="261" y="101"/>
                  <a:pt x="257" y="102"/>
                  <a:pt x="259" y="103"/>
                </a:cubicBezTo>
                <a:close/>
                <a:moveTo>
                  <a:pt x="111" y="110"/>
                </a:moveTo>
                <a:cubicBezTo>
                  <a:pt x="114" y="108"/>
                  <a:pt x="120" y="103"/>
                  <a:pt x="118" y="100"/>
                </a:cubicBezTo>
                <a:cubicBezTo>
                  <a:pt x="117" y="103"/>
                  <a:pt x="109" y="106"/>
                  <a:pt x="111" y="110"/>
                </a:cubicBezTo>
                <a:close/>
                <a:moveTo>
                  <a:pt x="206" y="115"/>
                </a:moveTo>
                <a:cubicBezTo>
                  <a:pt x="201" y="120"/>
                  <a:pt x="193" y="124"/>
                  <a:pt x="192" y="131"/>
                </a:cubicBezTo>
                <a:cubicBezTo>
                  <a:pt x="201" y="119"/>
                  <a:pt x="214" y="112"/>
                  <a:pt x="222" y="100"/>
                </a:cubicBezTo>
                <a:cubicBezTo>
                  <a:pt x="216" y="104"/>
                  <a:pt x="212" y="110"/>
                  <a:pt x="206" y="115"/>
                </a:cubicBezTo>
                <a:close/>
                <a:moveTo>
                  <a:pt x="384" y="121"/>
                </a:moveTo>
                <a:cubicBezTo>
                  <a:pt x="382" y="123"/>
                  <a:pt x="377" y="127"/>
                  <a:pt x="380" y="130"/>
                </a:cubicBezTo>
                <a:cubicBezTo>
                  <a:pt x="387" y="118"/>
                  <a:pt x="406" y="114"/>
                  <a:pt x="411" y="101"/>
                </a:cubicBezTo>
                <a:cubicBezTo>
                  <a:pt x="411" y="100"/>
                  <a:pt x="410" y="100"/>
                  <a:pt x="409" y="100"/>
                </a:cubicBezTo>
                <a:cubicBezTo>
                  <a:pt x="403" y="108"/>
                  <a:pt x="391" y="114"/>
                  <a:pt x="384" y="121"/>
                </a:cubicBezTo>
                <a:close/>
                <a:moveTo>
                  <a:pt x="26" y="112"/>
                </a:moveTo>
                <a:cubicBezTo>
                  <a:pt x="29" y="109"/>
                  <a:pt x="36" y="102"/>
                  <a:pt x="36" y="102"/>
                </a:cubicBezTo>
                <a:cubicBezTo>
                  <a:pt x="32" y="105"/>
                  <a:pt x="26" y="109"/>
                  <a:pt x="26" y="112"/>
                </a:cubicBezTo>
                <a:close/>
                <a:moveTo>
                  <a:pt x="190" y="116"/>
                </a:moveTo>
                <a:cubicBezTo>
                  <a:pt x="193" y="122"/>
                  <a:pt x="175" y="135"/>
                  <a:pt x="170" y="139"/>
                </a:cubicBezTo>
                <a:cubicBezTo>
                  <a:pt x="174" y="138"/>
                  <a:pt x="180" y="140"/>
                  <a:pt x="181" y="139"/>
                </a:cubicBezTo>
                <a:cubicBezTo>
                  <a:pt x="184" y="137"/>
                  <a:pt x="181" y="134"/>
                  <a:pt x="181" y="131"/>
                </a:cubicBezTo>
                <a:cubicBezTo>
                  <a:pt x="187" y="125"/>
                  <a:pt x="195" y="122"/>
                  <a:pt x="199" y="114"/>
                </a:cubicBezTo>
                <a:cubicBezTo>
                  <a:pt x="201" y="113"/>
                  <a:pt x="204" y="110"/>
                  <a:pt x="206" y="107"/>
                </a:cubicBezTo>
                <a:cubicBezTo>
                  <a:pt x="208" y="106"/>
                  <a:pt x="214" y="102"/>
                  <a:pt x="210" y="101"/>
                </a:cubicBezTo>
                <a:cubicBezTo>
                  <a:pt x="205" y="107"/>
                  <a:pt x="197" y="112"/>
                  <a:pt x="190" y="116"/>
                </a:cubicBezTo>
                <a:close/>
                <a:moveTo>
                  <a:pt x="9" y="104"/>
                </a:moveTo>
                <a:cubicBezTo>
                  <a:pt x="10" y="104"/>
                  <a:pt x="11" y="103"/>
                  <a:pt x="12" y="102"/>
                </a:cubicBezTo>
                <a:cubicBezTo>
                  <a:pt x="10" y="102"/>
                  <a:pt x="9" y="102"/>
                  <a:pt x="9" y="104"/>
                </a:cubicBezTo>
                <a:close/>
                <a:moveTo>
                  <a:pt x="173" y="121"/>
                </a:moveTo>
                <a:cubicBezTo>
                  <a:pt x="171" y="123"/>
                  <a:pt x="171" y="124"/>
                  <a:pt x="171" y="125"/>
                </a:cubicBezTo>
                <a:cubicBezTo>
                  <a:pt x="167" y="130"/>
                  <a:pt x="161" y="133"/>
                  <a:pt x="157" y="138"/>
                </a:cubicBezTo>
                <a:cubicBezTo>
                  <a:pt x="165" y="137"/>
                  <a:pt x="168" y="129"/>
                  <a:pt x="173" y="124"/>
                </a:cubicBezTo>
                <a:cubicBezTo>
                  <a:pt x="183" y="118"/>
                  <a:pt x="191" y="109"/>
                  <a:pt x="201" y="102"/>
                </a:cubicBezTo>
                <a:cubicBezTo>
                  <a:pt x="189" y="106"/>
                  <a:pt x="180" y="114"/>
                  <a:pt x="173" y="121"/>
                </a:cubicBezTo>
                <a:close/>
                <a:moveTo>
                  <a:pt x="247" y="107"/>
                </a:moveTo>
                <a:cubicBezTo>
                  <a:pt x="247" y="106"/>
                  <a:pt x="251" y="107"/>
                  <a:pt x="252" y="105"/>
                </a:cubicBezTo>
                <a:cubicBezTo>
                  <a:pt x="250" y="105"/>
                  <a:pt x="251" y="102"/>
                  <a:pt x="250" y="102"/>
                </a:cubicBezTo>
                <a:cubicBezTo>
                  <a:pt x="250" y="104"/>
                  <a:pt x="244" y="105"/>
                  <a:pt x="247" y="107"/>
                </a:cubicBezTo>
                <a:close/>
                <a:moveTo>
                  <a:pt x="19" y="106"/>
                </a:moveTo>
                <a:cubicBezTo>
                  <a:pt x="21" y="106"/>
                  <a:pt x="24" y="103"/>
                  <a:pt x="21" y="103"/>
                </a:cubicBezTo>
                <a:cubicBezTo>
                  <a:pt x="21" y="104"/>
                  <a:pt x="20" y="104"/>
                  <a:pt x="19" y="106"/>
                </a:cubicBezTo>
                <a:close/>
                <a:moveTo>
                  <a:pt x="166" y="117"/>
                </a:moveTo>
                <a:cubicBezTo>
                  <a:pt x="162" y="120"/>
                  <a:pt x="155" y="122"/>
                  <a:pt x="157" y="128"/>
                </a:cubicBezTo>
                <a:cubicBezTo>
                  <a:pt x="166" y="119"/>
                  <a:pt x="179" y="111"/>
                  <a:pt x="185" y="103"/>
                </a:cubicBezTo>
                <a:cubicBezTo>
                  <a:pt x="178" y="106"/>
                  <a:pt x="173" y="112"/>
                  <a:pt x="166" y="117"/>
                </a:cubicBezTo>
                <a:close/>
                <a:moveTo>
                  <a:pt x="315" y="129"/>
                </a:moveTo>
                <a:cubicBezTo>
                  <a:pt x="327" y="123"/>
                  <a:pt x="335" y="113"/>
                  <a:pt x="344" y="104"/>
                </a:cubicBezTo>
                <a:cubicBezTo>
                  <a:pt x="335" y="109"/>
                  <a:pt x="321" y="118"/>
                  <a:pt x="315" y="129"/>
                </a:cubicBezTo>
                <a:close/>
                <a:moveTo>
                  <a:pt x="57" y="107"/>
                </a:moveTo>
                <a:cubicBezTo>
                  <a:pt x="59" y="108"/>
                  <a:pt x="59" y="105"/>
                  <a:pt x="60" y="104"/>
                </a:cubicBezTo>
                <a:cubicBezTo>
                  <a:pt x="57" y="103"/>
                  <a:pt x="57" y="106"/>
                  <a:pt x="57" y="107"/>
                </a:cubicBezTo>
                <a:close/>
                <a:moveTo>
                  <a:pt x="230" y="118"/>
                </a:moveTo>
                <a:cubicBezTo>
                  <a:pt x="234" y="118"/>
                  <a:pt x="235" y="114"/>
                  <a:pt x="234" y="110"/>
                </a:cubicBezTo>
                <a:cubicBezTo>
                  <a:pt x="236" y="109"/>
                  <a:pt x="241" y="106"/>
                  <a:pt x="239" y="104"/>
                </a:cubicBezTo>
                <a:cubicBezTo>
                  <a:pt x="236" y="109"/>
                  <a:pt x="229" y="108"/>
                  <a:pt x="230" y="118"/>
                </a:cubicBezTo>
                <a:close/>
                <a:moveTo>
                  <a:pt x="273" y="126"/>
                </a:moveTo>
                <a:cubicBezTo>
                  <a:pt x="277" y="123"/>
                  <a:pt x="282" y="121"/>
                  <a:pt x="286" y="118"/>
                </a:cubicBezTo>
                <a:cubicBezTo>
                  <a:pt x="291" y="115"/>
                  <a:pt x="296" y="112"/>
                  <a:pt x="298" y="107"/>
                </a:cubicBezTo>
                <a:cubicBezTo>
                  <a:pt x="297" y="107"/>
                  <a:pt x="297" y="106"/>
                  <a:pt x="296" y="107"/>
                </a:cubicBezTo>
                <a:cubicBezTo>
                  <a:pt x="289" y="114"/>
                  <a:pt x="279" y="118"/>
                  <a:pt x="273" y="126"/>
                </a:cubicBezTo>
                <a:close/>
                <a:moveTo>
                  <a:pt x="317" y="110"/>
                </a:moveTo>
                <a:cubicBezTo>
                  <a:pt x="310" y="116"/>
                  <a:pt x="322" y="109"/>
                  <a:pt x="320" y="108"/>
                </a:cubicBezTo>
                <a:cubicBezTo>
                  <a:pt x="319" y="109"/>
                  <a:pt x="318" y="110"/>
                  <a:pt x="317" y="110"/>
                </a:cubicBezTo>
                <a:close/>
                <a:moveTo>
                  <a:pt x="100" y="116"/>
                </a:moveTo>
                <a:cubicBezTo>
                  <a:pt x="101" y="115"/>
                  <a:pt x="104" y="111"/>
                  <a:pt x="102" y="109"/>
                </a:cubicBezTo>
                <a:cubicBezTo>
                  <a:pt x="101" y="111"/>
                  <a:pt x="98" y="115"/>
                  <a:pt x="100" y="116"/>
                </a:cubicBezTo>
                <a:close/>
                <a:moveTo>
                  <a:pt x="396" y="123"/>
                </a:moveTo>
                <a:cubicBezTo>
                  <a:pt x="391" y="127"/>
                  <a:pt x="385" y="130"/>
                  <a:pt x="384" y="135"/>
                </a:cubicBezTo>
                <a:cubicBezTo>
                  <a:pt x="392" y="127"/>
                  <a:pt x="410" y="124"/>
                  <a:pt x="410" y="111"/>
                </a:cubicBezTo>
                <a:cubicBezTo>
                  <a:pt x="406" y="115"/>
                  <a:pt x="400" y="119"/>
                  <a:pt x="396" y="123"/>
                </a:cubicBezTo>
                <a:close/>
                <a:moveTo>
                  <a:pt x="148" y="126"/>
                </a:moveTo>
                <a:cubicBezTo>
                  <a:pt x="151" y="120"/>
                  <a:pt x="159" y="118"/>
                  <a:pt x="162" y="112"/>
                </a:cubicBezTo>
                <a:cubicBezTo>
                  <a:pt x="157" y="116"/>
                  <a:pt x="148" y="120"/>
                  <a:pt x="148" y="126"/>
                </a:cubicBezTo>
                <a:close/>
                <a:moveTo>
                  <a:pt x="264" y="125"/>
                </a:moveTo>
                <a:cubicBezTo>
                  <a:pt x="269" y="123"/>
                  <a:pt x="277" y="115"/>
                  <a:pt x="277" y="114"/>
                </a:cubicBezTo>
                <a:cubicBezTo>
                  <a:pt x="272" y="117"/>
                  <a:pt x="268" y="120"/>
                  <a:pt x="264" y="125"/>
                </a:cubicBezTo>
                <a:close/>
                <a:moveTo>
                  <a:pt x="111" y="140"/>
                </a:moveTo>
                <a:cubicBezTo>
                  <a:pt x="114" y="139"/>
                  <a:pt x="117" y="139"/>
                  <a:pt x="118" y="136"/>
                </a:cubicBezTo>
                <a:cubicBezTo>
                  <a:pt x="115" y="127"/>
                  <a:pt x="132" y="122"/>
                  <a:pt x="132" y="115"/>
                </a:cubicBezTo>
                <a:cubicBezTo>
                  <a:pt x="125" y="123"/>
                  <a:pt x="116" y="130"/>
                  <a:pt x="111" y="140"/>
                </a:cubicBezTo>
                <a:close/>
                <a:moveTo>
                  <a:pt x="217" y="119"/>
                </a:moveTo>
                <a:cubicBezTo>
                  <a:pt x="225" y="118"/>
                  <a:pt x="217" y="125"/>
                  <a:pt x="220" y="126"/>
                </a:cubicBezTo>
                <a:cubicBezTo>
                  <a:pt x="222" y="122"/>
                  <a:pt x="223" y="127"/>
                  <a:pt x="225" y="127"/>
                </a:cubicBezTo>
                <a:cubicBezTo>
                  <a:pt x="225" y="122"/>
                  <a:pt x="224" y="118"/>
                  <a:pt x="223" y="115"/>
                </a:cubicBezTo>
                <a:cubicBezTo>
                  <a:pt x="220" y="115"/>
                  <a:pt x="219" y="118"/>
                  <a:pt x="217" y="119"/>
                </a:cubicBezTo>
                <a:close/>
                <a:moveTo>
                  <a:pt x="376" y="121"/>
                </a:moveTo>
                <a:cubicBezTo>
                  <a:pt x="378" y="120"/>
                  <a:pt x="384" y="117"/>
                  <a:pt x="381" y="115"/>
                </a:cubicBezTo>
                <a:cubicBezTo>
                  <a:pt x="380" y="118"/>
                  <a:pt x="376" y="117"/>
                  <a:pt x="376" y="121"/>
                </a:cubicBezTo>
                <a:close/>
                <a:moveTo>
                  <a:pt x="21" y="124"/>
                </a:moveTo>
                <a:cubicBezTo>
                  <a:pt x="23" y="122"/>
                  <a:pt x="29" y="119"/>
                  <a:pt x="27" y="116"/>
                </a:cubicBezTo>
                <a:cubicBezTo>
                  <a:pt x="26" y="119"/>
                  <a:pt x="20" y="122"/>
                  <a:pt x="21" y="124"/>
                </a:cubicBezTo>
                <a:close/>
                <a:moveTo>
                  <a:pt x="284" y="126"/>
                </a:moveTo>
                <a:cubicBezTo>
                  <a:pt x="288" y="123"/>
                  <a:pt x="294" y="122"/>
                  <a:pt x="296" y="118"/>
                </a:cubicBezTo>
                <a:cubicBezTo>
                  <a:pt x="292" y="120"/>
                  <a:pt x="285" y="124"/>
                  <a:pt x="284" y="126"/>
                </a:cubicBezTo>
                <a:close/>
                <a:moveTo>
                  <a:pt x="98" y="134"/>
                </a:moveTo>
                <a:cubicBezTo>
                  <a:pt x="102" y="129"/>
                  <a:pt x="109" y="125"/>
                  <a:pt x="112" y="119"/>
                </a:cubicBezTo>
                <a:cubicBezTo>
                  <a:pt x="106" y="122"/>
                  <a:pt x="99" y="129"/>
                  <a:pt x="98" y="134"/>
                </a:cubicBezTo>
                <a:close/>
                <a:moveTo>
                  <a:pt x="333" y="131"/>
                </a:moveTo>
                <a:cubicBezTo>
                  <a:pt x="338" y="131"/>
                  <a:pt x="339" y="133"/>
                  <a:pt x="343" y="133"/>
                </a:cubicBezTo>
                <a:cubicBezTo>
                  <a:pt x="342" y="129"/>
                  <a:pt x="346" y="121"/>
                  <a:pt x="343" y="120"/>
                </a:cubicBezTo>
                <a:cubicBezTo>
                  <a:pt x="340" y="124"/>
                  <a:pt x="336" y="127"/>
                  <a:pt x="333" y="131"/>
                </a:cubicBezTo>
                <a:close/>
                <a:moveTo>
                  <a:pt x="9" y="128"/>
                </a:moveTo>
                <a:cubicBezTo>
                  <a:pt x="12" y="127"/>
                  <a:pt x="15" y="125"/>
                  <a:pt x="15" y="121"/>
                </a:cubicBezTo>
                <a:cubicBezTo>
                  <a:pt x="13" y="121"/>
                  <a:pt x="10" y="123"/>
                  <a:pt x="9" y="121"/>
                </a:cubicBezTo>
                <a:cubicBezTo>
                  <a:pt x="9" y="123"/>
                  <a:pt x="9" y="125"/>
                  <a:pt x="9" y="128"/>
                </a:cubicBezTo>
                <a:close/>
                <a:moveTo>
                  <a:pt x="392" y="141"/>
                </a:moveTo>
                <a:cubicBezTo>
                  <a:pt x="398" y="136"/>
                  <a:pt x="411" y="133"/>
                  <a:pt x="409" y="124"/>
                </a:cubicBezTo>
                <a:cubicBezTo>
                  <a:pt x="405" y="131"/>
                  <a:pt x="391" y="132"/>
                  <a:pt x="392" y="141"/>
                </a:cubicBezTo>
                <a:close/>
                <a:moveTo>
                  <a:pt x="109" y="131"/>
                </a:moveTo>
                <a:cubicBezTo>
                  <a:pt x="106" y="133"/>
                  <a:pt x="117" y="127"/>
                  <a:pt x="114" y="125"/>
                </a:cubicBezTo>
                <a:cubicBezTo>
                  <a:pt x="113" y="128"/>
                  <a:pt x="110" y="129"/>
                  <a:pt x="109" y="131"/>
                </a:cubicBezTo>
                <a:close/>
                <a:moveTo>
                  <a:pt x="93" y="130"/>
                </a:moveTo>
                <a:cubicBezTo>
                  <a:pt x="101" y="121"/>
                  <a:pt x="89" y="131"/>
                  <a:pt x="90" y="134"/>
                </a:cubicBezTo>
                <a:cubicBezTo>
                  <a:pt x="93" y="132"/>
                  <a:pt x="92" y="131"/>
                  <a:pt x="93" y="130"/>
                </a:cubicBezTo>
                <a:close/>
                <a:moveTo>
                  <a:pt x="54" y="138"/>
                </a:moveTo>
                <a:cubicBezTo>
                  <a:pt x="51" y="141"/>
                  <a:pt x="45" y="144"/>
                  <a:pt x="48" y="146"/>
                </a:cubicBezTo>
                <a:cubicBezTo>
                  <a:pt x="54" y="140"/>
                  <a:pt x="60" y="134"/>
                  <a:pt x="65" y="127"/>
                </a:cubicBezTo>
                <a:cubicBezTo>
                  <a:pt x="61" y="129"/>
                  <a:pt x="57" y="135"/>
                  <a:pt x="54" y="138"/>
                </a:cubicBezTo>
                <a:close/>
                <a:moveTo>
                  <a:pt x="278" y="130"/>
                </a:moveTo>
                <a:cubicBezTo>
                  <a:pt x="286" y="123"/>
                  <a:pt x="274" y="130"/>
                  <a:pt x="276" y="133"/>
                </a:cubicBezTo>
                <a:cubicBezTo>
                  <a:pt x="277" y="131"/>
                  <a:pt x="277" y="131"/>
                  <a:pt x="278" y="130"/>
                </a:cubicBezTo>
                <a:close/>
                <a:moveTo>
                  <a:pt x="40" y="128"/>
                </a:moveTo>
                <a:cubicBezTo>
                  <a:pt x="40" y="127"/>
                  <a:pt x="39" y="130"/>
                  <a:pt x="39" y="130"/>
                </a:cubicBezTo>
                <a:cubicBezTo>
                  <a:pt x="33" y="133"/>
                  <a:pt x="42" y="130"/>
                  <a:pt x="40" y="128"/>
                </a:cubicBezTo>
                <a:close/>
                <a:moveTo>
                  <a:pt x="80" y="131"/>
                </a:moveTo>
                <a:cubicBezTo>
                  <a:pt x="82" y="131"/>
                  <a:pt x="86" y="129"/>
                  <a:pt x="85" y="128"/>
                </a:cubicBezTo>
                <a:cubicBezTo>
                  <a:pt x="84" y="130"/>
                  <a:pt x="80" y="129"/>
                  <a:pt x="80" y="131"/>
                </a:cubicBezTo>
                <a:close/>
                <a:moveTo>
                  <a:pt x="124" y="134"/>
                </a:moveTo>
                <a:cubicBezTo>
                  <a:pt x="125" y="132"/>
                  <a:pt x="129" y="131"/>
                  <a:pt x="130" y="128"/>
                </a:cubicBezTo>
                <a:cubicBezTo>
                  <a:pt x="127" y="128"/>
                  <a:pt x="123" y="133"/>
                  <a:pt x="124" y="134"/>
                </a:cubicBezTo>
                <a:close/>
                <a:moveTo>
                  <a:pt x="301" y="129"/>
                </a:moveTo>
                <a:cubicBezTo>
                  <a:pt x="295" y="131"/>
                  <a:pt x="287" y="129"/>
                  <a:pt x="285" y="133"/>
                </a:cubicBezTo>
                <a:cubicBezTo>
                  <a:pt x="290" y="133"/>
                  <a:pt x="301" y="138"/>
                  <a:pt x="302" y="131"/>
                </a:cubicBezTo>
                <a:cubicBezTo>
                  <a:pt x="302" y="130"/>
                  <a:pt x="300" y="131"/>
                  <a:pt x="301" y="129"/>
                </a:cubicBezTo>
                <a:close/>
                <a:moveTo>
                  <a:pt x="63" y="138"/>
                </a:moveTo>
                <a:cubicBezTo>
                  <a:pt x="66" y="137"/>
                  <a:pt x="70" y="133"/>
                  <a:pt x="69" y="131"/>
                </a:cubicBezTo>
                <a:cubicBezTo>
                  <a:pt x="68" y="134"/>
                  <a:pt x="65" y="135"/>
                  <a:pt x="63" y="138"/>
                </a:cubicBezTo>
                <a:close/>
                <a:moveTo>
                  <a:pt x="226" y="132"/>
                </a:moveTo>
                <a:cubicBezTo>
                  <a:pt x="221" y="134"/>
                  <a:pt x="224" y="137"/>
                  <a:pt x="226" y="132"/>
                </a:cubicBezTo>
                <a:close/>
                <a:moveTo>
                  <a:pt x="143" y="138"/>
                </a:moveTo>
                <a:cubicBezTo>
                  <a:pt x="147" y="139"/>
                  <a:pt x="150" y="134"/>
                  <a:pt x="149" y="133"/>
                </a:cubicBezTo>
                <a:cubicBezTo>
                  <a:pt x="148" y="136"/>
                  <a:pt x="144" y="136"/>
                  <a:pt x="143" y="138"/>
                </a:cubicBezTo>
                <a:close/>
                <a:moveTo>
                  <a:pt x="205" y="140"/>
                </a:moveTo>
                <a:cubicBezTo>
                  <a:pt x="204" y="137"/>
                  <a:pt x="212" y="134"/>
                  <a:pt x="207" y="133"/>
                </a:cubicBezTo>
                <a:cubicBezTo>
                  <a:pt x="208" y="137"/>
                  <a:pt x="201" y="138"/>
                  <a:pt x="205" y="140"/>
                </a:cubicBezTo>
                <a:close/>
                <a:moveTo>
                  <a:pt x="29" y="141"/>
                </a:moveTo>
                <a:cubicBezTo>
                  <a:pt x="31" y="145"/>
                  <a:pt x="37" y="143"/>
                  <a:pt x="41" y="144"/>
                </a:cubicBezTo>
                <a:cubicBezTo>
                  <a:pt x="43" y="141"/>
                  <a:pt x="43" y="138"/>
                  <a:pt x="41" y="134"/>
                </a:cubicBezTo>
                <a:cubicBezTo>
                  <a:pt x="40" y="139"/>
                  <a:pt x="36" y="145"/>
                  <a:pt x="29" y="141"/>
                </a:cubicBezTo>
                <a:close/>
                <a:moveTo>
                  <a:pt x="9" y="141"/>
                </a:moveTo>
                <a:cubicBezTo>
                  <a:pt x="13" y="142"/>
                  <a:pt x="18" y="142"/>
                  <a:pt x="19" y="139"/>
                </a:cubicBezTo>
                <a:cubicBezTo>
                  <a:pt x="15" y="137"/>
                  <a:pt x="11" y="140"/>
                  <a:pt x="9" y="135"/>
                </a:cubicBezTo>
                <a:cubicBezTo>
                  <a:pt x="9" y="137"/>
                  <a:pt x="9" y="139"/>
                  <a:pt x="9" y="141"/>
                </a:cubicBezTo>
                <a:close/>
                <a:moveTo>
                  <a:pt x="78" y="144"/>
                </a:moveTo>
                <a:cubicBezTo>
                  <a:pt x="76" y="144"/>
                  <a:pt x="76" y="141"/>
                  <a:pt x="73" y="141"/>
                </a:cubicBezTo>
                <a:cubicBezTo>
                  <a:pt x="72" y="143"/>
                  <a:pt x="70" y="144"/>
                  <a:pt x="68" y="146"/>
                </a:cubicBezTo>
                <a:cubicBezTo>
                  <a:pt x="74" y="147"/>
                  <a:pt x="76" y="146"/>
                  <a:pt x="81" y="147"/>
                </a:cubicBezTo>
                <a:cubicBezTo>
                  <a:pt x="79" y="143"/>
                  <a:pt x="87" y="141"/>
                  <a:pt x="85" y="137"/>
                </a:cubicBezTo>
                <a:cubicBezTo>
                  <a:pt x="84" y="140"/>
                  <a:pt x="82" y="143"/>
                  <a:pt x="78" y="144"/>
                </a:cubicBezTo>
                <a:close/>
                <a:moveTo>
                  <a:pt x="130" y="139"/>
                </a:moveTo>
                <a:cubicBezTo>
                  <a:pt x="131" y="136"/>
                  <a:pt x="134" y="139"/>
                  <a:pt x="135" y="139"/>
                </a:cubicBezTo>
                <a:cubicBezTo>
                  <a:pt x="137" y="135"/>
                  <a:pt x="125" y="137"/>
                  <a:pt x="130" y="139"/>
                </a:cubicBezTo>
                <a:close/>
                <a:moveTo>
                  <a:pt x="90" y="145"/>
                </a:moveTo>
                <a:cubicBezTo>
                  <a:pt x="96" y="143"/>
                  <a:pt x="103" y="144"/>
                  <a:pt x="105" y="139"/>
                </a:cubicBezTo>
                <a:cubicBezTo>
                  <a:pt x="102" y="140"/>
                  <a:pt x="98" y="143"/>
                  <a:pt x="96" y="139"/>
                </a:cubicBezTo>
                <a:cubicBezTo>
                  <a:pt x="95" y="142"/>
                  <a:pt x="92" y="142"/>
                  <a:pt x="90" y="145"/>
                </a:cubicBezTo>
                <a:close/>
                <a:moveTo>
                  <a:pt x="375" y="143"/>
                </a:moveTo>
                <a:cubicBezTo>
                  <a:pt x="377" y="143"/>
                  <a:pt x="378" y="142"/>
                  <a:pt x="378" y="141"/>
                </a:cubicBezTo>
                <a:cubicBezTo>
                  <a:pt x="377" y="141"/>
                  <a:pt x="375" y="141"/>
                  <a:pt x="375" y="143"/>
                </a:cubicBezTo>
                <a:close/>
                <a:moveTo>
                  <a:pt x="62" y="147"/>
                </a:moveTo>
                <a:cubicBezTo>
                  <a:pt x="63" y="144"/>
                  <a:pt x="62" y="143"/>
                  <a:pt x="60" y="144"/>
                </a:cubicBezTo>
                <a:cubicBezTo>
                  <a:pt x="59" y="147"/>
                  <a:pt x="62" y="146"/>
                  <a:pt x="62" y="147"/>
                </a:cubicBez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9" name="Freeform 6"/>
          <p:cNvSpPr>
            <a:spLocks noEditPoints="1"/>
          </p:cNvSpPr>
          <p:nvPr/>
        </p:nvSpPr>
        <p:spPr bwMode="auto">
          <a:xfrm>
            <a:off x="5256789" y="2860266"/>
            <a:ext cx="2939497" cy="1063089"/>
          </a:xfrm>
          <a:custGeom>
            <a:avLst/>
            <a:gdLst/>
            <a:ahLst/>
            <a:cxnLst>
              <a:cxn ang="0">
                <a:pos x="409" y="11"/>
              </a:cxn>
              <a:cxn ang="0">
                <a:pos x="370" y="108"/>
              </a:cxn>
              <a:cxn ang="0">
                <a:pos x="250" y="114"/>
              </a:cxn>
              <a:cxn ang="0">
                <a:pos x="13" y="152"/>
              </a:cxn>
              <a:cxn ang="0">
                <a:pos x="112" y="77"/>
              </a:cxn>
              <a:cxn ang="0">
                <a:pos x="230" y="10"/>
              </a:cxn>
              <a:cxn ang="0">
                <a:pos x="306" y="113"/>
              </a:cxn>
              <a:cxn ang="0">
                <a:pos x="129" y="17"/>
              </a:cxn>
              <a:cxn ang="0">
                <a:pos x="335" y="31"/>
              </a:cxn>
              <a:cxn ang="0">
                <a:pos x="161" y="18"/>
              </a:cxn>
              <a:cxn ang="0">
                <a:pos x="237" y="31"/>
              </a:cxn>
              <a:cxn ang="0">
                <a:pos x="271" y="13"/>
              </a:cxn>
              <a:cxn ang="0">
                <a:pos x="395" y="14"/>
              </a:cxn>
              <a:cxn ang="0">
                <a:pos x="394" y="28"/>
              </a:cxn>
              <a:cxn ang="0">
                <a:pos x="414" y="50"/>
              </a:cxn>
              <a:cxn ang="0">
                <a:pos x="346" y="38"/>
              </a:cxn>
              <a:cxn ang="0">
                <a:pos x="265" y="40"/>
              </a:cxn>
              <a:cxn ang="0">
                <a:pos x="416" y="28"/>
              </a:cxn>
              <a:cxn ang="0">
                <a:pos x="75" y="30"/>
              </a:cxn>
              <a:cxn ang="0">
                <a:pos x="345" y="55"/>
              </a:cxn>
              <a:cxn ang="0">
                <a:pos x="83" y="40"/>
              </a:cxn>
              <a:cxn ang="0">
                <a:pos x="39" y="46"/>
              </a:cxn>
              <a:cxn ang="0">
                <a:pos x="47" y="57"/>
              </a:cxn>
              <a:cxn ang="0">
                <a:pos x="76" y="60"/>
              </a:cxn>
              <a:cxn ang="0">
                <a:pos x="326" y="86"/>
              </a:cxn>
              <a:cxn ang="0">
                <a:pos x="409" y="65"/>
              </a:cxn>
              <a:cxn ang="0">
                <a:pos x="167" y="58"/>
              </a:cxn>
              <a:cxn ang="0">
                <a:pos x="212" y="70"/>
              </a:cxn>
              <a:cxn ang="0">
                <a:pos x="44" y="62"/>
              </a:cxn>
              <a:cxn ang="0">
                <a:pos x="390" y="91"/>
              </a:cxn>
              <a:cxn ang="0">
                <a:pos x="61" y="70"/>
              </a:cxn>
              <a:cxn ang="0">
                <a:pos x="198" y="87"/>
              </a:cxn>
              <a:cxn ang="0">
                <a:pos x="320" y="78"/>
              </a:cxn>
              <a:cxn ang="0">
                <a:pos x="355" y="78"/>
              </a:cxn>
              <a:cxn ang="0">
                <a:pos x="120" y="77"/>
              </a:cxn>
              <a:cxn ang="0">
                <a:pos x="11" y="80"/>
              </a:cxn>
              <a:cxn ang="0">
                <a:pos x="412" y="92"/>
              </a:cxn>
              <a:cxn ang="0">
                <a:pos x="277" y="94"/>
              </a:cxn>
              <a:cxn ang="0">
                <a:pos x="67" y="88"/>
              </a:cxn>
              <a:cxn ang="0">
                <a:pos x="271" y="91"/>
              </a:cxn>
              <a:cxn ang="0">
                <a:pos x="344" y="95"/>
              </a:cxn>
              <a:cxn ang="0">
                <a:pos x="274" y="97"/>
              </a:cxn>
              <a:cxn ang="0">
                <a:pos x="86" y="99"/>
              </a:cxn>
              <a:cxn ang="0">
                <a:pos x="30" y="116"/>
              </a:cxn>
              <a:cxn ang="0">
                <a:pos x="222" y="100"/>
              </a:cxn>
              <a:cxn ang="0">
                <a:pos x="26" y="112"/>
              </a:cxn>
              <a:cxn ang="0">
                <a:pos x="9" y="104"/>
              </a:cxn>
              <a:cxn ang="0">
                <a:pos x="247" y="107"/>
              </a:cxn>
              <a:cxn ang="0">
                <a:pos x="185" y="103"/>
              </a:cxn>
              <a:cxn ang="0">
                <a:pos x="234" y="110"/>
              </a:cxn>
              <a:cxn ang="0">
                <a:pos x="320" y="108"/>
              </a:cxn>
              <a:cxn ang="0">
                <a:pos x="148" y="126"/>
              </a:cxn>
              <a:cxn ang="0">
                <a:pos x="111" y="140"/>
              </a:cxn>
              <a:cxn ang="0">
                <a:pos x="21" y="124"/>
              </a:cxn>
              <a:cxn ang="0">
                <a:pos x="333" y="131"/>
              </a:cxn>
              <a:cxn ang="0">
                <a:pos x="409" y="124"/>
              </a:cxn>
              <a:cxn ang="0">
                <a:pos x="48" y="146"/>
              </a:cxn>
              <a:cxn ang="0">
                <a:pos x="80" y="131"/>
              </a:cxn>
              <a:cxn ang="0">
                <a:pos x="301" y="129"/>
              </a:cxn>
              <a:cxn ang="0">
                <a:pos x="205" y="140"/>
              </a:cxn>
              <a:cxn ang="0">
                <a:pos x="9" y="135"/>
              </a:cxn>
              <a:cxn ang="0">
                <a:pos x="135" y="139"/>
              </a:cxn>
              <a:cxn ang="0">
                <a:pos x="62" y="147"/>
              </a:cxn>
            </a:cxnLst>
            <a:rect l="0" t="0" r="r" b="b"/>
            <a:pathLst>
              <a:path w="436" h="158">
                <a:moveTo>
                  <a:pt x="369" y="9"/>
                </a:moveTo>
                <a:cubicBezTo>
                  <a:pt x="371" y="27"/>
                  <a:pt x="366" y="41"/>
                  <a:pt x="362" y="56"/>
                </a:cubicBezTo>
                <a:cubicBezTo>
                  <a:pt x="361" y="59"/>
                  <a:pt x="364" y="58"/>
                  <a:pt x="364" y="61"/>
                </a:cubicBezTo>
                <a:cubicBezTo>
                  <a:pt x="364" y="65"/>
                  <a:pt x="360" y="64"/>
                  <a:pt x="360" y="68"/>
                </a:cubicBezTo>
                <a:cubicBezTo>
                  <a:pt x="365" y="67"/>
                  <a:pt x="372" y="67"/>
                  <a:pt x="377" y="66"/>
                </a:cubicBezTo>
                <a:cubicBezTo>
                  <a:pt x="380" y="50"/>
                  <a:pt x="385" y="28"/>
                  <a:pt x="384" y="8"/>
                </a:cubicBezTo>
                <a:cubicBezTo>
                  <a:pt x="389" y="3"/>
                  <a:pt x="394" y="8"/>
                  <a:pt x="398" y="10"/>
                </a:cubicBezTo>
                <a:cubicBezTo>
                  <a:pt x="404" y="11"/>
                  <a:pt x="401" y="5"/>
                  <a:pt x="406" y="6"/>
                </a:cubicBezTo>
                <a:cubicBezTo>
                  <a:pt x="410" y="6"/>
                  <a:pt x="410" y="8"/>
                  <a:pt x="409" y="11"/>
                </a:cubicBezTo>
                <a:cubicBezTo>
                  <a:pt x="418" y="13"/>
                  <a:pt x="430" y="11"/>
                  <a:pt x="436" y="15"/>
                </a:cubicBezTo>
                <a:cubicBezTo>
                  <a:pt x="435" y="36"/>
                  <a:pt x="426" y="49"/>
                  <a:pt x="422" y="68"/>
                </a:cubicBezTo>
                <a:cubicBezTo>
                  <a:pt x="420" y="82"/>
                  <a:pt x="419" y="95"/>
                  <a:pt x="418" y="112"/>
                </a:cubicBezTo>
                <a:cubicBezTo>
                  <a:pt x="417" y="125"/>
                  <a:pt x="414" y="140"/>
                  <a:pt x="416" y="151"/>
                </a:cubicBezTo>
                <a:cubicBezTo>
                  <a:pt x="410" y="154"/>
                  <a:pt x="407" y="150"/>
                  <a:pt x="403" y="148"/>
                </a:cubicBezTo>
                <a:cubicBezTo>
                  <a:pt x="398" y="147"/>
                  <a:pt x="393" y="150"/>
                  <a:pt x="391" y="147"/>
                </a:cubicBezTo>
                <a:cubicBezTo>
                  <a:pt x="382" y="147"/>
                  <a:pt x="374" y="154"/>
                  <a:pt x="366" y="152"/>
                </a:cubicBezTo>
                <a:cubicBezTo>
                  <a:pt x="364" y="143"/>
                  <a:pt x="369" y="138"/>
                  <a:pt x="370" y="131"/>
                </a:cubicBezTo>
                <a:cubicBezTo>
                  <a:pt x="370" y="124"/>
                  <a:pt x="368" y="118"/>
                  <a:pt x="370" y="108"/>
                </a:cubicBezTo>
                <a:cubicBezTo>
                  <a:pt x="367" y="104"/>
                  <a:pt x="360" y="104"/>
                  <a:pt x="353" y="103"/>
                </a:cubicBezTo>
                <a:cubicBezTo>
                  <a:pt x="348" y="115"/>
                  <a:pt x="353" y="134"/>
                  <a:pt x="348" y="144"/>
                </a:cubicBezTo>
                <a:cubicBezTo>
                  <a:pt x="343" y="144"/>
                  <a:pt x="339" y="143"/>
                  <a:pt x="337" y="138"/>
                </a:cubicBezTo>
                <a:cubicBezTo>
                  <a:pt x="332" y="138"/>
                  <a:pt x="328" y="136"/>
                  <a:pt x="323" y="136"/>
                </a:cubicBezTo>
                <a:cubicBezTo>
                  <a:pt x="319" y="136"/>
                  <a:pt x="314" y="140"/>
                  <a:pt x="313" y="136"/>
                </a:cubicBezTo>
                <a:cubicBezTo>
                  <a:pt x="312" y="139"/>
                  <a:pt x="310" y="141"/>
                  <a:pt x="307" y="142"/>
                </a:cubicBezTo>
                <a:cubicBezTo>
                  <a:pt x="297" y="142"/>
                  <a:pt x="286" y="139"/>
                  <a:pt x="277" y="140"/>
                </a:cubicBezTo>
                <a:cubicBezTo>
                  <a:pt x="272" y="141"/>
                  <a:pt x="268" y="144"/>
                  <a:pt x="263" y="143"/>
                </a:cubicBezTo>
                <a:cubicBezTo>
                  <a:pt x="256" y="135"/>
                  <a:pt x="259" y="116"/>
                  <a:pt x="250" y="114"/>
                </a:cubicBezTo>
                <a:cubicBezTo>
                  <a:pt x="241" y="113"/>
                  <a:pt x="240" y="127"/>
                  <a:pt x="231" y="129"/>
                </a:cubicBezTo>
                <a:cubicBezTo>
                  <a:pt x="232" y="137"/>
                  <a:pt x="234" y="151"/>
                  <a:pt x="232" y="158"/>
                </a:cubicBezTo>
                <a:cubicBezTo>
                  <a:pt x="230" y="158"/>
                  <a:pt x="228" y="158"/>
                  <a:pt x="226" y="158"/>
                </a:cubicBezTo>
                <a:cubicBezTo>
                  <a:pt x="224" y="157"/>
                  <a:pt x="225" y="153"/>
                  <a:pt x="225" y="151"/>
                </a:cubicBezTo>
                <a:cubicBezTo>
                  <a:pt x="191" y="146"/>
                  <a:pt x="165" y="144"/>
                  <a:pt x="128" y="146"/>
                </a:cubicBezTo>
                <a:cubicBezTo>
                  <a:pt x="124" y="146"/>
                  <a:pt x="124" y="143"/>
                  <a:pt x="121" y="143"/>
                </a:cubicBezTo>
                <a:cubicBezTo>
                  <a:pt x="116" y="145"/>
                  <a:pt x="112" y="146"/>
                  <a:pt x="109" y="149"/>
                </a:cubicBezTo>
                <a:cubicBezTo>
                  <a:pt x="90" y="150"/>
                  <a:pt x="73" y="153"/>
                  <a:pt x="55" y="153"/>
                </a:cubicBezTo>
                <a:cubicBezTo>
                  <a:pt x="40" y="152"/>
                  <a:pt x="25" y="146"/>
                  <a:pt x="13" y="152"/>
                </a:cubicBezTo>
                <a:cubicBezTo>
                  <a:pt x="7" y="149"/>
                  <a:pt x="4" y="150"/>
                  <a:pt x="0" y="146"/>
                </a:cubicBezTo>
                <a:cubicBezTo>
                  <a:pt x="2" y="138"/>
                  <a:pt x="4" y="125"/>
                  <a:pt x="1" y="118"/>
                </a:cubicBezTo>
                <a:cubicBezTo>
                  <a:pt x="6" y="105"/>
                  <a:pt x="2" y="80"/>
                  <a:pt x="3" y="62"/>
                </a:cubicBezTo>
                <a:cubicBezTo>
                  <a:pt x="3" y="56"/>
                  <a:pt x="6" y="51"/>
                  <a:pt x="3" y="46"/>
                </a:cubicBezTo>
                <a:cubicBezTo>
                  <a:pt x="8" y="41"/>
                  <a:pt x="8" y="32"/>
                  <a:pt x="6" y="25"/>
                </a:cubicBezTo>
                <a:cubicBezTo>
                  <a:pt x="38" y="14"/>
                  <a:pt x="90" y="8"/>
                  <a:pt x="93" y="48"/>
                </a:cubicBezTo>
                <a:cubicBezTo>
                  <a:pt x="94" y="57"/>
                  <a:pt x="91" y="61"/>
                  <a:pt x="87" y="69"/>
                </a:cubicBezTo>
                <a:cubicBezTo>
                  <a:pt x="91" y="72"/>
                  <a:pt x="92" y="66"/>
                  <a:pt x="96" y="67"/>
                </a:cubicBezTo>
                <a:cubicBezTo>
                  <a:pt x="99" y="73"/>
                  <a:pt x="108" y="73"/>
                  <a:pt x="112" y="77"/>
                </a:cubicBezTo>
                <a:cubicBezTo>
                  <a:pt x="119" y="58"/>
                  <a:pt x="114" y="22"/>
                  <a:pt x="126" y="6"/>
                </a:cubicBezTo>
                <a:cubicBezTo>
                  <a:pt x="144" y="8"/>
                  <a:pt x="163" y="6"/>
                  <a:pt x="182" y="9"/>
                </a:cubicBezTo>
                <a:cubicBezTo>
                  <a:pt x="187" y="15"/>
                  <a:pt x="182" y="26"/>
                  <a:pt x="180" y="35"/>
                </a:cubicBezTo>
                <a:cubicBezTo>
                  <a:pt x="175" y="55"/>
                  <a:pt x="171" y="80"/>
                  <a:pt x="167" y="101"/>
                </a:cubicBezTo>
                <a:cubicBezTo>
                  <a:pt x="169" y="103"/>
                  <a:pt x="171" y="97"/>
                  <a:pt x="173" y="97"/>
                </a:cubicBezTo>
                <a:cubicBezTo>
                  <a:pt x="177" y="100"/>
                  <a:pt x="180" y="98"/>
                  <a:pt x="185" y="97"/>
                </a:cubicBezTo>
                <a:cubicBezTo>
                  <a:pt x="192" y="84"/>
                  <a:pt x="200" y="70"/>
                  <a:pt x="207" y="57"/>
                </a:cubicBezTo>
                <a:cubicBezTo>
                  <a:pt x="214" y="43"/>
                  <a:pt x="220" y="29"/>
                  <a:pt x="229" y="17"/>
                </a:cubicBezTo>
                <a:cubicBezTo>
                  <a:pt x="229" y="14"/>
                  <a:pt x="228" y="12"/>
                  <a:pt x="230" y="10"/>
                </a:cubicBezTo>
                <a:cubicBezTo>
                  <a:pt x="235" y="7"/>
                  <a:pt x="238" y="10"/>
                  <a:pt x="242" y="10"/>
                </a:cubicBezTo>
                <a:cubicBezTo>
                  <a:pt x="258" y="9"/>
                  <a:pt x="279" y="0"/>
                  <a:pt x="285" y="13"/>
                </a:cubicBezTo>
                <a:cubicBezTo>
                  <a:pt x="285" y="14"/>
                  <a:pt x="286" y="17"/>
                  <a:pt x="286" y="16"/>
                </a:cubicBezTo>
                <a:cubicBezTo>
                  <a:pt x="289" y="35"/>
                  <a:pt x="293" y="62"/>
                  <a:pt x="299" y="80"/>
                </a:cubicBezTo>
                <a:cubicBezTo>
                  <a:pt x="299" y="81"/>
                  <a:pt x="301" y="80"/>
                  <a:pt x="301" y="82"/>
                </a:cubicBezTo>
                <a:cubicBezTo>
                  <a:pt x="303" y="83"/>
                  <a:pt x="302" y="85"/>
                  <a:pt x="301" y="86"/>
                </a:cubicBezTo>
                <a:cubicBezTo>
                  <a:pt x="301" y="89"/>
                  <a:pt x="306" y="86"/>
                  <a:pt x="305" y="89"/>
                </a:cubicBezTo>
                <a:cubicBezTo>
                  <a:pt x="306" y="92"/>
                  <a:pt x="304" y="93"/>
                  <a:pt x="303" y="97"/>
                </a:cubicBezTo>
                <a:cubicBezTo>
                  <a:pt x="303" y="102"/>
                  <a:pt x="307" y="108"/>
                  <a:pt x="306" y="113"/>
                </a:cubicBezTo>
                <a:cubicBezTo>
                  <a:pt x="310" y="112"/>
                  <a:pt x="312" y="109"/>
                  <a:pt x="314" y="107"/>
                </a:cubicBezTo>
                <a:cubicBezTo>
                  <a:pt x="312" y="104"/>
                  <a:pt x="309" y="104"/>
                  <a:pt x="308" y="102"/>
                </a:cubicBezTo>
                <a:cubicBezTo>
                  <a:pt x="312" y="90"/>
                  <a:pt x="312" y="74"/>
                  <a:pt x="314" y="59"/>
                </a:cubicBezTo>
                <a:cubicBezTo>
                  <a:pt x="315" y="48"/>
                  <a:pt x="320" y="38"/>
                  <a:pt x="316" y="29"/>
                </a:cubicBezTo>
                <a:cubicBezTo>
                  <a:pt x="322" y="26"/>
                  <a:pt x="318" y="12"/>
                  <a:pt x="323" y="7"/>
                </a:cubicBezTo>
                <a:cubicBezTo>
                  <a:pt x="333" y="8"/>
                  <a:pt x="340" y="6"/>
                  <a:pt x="349" y="8"/>
                </a:cubicBezTo>
                <a:cubicBezTo>
                  <a:pt x="350" y="7"/>
                  <a:pt x="350" y="5"/>
                  <a:pt x="351" y="4"/>
                </a:cubicBezTo>
                <a:cubicBezTo>
                  <a:pt x="357" y="7"/>
                  <a:pt x="363" y="6"/>
                  <a:pt x="369" y="9"/>
                </a:cubicBezTo>
                <a:close/>
                <a:moveTo>
                  <a:pt x="129" y="17"/>
                </a:moveTo>
                <a:cubicBezTo>
                  <a:pt x="128" y="16"/>
                  <a:pt x="131" y="13"/>
                  <a:pt x="129" y="12"/>
                </a:cubicBezTo>
                <a:cubicBezTo>
                  <a:pt x="127" y="13"/>
                  <a:pt x="124" y="17"/>
                  <a:pt x="129" y="17"/>
                </a:cubicBezTo>
                <a:close/>
                <a:moveTo>
                  <a:pt x="130" y="26"/>
                </a:moveTo>
                <a:cubicBezTo>
                  <a:pt x="134" y="23"/>
                  <a:pt x="142" y="16"/>
                  <a:pt x="139" y="12"/>
                </a:cubicBezTo>
                <a:cubicBezTo>
                  <a:pt x="135" y="16"/>
                  <a:pt x="132" y="21"/>
                  <a:pt x="130" y="26"/>
                </a:cubicBezTo>
                <a:close/>
                <a:moveTo>
                  <a:pt x="324" y="33"/>
                </a:moveTo>
                <a:cubicBezTo>
                  <a:pt x="333" y="28"/>
                  <a:pt x="339" y="20"/>
                  <a:pt x="345" y="12"/>
                </a:cubicBezTo>
                <a:cubicBezTo>
                  <a:pt x="334" y="15"/>
                  <a:pt x="329" y="25"/>
                  <a:pt x="324" y="33"/>
                </a:cubicBezTo>
                <a:close/>
                <a:moveTo>
                  <a:pt x="335" y="31"/>
                </a:moveTo>
                <a:cubicBezTo>
                  <a:pt x="337" y="31"/>
                  <a:pt x="337" y="29"/>
                  <a:pt x="340" y="30"/>
                </a:cubicBezTo>
                <a:cubicBezTo>
                  <a:pt x="342" y="23"/>
                  <a:pt x="354" y="19"/>
                  <a:pt x="353" y="12"/>
                </a:cubicBezTo>
                <a:cubicBezTo>
                  <a:pt x="348" y="19"/>
                  <a:pt x="341" y="25"/>
                  <a:pt x="335" y="31"/>
                </a:cubicBezTo>
                <a:close/>
                <a:moveTo>
                  <a:pt x="142" y="22"/>
                </a:moveTo>
                <a:cubicBezTo>
                  <a:pt x="136" y="29"/>
                  <a:pt x="129" y="35"/>
                  <a:pt x="127" y="41"/>
                </a:cubicBezTo>
                <a:cubicBezTo>
                  <a:pt x="130" y="40"/>
                  <a:pt x="132" y="35"/>
                  <a:pt x="136" y="37"/>
                </a:cubicBezTo>
                <a:cubicBezTo>
                  <a:pt x="142" y="28"/>
                  <a:pt x="152" y="24"/>
                  <a:pt x="156" y="13"/>
                </a:cubicBezTo>
                <a:cubicBezTo>
                  <a:pt x="149" y="12"/>
                  <a:pt x="146" y="18"/>
                  <a:pt x="142" y="22"/>
                </a:cubicBezTo>
                <a:close/>
                <a:moveTo>
                  <a:pt x="161" y="18"/>
                </a:moveTo>
                <a:cubicBezTo>
                  <a:pt x="157" y="21"/>
                  <a:pt x="154" y="26"/>
                  <a:pt x="150" y="31"/>
                </a:cubicBezTo>
                <a:cubicBezTo>
                  <a:pt x="146" y="35"/>
                  <a:pt x="139" y="38"/>
                  <a:pt x="139" y="43"/>
                </a:cubicBezTo>
                <a:cubicBezTo>
                  <a:pt x="140" y="40"/>
                  <a:pt x="144" y="39"/>
                  <a:pt x="147" y="38"/>
                </a:cubicBezTo>
                <a:cubicBezTo>
                  <a:pt x="154" y="30"/>
                  <a:pt x="160" y="20"/>
                  <a:pt x="170" y="14"/>
                </a:cubicBezTo>
                <a:cubicBezTo>
                  <a:pt x="173" y="14"/>
                  <a:pt x="170" y="19"/>
                  <a:pt x="174" y="18"/>
                </a:cubicBezTo>
                <a:cubicBezTo>
                  <a:pt x="177" y="13"/>
                  <a:pt x="168" y="13"/>
                  <a:pt x="162" y="13"/>
                </a:cubicBezTo>
                <a:cubicBezTo>
                  <a:pt x="163" y="16"/>
                  <a:pt x="161" y="16"/>
                  <a:pt x="161" y="18"/>
                </a:cubicBezTo>
                <a:close/>
                <a:moveTo>
                  <a:pt x="251" y="14"/>
                </a:moveTo>
                <a:cubicBezTo>
                  <a:pt x="245" y="19"/>
                  <a:pt x="242" y="26"/>
                  <a:pt x="237" y="31"/>
                </a:cubicBezTo>
                <a:cubicBezTo>
                  <a:pt x="234" y="34"/>
                  <a:pt x="227" y="36"/>
                  <a:pt x="228" y="42"/>
                </a:cubicBezTo>
                <a:cubicBezTo>
                  <a:pt x="231" y="42"/>
                  <a:pt x="233" y="38"/>
                  <a:pt x="236" y="35"/>
                </a:cubicBezTo>
                <a:cubicBezTo>
                  <a:pt x="242" y="30"/>
                  <a:pt x="248" y="26"/>
                  <a:pt x="253" y="21"/>
                </a:cubicBezTo>
                <a:cubicBezTo>
                  <a:pt x="254" y="19"/>
                  <a:pt x="259" y="13"/>
                  <a:pt x="256" y="13"/>
                </a:cubicBezTo>
                <a:cubicBezTo>
                  <a:pt x="255" y="15"/>
                  <a:pt x="253" y="14"/>
                  <a:pt x="251" y="14"/>
                </a:cubicBezTo>
                <a:close/>
                <a:moveTo>
                  <a:pt x="266" y="13"/>
                </a:moveTo>
                <a:cubicBezTo>
                  <a:pt x="255" y="29"/>
                  <a:pt x="238" y="39"/>
                  <a:pt x="227" y="54"/>
                </a:cubicBezTo>
                <a:cubicBezTo>
                  <a:pt x="230" y="54"/>
                  <a:pt x="230" y="52"/>
                  <a:pt x="231" y="54"/>
                </a:cubicBezTo>
                <a:cubicBezTo>
                  <a:pt x="243" y="39"/>
                  <a:pt x="259" y="28"/>
                  <a:pt x="271" y="13"/>
                </a:cubicBezTo>
                <a:cubicBezTo>
                  <a:pt x="269" y="13"/>
                  <a:pt x="268" y="13"/>
                  <a:pt x="266" y="13"/>
                </a:cubicBezTo>
                <a:close/>
                <a:moveTo>
                  <a:pt x="273" y="21"/>
                </a:moveTo>
                <a:cubicBezTo>
                  <a:pt x="266" y="29"/>
                  <a:pt x="253" y="37"/>
                  <a:pt x="247" y="46"/>
                </a:cubicBezTo>
                <a:cubicBezTo>
                  <a:pt x="251" y="49"/>
                  <a:pt x="253" y="43"/>
                  <a:pt x="255" y="40"/>
                </a:cubicBezTo>
                <a:cubicBezTo>
                  <a:pt x="263" y="32"/>
                  <a:pt x="272" y="25"/>
                  <a:pt x="278" y="17"/>
                </a:cubicBezTo>
                <a:cubicBezTo>
                  <a:pt x="277" y="17"/>
                  <a:pt x="276" y="12"/>
                  <a:pt x="275" y="15"/>
                </a:cubicBezTo>
                <a:cubicBezTo>
                  <a:pt x="276" y="16"/>
                  <a:pt x="273" y="20"/>
                  <a:pt x="273" y="21"/>
                </a:cubicBezTo>
                <a:close/>
                <a:moveTo>
                  <a:pt x="391" y="20"/>
                </a:moveTo>
                <a:cubicBezTo>
                  <a:pt x="392" y="18"/>
                  <a:pt x="394" y="17"/>
                  <a:pt x="395" y="14"/>
                </a:cubicBezTo>
                <a:cubicBezTo>
                  <a:pt x="391" y="13"/>
                  <a:pt x="389" y="19"/>
                  <a:pt x="391" y="20"/>
                </a:cubicBezTo>
                <a:close/>
                <a:moveTo>
                  <a:pt x="224" y="36"/>
                </a:moveTo>
                <a:cubicBezTo>
                  <a:pt x="228" y="30"/>
                  <a:pt x="239" y="24"/>
                  <a:pt x="239" y="15"/>
                </a:cubicBezTo>
                <a:cubicBezTo>
                  <a:pt x="232" y="20"/>
                  <a:pt x="225" y="30"/>
                  <a:pt x="224" y="36"/>
                </a:cubicBezTo>
                <a:close/>
                <a:moveTo>
                  <a:pt x="327" y="18"/>
                </a:moveTo>
                <a:cubicBezTo>
                  <a:pt x="327" y="18"/>
                  <a:pt x="328" y="17"/>
                  <a:pt x="328" y="17"/>
                </a:cubicBezTo>
                <a:cubicBezTo>
                  <a:pt x="328" y="16"/>
                  <a:pt x="328" y="15"/>
                  <a:pt x="326" y="15"/>
                </a:cubicBezTo>
                <a:cubicBezTo>
                  <a:pt x="327" y="16"/>
                  <a:pt x="326" y="18"/>
                  <a:pt x="327" y="18"/>
                </a:cubicBezTo>
                <a:close/>
                <a:moveTo>
                  <a:pt x="394" y="28"/>
                </a:moveTo>
                <a:cubicBezTo>
                  <a:pt x="398" y="24"/>
                  <a:pt x="404" y="22"/>
                  <a:pt x="406" y="16"/>
                </a:cubicBezTo>
                <a:cubicBezTo>
                  <a:pt x="399" y="18"/>
                  <a:pt x="395" y="21"/>
                  <a:pt x="394" y="28"/>
                </a:cubicBezTo>
                <a:close/>
                <a:moveTo>
                  <a:pt x="415" y="17"/>
                </a:moveTo>
                <a:cubicBezTo>
                  <a:pt x="407" y="27"/>
                  <a:pt x="395" y="32"/>
                  <a:pt x="388" y="43"/>
                </a:cubicBezTo>
                <a:cubicBezTo>
                  <a:pt x="401" y="37"/>
                  <a:pt x="408" y="26"/>
                  <a:pt x="419" y="18"/>
                </a:cubicBezTo>
                <a:cubicBezTo>
                  <a:pt x="417" y="18"/>
                  <a:pt x="416" y="18"/>
                  <a:pt x="415" y="17"/>
                </a:cubicBezTo>
                <a:close/>
                <a:moveTo>
                  <a:pt x="367" y="93"/>
                </a:moveTo>
                <a:cubicBezTo>
                  <a:pt x="375" y="90"/>
                  <a:pt x="380" y="82"/>
                  <a:pt x="386" y="76"/>
                </a:cubicBezTo>
                <a:cubicBezTo>
                  <a:pt x="396" y="66"/>
                  <a:pt x="405" y="59"/>
                  <a:pt x="414" y="50"/>
                </a:cubicBezTo>
                <a:cubicBezTo>
                  <a:pt x="421" y="42"/>
                  <a:pt x="430" y="33"/>
                  <a:pt x="427" y="19"/>
                </a:cubicBezTo>
                <a:cubicBezTo>
                  <a:pt x="424" y="20"/>
                  <a:pt x="424" y="23"/>
                  <a:pt x="421" y="24"/>
                </a:cubicBezTo>
                <a:cubicBezTo>
                  <a:pt x="423" y="25"/>
                  <a:pt x="425" y="26"/>
                  <a:pt x="425" y="28"/>
                </a:cubicBezTo>
                <a:cubicBezTo>
                  <a:pt x="417" y="40"/>
                  <a:pt x="405" y="50"/>
                  <a:pt x="394" y="59"/>
                </a:cubicBezTo>
                <a:cubicBezTo>
                  <a:pt x="393" y="62"/>
                  <a:pt x="393" y="61"/>
                  <a:pt x="394" y="64"/>
                </a:cubicBezTo>
                <a:cubicBezTo>
                  <a:pt x="390" y="67"/>
                  <a:pt x="388" y="70"/>
                  <a:pt x="383" y="71"/>
                </a:cubicBezTo>
                <a:cubicBezTo>
                  <a:pt x="384" y="85"/>
                  <a:pt x="370" y="84"/>
                  <a:pt x="367" y="93"/>
                </a:cubicBezTo>
                <a:close/>
                <a:moveTo>
                  <a:pt x="325" y="58"/>
                </a:moveTo>
                <a:cubicBezTo>
                  <a:pt x="335" y="53"/>
                  <a:pt x="339" y="45"/>
                  <a:pt x="346" y="38"/>
                </a:cubicBezTo>
                <a:cubicBezTo>
                  <a:pt x="351" y="33"/>
                  <a:pt x="357" y="29"/>
                  <a:pt x="362" y="23"/>
                </a:cubicBezTo>
                <a:cubicBezTo>
                  <a:pt x="362" y="22"/>
                  <a:pt x="362" y="20"/>
                  <a:pt x="361" y="20"/>
                </a:cubicBezTo>
                <a:cubicBezTo>
                  <a:pt x="351" y="34"/>
                  <a:pt x="336" y="44"/>
                  <a:pt x="325" y="58"/>
                </a:cubicBezTo>
                <a:close/>
                <a:moveTo>
                  <a:pt x="144" y="49"/>
                </a:moveTo>
                <a:cubicBezTo>
                  <a:pt x="153" y="44"/>
                  <a:pt x="160" y="34"/>
                  <a:pt x="165" y="27"/>
                </a:cubicBezTo>
                <a:cubicBezTo>
                  <a:pt x="166" y="26"/>
                  <a:pt x="171" y="23"/>
                  <a:pt x="167" y="22"/>
                </a:cubicBezTo>
                <a:cubicBezTo>
                  <a:pt x="161" y="32"/>
                  <a:pt x="151" y="39"/>
                  <a:pt x="144" y="49"/>
                </a:cubicBezTo>
                <a:close/>
                <a:moveTo>
                  <a:pt x="272" y="33"/>
                </a:moveTo>
                <a:cubicBezTo>
                  <a:pt x="269" y="35"/>
                  <a:pt x="264" y="37"/>
                  <a:pt x="265" y="40"/>
                </a:cubicBezTo>
                <a:cubicBezTo>
                  <a:pt x="268" y="34"/>
                  <a:pt x="280" y="32"/>
                  <a:pt x="279" y="25"/>
                </a:cubicBezTo>
                <a:cubicBezTo>
                  <a:pt x="277" y="27"/>
                  <a:pt x="274" y="30"/>
                  <a:pt x="272" y="33"/>
                </a:cubicBezTo>
                <a:close/>
                <a:moveTo>
                  <a:pt x="21" y="32"/>
                </a:moveTo>
                <a:cubicBezTo>
                  <a:pt x="22" y="30"/>
                  <a:pt x="23" y="29"/>
                  <a:pt x="23" y="27"/>
                </a:cubicBezTo>
                <a:cubicBezTo>
                  <a:pt x="20" y="26"/>
                  <a:pt x="19" y="31"/>
                  <a:pt x="21" y="32"/>
                </a:cubicBezTo>
                <a:close/>
                <a:moveTo>
                  <a:pt x="395" y="47"/>
                </a:moveTo>
                <a:cubicBezTo>
                  <a:pt x="393" y="49"/>
                  <a:pt x="389" y="52"/>
                  <a:pt x="390" y="55"/>
                </a:cubicBezTo>
                <a:cubicBezTo>
                  <a:pt x="393" y="52"/>
                  <a:pt x="395" y="49"/>
                  <a:pt x="400" y="48"/>
                </a:cubicBezTo>
                <a:cubicBezTo>
                  <a:pt x="404" y="41"/>
                  <a:pt x="416" y="36"/>
                  <a:pt x="416" y="28"/>
                </a:cubicBezTo>
                <a:cubicBezTo>
                  <a:pt x="410" y="34"/>
                  <a:pt x="400" y="41"/>
                  <a:pt x="395" y="47"/>
                </a:cubicBezTo>
                <a:close/>
                <a:moveTo>
                  <a:pt x="388" y="34"/>
                </a:moveTo>
                <a:cubicBezTo>
                  <a:pt x="390" y="33"/>
                  <a:pt x="394" y="30"/>
                  <a:pt x="393" y="29"/>
                </a:cubicBezTo>
                <a:cubicBezTo>
                  <a:pt x="393" y="32"/>
                  <a:pt x="387" y="29"/>
                  <a:pt x="388" y="34"/>
                </a:cubicBezTo>
                <a:close/>
                <a:moveTo>
                  <a:pt x="12" y="34"/>
                </a:moveTo>
                <a:cubicBezTo>
                  <a:pt x="12" y="32"/>
                  <a:pt x="14" y="32"/>
                  <a:pt x="14" y="30"/>
                </a:cubicBezTo>
                <a:cubicBezTo>
                  <a:pt x="11" y="28"/>
                  <a:pt x="9" y="32"/>
                  <a:pt x="12" y="34"/>
                </a:cubicBezTo>
                <a:close/>
                <a:moveTo>
                  <a:pt x="67" y="37"/>
                </a:moveTo>
                <a:cubicBezTo>
                  <a:pt x="70" y="36"/>
                  <a:pt x="76" y="32"/>
                  <a:pt x="75" y="30"/>
                </a:cubicBezTo>
                <a:cubicBezTo>
                  <a:pt x="72" y="32"/>
                  <a:pt x="69" y="34"/>
                  <a:pt x="67" y="37"/>
                </a:cubicBezTo>
                <a:close/>
                <a:moveTo>
                  <a:pt x="173" y="32"/>
                </a:moveTo>
                <a:cubicBezTo>
                  <a:pt x="173" y="28"/>
                  <a:pt x="169" y="32"/>
                  <a:pt x="169" y="33"/>
                </a:cubicBezTo>
                <a:cubicBezTo>
                  <a:pt x="164" y="37"/>
                  <a:pt x="160" y="43"/>
                  <a:pt x="156" y="48"/>
                </a:cubicBezTo>
                <a:cubicBezTo>
                  <a:pt x="149" y="54"/>
                  <a:pt x="142" y="61"/>
                  <a:pt x="138" y="68"/>
                </a:cubicBezTo>
                <a:cubicBezTo>
                  <a:pt x="153" y="59"/>
                  <a:pt x="160" y="43"/>
                  <a:pt x="173" y="32"/>
                </a:cubicBezTo>
                <a:close/>
                <a:moveTo>
                  <a:pt x="342" y="49"/>
                </a:moveTo>
                <a:cubicBezTo>
                  <a:pt x="339" y="56"/>
                  <a:pt x="329" y="60"/>
                  <a:pt x="329" y="66"/>
                </a:cubicBezTo>
                <a:cubicBezTo>
                  <a:pt x="336" y="64"/>
                  <a:pt x="341" y="59"/>
                  <a:pt x="345" y="55"/>
                </a:cubicBezTo>
                <a:cubicBezTo>
                  <a:pt x="351" y="48"/>
                  <a:pt x="357" y="43"/>
                  <a:pt x="360" y="35"/>
                </a:cubicBezTo>
                <a:cubicBezTo>
                  <a:pt x="360" y="34"/>
                  <a:pt x="359" y="33"/>
                  <a:pt x="358" y="34"/>
                </a:cubicBezTo>
                <a:cubicBezTo>
                  <a:pt x="353" y="39"/>
                  <a:pt x="348" y="45"/>
                  <a:pt x="342" y="49"/>
                </a:cubicBezTo>
                <a:close/>
                <a:moveTo>
                  <a:pt x="265" y="47"/>
                </a:moveTo>
                <a:cubicBezTo>
                  <a:pt x="271" y="43"/>
                  <a:pt x="277" y="39"/>
                  <a:pt x="281" y="35"/>
                </a:cubicBezTo>
                <a:cubicBezTo>
                  <a:pt x="275" y="38"/>
                  <a:pt x="269" y="42"/>
                  <a:pt x="265" y="47"/>
                </a:cubicBezTo>
                <a:close/>
                <a:moveTo>
                  <a:pt x="73" y="53"/>
                </a:moveTo>
                <a:cubicBezTo>
                  <a:pt x="76" y="48"/>
                  <a:pt x="81" y="46"/>
                  <a:pt x="85" y="41"/>
                </a:cubicBezTo>
                <a:cubicBezTo>
                  <a:pt x="84" y="40"/>
                  <a:pt x="84" y="40"/>
                  <a:pt x="83" y="40"/>
                </a:cubicBezTo>
                <a:cubicBezTo>
                  <a:pt x="80" y="45"/>
                  <a:pt x="71" y="47"/>
                  <a:pt x="73" y="53"/>
                </a:cubicBezTo>
                <a:close/>
                <a:moveTo>
                  <a:pt x="322" y="46"/>
                </a:moveTo>
                <a:cubicBezTo>
                  <a:pt x="324" y="46"/>
                  <a:pt x="325" y="43"/>
                  <a:pt x="326" y="41"/>
                </a:cubicBezTo>
                <a:cubicBezTo>
                  <a:pt x="325" y="41"/>
                  <a:pt x="324" y="41"/>
                  <a:pt x="323" y="41"/>
                </a:cubicBezTo>
                <a:cubicBezTo>
                  <a:pt x="323" y="44"/>
                  <a:pt x="321" y="44"/>
                  <a:pt x="322" y="46"/>
                </a:cubicBezTo>
                <a:close/>
                <a:moveTo>
                  <a:pt x="39" y="46"/>
                </a:moveTo>
                <a:cubicBezTo>
                  <a:pt x="40" y="46"/>
                  <a:pt x="41" y="46"/>
                  <a:pt x="42" y="46"/>
                </a:cubicBezTo>
                <a:cubicBezTo>
                  <a:pt x="42" y="45"/>
                  <a:pt x="42" y="43"/>
                  <a:pt x="40" y="43"/>
                </a:cubicBezTo>
                <a:cubicBezTo>
                  <a:pt x="40" y="44"/>
                  <a:pt x="40" y="45"/>
                  <a:pt x="39" y="46"/>
                </a:cubicBezTo>
                <a:close/>
                <a:moveTo>
                  <a:pt x="215" y="54"/>
                </a:moveTo>
                <a:cubicBezTo>
                  <a:pt x="219" y="51"/>
                  <a:pt x="227" y="47"/>
                  <a:pt x="227" y="43"/>
                </a:cubicBezTo>
                <a:cubicBezTo>
                  <a:pt x="224" y="48"/>
                  <a:pt x="216" y="47"/>
                  <a:pt x="215" y="54"/>
                </a:cubicBezTo>
                <a:close/>
                <a:moveTo>
                  <a:pt x="154" y="61"/>
                </a:moveTo>
                <a:cubicBezTo>
                  <a:pt x="152" y="62"/>
                  <a:pt x="148" y="65"/>
                  <a:pt x="150" y="66"/>
                </a:cubicBezTo>
                <a:cubicBezTo>
                  <a:pt x="156" y="60"/>
                  <a:pt x="160" y="52"/>
                  <a:pt x="169" y="49"/>
                </a:cubicBezTo>
                <a:cubicBezTo>
                  <a:pt x="168" y="47"/>
                  <a:pt x="172" y="45"/>
                  <a:pt x="169" y="44"/>
                </a:cubicBezTo>
                <a:cubicBezTo>
                  <a:pt x="165" y="51"/>
                  <a:pt x="157" y="54"/>
                  <a:pt x="154" y="61"/>
                </a:cubicBezTo>
                <a:close/>
                <a:moveTo>
                  <a:pt x="47" y="57"/>
                </a:moveTo>
                <a:cubicBezTo>
                  <a:pt x="61" y="67"/>
                  <a:pt x="62" y="38"/>
                  <a:pt x="51" y="50"/>
                </a:cubicBezTo>
                <a:cubicBezTo>
                  <a:pt x="50" y="50"/>
                  <a:pt x="49" y="49"/>
                  <a:pt x="47" y="49"/>
                </a:cubicBezTo>
                <a:cubicBezTo>
                  <a:pt x="46" y="52"/>
                  <a:pt x="47" y="53"/>
                  <a:pt x="47" y="57"/>
                </a:cubicBezTo>
                <a:close/>
                <a:moveTo>
                  <a:pt x="282" y="50"/>
                </a:moveTo>
                <a:cubicBezTo>
                  <a:pt x="283" y="50"/>
                  <a:pt x="284" y="50"/>
                  <a:pt x="284" y="50"/>
                </a:cubicBezTo>
                <a:cubicBezTo>
                  <a:pt x="284" y="49"/>
                  <a:pt x="284" y="49"/>
                  <a:pt x="284" y="48"/>
                </a:cubicBezTo>
                <a:cubicBezTo>
                  <a:pt x="284" y="48"/>
                  <a:pt x="283" y="48"/>
                  <a:pt x="282" y="48"/>
                </a:cubicBezTo>
                <a:cubicBezTo>
                  <a:pt x="282" y="49"/>
                  <a:pt x="282" y="49"/>
                  <a:pt x="282" y="50"/>
                </a:cubicBezTo>
                <a:close/>
                <a:moveTo>
                  <a:pt x="76" y="60"/>
                </a:moveTo>
                <a:cubicBezTo>
                  <a:pt x="78" y="57"/>
                  <a:pt x="82" y="56"/>
                  <a:pt x="86" y="55"/>
                </a:cubicBezTo>
                <a:cubicBezTo>
                  <a:pt x="84" y="55"/>
                  <a:pt x="88" y="48"/>
                  <a:pt x="84" y="50"/>
                </a:cubicBezTo>
                <a:cubicBezTo>
                  <a:pt x="82" y="54"/>
                  <a:pt x="75" y="57"/>
                  <a:pt x="76" y="60"/>
                </a:cubicBezTo>
                <a:close/>
                <a:moveTo>
                  <a:pt x="326" y="80"/>
                </a:moveTo>
                <a:cubicBezTo>
                  <a:pt x="331" y="83"/>
                  <a:pt x="322" y="87"/>
                  <a:pt x="318" y="88"/>
                </a:cubicBezTo>
                <a:cubicBezTo>
                  <a:pt x="317" y="92"/>
                  <a:pt x="317" y="97"/>
                  <a:pt x="316" y="100"/>
                </a:cubicBezTo>
                <a:cubicBezTo>
                  <a:pt x="319" y="101"/>
                  <a:pt x="317" y="96"/>
                  <a:pt x="321" y="97"/>
                </a:cubicBezTo>
                <a:cubicBezTo>
                  <a:pt x="320" y="94"/>
                  <a:pt x="321" y="92"/>
                  <a:pt x="322" y="89"/>
                </a:cubicBezTo>
                <a:cubicBezTo>
                  <a:pt x="324" y="89"/>
                  <a:pt x="325" y="87"/>
                  <a:pt x="326" y="86"/>
                </a:cubicBezTo>
                <a:cubicBezTo>
                  <a:pt x="332" y="79"/>
                  <a:pt x="338" y="73"/>
                  <a:pt x="345" y="66"/>
                </a:cubicBezTo>
                <a:cubicBezTo>
                  <a:pt x="349" y="61"/>
                  <a:pt x="355" y="56"/>
                  <a:pt x="355" y="50"/>
                </a:cubicBezTo>
                <a:cubicBezTo>
                  <a:pt x="346" y="60"/>
                  <a:pt x="335" y="69"/>
                  <a:pt x="326" y="80"/>
                </a:cubicBezTo>
                <a:close/>
                <a:moveTo>
                  <a:pt x="238" y="76"/>
                </a:moveTo>
                <a:cubicBezTo>
                  <a:pt x="252" y="84"/>
                  <a:pt x="260" y="65"/>
                  <a:pt x="253" y="53"/>
                </a:cubicBezTo>
                <a:cubicBezTo>
                  <a:pt x="241" y="49"/>
                  <a:pt x="235" y="64"/>
                  <a:pt x="238" y="76"/>
                </a:cubicBezTo>
                <a:close/>
                <a:moveTo>
                  <a:pt x="398" y="72"/>
                </a:moveTo>
                <a:cubicBezTo>
                  <a:pt x="394" y="76"/>
                  <a:pt x="389" y="81"/>
                  <a:pt x="389" y="84"/>
                </a:cubicBezTo>
                <a:cubicBezTo>
                  <a:pt x="396" y="79"/>
                  <a:pt x="403" y="72"/>
                  <a:pt x="409" y="65"/>
                </a:cubicBezTo>
                <a:cubicBezTo>
                  <a:pt x="412" y="61"/>
                  <a:pt x="413" y="57"/>
                  <a:pt x="419" y="58"/>
                </a:cubicBezTo>
                <a:cubicBezTo>
                  <a:pt x="419" y="55"/>
                  <a:pt x="420" y="54"/>
                  <a:pt x="421" y="52"/>
                </a:cubicBezTo>
                <a:cubicBezTo>
                  <a:pt x="412" y="59"/>
                  <a:pt x="406" y="65"/>
                  <a:pt x="398" y="72"/>
                </a:cubicBezTo>
                <a:close/>
                <a:moveTo>
                  <a:pt x="282" y="58"/>
                </a:moveTo>
                <a:cubicBezTo>
                  <a:pt x="286" y="58"/>
                  <a:pt x="285" y="60"/>
                  <a:pt x="284" y="62"/>
                </a:cubicBezTo>
                <a:cubicBezTo>
                  <a:pt x="288" y="63"/>
                  <a:pt x="286" y="54"/>
                  <a:pt x="283" y="55"/>
                </a:cubicBezTo>
                <a:cubicBezTo>
                  <a:pt x="283" y="56"/>
                  <a:pt x="283" y="57"/>
                  <a:pt x="282" y="58"/>
                </a:cubicBezTo>
                <a:close/>
                <a:moveTo>
                  <a:pt x="131" y="91"/>
                </a:moveTo>
                <a:cubicBezTo>
                  <a:pt x="145" y="82"/>
                  <a:pt x="158" y="72"/>
                  <a:pt x="167" y="58"/>
                </a:cubicBezTo>
                <a:cubicBezTo>
                  <a:pt x="168" y="58"/>
                  <a:pt x="168" y="56"/>
                  <a:pt x="166" y="57"/>
                </a:cubicBezTo>
                <a:cubicBezTo>
                  <a:pt x="155" y="69"/>
                  <a:pt x="141" y="78"/>
                  <a:pt x="131" y="91"/>
                </a:cubicBezTo>
                <a:close/>
                <a:moveTo>
                  <a:pt x="63" y="59"/>
                </a:moveTo>
                <a:cubicBezTo>
                  <a:pt x="65" y="60"/>
                  <a:pt x="66" y="59"/>
                  <a:pt x="66" y="58"/>
                </a:cubicBezTo>
                <a:cubicBezTo>
                  <a:pt x="65" y="58"/>
                  <a:pt x="64" y="58"/>
                  <a:pt x="63" y="59"/>
                </a:cubicBezTo>
                <a:close/>
                <a:moveTo>
                  <a:pt x="211" y="75"/>
                </a:moveTo>
                <a:cubicBezTo>
                  <a:pt x="218" y="72"/>
                  <a:pt x="223" y="63"/>
                  <a:pt x="230" y="63"/>
                </a:cubicBezTo>
                <a:cubicBezTo>
                  <a:pt x="231" y="62"/>
                  <a:pt x="234" y="58"/>
                  <a:pt x="231" y="58"/>
                </a:cubicBezTo>
                <a:cubicBezTo>
                  <a:pt x="226" y="63"/>
                  <a:pt x="218" y="65"/>
                  <a:pt x="212" y="70"/>
                </a:cubicBezTo>
                <a:cubicBezTo>
                  <a:pt x="216" y="71"/>
                  <a:pt x="208" y="74"/>
                  <a:pt x="211" y="75"/>
                </a:cubicBezTo>
                <a:close/>
                <a:moveTo>
                  <a:pt x="122" y="59"/>
                </a:moveTo>
                <a:cubicBezTo>
                  <a:pt x="122" y="61"/>
                  <a:pt x="119" y="66"/>
                  <a:pt x="122" y="67"/>
                </a:cubicBezTo>
                <a:cubicBezTo>
                  <a:pt x="122" y="63"/>
                  <a:pt x="126" y="62"/>
                  <a:pt x="127" y="59"/>
                </a:cubicBezTo>
                <a:cubicBezTo>
                  <a:pt x="124" y="58"/>
                  <a:pt x="125" y="60"/>
                  <a:pt x="122" y="59"/>
                </a:cubicBezTo>
                <a:close/>
                <a:moveTo>
                  <a:pt x="44" y="62"/>
                </a:moveTo>
                <a:cubicBezTo>
                  <a:pt x="35" y="73"/>
                  <a:pt x="24" y="82"/>
                  <a:pt x="16" y="95"/>
                </a:cubicBezTo>
                <a:cubicBezTo>
                  <a:pt x="29" y="86"/>
                  <a:pt x="37" y="74"/>
                  <a:pt x="47" y="63"/>
                </a:cubicBezTo>
                <a:cubicBezTo>
                  <a:pt x="46" y="63"/>
                  <a:pt x="46" y="62"/>
                  <a:pt x="44" y="62"/>
                </a:cubicBezTo>
                <a:close/>
                <a:moveTo>
                  <a:pt x="261" y="74"/>
                </a:moveTo>
                <a:cubicBezTo>
                  <a:pt x="266" y="74"/>
                  <a:pt x="270" y="67"/>
                  <a:pt x="274" y="63"/>
                </a:cubicBezTo>
                <a:cubicBezTo>
                  <a:pt x="269" y="66"/>
                  <a:pt x="265" y="70"/>
                  <a:pt x="261" y="74"/>
                </a:cubicBezTo>
                <a:close/>
                <a:moveTo>
                  <a:pt x="264" y="81"/>
                </a:moveTo>
                <a:cubicBezTo>
                  <a:pt x="261" y="84"/>
                  <a:pt x="255" y="86"/>
                  <a:pt x="255" y="90"/>
                </a:cubicBezTo>
                <a:cubicBezTo>
                  <a:pt x="263" y="84"/>
                  <a:pt x="271" y="76"/>
                  <a:pt x="277" y="69"/>
                </a:cubicBezTo>
                <a:cubicBezTo>
                  <a:pt x="279" y="68"/>
                  <a:pt x="284" y="68"/>
                  <a:pt x="281" y="64"/>
                </a:cubicBezTo>
                <a:cubicBezTo>
                  <a:pt x="276" y="70"/>
                  <a:pt x="270" y="76"/>
                  <a:pt x="264" y="81"/>
                </a:cubicBezTo>
                <a:close/>
                <a:moveTo>
                  <a:pt x="390" y="91"/>
                </a:moveTo>
                <a:cubicBezTo>
                  <a:pt x="387" y="94"/>
                  <a:pt x="383" y="97"/>
                  <a:pt x="383" y="101"/>
                </a:cubicBezTo>
                <a:cubicBezTo>
                  <a:pt x="388" y="97"/>
                  <a:pt x="394" y="93"/>
                  <a:pt x="399" y="87"/>
                </a:cubicBezTo>
                <a:cubicBezTo>
                  <a:pt x="405" y="82"/>
                  <a:pt x="408" y="74"/>
                  <a:pt x="416" y="72"/>
                </a:cubicBezTo>
                <a:cubicBezTo>
                  <a:pt x="415" y="69"/>
                  <a:pt x="419" y="66"/>
                  <a:pt x="417" y="64"/>
                </a:cubicBezTo>
                <a:cubicBezTo>
                  <a:pt x="409" y="75"/>
                  <a:pt x="398" y="83"/>
                  <a:pt x="390" y="91"/>
                </a:cubicBezTo>
                <a:close/>
                <a:moveTo>
                  <a:pt x="349" y="68"/>
                </a:moveTo>
                <a:cubicBezTo>
                  <a:pt x="351" y="69"/>
                  <a:pt x="354" y="66"/>
                  <a:pt x="351" y="65"/>
                </a:cubicBezTo>
                <a:cubicBezTo>
                  <a:pt x="351" y="67"/>
                  <a:pt x="350" y="67"/>
                  <a:pt x="349" y="68"/>
                </a:cubicBezTo>
                <a:close/>
                <a:moveTo>
                  <a:pt x="61" y="70"/>
                </a:moveTo>
                <a:cubicBezTo>
                  <a:pt x="63" y="70"/>
                  <a:pt x="64" y="69"/>
                  <a:pt x="64" y="68"/>
                </a:cubicBezTo>
                <a:cubicBezTo>
                  <a:pt x="63" y="68"/>
                  <a:pt x="62" y="69"/>
                  <a:pt x="61" y="70"/>
                </a:cubicBezTo>
                <a:close/>
                <a:moveTo>
                  <a:pt x="256" y="96"/>
                </a:moveTo>
                <a:cubicBezTo>
                  <a:pt x="262" y="93"/>
                  <a:pt x="268" y="88"/>
                  <a:pt x="274" y="83"/>
                </a:cubicBezTo>
                <a:cubicBezTo>
                  <a:pt x="279" y="80"/>
                  <a:pt x="288" y="75"/>
                  <a:pt x="287" y="69"/>
                </a:cubicBezTo>
                <a:cubicBezTo>
                  <a:pt x="278" y="79"/>
                  <a:pt x="266" y="86"/>
                  <a:pt x="256" y="96"/>
                </a:cubicBezTo>
                <a:close/>
                <a:moveTo>
                  <a:pt x="227" y="70"/>
                </a:moveTo>
                <a:cubicBezTo>
                  <a:pt x="219" y="77"/>
                  <a:pt x="210" y="82"/>
                  <a:pt x="202" y="88"/>
                </a:cubicBezTo>
                <a:cubicBezTo>
                  <a:pt x="200" y="88"/>
                  <a:pt x="200" y="87"/>
                  <a:pt x="198" y="87"/>
                </a:cubicBezTo>
                <a:cubicBezTo>
                  <a:pt x="198" y="91"/>
                  <a:pt x="195" y="93"/>
                  <a:pt x="197" y="95"/>
                </a:cubicBezTo>
                <a:cubicBezTo>
                  <a:pt x="200" y="95"/>
                  <a:pt x="203" y="95"/>
                  <a:pt x="205" y="93"/>
                </a:cubicBezTo>
                <a:cubicBezTo>
                  <a:pt x="203" y="93"/>
                  <a:pt x="205" y="90"/>
                  <a:pt x="205" y="88"/>
                </a:cubicBezTo>
                <a:cubicBezTo>
                  <a:pt x="207" y="87"/>
                  <a:pt x="208" y="85"/>
                  <a:pt x="211" y="85"/>
                </a:cubicBezTo>
                <a:cubicBezTo>
                  <a:pt x="216" y="79"/>
                  <a:pt x="225" y="78"/>
                  <a:pt x="229" y="71"/>
                </a:cubicBezTo>
                <a:cubicBezTo>
                  <a:pt x="228" y="70"/>
                  <a:pt x="228" y="70"/>
                  <a:pt x="227" y="70"/>
                </a:cubicBezTo>
                <a:close/>
                <a:moveTo>
                  <a:pt x="320" y="78"/>
                </a:moveTo>
                <a:cubicBezTo>
                  <a:pt x="322" y="78"/>
                  <a:pt x="322" y="75"/>
                  <a:pt x="324" y="74"/>
                </a:cubicBezTo>
                <a:cubicBezTo>
                  <a:pt x="321" y="73"/>
                  <a:pt x="319" y="75"/>
                  <a:pt x="320" y="78"/>
                </a:cubicBezTo>
                <a:close/>
                <a:moveTo>
                  <a:pt x="358" y="93"/>
                </a:moveTo>
                <a:cubicBezTo>
                  <a:pt x="362" y="85"/>
                  <a:pt x="373" y="83"/>
                  <a:pt x="376" y="74"/>
                </a:cubicBezTo>
                <a:cubicBezTo>
                  <a:pt x="373" y="74"/>
                  <a:pt x="373" y="74"/>
                  <a:pt x="370" y="74"/>
                </a:cubicBezTo>
                <a:cubicBezTo>
                  <a:pt x="371" y="81"/>
                  <a:pt x="361" y="83"/>
                  <a:pt x="357" y="88"/>
                </a:cubicBezTo>
                <a:cubicBezTo>
                  <a:pt x="359" y="91"/>
                  <a:pt x="357" y="92"/>
                  <a:pt x="358" y="93"/>
                </a:cubicBezTo>
                <a:close/>
                <a:moveTo>
                  <a:pt x="355" y="78"/>
                </a:moveTo>
                <a:cubicBezTo>
                  <a:pt x="359" y="78"/>
                  <a:pt x="355" y="81"/>
                  <a:pt x="357" y="82"/>
                </a:cubicBezTo>
                <a:cubicBezTo>
                  <a:pt x="358" y="78"/>
                  <a:pt x="362" y="79"/>
                  <a:pt x="363" y="75"/>
                </a:cubicBezTo>
                <a:cubicBezTo>
                  <a:pt x="359" y="75"/>
                  <a:pt x="356" y="75"/>
                  <a:pt x="355" y="78"/>
                </a:cubicBezTo>
                <a:close/>
                <a:moveTo>
                  <a:pt x="204" y="77"/>
                </a:moveTo>
                <a:cubicBezTo>
                  <a:pt x="204" y="79"/>
                  <a:pt x="201" y="80"/>
                  <a:pt x="204" y="81"/>
                </a:cubicBezTo>
                <a:cubicBezTo>
                  <a:pt x="204" y="78"/>
                  <a:pt x="208" y="78"/>
                  <a:pt x="208" y="76"/>
                </a:cubicBezTo>
                <a:cubicBezTo>
                  <a:pt x="206" y="75"/>
                  <a:pt x="206" y="78"/>
                  <a:pt x="204" y="77"/>
                </a:cubicBezTo>
                <a:close/>
                <a:moveTo>
                  <a:pt x="84" y="87"/>
                </a:moveTo>
                <a:cubicBezTo>
                  <a:pt x="92" y="87"/>
                  <a:pt x="93" y="81"/>
                  <a:pt x="98" y="78"/>
                </a:cubicBezTo>
                <a:cubicBezTo>
                  <a:pt x="90" y="75"/>
                  <a:pt x="87" y="83"/>
                  <a:pt x="84" y="87"/>
                </a:cubicBezTo>
                <a:close/>
                <a:moveTo>
                  <a:pt x="120" y="77"/>
                </a:moveTo>
                <a:cubicBezTo>
                  <a:pt x="119" y="83"/>
                  <a:pt x="124" y="77"/>
                  <a:pt x="120" y="77"/>
                </a:cubicBezTo>
                <a:close/>
                <a:moveTo>
                  <a:pt x="157" y="85"/>
                </a:moveTo>
                <a:cubicBezTo>
                  <a:pt x="158" y="83"/>
                  <a:pt x="165" y="80"/>
                  <a:pt x="163" y="77"/>
                </a:cubicBezTo>
                <a:cubicBezTo>
                  <a:pt x="162" y="80"/>
                  <a:pt x="155" y="83"/>
                  <a:pt x="157" y="85"/>
                </a:cubicBezTo>
                <a:close/>
                <a:moveTo>
                  <a:pt x="211" y="93"/>
                </a:moveTo>
                <a:cubicBezTo>
                  <a:pt x="217" y="92"/>
                  <a:pt x="220" y="89"/>
                  <a:pt x="224" y="85"/>
                </a:cubicBezTo>
                <a:cubicBezTo>
                  <a:pt x="226" y="84"/>
                  <a:pt x="234" y="81"/>
                  <a:pt x="229" y="79"/>
                </a:cubicBezTo>
                <a:cubicBezTo>
                  <a:pt x="225" y="85"/>
                  <a:pt x="215" y="86"/>
                  <a:pt x="211" y="93"/>
                </a:cubicBezTo>
                <a:close/>
                <a:moveTo>
                  <a:pt x="11" y="84"/>
                </a:moveTo>
                <a:cubicBezTo>
                  <a:pt x="11" y="83"/>
                  <a:pt x="14" y="80"/>
                  <a:pt x="11" y="80"/>
                </a:cubicBezTo>
                <a:cubicBezTo>
                  <a:pt x="12" y="82"/>
                  <a:pt x="8" y="84"/>
                  <a:pt x="11" y="84"/>
                </a:cubicBezTo>
                <a:close/>
                <a:moveTo>
                  <a:pt x="253" y="84"/>
                </a:moveTo>
                <a:cubicBezTo>
                  <a:pt x="252" y="81"/>
                  <a:pt x="256" y="82"/>
                  <a:pt x="256" y="80"/>
                </a:cubicBezTo>
                <a:cubicBezTo>
                  <a:pt x="254" y="80"/>
                  <a:pt x="248" y="83"/>
                  <a:pt x="253" y="84"/>
                </a:cubicBezTo>
                <a:close/>
                <a:moveTo>
                  <a:pt x="97" y="88"/>
                </a:moveTo>
                <a:cubicBezTo>
                  <a:pt x="102" y="88"/>
                  <a:pt x="104" y="85"/>
                  <a:pt x="107" y="82"/>
                </a:cubicBezTo>
                <a:cubicBezTo>
                  <a:pt x="102" y="79"/>
                  <a:pt x="100" y="86"/>
                  <a:pt x="97" y="88"/>
                </a:cubicBezTo>
                <a:close/>
                <a:moveTo>
                  <a:pt x="385" y="114"/>
                </a:moveTo>
                <a:cubicBezTo>
                  <a:pt x="395" y="108"/>
                  <a:pt x="402" y="98"/>
                  <a:pt x="412" y="92"/>
                </a:cubicBezTo>
                <a:cubicBezTo>
                  <a:pt x="412" y="88"/>
                  <a:pt x="414" y="86"/>
                  <a:pt x="414" y="81"/>
                </a:cubicBezTo>
                <a:cubicBezTo>
                  <a:pt x="403" y="90"/>
                  <a:pt x="392" y="100"/>
                  <a:pt x="382" y="110"/>
                </a:cubicBezTo>
                <a:cubicBezTo>
                  <a:pt x="386" y="111"/>
                  <a:pt x="384" y="113"/>
                  <a:pt x="385" y="114"/>
                </a:cubicBezTo>
                <a:close/>
                <a:moveTo>
                  <a:pt x="230" y="89"/>
                </a:moveTo>
                <a:cubicBezTo>
                  <a:pt x="234" y="88"/>
                  <a:pt x="237" y="86"/>
                  <a:pt x="239" y="83"/>
                </a:cubicBezTo>
                <a:cubicBezTo>
                  <a:pt x="235" y="84"/>
                  <a:pt x="233" y="86"/>
                  <a:pt x="230" y="89"/>
                </a:cubicBezTo>
                <a:close/>
                <a:moveTo>
                  <a:pt x="277" y="94"/>
                </a:moveTo>
                <a:cubicBezTo>
                  <a:pt x="283" y="91"/>
                  <a:pt x="289" y="89"/>
                  <a:pt x="292" y="83"/>
                </a:cubicBezTo>
                <a:cubicBezTo>
                  <a:pt x="286" y="86"/>
                  <a:pt x="282" y="91"/>
                  <a:pt x="277" y="94"/>
                </a:cubicBezTo>
                <a:close/>
                <a:moveTo>
                  <a:pt x="103" y="95"/>
                </a:moveTo>
                <a:cubicBezTo>
                  <a:pt x="106" y="93"/>
                  <a:pt x="114" y="89"/>
                  <a:pt x="112" y="85"/>
                </a:cubicBezTo>
                <a:cubicBezTo>
                  <a:pt x="109" y="88"/>
                  <a:pt x="105" y="91"/>
                  <a:pt x="103" y="95"/>
                </a:cubicBezTo>
                <a:close/>
                <a:moveTo>
                  <a:pt x="46" y="98"/>
                </a:moveTo>
                <a:cubicBezTo>
                  <a:pt x="51" y="96"/>
                  <a:pt x="54" y="90"/>
                  <a:pt x="58" y="86"/>
                </a:cubicBezTo>
                <a:cubicBezTo>
                  <a:pt x="53" y="89"/>
                  <a:pt x="50" y="94"/>
                  <a:pt x="46" y="98"/>
                </a:cubicBezTo>
                <a:close/>
                <a:moveTo>
                  <a:pt x="67" y="88"/>
                </a:moveTo>
                <a:cubicBezTo>
                  <a:pt x="69" y="88"/>
                  <a:pt x="70" y="88"/>
                  <a:pt x="70" y="86"/>
                </a:cubicBezTo>
                <a:cubicBezTo>
                  <a:pt x="68" y="86"/>
                  <a:pt x="68" y="87"/>
                  <a:pt x="67" y="88"/>
                </a:cubicBezTo>
                <a:close/>
                <a:moveTo>
                  <a:pt x="141" y="108"/>
                </a:moveTo>
                <a:cubicBezTo>
                  <a:pt x="148" y="101"/>
                  <a:pt x="156" y="96"/>
                  <a:pt x="162" y="88"/>
                </a:cubicBezTo>
                <a:cubicBezTo>
                  <a:pt x="155" y="94"/>
                  <a:pt x="144" y="101"/>
                  <a:pt x="141" y="108"/>
                </a:cubicBezTo>
                <a:close/>
                <a:moveTo>
                  <a:pt x="107" y="102"/>
                </a:moveTo>
                <a:cubicBezTo>
                  <a:pt x="109" y="101"/>
                  <a:pt x="113" y="98"/>
                  <a:pt x="115" y="96"/>
                </a:cubicBezTo>
                <a:cubicBezTo>
                  <a:pt x="117" y="94"/>
                  <a:pt x="122" y="90"/>
                  <a:pt x="119" y="89"/>
                </a:cubicBezTo>
                <a:cubicBezTo>
                  <a:pt x="116" y="95"/>
                  <a:pt x="109" y="96"/>
                  <a:pt x="107" y="102"/>
                </a:cubicBezTo>
                <a:close/>
                <a:moveTo>
                  <a:pt x="264" y="97"/>
                </a:moveTo>
                <a:cubicBezTo>
                  <a:pt x="261" y="101"/>
                  <a:pt x="272" y="92"/>
                  <a:pt x="271" y="91"/>
                </a:cubicBezTo>
                <a:cubicBezTo>
                  <a:pt x="268" y="93"/>
                  <a:pt x="267" y="95"/>
                  <a:pt x="264" y="97"/>
                </a:cubicBezTo>
                <a:close/>
                <a:moveTo>
                  <a:pt x="292" y="91"/>
                </a:moveTo>
                <a:cubicBezTo>
                  <a:pt x="285" y="95"/>
                  <a:pt x="278" y="101"/>
                  <a:pt x="273" y="105"/>
                </a:cubicBezTo>
                <a:cubicBezTo>
                  <a:pt x="267" y="108"/>
                  <a:pt x="260" y="112"/>
                  <a:pt x="263" y="117"/>
                </a:cubicBezTo>
                <a:cubicBezTo>
                  <a:pt x="268" y="113"/>
                  <a:pt x="275" y="110"/>
                  <a:pt x="280" y="106"/>
                </a:cubicBezTo>
                <a:cubicBezTo>
                  <a:pt x="286" y="102"/>
                  <a:pt x="293" y="98"/>
                  <a:pt x="294" y="92"/>
                </a:cubicBezTo>
                <a:cubicBezTo>
                  <a:pt x="294" y="91"/>
                  <a:pt x="293" y="91"/>
                  <a:pt x="292" y="91"/>
                </a:cubicBezTo>
                <a:close/>
                <a:moveTo>
                  <a:pt x="310" y="123"/>
                </a:moveTo>
                <a:cubicBezTo>
                  <a:pt x="322" y="115"/>
                  <a:pt x="333" y="105"/>
                  <a:pt x="344" y="95"/>
                </a:cubicBezTo>
                <a:cubicBezTo>
                  <a:pt x="345" y="95"/>
                  <a:pt x="345" y="93"/>
                  <a:pt x="344" y="93"/>
                </a:cubicBezTo>
                <a:cubicBezTo>
                  <a:pt x="333" y="104"/>
                  <a:pt x="320" y="112"/>
                  <a:pt x="310" y="123"/>
                </a:cubicBezTo>
                <a:close/>
                <a:moveTo>
                  <a:pt x="38" y="100"/>
                </a:moveTo>
                <a:cubicBezTo>
                  <a:pt x="39" y="97"/>
                  <a:pt x="42" y="97"/>
                  <a:pt x="43" y="94"/>
                </a:cubicBezTo>
                <a:cubicBezTo>
                  <a:pt x="41" y="95"/>
                  <a:pt x="37" y="99"/>
                  <a:pt x="38" y="100"/>
                </a:cubicBezTo>
                <a:close/>
                <a:moveTo>
                  <a:pt x="373" y="100"/>
                </a:moveTo>
                <a:cubicBezTo>
                  <a:pt x="376" y="99"/>
                  <a:pt x="377" y="96"/>
                  <a:pt x="379" y="94"/>
                </a:cubicBezTo>
                <a:cubicBezTo>
                  <a:pt x="375" y="94"/>
                  <a:pt x="374" y="97"/>
                  <a:pt x="373" y="100"/>
                </a:cubicBezTo>
                <a:close/>
                <a:moveTo>
                  <a:pt x="274" y="97"/>
                </a:moveTo>
                <a:cubicBezTo>
                  <a:pt x="275" y="97"/>
                  <a:pt x="276" y="96"/>
                  <a:pt x="277" y="95"/>
                </a:cubicBezTo>
                <a:cubicBezTo>
                  <a:pt x="275" y="95"/>
                  <a:pt x="274" y="96"/>
                  <a:pt x="274" y="97"/>
                </a:cubicBezTo>
                <a:close/>
                <a:moveTo>
                  <a:pt x="86" y="99"/>
                </a:moveTo>
                <a:cubicBezTo>
                  <a:pt x="77" y="94"/>
                  <a:pt x="64" y="102"/>
                  <a:pt x="63" y="110"/>
                </a:cubicBezTo>
                <a:cubicBezTo>
                  <a:pt x="63" y="116"/>
                  <a:pt x="67" y="122"/>
                  <a:pt x="71" y="123"/>
                </a:cubicBezTo>
                <a:cubicBezTo>
                  <a:pt x="77" y="124"/>
                  <a:pt x="80" y="121"/>
                  <a:pt x="83" y="120"/>
                </a:cubicBezTo>
                <a:cubicBezTo>
                  <a:pt x="85" y="119"/>
                  <a:pt x="86" y="121"/>
                  <a:pt x="87" y="120"/>
                </a:cubicBezTo>
                <a:cubicBezTo>
                  <a:pt x="96" y="116"/>
                  <a:pt x="96" y="102"/>
                  <a:pt x="88" y="96"/>
                </a:cubicBezTo>
                <a:cubicBezTo>
                  <a:pt x="88" y="97"/>
                  <a:pt x="87" y="98"/>
                  <a:pt x="86" y="99"/>
                </a:cubicBezTo>
                <a:close/>
                <a:moveTo>
                  <a:pt x="13" y="100"/>
                </a:moveTo>
                <a:cubicBezTo>
                  <a:pt x="15" y="100"/>
                  <a:pt x="16" y="98"/>
                  <a:pt x="16" y="97"/>
                </a:cubicBezTo>
                <a:cubicBezTo>
                  <a:pt x="14" y="97"/>
                  <a:pt x="13" y="98"/>
                  <a:pt x="13" y="100"/>
                </a:cubicBezTo>
                <a:close/>
                <a:moveTo>
                  <a:pt x="143" y="113"/>
                </a:moveTo>
                <a:cubicBezTo>
                  <a:pt x="149" y="109"/>
                  <a:pt x="160" y="104"/>
                  <a:pt x="159" y="98"/>
                </a:cubicBezTo>
                <a:cubicBezTo>
                  <a:pt x="154" y="104"/>
                  <a:pt x="148" y="108"/>
                  <a:pt x="143" y="113"/>
                </a:cubicBezTo>
                <a:close/>
                <a:moveTo>
                  <a:pt x="30" y="116"/>
                </a:moveTo>
                <a:cubicBezTo>
                  <a:pt x="33" y="110"/>
                  <a:pt x="44" y="105"/>
                  <a:pt x="44" y="99"/>
                </a:cubicBezTo>
                <a:cubicBezTo>
                  <a:pt x="40" y="105"/>
                  <a:pt x="31" y="110"/>
                  <a:pt x="30" y="116"/>
                </a:cubicBezTo>
                <a:close/>
                <a:moveTo>
                  <a:pt x="259" y="103"/>
                </a:moveTo>
                <a:cubicBezTo>
                  <a:pt x="259" y="101"/>
                  <a:pt x="265" y="100"/>
                  <a:pt x="261" y="99"/>
                </a:cubicBezTo>
                <a:cubicBezTo>
                  <a:pt x="261" y="101"/>
                  <a:pt x="257" y="102"/>
                  <a:pt x="259" y="103"/>
                </a:cubicBezTo>
                <a:close/>
                <a:moveTo>
                  <a:pt x="111" y="110"/>
                </a:moveTo>
                <a:cubicBezTo>
                  <a:pt x="114" y="108"/>
                  <a:pt x="120" y="103"/>
                  <a:pt x="118" y="100"/>
                </a:cubicBezTo>
                <a:cubicBezTo>
                  <a:pt x="117" y="103"/>
                  <a:pt x="109" y="106"/>
                  <a:pt x="111" y="110"/>
                </a:cubicBezTo>
                <a:close/>
                <a:moveTo>
                  <a:pt x="206" y="115"/>
                </a:moveTo>
                <a:cubicBezTo>
                  <a:pt x="201" y="120"/>
                  <a:pt x="193" y="124"/>
                  <a:pt x="192" y="131"/>
                </a:cubicBezTo>
                <a:cubicBezTo>
                  <a:pt x="201" y="119"/>
                  <a:pt x="214" y="112"/>
                  <a:pt x="222" y="100"/>
                </a:cubicBezTo>
                <a:cubicBezTo>
                  <a:pt x="216" y="104"/>
                  <a:pt x="212" y="110"/>
                  <a:pt x="206" y="115"/>
                </a:cubicBezTo>
                <a:close/>
                <a:moveTo>
                  <a:pt x="384" y="121"/>
                </a:moveTo>
                <a:cubicBezTo>
                  <a:pt x="382" y="123"/>
                  <a:pt x="377" y="127"/>
                  <a:pt x="380" y="130"/>
                </a:cubicBezTo>
                <a:cubicBezTo>
                  <a:pt x="387" y="118"/>
                  <a:pt x="406" y="114"/>
                  <a:pt x="411" y="101"/>
                </a:cubicBezTo>
                <a:cubicBezTo>
                  <a:pt x="411" y="100"/>
                  <a:pt x="410" y="100"/>
                  <a:pt x="409" y="100"/>
                </a:cubicBezTo>
                <a:cubicBezTo>
                  <a:pt x="403" y="108"/>
                  <a:pt x="391" y="114"/>
                  <a:pt x="384" y="121"/>
                </a:cubicBezTo>
                <a:close/>
                <a:moveTo>
                  <a:pt x="26" y="112"/>
                </a:moveTo>
                <a:cubicBezTo>
                  <a:pt x="29" y="109"/>
                  <a:pt x="36" y="102"/>
                  <a:pt x="36" y="102"/>
                </a:cubicBezTo>
                <a:cubicBezTo>
                  <a:pt x="32" y="105"/>
                  <a:pt x="26" y="109"/>
                  <a:pt x="26" y="112"/>
                </a:cubicBezTo>
                <a:close/>
                <a:moveTo>
                  <a:pt x="190" y="116"/>
                </a:moveTo>
                <a:cubicBezTo>
                  <a:pt x="193" y="122"/>
                  <a:pt x="175" y="135"/>
                  <a:pt x="170" y="139"/>
                </a:cubicBezTo>
                <a:cubicBezTo>
                  <a:pt x="174" y="138"/>
                  <a:pt x="180" y="140"/>
                  <a:pt x="181" y="139"/>
                </a:cubicBezTo>
                <a:cubicBezTo>
                  <a:pt x="184" y="137"/>
                  <a:pt x="181" y="134"/>
                  <a:pt x="181" y="131"/>
                </a:cubicBezTo>
                <a:cubicBezTo>
                  <a:pt x="187" y="125"/>
                  <a:pt x="195" y="122"/>
                  <a:pt x="199" y="114"/>
                </a:cubicBezTo>
                <a:cubicBezTo>
                  <a:pt x="201" y="113"/>
                  <a:pt x="204" y="110"/>
                  <a:pt x="206" y="107"/>
                </a:cubicBezTo>
                <a:cubicBezTo>
                  <a:pt x="208" y="106"/>
                  <a:pt x="214" y="102"/>
                  <a:pt x="210" y="101"/>
                </a:cubicBezTo>
                <a:cubicBezTo>
                  <a:pt x="205" y="107"/>
                  <a:pt x="197" y="112"/>
                  <a:pt x="190" y="116"/>
                </a:cubicBezTo>
                <a:close/>
                <a:moveTo>
                  <a:pt x="9" y="104"/>
                </a:moveTo>
                <a:cubicBezTo>
                  <a:pt x="10" y="104"/>
                  <a:pt x="11" y="103"/>
                  <a:pt x="12" y="102"/>
                </a:cubicBezTo>
                <a:cubicBezTo>
                  <a:pt x="10" y="102"/>
                  <a:pt x="9" y="102"/>
                  <a:pt x="9" y="104"/>
                </a:cubicBezTo>
                <a:close/>
                <a:moveTo>
                  <a:pt x="173" y="121"/>
                </a:moveTo>
                <a:cubicBezTo>
                  <a:pt x="171" y="123"/>
                  <a:pt x="171" y="124"/>
                  <a:pt x="171" y="125"/>
                </a:cubicBezTo>
                <a:cubicBezTo>
                  <a:pt x="167" y="130"/>
                  <a:pt x="161" y="133"/>
                  <a:pt x="157" y="138"/>
                </a:cubicBezTo>
                <a:cubicBezTo>
                  <a:pt x="165" y="137"/>
                  <a:pt x="168" y="129"/>
                  <a:pt x="173" y="124"/>
                </a:cubicBezTo>
                <a:cubicBezTo>
                  <a:pt x="183" y="118"/>
                  <a:pt x="191" y="109"/>
                  <a:pt x="201" y="102"/>
                </a:cubicBezTo>
                <a:cubicBezTo>
                  <a:pt x="189" y="106"/>
                  <a:pt x="180" y="114"/>
                  <a:pt x="173" y="121"/>
                </a:cubicBezTo>
                <a:close/>
                <a:moveTo>
                  <a:pt x="247" y="107"/>
                </a:moveTo>
                <a:cubicBezTo>
                  <a:pt x="247" y="106"/>
                  <a:pt x="251" y="107"/>
                  <a:pt x="252" y="105"/>
                </a:cubicBezTo>
                <a:cubicBezTo>
                  <a:pt x="250" y="105"/>
                  <a:pt x="251" y="102"/>
                  <a:pt x="250" y="102"/>
                </a:cubicBezTo>
                <a:cubicBezTo>
                  <a:pt x="250" y="104"/>
                  <a:pt x="244" y="105"/>
                  <a:pt x="247" y="107"/>
                </a:cubicBezTo>
                <a:close/>
                <a:moveTo>
                  <a:pt x="19" y="106"/>
                </a:moveTo>
                <a:cubicBezTo>
                  <a:pt x="21" y="106"/>
                  <a:pt x="24" y="103"/>
                  <a:pt x="21" y="103"/>
                </a:cubicBezTo>
                <a:cubicBezTo>
                  <a:pt x="21" y="104"/>
                  <a:pt x="20" y="104"/>
                  <a:pt x="19" y="106"/>
                </a:cubicBezTo>
                <a:close/>
                <a:moveTo>
                  <a:pt x="166" y="117"/>
                </a:moveTo>
                <a:cubicBezTo>
                  <a:pt x="162" y="120"/>
                  <a:pt x="155" y="122"/>
                  <a:pt x="157" y="128"/>
                </a:cubicBezTo>
                <a:cubicBezTo>
                  <a:pt x="166" y="119"/>
                  <a:pt x="179" y="111"/>
                  <a:pt x="185" y="103"/>
                </a:cubicBezTo>
                <a:cubicBezTo>
                  <a:pt x="178" y="106"/>
                  <a:pt x="173" y="112"/>
                  <a:pt x="166" y="117"/>
                </a:cubicBezTo>
                <a:close/>
                <a:moveTo>
                  <a:pt x="315" y="129"/>
                </a:moveTo>
                <a:cubicBezTo>
                  <a:pt x="327" y="123"/>
                  <a:pt x="335" y="113"/>
                  <a:pt x="344" y="104"/>
                </a:cubicBezTo>
                <a:cubicBezTo>
                  <a:pt x="335" y="109"/>
                  <a:pt x="321" y="118"/>
                  <a:pt x="315" y="129"/>
                </a:cubicBezTo>
                <a:close/>
                <a:moveTo>
                  <a:pt x="57" y="107"/>
                </a:moveTo>
                <a:cubicBezTo>
                  <a:pt x="59" y="108"/>
                  <a:pt x="59" y="105"/>
                  <a:pt x="60" y="104"/>
                </a:cubicBezTo>
                <a:cubicBezTo>
                  <a:pt x="57" y="103"/>
                  <a:pt x="57" y="106"/>
                  <a:pt x="57" y="107"/>
                </a:cubicBezTo>
                <a:close/>
                <a:moveTo>
                  <a:pt x="230" y="118"/>
                </a:moveTo>
                <a:cubicBezTo>
                  <a:pt x="234" y="118"/>
                  <a:pt x="235" y="114"/>
                  <a:pt x="234" y="110"/>
                </a:cubicBezTo>
                <a:cubicBezTo>
                  <a:pt x="236" y="109"/>
                  <a:pt x="241" y="106"/>
                  <a:pt x="239" y="104"/>
                </a:cubicBezTo>
                <a:cubicBezTo>
                  <a:pt x="236" y="109"/>
                  <a:pt x="229" y="108"/>
                  <a:pt x="230" y="118"/>
                </a:cubicBezTo>
                <a:close/>
                <a:moveTo>
                  <a:pt x="273" y="126"/>
                </a:moveTo>
                <a:cubicBezTo>
                  <a:pt x="277" y="123"/>
                  <a:pt x="282" y="121"/>
                  <a:pt x="286" y="118"/>
                </a:cubicBezTo>
                <a:cubicBezTo>
                  <a:pt x="291" y="115"/>
                  <a:pt x="296" y="112"/>
                  <a:pt x="298" y="107"/>
                </a:cubicBezTo>
                <a:cubicBezTo>
                  <a:pt x="297" y="107"/>
                  <a:pt x="297" y="106"/>
                  <a:pt x="296" y="107"/>
                </a:cubicBezTo>
                <a:cubicBezTo>
                  <a:pt x="289" y="114"/>
                  <a:pt x="279" y="118"/>
                  <a:pt x="273" y="126"/>
                </a:cubicBezTo>
                <a:close/>
                <a:moveTo>
                  <a:pt x="317" y="110"/>
                </a:moveTo>
                <a:cubicBezTo>
                  <a:pt x="310" y="116"/>
                  <a:pt x="322" y="109"/>
                  <a:pt x="320" y="108"/>
                </a:cubicBezTo>
                <a:cubicBezTo>
                  <a:pt x="319" y="109"/>
                  <a:pt x="318" y="110"/>
                  <a:pt x="317" y="110"/>
                </a:cubicBezTo>
                <a:close/>
                <a:moveTo>
                  <a:pt x="100" y="116"/>
                </a:moveTo>
                <a:cubicBezTo>
                  <a:pt x="101" y="115"/>
                  <a:pt x="104" y="111"/>
                  <a:pt x="102" y="109"/>
                </a:cubicBezTo>
                <a:cubicBezTo>
                  <a:pt x="101" y="111"/>
                  <a:pt x="98" y="115"/>
                  <a:pt x="100" y="116"/>
                </a:cubicBezTo>
                <a:close/>
                <a:moveTo>
                  <a:pt x="396" y="123"/>
                </a:moveTo>
                <a:cubicBezTo>
                  <a:pt x="391" y="127"/>
                  <a:pt x="385" y="130"/>
                  <a:pt x="384" y="135"/>
                </a:cubicBezTo>
                <a:cubicBezTo>
                  <a:pt x="392" y="127"/>
                  <a:pt x="410" y="124"/>
                  <a:pt x="410" y="111"/>
                </a:cubicBezTo>
                <a:cubicBezTo>
                  <a:pt x="406" y="115"/>
                  <a:pt x="400" y="119"/>
                  <a:pt x="396" y="123"/>
                </a:cubicBezTo>
                <a:close/>
                <a:moveTo>
                  <a:pt x="148" y="126"/>
                </a:moveTo>
                <a:cubicBezTo>
                  <a:pt x="151" y="120"/>
                  <a:pt x="159" y="118"/>
                  <a:pt x="162" y="112"/>
                </a:cubicBezTo>
                <a:cubicBezTo>
                  <a:pt x="157" y="116"/>
                  <a:pt x="148" y="120"/>
                  <a:pt x="148" y="126"/>
                </a:cubicBezTo>
                <a:close/>
                <a:moveTo>
                  <a:pt x="264" y="125"/>
                </a:moveTo>
                <a:cubicBezTo>
                  <a:pt x="269" y="123"/>
                  <a:pt x="277" y="115"/>
                  <a:pt x="277" y="114"/>
                </a:cubicBezTo>
                <a:cubicBezTo>
                  <a:pt x="272" y="117"/>
                  <a:pt x="268" y="120"/>
                  <a:pt x="264" y="125"/>
                </a:cubicBezTo>
                <a:close/>
                <a:moveTo>
                  <a:pt x="111" y="140"/>
                </a:moveTo>
                <a:cubicBezTo>
                  <a:pt x="114" y="139"/>
                  <a:pt x="117" y="139"/>
                  <a:pt x="118" y="136"/>
                </a:cubicBezTo>
                <a:cubicBezTo>
                  <a:pt x="115" y="127"/>
                  <a:pt x="132" y="122"/>
                  <a:pt x="132" y="115"/>
                </a:cubicBezTo>
                <a:cubicBezTo>
                  <a:pt x="125" y="123"/>
                  <a:pt x="116" y="130"/>
                  <a:pt x="111" y="140"/>
                </a:cubicBezTo>
                <a:close/>
                <a:moveTo>
                  <a:pt x="217" y="119"/>
                </a:moveTo>
                <a:cubicBezTo>
                  <a:pt x="225" y="118"/>
                  <a:pt x="217" y="125"/>
                  <a:pt x="220" y="126"/>
                </a:cubicBezTo>
                <a:cubicBezTo>
                  <a:pt x="222" y="122"/>
                  <a:pt x="223" y="127"/>
                  <a:pt x="225" y="127"/>
                </a:cubicBezTo>
                <a:cubicBezTo>
                  <a:pt x="225" y="122"/>
                  <a:pt x="224" y="118"/>
                  <a:pt x="223" y="115"/>
                </a:cubicBezTo>
                <a:cubicBezTo>
                  <a:pt x="220" y="115"/>
                  <a:pt x="219" y="118"/>
                  <a:pt x="217" y="119"/>
                </a:cubicBezTo>
                <a:close/>
                <a:moveTo>
                  <a:pt x="376" y="121"/>
                </a:moveTo>
                <a:cubicBezTo>
                  <a:pt x="378" y="120"/>
                  <a:pt x="384" y="117"/>
                  <a:pt x="381" y="115"/>
                </a:cubicBezTo>
                <a:cubicBezTo>
                  <a:pt x="380" y="118"/>
                  <a:pt x="376" y="117"/>
                  <a:pt x="376" y="121"/>
                </a:cubicBezTo>
                <a:close/>
                <a:moveTo>
                  <a:pt x="21" y="124"/>
                </a:moveTo>
                <a:cubicBezTo>
                  <a:pt x="23" y="122"/>
                  <a:pt x="29" y="119"/>
                  <a:pt x="27" y="116"/>
                </a:cubicBezTo>
                <a:cubicBezTo>
                  <a:pt x="26" y="119"/>
                  <a:pt x="20" y="122"/>
                  <a:pt x="21" y="124"/>
                </a:cubicBezTo>
                <a:close/>
                <a:moveTo>
                  <a:pt x="284" y="126"/>
                </a:moveTo>
                <a:cubicBezTo>
                  <a:pt x="288" y="123"/>
                  <a:pt x="294" y="122"/>
                  <a:pt x="296" y="118"/>
                </a:cubicBezTo>
                <a:cubicBezTo>
                  <a:pt x="292" y="120"/>
                  <a:pt x="285" y="124"/>
                  <a:pt x="284" y="126"/>
                </a:cubicBezTo>
                <a:close/>
                <a:moveTo>
                  <a:pt x="98" y="134"/>
                </a:moveTo>
                <a:cubicBezTo>
                  <a:pt x="102" y="129"/>
                  <a:pt x="109" y="125"/>
                  <a:pt x="112" y="119"/>
                </a:cubicBezTo>
                <a:cubicBezTo>
                  <a:pt x="106" y="122"/>
                  <a:pt x="99" y="129"/>
                  <a:pt x="98" y="134"/>
                </a:cubicBezTo>
                <a:close/>
                <a:moveTo>
                  <a:pt x="333" y="131"/>
                </a:moveTo>
                <a:cubicBezTo>
                  <a:pt x="338" y="131"/>
                  <a:pt x="339" y="133"/>
                  <a:pt x="343" y="133"/>
                </a:cubicBezTo>
                <a:cubicBezTo>
                  <a:pt x="342" y="129"/>
                  <a:pt x="346" y="121"/>
                  <a:pt x="343" y="120"/>
                </a:cubicBezTo>
                <a:cubicBezTo>
                  <a:pt x="340" y="124"/>
                  <a:pt x="336" y="127"/>
                  <a:pt x="333" y="131"/>
                </a:cubicBezTo>
                <a:close/>
                <a:moveTo>
                  <a:pt x="9" y="128"/>
                </a:moveTo>
                <a:cubicBezTo>
                  <a:pt x="12" y="127"/>
                  <a:pt x="15" y="125"/>
                  <a:pt x="15" y="121"/>
                </a:cubicBezTo>
                <a:cubicBezTo>
                  <a:pt x="13" y="121"/>
                  <a:pt x="10" y="123"/>
                  <a:pt x="9" y="121"/>
                </a:cubicBezTo>
                <a:cubicBezTo>
                  <a:pt x="9" y="123"/>
                  <a:pt x="9" y="125"/>
                  <a:pt x="9" y="128"/>
                </a:cubicBezTo>
                <a:close/>
                <a:moveTo>
                  <a:pt x="392" y="141"/>
                </a:moveTo>
                <a:cubicBezTo>
                  <a:pt x="398" y="136"/>
                  <a:pt x="411" y="133"/>
                  <a:pt x="409" y="124"/>
                </a:cubicBezTo>
                <a:cubicBezTo>
                  <a:pt x="405" y="131"/>
                  <a:pt x="391" y="132"/>
                  <a:pt x="392" y="141"/>
                </a:cubicBezTo>
                <a:close/>
                <a:moveTo>
                  <a:pt x="109" y="131"/>
                </a:moveTo>
                <a:cubicBezTo>
                  <a:pt x="106" y="133"/>
                  <a:pt x="117" y="127"/>
                  <a:pt x="114" y="125"/>
                </a:cubicBezTo>
                <a:cubicBezTo>
                  <a:pt x="113" y="128"/>
                  <a:pt x="110" y="129"/>
                  <a:pt x="109" y="131"/>
                </a:cubicBezTo>
                <a:close/>
                <a:moveTo>
                  <a:pt x="93" y="130"/>
                </a:moveTo>
                <a:cubicBezTo>
                  <a:pt x="101" y="121"/>
                  <a:pt x="89" y="131"/>
                  <a:pt x="90" y="134"/>
                </a:cubicBezTo>
                <a:cubicBezTo>
                  <a:pt x="93" y="132"/>
                  <a:pt x="92" y="131"/>
                  <a:pt x="93" y="130"/>
                </a:cubicBezTo>
                <a:close/>
                <a:moveTo>
                  <a:pt x="54" y="138"/>
                </a:moveTo>
                <a:cubicBezTo>
                  <a:pt x="51" y="141"/>
                  <a:pt x="45" y="144"/>
                  <a:pt x="48" y="146"/>
                </a:cubicBezTo>
                <a:cubicBezTo>
                  <a:pt x="54" y="140"/>
                  <a:pt x="60" y="134"/>
                  <a:pt x="65" y="127"/>
                </a:cubicBezTo>
                <a:cubicBezTo>
                  <a:pt x="61" y="129"/>
                  <a:pt x="57" y="135"/>
                  <a:pt x="54" y="138"/>
                </a:cubicBezTo>
                <a:close/>
                <a:moveTo>
                  <a:pt x="278" y="130"/>
                </a:moveTo>
                <a:cubicBezTo>
                  <a:pt x="286" y="123"/>
                  <a:pt x="274" y="130"/>
                  <a:pt x="276" y="133"/>
                </a:cubicBezTo>
                <a:cubicBezTo>
                  <a:pt x="277" y="131"/>
                  <a:pt x="277" y="131"/>
                  <a:pt x="278" y="130"/>
                </a:cubicBezTo>
                <a:close/>
                <a:moveTo>
                  <a:pt x="40" y="128"/>
                </a:moveTo>
                <a:cubicBezTo>
                  <a:pt x="40" y="127"/>
                  <a:pt x="39" y="130"/>
                  <a:pt x="39" y="130"/>
                </a:cubicBezTo>
                <a:cubicBezTo>
                  <a:pt x="33" y="133"/>
                  <a:pt x="42" y="130"/>
                  <a:pt x="40" y="128"/>
                </a:cubicBezTo>
                <a:close/>
                <a:moveTo>
                  <a:pt x="80" y="131"/>
                </a:moveTo>
                <a:cubicBezTo>
                  <a:pt x="82" y="131"/>
                  <a:pt x="86" y="129"/>
                  <a:pt x="85" y="128"/>
                </a:cubicBezTo>
                <a:cubicBezTo>
                  <a:pt x="84" y="130"/>
                  <a:pt x="80" y="129"/>
                  <a:pt x="80" y="131"/>
                </a:cubicBezTo>
                <a:close/>
                <a:moveTo>
                  <a:pt x="124" y="134"/>
                </a:moveTo>
                <a:cubicBezTo>
                  <a:pt x="125" y="132"/>
                  <a:pt x="129" y="131"/>
                  <a:pt x="130" y="128"/>
                </a:cubicBezTo>
                <a:cubicBezTo>
                  <a:pt x="127" y="128"/>
                  <a:pt x="123" y="133"/>
                  <a:pt x="124" y="134"/>
                </a:cubicBezTo>
                <a:close/>
                <a:moveTo>
                  <a:pt x="301" y="129"/>
                </a:moveTo>
                <a:cubicBezTo>
                  <a:pt x="295" y="131"/>
                  <a:pt x="287" y="129"/>
                  <a:pt x="285" y="133"/>
                </a:cubicBezTo>
                <a:cubicBezTo>
                  <a:pt x="290" y="133"/>
                  <a:pt x="301" y="138"/>
                  <a:pt x="302" y="131"/>
                </a:cubicBezTo>
                <a:cubicBezTo>
                  <a:pt x="302" y="130"/>
                  <a:pt x="300" y="131"/>
                  <a:pt x="301" y="129"/>
                </a:cubicBezTo>
                <a:close/>
                <a:moveTo>
                  <a:pt x="63" y="138"/>
                </a:moveTo>
                <a:cubicBezTo>
                  <a:pt x="66" y="137"/>
                  <a:pt x="70" y="133"/>
                  <a:pt x="69" y="131"/>
                </a:cubicBezTo>
                <a:cubicBezTo>
                  <a:pt x="68" y="134"/>
                  <a:pt x="65" y="135"/>
                  <a:pt x="63" y="138"/>
                </a:cubicBezTo>
                <a:close/>
                <a:moveTo>
                  <a:pt x="226" y="132"/>
                </a:moveTo>
                <a:cubicBezTo>
                  <a:pt x="221" y="134"/>
                  <a:pt x="224" y="137"/>
                  <a:pt x="226" y="132"/>
                </a:cubicBezTo>
                <a:close/>
                <a:moveTo>
                  <a:pt x="143" y="138"/>
                </a:moveTo>
                <a:cubicBezTo>
                  <a:pt x="147" y="139"/>
                  <a:pt x="150" y="134"/>
                  <a:pt x="149" y="133"/>
                </a:cubicBezTo>
                <a:cubicBezTo>
                  <a:pt x="148" y="136"/>
                  <a:pt x="144" y="136"/>
                  <a:pt x="143" y="138"/>
                </a:cubicBezTo>
                <a:close/>
                <a:moveTo>
                  <a:pt x="205" y="140"/>
                </a:moveTo>
                <a:cubicBezTo>
                  <a:pt x="204" y="137"/>
                  <a:pt x="212" y="134"/>
                  <a:pt x="207" y="133"/>
                </a:cubicBezTo>
                <a:cubicBezTo>
                  <a:pt x="208" y="137"/>
                  <a:pt x="201" y="138"/>
                  <a:pt x="205" y="140"/>
                </a:cubicBezTo>
                <a:close/>
                <a:moveTo>
                  <a:pt x="29" y="141"/>
                </a:moveTo>
                <a:cubicBezTo>
                  <a:pt x="31" y="145"/>
                  <a:pt x="37" y="143"/>
                  <a:pt x="41" y="144"/>
                </a:cubicBezTo>
                <a:cubicBezTo>
                  <a:pt x="43" y="141"/>
                  <a:pt x="43" y="138"/>
                  <a:pt x="41" y="134"/>
                </a:cubicBezTo>
                <a:cubicBezTo>
                  <a:pt x="40" y="139"/>
                  <a:pt x="36" y="145"/>
                  <a:pt x="29" y="141"/>
                </a:cubicBezTo>
                <a:close/>
                <a:moveTo>
                  <a:pt x="9" y="141"/>
                </a:moveTo>
                <a:cubicBezTo>
                  <a:pt x="13" y="142"/>
                  <a:pt x="18" y="142"/>
                  <a:pt x="19" y="139"/>
                </a:cubicBezTo>
                <a:cubicBezTo>
                  <a:pt x="15" y="137"/>
                  <a:pt x="11" y="140"/>
                  <a:pt x="9" y="135"/>
                </a:cubicBezTo>
                <a:cubicBezTo>
                  <a:pt x="9" y="137"/>
                  <a:pt x="9" y="139"/>
                  <a:pt x="9" y="141"/>
                </a:cubicBezTo>
                <a:close/>
                <a:moveTo>
                  <a:pt x="78" y="144"/>
                </a:moveTo>
                <a:cubicBezTo>
                  <a:pt x="76" y="144"/>
                  <a:pt x="76" y="141"/>
                  <a:pt x="73" y="141"/>
                </a:cubicBezTo>
                <a:cubicBezTo>
                  <a:pt x="72" y="143"/>
                  <a:pt x="70" y="144"/>
                  <a:pt x="68" y="146"/>
                </a:cubicBezTo>
                <a:cubicBezTo>
                  <a:pt x="74" y="147"/>
                  <a:pt x="76" y="146"/>
                  <a:pt x="81" y="147"/>
                </a:cubicBezTo>
                <a:cubicBezTo>
                  <a:pt x="79" y="143"/>
                  <a:pt x="87" y="141"/>
                  <a:pt x="85" y="137"/>
                </a:cubicBezTo>
                <a:cubicBezTo>
                  <a:pt x="84" y="140"/>
                  <a:pt x="82" y="143"/>
                  <a:pt x="78" y="144"/>
                </a:cubicBezTo>
                <a:close/>
                <a:moveTo>
                  <a:pt x="130" y="139"/>
                </a:moveTo>
                <a:cubicBezTo>
                  <a:pt x="131" y="136"/>
                  <a:pt x="134" y="139"/>
                  <a:pt x="135" y="139"/>
                </a:cubicBezTo>
                <a:cubicBezTo>
                  <a:pt x="137" y="135"/>
                  <a:pt x="125" y="137"/>
                  <a:pt x="130" y="139"/>
                </a:cubicBezTo>
                <a:close/>
                <a:moveTo>
                  <a:pt x="90" y="145"/>
                </a:moveTo>
                <a:cubicBezTo>
                  <a:pt x="96" y="143"/>
                  <a:pt x="103" y="144"/>
                  <a:pt x="105" y="139"/>
                </a:cubicBezTo>
                <a:cubicBezTo>
                  <a:pt x="102" y="140"/>
                  <a:pt x="98" y="143"/>
                  <a:pt x="96" y="139"/>
                </a:cubicBezTo>
                <a:cubicBezTo>
                  <a:pt x="95" y="142"/>
                  <a:pt x="92" y="142"/>
                  <a:pt x="90" y="145"/>
                </a:cubicBezTo>
                <a:close/>
                <a:moveTo>
                  <a:pt x="375" y="143"/>
                </a:moveTo>
                <a:cubicBezTo>
                  <a:pt x="377" y="143"/>
                  <a:pt x="378" y="142"/>
                  <a:pt x="378" y="141"/>
                </a:cubicBezTo>
                <a:cubicBezTo>
                  <a:pt x="377" y="141"/>
                  <a:pt x="375" y="141"/>
                  <a:pt x="375" y="143"/>
                </a:cubicBezTo>
                <a:close/>
                <a:moveTo>
                  <a:pt x="62" y="147"/>
                </a:moveTo>
                <a:cubicBezTo>
                  <a:pt x="63" y="144"/>
                  <a:pt x="62" y="143"/>
                  <a:pt x="60" y="144"/>
                </a:cubicBezTo>
                <a:cubicBezTo>
                  <a:pt x="59" y="147"/>
                  <a:pt x="62" y="146"/>
                  <a:pt x="62" y="147"/>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2" name="Group 4"/>
          <p:cNvGrpSpPr>
            <a:grpSpLocks noChangeAspect="1"/>
          </p:cNvGrpSpPr>
          <p:nvPr/>
        </p:nvGrpSpPr>
        <p:grpSpPr bwMode="auto">
          <a:xfrm>
            <a:off x="3860800" y="400050"/>
            <a:ext cx="814388" cy="315913"/>
            <a:chOff x="2432" y="252"/>
            <a:chExt cx="513" cy="199"/>
          </a:xfrm>
        </p:grpSpPr>
        <p:sp>
          <p:nvSpPr>
            <p:cNvPr id="3" name="AutoShape 3"/>
            <p:cNvSpPr>
              <a:spLocks noChangeAspect="1" noChangeArrowheads="1" noTextEdit="1"/>
            </p:cNvSpPr>
            <p:nvPr/>
          </p:nvSpPr>
          <p:spPr bwMode="auto">
            <a:xfrm>
              <a:off x="2432" y="252"/>
              <a:ext cx="513" cy="199"/>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4" name="Freeform 5"/>
            <p:cNvSpPr>
              <a:spLocks/>
            </p:cNvSpPr>
            <p:nvPr/>
          </p:nvSpPr>
          <p:spPr bwMode="auto">
            <a:xfrm>
              <a:off x="2822" y="250"/>
              <a:ext cx="134" cy="201"/>
            </a:xfrm>
            <a:custGeom>
              <a:avLst/>
              <a:gdLst/>
              <a:ahLst/>
              <a:cxnLst>
                <a:cxn ang="0">
                  <a:pos x="3" y="0"/>
                </a:cxn>
                <a:cxn ang="0">
                  <a:pos x="8" y="0"/>
                </a:cxn>
                <a:cxn ang="0">
                  <a:pos x="8" y="63"/>
                </a:cxn>
                <a:cxn ang="0">
                  <a:pos x="46" y="43"/>
                </a:cxn>
                <a:cxn ang="0">
                  <a:pos x="54" y="74"/>
                </a:cxn>
                <a:cxn ang="0">
                  <a:pos x="48" y="87"/>
                </a:cxn>
                <a:cxn ang="0">
                  <a:pos x="40" y="49"/>
                </a:cxn>
                <a:cxn ang="0">
                  <a:pos x="12" y="67"/>
                </a:cxn>
                <a:cxn ang="0">
                  <a:pos x="0" y="76"/>
                </a:cxn>
                <a:cxn ang="0">
                  <a:pos x="3" y="0"/>
                </a:cxn>
              </a:cxnLst>
              <a:rect l="0" t="0" r="r" b="b"/>
              <a:pathLst>
                <a:path w="59" h="88">
                  <a:moveTo>
                    <a:pt x="3" y="0"/>
                  </a:moveTo>
                  <a:cubicBezTo>
                    <a:pt x="5" y="0"/>
                    <a:pt x="7" y="0"/>
                    <a:pt x="8" y="0"/>
                  </a:cubicBezTo>
                  <a:cubicBezTo>
                    <a:pt x="14" y="18"/>
                    <a:pt x="9" y="42"/>
                    <a:pt x="8" y="63"/>
                  </a:cubicBezTo>
                  <a:cubicBezTo>
                    <a:pt x="17" y="57"/>
                    <a:pt x="28" y="44"/>
                    <a:pt x="46" y="43"/>
                  </a:cubicBezTo>
                  <a:cubicBezTo>
                    <a:pt x="56" y="46"/>
                    <a:pt x="55" y="61"/>
                    <a:pt x="54" y="74"/>
                  </a:cubicBezTo>
                  <a:cubicBezTo>
                    <a:pt x="54" y="79"/>
                    <a:pt x="59" y="88"/>
                    <a:pt x="48" y="87"/>
                  </a:cubicBezTo>
                  <a:cubicBezTo>
                    <a:pt x="44" y="77"/>
                    <a:pt x="55" y="51"/>
                    <a:pt x="40" y="49"/>
                  </a:cubicBezTo>
                  <a:cubicBezTo>
                    <a:pt x="30" y="48"/>
                    <a:pt x="20" y="63"/>
                    <a:pt x="12" y="67"/>
                  </a:cubicBezTo>
                  <a:cubicBezTo>
                    <a:pt x="9" y="71"/>
                    <a:pt x="9" y="78"/>
                    <a:pt x="0" y="76"/>
                  </a:cubicBezTo>
                  <a:cubicBezTo>
                    <a:pt x="2" y="56"/>
                    <a:pt x="5" y="21"/>
                    <a:pt x="3" y="0"/>
                  </a:cubicBezTo>
                  <a:close/>
                </a:path>
              </a:pathLst>
            </a:custGeom>
            <a:solidFill>
              <a:srgbClr val="F1AA25"/>
            </a:solidFill>
          </p:spPr>
          <p:txBody>
            <a:bodyPr vert="horz" wrap="square" lIns="91440" tIns="45720" rIns="91440" bIns="45720" numCol="1" anchor="t" anchorCtr="0" compatLnSpc="1">
              <a:prstTxWarp prst="textNoShape">
                <a:avLst/>
              </a:prstTxWarp>
            </a:bodyPr>
            <a:lstStyle/>
            <a:p>
              <a:endParaRPr lang="en-US"/>
            </a:p>
          </p:txBody>
        </p:sp>
        <p:sp>
          <p:nvSpPr>
            <p:cNvPr id="5" name="Freeform 6"/>
            <p:cNvSpPr>
              <a:spLocks noEditPoints="1"/>
            </p:cNvSpPr>
            <p:nvPr/>
          </p:nvSpPr>
          <p:spPr bwMode="auto">
            <a:xfrm>
              <a:off x="2432" y="261"/>
              <a:ext cx="137" cy="190"/>
            </a:xfrm>
            <a:custGeom>
              <a:avLst/>
              <a:gdLst/>
              <a:ahLst/>
              <a:cxnLst>
                <a:cxn ang="0">
                  <a:pos x="16" y="0"/>
                </a:cxn>
                <a:cxn ang="0">
                  <a:pos x="19" y="1"/>
                </a:cxn>
                <a:cxn ang="0">
                  <a:pos x="11" y="56"/>
                </a:cxn>
                <a:cxn ang="0">
                  <a:pos x="43" y="45"/>
                </a:cxn>
                <a:cxn ang="0">
                  <a:pos x="46" y="77"/>
                </a:cxn>
                <a:cxn ang="0">
                  <a:pos x="3" y="73"/>
                </a:cxn>
                <a:cxn ang="0">
                  <a:pos x="1" y="70"/>
                </a:cxn>
                <a:cxn ang="0">
                  <a:pos x="5" y="59"/>
                </a:cxn>
                <a:cxn ang="0">
                  <a:pos x="16" y="0"/>
                </a:cxn>
                <a:cxn ang="0">
                  <a:pos x="48" y="62"/>
                </a:cxn>
                <a:cxn ang="0">
                  <a:pos x="38" y="52"/>
                </a:cxn>
                <a:cxn ang="0">
                  <a:pos x="13" y="69"/>
                </a:cxn>
                <a:cxn ang="0">
                  <a:pos x="48" y="62"/>
                </a:cxn>
              </a:cxnLst>
              <a:rect l="0" t="0" r="r" b="b"/>
              <a:pathLst>
                <a:path w="60" h="83">
                  <a:moveTo>
                    <a:pt x="16" y="0"/>
                  </a:moveTo>
                  <a:cubicBezTo>
                    <a:pt x="18" y="0"/>
                    <a:pt x="18" y="1"/>
                    <a:pt x="19" y="1"/>
                  </a:cubicBezTo>
                  <a:cubicBezTo>
                    <a:pt x="16" y="19"/>
                    <a:pt x="15" y="39"/>
                    <a:pt x="11" y="56"/>
                  </a:cubicBezTo>
                  <a:cubicBezTo>
                    <a:pt x="18" y="48"/>
                    <a:pt x="31" y="41"/>
                    <a:pt x="43" y="45"/>
                  </a:cubicBezTo>
                  <a:cubicBezTo>
                    <a:pt x="58" y="50"/>
                    <a:pt x="60" y="70"/>
                    <a:pt x="46" y="77"/>
                  </a:cubicBezTo>
                  <a:cubicBezTo>
                    <a:pt x="33" y="83"/>
                    <a:pt x="13" y="75"/>
                    <a:pt x="3" y="73"/>
                  </a:cubicBezTo>
                  <a:cubicBezTo>
                    <a:pt x="3" y="71"/>
                    <a:pt x="2" y="70"/>
                    <a:pt x="1" y="70"/>
                  </a:cubicBezTo>
                  <a:cubicBezTo>
                    <a:pt x="0" y="64"/>
                    <a:pt x="2" y="62"/>
                    <a:pt x="5" y="59"/>
                  </a:cubicBezTo>
                  <a:cubicBezTo>
                    <a:pt x="8" y="39"/>
                    <a:pt x="11" y="18"/>
                    <a:pt x="16" y="0"/>
                  </a:cubicBezTo>
                  <a:close/>
                  <a:moveTo>
                    <a:pt x="48" y="62"/>
                  </a:moveTo>
                  <a:cubicBezTo>
                    <a:pt x="48" y="59"/>
                    <a:pt x="41" y="53"/>
                    <a:pt x="38" y="52"/>
                  </a:cubicBezTo>
                  <a:cubicBezTo>
                    <a:pt x="27" y="49"/>
                    <a:pt x="12" y="60"/>
                    <a:pt x="13" y="69"/>
                  </a:cubicBezTo>
                  <a:cubicBezTo>
                    <a:pt x="24" y="72"/>
                    <a:pt x="48" y="76"/>
                    <a:pt x="48" y="62"/>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p:nvSpPr>
          <p:spPr bwMode="auto">
            <a:xfrm>
              <a:off x="2596" y="259"/>
              <a:ext cx="46" cy="176"/>
            </a:xfrm>
            <a:custGeom>
              <a:avLst/>
              <a:gdLst/>
              <a:ahLst/>
              <a:cxnLst>
                <a:cxn ang="0">
                  <a:pos x="14" y="3"/>
                </a:cxn>
                <a:cxn ang="0">
                  <a:pos x="12" y="63"/>
                </a:cxn>
                <a:cxn ang="0">
                  <a:pos x="16" y="72"/>
                </a:cxn>
                <a:cxn ang="0">
                  <a:pos x="6" y="76"/>
                </a:cxn>
                <a:cxn ang="0">
                  <a:pos x="7" y="2"/>
                </a:cxn>
                <a:cxn ang="0">
                  <a:pos x="14" y="3"/>
                </a:cxn>
              </a:cxnLst>
              <a:rect l="0" t="0" r="r" b="b"/>
              <a:pathLst>
                <a:path w="20" h="77">
                  <a:moveTo>
                    <a:pt x="14" y="3"/>
                  </a:moveTo>
                  <a:cubicBezTo>
                    <a:pt x="20" y="22"/>
                    <a:pt x="9" y="42"/>
                    <a:pt x="12" y="63"/>
                  </a:cubicBezTo>
                  <a:cubicBezTo>
                    <a:pt x="13" y="67"/>
                    <a:pt x="17" y="68"/>
                    <a:pt x="16" y="72"/>
                  </a:cubicBezTo>
                  <a:cubicBezTo>
                    <a:pt x="15" y="76"/>
                    <a:pt x="11" y="77"/>
                    <a:pt x="6" y="76"/>
                  </a:cubicBezTo>
                  <a:cubicBezTo>
                    <a:pt x="0" y="55"/>
                    <a:pt x="11" y="24"/>
                    <a:pt x="7" y="2"/>
                  </a:cubicBezTo>
                  <a:cubicBezTo>
                    <a:pt x="10" y="0"/>
                    <a:pt x="10" y="4"/>
                    <a:pt x="14" y="3"/>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noEditPoints="1"/>
            </p:cNvSpPr>
            <p:nvPr/>
          </p:nvSpPr>
          <p:spPr bwMode="auto">
            <a:xfrm>
              <a:off x="2639" y="325"/>
              <a:ext cx="156" cy="124"/>
            </a:xfrm>
            <a:custGeom>
              <a:avLst/>
              <a:gdLst/>
              <a:ahLst/>
              <a:cxnLst>
                <a:cxn ang="0">
                  <a:pos x="52" y="37"/>
                </a:cxn>
                <a:cxn ang="0">
                  <a:pos x="66" y="46"/>
                </a:cxn>
                <a:cxn ang="0">
                  <a:pos x="63" y="53"/>
                </a:cxn>
                <a:cxn ang="0">
                  <a:pos x="47" y="44"/>
                </a:cxn>
                <a:cxn ang="0">
                  <a:pos x="2" y="46"/>
                </a:cxn>
                <a:cxn ang="0">
                  <a:pos x="52" y="20"/>
                </a:cxn>
                <a:cxn ang="0">
                  <a:pos x="42" y="9"/>
                </a:cxn>
                <a:cxn ang="0">
                  <a:pos x="20" y="7"/>
                </a:cxn>
                <a:cxn ang="0">
                  <a:pos x="34" y="1"/>
                </a:cxn>
                <a:cxn ang="0">
                  <a:pos x="52" y="37"/>
                </a:cxn>
                <a:cxn ang="0">
                  <a:pos x="9" y="42"/>
                </a:cxn>
                <a:cxn ang="0">
                  <a:pos x="43" y="37"/>
                </a:cxn>
                <a:cxn ang="0">
                  <a:pos x="51" y="27"/>
                </a:cxn>
                <a:cxn ang="0">
                  <a:pos x="42" y="27"/>
                </a:cxn>
                <a:cxn ang="0">
                  <a:pos x="42" y="23"/>
                </a:cxn>
                <a:cxn ang="0">
                  <a:pos x="9" y="42"/>
                </a:cxn>
              </a:cxnLst>
              <a:rect l="0" t="0" r="r" b="b"/>
              <a:pathLst>
                <a:path w="68" h="54">
                  <a:moveTo>
                    <a:pt x="52" y="37"/>
                  </a:moveTo>
                  <a:cubicBezTo>
                    <a:pt x="53" y="44"/>
                    <a:pt x="60" y="45"/>
                    <a:pt x="66" y="46"/>
                  </a:cubicBezTo>
                  <a:cubicBezTo>
                    <a:pt x="66" y="49"/>
                    <a:pt x="65" y="51"/>
                    <a:pt x="63" y="53"/>
                  </a:cubicBezTo>
                  <a:cubicBezTo>
                    <a:pt x="57" y="51"/>
                    <a:pt x="49" y="50"/>
                    <a:pt x="47" y="44"/>
                  </a:cubicBezTo>
                  <a:cubicBezTo>
                    <a:pt x="35" y="45"/>
                    <a:pt x="14" y="54"/>
                    <a:pt x="2" y="46"/>
                  </a:cubicBezTo>
                  <a:cubicBezTo>
                    <a:pt x="0" y="22"/>
                    <a:pt x="32" y="9"/>
                    <a:pt x="52" y="20"/>
                  </a:cubicBezTo>
                  <a:cubicBezTo>
                    <a:pt x="51" y="14"/>
                    <a:pt x="46" y="12"/>
                    <a:pt x="42" y="9"/>
                  </a:cubicBezTo>
                  <a:cubicBezTo>
                    <a:pt x="34" y="6"/>
                    <a:pt x="25" y="11"/>
                    <a:pt x="20" y="7"/>
                  </a:cubicBezTo>
                  <a:cubicBezTo>
                    <a:pt x="21" y="2"/>
                    <a:pt x="29" y="1"/>
                    <a:pt x="34" y="1"/>
                  </a:cubicBezTo>
                  <a:cubicBezTo>
                    <a:pt x="56" y="0"/>
                    <a:pt x="68" y="22"/>
                    <a:pt x="52" y="37"/>
                  </a:cubicBezTo>
                  <a:close/>
                  <a:moveTo>
                    <a:pt x="9" y="42"/>
                  </a:moveTo>
                  <a:cubicBezTo>
                    <a:pt x="21" y="45"/>
                    <a:pt x="33" y="40"/>
                    <a:pt x="43" y="37"/>
                  </a:cubicBezTo>
                  <a:cubicBezTo>
                    <a:pt x="44" y="32"/>
                    <a:pt x="49" y="31"/>
                    <a:pt x="51" y="27"/>
                  </a:cubicBezTo>
                  <a:cubicBezTo>
                    <a:pt x="47" y="28"/>
                    <a:pt x="47" y="27"/>
                    <a:pt x="42" y="27"/>
                  </a:cubicBezTo>
                  <a:cubicBezTo>
                    <a:pt x="42" y="26"/>
                    <a:pt x="42" y="24"/>
                    <a:pt x="42" y="23"/>
                  </a:cubicBezTo>
                  <a:cubicBezTo>
                    <a:pt x="25" y="20"/>
                    <a:pt x="11" y="27"/>
                    <a:pt x="9" y="42"/>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33" name="Group 18"/>
          <p:cNvGrpSpPr>
            <a:grpSpLocks noChangeAspect="1"/>
          </p:cNvGrpSpPr>
          <p:nvPr/>
        </p:nvGrpSpPr>
        <p:grpSpPr bwMode="auto">
          <a:xfrm>
            <a:off x="3940175" y="547688"/>
            <a:ext cx="1397000" cy="539750"/>
            <a:chOff x="2482" y="345"/>
            <a:chExt cx="880" cy="340"/>
          </a:xfrm>
        </p:grpSpPr>
        <p:sp>
          <p:nvSpPr>
            <p:cNvPr id="34" name="AutoShape 17"/>
            <p:cNvSpPr>
              <a:spLocks noChangeAspect="1" noChangeArrowheads="1" noTextEdit="1"/>
            </p:cNvSpPr>
            <p:nvPr/>
          </p:nvSpPr>
          <p:spPr bwMode="auto">
            <a:xfrm>
              <a:off x="2482" y="345"/>
              <a:ext cx="880" cy="340"/>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35" name="Freeform 19"/>
            <p:cNvSpPr>
              <a:spLocks/>
            </p:cNvSpPr>
            <p:nvPr/>
          </p:nvSpPr>
          <p:spPr bwMode="auto">
            <a:xfrm>
              <a:off x="3151" y="341"/>
              <a:ext cx="231" cy="344"/>
            </a:xfrm>
            <a:custGeom>
              <a:avLst/>
              <a:gdLst/>
              <a:ahLst/>
              <a:cxnLst>
                <a:cxn ang="0">
                  <a:pos x="3" y="0"/>
                </a:cxn>
                <a:cxn ang="0">
                  <a:pos x="8" y="0"/>
                </a:cxn>
                <a:cxn ang="0">
                  <a:pos x="8" y="63"/>
                </a:cxn>
                <a:cxn ang="0">
                  <a:pos x="46" y="43"/>
                </a:cxn>
                <a:cxn ang="0">
                  <a:pos x="54" y="74"/>
                </a:cxn>
                <a:cxn ang="0">
                  <a:pos x="48" y="87"/>
                </a:cxn>
                <a:cxn ang="0">
                  <a:pos x="40" y="49"/>
                </a:cxn>
                <a:cxn ang="0">
                  <a:pos x="12" y="67"/>
                </a:cxn>
                <a:cxn ang="0">
                  <a:pos x="0" y="76"/>
                </a:cxn>
                <a:cxn ang="0">
                  <a:pos x="3" y="0"/>
                </a:cxn>
              </a:cxnLst>
              <a:rect l="0" t="0" r="r" b="b"/>
              <a:pathLst>
                <a:path w="59" h="88">
                  <a:moveTo>
                    <a:pt x="3" y="0"/>
                  </a:moveTo>
                  <a:cubicBezTo>
                    <a:pt x="5" y="0"/>
                    <a:pt x="7" y="0"/>
                    <a:pt x="8" y="0"/>
                  </a:cubicBezTo>
                  <a:cubicBezTo>
                    <a:pt x="14" y="18"/>
                    <a:pt x="9" y="42"/>
                    <a:pt x="8" y="63"/>
                  </a:cubicBezTo>
                  <a:cubicBezTo>
                    <a:pt x="17" y="57"/>
                    <a:pt x="28" y="44"/>
                    <a:pt x="46" y="43"/>
                  </a:cubicBezTo>
                  <a:cubicBezTo>
                    <a:pt x="56" y="46"/>
                    <a:pt x="55" y="61"/>
                    <a:pt x="54" y="74"/>
                  </a:cubicBezTo>
                  <a:cubicBezTo>
                    <a:pt x="54" y="79"/>
                    <a:pt x="59" y="88"/>
                    <a:pt x="48" y="87"/>
                  </a:cubicBezTo>
                  <a:cubicBezTo>
                    <a:pt x="44" y="77"/>
                    <a:pt x="55" y="51"/>
                    <a:pt x="40" y="49"/>
                  </a:cubicBezTo>
                  <a:cubicBezTo>
                    <a:pt x="30" y="48"/>
                    <a:pt x="20" y="63"/>
                    <a:pt x="12" y="67"/>
                  </a:cubicBezTo>
                  <a:cubicBezTo>
                    <a:pt x="9" y="71"/>
                    <a:pt x="9" y="78"/>
                    <a:pt x="0" y="76"/>
                  </a:cubicBezTo>
                  <a:cubicBezTo>
                    <a:pt x="2" y="56"/>
                    <a:pt x="5" y="21"/>
                    <a:pt x="3" y="0"/>
                  </a:cubicBezTo>
                  <a:close/>
                </a:path>
              </a:pathLst>
            </a:custGeom>
            <a:solidFill>
              <a:srgbClr val="F1AA25"/>
            </a:solidFill>
          </p:spPr>
          <p:txBody>
            <a:bodyPr vert="horz" wrap="square" lIns="91440" tIns="45720" rIns="91440" bIns="45720" numCol="1" anchor="t" anchorCtr="0" compatLnSpc="1">
              <a:prstTxWarp prst="textNoShape">
                <a:avLst/>
              </a:prstTxWarp>
            </a:bodyPr>
            <a:lstStyle/>
            <a:p>
              <a:endParaRPr lang="en-US"/>
            </a:p>
          </p:txBody>
        </p:sp>
        <p:sp>
          <p:nvSpPr>
            <p:cNvPr id="36" name="Freeform 20"/>
            <p:cNvSpPr>
              <a:spLocks noEditPoints="1"/>
            </p:cNvSpPr>
            <p:nvPr/>
          </p:nvSpPr>
          <p:spPr bwMode="auto">
            <a:xfrm>
              <a:off x="2482" y="361"/>
              <a:ext cx="235" cy="324"/>
            </a:xfrm>
            <a:custGeom>
              <a:avLst/>
              <a:gdLst/>
              <a:ahLst/>
              <a:cxnLst>
                <a:cxn ang="0">
                  <a:pos x="16" y="0"/>
                </a:cxn>
                <a:cxn ang="0">
                  <a:pos x="19" y="1"/>
                </a:cxn>
                <a:cxn ang="0">
                  <a:pos x="11" y="56"/>
                </a:cxn>
                <a:cxn ang="0">
                  <a:pos x="43" y="45"/>
                </a:cxn>
                <a:cxn ang="0">
                  <a:pos x="46" y="77"/>
                </a:cxn>
                <a:cxn ang="0">
                  <a:pos x="3" y="73"/>
                </a:cxn>
                <a:cxn ang="0">
                  <a:pos x="1" y="70"/>
                </a:cxn>
                <a:cxn ang="0">
                  <a:pos x="5" y="59"/>
                </a:cxn>
                <a:cxn ang="0">
                  <a:pos x="16" y="0"/>
                </a:cxn>
                <a:cxn ang="0">
                  <a:pos x="48" y="62"/>
                </a:cxn>
                <a:cxn ang="0">
                  <a:pos x="38" y="52"/>
                </a:cxn>
                <a:cxn ang="0">
                  <a:pos x="13" y="69"/>
                </a:cxn>
                <a:cxn ang="0">
                  <a:pos x="48" y="62"/>
                </a:cxn>
              </a:cxnLst>
              <a:rect l="0" t="0" r="r" b="b"/>
              <a:pathLst>
                <a:path w="60" h="83">
                  <a:moveTo>
                    <a:pt x="16" y="0"/>
                  </a:moveTo>
                  <a:cubicBezTo>
                    <a:pt x="18" y="0"/>
                    <a:pt x="18" y="1"/>
                    <a:pt x="19" y="1"/>
                  </a:cubicBezTo>
                  <a:cubicBezTo>
                    <a:pt x="16" y="19"/>
                    <a:pt x="15" y="39"/>
                    <a:pt x="11" y="56"/>
                  </a:cubicBezTo>
                  <a:cubicBezTo>
                    <a:pt x="18" y="48"/>
                    <a:pt x="31" y="41"/>
                    <a:pt x="43" y="45"/>
                  </a:cubicBezTo>
                  <a:cubicBezTo>
                    <a:pt x="58" y="50"/>
                    <a:pt x="60" y="70"/>
                    <a:pt x="46" y="77"/>
                  </a:cubicBezTo>
                  <a:cubicBezTo>
                    <a:pt x="33" y="83"/>
                    <a:pt x="13" y="75"/>
                    <a:pt x="3" y="73"/>
                  </a:cubicBezTo>
                  <a:cubicBezTo>
                    <a:pt x="3" y="71"/>
                    <a:pt x="2" y="70"/>
                    <a:pt x="1" y="70"/>
                  </a:cubicBezTo>
                  <a:cubicBezTo>
                    <a:pt x="0" y="64"/>
                    <a:pt x="2" y="62"/>
                    <a:pt x="5" y="59"/>
                  </a:cubicBezTo>
                  <a:cubicBezTo>
                    <a:pt x="8" y="39"/>
                    <a:pt x="11" y="18"/>
                    <a:pt x="16" y="0"/>
                  </a:cubicBezTo>
                  <a:close/>
                  <a:moveTo>
                    <a:pt x="48" y="62"/>
                  </a:moveTo>
                  <a:cubicBezTo>
                    <a:pt x="48" y="59"/>
                    <a:pt x="41" y="53"/>
                    <a:pt x="38" y="52"/>
                  </a:cubicBezTo>
                  <a:cubicBezTo>
                    <a:pt x="27" y="49"/>
                    <a:pt x="12" y="60"/>
                    <a:pt x="13" y="69"/>
                  </a:cubicBezTo>
                  <a:cubicBezTo>
                    <a:pt x="24" y="72"/>
                    <a:pt x="48" y="76"/>
                    <a:pt x="48" y="62"/>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37" name="Freeform 21"/>
            <p:cNvSpPr>
              <a:spLocks/>
            </p:cNvSpPr>
            <p:nvPr/>
          </p:nvSpPr>
          <p:spPr bwMode="auto">
            <a:xfrm>
              <a:off x="2764" y="357"/>
              <a:ext cx="78" cy="301"/>
            </a:xfrm>
            <a:custGeom>
              <a:avLst/>
              <a:gdLst/>
              <a:ahLst/>
              <a:cxnLst>
                <a:cxn ang="0">
                  <a:pos x="14" y="3"/>
                </a:cxn>
                <a:cxn ang="0">
                  <a:pos x="12" y="63"/>
                </a:cxn>
                <a:cxn ang="0">
                  <a:pos x="16" y="72"/>
                </a:cxn>
                <a:cxn ang="0">
                  <a:pos x="6" y="76"/>
                </a:cxn>
                <a:cxn ang="0">
                  <a:pos x="7" y="2"/>
                </a:cxn>
                <a:cxn ang="0">
                  <a:pos x="14" y="3"/>
                </a:cxn>
              </a:cxnLst>
              <a:rect l="0" t="0" r="r" b="b"/>
              <a:pathLst>
                <a:path w="20" h="77">
                  <a:moveTo>
                    <a:pt x="14" y="3"/>
                  </a:moveTo>
                  <a:cubicBezTo>
                    <a:pt x="20" y="22"/>
                    <a:pt x="9" y="42"/>
                    <a:pt x="12" y="63"/>
                  </a:cubicBezTo>
                  <a:cubicBezTo>
                    <a:pt x="13" y="67"/>
                    <a:pt x="17" y="68"/>
                    <a:pt x="16" y="72"/>
                  </a:cubicBezTo>
                  <a:cubicBezTo>
                    <a:pt x="15" y="76"/>
                    <a:pt x="11" y="77"/>
                    <a:pt x="6" y="76"/>
                  </a:cubicBezTo>
                  <a:cubicBezTo>
                    <a:pt x="0" y="55"/>
                    <a:pt x="11" y="24"/>
                    <a:pt x="7" y="2"/>
                  </a:cubicBezTo>
                  <a:cubicBezTo>
                    <a:pt x="10" y="0"/>
                    <a:pt x="10" y="4"/>
                    <a:pt x="14" y="3"/>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38" name="Freeform 22"/>
            <p:cNvSpPr>
              <a:spLocks noEditPoints="1"/>
            </p:cNvSpPr>
            <p:nvPr/>
          </p:nvSpPr>
          <p:spPr bwMode="auto">
            <a:xfrm>
              <a:off x="2838" y="470"/>
              <a:ext cx="266" cy="211"/>
            </a:xfrm>
            <a:custGeom>
              <a:avLst/>
              <a:gdLst/>
              <a:ahLst/>
              <a:cxnLst>
                <a:cxn ang="0">
                  <a:pos x="52" y="37"/>
                </a:cxn>
                <a:cxn ang="0">
                  <a:pos x="66" y="46"/>
                </a:cxn>
                <a:cxn ang="0">
                  <a:pos x="63" y="53"/>
                </a:cxn>
                <a:cxn ang="0">
                  <a:pos x="47" y="44"/>
                </a:cxn>
                <a:cxn ang="0">
                  <a:pos x="2" y="46"/>
                </a:cxn>
                <a:cxn ang="0">
                  <a:pos x="52" y="20"/>
                </a:cxn>
                <a:cxn ang="0">
                  <a:pos x="42" y="9"/>
                </a:cxn>
                <a:cxn ang="0">
                  <a:pos x="20" y="7"/>
                </a:cxn>
                <a:cxn ang="0">
                  <a:pos x="34" y="1"/>
                </a:cxn>
                <a:cxn ang="0">
                  <a:pos x="52" y="37"/>
                </a:cxn>
                <a:cxn ang="0">
                  <a:pos x="9" y="42"/>
                </a:cxn>
                <a:cxn ang="0">
                  <a:pos x="43" y="37"/>
                </a:cxn>
                <a:cxn ang="0">
                  <a:pos x="51" y="27"/>
                </a:cxn>
                <a:cxn ang="0">
                  <a:pos x="42" y="27"/>
                </a:cxn>
                <a:cxn ang="0">
                  <a:pos x="42" y="23"/>
                </a:cxn>
                <a:cxn ang="0">
                  <a:pos x="9" y="42"/>
                </a:cxn>
              </a:cxnLst>
              <a:rect l="0" t="0" r="r" b="b"/>
              <a:pathLst>
                <a:path w="68" h="54">
                  <a:moveTo>
                    <a:pt x="52" y="37"/>
                  </a:moveTo>
                  <a:cubicBezTo>
                    <a:pt x="53" y="44"/>
                    <a:pt x="60" y="45"/>
                    <a:pt x="66" y="46"/>
                  </a:cubicBezTo>
                  <a:cubicBezTo>
                    <a:pt x="66" y="49"/>
                    <a:pt x="65" y="51"/>
                    <a:pt x="63" y="53"/>
                  </a:cubicBezTo>
                  <a:cubicBezTo>
                    <a:pt x="57" y="51"/>
                    <a:pt x="49" y="50"/>
                    <a:pt x="47" y="44"/>
                  </a:cubicBezTo>
                  <a:cubicBezTo>
                    <a:pt x="35" y="45"/>
                    <a:pt x="14" y="54"/>
                    <a:pt x="2" y="46"/>
                  </a:cubicBezTo>
                  <a:cubicBezTo>
                    <a:pt x="0" y="22"/>
                    <a:pt x="32" y="9"/>
                    <a:pt x="52" y="20"/>
                  </a:cubicBezTo>
                  <a:cubicBezTo>
                    <a:pt x="51" y="14"/>
                    <a:pt x="46" y="12"/>
                    <a:pt x="42" y="9"/>
                  </a:cubicBezTo>
                  <a:cubicBezTo>
                    <a:pt x="34" y="6"/>
                    <a:pt x="25" y="11"/>
                    <a:pt x="20" y="7"/>
                  </a:cubicBezTo>
                  <a:cubicBezTo>
                    <a:pt x="21" y="2"/>
                    <a:pt x="29" y="1"/>
                    <a:pt x="34" y="1"/>
                  </a:cubicBezTo>
                  <a:cubicBezTo>
                    <a:pt x="56" y="0"/>
                    <a:pt x="68" y="22"/>
                    <a:pt x="52" y="37"/>
                  </a:cubicBezTo>
                  <a:close/>
                  <a:moveTo>
                    <a:pt x="9" y="42"/>
                  </a:moveTo>
                  <a:cubicBezTo>
                    <a:pt x="21" y="45"/>
                    <a:pt x="33" y="40"/>
                    <a:pt x="43" y="37"/>
                  </a:cubicBezTo>
                  <a:cubicBezTo>
                    <a:pt x="44" y="32"/>
                    <a:pt x="49" y="31"/>
                    <a:pt x="51" y="27"/>
                  </a:cubicBezTo>
                  <a:cubicBezTo>
                    <a:pt x="47" y="28"/>
                    <a:pt x="47" y="27"/>
                    <a:pt x="42" y="27"/>
                  </a:cubicBezTo>
                  <a:cubicBezTo>
                    <a:pt x="42" y="26"/>
                    <a:pt x="42" y="24"/>
                    <a:pt x="42" y="23"/>
                  </a:cubicBezTo>
                  <a:cubicBezTo>
                    <a:pt x="25" y="20"/>
                    <a:pt x="11" y="27"/>
                    <a:pt x="9" y="42"/>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39" name="Group 25"/>
          <p:cNvGrpSpPr>
            <a:grpSpLocks noChangeAspect="1"/>
          </p:cNvGrpSpPr>
          <p:nvPr/>
        </p:nvGrpSpPr>
        <p:grpSpPr bwMode="auto">
          <a:xfrm>
            <a:off x="4233863" y="865188"/>
            <a:ext cx="1836737" cy="711200"/>
            <a:chOff x="2667" y="545"/>
            <a:chExt cx="1157" cy="448"/>
          </a:xfrm>
        </p:grpSpPr>
        <p:sp>
          <p:nvSpPr>
            <p:cNvPr id="40" name="AutoShape 24"/>
            <p:cNvSpPr>
              <a:spLocks noChangeAspect="1" noChangeArrowheads="1" noTextEdit="1"/>
            </p:cNvSpPr>
            <p:nvPr/>
          </p:nvSpPr>
          <p:spPr bwMode="auto">
            <a:xfrm>
              <a:off x="2667" y="545"/>
              <a:ext cx="1157" cy="448"/>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41" name="Freeform 26"/>
            <p:cNvSpPr>
              <a:spLocks/>
            </p:cNvSpPr>
            <p:nvPr/>
          </p:nvSpPr>
          <p:spPr bwMode="auto">
            <a:xfrm>
              <a:off x="3546" y="540"/>
              <a:ext cx="304" cy="453"/>
            </a:xfrm>
            <a:custGeom>
              <a:avLst/>
              <a:gdLst/>
              <a:ahLst/>
              <a:cxnLst>
                <a:cxn ang="0">
                  <a:pos x="3" y="0"/>
                </a:cxn>
                <a:cxn ang="0">
                  <a:pos x="8" y="0"/>
                </a:cxn>
                <a:cxn ang="0">
                  <a:pos x="8" y="63"/>
                </a:cxn>
                <a:cxn ang="0">
                  <a:pos x="46" y="43"/>
                </a:cxn>
                <a:cxn ang="0">
                  <a:pos x="54" y="74"/>
                </a:cxn>
                <a:cxn ang="0">
                  <a:pos x="48" y="87"/>
                </a:cxn>
                <a:cxn ang="0">
                  <a:pos x="40" y="49"/>
                </a:cxn>
                <a:cxn ang="0">
                  <a:pos x="12" y="67"/>
                </a:cxn>
                <a:cxn ang="0">
                  <a:pos x="0" y="76"/>
                </a:cxn>
                <a:cxn ang="0">
                  <a:pos x="3" y="0"/>
                </a:cxn>
              </a:cxnLst>
              <a:rect l="0" t="0" r="r" b="b"/>
              <a:pathLst>
                <a:path w="59" h="88">
                  <a:moveTo>
                    <a:pt x="3" y="0"/>
                  </a:moveTo>
                  <a:cubicBezTo>
                    <a:pt x="5" y="0"/>
                    <a:pt x="7" y="0"/>
                    <a:pt x="8" y="0"/>
                  </a:cubicBezTo>
                  <a:cubicBezTo>
                    <a:pt x="14" y="18"/>
                    <a:pt x="9" y="42"/>
                    <a:pt x="8" y="63"/>
                  </a:cubicBezTo>
                  <a:cubicBezTo>
                    <a:pt x="17" y="57"/>
                    <a:pt x="28" y="44"/>
                    <a:pt x="46" y="43"/>
                  </a:cubicBezTo>
                  <a:cubicBezTo>
                    <a:pt x="56" y="46"/>
                    <a:pt x="55" y="61"/>
                    <a:pt x="54" y="74"/>
                  </a:cubicBezTo>
                  <a:cubicBezTo>
                    <a:pt x="54" y="79"/>
                    <a:pt x="59" y="88"/>
                    <a:pt x="48" y="87"/>
                  </a:cubicBezTo>
                  <a:cubicBezTo>
                    <a:pt x="44" y="77"/>
                    <a:pt x="55" y="51"/>
                    <a:pt x="40" y="49"/>
                  </a:cubicBezTo>
                  <a:cubicBezTo>
                    <a:pt x="30" y="48"/>
                    <a:pt x="20" y="63"/>
                    <a:pt x="12" y="67"/>
                  </a:cubicBezTo>
                  <a:cubicBezTo>
                    <a:pt x="9" y="71"/>
                    <a:pt x="9" y="78"/>
                    <a:pt x="0" y="76"/>
                  </a:cubicBezTo>
                  <a:cubicBezTo>
                    <a:pt x="2" y="56"/>
                    <a:pt x="5" y="21"/>
                    <a:pt x="3" y="0"/>
                  </a:cubicBezTo>
                  <a:close/>
                </a:path>
              </a:pathLst>
            </a:custGeom>
            <a:solidFill>
              <a:srgbClr val="F1AA25"/>
            </a:solidFill>
          </p:spPr>
          <p:txBody>
            <a:bodyPr vert="horz" wrap="square" lIns="91440" tIns="45720" rIns="91440" bIns="45720" numCol="1" anchor="t" anchorCtr="0" compatLnSpc="1">
              <a:prstTxWarp prst="textNoShape">
                <a:avLst/>
              </a:prstTxWarp>
            </a:bodyPr>
            <a:lstStyle/>
            <a:p>
              <a:endParaRPr lang="en-US"/>
            </a:p>
          </p:txBody>
        </p:sp>
        <p:sp>
          <p:nvSpPr>
            <p:cNvPr id="42" name="Freeform 27"/>
            <p:cNvSpPr>
              <a:spLocks noEditPoints="1"/>
            </p:cNvSpPr>
            <p:nvPr/>
          </p:nvSpPr>
          <p:spPr bwMode="auto">
            <a:xfrm>
              <a:off x="2667" y="566"/>
              <a:ext cx="309" cy="427"/>
            </a:xfrm>
            <a:custGeom>
              <a:avLst/>
              <a:gdLst/>
              <a:ahLst/>
              <a:cxnLst>
                <a:cxn ang="0">
                  <a:pos x="16" y="0"/>
                </a:cxn>
                <a:cxn ang="0">
                  <a:pos x="19" y="1"/>
                </a:cxn>
                <a:cxn ang="0">
                  <a:pos x="11" y="56"/>
                </a:cxn>
                <a:cxn ang="0">
                  <a:pos x="43" y="45"/>
                </a:cxn>
                <a:cxn ang="0">
                  <a:pos x="46" y="77"/>
                </a:cxn>
                <a:cxn ang="0">
                  <a:pos x="3" y="73"/>
                </a:cxn>
                <a:cxn ang="0">
                  <a:pos x="1" y="70"/>
                </a:cxn>
                <a:cxn ang="0">
                  <a:pos x="5" y="59"/>
                </a:cxn>
                <a:cxn ang="0">
                  <a:pos x="16" y="0"/>
                </a:cxn>
                <a:cxn ang="0">
                  <a:pos x="48" y="62"/>
                </a:cxn>
                <a:cxn ang="0">
                  <a:pos x="38" y="52"/>
                </a:cxn>
                <a:cxn ang="0">
                  <a:pos x="13" y="69"/>
                </a:cxn>
                <a:cxn ang="0">
                  <a:pos x="48" y="62"/>
                </a:cxn>
              </a:cxnLst>
              <a:rect l="0" t="0" r="r" b="b"/>
              <a:pathLst>
                <a:path w="60" h="83">
                  <a:moveTo>
                    <a:pt x="16" y="0"/>
                  </a:moveTo>
                  <a:cubicBezTo>
                    <a:pt x="18" y="0"/>
                    <a:pt x="18" y="1"/>
                    <a:pt x="19" y="1"/>
                  </a:cubicBezTo>
                  <a:cubicBezTo>
                    <a:pt x="16" y="19"/>
                    <a:pt x="15" y="39"/>
                    <a:pt x="11" y="56"/>
                  </a:cubicBezTo>
                  <a:cubicBezTo>
                    <a:pt x="18" y="48"/>
                    <a:pt x="31" y="41"/>
                    <a:pt x="43" y="45"/>
                  </a:cubicBezTo>
                  <a:cubicBezTo>
                    <a:pt x="58" y="50"/>
                    <a:pt x="60" y="70"/>
                    <a:pt x="46" y="77"/>
                  </a:cubicBezTo>
                  <a:cubicBezTo>
                    <a:pt x="33" y="83"/>
                    <a:pt x="13" y="75"/>
                    <a:pt x="3" y="73"/>
                  </a:cubicBezTo>
                  <a:cubicBezTo>
                    <a:pt x="3" y="71"/>
                    <a:pt x="2" y="70"/>
                    <a:pt x="1" y="70"/>
                  </a:cubicBezTo>
                  <a:cubicBezTo>
                    <a:pt x="0" y="64"/>
                    <a:pt x="2" y="62"/>
                    <a:pt x="5" y="59"/>
                  </a:cubicBezTo>
                  <a:cubicBezTo>
                    <a:pt x="8" y="39"/>
                    <a:pt x="11" y="18"/>
                    <a:pt x="16" y="0"/>
                  </a:cubicBezTo>
                  <a:close/>
                  <a:moveTo>
                    <a:pt x="48" y="62"/>
                  </a:moveTo>
                  <a:cubicBezTo>
                    <a:pt x="48" y="59"/>
                    <a:pt x="41" y="53"/>
                    <a:pt x="38" y="52"/>
                  </a:cubicBezTo>
                  <a:cubicBezTo>
                    <a:pt x="27" y="49"/>
                    <a:pt x="12" y="60"/>
                    <a:pt x="13" y="69"/>
                  </a:cubicBezTo>
                  <a:cubicBezTo>
                    <a:pt x="24" y="72"/>
                    <a:pt x="48" y="76"/>
                    <a:pt x="48" y="62"/>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43" name="Freeform 28"/>
            <p:cNvSpPr>
              <a:spLocks/>
            </p:cNvSpPr>
            <p:nvPr/>
          </p:nvSpPr>
          <p:spPr bwMode="auto">
            <a:xfrm>
              <a:off x="3037" y="561"/>
              <a:ext cx="103" cy="396"/>
            </a:xfrm>
            <a:custGeom>
              <a:avLst/>
              <a:gdLst/>
              <a:ahLst/>
              <a:cxnLst>
                <a:cxn ang="0">
                  <a:pos x="14" y="3"/>
                </a:cxn>
                <a:cxn ang="0">
                  <a:pos x="12" y="63"/>
                </a:cxn>
                <a:cxn ang="0">
                  <a:pos x="16" y="72"/>
                </a:cxn>
                <a:cxn ang="0">
                  <a:pos x="6" y="76"/>
                </a:cxn>
                <a:cxn ang="0">
                  <a:pos x="7" y="2"/>
                </a:cxn>
                <a:cxn ang="0">
                  <a:pos x="14" y="3"/>
                </a:cxn>
              </a:cxnLst>
              <a:rect l="0" t="0" r="r" b="b"/>
              <a:pathLst>
                <a:path w="20" h="77">
                  <a:moveTo>
                    <a:pt x="14" y="3"/>
                  </a:moveTo>
                  <a:cubicBezTo>
                    <a:pt x="20" y="22"/>
                    <a:pt x="9" y="42"/>
                    <a:pt x="12" y="63"/>
                  </a:cubicBezTo>
                  <a:cubicBezTo>
                    <a:pt x="13" y="67"/>
                    <a:pt x="17" y="68"/>
                    <a:pt x="16" y="72"/>
                  </a:cubicBezTo>
                  <a:cubicBezTo>
                    <a:pt x="15" y="76"/>
                    <a:pt x="11" y="77"/>
                    <a:pt x="6" y="76"/>
                  </a:cubicBezTo>
                  <a:cubicBezTo>
                    <a:pt x="0" y="55"/>
                    <a:pt x="11" y="24"/>
                    <a:pt x="7" y="2"/>
                  </a:cubicBezTo>
                  <a:cubicBezTo>
                    <a:pt x="10" y="0"/>
                    <a:pt x="10" y="4"/>
                    <a:pt x="14" y="3"/>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44" name="Freeform 29"/>
            <p:cNvSpPr>
              <a:spLocks noEditPoints="1"/>
            </p:cNvSpPr>
            <p:nvPr/>
          </p:nvSpPr>
          <p:spPr bwMode="auto">
            <a:xfrm>
              <a:off x="3135" y="710"/>
              <a:ext cx="350" cy="278"/>
            </a:xfrm>
            <a:custGeom>
              <a:avLst/>
              <a:gdLst/>
              <a:ahLst/>
              <a:cxnLst>
                <a:cxn ang="0">
                  <a:pos x="52" y="37"/>
                </a:cxn>
                <a:cxn ang="0">
                  <a:pos x="66" y="46"/>
                </a:cxn>
                <a:cxn ang="0">
                  <a:pos x="63" y="53"/>
                </a:cxn>
                <a:cxn ang="0">
                  <a:pos x="47" y="44"/>
                </a:cxn>
                <a:cxn ang="0">
                  <a:pos x="2" y="46"/>
                </a:cxn>
                <a:cxn ang="0">
                  <a:pos x="52" y="20"/>
                </a:cxn>
                <a:cxn ang="0">
                  <a:pos x="42" y="9"/>
                </a:cxn>
                <a:cxn ang="0">
                  <a:pos x="20" y="7"/>
                </a:cxn>
                <a:cxn ang="0">
                  <a:pos x="34" y="1"/>
                </a:cxn>
                <a:cxn ang="0">
                  <a:pos x="52" y="37"/>
                </a:cxn>
                <a:cxn ang="0">
                  <a:pos x="9" y="42"/>
                </a:cxn>
                <a:cxn ang="0">
                  <a:pos x="43" y="37"/>
                </a:cxn>
                <a:cxn ang="0">
                  <a:pos x="51" y="27"/>
                </a:cxn>
                <a:cxn ang="0">
                  <a:pos x="42" y="27"/>
                </a:cxn>
                <a:cxn ang="0">
                  <a:pos x="42" y="23"/>
                </a:cxn>
                <a:cxn ang="0">
                  <a:pos x="9" y="42"/>
                </a:cxn>
              </a:cxnLst>
              <a:rect l="0" t="0" r="r" b="b"/>
              <a:pathLst>
                <a:path w="68" h="54">
                  <a:moveTo>
                    <a:pt x="52" y="37"/>
                  </a:moveTo>
                  <a:cubicBezTo>
                    <a:pt x="53" y="44"/>
                    <a:pt x="60" y="45"/>
                    <a:pt x="66" y="46"/>
                  </a:cubicBezTo>
                  <a:cubicBezTo>
                    <a:pt x="66" y="49"/>
                    <a:pt x="65" y="51"/>
                    <a:pt x="63" y="53"/>
                  </a:cubicBezTo>
                  <a:cubicBezTo>
                    <a:pt x="57" y="51"/>
                    <a:pt x="49" y="50"/>
                    <a:pt x="47" y="44"/>
                  </a:cubicBezTo>
                  <a:cubicBezTo>
                    <a:pt x="35" y="45"/>
                    <a:pt x="14" y="54"/>
                    <a:pt x="2" y="46"/>
                  </a:cubicBezTo>
                  <a:cubicBezTo>
                    <a:pt x="0" y="22"/>
                    <a:pt x="32" y="9"/>
                    <a:pt x="52" y="20"/>
                  </a:cubicBezTo>
                  <a:cubicBezTo>
                    <a:pt x="51" y="14"/>
                    <a:pt x="46" y="12"/>
                    <a:pt x="42" y="9"/>
                  </a:cubicBezTo>
                  <a:cubicBezTo>
                    <a:pt x="34" y="6"/>
                    <a:pt x="25" y="11"/>
                    <a:pt x="20" y="7"/>
                  </a:cubicBezTo>
                  <a:cubicBezTo>
                    <a:pt x="21" y="2"/>
                    <a:pt x="29" y="1"/>
                    <a:pt x="34" y="1"/>
                  </a:cubicBezTo>
                  <a:cubicBezTo>
                    <a:pt x="56" y="0"/>
                    <a:pt x="68" y="22"/>
                    <a:pt x="52" y="37"/>
                  </a:cubicBezTo>
                  <a:close/>
                  <a:moveTo>
                    <a:pt x="9" y="42"/>
                  </a:moveTo>
                  <a:cubicBezTo>
                    <a:pt x="21" y="45"/>
                    <a:pt x="33" y="40"/>
                    <a:pt x="43" y="37"/>
                  </a:cubicBezTo>
                  <a:cubicBezTo>
                    <a:pt x="44" y="32"/>
                    <a:pt x="49" y="31"/>
                    <a:pt x="51" y="27"/>
                  </a:cubicBezTo>
                  <a:cubicBezTo>
                    <a:pt x="47" y="28"/>
                    <a:pt x="47" y="27"/>
                    <a:pt x="42" y="27"/>
                  </a:cubicBezTo>
                  <a:cubicBezTo>
                    <a:pt x="42" y="26"/>
                    <a:pt x="42" y="24"/>
                    <a:pt x="42" y="23"/>
                  </a:cubicBezTo>
                  <a:cubicBezTo>
                    <a:pt x="25" y="20"/>
                    <a:pt x="11" y="27"/>
                    <a:pt x="9" y="42"/>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51" name="Group 39"/>
          <p:cNvGrpSpPr>
            <a:grpSpLocks noChangeAspect="1"/>
          </p:cNvGrpSpPr>
          <p:nvPr/>
        </p:nvGrpSpPr>
        <p:grpSpPr bwMode="auto">
          <a:xfrm>
            <a:off x="6065838" y="33338"/>
            <a:ext cx="3379787" cy="1114425"/>
            <a:chOff x="3821" y="21"/>
            <a:chExt cx="2129" cy="702"/>
          </a:xfrm>
        </p:grpSpPr>
        <p:sp>
          <p:nvSpPr>
            <p:cNvPr id="52" name="AutoShape 38"/>
            <p:cNvSpPr>
              <a:spLocks noChangeAspect="1" noChangeArrowheads="1" noTextEdit="1"/>
            </p:cNvSpPr>
            <p:nvPr/>
          </p:nvSpPr>
          <p:spPr bwMode="auto">
            <a:xfrm>
              <a:off x="3821" y="21"/>
              <a:ext cx="2129" cy="702"/>
            </a:xfrm>
            <a:prstGeom prst="rect">
              <a:avLst/>
            </a:prstGeom>
          </p:spPr>
          <p:txBody>
            <a:bodyPr vert="horz" wrap="square" lIns="91440" tIns="45720" rIns="91440" bIns="45720" numCol="1" anchor="t" anchorCtr="0" compatLnSpc="1">
              <a:prstTxWarp prst="textNoShape">
                <a:avLst/>
              </a:prstTxWarp>
            </a:bodyPr>
            <a:lstStyle/>
            <a:p>
              <a:endParaRPr lang="en-US"/>
            </a:p>
          </p:txBody>
        </p:sp>
        <p:sp>
          <p:nvSpPr>
            <p:cNvPr id="53" name="Freeform 40"/>
            <p:cNvSpPr>
              <a:spLocks noEditPoints="1"/>
            </p:cNvSpPr>
            <p:nvPr/>
          </p:nvSpPr>
          <p:spPr bwMode="auto">
            <a:xfrm>
              <a:off x="4193" y="164"/>
              <a:ext cx="134" cy="108"/>
            </a:xfrm>
            <a:custGeom>
              <a:avLst/>
              <a:gdLst/>
              <a:ahLst/>
              <a:cxnLst>
                <a:cxn ang="0">
                  <a:pos x="18" y="0"/>
                </a:cxn>
                <a:cxn ang="0">
                  <a:pos x="27" y="5"/>
                </a:cxn>
                <a:cxn ang="0">
                  <a:pos x="2" y="8"/>
                </a:cxn>
                <a:cxn ang="0">
                  <a:pos x="18" y="0"/>
                </a:cxn>
                <a:cxn ang="0">
                  <a:pos x="14" y="12"/>
                </a:cxn>
                <a:cxn ang="0">
                  <a:pos x="17" y="7"/>
                </a:cxn>
                <a:cxn ang="0">
                  <a:pos x="14" y="12"/>
                </a:cxn>
              </a:cxnLst>
              <a:rect l="0" t="0" r="r" b="b"/>
              <a:pathLst>
                <a:path w="31" h="25">
                  <a:moveTo>
                    <a:pt x="18" y="0"/>
                  </a:moveTo>
                  <a:cubicBezTo>
                    <a:pt x="22" y="0"/>
                    <a:pt x="26" y="0"/>
                    <a:pt x="27" y="5"/>
                  </a:cubicBezTo>
                  <a:cubicBezTo>
                    <a:pt x="31" y="22"/>
                    <a:pt x="0" y="25"/>
                    <a:pt x="2" y="8"/>
                  </a:cubicBezTo>
                  <a:cubicBezTo>
                    <a:pt x="3" y="1"/>
                    <a:pt x="10" y="0"/>
                    <a:pt x="18" y="0"/>
                  </a:cubicBezTo>
                  <a:close/>
                  <a:moveTo>
                    <a:pt x="14" y="12"/>
                  </a:moveTo>
                  <a:cubicBezTo>
                    <a:pt x="18" y="14"/>
                    <a:pt x="21" y="8"/>
                    <a:pt x="17" y="7"/>
                  </a:cubicBezTo>
                  <a:cubicBezTo>
                    <a:pt x="17" y="9"/>
                    <a:pt x="14" y="8"/>
                    <a:pt x="14" y="12"/>
                  </a:cubicBezTo>
                  <a:close/>
                </a:path>
              </a:pathLst>
            </a:custGeom>
            <a:solidFill>
              <a:srgbClr val="08CFED"/>
            </a:solidFill>
          </p:spPr>
          <p:txBody>
            <a:bodyPr vert="horz" wrap="square" lIns="91440" tIns="45720" rIns="91440" bIns="45720" numCol="1" anchor="t" anchorCtr="0" compatLnSpc="1">
              <a:prstTxWarp prst="textNoShape">
                <a:avLst/>
              </a:prstTxWarp>
            </a:bodyPr>
            <a:lstStyle/>
            <a:p>
              <a:endParaRPr lang="en-US"/>
            </a:p>
          </p:txBody>
        </p:sp>
        <p:sp>
          <p:nvSpPr>
            <p:cNvPr id="54" name="Freeform 41"/>
            <p:cNvSpPr>
              <a:spLocks noEditPoints="1"/>
            </p:cNvSpPr>
            <p:nvPr/>
          </p:nvSpPr>
          <p:spPr bwMode="auto">
            <a:xfrm>
              <a:off x="5158" y="268"/>
              <a:ext cx="156" cy="134"/>
            </a:xfrm>
            <a:custGeom>
              <a:avLst/>
              <a:gdLst/>
              <a:ahLst/>
              <a:cxnLst>
                <a:cxn ang="0">
                  <a:pos x="36" y="7"/>
                </a:cxn>
                <a:cxn ang="0">
                  <a:pos x="17" y="31"/>
                </a:cxn>
                <a:cxn ang="0">
                  <a:pos x="1" y="18"/>
                </a:cxn>
                <a:cxn ang="0">
                  <a:pos x="11" y="1"/>
                </a:cxn>
                <a:cxn ang="0">
                  <a:pos x="36" y="7"/>
                </a:cxn>
                <a:cxn ang="0">
                  <a:pos x="12" y="22"/>
                </a:cxn>
                <a:cxn ang="0">
                  <a:pos x="24" y="10"/>
                </a:cxn>
                <a:cxn ang="0">
                  <a:pos x="12" y="22"/>
                </a:cxn>
                <a:cxn ang="0">
                  <a:pos x="20" y="22"/>
                </a:cxn>
                <a:cxn ang="0">
                  <a:pos x="20" y="22"/>
                </a:cxn>
              </a:cxnLst>
              <a:rect l="0" t="0" r="r" b="b"/>
              <a:pathLst>
                <a:path w="36" h="31">
                  <a:moveTo>
                    <a:pt x="36" y="7"/>
                  </a:moveTo>
                  <a:cubicBezTo>
                    <a:pt x="36" y="23"/>
                    <a:pt x="28" y="31"/>
                    <a:pt x="17" y="31"/>
                  </a:cubicBezTo>
                  <a:cubicBezTo>
                    <a:pt x="8" y="31"/>
                    <a:pt x="1" y="25"/>
                    <a:pt x="1" y="18"/>
                  </a:cubicBezTo>
                  <a:cubicBezTo>
                    <a:pt x="0" y="11"/>
                    <a:pt x="7" y="7"/>
                    <a:pt x="11" y="1"/>
                  </a:cubicBezTo>
                  <a:cubicBezTo>
                    <a:pt x="19" y="2"/>
                    <a:pt x="31" y="0"/>
                    <a:pt x="36" y="7"/>
                  </a:cubicBezTo>
                  <a:close/>
                  <a:moveTo>
                    <a:pt x="12" y="22"/>
                  </a:moveTo>
                  <a:cubicBezTo>
                    <a:pt x="14" y="16"/>
                    <a:pt x="25" y="15"/>
                    <a:pt x="24" y="10"/>
                  </a:cubicBezTo>
                  <a:cubicBezTo>
                    <a:pt x="22" y="15"/>
                    <a:pt x="9" y="14"/>
                    <a:pt x="12" y="22"/>
                  </a:cubicBezTo>
                  <a:close/>
                  <a:moveTo>
                    <a:pt x="20" y="22"/>
                  </a:moveTo>
                  <a:cubicBezTo>
                    <a:pt x="26" y="22"/>
                    <a:pt x="23" y="18"/>
                    <a:pt x="20" y="22"/>
                  </a:cubicBezTo>
                  <a:close/>
                </a:path>
              </a:pathLst>
            </a:custGeom>
            <a:solidFill>
              <a:srgbClr val="08CFED"/>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55" name="Freeform 42"/>
            <p:cNvSpPr>
              <a:spLocks noEditPoints="1"/>
            </p:cNvSpPr>
            <p:nvPr/>
          </p:nvSpPr>
          <p:spPr bwMode="auto">
            <a:xfrm>
              <a:off x="4219" y="385"/>
              <a:ext cx="152" cy="152"/>
            </a:xfrm>
            <a:custGeom>
              <a:avLst/>
              <a:gdLst/>
              <a:ahLst/>
              <a:cxnLst>
                <a:cxn ang="0">
                  <a:pos x="30" y="4"/>
                </a:cxn>
                <a:cxn ang="0">
                  <a:pos x="28" y="31"/>
                </a:cxn>
                <a:cxn ang="0">
                  <a:pos x="22" y="34"/>
                </a:cxn>
                <a:cxn ang="0">
                  <a:pos x="4" y="9"/>
                </a:cxn>
                <a:cxn ang="0">
                  <a:pos x="30" y="4"/>
                </a:cxn>
                <a:cxn ang="0">
                  <a:pos x="17" y="18"/>
                </a:cxn>
                <a:cxn ang="0">
                  <a:pos x="24" y="11"/>
                </a:cxn>
                <a:cxn ang="0">
                  <a:pos x="17" y="18"/>
                </a:cxn>
                <a:cxn ang="0">
                  <a:pos x="22" y="24"/>
                </a:cxn>
                <a:cxn ang="0">
                  <a:pos x="24" y="21"/>
                </a:cxn>
                <a:cxn ang="0">
                  <a:pos x="22" y="24"/>
                </a:cxn>
              </a:cxnLst>
              <a:rect l="0" t="0" r="r" b="b"/>
              <a:pathLst>
                <a:path w="35" h="35">
                  <a:moveTo>
                    <a:pt x="30" y="4"/>
                  </a:moveTo>
                  <a:cubicBezTo>
                    <a:pt x="34" y="12"/>
                    <a:pt x="35" y="26"/>
                    <a:pt x="28" y="31"/>
                  </a:cubicBezTo>
                  <a:cubicBezTo>
                    <a:pt x="28" y="31"/>
                    <a:pt x="23" y="34"/>
                    <a:pt x="22" y="34"/>
                  </a:cubicBezTo>
                  <a:cubicBezTo>
                    <a:pt x="10" y="35"/>
                    <a:pt x="0" y="19"/>
                    <a:pt x="4" y="9"/>
                  </a:cubicBezTo>
                  <a:cubicBezTo>
                    <a:pt x="8" y="1"/>
                    <a:pt x="20" y="0"/>
                    <a:pt x="30" y="4"/>
                  </a:cubicBezTo>
                  <a:close/>
                  <a:moveTo>
                    <a:pt x="17" y="18"/>
                  </a:moveTo>
                  <a:cubicBezTo>
                    <a:pt x="20" y="16"/>
                    <a:pt x="23" y="14"/>
                    <a:pt x="24" y="11"/>
                  </a:cubicBezTo>
                  <a:cubicBezTo>
                    <a:pt x="21" y="12"/>
                    <a:pt x="19" y="15"/>
                    <a:pt x="17" y="18"/>
                  </a:cubicBezTo>
                  <a:close/>
                  <a:moveTo>
                    <a:pt x="22" y="24"/>
                  </a:moveTo>
                  <a:cubicBezTo>
                    <a:pt x="24" y="25"/>
                    <a:pt x="27" y="22"/>
                    <a:pt x="24" y="21"/>
                  </a:cubicBezTo>
                  <a:cubicBezTo>
                    <a:pt x="24" y="23"/>
                    <a:pt x="23" y="23"/>
                    <a:pt x="22" y="24"/>
                  </a:cubicBezTo>
                  <a:close/>
                </a:path>
              </a:pathLst>
            </a:custGeom>
            <a:solidFill>
              <a:srgbClr val="08CFED"/>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56" name="Freeform 43"/>
            <p:cNvSpPr>
              <a:spLocks noEditPoints="1"/>
            </p:cNvSpPr>
            <p:nvPr/>
          </p:nvSpPr>
          <p:spPr bwMode="auto">
            <a:xfrm>
              <a:off x="3821" y="8"/>
              <a:ext cx="2129" cy="715"/>
            </a:xfrm>
            <a:custGeom>
              <a:avLst/>
              <a:gdLst/>
              <a:ahLst/>
              <a:cxnLst>
                <a:cxn ang="0">
                  <a:pos x="471" y="91"/>
                </a:cxn>
                <a:cxn ang="0">
                  <a:pos x="400" y="145"/>
                </a:cxn>
                <a:cxn ang="0">
                  <a:pos x="287" y="143"/>
                </a:cxn>
                <a:cxn ang="0">
                  <a:pos x="195" y="149"/>
                </a:cxn>
                <a:cxn ang="0">
                  <a:pos x="40" y="159"/>
                </a:cxn>
                <a:cxn ang="0">
                  <a:pos x="12" y="107"/>
                </a:cxn>
                <a:cxn ang="0">
                  <a:pos x="62" y="18"/>
                </a:cxn>
                <a:cxn ang="0">
                  <a:pos x="163" y="28"/>
                </a:cxn>
                <a:cxn ang="0">
                  <a:pos x="238" y="10"/>
                </a:cxn>
                <a:cxn ang="0">
                  <a:pos x="272" y="36"/>
                </a:cxn>
                <a:cxn ang="0">
                  <a:pos x="340" y="4"/>
                </a:cxn>
                <a:cxn ang="0">
                  <a:pos x="428" y="21"/>
                </a:cxn>
                <a:cxn ang="0">
                  <a:pos x="485" y="17"/>
                </a:cxn>
                <a:cxn ang="0">
                  <a:pos x="420" y="14"/>
                </a:cxn>
                <a:cxn ang="0">
                  <a:pos x="395" y="106"/>
                </a:cxn>
                <a:cxn ang="0">
                  <a:pos x="424" y="135"/>
                </a:cxn>
                <a:cxn ang="0">
                  <a:pos x="448" y="16"/>
                </a:cxn>
                <a:cxn ang="0">
                  <a:pos x="327" y="12"/>
                </a:cxn>
                <a:cxn ang="0">
                  <a:pos x="324" y="105"/>
                </a:cxn>
                <a:cxn ang="0">
                  <a:pos x="362" y="76"/>
                </a:cxn>
                <a:cxn ang="0">
                  <a:pos x="339" y="13"/>
                </a:cxn>
                <a:cxn ang="0">
                  <a:pos x="364" y="38"/>
                </a:cxn>
                <a:cxn ang="0">
                  <a:pos x="210" y="100"/>
                </a:cxn>
                <a:cxn ang="0">
                  <a:pos x="185" y="88"/>
                </a:cxn>
                <a:cxn ang="0">
                  <a:pos x="234" y="110"/>
                </a:cxn>
                <a:cxn ang="0">
                  <a:pos x="366" y="52"/>
                </a:cxn>
                <a:cxn ang="0">
                  <a:pos x="169" y="39"/>
                </a:cxn>
                <a:cxn ang="0">
                  <a:pos x="43" y="141"/>
                </a:cxn>
                <a:cxn ang="0">
                  <a:pos x="163" y="126"/>
                </a:cxn>
                <a:cxn ang="0">
                  <a:pos x="110" y="71"/>
                </a:cxn>
                <a:cxn ang="0">
                  <a:pos x="270" y="66"/>
                </a:cxn>
                <a:cxn ang="0">
                  <a:pos x="367" y="62"/>
                </a:cxn>
                <a:cxn ang="0">
                  <a:pos x="66" y="23"/>
                </a:cxn>
                <a:cxn ang="0">
                  <a:pos x="165" y="55"/>
                </a:cxn>
                <a:cxn ang="0">
                  <a:pos x="32" y="62"/>
                </a:cxn>
                <a:cxn ang="0">
                  <a:pos x="265" y="77"/>
                </a:cxn>
                <a:cxn ang="0">
                  <a:pos x="182" y="61"/>
                </a:cxn>
                <a:cxn ang="0">
                  <a:pos x="410" y="85"/>
                </a:cxn>
                <a:cxn ang="0">
                  <a:pos x="406" y="99"/>
                </a:cxn>
                <a:cxn ang="0">
                  <a:pos x="30" y="74"/>
                </a:cxn>
                <a:cxn ang="0">
                  <a:pos x="30" y="74"/>
                </a:cxn>
                <a:cxn ang="0">
                  <a:pos x="286" y="75"/>
                </a:cxn>
                <a:cxn ang="0">
                  <a:pos x="404" y="109"/>
                </a:cxn>
                <a:cxn ang="0">
                  <a:pos x="371" y="93"/>
                </a:cxn>
                <a:cxn ang="0">
                  <a:pos x="54" y="66"/>
                </a:cxn>
                <a:cxn ang="0">
                  <a:pos x="263" y="98"/>
                </a:cxn>
                <a:cxn ang="0">
                  <a:pos x="403" y="122"/>
                </a:cxn>
                <a:cxn ang="0">
                  <a:pos x="278" y="97"/>
                </a:cxn>
                <a:cxn ang="0">
                  <a:pos x="52" y="80"/>
                </a:cxn>
                <a:cxn ang="0">
                  <a:pos x="403" y="130"/>
                </a:cxn>
                <a:cxn ang="0">
                  <a:pos x="410" y="134"/>
                </a:cxn>
                <a:cxn ang="0">
                  <a:pos x="44" y="110"/>
                </a:cxn>
                <a:cxn ang="0">
                  <a:pos x="160" y="137"/>
                </a:cxn>
                <a:cxn ang="0">
                  <a:pos x="40" y="124"/>
                </a:cxn>
                <a:cxn ang="0">
                  <a:pos x="35" y="140"/>
                </a:cxn>
              </a:cxnLst>
              <a:rect l="0" t="0" r="r" b="b"/>
              <a:pathLst>
                <a:path w="492" h="165">
                  <a:moveTo>
                    <a:pt x="489" y="11"/>
                  </a:moveTo>
                  <a:cubicBezTo>
                    <a:pt x="492" y="20"/>
                    <a:pt x="492" y="30"/>
                    <a:pt x="488" y="41"/>
                  </a:cubicBezTo>
                  <a:cubicBezTo>
                    <a:pt x="486" y="47"/>
                    <a:pt x="482" y="52"/>
                    <a:pt x="480" y="58"/>
                  </a:cubicBezTo>
                  <a:cubicBezTo>
                    <a:pt x="478" y="62"/>
                    <a:pt x="478" y="66"/>
                    <a:pt x="477" y="71"/>
                  </a:cubicBezTo>
                  <a:cubicBezTo>
                    <a:pt x="475" y="77"/>
                    <a:pt x="472" y="85"/>
                    <a:pt x="471" y="91"/>
                  </a:cubicBezTo>
                  <a:cubicBezTo>
                    <a:pt x="471" y="93"/>
                    <a:pt x="472" y="95"/>
                    <a:pt x="472" y="98"/>
                  </a:cubicBezTo>
                  <a:cubicBezTo>
                    <a:pt x="469" y="112"/>
                    <a:pt x="463" y="125"/>
                    <a:pt x="462" y="140"/>
                  </a:cubicBezTo>
                  <a:cubicBezTo>
                    <a:pt x="446" y="139"/>
                    <a:pt x="429" y="142"/>
                    <a:pt x="415" y="146"/>
                  </a:cubicBezTo>
                  <a:cubicBezTo>
                    <a:pt x="412" y="143"/>
                    <a:pt x="407" y="142"/>
                    <a:pt x="404" y="139"/>
                  </a:cubicBezTo>
                  <a:cubicBezTo>
                    <a:pt x="402" y="141"/>
                    <a:pt x="402" y="144"/>
                    <a:pt x="400" y="145"/>
                  </a:cubicBezTo>
                  <a:cubicBezTo>
                    <a:pt x="387" y="142"/>
                    <a:pt x="376" y="146"/>
                    <a:pt x="369" y="141"/>
                  </a:cubicBezTo>
                  <a:cubicBezTo>
                    <a:pt x="348" y="150"/>
                    <a:pt x="332" y="133"/>
                    <a:pt x="330" y="115"/>
                  </a:cubicBezTo>
                  <a:cubicBezTo>
                    <a:pt x="322" y="111"/>
                    <a:pt x="318" y="117"/>
                    <a:pt x="315" y="121"/>
                  </a:cubicBezTo>
                  <a:cubicBezTo>
                    <a:pt x="316" y="136"/>
                    <a:pt x="306" y="144"/>
                    <a:pt x="294" y="145"/>
                  </a:cubicBezTo>
                  <a:cubicBezTo>
                    <a:pt x="291" y="145"/>
                    <a:pt x="290" y="143"/>
                    <a:pt x="287" y="143"/>
                  </a:cubicBezTo>
                  <a:cubicBezTo>
                    <a:pt x="283" y="143"/>
                    <a:pt x="279" y="145"/>
                    <a:pt x="276" y="144"/>
                  </a:cubicBezTo>
                  <a:cubicBezTo>
                    <a:pt x="273" y="144"/>
                    <a:pt x="269" y="140"/>
                    <a:pt x="265" y="141"/>
                  </a:cubicBezTo>
                  <a:cubicBezTo>
                    <a:pt x="262" y="141"/>
                    <a:pt x="259" y="143"/>
                    <a:pt x="255" y="144"/>
                  </a:cubicBezTo>
                  <a:cubicBezTo>
                    <a:pt x="249" y="144"/>
                    <a:pt x="241" y="144"/>
                    <a:pt x="234" y="145"/>
                  </a:cubicBezTo>
                  <a:cubicBezTo>
                    <a:pt x="220" y="146"/>
                    <a:pt x="208" y="147"/>
                    <a:pt x="195" y="149"/>
                  </a:cubicBezTo>
                  <a:cubicBezTo>
                    <a:pt x="184" y="151"/>
                    <a:pt x="174" y="150"/>
                    <a:pt x="167" y="156"/>
                  </a:cubicBezTo>
                  <a:cubicBezTo>
                    <a:pt x="161" y="153"/>
                    <a:pt x="158" y="148"/>
                    <a:pt x="148" y="147"/>
                  </a:cubicBezTo>
                  <a:cubicBezTo>
                    <a:pt x="146" y="148"/>
                    <a:pt x="146" y="146"/>
                    <a:pt x="146" y="144"/>
                  </a:cubicBezTo>
                  <a:cubicBezTo>
                    <a:pt x="120" y="156"/>
                    <a:pt x="81" y="154"/>
                    <a:pt x="46" y="155"/>
                  </a:cubicBezTo>
                  <a:cubicBezTo>
                    <a:pt x="43" y="155"/>
                    <a:pt x="43" y="159"/>
                    <a:pt x="40" y="159"/>
                  </a:cubicBezTo>
                  <a:cubicBezTo>
                    <a:pt x="29" y="155"/>
                    <a:pt x="15" y="160"/>
                    <a:pt x="6" y="165"/>
                  </a:cubicBezTo>
                  <a:cubicBezTo>
                    <a:pt x="3" y="164"/>
                    <a:pt x="3" y="162"/>
                    <a:pt x="0" y="161"/>
                  </a:cubicBezTo>
                  <a:cubicBezTo>
                    <a:pt x="4" y="155"/>
                    <a:pt x="3" y="148"/>
                    <a:pt x="4" y="140"/>
                  </a:cubicBezTo>
                  <a:cubicBezTo>
                    <a:pt x="4" y="138"/>
                    <a:pt x="7" y="136"/>
                    <a:pt x="7" y="134"/>
                  </a:cubicBezTo>
                  <a:cubicBezTo>
                    <a:pt x="10" y="126"/>
                    <a:pt x="10" y="117"/>
                    <a:pt x="12" y="107"/>
                  </a:cubicBezTo>
                  <a:cubicBezTo>
                    <a:pt x="14" y="100"/>
                    <a:pt x="17" y="92"/>
                    <a:pt x="19" y="84"/>
                  </a:cubicBezTo>
                  <a:cubicBezTo>
                    <a:pt x="21" y="77"/>
                    <a:pt x="24" y="69"/>
                    <a:pt x="25" y="63"/>
                  </a:cubicBezTo>
                  <a:cubicBezTo>
                    <a:pt x="26" y="58"/>
                    <a:pt x="23" y="52"/>
                    <a:pt x="25" y="48"/>
                  </a:cubicBezTo>
                  <a:cubicBezTo>
                    <a:pt x="28" y="40"/>
                    <a:pt x="38" y="37"/>
                    <a:pt x="44" y="33"/>
                  </a:cubicBezTo>
                  <a:cubicBezTo>
                    <a:pt x="51" y="28"/>
                    <a:pt x="56" y="22"/>
                    <a:pt x="62" y="18"/>
                  </a:cubicBezTo>
                  <a:cubicBezTo>
                    <a:pt x="79" y="18"/>
                    <a:pt x="100" y="9"/>
                    <a:pt x="119" y="14"/>
                  </a:cubicBezTo>
                  <a:cubicBezTo>
                    <a:pt x="126" y="16"/>
                    <a:pt x="131" y="22"/>
                    <a:pt x="137" y="25"/>
                  </a:cubicBezTo>
                  <a:cubicBezTo>
                    <a:pt x="141" y="37"/>
                    <a:pt x="137" y="53"/>
                    <a:pt x="129" y="59"/>
                  </a:cubicBezTo>
                  <a:cubicBezTo>
                    <a:pt x="141" y="60"/>
                    <a:pt x="150" y="62"/>
                    <a:pt x="156" y="66"/>
                  </a:cubicBezTo>
                  <a:cubicBezTo>
                    <a:pt x="158" y="53"/>
                    <a:pt x="162" y="41"/>
                    <a:pt x="163" y="28"/>
                  </a:cubicBezTo>
                  <a:cubicBezTo>
                    <a:pt x="166" y="27"/>
                    <a:pt x="168" y="25"/>
                    <a:pt x="172" y="26"/>
                  </a:cubicBezTo>
                  <a:cubicBezTo>
                    <a:pt x="179" y="21"/>
                    <a:pt x="189" y="19"/>
                    <a:pt x="194" y="12"/>
                  </a:cubicBezTo>
                  <a:cubicBezTo>
                    <a:pt x="197" y="13"/>
                    <a:pt x="200" y="13"/>
                    <a:pt x="203" y="13"/>
                  </a:cubicBezTo>
                  <a:cubicBezTo>
                    <a:pt x="210" y="11"/>
                    <a:pt x="219" y="12"/>
                    <a:pt x="226" y="11"/>
                  </a:cubicBezTo>
                  <a:cubicBezTo>
                    <a:pt x="231" y="11"/>
                    <a:pt x="235" y="6"/>
                    <a:pt x="238" y="10"/>
                  </a:cubicBezTo>
                  <a:cubicBezTo>
                    <a:pt x="237" y="23"/>
                    <a:pt x="229" y="36"/>
                    <a:pt x="226" y="49"/>
                  </a:cubicBezTo>
                  <a:cubicBezTo>
                    <a:pt x="222" y="66"/>
                    <a:pt x="220" y="84"/>
                    <a:pt x="216" y="104"/>
                  </a:cubicBezTo>
                  <a:cubicBezTo>
                    <a:pt x="226" y="102"/>
                    <a:pt x="234" y="104"/>
                    <a:pt x="244" y="102"/>
                  </a:cubicBezTo>
                  <a:cubicBezTo>
                    <a:pt x="251" y="90"/>
                    <a:pt x="260" y="76"/>
                    <a:pt x="260" y="57"/>
                  </a:cubicBezTo>
                  <a:cubicBezTo>
                    <a:pt x="267" y="53"/>
                    <a:pt x="268" y="43"/>
                    <a:pt x="272" y="36"/>
                  </a:cubicBezTo>
                  <a:cubicBezTo>
                    <a:pt x="277" y="35"/>
                    <a:pt x="282" y="34"/>
                    <a:pt x="285" y="29"/>
                  </a:cubicBezTo>
                  <a:cubicBezTo>
                    <a:pt x="292" y="27"/>
                    <a:pt x="302" y="22"/>
                    <a:pt x="310" y="17"/>
                  </a:cubicBezTo>
                  <a:cubicBezTo>
                    <a:pt x="314" y="14"/>
                    <a:pt x="318" y="8"/>
                    <a:pt x="325" y="9"/>
                  </a:cubicBezTo>
                  <a:cubicBezTo>
                    <a:pt x="326" y="9"/>
                    <a:pt x="332" y="8"/>
                    <a:pt x="329" y="11"/>
                  </a:cubicBezTo>
                  <a:cubicBezTo>
                    <a:pt x="333" y="8"/>
                    <a:pt x="335" y="4"/>
                    <a:pt x="340" y="4"/>
                  </a:cubicBezTo>
                  <a:cubicBezTo>
                    <a:pt x="351" y="4"/>
                    <a:pt x="360" y="17"/>
                    <a:pt x="362" y="27"/>
                  </a:cubicBezTo>
                  <a:cubicBezTo>
                    <a:pt x="365" y="24"/>
                    <a:pt x="371" y="22"/>
                    <a:pt x="376" y="19"/>
                  </a:cubicBezTo>
                  <a:cubicBezTo>
                    <a:pt x="383" y="14"/>
                    <a:pt x="388" y="5"/>
                    <a:pt x="396" y="3"/>
                  </a:cubicBezTo>
                  <a:cubicBezTo>
                    <a:pt x="405" y="0"/>
                    <a:pt x="417" y="4"/>
                    <a:pt x="427" y="9"/>
                  </a:cubicBezTo>
                  <a:cubicBezTo>
                    <a:pt x="429" y="13"/>
                    <a:pt x="429" y="14"/>
                    <a:pt x="428" y="21"/>
                  </a:cubicBezTo>
                  <a:cubicBezTo>
                    <a:pt x="435" y="19"/>
                    <a:pt x="443" y="9"/>
                    <a:pt x="454" y="8"/>
                  </a:cubicBezTo>
                  <a:cubicBezTo>
                    <a:pt x="456" y="6"/>
                    <a:pt x="459" y="5"/>
                    <a:pt x="460" y="3"/>
                  </a:cubicBezTo>
                  <a:cubicBezTo>
                    <a:pt x="472" y="2"/>
                    <a:pt x="483" y="6"/>
                    <a:pt x="489" y="11"/>
                  </a:cubicBezTo>
                  <a:close/>
                  <a:moveTo>
                    <a:pt x="470" y="71"/>
                  </a:moveTo>
                  <a:cubicBezTo>
                    <a:pt x="475" y="51"/>
                    <a:pt x="487" y="35"/>
                    <a:pt x="485" y="17"/>
                  </a:cubicBezTo>
                  <a:cubicBezTo>
                    <a:pt x="481" y="10"/>
                    <a:pt x="472" y="11"/>
                    <a:pt x="462" y="10"/>
                  </a:cubicBezTo>
                  <a:cubicBezTo>
                    <a:pt x="450" y="17"/>
                    <a:pt x="453" y="38"/>
                    <a:pt x="446" y="48"/>
                  </a:cubicBezTo>
                  <a:cubicBezTo>
                    <a:pt x="436" y="51"/>
                    <a:pt x="429" y="45"/>
                    <a:pt x="418" y="47"/>
                  </a:cubicBezTo>
                  <a:cubicBezTo>
                    <a:pt x="417" y="43"/>
                    <a:pt x="414" y="41"/>
                    <a:pt x="414" y="36"/>
                  </a:cubicBezTo>
                  <a:cubicBezTo>
                    <a:pt x="414" y="30"/>
                    <a:pt x="423" y="20"/>
                    <a:pt x="420" y="14"/>
                  </a:cubicBezTo>
                  <a:cubicBezTo>
                    <a:pt x="416" y="9"/>
                    <a:pt x="404" y="9"/>
                    <a:pt x="395" y="10"/>
                  </a:cubicBezTo>
                  <a:cubicBezTo>
                    <a:pt x="396" y="22"/>
                    <a:pt x="392" y="42"/>
                    <a:pt x="394" y="52"/>
                  </a:cubicBezTo>
                  <a:cubicBezTo>
                    <a:pt x="386" y="80"/>
                    <a:pt x="382" y="110"/>
                    <a:pt x="375" y="135"/>
                  </a:cubicBezTo>
                  <a:cubicBezTo>
                    <a:pt x="380" y="137"/>
                    <a:pt x="389" y="137"/>
                    <a:pt x="394" y="137"/>
                  </a:cubicBezTo>
                  <a:cubicBezTo>
                    <a:pt x="395" y="122"/>
                    <a:pt x="398" y="115"/>
                    <a:pt x="395" y="106"/>
                  </a:cubicBezTo>
                  <a:cubicBezTo>
                    <a:pt x="402" y="98"/>
                    <a:pt x="401" y="82"/>
                    <a:pt x="407" y="71"/>
                  </a:cubicBezTo>
                  <a:cubicBezTo>
                    <a:pt x="411" y="70"/>
                    <a:pt x="416" y="72"/>
                    <a:pt x="420" y="71"/>
                  </a:cubicBezTo>
                  <a:cubicBezTo>
                    <a:pt x="426" y="71"/>
                    <a:pt x="431" y="67"/>
                    <a:pt x="435" y="68"/>
                  </a:cubicBezTo>
                  <a:cubicBezTo>
                    <a:pt x="436" y="69"/>
                    <a:pt x="440" y="69"/>
                    <a:pt x="440" y="72"/>
                  </a:cubicBezTo>
                  <a:cubicBezTo>
                    <a:pt x="442" y="97"/>
                    <a:pt x="427" y="111"/>
                    <a:pt x="424" y="135"/>
                  </a:cubicBezTo>
                  <a:cubicBezTo>
                    <a:pt x="434" y="134"/>
                    <a:pt x="445" y="133"/>
                    <a:pt x="455" y="132"/>
                  </a:cubicBezTo>
                  <a:cubicBezTo>
                    <a:pt x="462" y="111"/>
                    <a:pt x="464" y="92"/>
                    <a:pt x="470" y="71"/>
                  </a:cubicBezTo>
                  <a:close/>
                  <a:moveTo>
                    <a:pt x="423" y="33"/>
                  </a:moveTo>
                  <a:cubicBezTo>
                    <a:pt x="428" y="32"/>
                    <a:pt x="431" y="30"/>
                    <a:pt x="435" y="27"/>
                  </a:cubicBezTo>
                  <a:cubicBezTo>
                    <a:pt x="441" y="24"/>
                    <a:pt x="448" y="22"/>
                    <a:pt x="448" y="16"/>
                  </a:cubicBezTo>
                  <a:cubicBezTo>
                    <a:pt x="441" y="23"/>
                    <a:pt x="430" y="26"/>
                    <a:pt x="423" y="33"/>
                  </a:cubicBezTo>
                  <a:close/>
                  <a:moveTo>
                    <a:pt x="284" y="42"/>
                  </a:moveTo>
                  <a:cubicBezTo>
                    <a:pt x="282" y="42"/>
                    <a:pt x="280" y="42"/>
                    <a:pt x="278" y="41"/>
                  </a:cubicBezTo>
                  <a:cubicBezTo>
                    <a:pt x="279" y="45"/>
                    <a:pt x="274" y="46"/>
                    <a:pt x="276" y="48"/>
                  </a:cubicBezTo>
                  <a:cubicBezTo>
                    <a:pt x="294" y="37"/>
                    <a:pt x="317" y="28"/>
                    <a:pt x="327" y="12"/>
                  </a:cubicBezTo>
                  <a:cubicBezTo>
                    <a:pt x="315" y="25"/>
                    <a:pt x="297" y="31"/>
                    <a:pt x="284" y="42"/>
                  </a:cubicBezTo>
                  <a:close/>
                  <a:moveTo>
                    <a:pt x="339" y="13"/>
                  </a:moveTo>
                  <a:cubicBezTo>
                    <a:pt x="304" y="38"/>
                    <a:pt x="290" y="87"/>
                    <a:pt x="274" y="134"/>
                  </a:cubicBezTo>
                  <a:cubicBezTo>
                    <a:pt x="281" y="139"/>
                    <a:pt x="296" y="136"/>
                    <a:pt x="303" y="133"/>
                  </a:cubicBezTo>
                  <a:cubicBezTo>
                    <a:pt x="308" y="122"/>
                    <a:pt x="311" y="105"/>
                    <a:pt x="324" y="105"/>
                  </a:cubicBezTo>
                  <a:cubicBezTo>
                    <a:pt x="328" y="105"/>
                    <a:pt x="331" y="108"/>
                    <a:pt x="337" y="110"/>
                  </a:cubicBezTo>
                  <a:cubicBezTo>
                    <a:pt x="338" y="125"/>
                    <a:pt x="349" y="142"/>
                    <a:pt x="365" y="134"/>
                  </a:cubicBezTo>
                  <a:cubicBezTo>
                    <a:pt x="371" y="118"/>
                    <a:pt x="363" y="106"/>
                    <a:pt x="364" y="88"/>
                  </a:cubicBezTo>
                  <a:cubicBezTo>
                    <a:pt x="363" y="86"/>
                    <a:pt x="360" y="86"/>
                    <a:pt x="360" y="83"/>
                  </a:cubicBezTo>
                  <a:cubicBezTo>
                    <a:pt x="361" y="81"/>
                    <a:pt x="362" y="79"/>
                    <a:pt x="362" y="76"/>
                  </a:cubicBezTo>
                  <a:cubicBezTo>
                    <a:pt x="360" y="75"/>
                    <a:pt x="359" y="73"/>
                    <a:pt x="358" y="71"/>
                  </a:cubicBezTo>
                  <a:cubicBezTo>
                    <a:pt x="362" y="64"/>
                    <a:pt x="357" y="60"/>
                    <a:pt x="359" y="53"/>
                  </a:cubicBezTo>
                  <a:cubicBezTo>
                    <a:pt x="357" y="53"/>
                    <a:pt x="351" y="55"/>
                    <a:pt x="350" y="51"/>
                  </a:cubicBezTo>
                  <a:cubicBezTo>
                    <a:pt x="350" y="46"/>
                    <a:pt x="356" y="46"/>
                    <a:pt x="358" y="43"/>
                  </a:cubicBezTo>
                  <a:cubicBezTo>
                    <a:pt x="354" y="31"/>
                    <a:pt x="355" y="15"/>
                    <a:pt x="339" y="13"/>
                  </a:cubicBezTo>
                  <a:close/>
                  <a:moveTo>
                    <a:pt x="364" y="38"/>
                  </a:moveTo>
                  <a:cubicBezTo>
                    <a:pt x="367" y="38"/>
                    <a:pt x="372" y="35"/>
                    <a:pt x="376" y="32"/>
                  </a:cubicBezTo>
                  <a:cubicBezTo>
                    <a:pt x="380" y="29"/>
                    <a:pt x="383" y="24"/>
                    <a:pt x="387" y="22"/>
                  </a:cubicBezTo>
                  <a:cubicBezTo>
                    <a:pt x="386" y="20"/>
                    <a:pt x="391" y="18"/>
                    <a:pt x="388" y="17"/>
                  </a:cubicBezTo>
                  <a:cubicBezTo>
                    <a:pt x="380" y="24"/>
                    <a:pt x="371" y="30"/>
                    <a:pt x="364" y="38"/>
                  </a:cubicBezTo>
                  <a:close/>
                  <a:moveTo>
                    <a:pt x="427" y="38"/>
                  </a:moveTo>
                  <a:cubicBezTo>
                    <a:pt x="432" y="41"/>
                    <a:pt x="437" y="35"/>
                    <a:pt x="440" y="32"/>
                  </a:cubicBezTo>
                  <a:cubicBezTo>
                    <a:pt x="442" y="32"/>
                    <a:pt x="446" y="33"/>
                    <a:pt x="444" y="30"/>
                  </a:cubicBezTo>
                  <a:cubicBezTo>
                    <a:pt x="439" y="33"/>
                    <a:pt x="432" y="34"/>
                    <a:pt x="427" y="38"/>
                  </a:cubicBezTo>
                  <a:close/>
                  <a:moveTo>
                    <a:pt x="210" y="100"/>
                  </a:moveTo>
                  <a:cubicBezTo>
                    <a:pt x="215" y="72"/>
                    <a:pt x="221" y="40"/>
                    <a:pt x="230" y="18"/>
                  </a:cubicBezTo>
                  <a:cubicBezTo>
                    <a:pt x="220" y="16"/>
                    <a:pt x="208" y="19"/>
                    <a:pt x="199" y="21"/>
                  </a:cubicBezTo>
                  <a:cubicBezTo>
                    <a:pt x="195" y="31"/>
                    <a:pt x="194" y="42"/>
                    <a:pt x="191" y="54"/>
                  </a:cubicBezTo>
                  <a:cubicBezTo>
                    <a:pt x="190" y="58"/>
                    <a:pt x="187" y="62"/>
                    <a:pt x="186" y="67"/>
                  </a:cubicBezTo>
                  <a:cubicBezTo>
                    <a:pt x="185" y="73"/>
                    <a:pt x="186" y="81"/>
                    <a:pt x="185" y="88"/>
                  </a:cubicBezTo>
                  <a:cubicBezTo>
                    <a:pt x="182" y="99"/>
                    <a:pt x="176" y="110"/>
                    <a:pt x="174" y="122"/>
                  </a:cubicBezTo>
                  <a:cubicBezTo>
                    <a:pt x="172" y="129"/>
                    <a:pt x="173" y="138"/>
                    <a:pt x="172" y="145"/>
                  </a:cubicBezTo>
                  <a:cubicBezTo>
                    <a:pt x="203" y="143"/>
                    <a:pt x="233" y="139"/>
                    <a:pt x="263" y="135"/>
                  </a:cubicBezTo>
                  <a:cubicBezTo>
                    <a:pt x="269" y="128"/>
                    <a:pt x="272" y="117"/>
                    <a:pt x="276" y="108"/>
                  </a:cubicBezTo>
                  <a:cubicBezTo>
                    <a:pt x="262" y="108"/>
                    <a:pt x="245" y="109"/>
                    <a:pt x="234" y="110"/>
                  </a:cubicBezTo>
                  <a:cubicBezTo>
                    <a:pt x="228" y="111"/>
                    <a:pt x="224" y="110"/>
                    <a:pt x="219" y="111"/>
                  </a:cubicBezTo>
                  <a:cubicBezTo>
                    <a:pt x="214" y="111"/>
                    <a:pt x="206" y="116"/>
                    <a:pt x="205" y="108"/>
                  </a:cubicBezTo>
                  <a:cubicBezTo>
                    <a:pt x="203" y="104"/>
                    <a:pt x="210" y="105"/>
                    <a:pt x="210" y="100"/>
                  </a:cubicBezTo>
                  <a:close/>
                  <a:moveTo>
                    <a:pt x="366" y="46"/>
                  </a:moveTo>
                  <a:cubicBezTo>
                    <a:pt x="365" y="46"/>
                    <a:pt x="367" y="50"/>
                    <a:pt x="366" y="52"/>
                  </a:cubicBezTo>
                  <a:cubicBezTo>
                    <a:pt x="371" y="49"/>
                    <a:pt x="384" y="44"/>
                    <a:pt x="386" y="37"/>
                  </a:cubicBezTo>
                  <a:cubicBezTo>
                    <a:pt x="386" y="36"/>
                    <a:pt x="388" y="32"/>
                    <a:pt x="385" y="32"/>
                  </a:cubicBezTo>
                  <a:cubicBezTo>
                    <a:pt x="380" y="38"/>
                    <a:pt x="371" y="39"/>
                    <a:pt x="366" y="46"/>
                  </a:cubicBezTo>
                  <a:close/>
                  <a:moveTo>
                    <a:pt x="189" y="24"/>
                  </a:moveTo>
                  <a:cubicBezTo>
                    <a:pt x="182" y="29"/>
                    <a:pt x="172" y="30"/>
                    <a:pt x="169" y="39"/>
                  </a:cubicBezTo>
                  <a:cubicBezTo>
                    <a:pt x="177" y="36"/>
                    <a:pt x="184" y="31"/>
                    <a:pt x="191" y="26"/>
                  </a:cubicBezTo>
                  <a:cubicBezTo>
                    <a:pt x="191" y="24"/>
                    <a:pt x="190" y="23"/>
                    <a:pt x="189" y="24"/>
                  </a:cubicBezTo>
                  <a:close/>
                  <a:moveTo>
                    <a:pt x="129" y="28"/>
                  </a:moveTo>
                  <a:cubicBezTo>
                    <a:pt x="116" y="16"/>
                    <a:pt x="88" y="19"/>
                    <a:pt x="73" y="25"/>
                  </a:cubicBezTo>
                  <a:cubicBezTo>
                    <a:pt x="64" y="66"/>
                    <a:pt x="53" y="103"/>
                    <a:pt x="43" y="141"/>
                  </a:cubicBezTo>
                  <a:cubicBezTo>
                    <a:pt x="48" y="142"/>
                    <a:pt x="47" y="146"/>
                    <a:pt x="46" y="150"/>
                  </a:cubicBezTo>
                  <a:cubicBezTo>
                    <a:pt x="61" y="149"/>
                    <a:pt x="82" y="146"/>
                    <a:pt x="102" y="146"/>
                  </a:cubicBezTo>
                  <a:cubicBezTo>
                    <a:pt x="121" y="145"/>
                    <a:pt x="140" y="143"/>
                    <a:pt x="153" y="135"/>
                  </a:cubicBezTo>
                  <a:cubicBezTo>
                    <a:pt x="154" y="134"/>
                    <a:pt x="155" y="131"/>
                    <a:pt x="157" y="130"/>
                  </a:cubicBezTo>
                  <a:cubicBezTo>
                    <a:pt x="159" y="128"/>
                    <a:pt x="162" y="128"/>
                    <a:pt x="163" y="126"/>
                  </a:cubicBezTo>
                  <a:cubicBezTo>
                    <a:pt x="166" y="123"/>
                    <a:pt x="169" y="114"/>
                    <a:pt x="170" y="107"/>
                  </a:cubicBezTo>
                  <a:cubicBezTo>
                    <a:pt x="173" y="91"/>
                    <a:pt x="167" y="86"/>
                    <a:pt x="161" y="77"/>
                  </a:cubicBezTo>
                  <a:cubicBezTo>
                    <a:pt x="159" y="76"/>
                    <a:pt x="159" y="78"/>
                    <a:pt x="156" y="78"/>
                  </a:cubicBezTo>
                  <a:cubicBezTo>
                    <a:pt x="152" y="69"/>
                    <a:pt x="141" y="65"/>
                    <a:pt x="130" y="66"/>
                  </a:cubicBezTo>
                  <a:cubicBezTo>
                    <a:pt x="122" y="66"/>
                    <a:pt x="116" y="73"/>
                    <a:pt x="110" y="71"/>
                  </a:cubicBezTo>
                  <a:cubicBezTo>
                    <a:pt x="111" y="68"/>
                    <a:pt x="107" y="69"/>
                    <a:pt x="108" y="65"/>
                  </a:cubicBezTo>
                  <a:cubicBezTo>
                    <a:pt x="121" y="60"/>
                    <a:pt x="136" y="47"/>
                    <a:pt x="129" y="28"/>
                  </a:cubicBezTo>
                  <a:close/>
                  <a:moveTo>
                    <a:pt x="270" y="66"/>
                  </a:moveTo>
                  <a:cubicBezTo>
                    <a:pt x="281" y="56"/>
                    <a:pt x="302" y="53"/>
                    <a:pt x="305" y="38"/>
                  </a:cubicBezTo>
                  <a:cubicBezTo>
                    <a:pt x="294" y="48"/>
                    <a:pt x="270" y="49"/>
                    <a:pt x="270" y="66"/>
                  </a:cubicBezTo>
                  <a:close/>
                  <a:moveTo>
                    <a:pt x="367" y="62"/>
                  </a:moveTo>
                  <a:cubicBezTo>
                    <a:pt x="370" y="64"/>
                    <a:pt x="372" y="60"/>
                    <a:pt x="375" y="58"/>
                  </a:cubicBezTo>
                  <a:cubicBezTo>
                    <a:pt x="378" y="56"/>
                    <a:pt x="383" y="54"/>
                    <a:pt x="385" y="50"/>
                  </a:cubicBezTo>
                  <a:cubicBezTo>
                    <a:pt x="385" y="49"/>
                    <a:pt x="385" y="48"/>
                    <a:pt x="384" y="48"/>
                  </a:cubicBezTo>
                  <a:cubicBezTo>
                    <a:pt x="379" y="54"/>
                    <a:pt x="370" y="54"/>
                    <a:pt x="367" y="62"/>
                  </a:cubicBezTo>
                  <a:close/>
                  <a:moveTo>
                    <a:pt x="37" y="47"/>
                  </a:moveTo>
                  <a:cubicBezTo>
                    <a:pt x="36" y="48"/>
                    <a:pt x="32" y="48"/>
                    <a:pt x="34" y="50"/>
                  </a:cubicBezTo>
                  <a:cubicBezTo>
                    <a:pt x="43" y="42"/>
                    <a:pt x="53" y="36"/>
                    <a:pt x="62" y="29"/>
                  </a:cubicBezTo>
                  <a:cubicBezTo>
                    <a:pt x="63" y="29"/>
                    <a:pt x="63" y="30"/>
                    <a:pt x="65" y="30"/>
                  </a:cubicBezTo>
                  <a:cubicBezTo>
                    <a:pt x="65" y="28"/>
                    <a:pt x="68" y="25"/>
                    <a:pt x="66" y="23"/>
                  </a:cubicBezTo>
                  <a:cubicBezTo>
                    <a:pt x="56" y="30"/>
                    <a:pt x="44" y="38"/>
                    <a:pt x="37" y="47"/>
                  </a:cubicBezTo>
                  <a:close/>
                  <a:moveTo>
                    <a:pt x="165" y="55"/>
                  </a:moveTo>
                  <a:cubicBezTo>
                    <a:pt x="173" y="53"/>
                    <a:pt x="177" y="46"/>
                    <a:pt x="185" y="44"/>
                  </a:cubicBezTo>
                  <a:cubicBezTo>
                    <a:pt x="184" y="40"/>
                    <a:pt x="188" y="38"/>
                    <a:pt x="186" y="37"/>
                  </a:cubicBezTo>
                  <a:cubicBezTo>
                    <a:pt x="179" y="43"/>
                    <a:pt x="168" y="44"/>
                    <a:pt x="165" y="55"/>
                  </a:cubicBezTo>
                  <a:close/>
                  <a:moveTo>
                    <a:pt x="369" y="68"/>
                  </a:moveTo>
                  <a:cubicBezTo>
                    <a:pt x="370" y="70"/>
                    <a:pt x="367" y="74"/>
                    <a:pt x="370" y="75"/>
                  </a:cubicBezTo>
                  <a:cubicBezTo>
                    <a:pt x="373" y="69"/>
                    <a:pt x="382" y="70"/>
                    <a:pt x="383" y="62"/>
                  </a:cubicBezTo>
                  <a:cubicBezTo>
                    <a:pt x="379" y="61"/>
                    <a:pt x="373" y="66"/>
                    <a:pt x="369" y="68"/>
                  </a:cubicBezTo>
                  <a:close/>
                  <a:moveTo>
                    <a:pt x="32" y="62"/>
                  </a:moveTo>
                  <a:cubicBezTo>
                    <a:pt x="37" y="62"/>
                    <a:pt x="43" y="57"/>
                    <a:pt x="48" y="53"/>
                  </a:cubicBezTo>
                  <a:cubicBezTo>
                    <a:pt x="53" y="48"/>
                    <a:pt x="59" y="43"/>
                    <a:pt x="62" y="38"/>
                  </a:cubicBezTo>
                  <a:cubicBezTo>
                    <a:pt x="63" y="38"/>
                    <a:pt x="63" y="37"/>
                    <a:pt x="62" y="37"/>
                  </a:cubicBezTo>
                  <a:cubicBezTo>
                    <a:pt x="51" y="45"/>
                    <a:pt x="40" y="52"/>
                    <a:pt x="32" y="62"/>
                  </a:cubicBezTo>
                  <a:close/>
                  <a:moveTo>
                    <a:pt x="265" y="77"/>
                  </a:moveTo>
                  <a:cubicBezTo>
                    <a:pt x="274" y="74"/>
                    <a:pt x="290" y="72"/>
                    <a:pt x="294" y="60"/>
                  </a:cubicBezTo>
                  <a:cubicBezTo>
                    <a:pt x="285" y="63"/>
                    <a:pt x="277" y="66"/>
                    <a:pt x="273" y="74"/>
                  </a:cubicBezTo>
                  <a:cubicBezTo>
                    <a:pt x="271" y="76"/>
                    <a:pt x="265" y="72"/>
                    <a:pt x="265" y="77"/>
                  </a:cubicBezTo>
                  <a:close/>
                  <a:moveTo>
                    <a:pt x="165" y="67"/>
                  </a:moveTo>
                  <a:cubicBezTo>
                    <a:pt x="171" y="65"/>
                    <a:pt x="173" y="59"/>
                    <a:pt x="182" y="61"/>
                  </a:cubicBezTo>
                  <a:cubicBezTo>
                    <a:pt x="183" y="57"/>
                    <a:pt x="180" y="56"/>
                    <a:pt x="182" y="54"/>
                  </a:cubicBezTo>
                  <a:cubicBezTo>
                    <a:pt x="176" y="56"/>
                    <a:pt x="165" y="60"/>
                    <a:pt x="165" y="67"/>
                  </a:cubicBezTo>
                  <a:close/>
                  <a:moveTo>
                    <a:pt x="410" y="85"/>
                  </a:moveTo>
                  <a:cubicBezTo>
                    <a:pt x="416" y="83"/>
                    <a:pt x="422" y="81"/>
                    <a:pt x="426" y="77"/>
                  </a:cubicBezTo>
                  <a:cubicBezTo>
                    <a:pt x="419" y="77"/>
                    <a:pt x="413" y="79"/>
                    <a:pt x="410" y="85"/>
                  </a:cubicBezTo>
                  <a:close/>
                  <a:moveTo>
                    <a:pt x="370" y="80"/>
                  </a:moveTo>
                  <a:cubicBezTo>
                    <a:pt x="370" y="84"/>
                    <a:pt x="370" y="83"/>
                    <a:pt x="371" y="86"/>
                  </a:cubicBezTo>
                  <a:cubicBezTo>
                    <a:pt x="375" y="84"/>
                    <a:pt x="382" y="81"/>
                    <a:pt x="379" y="75"/>
                  </a:cubicBezTo>
                  <a:cubicBezTo>
                    <a:pt x="377" y="77"/>
                    <a:pt x="374" y="79"/>
                    <a:pt x="370" y="80"/>
                  </a:cubicBezTo>
                  <a:close/>
                  <a:moveTo>
                    <a:pt x="406" y="99"/>
                  </a:moveTo>
                  <a:cubicBezTo>
                    <a:pt x="415" y="95"/>
                    <a:pt x="421" y="90"/>
                    <a:pt x="429" y="86"/>
                  </a:cubicBezTo>
                  <a:cubicBezTo>
                    <a:pt x="431" y="86"/>
                    <a:pt x="431" y="87"/>
                    <a:pt x="432" y="88"/>
                  </a:cubicBezTo>
                  <a:cubicBezTo>
                    <a:pt x="432" y="85"/>
                    <a:pt x="435" y="82"/>
                    <a:pt x="433" y="80"/>
                  </a:cubicBezTo>
                  <a:cubicBezTo>
                    <a:pt x="424" y="86"/>
                    <a:pt x="412" y="89"/>
                    <a:pt x="406" y="99"/>
                  </a:cubicBezTo>
                  <a:close/>
                  <a:moveTo>
                    <a:pt x="30" y="74"/>
                  </a:moveTo>
                  <a:cubicBezTo>
                    <a:pt x="29" y="74"/>
                    <a:pt x="26" y="77"/>
                    <a:pt x="28" y="78"/>
                  </a:cubicBezTo>
                  <a:cubicBezTo>
                    <a:pt x="30" y="75"/>
                    <a:pt x="33" y="73"/>
                    <a:pt x="36" y="72"/>
                  </a:cubicBezTo>
                  <a:cubicBezTo>
                    <a:pt x="43" y="67"/>
                    <a:pt x="49" y="62"/>
                    <a:pt x="57" y="58"/>
                  </a:cubicBezTo>
                  <a:cubicBezTo>
                    <a:pt x="57" y="55"/>
                    <a:pt x="60" y="56"/>
                    <a:pt x="59" y="52"/>
                  </a:cubicBezTo>
                  <a:cubicBezTo>
                    <a:pt x="48" y="57"/>
                    <a:pt x="40" y="67"/>
                    <a:pt x="30" y="74"/>
                  </a:cubicBezTo>
                  <a:close/>
                  <a:moveTo>
                    <a:pt x="167" y="74"/>
                  </a:moveTo>
                  <a:cubicBezTo>
                    <a:pt x="172" y="78"/>
                    <a:pt x="183" y="69"/>
                    <a:pt x="179" y="66"/>
                  </a:cubicBezTo>
                  <a:cubicBezTo>
                    <a:pt x="176" y="70"/>
                    <a:pt x="171" y="71"/>
                    <a:pt x="167" y="74"/>
                  </a:cubicBezTo>
                  <a:close/>
                  <a:moveTo>
                    <a:pt x="268" y="85"/>
                  </a:moveTo>
                  <a:cubicBezTo>
                    <a:pt x="275" y="84"/>
                    <a:pt x="286" y="82"/>
                    <a:pt x="286" y="75"/>
                  </a:cubicBezTo>
                  <a:cubicBezTo>
                    <a:pt x="281" y="80"/>
                    <a:pt x="271" y="79"/>
                    <a:pt x="268" y="85"/>
                  </a:cubicBezTo>
                  <a:close/>
                  <a:moveTo>
                    <a:pt x="404" y="109"/>
                  </a:moveTo>
                  <a:cubicBezTo>
                    <a:pt x="414" y="106"/>
                    <a:pt x="422" y="101"/>
                    <a:pt x="430" y="96"/>
                  </a:cubicBezTo>
                  <a:cubicBezTo>
                    <a:pt x="429" y="93"/>
                    <a:pt x="434" y="91"/>
                    <a:pt x="430" y="90"/>
                  </a:cubicBezTo>
                  <a:cubicBezTo>
                    <a:pt x="424" y="100"/>
                    <a:pt x="410" y="100"/>
                    <a:pt x="404" y="109"/>
                  </a:cubicBezTo>
                  <a:close/>
                  <a:moveTo>
                    <a:pt x="371" y="93"/>
                  </a:moveTo>
                  <a:cubicBezTo>
                    <a:pt x="372" y="98"/>
                    <a:pt x="372" y="104"/>
                    <a:pt x="374" y="108"/>
                  </a:cubicBezTo>
                  <a:cubicBezTo>
                    <a:pt x="375" y="103"/>
                    <a:pt x="376" y="102"/>
                    <a:pt x="374" y="97"/>
                  </a:cubicBezTo>
                  <a:cubicBezTo>
                    <a:pt x="376" y="97"/>
                    <a:pt x="380" y="90"/>
                    <a:pt x="376" y="90"/>
                  </a:cubicBezTo>
                  <a:cubicBezTo>
                    <a:pt x="375" y="92"/>
                    <a:pt x="372" y="92"/>
                    <a:pt x="371" y="93"/>
                  </a:cubicBezTo>
                  <a:close/>
                  <a:moveTo>
                    <a:pt x="31" y="86"/>
                  </a:moveTo>
                  <a:cubicBezTo>
                    <a:pt x="27" y="86"/>
                    <a:pt x="25" y="87"/>
                    <a:pt x="24" y="90"/>
                  </a:cubicBezTo>
                  <a:cubicBezTo>
                    <a:pt x="32" y="86"/>
                    <a:pt x="41" y="83"/>
                    <a:pt x="45" y="75"/>
                  </a:cubicBezTo>
                  <a:cubicBezTo>
                    <a:pt x="51" y="76"/>
                    <a:pt x="52" y="71"/>
                    <a:pt x="56" y="70"/>
                  </a:cubicBezTo>
                  <a:cubicBezTo>
                    <a:pt x="53" y="69"/>
                    <a:pt x="59" y="65"/>
                    <a:pt x="54" y="66"/>
                  </a:cubicBezTo>
                  <a:cubicBezTo>
                    <a:pt x="46" y="72"/>
                    <a:pt x="37" y="77"/>
                    <a:pt x="31" y="86"/>
                  </a:cubicBezTo>
                  <a:close/>
                  <a:moveTo>
                    <a:pt x="263" y="98"/>
                  </a:moveTo>
                  <a:cubicBezTo>
                    <a:pt x="266" y="96"/>
                    <a:pt x="269" y="93"/>
                    <a:pt x="275" y="93"/>
                  </a:cubicBezTo>
                  <a:cubicBezTo>
                    <a:pt x="275" y="90"/>
                    <a:pt x="286" y="89"/>
                    <a:pt x="281" y="87"/>
                  </a:cubicBezTo>
                  <a:cubicBezTo>
                    <a:pt x="276" y="91"/>
                    <a:pt x="263" y="92"/>
                    <a:pt x="263" y="98"/>
                  </a:cubicBezTo>
                  <a:close/>
                  <a:moveTo>
                    <a:pt x="177" y="86"/>
                  </a:moveTo>
                  <a:cubicBezTo>
                    <a:pt x="176" y="82"/>
                    <a:pt x="180" y="80"/>
                    <a:pt x="177" y="79"/>
                  </a:cubicBezTo>
                  <a:cubicBezTo>
                    <a:pt x="174" y="81"/>
                    <a:pt x="174" y="85"/>
                    <a:pt x="177" y="86"/>
                  </a:cubicBezTo>
                  <a:close/>
                  <a:moveTo>
                    <a:pt x="405" y="115"/>
                  </a:moveTo>
                  <a:cubicBezTo>
                    <a:pt x="405" y="119"/>
                    <a:pt x="403" y="119"/>
                    <a:pt x="403" y="122"/>
                  </a:cubicBezTo>
                  <a:cubicBezTo>
                    <a:pt x="410" y="120"/>
                    <a:pt x="413" y="114"/>
                    <a:pt x="422" y="115"/>
                  </a:cubicBezTo>
                  <a:cubicBezTo>
                    <a:pt x="423" y="112"/>
                    <a:pt x="425" y="110"/>
                    <a:pt x="426" y="106"/>
                  </a:cubicBezTo>
                  <a:cubicBezTo>
                    <a:pt x="418" y="108"/>
                    <a:pt x="412" y="113"/>
                    <a:pt x="405" y="115"/>
                  </a:cubicBezTo>
                  <a:close/>
                  <a:moveTo>
                    <a:pt x="272" y="101"/>
                  </a:moveTo>
                  <a:cubicBezTo>
                    <a:pt x="275" y="101"/>
                    <a:pt x="278" y="100"/>
                    <a:pt x="278" y="97"/>
                  </a:cubicBezTo>
                  <a:cubicBezTo>
                    <a:pt x="275" y="97"/>
                    <a:pt x="273" y="99"/>
                    <a:pt x="272" y="101"/>
                  </a:cubicBezTo>
                  <a:close/>
                  <a:moveTo>
                    <a:pt x="29" y="95"/>
                  </a:moveTo>
                  <a:cubicBezTo>
                    <a:pt x="29" y="102"/>
                    <a:pt x="21" y="100"/>
                    <a:pt x="21" y="107"/>
                  </a:cubicBezTo>
                  <a:cubicBezTo>
                    <a:pt x="30" y="103"/>
                    <a:pt x="42" y="93"/>
                    <a:pt x="52" y="87"/>
                  </a:cubicBezTo>
                  <a:cubicBezTo>
                    <a:pt x="51" y="84"/>
                    <a:pt x="55" y="81"/>
                    <a:pt x="52" y="80"/>
                  </a:cubicBezTo>
                  <a:cubicBezTo>
                    <a:pt x="44" y="85"/>
                    <a:pt x="38" y="91"/>
                    <a:pt x="29" y="95"/>
                  </a:cubicBezTo>
                  <a:close/>
                  <a:moveTo>
                    <a:pt x="403" y="130"/>
                  </a:moveTo>
                  <a:cubicBezTo>
                    <a:pt x="409" y="130"/>
                    <a:pt x="412" y="122"/>
                    <a:pt x="419" y="126"/>
                  </a:cubicBezTo>
                  <a:cubicBezTo>
                    <a:pt x="418" y="123"/>
                    <a:pt x="424" y="120"/>
                    <a:pt x="420" y="119"/>
                  </a:cubicBezTo>
                  <a:cubicBezTo>
                    <a:pt x="416" y="125"/>
                    <a:pt x="407" y="124"/>
                    <a:pt x="403" y="130"/>
                  </a:cubicBezTo>
                  <a:close/>
                  <a:moveTo>
                    <a:pt x="26" y="113"/>
                  </a:moveTo>
                  <a:cubicBezTo>
                    <a:pt x="30" y="112"/>
                    <a:pt x="36" y="109"/>
                    <a:pt x="39" y="107"/>
                  </a:cubicBezTo>
                  <a:cubicBezTo>
                    <a:pt x="42" y="105"/>
                    <a:pt x="50" y="99"/>
                    <a:pt x="47" y="97"/>
                  </a:cubicBezTo>
                  <a:cubicBezTo>
                    <a:pt x="41" y="103"/>
                    <a:pt x="31" y="105"/>
                    <a:pt x="26" y="113"/>
                  </a:cubicBezTo>
                  <a:close/>
                  <a:moveTo>
                    <a:pt x="410" y="134"/>
                  </a:moveTo>
                  <a:cubicBezTo>
                    <a:pt x="412" y="135"/>
                    <a:pt x="414" y="136"/>
                    <a:pt x="418" y="136"/>
                  </a:cubicBezTo>
                  <a:cubicBezTo>
                    <a:pt x="420" y="134"/>
                    <a:pt x="417" y="132"/>
                    <a:pt x="419" y="130"/>
                  </a:cubicBezTo>
                  <a:cubicBezTo>
                    <a:pt x="415" y="130"/>
                    <a:pt x="414" y="133"/>
                    <a:pt x="410" y="134"/>
                  </a:cubicBezTo>
                  <a:close/>
                  <a:moveTo>
                    <a:pt x="22" y="128"/>
                  </a:moveTo>
                  <a:cubicBezTo>
                    <a:pt x="29" y="122"/>
                    <a:pt x="43" y="119"/>
                    <a:pt x="44" y="110"/>
                  </a:cubicBezTo>
                  <a:cubicBezTo>
                    <a:pt x="38" y="117"/>
                    <a:pt x="22" y="117"/>
                    <a:pt x="22" y="128"/>
                  </a:cubicBezTo>
                  <a:close/>
                  <a:moveTo>
                    <a:pt x="19" y="119"/>
                  </a:moveTo>
                  <a:cubicBezTo>
                    <a:pt x="20" y="117"/>
                    <a:pt x="22" y="118"/>
                    <a:pt x="22" y="116"/>
                  </a:cubicBezTo>
                  <a:cubicBezTo>
                    <a:pt x="20" y="114"/>
                    <a:pt x="16" y="117"/>
                    <a:pt x="19" y="119"/>
                  </a:cubicBezTo>
                  <a:close/>
                  <a:moveTo>
                    <a:pt x="160" y="137"/>
                  </a:moveTo>
                  <a:cubicBezTo>
                    <a:pt x="163" y="136"/>
                    <a:pt x="165" y="136"/>
                    <a:pt x="165" y="133"/>
                  </a:cubicBezTo>
                  <a:cubicBezTo>
                    <a:pt x="163" y="133"/>
                    <a:pt x="162" y="135"/>
                    <a:pt x="160" y="137"/>
                  </a:cubicBezTo>
                  <a:close/>
                  <a:moveTo>
                    <a:pt x="14" y="138"/>
                  </a:moveTo>
                  <a:cubicBezTo>
                    <a:pt x="14" y="142"/>
                    <a:pt x="12" y="142"/>
                    <a:pt x="12" y="146"/>
                  </a:cubicBezTo>
                  <a:cubicBezTo>
                    <a:pt x="20" y="141"/>
                    <a:pt x="41" y="136"/>
                    <a:pt x="40" y="124"/>
                  </a:cubicBezTo>
                  <a:cubicBezTo>
                    <a:pt x="32" y="129"/>
                    <a:pt x="23" y="134"/>
                    <a:pt x="14" y="138"/>
                  </a:cubicBezTo>
                  <a:close/>
                  <a:moveTo>
                    <a:pt x="16" y="132"/>
                  </a:moveTo>
                  <a:cubicBezTo>
                    <a:pt x="17" y="131"/>
                    <a:pt x="22" y="130"/>
                    <a:pt x="19" y="128"/>
                  </a:cubicBezTo>
                  <a:cubicBezTo>
                    <a:pt x="19" y="130"/>
                    <a:pt x="13" y="130"/>
                    <a:pt x="16" y="132"/>
                  </a:cubicBezTo>
                  <a:close/>
                  <a:moveTo>
                    <a:pt x="35" y="140"/>
                  </a:moveTo>
                  <a:cubicBezTo>
                    <a:pt x="29" y="145"/>
                    <a:pt x="19" y="146"/>
                    <a:pt x="15" y="154"/>
                  </a:cubicBezTo>
                  <a:cubicBezTo>
                    <a:pt x="23" y="153"/>
                    <a:pt x="29" y="151"/>
                    <a:pt x="35" y="149"/>
                  </a:cubicBezTo>
                  <a:cubicBezTo>
                    <a:pt x="34" y="145"/>
                    <a:pt x="39" y="141"/>
                    <a:pt x="35" y="140"/>
                  </a:cubicBezTo>
                  <a:close/>
                </a:path>
              </a:pathLst>
            </a:custGeom>
            <a:solidFill>
              <a:srgbClr val="08CFED"/>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57" name="Group 46"/>
          <p:cNvGrpSpPr>
            <a:grpSpLocks noChangeAspect="1"/>
          </p:cNvGrpSpPr>
          <p:nvPr/>
        </p:nvGrpSpPr>
        <p:grpSpPr bwMode="auto">
          <a:xfrm>
            <a:off x="7754938" y="1355725"/>
            <a:ext cx="1171575" cy="460375"/>
            <a:chOff x="4885" y="854"/>
            <a:chExt cx="738" cy="290"/>
          </a:xfrm>
        </p:grpSpPr>
        <p:sp>
          <p:nvSpPr>
            <p:cNvPr id="58" name="AutoShape 45"/>
            <p:cNvSpPr>
              <a:spLocks noChangeAspect="1" noChangeArrowheads="1" noTextEdit="1"/>
            </p:cNvSpPr>
            <p:nvPr/>
          </p:nvSpPr>
          <p:spPr bwMode="auto">
            <a:xfrm>
              <a:off x="4885" y="854"/>
              <a:ext cx="738" cy="290"/>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59" name="Freeform 47"/>
            <p:cNvSpPr>
              <a:spLocks noEditPoints="1"/>
            </p:cNvSpPr>
            <p:nvPr/>
          </p:nvSpPr>
          <p:spPr bwMode="auto">
            <a:xfrm>
              <a:off x="4883" y="852"/>
              <a:ext cx="744" cy="290"/>
            </a:xfrm>
            <a:custGeom>
              <a:avLst/>
              <a:gdLst/>
              <a:ahLst/>
              <a:cxnLst>
                <a:cxn ang="0">
                  <a:pos x="261" y="150"/>
                </a:cxn>
                <a:cxn ang="0">
                  <a:pos x="190" y="129"/>
                </a:cxn>
                <a:cxn ang="0">
                  <a:pos x="103" y="136"/>
                </a:cxn>
                <a:cxn ang="0">
                  <a:pos x="19" y="95"/>
                </a:cxn>
                <a:cxn ang="0">
                  <a:pos x="38" y="17"/>
                </a:cxn>
                <a:cxn ang="0">
                  <a:pos x="93" y="68"/>
                </a:cxn>
                <a:cxn ang="0">
                  <a:pos x="140" y="49"/>
                </a:cxn>
                <a:cxn ang="0">
                  <a:pos x="184" y="13"/>
                </a:cxn>
                <a:cxn ang="0">
                  <a:pos x="202" y="89"/>
                </a:cxn>
                <a:cxn ang="0">
                  <a:pos x="275" y="71"/>
                </a:cxn>
                <a:cxn ang="0">
                  <a:pos x="311" y="24"/>
                </a:cxn>
                <a:cxn ang="0">
                  <a:pos x="337" y="15"/>
                </a:cxn>
                <a:cxn ang="0">
                  <a:pos x="401" y="16"/>
                </a:cxn>
                <a:cxn ang="0">
                  <a:pos x="361" y="137"/>
                </a:cxn>
                <a:cxn ang="0">
                  <a:pos x="344" y="124"/>
                </a:cxn>
                <a:cxn ang="0">
                  <a:pos x="304" y="142"/>
                </a:cxn>
                <a:cxn ang="0">
                  <a:pos x="301" y="78"/>
                </a:cxn>
                <a:cxn ang="0">
                  <a:pos x="356" y="117"/>
                </a:cxn>
                <a:cxn ang="0">
                  <a:pos x="255" y="19"/>
                </a:cxn>
                <a:cxn ang="0">
                  <a:pos x="320" y="29"/>
                </a:cxn>
                <a:cxn ang="0">
                  <a:pos x="162" y="17"/>
                </a:cxn>
                <a:cxn ang="0">
                  <a:pos x="61" y="25"/>
                </a:cxn>
                <a:cxn ang="0">
                  <a:pos x="265" y="35"/>
                </a:cxn>
                <a:cxn ang="0">
                  <a:pos x="57" y="22"/>
                </a:cxn>
                <a:cxn ang="0">
                  <a:pos x="163" y="32"/>
                </a:cxn>
                <a:cxn ang="0">
                  <a:pos x="54" y="75"/>
                </a:cxn>
                <a:cxn ang="0">
                  <a:pos x="41" y="46"/>
                </a:cxn>
                <a:cxn ang="0">
                  <a:pos x="330" y="67"/>
                </a:cxn>
                <a:cxn ang="0">
                  <a:pos x="314" y="58"/>
                </a:cxn>
                <a:cxn ang="0">
                  <a:pos x="86" y="69"/>
                </a:cxn>
                <a:cxn ang="0">
                  <a:pos x="37" y="59"/>
                </a:cxn>
                <a:cxn ang="0">
                  <a:pos x="153" y="62"/>
                </a:cxn>
                <a:cxn ang="0">
                  <a:pos x="310" y="89"/>
                </a:cxn>
                <a:cxn ang="0">
                  <a:pos x="215" y="80"/>
                </a:cxn>
                <a:cxn ang="0">
                  <a:pos x="131" y="94"/>
                </a:cxn>
                <a:cxn ang="0">
                  <a:pos x="146" y="73"/>
                </a:cxn>
                <a:cxn ang="0">
                  <a:pos x="305" y="99"/>
                </a:cxn>
                <a:cxn ang="0">
                  <a:pos x="305" y="99"/>
                </a:cxn>
                <a:cxn ang="0">
                  <a:pos x="90" y="112"/>
                </a:cxn>
                <a:cxn ang="0">
                  <a:pos x="39" y="86"/>
                </a:cxn>
                <a:cxn ang="0">
                  <a:pos x="90" y="125"/>
                </a:cxn>
                <a:cxn ang="0">
                  <a:pos x="188" y="105"/>
                </a:cxn>
                <a:cxn ang="0">
                  <a:pos x="188" y="105"/>
                </a:cxn>
                <a:cxn ang="0">
                  <a:pos x="25" y="105"/>
                </a:cxn>
                <a:cxn ang="0">
                  <a:pos x="255" y="131"/>
                </a:cxn>
                <a:cxn ang="0">
                  <a:pos x="249" y="124"/>
                </a:cxn>
                <a:cxn ang="0">
                  <a:pos x="116" y="115"/>
                </a:cxn>
                <a:cxn ang="0">
                  <a:pos x="262" y="142"/>
                </a:cxn>
                <a:cxn ang="0">
                  <a:pos x="117" y="129"/>
                </a:cxn>
                <a:cxn ang="0">
                  <a:pos x="245" y="142"/>
                </a:cxn>
                <a:cxn ang="0">
                  <a:pos x="114" y="129"/>
                </a:cxn>
              </a:cxnLst>
              <a:rect l="0" t="0" r="r" b="b"/>
              <a:pathLst>
                <a:path w="408" h="159">
                  <a:moveTo>
                    <a:pt x="301" y="78"/>
                  </a:moveTo>
                  <a:cubicBezTo>
                    <a:pt x="297" y="78"/>
                    <a:pt x="294" y="82"/>
                    <a:pt x="291" y="79"/>
                  </a:cubicBezTo>
                  <a:cubicBezTo>
                    <a:pt x="289" y="85"/>
                    <a:pt x="281" y="86"/>
                    <a:pt x="274" y="86"/>
                  </a:cubicBezTo>
                  <a:cubicBezTo>
                    <a:pt x="273" y="115"/>
                    <a:pt x="267" y="131"/>
                    <a:pt x="266" y="155"/>
                  </a:cubicBezTo>
                  <a:cubicBezTo>
                    <a:pt x="262" y="155"/>
                    <a:pt x="259" y="154"/>
                    <a:pt x="261" y="150"/>
                  </a:cubicBezTo>
                  <a:cubicBezTo>
                    <a:pt x="250" y="147"/>
                    <a:pt x="244" y="154"/>
                    <a:pt x="237" y="149"/>
                  </a:cubicBezTo>
                  <a:cubicBezTo>
                    <a:pt x="242" y="128"/>
                    <a:pt x="244" y="109"/>
                    <a:pt x="249" y="89"/>
                  </a:cubicBezTo>
                  <a:cubicBezTo>
                    <a:pt x="233" y="93"/>
                    <a:pt x="205" y="91"/>
                    <a:pt x="210" y="111"/>
                  </a:cubicBezTo>
                  <a:cubicBezTo>
                    <a:pt x="203" y="115"/>
                    <a:pt x="200" y="123"/>
                    <a:pt x="197" y="130"/>
                  </a:cubicBezTo>
                  <a:cubicBezTo>
                    <a:pt x="195" y="130"/>
                    <a:pt x="192" y="129"/>
                    <a:pt x="190" y="129"/>
                  </a:cubicBezTo>
                  <a:cubicBezTo>
                    <a:pt x="188" y="123"/>
                    <a:pt x="195" y="121"/>
                    <a:pt x="197" y="115"/>
                  </a:cubicBezTo>
                  <a:cubicBezTo>
                    <a:pt x="173" y="120"/>
                    <a:pt x="150" y="126"/>
                    <a:pt x="127" y="132"/>
                  </a:cubicBezTo>
                  <a:cubicBezTo>
                    <a:pt x="124" y="133"/>
                    <a:pt x="124" y="139"/>
                    <a:pt x="118" y="139"/>
                  </a:cubicBezTo>
                  <a:cubicBezTo>
                    <a:pt x="116" y="139"/>
                    <a:pt x="115" y="137"/>
                    <a:pt x="116" y="135"/>
                  </a:cubicBezTo>
                  <a:cubicBezTo>
                    <a:pt x="111" y="135"/>
                    <a:pt x="108" y="136"/>
                    <a:pt x="103" y="136"/>
                  </a:cubicBezTo>
                  <a:cubicBezTo>
                    <a:pt x="100" y="136"/>
                    <a:pt x="99" y="139"/>
                    <a:pt x="96" y="140"/>
                  </a:cubicBezTo>
                  <a:cubicBezTo>
                    <a:pt x="86" y="140"/>
                    <a:pt x="78" y="142"/>
                    <a:pt x="72" y="146"/>
                  </a:cubicBezTo>
                  <a:cubicBezTo>
                    <a:pt x="49" y="149"/>
                    <a:pt x="25" y="157"/>
                    <a:pt x="4" y="159"/>
                  </a:cubicBezTo>
                  <a:cubicBezTo>
                    <a:pt x="1" y="156"/>
                    <a:pt x="0" y="152"/>
                    <a:pt x="0" y="146"/>
                  </a:cubicBezTo>
                  <a:cubicBezTo>
                    <a:pt x="9" y="132"/>
                    <a:pt x="13" y="112"/>
                    <a:pt x="19" y="95"/>
                  </a:cubicBezTo>
                  <a:cubicBezTo>
                    <a:pt x="18" y="93"/>
                    <a:pt x="14" y="93"/>
                    <a:pt x="15" y="90"/>
                  </a:cubicBezTo>
                  <a:cubicBezTo>
                    <a:pt x="15" y="86"/>
                    <a:pt x="19" y="87"/>
                    <a:pt x="22" y="86"/>
                  </a:cubicBezTo>
                  <a:cubicBezTo>
                    <a:pt x="28" y="66"/>
                    <a:pt x="35" y="47"/>
                    <a:pt x="40" y="24"/>
                  </a:cubicBezTo>
                  <a:cubicBezTo>
                    <a:pt x="38" y="22"/>
                    <a:pt x="32" y="27"/>
                    <a:pt x="30" y="23"/>
                  </a:cubicBezTo>
                  <a:cubicBezTo>
                    <a:pt x="30" y="17"/>
                    <a:pt x="34" y="16"/>
                    <a:pt x="38" y="17"/>
                  </a:cubicBezTo>
                  <a:cubicBezTo>
                    <a:pt x="41" y="16"/>
                    <a:pt x="40" y="13"/>
                    <a:pt x="44" y="12"/>
                  </a:cubicBezTo>
                  <a:cubicBezTo>
                    <a:pt x="47" y="12"/>
                    <a:pt x="48" y="13"/>
                    <a:pt x="48" y="16"/>
                  </a:cubicBezTo>
                  <a:cubicBezTo>
                    <a:pt x="63" y="13"/>
                    <a:pt x="94" y="7"/>
                    <a:pt x="111" y="14"/>
                  </a:cubicBezTo>
                  <a:cubicBezTo>
                    <a:pt x="116" y="16"/>
                    <a:pt x="119" y="28"/>
                    <a:pt x="118" y="38"/>
                  </a:cubicBezTo>
                  <a:cubicBezTo>
                    <a:pt x="116" y="52"/>
                    <a:pt x="103" y="62"/>
                    <a:pt x="93" y="68"/>
                  </a:cubicBezTo>
                  <a:cubicBezTo>
                    <a:pt x="111" y="70"/>
                    <a:pt x="116" y="83"/>
                    <a:pt x="121" y="95"/>
                  </a:cubicBezTo>
                  <a:cubicBezTo>
                    <a:pt x="123" y="91"/>
                    <a:pt x="124" y="86"/>
                    <a:pt x="126" y="82"/>
                  </a:cubicBezTo>
                  <a:cubicBezTo>
                    <a:pt x="127" y="79"/>
                    <a:pt x="122" y="81"/>
                    <a:pt x="124" y="76"/>
                  </a:cubicBezTo>
                  <a:cubicBezTo>
                    <a:pt x="124" y="72"/>
                    <a:pt x="128" y="73"/>
                    <a:pt x="131" y="72"/>
                  </a:cubicBezTo>
                  <a:cubicBezTo>
                    <a:pt x="134" y="65"/>
                    <a:pt x="135" y="55"/>
                    <a:pt x="140" y="49"/>
                  </a:cubicBezTo>
                  <a:cubicBezTo>
                    <a:pt x="141" y="46"/>
                    <a:pt x="139" y="46"/>
                    <a:pt x="139" y="43"/>
                  </a:cubicBezTo>
                  <a:cubicBezTo>
                    <a:pt x="145" y="37"/>
                    <a:pt x="148" y="25"/>
                    <a:pt x="148" y="17"/>
                  </a:cubicBezTo>
                  <a:cubicBezTo>
                    <a:pt x="151" y="16"/>
                    <a:pt x="153" y="13"/>
                    <a:pt x="156" y="15"/>
                  </a:cubicBezTo>
                  <a:cubicBezTo>
                    <a:pt x="158" y="13"/>
                    <a:pt x="158" y="9"/>
                    <a:pt x="160" y="8"/>
                  </a:cubicBezTo>
                  <a:cubicBezTo>
                    <a:pt x="165" y="14"/>
                    <a:pt x="178" y="5"/>
                    <a:pt x="184" y="13"/>
                  </a:cubicBezTo>
                  <a:cubicBezTo>
                    <a:pt x="184" y="18"/>
                    <a:pt x="179" y="15"/>
                    <a:pt x="175" y="16"/>
                  </a:cubicBezTo>
                  <a:cubicBezTo>
                    <a:pt x="176" y="24"/>
                    <a:pt x="168" y="27"/>
                    <a:pt x="171" y="35"/>
                  </a:cubicBezTo>
                  <a:cubicBezTo>
                    <a:pt x="157" y="59"/>
                    <a:pt x="147" y="89"/>
                    <a:pt x="132" y="114"/>
                  </a:cubicBezTo>
                  <a:cubicBezTo>
                    <a:pt x="151" y="109"/>
                    <a:pt x="169" y="103"/>
                    <a:pt x="188" y="99"/>
                  </a:cubicBezTo>
                  <a:cubicBezTo>
                    <a:pt x="193" y="96"/>
                    <a:pt x="197" y="92"/>
                    <a:pt x="202" y="89"/>
                  </a:cubicBezTo>
                  <a:cubicBezTo>
                    <a:pt x="215" y="65"/>
                    <a:pt x="230" y="43"/>
                    <a:pt x="240" y="15"/>
                  </a:cubicBezTo>
                  <a:cubicBezTo>
                    <a:pt x="242" y="16"/>
                    <a:pt x="243" y="14"/>
                    <a:pt x="244" y="16"/>
                  </a:cubicBezTo>
                  <a:cubicBezTo>
                    <a:pt x="249" y="12"/>
                    <a:pt x="254" y="10"/>
                    <a:pt x="261" y="10"/>
                  </a:cubicBezTo>
                  <a:cubicBezTo>
                    <a:pt x="265" y="11"/>
                    <a:pt x="266" y="6"/>
                    <a:pt x="269" y="8"/>
                  </a:cubicBezTo>
                  <a:cubicBezTo>
                    <a:pt x="271" y="29"/>
                    <a:pt x="279" y="49"/>
                    <a:pt x="275" y="71"/>
                  </a:cubicBezTo>
                  <a:cubicBezTo>
                    <a:pt x="282" y="73"/>
                    <a:pt x="291" y="62"/>
                    <a:pt x="293" y="71"/>
                  </a:cubicBezTo>
                  <a:cubicBezTo>
                    <a:pt x="297" y="63"/>
                    <a:pt x="303" y="51"/>
                    <a:pt x="303" y="41"/>
                  </a:cubicBezTo>
                  <a:cubicBezTo>
                    <a:pt x="303" y="38"/>
                    <a:pt x="308" y="40"/>
                    <a:pt x="307" y="36"/>
                  </a:cubicBezTo>
                  <a:cubicBezTo>
                    <a:pt x="309" y="31"/>
                    <a:pt x="304" y="32"/>
                    <a:pt x="305" y="28"/>
                  </a:cubicBezTo>
                  <a:cubicBezTo>
                    <a:pt x="305" y="25"/>
                    <a:pt x="310" y="26"/>
                    <a:pt x="311" y="24"/>
                  </a:cubicBezTo>
                  <a:cubicBezTo>
                    <a:pt x="312" y="19"/>
                    <a:pt x="312" y="18"/>
                    <a:pt x="311" y="13"/>
                  </a:cubicBezTo>
                  <a:cubicBezTo>
                    <a:pt x="315" y="9"/>
                    <a:pt x="317" y="8"/>
                    <a:pt x="318" y="3"/>
                  </a:cubicBezTo>
                  <a:cubicBezTo>
                    <a:pt x="325" y="1"/>
                    <a:pt x="334" y="0"/>
                    <a:pt x="341" y="2"/>
                  </a:cubicBezTo>
                  <a:cubicBezTo>
                    <a:pt x="341" y="9"/>
                    <a:pt x="336" y="7"/>
                    <a:pt x="335" y="12"/>
                  </a:cubicBezTo>
                  <a:cubicBezTo>
                    <a:pt x="334" y="14"/>
                    <a:pt x="337" y="13"/>
                    <a:pt x="337" y="15"/>
                  </a:cubicBezTo>
                  <a:cubicBezTo>
                    <a:pt x="329" y="28"/>
                    <a:pt x="328" y="48"/>
                    <a:pt x="322" y="64"/>
                  </a:cubicBezTo>
                  <a:cubicBezTo>
                    <a:pt x="340" y="58"/>
                    <a:pt x="359" y="54"/>
                    <a:pt x="376" y="47"/>
                  </a:cubicBezTo>
                  <a:cubicBezTo>
                    <a:pt x="378" y="35"/>
                    <a:pt x="386" y="24"/>
                    <a:pt x="383" y="11"/>
                  </a:cubicBezTo>
                  <a:cubicBezTo>
                    <a:pt x="391" y="10"/>
                    <a:pt x="401" y="5"/>
                    <a:pt x="407" y="10"/>
                  </a:cubicBezTo>
                  <a:cubicBezTo>
                    <a:pt x="408" y="16"/>
                    <a:pt x="403" y="15"/>
                    <a:pt x="401" y="16"/>
                  </a:cubicBezTo>
                  <a:cubicBezTo>
                    <a:pt x="400" y="26"/>
                    <a:pt x="396" y="35"/>
                    <a:pt x="393" y="44"/>
                  </a:cubicBezTo>
                  <a:cubicBezTo>
                    <a:pt x="389" y="53"/>
                    <a:pt x="387" y="62"/>
                    <a:pt x="384" y="71"/>
                  </a:cubicBezTo>
                  <a:cubicBezTo>
                    <a:pt x="383" y="72"/>
                    <a:pt x="381" y="73"/>
                    <a:pt x="381" y="74"/>
                  </a:cubicBezTo>
                  <a:cubicBezTo>
                    <a:pt x="379" y="78"/>
                    <a:pt x="379" y="83"/>
                    <a:pt x="377" y="88"/>
                  </a:cubicBezTo>
                  <a:cubicBezTo>
                    <a:pt x="371" y="104"/>
                    <a:pt x="362" y="115"/>
                    <a:pt x="361" y="137"/>
                  </a:cubicBezTo>
                  <a:cubicBezTo>
                    <a:pt x="360" y="140"/>
                    <a:pt x="365" y="138"/>
                    <a:pt x="363" y="142"/>
                  </a:cubicBezTo>
                  <a:cubicBezTo>
                    <a:pt x="362" y="143"/>
                    <a:pt x="361" y="145"/>
                    <a:pt x="361" y="148"/>
                  </a:cubicBezTo>
                  <a:cubicBezTo>
                    <a:pt x="354" y="149"/>
                    <a:pt x="350" y="154"/>
                    <a:pt x="341" y="153"/>
                  </a:cubicBezTo>
                  <a:cubicBezTo>
                    <a:pt x="340" y="152"/>
                    <a:pt x="340" y="150"/>
                    <a:pt x="338" y="150"/>
                  </a:cubicBezTo>
                  <a:cubicBezTo>
                    <a:pt x="337" y="138"/>
                    <a:pt x="344" y="135"/>
                    <a:pt x="344" y="124"/>
                  </a:cubicBezTo>
                  <a:cubicBezTo>
                    <a:pt x="346" y="123"/>
                    <a:pt x="347" y="121"/>
                    <a:pt x="349" y="120"/>
                  </a:cubicBezTo>
                  <a:cubicBezTo>
                    <a:pt x="354" y="103"/>
                    <a:pt x="361" y="85"/>
                    <a:pt x="368" y="69"/>
                  </a:cubicBezTo>
                  <a:cubicBezTo>
                    <a:pt x="352" y="70"/>
                    <a:pt x="334" y="77"/>
                    <a:pt x="318" y="81"/>
                  </a:cubicBezTo>
                  <a:cubicBezTo>
                    <a:pt x="313" y="95"/>
                    <a:pt x="303" y="111"/>
                    <a:pt x="306" y="126"/>
                  </a:cubicBezTo>
                  <a:cubicBezTo>
                    <a:pt x="305" y="133"/>
                    <a:pt x="301" y="136"/>
                    <a:pt x="304" y="142"/>
                  </a:cubicBezTo>
                  <a:cubicBezTo>
                    <a:pt x="297" y="148"/>
                    <a:pt x="290" y="145"/>
                    <a:pt x="279" y="146"/>
                  </a:cubicBezTo>
                  <a:cubicBezTo>
                    <a:pt x="278" y="143"/>
                    <a:pt x="280" y="143"/>
                    <a:pt x="282" y="142"/>
                  </a:cubicBezTo>
                  <a:cubicBezTo>
                    <a:pt x="284" y="121"/>
                    <a:pt x="292" y="107"/>
                    <a:pt x="297" y="89"/>
                  </a:cubicBezTo>
                  <a:cubicBezTo>
                    <a:pt x="295" y="87"/>
                    <a:pt x="288" y="92"/>
                    <a:pt x="286" y="87"/>
                  </a:cubicBezTo>
                  <a:cubicBezTo>
                    <a:pt x="287" y="80"/>
                    <a:pt x="298" y="83"/>
                    <a:pt x="301" y="78"/>
                  </a:cubicBezTo>
                  <a:close/>
                  <a:moveTo>
                    <a:pt x="390" y="24"/>
                  </a:moveTo>
                  <a:cubicBezTo>
                    <a:pt x="390" y="22"/>
                    <a:pt x="397" y="17"/>
                    <a:pt x="393" y="16"/>
                  </a:cubicBezTo>
                  <a:cubicBezTo>
                    <a:pt x="393" y="19"/>
                    <a:pt x="388" y="22"/>
                    <a:pt x="390" y="24"/>
                  </a:cubicBezTo>
                  <a:close/>
                  <a:moveTo>
                    <a:pt x="365" y="92"/>
                  </a:moveTo>
                  <a:cubicBezTo>
                    <a:pt x="362" y="101"/>
                    <a:pt x="357" y="109"/>
                    <a:pt x="356" y="117"/>
                  </a:cubicBezTo>
                  <a:cubicBezTo>
                    <a:pt x="356" y="121"/>
                    <a:pt x="358" y="127"/>
                    <a:pt x="359" y="127"/>
                  </a:cubicBezTo>
                  <a:cubicBezTo>
                    <a:pt x="368" y="90"/>
                    <a:pt x="388" y="59"/>
                    <a:pt x="394" y="23"/>
                  </a:cubicBezTo>
                  <a:cubicBezTo>
                    <a:pt x="383" y="42"/>
                    <a:pt x="373" y="68"/>
                    <a:pt x="365" y="92"/>
                  </a:cubicBezTo>
                  <a:close/>
                  <a:moveTo>
                    <a:pt x="244" y="34"/>
                  </a:moveTo>
                  <a:cubicBezTo>
                    <a:pt x="247" y="28"/>
                    <a:pt x="252" y="25"/>
                    <a:pt x="255" y="19"/>
                  </a:cubicBezTo>
                  <a:cubicBezTo>
                    <a:pt x="252" y="19"/>
                    <a:pt x="252" y="21"/>
                    <a:pt x="249" y="20"/>
                  </a:cubicBezTo>
                  <a:cubicBezTo>
                    <a:pt x="248" y="25"/>
                    <a:pt x="243" y="30"/>
                    <a:pt x="244" y="34"/>
                  </a:cubicBezTo>
                  <a:close/>
                  <a:moveTo>
                    <a:pt x="320" y="29"/>
                  </a:moveTo>
                  <a:cubicBezTo>
                    <a:pt x="324" y="30"/>
                    <a:pt x="323" y="26"/>
                    <a:pt x="325" y="24"/>
                  </a:cubicBezTo>
                  <a:cubicBezTo>
                    <a:pt x="322" y="25"/>
                    <a:pt x="319" y="25"/>
                    <a:pt x="320" y="29"/>
                  </a:cubicBezTo>
                  <a:close/>
                  <a:moveTo>
                    <a:pt x="162" y="17"/>
                  </a:moveTo>
                  <a:cubicBezTo>
                    <a:pt x="163" y="19"/>
                    <a:pt x="158" y="20"/>
                    <a:pt x="161" y="21"/>
                  </a:cubicBezTo>
                  <a:cubicBezTo>
                    <a:pt x="161" y="19"/>
                    <a:pt x="165" y="21"/>
                    <a:pt x="166" y="21"/>
                  </a:cubicBezTo>
                  <a:cubicBezTo>
                    <a:pt x="167" y="18"/>
                    <a:pt x="169" y="17"/>
                    <a:pt x="170" y="15"/>
                  </a:cubicBezTo>
                  <a:cubicBezTo>
                    <a:pt x="167" y="15"/>
                    <a:pt x="165" y="17"/>
                    <a:pt x="162" y="17"/>
                  </a:cubicBezTo>
                  <a:close/>
                  <a:moveTo>
                    <a:pt x="219" y="85"/>
                  </a:moveTo>
                  <a:cubicBezTo>
                    <a:pt x="229" y="81"/>
                    <a:pt x="239" y="78"/>
                    <a:pt x="251" y="77"/>
                  </a:cubicBezTo>
                  <a:cubicBezTo>
                    <a:pt x="254" y="61"/>
                    <a:pt x="256" y="44"/>
                    <a:pt x="255" y="25"/>
                  </a:cubicBezTo>
                  <a:cubicBezTo>
                    <a:pt x="240" y="41"/>
                    <a:pt x="226" y="64"/>
                    <a:pt x="219" y="85"/>
                  </a:cubicBezTo>
                  <a:close/>
                  <a:moveTo>
                    <a:pt x="61" y="25"/>
                  </a:moveTo>
                  <a:cubicBezTo>
                    <a:pt x="53" y="40"/>
                    <a:pt x="44" y="60"/>
                    <a:pt x="42" y="77"/>
                  </a:cubicBezTo>
                  <a:cubicBezTo>
                    <a:pt x="65" y="63"/>
                    <a:pt x="89" y="50"/>
                    <a:pt x="102" y="25"/>
                  </a:cubicBezTo>
                  <a:cubicBezTo>
                    <a:pt x="93" y="14"/>
                    <a:pt x="72" y="23"/>
                    <a:pt x="61" y="25"/>
                  </a:cubicBezTo>
                  <a:close/>
                  <a:moveTo>
                    <a:pt x="264" y="54"/>
                  </a:moveTo>
                  <a:cubicBezTo>
                    <a:pt x="270" y="52"/>
                    <a:pt x="264" y="43"/>
                    <a:pt x="265" y="35"/>
                  </a:cubicBezTo>
                  <a:cubicBezTo>
                    <a:pt x="265" y="34"/>
                    <a:pt x="264" y="33"/>
                    <a:pt x="263" y="33"/>
                  </a:cubicBezTo>
                  <a:cubicBezTo>
                    <a:pt x="264" y="39"/>
                    <a:pt x="260" y="50"/>
                    <a:pt x="264" y="54"/>
                  </a:cubicBezTo>
                  <a:close/>
                  <a:moveTo>
                    <a:pt x="57" y="22"/>
                  </a:moveTo>
                  <a:cubicBezTo>
                    <a:pt x="61" y="22"/>
                    <a:pt x="64" y="20"/>
                    <a:pt x="67" y="19"/>
                  </a:cubicBezTo>
                  <a:cubicBezTo>
                    <a:pt x="63" y="19"/>
                    <a:pt x="59" y="19"/>
                    <a:pt x="57" y="22"/>
                  </a:cubicBezTo>
                  <a:close/>
                  <a:moveTo>
                    <a:pt x="318" y="41"/>
                  </a:moveTo>
                  <a:cubicBezTo>
                    <a:pt x="319" y="41"/>
                    <a:pt x="320" y="41"/>
                    <a:pt x="321" y="40"/>
                  </a:cubicBezTo>
                  <a:cubicBezTo>
                    <a:pt x="319" y="39"/>
                    <a:pt x="318" y="40"/>
                    <a:pt x="318" y="41"/>
                  </a:cubicBezTo>
                  <a:close/>
                  <a:moveTo>
                    <a:pt x="161" y="32"/>
                  </a:moveTo>
                  <a:cubicBezTo>
                    <a:pt x="162" y="32"/>
                    <a:pt x="163" y="32"/>
                    <a:pt x="163" y="32"/>
                  </a:cubicBezTo>
                  <a:cubicBezTo>
                    <a:pt x="163" y="31"/>
                    <a:pt x="165" y="31"/>
                    <a:pt x="165" y="29"/>
                  </a:cubicBezTo>
                  <a:cubicBezTo>
                    <a:pt x="164" y="29"/>
                    <a:pt x="163" y="29"/>
                    <a:pt x="163" y="29"/>
                  </a:cubicBezTo>
                  <a:cubicBezTo>
                    <a:pt x="162" y="30"/>
                    <a:pt x="161" y="30"/>
                    <a:pt x="161" y="32"/>
                  </a:cubicBezTo>
                  <a:close/>
                  <a:moveTo>
                    <a:pt x="54" y="74"/>
                  </a:moveTo>
                  <a:cubicBezTo>
                    <a:pt x="54" y="74"/>
                    <a:pt x="53" y="75"/>
                    <a:pt x="54" y="75"/>
                  </a:cubicBezTo>
                  <a:cubicBezTo>
                    <a:pt x="61" y="72"/>
                    <a:pt x="68" y="74"/>
                    <a:pt x="75" y="72"/>
                  </a:cubicBezTo>
                  <a:cubicBezTo>
                    <a:pt x="83" y="69"/>
                    <a:pt x="91" y="60"/>
                    <a:pt x="97" y="53"/>
                  </a:cubicBezTo>
                  <a:cubicBezTo>
                    <a:pt x="104" y="47"/>
                    <a:pt x="115" y="37"/>
                    <a:pt x="109" y="27"/>
                  </a:cubicBezTo>
                  <a:cubicBezTo>
                    <a:pt x="95" y="48"/>
                    <a:pt x="75" y="62"/>
                    <a:pt x="54" y="74"/>
                  </a:cubicBezTo>
                  <a:close/>
                  <a:moveTo>
                    <a:pt x="41" y="46"/>
                  </a:moveTo>
                  <a:cubicBezTo>
                    <a:pt x="42" y="41"/>
                    <a:pt x="48" y="33"/>
                    <a:pt x="44" y="29"/>
                  </a:cubicBezTo>
                  <a:cubicBezTo>
                    <a:pt x="44" y="35"/>
                    <a:pt x="39" y="41"/>
                    <a:pt x="41" y="46"/>
                  </a:cubicBezTo>
                  <a:close/>
                  <a:moveTo>
                    <a:pt x="159" y="41"/>
                  </a:moveTo>
                  <a:cubicBezTo>
                    <a:pt x="156" y="44"/>
                    <a:pt x="162" y="45"/>
                    <a:pt x="159" y="41"/>
                  </a:cubicBezTo>
                  <a:close/>
                  <a:moveTo>
                    <a:pt x="330" y="67"/>
                  </a:moveTo>
                  <a:cubicBezTo>
                    <a:pt x="327" y="68"/>
                    <a:pt x="319" y="69"/>
                    <a:pt x="320" y="74"/>
                  </a:cubicBezTo>
                  <a:cubicBezTo>
                    <a:pt x="337" y="67"/>
                    <a:pt x="358" y="66"/>
                    <a:pt x="372" y="57"/>
                  </a:cubicBezTo>
                  <a:cubicBezTo>
                    <a:pt x="358" y="58"/>
                    <a:pt x="343" y="63"/>
                    <a:pt x="330" y="67"/>
                  </a:cubicBezTo>
                  <a:close/>
                  <a:moveTo>
                    <a:pt x="309" y="68"/>
                  </a:moveTo>
                  <a:cubicBezTo>
                    <a:pt x="314" y="68"/>
                    <a:pt x="313" y="62"/>
                    <a:pt x="314" y="58"/>
                  </a:cubicBezTo>
                  <a:cubicBezTo>
                    <a:pt x="313" y="58"/>
                    <a:pt x="313" y="57"/>
                    <a:pt x="312" y="57"/>
                  </a:cubicBezTo>
                  <a:cubicBezTo>
                    <a:pt x="310" y="60"/>
                    <a:pt x="310" y="64"/>
                    <a:pt x="309" y="68"/>
                  </a:cubicBezTo>
                  <a:close/>
                  <a:moveTo>
                    <a:pt x="86" y="69"/>
                  </a:moveTo>
                  <a:cubicBezTo>
                    <a:pt x="95" y="65"/>
                    <a:pt x="105" y="57"/>
                    <a:pt x="107" y="48"/>
                  </a:cubicBezTo>
                  <a:cubicBezTo>
                    <a:pt x="101" y="56"/>
                    <a:pt x="94" y="63"/>
                    <a:pt x="86" y="69"/>
                  </a:cubicBezTo>
                  <a:close/>
                  <a:moveTo>
                    <a:pt x="152" y="54"/>
                  </a:moveTo>
                  <a:cubicBezTo>
                    <a:pt x="153" y="54"/>
                    <a:pt x="154" y="55"/>
                    <a:pt x="155" y="56"/>
                  </a:cubicBezTo>
                  <a:cubicBezTo>
                    <a:pt x="154" y="54"/>
                    <a:pt x="158" y="53"/>
                    <a:pt x="155" y="52"/>
                  </a:cubicBezTo>
                  <a:cubicBezTo>
                    <a:pt x="155" y="54"/>
                    <a:pt x="152" y="52"/>
                    <a:pt x="152" y="54"/>
                  </a:cubicBezTo>
                  <a:close/>
                  <a:moveTo>
                    <a:pt x="37" y="59"/>
                  </a:moveTo>
                  <a:cubicBezTo>
                    <a:pt x="36" y="54"/>
                    <a:pt x="43" y="49"/>
                    <a:pt x="39" y="47"/>
                  </a:cubicBezTo>
                  <a:cubicBezTo>
                    <a:pt x="39" y="51"/>
                    <a:pt x="35" y="55"/>
                    <a:pt x="37" y="59"/>
                  </a:cubicBezTo>
                  <a:close/>
                  <a:moveTo>
                    <a:pt x="147" y="66"/>
                  </a:moveTo>
                  <a:cubicBezTo>
                    <a:pt x="149" y="66"/>
                    <a:pt x="150" y="66"/>
                    <a:pt x="151" y="66"/>
                  </a:cubicBezTo>
                  <a:cubicBezTo>
                    <a:pt x="151" y="64"/>
                    <a:pt x="152" y="63"/>
                    <a:pt x="153" y="62"/>
                  </a:cubicBezTo>
                  <a:cubicBezTo>
                    <a:pt x="150" y="62"/>
                    <a:pt x="149" y="64"/>
                    <a:pt x="147" y="66"/>
                  </a:cubicBezTo>
                  <a:close/>
                  <a:moveTo>
                    <a:pt x="305" y="77"/>
                  </a:moveTo>
                  <a:cubicBezTo>
                    <a:pt x="308" y="78"/>
                    <a:pt x="309" y="76"/>
                    <a:pt x="309" y="74"/>
                  </a:cubicBezTo>
                  <a:cubicBezTo>
                    <a:pt x="307" y="74"/>
                    <a:pt x="306" y="76"/>
                    <a:pt x="305" y="77"/>
                  </a:cubicBezTo>
                  <a:close/>
                  <a:moveTo>
                    <a:pt x="310" y="89"/>
                  </a:moveTo>
                  <a:cubicBezTo>
                    <a:pt x="311" y="87"/>
                    <a:pt x="313" y="83"/>
                    <a:pt x="311" y="82"/>
                  </a:cubicBezTo>
                  <a:cubicBezTo>
                    <a:pt x="311" y="84"/>
                    <a:pt x="308" y="88"/>
                    <a:pt x="310" y="89"/>
                  </a:cubicBezTo>
                  <a:close/>
                  <a:moveTo>
                    <a:pt x="215" y="80"/>
                  </a:moveTo>
                  <a:cubicBezTo>
                    <a:pt x="217" y="81"/>
                    <a:pt x="215" y="75"/>
                    <a:pt x="215" y="78"/>
                  </a:cubicBezTo>
                  <a:cubicBezTo>
                    <a:pt x="215" y="80"/>
                    <a:pt x="213" y="82"/>
                    <a:pt x="215" y="80"/>
                  </a:cubicBezTo>
                  <a:close/>
                  <a:moveTo>
                    <a:pt x="295" y="113"/>
                  </a:moveTo>
                  <a:cubicBezTo>
                    <a:pt x="298" y="104"/>
                    <a:pt x="305" y="93"/>
                    <a:pt x="305" y="84"/>
                  </a:cubicBezTo>
                  <a:cubicBezTo>
                    <a:pt x="301" y="91"/>
                    <a:pt x="296" y="104"/>
                    <a:pt x="295" y="113"/>
                  </a:cubicBezTo>
                  <a:close/>
                  <a:moveTo>
                    <a:pt x="140" y="86"/>
                  </a:moveTo>
                  <a:cubicBezTo>
                    <a:pt x="137" y="89"/>
                    <a:pt x="128" y="89"/>
                    <a:pt x="131" y="94"/>
                  </a:cubicBezTo>
                  <a:cubicBezTo>
                    <a:pt x="132" y="93"/>
                    <a:pt x="133" y="89"/>
                    <a:pt x="134" y="92"/>
                  </a:cubicBezTo>
                  <a:cubicBezTo>
                    <a:pt x="132" y="101"/>
                    <a:pt x="127" y="107"/>
                    <a:pt x="125" y="116"/>
                  </a:cubicBezTo>
                  <a:cubicBezTo>
                    <a:pt x="130" y="111"/>
                    <a:pt x="132" y="103"/>
                    <a:pt x="136" y="97"/>
                  </a:cubicBezTo>
                  <a:cubicBezTo>
                    <a:pt x="139" y="89"/>
                    <a:pt x="144" y="83"/>
                    <a:pt x="147" y="76"/>
                  </a:cubicBezTo>
                  <a:cubicBezTo>
                    <a:pt x="147" y="75"/>
                    <a:pt x="147" y="73"/>
                    <a:pt x="146" y="73"/>
                  </a:cubicBezTo>
                  <a:cubicBezTo>
                    <a:pt x="144" y="77"/>
                    <a:pt x="141" y="81"/>
                    <a:pt x="140" y="86"/>
                  </a:cubicBezTo>
                  <a:close/>
                  <a:moveTo>
                    <a:pt x="243" y="83"/>
                  </a:moveTo>
                  <a:cubicBezTo>
                    <a:pt x="246" y="83"/>
                    <a:pt x="248" y="83"/>
                    <a:pt x="249" y="82"/>
                  </a:cubicBezTo>
                  <a:cubicBezTo>
                    <a:pt x="247" y="81"/>
                    <a:pt x="244" y="81"/>
                    <a:pt x="243" y="83"/>
                  </a:cubicBezTo>
                  <a:close/>
                  <a:moveTo>
                    <a:pt x="305" y="99"/>
                  </a:moveTo>
                  <a:cubicBezTo>
                    <a:pt x="303" y="103"/>
                    <a:pt x="302" y="107"/>
                    <a:pt x="301" y="110"/>
                  </a:cubicBezTo>
                  <a:cubicBezTo>
                    <a:pt x="298" y="120"/>
                    <a:pt x="294" y="130"/>
                    <a:pt x="289" y="139"/>
                  </a:cubicBezTo>
                  <a:cubicBezTo>
                    <a:pt x="297" y="139"/>
                    <a:pt x="296" y="130"/>
                    <a:pt x="298" y="124"/>
                  </a:cubicBezTo>
                  <a:cubicBezTo>
                    <a:pt x="302" y="113"/>
                    <a:pt x="307" y="100"/>
                    <a:pt x="310" y="90"/>
                  </a:cubicBezTo>
                  <a:cubicBezTo>
                    <a:pt x="307" y="92"/>
                    <a:pt x="306" y="96"/>
                    <a:pt x="305" y="99"/>
                  </a:cubicBezTo>
                  <a:close/>
                  <a:moveTo>
                    <a:pt x="76" y="78"/>
                  </a:moveTo>
                  <a:cubicBezTo>
                    <a:pt x="64" y="83"/>
                    <a:pt x="47" y="90"/>
                    <a:pt x="35" y="93"/>
                  </a:cubicBezTo>
                  <a:cubicBezTo>
                    <a:pt x="30" y="107"/>
                    <a:pt x="24" y="120"/>
                    <a:pt x="21" y="135"/>
                  </a:cubicBezTo>
                  <a:cubicBezTo>
                    <a:pt x="31" y="138"/>
                    <a:pt x="40" y="136"/>
                    <a:pt x="50" y="134"/>
                  </a:cubicBezTo>
                  <a:cubicBezTo>
                    <a:pt x="65" y="128"/>
                    <a:pt x="78" y="121"/>
                    <a:pt x="90" y="112"/>
                  </a:cubicBezTo>
                  <a:cubicBezTo>
                    <a:pt x="95" y="102"/>
                    <a:pt x="106" y="100"/>
                    <a:pt x="106" y="85"/>
                  </a:cubicBezTo>
                  <a:cubicBezTo>
                    <a:pt x="98" y="82"/>
                    <a:pt x="84" y="75"/>
                    <a:pt x="76" y="78"/>
                  </a:cubicBezTo>
                  <a:close/>
                  <a:moveTo>
                    <a:pt x="39" y="86"/>
                  </a:moveTo>
                  <a:cubicBezTo>
                    <a:pt x="39" y="83"/>
                    <a:pt x="44" y="87"/>
                    <a:pt x="43" y="83"/>
                  </a:cubicBezTo>
                  <a:cubicBezTo>
                    <a:pt x="41" y="83"/>
                    <a:pt x="37" y="85"/>
                    <a:pt x="39" y="86"/>
                  </a:cubicBezTo>
                  <a:close/>
                  <a:moveTo>
                    <a:pt x="199" y="110"/>
                  </a:moveTo>
                  <a:cubicBezTo>
                    <a:pt x="202" y="108"/>
                    <a:pt x="204" y="103"/>
                    <a:pt x="206" y="100"/>
                  </a:cubicBezTo>
                  <a:cubicBezTo>
                    <a:pt x="202" y="100"/>
                    <a:pt x="198" y="107"/>
                    <a:pt x="199" y="110"/>
                  </a:cubicBezTo>
                  <a:close/>
                  <a:moveTo>
                    <a:pt x="86" y="122"/>
                  </a:moveTo>
                  <a:cubicBezTo>
                    <a:pt x="88" y="122"/>
                    <a:pt x="88" y="125"/>
                    <a:pt x="90" y="125"/>
                  </a:cubicBezTo>
                  <a:cubicBezTo>
                    <a:pt x="94" y="121"/>
                    <a:pt x="95" y="111"/>
                    <a:pt x="104" y="116"/>
                  </a:cubicBezTo>
                  <a:cubicBezTo>
                    <a:pt x="109" y="110"/>
                    <a:pt x="113" y="105"/>
                    <a:pt x="113" y="96"/>
                  </a:cubicBezTo>
                  <a:cubicBezTo>
                    <a:pt x="112" y="95"/>
                    <a:pt x="112" y="95"/>
                    <a:pt x="111" y="95"/>
                  </a:cubicBezTo>
                  <a:cubicBezTo>
                    <a:pt x="104" y="106"/>
                    <a:pt x="93" y="112"/>
                    <a:pt x="86" y="122"/>
                  </a:cubicBezTo>
                  <a:close/>
                  <a:moveTo>
                    <a:pt x="188" y="105"/>
                  </a:moveTo>
                  <a:cubicBezTo>
                    <a:pt x="172" y="108"/>
                    <a:pt x="154" y="113"/>
                    <a:pt x="140" y="117"/>
                  </a:cubicBezTo>
                  <a:cubicBezTo>
                    <a:pt x="136" y="118"/>
                    <a:pt x="128" y="120"/>
                    <a:pt x="128" y="126"/>
                  </a:cubicBezTo>
                  <a:cubicBezTo>
                    <a:pt x="149" y="122"/>
                    <a:pt x="169" y="116"/>
                    <a:pt x="190" y="111"/>
                  </a:cubicBezTo>
                  <a:cubicBezTo>
                    <a:pt x="190" y="109"/>
                    <a:pt x="192" y="105"/>
                    <a:pt x="190" y="104"/>
                  </a:cubicBezTo>
                  <a:cubicBezTo>
                    <a:pt x="190" y="105"/>
                    <a:pt x="189" y="105"/>
                    <a:pt x="188" y="105"/>
                  </a:cubicBezTo>
                  <a:close/>
                  <a:moveTo>
                    <a:pt x="262" y="122"/>
                  </a:moveTo>
                  <a:cubicBezTo>
                    <a:pt x="261" y="117"/>
                    <a:pt x="265" y="113"/>
                    <a:pt x="263" y="109"/>
                  </a:cubicBezTo>
                  <a:cubicBezTo>
                    <a:pt x="263" y="113"/>
                    <a:pt x="257" y="119"/>
                    <a:pt x="262" y="122"/>
                  </a:cubicBezTo>
                  <a:close/>
                  <a:moveTo>
                    <a:pt x="17" y="124"/>
                  </a:moveTo>
                  <a:cubicBezTo>
                    <a:pt x="20" y="118"/>
                    <a:pt x="23" y="112"/>
                    <a:pt x="25" y="105"/>
                  </a:cubicBezTo>
                  <a:cubicBezTo>
                    <a:pt x="26" y="102"/>
                    <a:pt x="30" y="96"/>
                    <a:pt x="27" y="94"/>
                  </a:cubicBezTo>
                  <a:cubicBezTo>
                    <a:pt x="24" y="104"/>
                    <a:pt x="18" y="115"/>
                    <a:pt x="17" y="124"/>
                  </a:cubicBezTo>
                  <a:close/>
                  <a:moveTo>
                    <a:pt x="255" y="131"/>
                  </a:moveTo>
                  <a:cubicBezTo>
                    <a:pt x="255" y="126"/>
                    <a:pt x="258" y="115"/>
                    <a:pt x="256" y="115"/>
                  </a:cubicBezTo>
                  <a:cubicBezTo>
                    <a:pt x="256" y="119"/>
                    <a:pt x="251" y="128"/>
                    <a:pt x="255" y="131"/>
                  </a:cubicBezTo>
                  <a:close/>
                  <a:moveTo>
                    <a:pt x="250" y="117"/>
                  </a:moveTo>
                  <a:cubicBezTo>
                    <a:pt x="250" y="116"/>
                    <a:pt x="249" y="113"/>
                    <a:pt x="249" y="115"/>
                  </a:cubicBezTo>
                  <a:cubicBezTo>
                    <a:pt x="248" y="117"/>
                    <a:pt x="249" y="119"/>
                    <a:pt x="250" y="117"/>
                  </a:cubicBezTo>
                  <a:close/>
                  <a:moveTo>
                    <a:pt x="247" y="124"/>
                  </a:moveTo>
                  <a:cubicBezTo>
                    <a:pt x="248" y="124"/>
                    <a:pt x="249" y="124"/>
                    <a:pt x="249" y="124"/>
                  </a:cubicBezTo>
                  <a:cubicBezTo>
                    <a:pt x="249" y="123"/>
                    <a:pt x="249" y="123"/>
                    <a:pt x="249" y="122"/>
                  </a:cubicBezTo>
                  <a:cubicBezTo>
                    <a:pt x="249" y="122"/>
                    <a:pt x="248" y="122"/>
                    <a:pt x="247" y="122"/>
                  </a:cubicBezTo>
                  <a:cubicBezTo>
                    <a:pt x="247" y="123"/>
                    <a:pt x="247" y="123"/>
                    <a:pt x="247" y="124"/>
                  </a:cubicBezTo>
                  <a:close/>
                  <a:moveTo>
                    <a:pt x="109" y="122"/>
                  </a:moveTo>
                  <a:cubicBezTo>
                    <a:pt x="113" y="122"/>
                    <a:pt x="115" y="119"/>
                    <a:pt x="116" y="115"/>
                  </a:cubicBezTo>
                  <a:cubicBezTo>
                    <a:pt x="113" y="116"/>
                    <a:pt x="111" y="119"/>
                    <a:pt x="109" y="122"/>
                  </a:cubicBezTo>
                  <a:close/>
                  <a:moveTo>
                    <a:pt x="248" y="131"/>
                  </a:moveTo>
                  <a:cubicBezTo>
                    <a:pt x="248" y="130"/>
                    <a:pt x="248" y="125"/>
                    <a:pt x="247" y="128"/>
                  </a:cubicBezTo>
                  <a:cubicBezTo>
                    <a:pt x="246" y="131"/>
                    <a:pt x="247" y="132"/>
                    <a:pt x="248" y="131"/>
                  </a:cubicBezTo>
                  <a:close/>
                  <a:moveTo>
                    <a:pt x="262" y="142"/>
                  </a:moveTo>
                  <a:cubicBezTo>
                    <a:pt x="263" y="140"/>
                    <a:pt x="265" y="133"/>
                    <a:pt x="264" y="131"/>
                  </a:cubicBezTo>
                  <a:cubicBezTo>
                    <a:pt x="263" y="133"/>
                    <a:pt x="260" y="139"/>
                    <a:pt x="262" y="142"/>
                  </a:cubicBezTo>
                  <a:close/>
                  <a:moveTo>
                    <a:pt x="117" y="129"/>
                  </a:moveTo>
                  <a:cubicBezTo>
                    <a:pt x="120" y="129"/>
                    <a:pt x="120" y="126"/>
                    <a:pt x="122" y="124"/>
                  </a:cubicBezTo>
                  <a:cubicBezTo>
                    <a:pt x="119" y="125"/>
                    <a:pt x="119" y="127"/>
                    <a:pt x="117" y="129"/>
                  </a:cubicBezTo>
                  <a:close/>
                  <a:moveTo>
                    <a:pt x="72" y="129"/>
                  </a:moveTo>
                  <a:cubicBezTo>
                    <a:pt x="76" y="132"/>
                    <a:pt x="80" y="127"/>
                    <a:pt x="82" y="123"/>
                  </a:cubicBezTo>
                  <a:cubicBezTo>
                    <a:pt x="78" y="125"/>
                    <a:pt x="75" y="127"/>
                    <a:pt x="72" y="129"/>
                  </a:cubicBezTo>
                  <a:close/>
                  <a:moveTo>
                    <a:pt x="245" y="137"/>
                  </a:moveTo>
                  <a:cubicBezTo>
                    <a:pt x="245" y="139"/>
                    <a:pt x="245" y="140"/>
                    <a:pt x="245" y="142"/>
                  </a:cubicBezTo>
                  <a:cubicBezTo>
                    <a:pt x="246" y="143"/>
                    <a:pt x="251" y="142"/>
                    <a:pt x="255" y="143"/>
                  </a:cubicBezTo>
                  <a:cubicBezTo>
                    <a:pt x="254" y="141"/>
                    <a:pt x="256" y="136"/>
                    <a:pt x="254" y="136"/>
                  </a:cubicBezTo>
                  <a:cubicBezTo>
                    <a:pt x="254" y="140"/>
                    <a:pt x="247" y="139"/>
                    <a:pt x="245" y="137"/>
                  </a:cubicBezTo>
                  <a:close/>
                  <a:moveTo>
                    <a:pt x="108" y="130"/>
                  </a:moveTo>
                  <a:cubicBezTo>
                    <a:pt x="110" y="129"/>
                    <a:pt x="113" y="130"/>
                    <a:pt x="114" y="129"/>
                  </a:cubicBezTo>
                  <a:cubicBezTo>
                    <a:pt x="113" y="127"/>
                    <a:pt x="108" y="127"/>
                    <a:pt x="108" y="130"/>
                  </a:cubicBezTo>
                  <a:close/>
                  <a:moveTo>
                    <a:pt x="20" y="151"/>
                  </a:moveTo>
                  <a:cubicBezTo>
                    <a:pt x="22" y="152"/>
                    <a:pt x="25" y="149"/>
                    <a:pt x="22" y="148"/>
                  </a:cubicBezTo>
                  <a:cubicBezTo>
                    <a:pt x="22" y="149"/>
                    <a:pt x="21" y="150"/>
                    <a:pt x="20" y="151"/>
                  </a:cubicBezTo>
                  <a:close/>
                </a:path>
              </a:pathLst>
            </a:custGeom>
            <a:solidFill>
              <a:srgbClr val="FFFFFF"/>
            </a:solidFill>
          </p:spPr>
          <p:txBody>
            <a:bodyPr vert="horz" wrap="square" lIns="91440" tIns="45720" rIns="91440" bIns="45720" numCol="1" anchor="t" anchorCtr="0" compatLnSpc="1">
              <a:prstTxWarp prst="textNoShape">
                <a:avLst/>
              </a:prstTxWarp>
            </a:bodyPr>
            <a:lstStyle/>
            <a:p>
              <a:endParaRPr lang="en-US"/>
            </a:p>
          </p:txBody>
        </p:sp>
      </p:grpSp>
      <p:grpSp>
        <p:nvGrpSpPr>
          <p:cNvPr id="60" name="Group 50"/>
          <p:cNvGrpSpPr>
            <a:grpSpLocks noChangeAspect="1"/>
          </p:cNvGrpSpPr>
          <p:nvPr/>
        </p:nvGrpSpPr>
        <p:grpSpPr bwMode="auto">
          <a:xfrm>
            <a:off x="8637588" y="2238375"/>
            <a:ext cx="2057400" cy="808038"/>
            <a:chOff x="5441" y="1410"/>
            <a:chExt cx="1296" cy="509"/>
          </a:xfrm>
        </p:grpSpPr>
        <p:sp>
          <p:nvSpPr>
            <p:cNvPr id="61" name="AutoShape 49"/>
            <p:cNvSpPr>
              <a:spLocks noChangeAspect="1" noChangeArrowheads="1" noTextEdit="1"/>
            </p:cNvSpPr>
            <p:nvPr/>
          </p:nvSpPr>
          <p:spPr bwMode="auto">
            <a:xfrm>
              <a:off x="5441" y="1410"/>
              <a:ext cx="1296" cy="509"/>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62" name="Freeform 51"/>
            <p:cNvSpPr>
              <a:spLocks noEditPoints="1"/>
            </p:cNvSpPr>
            <p:nvPr/>
          </p:nvSpPr>
          <p:spPr bwMode="auto">
            <a:xfrm>
              <a:off x="5438" y="1407"/>
              <a:ext cx="1306" cy="509"/>
            </a:xfrm>
            <a:custGeom>
              <a:avLst/>
              <a:gdLst/>
              <a:ahLst/>
              <a:cxnLst>
                <a:cxn ang="0">
                  <a:pos x="261" y="150"/>
                </a:cxn>
                <a:cxn ang="0">
                  <a:pos x="190" y="129"/>
                </a:cxn>
                <a:cxn ang="0">
                  <a:pos x="103" y="136"/>
                </a:cxn>
                <a:cxn ang="0">
                  <a:pos x="19" y="95"/>
                </a:cxn>
                <a:cxn ang="0">
                  <a:pos x="38" y="17"/>
                </a:cxn>
                <a:cxn ang="0">
                  <a:pos x="93" y="68"/>
                </a:cxn>
                <a:cxn ang="0">
                  <a:pos x="140" y="49"/>
                </a:cxn>
                <a:cxn ang="0">
                  <a:pos x="184" y="13"/>
                </a:cxn>
                <a:cxn ang="0">
                  <a:pos x="202" y="89"/>
                </a:cxn>
                <a:cxn ang="0">
                  <a:pos x="275" y="71"/>
                </a:cxn>
                <a:cxn ang="0">
                  <a:pos x="311" y="24"/>
                </a:cxn>
                <a:cxn ang="0">
                  <a:pos x="337" y="15"/>
                </a:cxn>
                <a:cxn ang="0">
                  <a:pos x="401" y="16"/>
                </a:cxn>
                <a:cxn ang="0">
                  <a:pos x="361" y="137"/>
                </a:cxn>
                <a:cxn ang="0">
                  <a:pos x="344" y="124"/>
                </a:cxn>
                <a:cxn ang="0">
                  <a:pos x="304" y="142"/>
                </a:cxn>
                <a:cxn ang="0">
                  <a:pos x="301" y="78"/>
                </a:cxn>
                <a:cxn ang="0">
                  <a:pos x="356" y="117"/>
                </a:cxn>
                <a:cxn ang="0">
                  <a:pos x="255" y="19"/>
                </a:cxn>
                <a:cxn ang="0">
                  <a:pos x="320" y="29"/>
                </a:cxn>
                <a:cxn ang="0">
                  <a:pos x="162" y="17"/>
                </a:cxn>
                <a:cxn ang="0">
                  <a:pos x="61" y="25"/>
                </a:cxn>
                <a:cxn ang="0">
                  <a:pos x="265" y="35"/>
                </a:cxn>
                <a:cxn ang="0">
                  <a:pos x="57" y="22"/>
                </a:cxn>
                <a:cxn ang="0">
                  <a:pos x="163" y="32"/>
                </a:cxn>
                <a:cxn ang="0">
                  <a:pos x="54" y="75"/>
                </a:cxn>
                <a:cxn ang="0">
                  <a:pos x="41" y="46"/>
                </a:cxn>
                <a:cxn ang="0">
                  <a:pos x="330" y="67"/>
                </a:cxn>
                <a:cxn ang="0">
                  <a:pos x="314" y="58"/>
                </a:cxn>
                <a:cxn ang="0">
                  <a:pos x="86" y="69"/>
                </a:cxn>
                <a:cxn ang="0">
                  <a:pos x="37" y="59"/>
                </a:cxn>
                <a:cxn ang="0">
                  <a:pos x="153" y="62"/>
                </a:cxn>
                <a:cxn ang="0">
                  <a:pos x="310" y="89"/>
                </a:cxn>
                <a:cxn ang="0">
                  <a:pos x="215" y="80"/>
                </a:cxn>
                <a:cxn ang="0">
                  <a:pos x="131" y="94"/>
                </a:cxn>
                <a:cxn ang="0">
                  <a:pos x="146" y="73"/>
                </a:cxn>
                <a:cxn ang="0">
                  <a:pos x="305" y="99"/>
                </a:cxn>
                <a:cxn ang="0">
                  <a:pos x="305" y="99"/>
                </a:cxn>
                <a:cxn ang="0">
                  <a:pos x="90" y="112"/>
                </a:cxn>
                <a:cxn ang="0">
                  <a:pos x="39" y="86"/>
                </a:cxn>
                <a:cxn ang="0">
                  <a:pos x="90" y="125"/>
                </a:cxn>
                <a:cxn ang="0">
                  <a:pos x="188" y="105"/>
                </a:cxn>
                <a:cxn ang="0">
                  <a:pos x="188" y="105"/>
                </a:cxn>
                <a:cxn ang="0">
                  <a:pos x="25" y="105"/>
                </a:cxn>
                <a:cxn ang="0">
                  <a:pos x="255" y="131"/>
                </a:cxn>
                <a:cxn ang="0">
                  <a:pos x="249" y="124"/>
                </a:cxn>
                <a:cxn ang="0">
                  <a:pos x="116" y="115"/>
                </a:cxn>
                <a:cxn ang="0">
                  <a:pos x="262" y="142"/>
                </a:cxn>
                <a:cxn ang="0">
                  <a:pos x="117" y="129"/>
                </a:cxn>
                <a:cxn ang="0">
                  <a:pos x="245" y="142"/>
                </a:cxn>
                <a:cxn ang="0">
                  <a:pos x="114" y="129"/>
                </a:cxn>
              </a:cxnLst>
              <a:rect l="0" t="0" r="r" b="b"/>
              <a:pathLst>
                <a:path w="408" h="159">
                  <a:moveTo>
                    <a:pt x="301" y="78"/>
                  </a:moveTo>
                  <a:cubicBezTo>
                    <a:pt x="297" y="78"/>
                    <a:pt x="294" y="82"/>
                    <a:pt x="291" y="79"/>
                  </a:cubicBezTo>
                  <a:cubicBezTo>
                    <a:pt x="289" y="85"/>
                    <a:pt x="281" y="86"/>
                    <a:pt x="274" y="86"/>
                  </a:cubicBezTo>
                  <a:cubicBezTo>
                    <a:pt x="273" y="115"/>
                    <a:pt x="267" y="131"/>
                    <a:pt x="266" y="155"/>
                  </a:cubicBezTo>
                  <a:cubicBezTo>
                    <a:pt x="262" y="155"/>
                    <a:pt x="259" y="154"/>
                    <a:pt x="261" y="150"/>
                  </a:cubicBezTo>
                  <a:cubicBezTo>
                    <a:pt x="250" y="147"/>
                    <a:pt x="244" y="154"/>
                    <a:pt x="237" y="149"/>
                  </a:cubicBezTo>
                  <a:cubicBezTo>
                    <a:pt x="242" y="128"/>
                    <a:pt x="244" y="109"/>
                    <a:pt x="249" y="89"/>
                  </a:cubicBezTo>
                  <a:cubicBezTo>
                    <a:pt x="233" y="93"/>
                    <a:pt x="205" y="91"/>
                    <a:pt x="210" y="111"/>
                  </a:cubicBezTo>
                  <a:cubicBezTo>
                    <a:pt x="203" y="115"/>
                    <a:pt x="200" y="123"/>
                    <a:pt x="197" y="130"/>
                  </a:cubicBezTo>
                  <a:cubicBezTo>
                    <a:pt x="195" y="130"/>
                    <a:pt x="192" y="129"/>
                    <a:pt x="190" y="129"/>
                  </a:cubicBezTo>
                  <a:cubicBezTo>
                    <a:pt x="188" y="123"/>
                    <a:pt x="195" y="121"/>
                    <a:pt x="197" y="115"/>
                  </a:cubicBezTo>
                  <a:cubicBezTo>
                    <a:pt x="173" y="120"/>
                    <a:pt x="150" y="126"/>
                    <a:pt x="127" y="132"/>
                  </a:cubicBezTo>
                  <a:cubicBezTo>
                    <a:pt x="124" y="133"/>
                    <a:pt x="124" y="139"/>
                    <a:pt x="118" y="139"/>
                  </a:cubicBezTo>
                  <a:cubicBezTo>
                    <a:pt x="116" y="139"/>
                    <a:pt x="115" y="137"/>
                    <a:pt x="116" y="135"/>
                  </a:cubicBezTo>
                  <a:cubicBezTo>
                    <a:pt x="111" y="135"/>
                    <a:pt x="108" y="136"/>
                    <a:pt x="103" y="136"/>
                  </a:cubicBezTo>
                  <a:cubicBezTo>
                    <a:pt x="100" y="136"/>
                    <a:pt x="99" y="139"/>
                    <a:pt x="96" y="140"/>
                  </a:cubicBezTo>
                  <a:cubicBezTo>
                    <a:pt x="86" y="140"/>
                    <a:pt x="78" y="142"/>
                    <a:pt x="72" y="146"/>
                  </a:cubicBezTo>
                  <a:cubicBezTo>
                    <a:pt x="49" y="149"/>
                    <a:pt x="25" y="157"/>
                    <a:pt x="4" y="159"/>
                  </a:cubicBezTo>
                  <a:cubicBezTo>
                    <a:pt x="1" y="156"/>
                    <a:pt x="0" y="152"/>
                    <a:pt x="0" y="146"/>
                  </a:cubicBezTo>
                  <a:cubicBezTo>
                    <a:pt x="9" y="132"/>
                    <a:pt x="13" y="112"/>
                    <a:pt x="19" y="95"/>
                  </a:cubicBezTo>
                  <a:cubicBezTo>
                    <a:pt x="18" y="93"/>
                    <a:pt x="14" y="93"/>
                    <a:pt x="15" y="90"/>
                  </a:cubicBezTo>
                  <a:cubicBezTo>
                    <a:pt x="15" y="86"/>
                    <a:pt x="19" y="87"/>
                    <a:pt x="22" y="86"/>
                  </a:cubicBezTo>
                  <a:cubicBezTo>
                    <a:pt x="28" y="66"/>
                    <a:pt x="35" y="47"/>
                    <a:pt x="40" y="24"/>
                  </a:cubicBezTo>
                  <a:cubicBezTo>
                    <a:pt x="38" y="22"/>
                    <a:pt x="32" y="27"/>
                    <a:pt x="30" y="23"/>
                  </a:cubicBezTo>
                  <a:cubicBezTo>
                    <a:pt x="30" y="17"/>
                    <a:pt x="34" y="16"/>
                    <a:pt x="38" y="17"/>
                  </a:cubicBezTo>
                  <a:cubicBezTo>
                    <a:pt x="41" y="16"/>
                    <a:pt x="40" y="13"/>
                    <a:pt x="44" y="12"/>
                  </a:cubicBezTo>
                  <a:cubicBezTo>
                    <a:pt x="47" y="12"/>
                    <a:pt x="48" y="13"/>
                    <a:pt x="48" y="16"/>
                  </a:cubicBezTo>
                  <a:cubicBezTo>
                    <a:pt x="63" y="13"/>
                    <a:pt x="94" y="7"/>
                    <a:pt x="111" y="14"/>
                  </a:cubicBezTo>
                  <a:cubicBezTo>
                    <a:pt x="116" y="16"/>
                    <a:pt x="119" y="28"/>
                    <a:pt x="118" y="38"/>
                  </a:cubicBezTo>
                  <a:cubicBezTo>
                    <a:pt x="116" y="52"/>
                    <a:pt x="103" y="62"/>
                    <a:pt x="93" y="68"/>
                  </a:cubicBezTo>
                  <a:cubicBezTo>
                    <a:pt x="111" y="70"/>
                    <a:pt x="116" y="83"/>
                    <a:pt x="121" y="95"/>
                  </a:cubicBezTo>
                  <a:cubicBezTo>
                    <a:pt x="123" y="91"/>
                    <a:pt x="124" y="86"/>
                    <a:pt x="126" y="82"/>
                  </a:cubicBezTo>
                  <a:cubicBezTo>
                    <a:pt x="127" y="79"/>
                    <a:pt x="122" y="81"/>
                    <a:pt x="124" y="76"/>
                  </a:cubicBezTo>
                  <a:cubicBezTo>
                    <a:pt x="124" y="72"/>
                    <a:pt x="128" y="73"/>
                    <a:pt x="131" y="72"/>
                  </a:cubicBezTo>
                  <a:cubicBezTo>
                    <a:pt x="134" y="65"/>
                    <a:pt x="135" y="55"/>
                    <a:pt x="140" y="49"/>
                  </a:cubicBezTo>
                  <a:cubicBezTo>
                    <a:pt x="141" y="46"/>
                    <a:pt x="139" y="46"/>
                    <a:pt x="139" y="43"/>
                  </a:cubicBezTo>
                  <a:cubicBezTo>
                    <a:pt x="145" y="37"/>
                    <a:pt x="148" y="25"/>
                    <a:pt x="148" y="17"/>
                  </a:cubicBezTo>
                  <a:cubicBezTo>
                    <a:pt x="151" y="16"/>
                    <a:pt x="153" y="13"/>
                    <a:pt x="156" y="15"/>
                  </a:cubicBezTo>
                  <a:cubicBezTo>
                    <a:pt x="158" y="13"/>
                    <a:pt x="158" y="9"/>
                    <a:pt x="160" y="8"/>
                  </a:cubicBezTo>
                  <a:cubicBezTo>
                    <a:pt x="165" y="14"/>
                    <a:pt x="178" y="5"/>
                    <a:pt x="184" y="13"/>
                  </a:cubicBezTo>
                  <a:cubicBezTo>
                    <a:pt x="184" y="18"/>
                    <a:pt x="179" y="15"/>
                    <a:pt x="175" y="16"/>
                  </a:cubicBezTo>
                  <a:cubicBezTo>
                    <a:pt x="176" y="24"/>
                    <a:pt x="168" y="27"/>
                    <a:pt x="171" y="35"/>
                  </a:cubicBezTo>
                  <a:cubicBezTo>
                    <a:pt x="157" y="59"/>
                    <a:pt x="147" y="89"/>
                    <a:pt x="132" y="114"/>
                  </a:cubicBezTo>
                  <a:cubicBezTo>
                    <a:pt x="151" y="109"/>
                    <a:pt x="169" y="103"/>
                    <a:pt x="188" y="99"/>
                  </a:cubicBezTo>
                  <a:cubicBezTo>
                    <a:pt x="193" y="96"/>
                    <a:pt x="197" y="92"/>
                    <a:pt x="202" y="89"/>
                  </a:cubicBezTo>
                  <a:cubicBezTo>
                    <a:pt x="215" y="65"/>
                    <a:pt x="230" y="43"/>
                    <a:pt x="240" y="15"/>
                  </a:cubicBezTo>
                  <a:cubicBezTo>
                    <a:pt x="242" y="16"/>
                    <a:pt x="243" y="14"/>
                    <a:pt x="244" y="16"/>
                  </a:cubicBezTo>
                  <a:cubicBezTo>
                    <a:pt x="249" y="12"/>
                    <a:pt x="254" y="10"/>
                    <a:pt x="261" y="10"/>
                  </a:cubicBezTo>
                  <a:cubicBezTo>
                    <a:pt x="265" y="11"/>
                    <a:pt x="266" y="6"/>
                    <a:pt x="269" y="8"/>
                  </a:cubicBezTo>
                  <a:cubicBezTo>
                    <a:pt x="271" y="29"/>
                    <a:pt x="279" y="49"/>
                    <a:pt x="275" y="71"/>
                  </a:cubicBezTo>
                  <a:cubicBezTo>
                    <a:pt x="282" y="73"/>
                    <a:pt x="291" y="62"/>
                    <a:pt x="293" y="71"/>
                  </a:cubicBezTo>
                  <a:cubicBezTo>
                    <a:pt x="297" y="63"/>
                    <a:pt x="303" y="51"/>
                    <a:pt x="303" y="41"/>
                  </a:cubicBezTo>
                  <a:cubicBezTo>
                    <a:pt x="303" y="38"/>
                    <a:pt x="308" y="40"/>
                    <a:pt x="307" y="36"/>
                  </a:cubicBezTo>
                  <a:cubicBezTo>
                    <a:pt x="309" y="31"/>
                    <a:pt x="304" y="32"/>
                    <a:pt x="305" y="28"/>
                  </a:cubicBezTo>
                  <a:cubicBezTo>
                    <a:pt x="305" y="25"/>
                    <a:pt x="310" y="26"/>
                    <a:pt x="311" y="24"/>
                  </a:cubicBezTo>
                  <a:cubicBezTo>
                    <a:pt x="312" y="19"/>
                    <a:pt x="312" y="18"/>
                    <a:pt x="311" y="13"/>
                  </a:cubicBezTo>
                  <a:cubicBezTo>
                    <a:pt x="315" y="9"/>
                    <a:pt x="317" y="8"/>
                    <a:pt x="318" y="3"/>
                  </a:cubicBezTo>
                  <a:cubicBezTo>
                    <a:pt x="325" y="1"/>
                    <a:pt x="334" y="0"/>
                    <a:pt x="341" y="2"/>
                  </a:cubicBezTo>
                  <a:cubicBezTo>
                    <a:pt x="341" y="9"/>
                    <a:pt x="336" y="7"/>
                    <a:pt x="335" y="12"/>
                  </a:cubicBezTo>
                  <a:cubicBezTo>
                    <a:pt x="334" y="14"/>
                    <a:pt x="337" y="13"/>
                    <a:pt x="337" y="15"/>
                  </a:cubicBezTo>
                  <a:cubicBezTo>
                    <a:pt x="329" y="28"/>
                    <a:pt x="328" y="48"/>
                    <a:pt x="322" y="64"/>
                  </a:cubicBezTo>
                  <a:cubicBezTo>
                    <a:pt x="340" y="58"/>
                    <a:pt x="359" y="54"/>
                    <a:pt x="376" y="47"/>
                  </a:cubicBezTo>
                  <a:cubicBezTo>
                    <a:pt x="378" y="35"/>
                    <a:pt x="386" y="24"/>
                    <a:pt x="383" y="11"/>
                  </a:cubicBezTo>
                  <a:cubicBezTo>
                    <a:pt x="391" y="10"/>
                    <a:pt x="401" y="5"/>
                    <a:pt x="407" y="10"/>
                  </a:cubicBezTo>
                  <a:cubicBezTo>
                    <a:pt x="408" y="16"/>
                    <a:pt x="403" y="15"/>
                    <a:pt x="401" y="16"/>
                  </a:cubicBezTo>
                  <a:cubicBezTo>
                    <a:pt x="400" y="26"/>
                    <a:pt x="396" y="35"/>
                    <a:pt x="393" y="44"/>
                  </a:cubicBezTo>
                  <a:cubicBezTo>
                    <a:pt x="389" y="53"/>
                    <a:pt x="387" y="62"/>
                    <a:pt x="384" y="71"/>
                  </a:cubicBezTo>
                  <a:cubicBezTo>
                    <a:pt x="383" y="72"/>
                    <a:pt x="381" y="73"/>
                    <a:pt x="381" y="74"/>
                  </a:cubicBezTo>
                  <a:cubicBezTo>
                    <a:pt x="379" y="78"/>
                    <a:pt x="379" y="83"/>
                    <a:pt x="377" y="88"/>
                  </a:cubicBezTo>
                  <a:cubicBezTo>
                    <a:pt x="371" y="104"/>
                    <a:pt x="362" y="115"/>
                    <a:pt x="361" y="137"/>
                  </a:cubicBezTo>
                  <a:cubicBezTo>
                    <a:pt x="360" y="140"/>
                    <a:pt x="365" y="138"/>
                    <a:pt x="363" y="142"/>
                  </a:cubicBezTo>
                  <a:cubicBezTo>
                    <a:pt x="362" y="143"/>
                    <a:pt x="361" y="145"/>
                    <a:pt x="361" y="148"/>
                  </a:cubicBezTo>
                  <a:cubicBezTo>
                    <a:pt x="354" y="149"/>
                    <a:pt x="350" y="154"/>
                    <a:pt x="341" y="153"/>
                  </a:cubicBezTo>
                  <a:cubicBezTo>
                    <a:pt x="340" y="152"/>
                    <a:pt x="340" y="150"/>
                    <a:pt x="338" y="150"/>
                  </a:cubicBezTo>
                  <a:cubicBezTo>
                    <a:pt x="337" y="138"/>
                    <a:pt x="344" y="135"/>
                    <a:pt x="344" y="124"/>
                  </a:cubicBezTo>
                  <a:cubicBezTo>
                    <a:pt x="346" y="123"/>
                    <a:pt x="347" y="121"/>
                    <a:pt x="349" y="120"/>
                  </a:cubicBezTo>
                  <a:cubicBezTo>
                    <a:pt x="354" y="103"/>
                    <a:pt x="361" y="85"/>
                    <a:pt x="368" y="69"/>
                  </a:cubicBezTo>
                  <a:cubicBezTo>
                    <a:pt x="352" y="70"/>
                    <a:pt x="334" y="77"/>
                    <a:pt x="318" y="81"/>
                  </a:cubicBezTo>
                  <a:cubicBezTo>
                    <a:pt x="313" y="95"/>
                    <a:pt x="303" y="111"/>
                    <a:pt x="306" y="126"/>
                  </a:cubicBezTo>
                  <a:cubicBezTo>
                    <a:pt x="305" y="133"/>
                    <a:pt x="301" y="136"/>
                    <a:pt x="304" y="142"/>
                  </a:cubicBezTo>
                  <a:cubicBezTo>
                    <a:pt x="297" y="148"/>
                    <a:pt x="290" y="145"/>
                    <a:pt x="279" y="146"/>
                  </a:cubicBezTo>
                  <a:cubicBezTo>
                    <a:pt x="278" y="143"/>
                    <a:pt x="280" y="143"/>
                    <a:pt x="282" y="142"/>
                  </a:cubicBezTo>
                  <a:cubicBezTo>
                    <a:pt x="284" y="121"/>
                    <a:pt x="292" y="107"/>
                    <a:pt x="297" y="89"/>
                  </a:cubicBezTo>
                  <a:cubicBezTo>
                    <a:pt x="295" y="87"/>
                    <a:pt x="288" y="92"/>
                    <a:pt x="286" y="87"/>
                  </a:cubicBezTo>
                  <a:cubicBezTo>
                    <a:pt x="287" y="80"/>
                    <a:pt x="298" y="83"/>
                    <a:pt x="301" y="78"/>
                  </a:cubicBezTo>
                  <a:close/>
                  <a:moveTo>
                    <a:pt x="390" y="24"/>
                  </a:moveTo>
                  <a:cubicBezTo>
                    <a:pt x="390" y="22"/>
                    <a:pt x="397" y="17"/>
                    <a:pt x="393" y="16"/>
                  </a:cubicBezTo>
                  <a:cubicBezTo>
                    <a:pt x="393" y="19"/>
                    <a:pt x="388" y="22"/>
                    <a:pt x="390" y="24"/>
                  </a:cubicBezTo>
                  <a:close/>
                  <a:moveTo>
                    <a:pt x="365" y="92"/>
                  </a:moveTo>
                  <a:cubicBezTo>
                    <a:pt x="362" y="101"/>
                    <a:pt x="357" y="109"/>
                    <a:pt x="356" y="117"/>
                  </a:cubicBezTo>
                  <a:cubicBezTo>
                    <a:pt x="356" y="121"/>
                    <a:pt x="358" y="127"/>
                    <a:pt x="359" y="127"/>
                  </a:cubicBezTo>
                  <a:cubicBezTo>
                    <a:pt x="368" y="90"/>
                    <a:pt x="388" y="59"/>
                    <a:pt x="394" y="23"/>
                  </a:cubicBezTo>
                  <a:cubicBezTo>
                    <a:pt x="383" y="42"/>
                    <a:pt x="373" y="68"/>
                    <a:pt x="365" y="92"/>
                  </a:cubicBezTo>
                  <a:close/>
                  <a:moveTo>
                    <a:pt x="244" y="34"/>
                  </a:moveTo>
                  <a:cubicBezTo>
                    <a:pt x="247" y="28"/>
                    <a:pt x="252" y="25"/>
                    <a:pt x="255" y="19"/>
                  </a:cubicBezTo>
                  <a:cubicBezTo>
                    <a:pt x="252" y="19"/>
                    <a:pt x="252" y="21"/>
                    <a:pt x="249" y="20"/>
                  </a:cubicBezTo>
                  <a:cubicBezTo>
                    <a:pt x="248" y="25"/>
                    <a:pt x="243" y="30"/>
                    <a:pt x="244" y="34"/>
                  </a:cubicBezTo>
                  <a:close/>
                  <a:moveTo>
                    <a:pt x="320" y="29"/>
                  </a:moveTo>
                  <a:cubicBezTo>
                    <a:pt x="324" y="30"/>
                    <a:pt x="323" y="26"/>
                    <a:pt x="325" y="24"/>
                  </a:cubicBezTo>
                  <a:cubicBezTo>
                    <a:pt x="322" y="25"/>
                    <a:pt x="319" y="25"/>
                    <a:pt x="320" y="29"/>
                  </a:cubicBezTo>
                  <a:close/>
                  <a:moveTo>
                    <a:pt x="162" y="17"/>
                  </a:moveTo>
                  <a:cubicBezTo>
                    <a:pt x="163" y="19"/>
                    <a:pt x="158" y="20"/>
                    <a:pt x="161" y="21"/>
                  </a:cubicBezTo>
                  <a:cubicBezTo>
                    <a:pt x="161" y="19"/>
                    <a:pt x="165" y="21"/>
                    <a:pt x="166" y="21"/>
                  </a:cubicBezTo>
                  <a:cubicBezTo>
                    <a:pt x="167" y="18"/>
                    <a:pt x="169" y="17"/>
                    <a:pt x="170" y="15"/>
                  </a:cubicBezTo>
                  <a:cubicBezTo>
                    <a:pt x="167" y="15"/>
                    <a:pt x="165" y="17"/>
                    <a:pt x="162" y="17"/>
                  </a:cubicBezTo>
                  <a:close/>
                  <a:moveTo>
                    <a:pt x="219" y="85"/>
                  </a:moveTo>
                  <a:cubicBezTo>
                    <a:pt x="229" y="81"/>
                    <a:pt x="239" y="78"/>
                    <a:pt x="251" y="77"/>
                  </a:cubicBezTo>
                  <a:cubicBezTo>
                    <a:pt x="254" y="61"/>
                    <a:pt x="256" y="44"/>
                    <a:pt x="255" y="25"/>
                  </a:cubicBezTo>
                  <a:cubicBezTo>
                    <a:pt x="240" y="41"/>
                    <a:pt x="226" y="64"/>
                    <a:pt x="219" y="85"/>
                  </a:cubicBezTo>
                  <a:close/>
                  <a:moveTo>
                    <a:pt x="61" y="25"/>
                  </a:moveTo>
                  <a:cubicBezTo>
                    <a:pt x="53" y="40"/>
                    <a:pt x="44" y="60"/>
                    <a:pt x="42" y="77"/>
                  </a:cubicBezTo>
                  <a:cubicBezTo>
                    <a:pt x="65" y="63"/>
                    <a:pt x="89" y="50"/>
                    <a:pt x="102" y="25"/>
                  </a:cubicBezTo>
                  <a:cubicBezTo>
                    <a:pt x="93" y="14"/>
                    <a:pt x="72" y="23"/>
                    <a:pt x="61" y="25"/>
                  </a:cubicBezTo>
                  <a:close/>
                  <a:moveTo>
                    <a:pt x="264" y="54"/>
                  </a:moveTo>
                  <a:cubicBezTo>
                    <a:pt x="270" y="52"/>
                    <a:pt x="264" y="43"/>
                    <a:pt x="265" y="35"/>
                  </a:cubicBezTo>
                  <a:cubicBezTo>
                    <a:pt x="265" y="34"/>
                    <a:pt x="264" y="33"/>
                    <a:pt x="263" y="33"/>
                  </a:cubicBezTo>
                  <a:cubicBezTo>
                    <a:pt x="264" y="39"/>
                    <a:pt x="260" y="50"/>
                    <a:pt x="264" y="54"/>
                  </a:cubicBezTo>
                  <a:close/>
                  <a:moveTo>
                    <a:pt x="57" y="22"/>
                  </a:moveTo>
                  <a:cubicBezTo>
                    <a:pt x="61" y="22"/>
                    <a:pt x="64" y="20"/>
                    <a:pt x="67" y="19"/>
                  </a:cubicBezTo>
                  <a:cubicBezTo>
                    <a:pt x="63" y="19"/>
                    <a:pt x="59" y="19"/>
                    <a:pt x="57" y="22"/>
                  </a:cubicBezTo>
                  <a:close/>
                  <a:moveTo>
                    <a:pt x="318" y="41"/>
                  </a:moveTo>
                  <a:cubicBezTo>
                    <a:pt x="319" y="41"/>
                    <a:pt x="320" y="41"/>
                    <a:pt x="321" y="40"/>
                  </a:cubicBezTo>
                  <a:cubicBezTo>
                    <a:pt x="319" y="39"/>
                    <a:pt x="318" y="40"/>
                    <a:pt x="318" y="41"/>
                  </a:cubicBezTo>
                  <a:close/>
                  <a:moveTo>
                    <a:pt x="161" y="32"/>
                  </a:moveTo>
                  <a:cubicBezTo>
                    <a:pt x="162" y="32"/>
                    <a:pt x="163" y="32"/>
                    <a:pt x="163" y="32"/>
                  </a:cubicBezTo>
                  <a:cubicBezTo>
                    <a:pt x="163" y="31"/>
                    <a:pt x="165" y="31"/>
                    <a:pt x="165" y="29"/>
                  </a:cubicBezTo>
                  <a:cubicBezTo>
                    <a:pt x="164" y="29"/>
                    <a:pt x="163" y="29"/>
                    <a:pt x="163" y="29"/>
                  </a:cubicBezTo>
                  <a:cubicBezTo>
                    <a:pt x="162" y="30"/>
                    <a:pt x="161" y="30"/>
                    <a:pt x="161" y="32"/>
                  </a:cubicBezTo>
                  <a:close/>
                  <a:moveTo>
                    <a:pt x="54" y="74"/>
                  </a:moveTo>
                  <a:cubicBezTo>
                    <a:pt x="54" y="74"/>
                    <a:pt x="53" y="75"/>
                    <a:pt x="54" y="75"/>
                  </a:cubicBezTo>
                  <a:cubicBezTo>
                    <a:pt x="61" y="72"/>
                    <a:pt x="68" y="74"/>
                    <a:pt x="75" y="72"/>
                  </a:cubicBezTo>
                  <a:cubicBezTo>
                    <a:pt x="83" y="69"/>
                    <a:pt x="91" y="60"/>
                    <a:pt x="97" y="53"/>
                  </a:cubicBezTo>
                  <a:cubicBezTo>
                    <a:pt x="104" y="47"/>
                    <a:pt x="115" y="37"/>
                    <a:pt x="109" y="27"/>
                  </a:cubicBezTo>
                  <a:cubicBezTo>
                    <a:pt x="95" y="48"/>
                    <a:pt x="75" y="62"/>
                    <a:pt x="54" y="74"/>
                  </a:cubicBezTo>
                  <a:close/>
                  <a:moveTo>
                    <a:pt x="41" y="46"/>
                  </a:moveTo>
                  <a:cubicBezTo>
                    <a:pt x="42" y="41"/>
                    <a:pt x="48" y="33"/>
                    <a:pt x="44" y="29"/>
                  </a:cubicBezTo>
                  <a:cubicBezTo>
                    <a:pt x="44" y="35"/>
                    <a:pt x="39" y="41"/>
                    <a:pt x="41" y="46"/>
                  </a:cubicBezTo>
                  <a:close/>
                  <a:moveTo>
                    <a:pt x="159" y="41"/>
                  </a:moveTo>
                  <a:cubicBezTo>
                    <a:pt x="156" y="44"/>
                    <a:pt x="162" y="45"/>
                    <a:pt x="159" y="41"/>
                  </a:cubicBezTo>
                  <a:close/>
                  <a:moveTo>
                    <a:pt x="330" y="67"/>
                  </a:moveTo>
                  <a:cubicBezTo>
                    <a:pt x="327" y="68"/>
                    <a:pt x="319" y="69"/>
                    <a:pt x="320" y="74"/>
                  </a:cubicBezTo>
                  <a:cubicBezTo>
                    <a:pt x="337" y="67"/>
                    <a:pt x="358" y="66"/>
                    <a:pt x="372" y="57"/>
                  </a:cubicBezTo>
                  <a:cubicBezTo>
                    <a:pt x="358" y="58"/>
                    <a:pt x="343" y="63"/>
                    <a:pt x="330" y="67"/>
                  </a:cubicBezTo>
                  <a:close/>
                  <a:moveTo>
                    <a:pt x="309" y="68"/>
                  </a:moveTo>
                  <a:cubicBezTo>
                    <a:pt x="314" y="68"/>
                    <a:pt x="313" y="62"/>
                    <a:pt x="314" y="58"/>
                  </a:cubicBezTo>
                  <a:cubicBezTo>
                    <a:pt x="313" y="58"/>
                    <a:pt x="313" y="57"/>
                    <a:pt x="312" y="57"/>
                  </a:cubicBezTo>
                  <a:cubicBezTo>
                    <a:pt x="310" y="60"/>
                    <a:pt x="310" y="64"/>
                    <a:pt x="309" y="68"/>
                  </a:cubicBezTo>
                  <a:close/>
                  <a:moveTo>
                    <a:pt x="86" y="69"/>
                  </a:moveTo>
                  <a:cubicBezTo>
                    <a:pt x="95" y="65"/>
                    <a:pt x="105" y="57"/>
                    <a:pt x="107" y="48"/>
                  </a:cubicBezTo>
                  <a:cubicBezTo>
                    <a:pt x="101" y="56"/>
                    <a:pt x="94" y="63"/>
                    <a:pt x="86" y="69"/>
                  </a:cubicBezTo>
                  <a:close/>
                  <a:moveTo>
                    <a:pt x="152" y="54"/>
                  </a:moveTo>
                  <a:cubicBezTo>
                    <a:pt x="153" y="54"/>
                    <a:pt x="154" y="55"/>
                    <a:pt x="155" y="56"/>
                  </a:cubicBezTo>
                  <a:cubicBezTo>
                    <a:pt x="154" y="54"/>
                    <a:pt x="158" y="53"/>
                    <a:pt x="155" y="52"/>
                  </a:cubicBezTo>
                  <a:cubicBezTo>
                    <a:pt x="155" y="54"/>
                    <a:pt x="152" y="52"/>
                    <a:pt x="152" y="54"/>
                  </a:cubicBezTo>
                  <a:close/>
                  <a:moveTo>
                    <a:pt x="37" y="59"/>
                  </a:moveTo>
                  <a:cubicBezTo>
                    <a:pt x="36" y="54"/>
                    <a:pt x="43" y="49"/>
                    <a:pt x="39" y="47"/>
                  </a:cubicBezTo>
                  <a:cubicBezTo>
                    <a:pt x="39" y="51"/>
                    <a:pt x="35" y="55"/>
                    <a:pt x="37" y="59"/>
                  </a:cubicBezTo>
                  <a:close/>
                  <a:moveTo>
                    <a:pt x="147" y="66"/>
                  </a:moveTo>
                  <a:cubicBezTo>
                    <a:pt x="149" y="66"/>
                    <a:pt x="150" y="66"/>
                    <a:pt x="151" y="66"/>
                  </a:cubicBezTo>
                  <a:cubicBezTo>
                    <a:pt x="151" y="64"/>
                    <a:pt x="152" y="63"/>
                    <a:pt x="153" y="62"/>
                  </a:cubicBezTo>
                  <a:cubicBezTo>
                    <a:pt x="150" y="62"/>
                    <a:pt x="149" y="64"/>
                    <a:pt x="147" y="66"/>
                  </a:cubicBezTo>
                  <a:close/>
                  <a:moveTo>
                    <a:pt x="305" y="77"/>
                  </a:moveTo>
                  <a:cubicBezTo>
                    <a:pt x="308" y="78"/>
                    <a:pt x="309" y="76"/>
                    <a:pt x="309" y="74"/>
                  </a:cubicBezTo>
                  <a:cubicBezTo>
                    <a:pt x="307" y="74"/>
                    <a:pt x="306" y="76"/>
                    <a:pt x="305" y="77"/>
                  </a:cubicBezTo>
                  <a:close/>
                  <a:moveTo>
                    <a:pt x="310" y="89"/>
                  </a:moveTo>
                  <a:cubicBezTo>
                    <a:pt x="311" y="87"/>
                    <a:pt x="313" y="83"/>
                    <a:pt x="311" y="82"/>
                  </a:cubicBezTo>
                  <a:cubicBezTo>
                    <a:pt x="311" y="84"/>
                    <a:pt x="308" y="88"/>
                    <a:pt x="310" y="89"/>
                  </a:cubicBezTo>
                  <a:close/>
                  <a:moveTo>
                    <a:pt x="215" y="80"/>
                  </a:moveTo>
                  <a:cubicBezTo>
                    <a:pt x="217" y="81"/>
                    <a:pt x="215" y="75"/>
                    <a:pt x="215" y="78"/>
                  </a:cubicBezTo>
                  <a:cubicBezTo>
                    <a:pt x="215" y="80"/>
                    <a:pt x="213" y="82"/>
                    <a:pt x="215" y="80"/>
                  </a:cubicBezTo>
                  <a:close/>
                  <a:moveTo>
                    <a:pt x="295" y="113"/>
                  </a:moveTo>
                  <a:cubicBezTo>
                    <a:pt x="298" y="104"/>
                    <a:pt x="305" y="93"/>
                    <a:pt x="305" y="84"/>
                  </a:cubicBezTo>
                  <a:cubicBezTo>
                    <a:pt x="301" y="91"/>
                    <a:pt x="296" y="104"/>
                    <a:pt x="295" y="113"/>
                  </a:cubicBezTo>
                  <a:close/>
                  <a:moveTo>
                    <a:pt x="140" y="86"/>
                  </a:moveTo>
                  <a:cubicBezTo>
                    <a:pt x="137" y="89"/>
                    <a:pt x="128" y="89"/>
                    <a:pt x="131" y="94"/>
                  </a:cubicBezTo>
                  <a:cubicBezTo>
                    <a:pt x="132" y="93"/>
                    <a:pt x="133" y="89"/>
                    <a:pt x="134" y="92"/>
                  </a:cubicBezTo>
                  <a:cubicBezTo>
                    <a:pt x="132" y="101"/>
                    <a:pt x="127" y="107"/>
                    <a:pt x="125" y="116"/>
                  </a:cubicBezTo>
                  <a:cubicBezTo>
                    <a:pt x="130" y="111"/>
                    <a:pt x="132" y="103"/>
                    <a:pt x="136" y="97"/>
                  </a:cubicBezTo>
                  <a:cubicBezTo>
                    <a:pt x="139" y="89"/>
                    <a:pt x="144" y="83"/>
                    <a:pt x="147" y="76"/>
                  </a:cubicBezTo>
                  <a:cubicBezTo>
                    <a:pt x="147" y="75"/>
                    <a:pt x="147" y="73"/>
                    <a:pt x="146" y="73"/>
                  </a:cubicBezTo>
                  <a:cubicBezTo>
                    <a:pt x="144" y="77"/>
                    <a:pt x="141" y="81"/>
                    <a:pt x="140" y="86"/>
                  </a:cubicBezTo>
                  <a:close/>
                  <a:moveTo>
                    <a:pt x="243" y="83"/>
                  </a:moveTo>
                  <a:cubicBezTo>
                    <a:pt x="246" y="83"/>
                    <a:pt x="248" y="83"/>
                    <a:pt x="249" y="82"/>
                  </a:cubicBezTo>
                  <a:cubicBezTo>
                    <a:pt x="247" y="81"/>
                    <a:pt x="244" y="81"/>
                    <a:pt x="243" y="83"/>
                  </a:cubicBezTo>
                  <a:close/>
                  <a:moveTo>
                    <a:pt x="305" y="99"/>
                  </a:moveTo>
                  <a:cubicBezTo>
                    <a:pt x="303" y="103"/>
                    <a:pt x="302" y="107"/>
                    <a:pt x="301" y="110"/>
                  </a:cubicBezTo>
                  <a:cubicBezTo>
                    <a:pt x="298" y="120"/>
                    <a:pt x="294" y="130"/>
                    <a:pt x="289" y="139"/>
                  </a:cubicBezTo>
                  <a:cubicBezTo>
                    <a:pt x="297" y="139"/>
                    <a:pt x="296" y="130"/>
                    <a:pt x="298" y="124"/>
                  </a:cubicBezTo>
                  <a:cubicBezTo>
                    <a:pt x="302" y="113"/>
                    <a:pt x="307" y="100"/>
                    <a:pt x="310" y="90"/>
                  </a:cubicBezTo>
                  <a:cubicBezTo>
                    <a:pt x="307" y="92"/>
                    <a:pt x="306" y="96"/>
                    <a:pt x="305" y="99"/>
                  </a:cubicBezTo>
                  <a:close/>
                  <a:moveTo>
                    <a:pt x="76" y="78"/>
                  </a:moveTo>
                  <a:cubicBezTo>
                    <a:pt x="64" y="83"/>
                    <a:pt x="47" y="90"/>
                    <a:pt x="35" y="93"/>
                  </a:cubicBezTo>
                  <a:cubicBezTo>
                    <a:pt x="30" y="107"/>
                    <a:pt x="24" y="120"/>
                    <a:pt x="21" y="135"/>
                  </a:cubicBezTo>
                  <a:cubicBezTo>
                    <a:pt x="31" y="138"/>
                    <a:pt x="40" y="136"/>
                    <a:pt x="50" y="134"/>
                  </a:cubicBezTo>
                  <a:cubicBezTo>
                    <a:pt x="65" y="128"/>
                    <a:pt x="78" y="121"/>
                    <a:pt x="90" y="112"/>
                  </a:cubicBezTo>
                  <a:cubicBezTo>
                    <a:pt x="95" y="102"/>
                    <a:pt x="106" y="100"/>
                    <a:pt x="106" y="85"/>
                  </a:cubicBezTo>
                  <a:cubicBezTo>
                    <a:pt x="98" y="82"/>
                    <a:pt x="84" y="75"/>
                    <a:pt x="76" y="78"/>
                  </a:cubicBezTo>
                  <a:close/>
                  <a:moveTo>
                    <a:pt x="39" y="86"/>
                  </a:moveTo>
                  <a:cubicBezTo>
                    <a:pt x="39" y="83"/>
                    <a:pt x="44" y="87"/>
                    <a:pt x="43" y="83"/>
                  </a:cubicBezTo>
                  <a:cubicBezTo>
                    <a:pt x="41" y="83"/>
                    <a:pt x="37" y="85"/>
                    <a:pt x="39" y="86"/>
                  </a:cubicBezTo>
                  <a:close/>
                  <a:moveTo>
                    <a:pt x="199" y="110"/>
                  </a:moveTo>
                  <a:cubicBezTo>
                    <a:pt x="202" y="108"/>
                    <a:pt x="204" y="103"/>
                    <a:pt x="206" y="100"/>
                  </a:cubicBezTo>
                  <a:cubicBezTo>
                    <a:pt x="202" y="100"/>
                    <a:pt x="198" y="107"/>
                    <a:pt x="199" y="110"/>
                  </a:cubicBezTo>
                  <a:close/>
                  <a:moveTo>
                    <a:pt x="86" y="122"/>
                  </a:moveTo>
                  <a:cubicBezTo>
                    <a:pt x="88" y="122"/>
                    <a:pt x="88" y="125"/>
                    <a:pt x="90" y="125"/>
                  </a:cubicBezTo>
                  <a:cubicBezTo>
                    <a:pt x="94" y="121"/>
                    <a:pt x="95" y="111"/>
                    <a:pt x="104" y="116"/>
                  </a:cubicBezTo>
                  <a:cubicBezTo>
                    <a:pt x="109" y="110"/>
                    <a:pt x="113" y="105"/>
                    <a:pt x="113" y="96"/>
                  </a:cubicBezTo>
                  <a:cubicBezTo>
                    <a:pt x="112" y="95"/>
                    <a:pt x="112" y="95"/>
                    <a:pt x="111" y="95"/>
                  </a:cubicBezTo>
                  <a:cubicBezTo>
                    <a:pt x="104" y="106"/>
                    <a:pt x="93" y="112"/>
                    <a:pt x="86" y="122"/>
                  </a:cubicBezTo>
                  <a:close/>
                  <a:moveTo>
                    <a:pt x="188" y="105"/>
                  </a:moveTo>
                  <a:cubicBezTo>
                    <a:pt x="172" y="108"/>
                    <a:pt x="154" y="113"/>
                    <a:pt x="140" y="117"/>
                  </a:cubicBezTo>
                  <a:cubicBezTo>
                    <a:pt x="136" y="118"/>
                    <a:pt x="128" y="120"/>
                    <a:pt x="128" y="126"/>
                  </a:cubicBezTo>
                  <a:cubicBezTo>
                    <a:pt x="149" y="122"/>
                    <a:pt x="169" y="116"/>
                    <a:pt x="190" y="111"/>
                  </a:cubicBezTo>
                  <a:cubicBezTo>
                    <a:pt x="190" y="109"/>
                    <a:pt x="192" y="105"/>
                    <a:pt x="190" y="104"/>
                  </a:cubicBezTo>
                  <a:cubicBezTo>
                    <a:pt x="190" y="105"/>
                    <a:pt x="189" y="105"/>
                    <a:pt x="188" y="105"/>
                  </a:cubicBezTo>
                  <a:close/>
                  <a:moveTo>
                    <a:pt x="262" y="122"/>
                  </a:moveTo>
                  <a:cubicBezTo>
                    <a:pt x="261" y="117"/>
                    <a:pt x="265" y="113"/>
                    <a:pt x="263" y="109"/>
                  </a:cubicBezTo>
                  <a:cubicBezTo>
                    <a:pt x="263" y="113"/>
                    <a:pt x="257" y="119"/>
                    <a:pt x="262" y="122"/>
                  </a:cubicBezTo>
                  <a:close/>
                  <a:moveTo>
                    <a:pt x="17" y="124"/>
                  </a:moveTo>
                  <a:cubicBezTo>
                    <a:pt x="20" y="118"/>
                    <a:pt x="23" y="112"/>
                    <a:pt x="25" y="105"/>
                  </a:cubicBezTo>
                  <a:cubicBezTo>
                    <a:pt x="26" y="102"/>
                    <a:pt x="30" y="96"/>
                    <a:pt x="27" y="94"/>
                  </a:cubicBezTo>
                  <a:cubicBezTo>
                    <a:pt x="24" y="104"/>
                    <a:pt x="18" y="115"/>
                    <a:pt x="17" y="124"/>
                  </a:cubicBezTo>
                  <a:close/>
                  <a:moveTo>
                    <a:pt x="255" y="131"/>
                  </a:moveTo>
                  <a:cubicBezTo>
                    <a:pt x="255" y="126"/>
                    <a:pt x="258" y="115"/>
                    <a:pt x="256" y="115"/>
                  </a:cubicBezTo>
                  <a:cubicBezTo>
                    <a:pt x="256" y="119"/>
                    <a:pt x="251" y="128"/>
                    <a:pt x="255" y="131"/>
                  </a:cubicBezTo>
                  <a:close/>
                  <a:moveTo>
                    <a:pt x="250" y="117"/>
                  </a:moveTo>
                  <a:cubicBezTo>
                    <a:pt x="250" y="116"/>
                    <a:pt x="249" y="113"/>
                    <a:pt x="249" y="115"/>
                  </a:cubicBezTo>
                  <a:cubicBezTo>
                    <a:pt x="248" y="117"/>
                    <a:pt x="249" y="119"/>
                    <a:pt x="250" y="117"/>
                  </a:cubicBezTo>
                  <a:close/>
                  <a:moveTo>
                    <a:pt x="247" y="124"/>
                  </a:moveTo>
                  <a:cubicBezTo>
                    <a:pt x="248" y="124"/>
                    <a:pt x="249" y="124"/>
                    <a:pt x="249" y="124"/>
                  </a:cubicBezTo>
                  <a:cubicBezTo>
                    <a:pt x="249" y="123"/>
                    <a:pt x="249" y="123"/>
                    <a:pt x="249" y="122"/>
                  </a:cubicBezTo>
                  <a:cubicBezTo>
                    <a:pt x="249" y="122"/>
                    <a:pt x="248" y="122"/>
                    <a:pt x="247" y="122"/>
                  </a:cubicBezTo>
                  <a:cubicBezTo>
                    <a:pt x="247" y="123"/>
                    <a:pt x="247" y="123"/>
                    <a:pt x="247" y="124"/>
                  </a:cubicBezTo>
                  <a:close/>
                  <a:moveTo>
                    <a:pt x="109" y="122"/>
                  </a:moveTo>
                  <a:cubicBezTo>
                    <a:pt x="113" y="122"/>
                    <a:pt x="115" y="119"/>
                    <a:pt x="116" y="115"/>
                  </a:cubicBezTo>
                  <a:cubicBezTo>
                    <a:pt x="113" y="116"/>
                    <a:pt x="111" y="119"/>
                    <a:pt x="109" y="122"/>
                  </a:cubicBezTo>
                  <a:close/>
                  <a:moveTo>
                    <a:pt x="248" y="131"/>
                  </a:moveTo>
                  <a:cubicBezTo>
                    <a:pt x="248" y="130"/>
                    <a:pt x="248" y="125"/>
                    <a:pt x="247" y="128"/>
                  </a:cubicBezTo>
                  <a:cubicBezTo>
                    <a:pt x="246" y="131"/>
                    <a:pt x="247" y="132"/>
                    <a:pt x="248" y="131"/>
                  </a:cubicBezTo>
                  <a:close/>
                  <a:moveTo>
                    <a:pt x="262" y="142"/>
                  </a:moveTo>
                  <a:cubicBezTo>
                    <a:pt x="263" y="140"/>
                    <a:pt x="265" y="133"/>
                    <a:pt x="264" y="131"/>
                  </a:cubicBezTo>
                  <a:cubicBezTo>
                    <a:pt x="263" y="133"/>
                    <a:pt x="260" y="139"/>
                    <a:pt x="262" y="142"/>
                  </a:cubicBezTo>
                  <a:close/>
                  <a:moveTo>
                    <a:pt x="117" y="129"/>
                  </a:moveTo>
                  <a:cubicBezTo>
                    <a:pt x="120" y="129"/>
                    <a:pt x="120" y="126"/>
                    <a:pt x="122" y="124"/>
                  </a:cubicBezTo>
                  <a:cubicBezTo>
                    <a:pt x="119" y="125"/>
                    <a:pt x="119" y="127"/>
                    <a:pt x="117" y="129"/>
                  </a:cubicBezTo>
                  <a:close/>
                  <a:moveTo>
                    <a:pt x="72" y="129"/>
                  </a:moveTo>
                  <a:cubicBezTo>
                    <a:pt x="76" y="132"/>
                    <a:pt x="80" y="127"/>
                    <a:pt x="82" y="123"/>
                  </a:cubicBezTo>
                  <a:cubicBezTo>
                    <a:pt x="78" y="125"/>
                    <a:pt x="75" y="127"/>
                    <a:pt x="72" y="129"/>
                  </a:cubicBezTo>
                  <a:close/>
                  <a:moveTo>
                    <a:pt x="245" y="137"/>
                  </a:moveTo>
                  <a:cubicBezTo>
                    <a:pt x="245" y="139"/>
                    <a:pt x="245" y="140"/>
                    <a:pt x="245" y="142"/>
                  </a:cubicBezTo>
                  <a:cubicBezTo>
                    <a:pt x="246" y="143"/>
                    <a:pt x="251" y="142"/>
                    <a:pt x="255" y="143"/>
                  </a:cubicBezTo>
                  <a:cubicBezTo>
                    <a:pt x="254" y="141"/>
                    <a:pt x="256" y="136"/>
                    <a:pt x="254" y="136"/>
                  </a:cubicBezTo>
                  <a:cubicBezTo>
                    <a:pt x="254" y="140"/>
                    <a:pt x="247" y="139"/>
                    <a:pt x="245" y="137"/>
                  </a:cubicBezTo>
                  <a:close/>
                  <a:moveTo>
                    <a:pt x="108" y="130"/>
                  </a:moveTo>
                  <a:cubicBezTo>
                    <a:pt x="110" y="129"/>
                    <a:pt x="113" y="130"/>
                    <a:pt x="114" y="129"/>
                  </a:cubicBezTo>
                  <a:cubicBezTo>
                    <a:pt x="113" y="127"/>
                    <a:pt x="108" y="127"/>
                    <a:pt x="108" y="130"/>
                  </a:cubicBezTo>
                  <a:close/>
                  <a:moveTo>
                    <a:pt x="20" y="151"/>
                  </a:moveTo>
                  <a:cubicBezTo>
                    <a:pt x="22" y="152"/>
                    <a:pt x="25" y="149"/>
                    <a:pt x="22" y="148"/>
                  </a:cubicBezTo>
                  <a:cubicBezTo>
                    <a:pt x="22" y="149"/>
                    <a:pt x="21" y="150"/>
                    <a:pt x="20" y="151"/>
                  </a:cubicBezTo>
                  <a:close/>
                </a:path>
              </a:pathLst>
            </a:custGeom>
            <a:solidFill>
              <a:srgbClr val="F1AA25"/>
            </a:solidFill>
          </p:spPr>
          <p:txBody>
            <a:bodyPr vert="horz" wrap="square" lIns="91440" tIns="45720" rIns="91440" bIns="45720" numCol="1" anchor="t" anchorCtr="0" compatLnSpc="1">
              <a:prstTxWarp prst="textNoShape">
                <a:avLst/>
              </a:prstTxWarp>
            </a:bodyPr>
            <a:lstStyle/>
            <a:p>
              <a:endParaRPr lang="en-US"/>
            </a:p>
          </p:txBody>
        </p:sp>
      </p:grpSp>
      <p:grpSp>
        <p:nvGrpSpPr>
          <p:cNvPr id="63" name="Group 54"/>
          <p:cNvGrpSpPr>
            <a:grpSpLocks noChangeAspect="1"/>
          </p:cNvGrpSpPr>
          <p:nvPr/>
        </p:nvGrpSpPr>
        <p:grpSpPr bwMode="auto">
          <a:xfrm>
            <a:off x="3713163" y="1811338"/>
            <a:ext cx="1906587" cy="720725"/>
            <a:chOff x="2339" y="1141"/>
            <a:chExt cx="1201" cy="454"/>
          </a:xfrm>
        </p:grpSpPr>
        <p:sp>
          <p:nvSpPr>
            <p:cNvPr id="64" name="AutoShape 53"/>
            <p:cNvSpPr>
              <a:spLocks noChangeAspect="1" noChangeArrowheads="1" noTextEdit="1"/>
            </p:cNvSpPr>
            <p:nvPr/>
          </p:nvSpPr>
          <p:spPr bwMode="auto">
            <a:xfrm>
              <a:off x="2339" y="1141"/>
              <a:ext cx="1201" cy="454"/>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73" name="Freeform 55"/>
            <p:cNvSpPr>
              <a:spLocks noEditPoints="1"/>
            </p:cNvSpPr>
            <p:nvPr/>
          </p:nvSpPr>
          <p:spPr bwMode="auto">
            <a:xfrm>
              <a:off x="2983" y="1252"/>
              <a:ext cx="124" cy="113"/>
            </a:xfrm>
            <a:custGeom>
              <a:avLst/>
              <a:gdLst/>
              <a:ahLst/>
              <a:cxnLst>
                <a:cxn ang="0">
                  <a:pos x="38" y="2"/>
                </a:cxn>
                <a:cxn ang="0">
                  <a:pos x="45" y="23"/>
                </a:cxn>
                <a:cxn ang="0">
                  <a:pos x="14" y="36"/>
                </a:cxn>
                <a:cxn ang="0">
                  <a:pos x="22" y="3"/>
                </a:cxn>
                <a:cxn ang="0">
                  <a:pos x="38" y="2"/>
                </a:cxn>
                <a:cxn ang="0">
                  <a:pos x="30" y="30"/>
                </a:cxn>
                <a:cxn ang="0">
                  <a:pos x="33" y="7"/>
                </a:cxn>
                <a:cxn ang="0">
                  <a:pos x="30" y="30"/>
                </a:cxn>
              </a:cxnLst>
              <a:rect l="0" t="0" r="r" b="b"/>
              <a:pathLst>
                <a:path w="46" h="42">
                  <a:moveTo>
                    <a:pt x="38" y="2"/>
                  </a:moveTo>
                  <a:cubicBezTo>
                    <a:pt x="43" y="10"/>
                    <a:pt x="46" y="16"/>
                    <a:pt x="45" y="23"/>
                  </a:cubicBezTo>
                  <a:cubicBezTo>
                    <a:pt x="43" y="34"/>
                    <a:pt x="23" y="42"/>
                    <a:pt x="14" y="36"/>
                  </a:cubicBezTo>
                  <a:cubicBezTo>
                    <a:pt x="0" y="26"/>
                    <a:pt x="9" y="12"/>
                    <a:pt x="22" y="3"/>
                  </a:cubicBezTo>
                  <a:cubicBezTo>
                    <a:pt x="25" y="1"/>
                    <a:pt x="33" y="0"/>
                    <a:pt x="38" y="2"/>
                  </a:cubicBezTo>
                  <a:close/>
                  <a:moveTo>
                    <a:pt x="30" y="30"/>
                  </a:moveTo>
                  <a:cubicBezTo>
                    <a:pt x="35" y="25"/>
                    <a:pt x="40" y="13"/>
                    <a:pt x="33" y="7"/>
                  </a:cubicBezTo>
                  <a:cubicBezTo>
                    <a:pt x="19" y="7"/>
                    <a:pt x="5" y="36"/>
                    <a:pt x="30" y="30"/>
                  </a:cubicBezTo>
                  <a:close/>
                </a:path>
              </a:pathLst>
            </a:custGeom>
            <a:solidFill>
              <a:srgbClr val="FFFFFF"/>
            </a:solidFill>
          </p:spPr>
          <p:txBody>
            <a:bodyPr vert="horz" wrap="square" lIns="91440" tIns="45720" rIns="91440" bIns="45720" numCol="1" anchor="t" anchorCtr="0" compatLnSpc="1">
              <a:prstTxWarp prst="textNoShape">
                <a:avLst/>
              </a:prstTxWarp>
            </a:bodyPr>
            <a:lstStyle/>
            <a:p>
              <a:endParaRPr lang="en-US"/>
            </a:p>
          </p:txBody>
        </p:sp>
        <p:sp>
          <p:nvSpPr>
            <p:cNvPr id="84" name="Freeform 56"/>
            <p:cNvSpPr>
              <a:spLocks noEditPoints="1"/>
            </p:cNvSpPr>
            <p:nvPr/>
          </p:nvSpPr>
          <p:spPr bwMode="auto">
            <a:xfrm>
              <a:off x="2490" y="1395"/>
              <a:ext cx="125" cy="130"/>
            </a:xfrm>
            <a:custGeom>
              <a:avLst/>
              <a:gdLst/>
              <a:ahLst/>
              <a:cxnLst>
                <a:cxn ang="0">
                  <a:pos x="27" y="1"/>
                </a:cxn>
                <a:cxn ang="0">
                  <a:pos x="29" y="0"/>
                </a:cxn>
                <a:cxn ang="0">
                  <a:pos x="41" y="11"/>
                </a:cxn>
                <a:cxn ang="0">
                  <a:pos x="6" y="36"/>
                </a:cxn>
                <a:cxn ang="0">
                  <a:pos x="3" y="28"/>
                </a:cxn>
                <a:cxn ang="0">
                  <a:pos x="27" y="1"/>
                </a:cxn>
                <a:cxn ang="0">
                  <a:pos x="12" y="24"/>
                </a:cxn>
                <a:cxn ang="0">
                  <a:pos x="31" y="10"/>
                </a:cxn>
                <a:cxn ang="0">
                  <a:pos x="12" y="24"/>
                </a:cxn>
              </a:cxnLst>
              <a:rect l="0" t="0" r="r" b="b"/>
              <a:pathLst>
                <a:path w="46" h="48">
                  <a:moveTo>
                    <a:pt x="27" y="1"/>
                  </a:moveTo>
                  <a:cubicBezTo>
                    <a:pt x="28" y="1"/>
                    <a:pt x="28" y="0"/>
                    <a:pt x="29" y="0"/>
                  </a:cubicBezTo>
                  <a:cubicBezTo>
                    <a:pt x="35" y="2"/>
                    <a:pt x="40" y="8"/>
                    <a:pt x="41" y="11"/>
                  </a:cubicBezTo>
                  <a:cubicBezTo>
                    <a:pt x="46" y="26"/>
                    <a:pt x="20" y="48"/>
                    <a:pt x="6" y="36"/>
                  </a:cubicBezTo>
                  <a:cubicBezTo>
                    <a:pt x="4" y="34"/>
                    <a:pt x="3" y="30"/>
                    <a:pt x="3" y="28"/>
                  </a:cubicBezTo>
                  <a:cubicBezTo>
                    <a:pt x="0" y="14"/>
                    <a:pt x="14" y="1"/>
                    <a:pt x="27" y="1"/>
                  </a:cubicBezTo>
                  <a:close/>
                  <a:moveTo>
                    <a:pt x="12" y="24"/>
                  </a:moveTo>
                  <a:cubicBezTo>
                    <a:pt x="14" y="41"/>
                    <a:pt x="42" y="24"/>
                    <a:pt x="31" y="10"/>
                  </a:cubicBezTo>
                  <a:cubicBezTo>
                    <a:pt x="23" y="13"/>
                    <a:pt x="10" y="12"/>
                    <a:pt x="12" y="24"/>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47" name="Freeform 57"/>
            <p:cNvSpPr>
              <a:spLocks noEditPoints="1"/>
            </p:cNvSpPr>
            <p:nvPr/>
          </p:nvSpPr>
          <p:spPr bwMode="auto">
            <a:xfrm>
              <a:off x="2501" y="1217"/>
              <a:ext cx="119" cy="111"/>
            </a:xfrm>
            <a:custGeom>
              <a:avLst/>
              <a:gdLst/>
              <a:ahLst/>
              <a:cxnLst>
                <a:cxn ang="0">
                  <a:pos x="23" y="3"/>
                </a:cxn>
                <a:cxn ang="0">
                  <a:pos x="40" y="18"/>
                </a:cxn>
                <a:cxn ang="0">
                  <a:pos x="13" y="39"/>
                </a:cxn>
                <a:cxn ang="0">
                  <a:pos x="0" y="25"/>
                </a:cxn>
                <a:cxn ang="0">
                  <a:pos x="23" y="3"/>
                </a:cxn>
                <a:cxn ang="0">
                  <a:pos x="10" y="27"/>
                </a:cxn>
                <a:cxn ang="0">
                  <a:pos x="18" y="30"/>
                </a:cxn>
                <a:cxn ang="0">
                  <a:pos x="25" y="12"/>
                </a:cxn>
                <a:cxn ang="0">
                  <a:pos x="10" y="27"/>
                </a:cxn>
              </a:cxnLst>
              <a:rect l="0" t="0" r="r" b="b"/>
              <a:pathLst>
                <a:path w="44" h="41">
                  <a:moveTo>
                    <a:pt x="23" y="3"/>
                  </a:moveTo>
                  <a:cubicBezTo>
                    <a:pt x="35" y="0"/>
                    <a:pt x="44" y="6"/>
                    <a:pt x="40" y="18"/>
                  </a:cubicBezTo>
                  <a:cubicBezTo>
                    <a:pt x="37" y="27"/>
                    <a:pt x="22" y="41"/>
                    <a:pt x="13" y="39"/>
                  </a:cubicBezTo>
                  <a:cubicBezTo>
                    <a:pt x="8" y="39"/>
                    <a:pt x="1" y="34"/>
                    <a:pt x="0" y="25"/>
                  </a:cubicBezTo>
                  <a:cubicBezTo>
                    <a:pt x="0" y="14"/>
                    <a:pt x="13" y="5"/>
                    <a:pt x="23" y="3"/>
                  </a:cubicBezTo>
                  <a:close/>
                  <a:moveTo>
                    <a:pt x="10" y="27"/>
                  </a:moveTo>
                  <a:cubicBezTo>
                    <a:pt x="13" y="28"/>
                    <a:pt x="15" y="29"/>
                    <a:pt x="18" y="30"/>
                  </a:cubicBezTo>
                  <a:cubicBezTo>
                    <a:pt x="23" y="27"/>
                    <a:pt x="32" y="18"/>
                    <a:pt x="25" y="12"/>
                  </a:cubicBezTo>
                  <a:cubicBezTo>
                    <a:pt x="15" y="12"/>
                    <a:pt x="12" y="19"/>
                    <a:pt x="10" y="27"/>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48" name="Freeform 58"/>
            <p:cNvSpPr>
              <a:spLocks noEditPoints="1"/>
            </p:cNvSpPr>
            <p:nvPr/>
          </p:nvSpPr>
          <p:spPr bwMode="auto">
            <a:xfrm>
              <a:off x="2328" y="1141"/>
              <a:ext cx="866" cy="454"/>
            </a:xfrm>
            <a:custGeom>
              <a:avLst/>
              <a:gdLst/>
              <a:ahLst/>
              <a:cxnLst>
                <a:cxn ang="0">
                  <a:pos x="258" y="112"/>
                </a:cxn>
                <a:cxn ang="0">
                  <a:pos x="192" y="159"/>
                </a:cxn>
                <a:cxn ang="0">
                  <a:pos x="147" y="159"/>
                </a:cxn>
                <a:cxn ang="0">
                  <a:pos x="120" y="141"/>
                </a:cxn>
                <a:cxn ang="0">
                  <a:pos x="21" y="161"/>
                </a:cxn>
                <a:cxn ang="0">
                  <a:pos x="129" y="108"/>
                </a:cxn>
                <a:cxn ang="0">
                  <a:pos x="61" y="91"/>
                </a:cxn>
                <a:cxn ang="0">
                  <a:pos x="122" y="33"/>
                </a:cxn>
                <a:cxn ang="0">
                  <a:pos x="23" y="140"/>
                </a:cxn>
                <a:cxn ang="0">
                  <a:pos x="20" y="87"/>
                </a:cxn>
                <a:cxn ang="0">
                  <a:pos x="36" y="32"/>
                </a:cxn>
                <a:cxn ang="0">
                  <a:pos x="89" y="11"/>
                </a:cxn>
                <a:cxn ang="0">
                  <a:pos x="140" y="31"/>
                </a:cxn>
                <a:cxn ang="0">
                  <a:pos x="111" y="77"/>
                </a:cxn>
                <a:cxn ang="0">
                  <a:pos x="177" y="10"/>
                </a:cxn>
                <a:cxn ang="0">
                  <a:pos x="196" y="83"/>
                </a:cxn>
                <a:cxn ang="0">
                  <a:pos x="208" y="90"/>
                </a:cxn>
                <a:cxn ang="0">
                  <a:pos x="245" y="25"/>
                </a:cxn>
                <a:cxn ang="0">
                  <a:pos x="320" y="19"/>
                </a:cxn>
                <a:cxn ang="0">
                  <a:pos x="300" y="149"/>
                </a:cxn>
                <a:cxn ang="0">
                  <a:pos x="234" y="57"/>
                </a:cxn>
                <a:cxn ang="0">
                  <a:pos x="225" y="95"/>
                </a:cxn>
                <a:cxn ang="0">
                  <a:pos x="235" y="111"/>
                </a:cxn>
                <a:cxn ang="0">
                  <a:pos x="260" y="138"/>
                </a:cxn>
                <a:cxn ang="0">
                  <a:pos x="307" y="75"/>
                </a:cxn>
                <a:cxn ang="0">
                  <a:pos x="312" y="62"/>
                </a:cxn>
                <a:cxn ang="0">
                  <a:pos x="315" y="22"/>
                </a:cxn>
                <a:cxn ang="0">
                  <a:pos x="189" y="19"/>
                </a:cxn>
                <a:cxn ang="0">
                  <a:pos x="163" y="70"/>
                </a:cxn>
                <a:cxn ang="0">
                  <a:pos x="211" y="105"/>
                </a:cxn>
                <a:cxn ang="0">
                  <a:pos x="207" y="22"/>
                </a:cxn>
                <a:cxn ang="0">
                  <a:pos x="127" y="26"/>
                </a:cxn>
                <a:cxn ang="0">
                  <a:pos x="49" y="33"/>
                </a:cxn>
                <a:cxn ang="0">
                  <a:pos x="206" y="39"/>
                </a:cxn>
                <a:cxn ang="0">
                  <a:pos x="203" y="47"/>
                </a:cxn>
                <a:cxn ang="0">
                  <a:pos x="200" y="55"/>
                </a:cxn>
                <a:cxn ang="0">
                  <a:pos x="113" y="138"/>
                </a:cxn>
                <a:cxn ang="0">
                  <a:pos x="113" y="138"/>
                </a:cxn>
                <a:cxn ang="0">
                  <a:pos x="235" y="139"/>
                </a:cxn>
                <a:cxn ang="0">
                  <a:pos x="256" y="103"/>
                </a:cxn>
                <a:cxn ang="0">
                  <a:pos x="188" y="151"/>
                </a:cxn>
                <a:cxn ang="0">
                  <a:pos x="287" y="162"/>
                </a:cxn>
              </a:cxnLst>
              <a:rect l="0" t="0" r="r" b="b"/>
              <a:pathLst>
                <a:path w="320" h="168">
                  <a:moveTo>
                    <a:pt x="289" y="168"/>
                  </a:moveTo>
                  <a:cubicBezTo>
                    <a:pt x="274" y="168"/>
                    <a:pt x="267" y="159"/>
                    <a:pt x="255" y="155"/>
                  </a:cubicBezTo>
                  <a:cubicBezTo>
                    <a:pt x="252" y="139"/>
                    <a:pt x="254" y="127"/>
                    <a:pt x="258" y="112"/>
                  </a:cubicBezTo>
                  <a:cubicBezTo>
                    <a:pt x="245" y="121"/>
                    <a:pt x="244" y="142"/>
                    <a:pt x="238" y="160"/>
                  </a:cubicBezTo>
                  <a:cubicBezTo>
                    <a:pt x="231" y="156"/>
                    <a:pt x="216" y="151"/>
                    <a:pt x="204" y="153"/>
                  </a:cubicBezTo>
                  <a:cubicBezTo>
                    <a:pt x="200" y="153"/>
                    <a:pt x="196" y="158"/>
                    <a:pt x="192" y="159"/>
                  </a:cubicBezTo>
                  <a:cubicBezTo>
                    <a:pt x="190" y="159"/>
                    <a:pt x="187" y="158"/>
                    <a:pt x="183" y="158"/>
                  </a:cubicBezTo>
                  <a:cubicBezTo>
                    <a:pt x="178" y="158"/>
                    <a:pt x="170" y="160"/>
                    <a:pt x="162" y="160"/>
                  </a:cubicBezTo>
                  <a:cubicBezTo>
                    <a:pt x="157" y="160"/>
                    <a:pt x="152" y="158"/>
                    <a:pt x="147" y="159"/>
                  </a:cubicBezTo>
                  <a:cubicBezTo>
                    <a:pt x="137" y="159"/>
                    <a:pt x="123" y="164"/>
                    <a:pt x="125" y="152"/>
                  </a:cubicBezTo>
                  <a:cubicBezTo>
                    <a:pt x="126" y="147"/>
                    <a:pt x="135" y="141"/>
                    <a:pt x="135" y="133"/>
                  </a:cubicBezTo>
                  <a:cubicBezTo>
                    <a:pt x="129" y="133"/>
                    <a:pt x="125" y="138"/>
                    <a:pt x="120" y="141"/>
                  </a:cubicBezTo>
                  <a:cubicBezTo>
                    <a:pt x="110" y="147"/>
                    <a:pt x="94" y="151"/>
                    <a:pt x="79" y="155"/>
                  </a:cubicBezTo>
                  <a:cubicBezTo>
                    <a:pt x="65" y="158"/>
                    <a:pt x="50" y="162"/>
                    <a:pt x="38" y="163"/>
                  </a:cubicBezTo>
                  <a:cubicBezTo>
                    <a:pt x="32" y="164"/>
                    <a:pt x="26" y="165"/>
                    <a:pt x="21" y="161"/>
                  </a:cubicBezTo>
                  <a:cubicBezTo>
                    <a:pt x="24" y="151"/>
                    <a:pt x="33" y="155"/>
                    <a:pt x="39" y="155"/>
                  </a:cubicBezTo>
                  <a:cubicBezTo>
                    <a:pt x="65" y="153"/>
                    <a:pt x="94" y="149"/>
                    <a:pt x="112" y="133"/>
                  </a:cubicBezTo>
                  <a:cubicBezTo>
                    <a:pt x="119" y="127"/>
                    <a:pt x="128" y="118"/>
                    <a:pt x="129" y="108"/>
                  </a:cubicBezTo>
                  <a:cubicBezTo>
                    <a:pt x="131" y="92"/>
                    <a:pt x="120" y="85"/>
                    <a:pt x="104" y="85"/>
                  </a:cubicBezTo>
                  <a:cubicBezTo>
                    <a:pt x="92" y="84"/>
                    <a:pt x="82" y="88"/>
                    <a:pt x="75" y="93"/>
                  </a:cubicBezTo>
                  <a:cubicBezTo>
                    <a:pt x="69" y="92"/>
                    <a:pt x="63" y="94"/>
                    <a:pt x="61" y="91"/>
                  </a:cubicBezTo>
                  <a:cubicBezTo>
                    <a:pt x="59" y="85"/>
                    <a:pt x="67" y="85"/>
                    <a:pt x="71" y="83"/>
                  </a:cubicBezTo>
                  <a:cubicBezTo>
                    <a:pt x="88" y="75"/>
                    <a:pt x="104" y="65"/>
                    <a:pt x="115" y="49"/>
                  </a:cubicBezTo>
                  <a:cubicBezTo>
                    <a:pt x="119" y="44"/>
                    <a:pt x="122" y="38"/>
                    <a:pt x="122" y="33"/>
                  </a:cubicBezTo>
                  <a:cubicBezTo>
                    <a:pt x="121" y="11"/>
                    <a:pt x="81" y="19"/>
                    <a:pt x="63" y="25"/>
                  </a:cubicBezTo>
                  <a:cubicBezTo>
                    <a:pt x="48" y="55"/>
                    <a:pt x="38" y="98"/>
                    <a:pt x="23" y="132"/>
                  </a:cubicBezTo>
                  <a:cubicBezTo>
                    <a:pt x="23" y="135"/>
                    <a:pt x="23" y="138"/>
                    <a:pt x="23" y="140"/>
                  </a:cubicBezTo>
                  <a:cubicBezTo>
                    <a:pt x="16" y="148"/>
                    <a:pt x="18" y="164"/>
                    <a:pt x="5" y="165"/>
                  </a:cubicBezTo>
                  <a:cubicBezTo>
                    <a:pt x="0" y="159"/>
                    <a:pt x="5" y="154"/>
                    <a:pt x="7" y="148"/>
                  </a:cubicBezTo>
                  <a:cubicBezTo>
                    <a:pt x="12" y="128"/>
                    <a:pt x="14" y="106"/>
                    <a:pt x="20" y="87"/>
                  </a:cubicBezTo>
                  <a:cubicBezTo>
                    <a:pt x="23" y="78"/>
                    <a:pt x="27" y="70"/>
                    <a:pt x="30" y="63"/>
                  </a:cubicBezTo>
                  <a:cubicBezTo>
                    <a:pt x="33" y="54"/>
                    <a:pt x="36" y="46"/>
                    <a:pt x="39" y="39"/>
                  </a:cubicBezTo>
                  <a:cubicBezTo>
                    <a:pt x="40" y="34"/>
                    <a:pt x="34" y="36"/>
                    <a:pt x="36" y="32"/>
                  </a:cubicBezTo>
                  <a:cubicBezTo>
                    <a:pt x="40" y="29"/>
                    <a:pt x="45" y="28"/>
                    <a:pt x="47" y="22"/>
                  </a:cubicBezTo>
                  <a:cubicBezTo>
                    <a:pt x="50" y="21"/>
                    <a:pt x="55" y="21"/>
                    <a:pt x="56" y="17"/>
                  </a:cubicBezTo>
                  <a:cubicBezTo>
                    <a:pt x="65" y="19"/>
                    <a:pt x="76" y="11"/>
                    <a:pt x="89" y="11"/>
                  </a:cubicBezTo>
                  <a:cubicBezTo>
                    <a:pt x="91" y="11"/>
                    <a:pt x="93" y="12"/>
                    <a:pt x="95" y="13"/>
                  </a:cubicBezTo>
                  <a:cubicBezTo>
                    <a:pt x="100" y="13"/>
                    <a:pt x="106" y="12"/>
                    <a:pt x="111" y="14"/>
                  </a:cubicBezTo>
                  <a:cubicBezTo>
                    <a:pt x="122" y="17"/>
                    <a:pt x="139" y="20"/>
                    <a:pt x="140" y="31"/>
                  </a:cubicBezTo>
                  <a:cubicBezTo>
                    <a:pt x="141" y="39"/>
                    <a:pt x="136" y="49"/>
                    <a:pt x="132" y="53"/>
                  </a:cubicBezTo>
                  <a:cubicBezTo>
                    <a:pt x="123" y="62"/>
                    <a:pt x="110" y="71"/>
                    <a:pt x="102" y="78"/>
                  </a:cubicBezTo>
                  <a:cubicBezTo>
                    <a:pt x="105" y="78"/>
                    <a:pt x="108" y="78"/>
                    <a:pt x="111" y="77"/>
                  </a:cubicBezTo>
                  <a:cubicBezTo>
                    <a:pt x="114" y="79"/>
                    <a:pt x="118" y="81"/>
                    <a:pt x="123" y="81"/>
                  </a:cubicBezTo>
                  <a:cubicBezTo>
                    <a:pt x="128" y="88"/>
                    <a:pt x="139" y="89"/>
                    <a:pt x="144" y="97"/>
                  </a:cubicBezTo>
                  <a:cubicBezTo>
                    <a:pt x="158" y="71"/>
                    <a:pt x="164" y="37"/>
                    <a:pt x="177" y="10"/>
                  </a:cubicBezTo>
                  <a:cubicBezTo>
                    <a:pt x="180" y="9"/>
                    <a:pt x="181" y="11"/>
                    <a:pt x="181" y="15"/>
                  </a:cubicBezTo>
                  <a:cubicBezTo>
                    <a:pt x="193" y="13"/>
                    <a:pt x="205" y="16"/>
                    <a:pt x="218" y="17"/>
                  </a:cubicBezTo>
                  <a:cubicBezTo>
                    <a:pt x="217" y="41"/>
                    <a:pt x="199" y="57"/>
                    <a:pt x="196" y="83"/>
                  </a:cubicBezTo>
                  <a:cubicBezTo>
                    <a:pt x="189" y="88"/>
                    <a:pt x="188" y="98"/>
                    <a:pt x="185" y="107"/>
                  </a:cubicBezTo>
                  <a:cubicBezTo>
                    <a:pt x="195" y="103"/>
                    <a:pt x="206" y="100"/>
                    <a:pt x="213" y="92"/>
                  </a:cubicBezTo>
                  <a:cubicBezTo>
                    <a:pt x="213" y="90"/>
                    <a:pt x="209" y="92"/>
                    <a:pt x="208" y="90"/>
                  </a:cubicBezTo>
                  <a:cubicBezTo>
                    <a:pt x="211" y="84"/>
                    <a:pt x="215" y="78"/>
                    <a:pt x="218" y="72"/>
                  </a:cubicBezTo>
                  <a:cubicBezTo>
                    <a:pt x="224" y="61"/>
                    <a:pt x="230" y="49"/>
                    <a:pt x="237" y="38"/>
                  </a:cubicBezTo>
                  <a:cubicBezTo>
                    <a:pt x="240" y="33"/>
                    <a:pt x="241" y="30"/>
                    <a:pt x="245" y="25"/>
                  </a:cubicBezTo>
                  <a:cubicBezTo>
                    <a:pt x="248" y="21"/>
                    <a:pt x="253" y="16"/>
                    <a:pt x="255" y="9"/>
                  </a:cubicBezTo>
                  <a:cubicBezTo>
                    <a:pt x="268" y="10"/>
                    <a:pt x="291" y="0"/>
                    <a:pt x="303" y="6"/>
                  </a:cubicBezTo>
                  <a:cubicBezTo>
                    <a:pt x="312" y="10"/>
                    <a:pt x="316" y="12"/>
                    <a:pt x="320" y="19"/>
                  </a:cubicBezTo>
                  <a:cubicBezTo>
                    <a:pt x="320" y="33"/>
                    <a:pt x="319" y="46"/>
                    <a:pt x="318" y="59"/>
                  </a:cubicBezTo>
                  <a:cubicBezTo>
                    <a:pt x="317" y="70"/>
                    <a:pt x="313" y="80"/>
                    <a:pt x="312" y="90"/>
                  </a:cubicBezTo>
                  <a:cubicBezTo>
                    <a:pt x="310" y="111"/>
                    <a:pt x="315" y="137"/>
                    <a:pt x="300" y="149"/>
                  </a:cubicBezTo>
                  <a:cubicBezTo>
                    <a:pt x="298" y="157"/>
                    <a:pt x="294" y="163"/>
                    <a:pt x="289" y="168"/>
                  </a:cubicBezTo>
                  <a:close/>
                  <a:moveTo>
                    <a:pt x="250" y="33"/>
                  </a:moveTo>
                  <a:cubicBezTo>
                    <a:pt x="245" y="40"/>
                    <a:pt x="240" y="49"/>
                    <a:pt x="234" y="57"/>
                  </a:cubicBezTo>
                  <a:cubicBezTo>
                    <a:pt x="228" y="66"/>
                    <a:pt x="222" y="74"/>
                    <a:pt x="220" y="83"/>
                  </a:cubicBezTo>
                  <a:cubicBezTo>
                    <a:pt x="221" y="84"/>
                    <a:pt x="221" y="90"/>
                    <a:pt x="217" y="91"/>
                  </a:cubicBezTo>
                  <a:cubicBezTo>
                    <a:pt x="219" y="95"/>
                    <a:pt x="223" y="92"/>
                    <a:pt x="225" y="95"/>
                  </a:cubicBezTo>
                  <a:cubicBezTo>
                    <a:pt x="221" y="114"/>
                    <a:pt x="211" y="126"/>
                    <a:pt x="207" y="144"/>
                  </a:cubicBezTo>
                  <a:cubicBezTo>
                    <a:pt x="214" y="146"/>
                    <a:pt x="221" y="146"/>
                    <a:pt x="226" y="143"/>
                  </a:cubicBezTo>
                  <a:cubicBezTo>
                    <a:pt x="234" y="137"/>
                    <a:pt x="231" y="120"/>
                    <a:pt x="235" y="111"/>
                  </a:cubicBezTo>
                  <a:cubicBezTo>
                    <a:pt x="239" y="102"/>
                    <a:pt x="245" y="99"/>
                    <a:pt x="253" y="95"/>
                  </a:cubicBezTo>
                  <a:cubicBezTo>
                    <a:pt x="258" y="100"/>
                    <a:pt x="264" y="101"/>
                    <a:pt x="266" y="107"/>
                  </a:cubicBezTo>
                  <a:cubicBezTo>
                    <a:pt x="268" y="116"/>
                    <a:pt x="260" y="132"/>
                    <a:pt x="260" y="138"/>
                  </a:cubicBezTo>
                  <a:cubicBezTo>
                    <a:pt x="260" y="143"/>
                    <a:pt x="264" y="146"/>
                    <a:pt x="264" y="151"/>
                  </a:cubicBezTo>
                  <a:cubicBezTo>
                    <a:pt x="279" y="157"/>
                    <a:pt x="293" y="150"/>
                    <a:pt x="299" y="143"/>
                  </a:cubicBezTo>
                  <a:cubicBezTo>
                    <a:pt x="303" y="123"/>
                    <a:pt x="307" y="99"/>
                    <a:pt x="307" y="75"/>
                  </a:cubicBezTo>
                  <a:cubicBezTo>
                    <a:pt x="307" y="53"/>
                    <a:pt x="308" y="33"/>
                    <a:pt x="303" y="15"/>
                  </a:cubicBezTo>
                  <a:cubicBezTo>
                    <a:pt x="275" y="13"/>
                    <a:pt x="260" y="19"/>
                    <a:pt x="250" y="33"/>
                  </a:cubicBezTo>
                  <a:close/>
                  <a:moveTo>
                    <a:pt x="312" y="62"/>
                  </a:moveTo>
                  <a:cubicBezTo>
                    <a:pt x="313" y="64"/>
                    <a:pt x="311" y="68"/>
                    <a:pt x="313" y="68"/>
                  </a:cubicBezTo>
                  <a:cubicBezTo>
                    <a:pt x="313" y="66"/>
                    <a:pt x="313" y="63"/>
                    <a:pt x="313" y="61"/>
                  </a:cubicBezTo>
                  <a:cubicBezTo>
                    <a:pt x="315" y="48"/>
                    <a:pt x="315" y="36"/>
                    <a:pt x="315" y="22"/>
                  </a:cubicBezTo>
                  <a:cubicBezTo>
                    <a:pt x="311" y="23"/>
                    <a:pt x="314" y="17"/>
                    <a:pt x="310" y="18"/>
                  </a:cubicBezTo>
                  <a:cubicBezTo>
                    <a:pt x="313" y="30"/>
                    <a:pt x="312" y="47"/>
                    <a:pt x="312" y="62"/>
                  </a:cubicBezTo>
                  <a:close/>
                  <a:moveTo>
                    <a:pt x="189" y="19"/>
                  </a:moveTo>
                  <a:cubicBezTo>
                    <a:pt x="189" y="20"/>
                    <a:pt x="189" y="21"/>
                    <a:pt x="189" y="22"/>
                  </a:cubicBezTo>
                  <a:cubicBezTo>
                    <a:pt x="186" y="26"/>
                    <a:pt x="184" y="18"/>
                    <a:pt x="181" y="21"/>
                  </a:cubicBezTo>
                  <a:cubicBezTo>
                    <a:pt x="173" y="37"/>
                    <a:pt x="169" y="54"/>
                    <a:pt x="163" y="70"/>
                  </a:cubicBezTo>
                  <a:cubicBezTo>
                    <a:pt x="155" y="97"/>
                    <a:pt x="146" y="122"/>
                    <a:pt x="137" y="148"/>
                  </a:cubicBezTo>
                  <a:cubicBezTo>
                    <a:pt x="153" y="147"/>
                    <a:pt x="178" y="145"/>
                    <a:pt x="197" y="146"/>
                  </a:cubicBezTo>
                  <a:cubicBezTo>
                    <a:pt x="204" y="135"/>
                    <a:pt x="207" y="119"/>
                    <a:pt x="211" y="105"/>
                  </a:cubicBezTo>
                  <a:cubicBezTo>
                    <a:pt x="197" y="106"/>
                    <a:pt x="190" y="114"/>
                    <a:pt x="178" y="117"/>
                  </a:cubicBezTo>
                  <a:cubicBezTo>
                    <a:pt x="178" y="115"/>
                    <a:pt x="174" y="116"/>
                    <a:pt x="174" y="114"/>
                  </a:cubicBezTo>
                  <a:cubicBezTo>
                    <a:pt x="186" y="85"/>
                    <a:pt x="196" y="53"/>
                    <a:pt x="207" y="22"/>
                  </a:cubicBezTo>
                  <a:cubicBezTo>
                    <a:pt x="202" y="21"/>
                    <a:pt x="197" y="19"/>
                    <a:pt x="189" y="19"/>
                  </a:cubicBezTo>
                  <a:close/>
                  <a:moveTo>
                    <a:pt x="106" y="67"/>
                  </a:moveTo>
                  <a:cubicBezTo>
                    <a:pt x="116" y="61"/>
                    <a:pt x="142" y="37"/>
                    <a:pt x="127" y="26"/>
                  </a:cubicBezTo>
                  <a:cubicBezTo>
                    <a:pt x="131" y="47"/>
                    <a:pt x="114" y="56"/>
                    <a:pt x="106" y="67"/>
                  </a:cubicBezTo>
                  <a:close/>
                  <a:moveTo>
                    <a:pt x="17" y="122"/>
                  </a:moveTo>
                  <a:cubicBezTo>
                    <a:pt x="29" y="93"/>
                    <a:pt x="38" y="62"/>
                    <a:pt x="49" y="33"/>
                  </a:cubicBezTo>
                  <a:cubicBezTo>
                    <a:pt x="50" y="33"/>
                    <a:pt x="50" y="32"/>
                    <a:pt x="48" y="32"/>
                  </a:cubicBezTo>
                  <a:cubicBezTo>
                    <a:pt x="36" y="60"/>
                    <a:pt x="23" y="92"/>
                    <a:pt x="17" y="122"/>
                  </a:cubicBezTo>
                  <a:close/>
                  <a:moveTo>
                    <a:pt x="206" y="39"/>
                  </a:moveTo>
                  <a:cubicBezTo>
                    <a:pt x="205" y="37"/>
                    <a:pt x="209" y="36"/>
                    <a:pt x="207" y="35"/>
                  </a:cubicBezTo>
                  <a:cubicBezTo>
                    <a:pt x="207" y="36"/>
                    <a:pt x="203" y="38"/>
                    <a:pt x="206" y="39"/>
                  </a:cubicBezTo>
                  <a:close/>
                  <a:moveTo>
                    <a:pt x="203" y="47"/>
                  </a:moveTo>
                  <a:cubicBezTo>
                    <a:pt x="203" y="46"/>
                    <a:pt x="206" y="40"/>
                    <a:pt x="203" y="41"/>
                  </a:cubicBezTo>
                  <a:cubicBezTo>
                    <a:pt x="203" y="42"/>
                    <a:pt x="200" y="46"/>
                    <a:pt x="203" y="47"/>
                  </a:cubicBezTo>
                  <a:close/>
                  <a:moveTo>
                    <a:pt x="200" y="55"/>
                  </a:moveTo>
                  <a:cubicBezTo>
                    <a:pt x="201" y="53"/>
                    <a:pt x="201" y="49"/>
                    <a:pt x="199" y="52"/>
                  </a:cubicBezTo>
                  <a:cubicBezTo>
                    <a:pt x="202" y="52"/>
                    <a:pt x="196" y="55"/>
                    <a:pt x="200" y="55"/>
                  </a:cubicBezTo>
                  <a:close/>
                  <a:moveTo>
                    <a:pt x="113" y="138"/>
                  </a:moveTo>
                  <a:cubicBezTo>
                    <a:pt x="124" y="133"/>
                    <a:pt x="145" y="121"/>
                    <a:pt x="142" y="105"/>
                  </a:cubicBezTo>
                  <a:cubicBezTo>
                    <a:pt x="142" y="102"/>
                    <a:pt x="137" y="96"/>
                    <a:pt x="134" y="97"/>
                  </a:cubicBezTo>
                  <a:cubicBezTo>
                    <a:pt x="143" y="112"/>
                    <a:pt x="122" y="130"/>
                    <a:pt x="113" y="138"/>
                  </a:cubicBezTo>
                  <a:close/>
                  <a:moveTo>
                    <a:pt x="251" y="101"/>
                  </a:moveTo>
                  <a:cubicBezTo>
                    <a:pt x="249" y="103"/>
                    <a:pt x="246" y="104"/>
                    <a:pt x="244" y="107"/>
                  </a:cubicBezTo>
                  <a:cubicBezTo>
                    <a:pt x="238" y="115"/>
                    <a:pt x="239" y="131"/>
                    <a:pt x="235" y="139"/>
                  </a:cubicBezTo>
                  <a:cubicBezTo>
                    <a:pt x="233" y="144"/>
                    <a:pt x="229" y="146"/>
                    <a:pt x="230" y="150"/>
                  </a:cubicBezTo>
                  <a:cubicBezTo>
                    <a:pt x="231" y="150"/>
                    <a:pt x="233" y="150"/>
                    <a:pt x="235" y="150"/>
                  </a:cubicBezTo>
                  <a:cubicBezTo>
                    <a:pt x="238" y="130"/>
                    <a:pt x="245" y="115"/>
                    <a:pt x="256" y="103"/>
                  </a:cubicBezTo>
                  <a:cubicBezTo>
                    <a:pt x="254" y="103"/>
                    <a:pt x="253" y="101"/>
                    <a:pt x="251" y="101"/>
                  </a:cubicBezTo>
                  <a:close/>
                  <a:moveTo>
                    <a:pt x="146" y="154"/>
                  </a:moveTo>
                  <a:cubicBezTo>
                    <a:pt x="160" y="154"/>
                    <a:pt x="178" y="157"/>
                    <a:pt x="188" y="151"/>
                  </a:cubicBezTo>
                  <a:cubicBezTo>
                    <a:pt x="175" y="151"/>
                    <a:pt x="156" y="151"/>
                    <a:pt x="146" y="154"/>
                  </a:cubicBezTo>
                  <a:close/>
                  <a:moveTo>
                    <a:pt x="278" y="161"/>
                  </a:moveTo>
                  <a:cubicBezTo>
                    <a:pt x="281" y="161"/>
                    <a:pt x="283" y="162"/>
                    <a:pt x="287" y="162"/>
                  </a:cubicBezTo>
                  <a:cubicBezTo>
                    <a:pt x="287" y="159"/>
                    <a:pt x="293" y="158"/>
                    <a:pt x="290" y="156"/>
                  </a:cubicBezTo>
                  <a:cubicBezTo>
                    <a:pt x="288" y="160"/>
                    <a:pt x="279" y="158"/>
                    <a:pt x="278" y="161"/>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49" name="Freeform 59"/>
            <p:cNvSpPr>
              <a:spLocks noEditPoints="1"/>
            </p:cNvSpPr>
            <p:nvPr/>
          </p:nvSpPr>
          <p:spPr bwMode="auto">
            <a:xfrm>
              <a:off x="3172" y="1128"/>
              <a:ext cx="376" cy="448"/>
            </a:xfrm>
            <a:custGeom>
              <a:avLst/>
              <a:gdLst/>
              <a:ahLst/>
              <a:cxnLst>
                <a:cxn ang="0">
                  <a:pos x="77" y="50"/>
                </a:cxn>
                <a:cxn ang="0">
                  <a:pos x="96" y="17"/>
                </a:cxn>
                <a:cxn ang="0">
                  <a:pos x="136" y="8"/>
                </a:cxn>
                <a:cxn ang="0">
                  <a:pos x="114" y="114"/>
                </a:cxn>
                <a:cxn ang="0">
                  <a:pos x="97" y="157"/>
                </a:cxn>
                <a:cxn ang="0">
                  <a:pos x="60" y="125"/>
                </a:cxn>
                <a:cxn ang="0">
                  <a:pos x="53" y="113"/>
                </a:cxn>
                <a:cxn ang="0">
                  <a:pos x="8" y="166"/>
                </a:cxn>
                <a:cxn ang="0">
                  <a:pos x="15" y="107"/>
                </a:cxn>
                <a:cxn ang="0">
                  <a:pos x="31" y="50"/>
                </a:cxn>
                <a:cxn ang="0">
                  <a:pos x="91" y="15"/>
                </a:cxn>
                <a:cxn ang="0">
                  <a:pos x="36" y="66"/>
                </a:cxn>
                <a:cxn ang="0">
                  <a:pos x="28" y="92"/>
                </a:cxn>
                <a:cxn ang="0">
                  <a:pos x="18" y="128"/>
                </a:cxn>
                <a:cxn ang="0">
                  <a:pos x="35" y="150"/>
                </a:cxn>
                <a:cxn ang="0">
                  <a:pos x="47" y="95"/>
                </a:cxn>
                <a:cxn ang="0">
                  <a:pos x="77" y="89"/>
                </a:cxn>
                <a:cxn ang="0">
                  <a:pos x="67" y="132"/>
                </a:cxn>
                <a:cxn ang="0">
                  <a:pos x="107" y="147"/>
                </a:cxn>
                <a:cxn ang="0">
                  <a:pos x="106" y="20"/>
                </a:cxn>
                <a:cxn ang="0">
                  <a:pos x="87" y="82"/>
                </a:cxn>
                <a:cxn ang="0">
                  <a:pos x="77" y="75"/>
                </a:cxn>
                <a:cxn ang="0">
                  <a:pos x="57" y="68"/>
                </a:cxn>
                <a:cxn ang="0">
                  <a:pos x="64" y="48"/>
                </a:cxn>
                <a:cxn ang="0">
                  <a:pos x="76" y="18"/>
                </a:cxn>
                <a:cxn ang="0">
                  <a:pos x="80" y="26"/>
                </a:cxn>
                <a:cxn ang="0">
                  <a:pos x="71" y="40"/>
                </a:cxn>
                <a:cxn ang="0">
                  <a:pos x="75" y="43"/>
                </a:cxn>
                <a:cxn ang="0">
                  <a:pos x="84" y="18"/>
                </a:cxn>
                <a:cxn ang="0">
                  <a:pos x="71" y="68"/>
                </a:cxn>
                <a:cxn ang="0">
                  <a:pos x="72" y="60"/>
                </a:cxn>
                <a:cxn ang="0">
                  <a:pos x="70" y="114"/>
                </a:cxn>
                <a:cxn ang="0">
                  <a:pos x="70" y="114"/>
                </a:cxn>
              </a:cxnLst>
              <a:rect l="0" t="0" r="r" b="b"/>
              <a:pathLst>
                <a:path w="139" h="166">
                  <a:moveTo>
                    <a:pt x="91" y="15"/>
                  </a:moveTo>
                  <a:cubicBezTo>
                    <a:pt x="88" y="28"/>
                    <a:pt x="82" y="38"/>
                    <a:pt x="77" y="50"/>
                  </a:cubicBezTo>
                  <a:cubicBezTo>
                    <a:pt x="78" y="54"/>
                    <a:pt x="80" y="57"/>
                    <a:pt x="84" y="59"/>
                  </a:cubicBezTo>
                  <a:cubicBezTo>
                    <a:pt x="89" y="44"/>
                    <a:pt x="88" y="27"/>
                    <a:pt x="96" y="17"/>
                  </a:cubicBezTo>
                  <a:cubicBezTo>
                    <a:pt x="99" y="14"/>
                    <a:pt x="105" y="9"/>
                    <a:pt x="109" y="8"/>
                  </a:cubicBezTo>
                  <a:cubicBezTo>
                    <a:pt x="116" y="6"/>
                    <a:pt x="126" y="8"/>
                    <a:pt x="136" y="8"/>
                  </a:cubicBezTo>
                  <a:cubicBezTo>
                    <a:pt x="139" y="20"/>
                    <a:pt x="134" y="32"/>
                    <a:pt x="129" y="40"/>
                  </a:cubicBezTo>
                  <a:cubicBezTo>
                    <a:pt x="125" y="58"/>
                    <a:pt x="115" y="88"/>
                    <a:pt x="114" y="114"/>
                  </a:cubicBezTo>
                  <a:cubicBezTo>
                    <a:pt x="114" y="125"/>
                    <a:pt x="120" y="146"/>
                    <a:pt x="112" y="153"/>
                  </a:cubicBezTo>
                  <a:cubicBezTo>
                    <a:pt x="110" y="155"/>
                    <a:pt x="101" y="156"/>
                    <a:pt x="97" y="157"/>
                  </a:cubicBezTo>
                  <a:cubicBezTo>
                    <a:pt x="85" y="159"/>
                    <a:pt x="68" y="165"/>
                    <a:pt x="57" y="161"/>
                  </a:cubicBezTo>
                  <a:cubicBezTo>
                    <a:pt x="58" y="148"/>
                    <a:pt x="57" y="137"/>
                    <a:pt x="60" y="125"/>
                  </a:cubicBezTo>
                  <a:cubicBezTo>
                    <a:pt x="62" y="114"/>
                    <a:pt x="71" y="105"/>
                    <a:pt x="70" y="94"/>
                  </a:cubicBezTo>
                  <a:cubicBezTo>
                    <a:pt x="60" y="89"/>
                    <a:pt x="56" y="104"/>
                    <a:pt x="53" y="113"/>
                  </a:cubicBezTo>
                  <a:cubicBezTo>
                    <a:pt x="50" y="123"/>
                    <a:pt x="50" y="137"/>
                    <a:pt x="46" y="145"/>
                  </a:cubicBezTo>
                  <a:cubicBezTo>
                    <a:pt x="40" y="161"/>
                    <a:pt x="25" y="161"/>
                    <a:pt x="8" y="166"/>
                  </a:cubicBezTo>
                  <a:cubicBezTo>
                    <a:pt x="5" y="163"/>
                    <a:pt x="2" y="161"/>
                    <a:pt x="0" y="158"/>
                  </a:cubicBezTo>
                  <a:cubicBezTo>
                    <a:pt x="2" y="141"/>
                    <a:pt x="11" y="123"/>
                    <a:pt x="15" y="107"/>
                  </a:cubicBezTo>
                  <a:cubicBezTo>
                    <a:pt x="19" y="96"/>
                    <a:pt x="20" y="82"/>
                    <a:pt x="24" y="69"/>
                  </a:cubicBezTo>
                  <a:cubicBezTo>
                    <a:pt x="26" y="62"/>
                    <a:pt x="28" y="57"/>
                    <a:pt x="31" y="50"/>
                  </a:cubicBezTo>
                  <a:cubicBezTo>
                    <a:pt x="36" y="38"/>
                    <a:pt x="39" y="24"/>
                    <a:pt x="45" y="15"/>
                  </a:cubicBezTo>
                  <a:cubicBezTo>
                    <a:pt x="53" y="2"/>
                    <a:pt x="79" y="0"/>
                    <a:pt x="91" y="15"/>
                  </a:cubicBezTo>
                  <a:close/>
                  <a:moveTo>
                    <a:pt x="52" y="19"/>
                  </a:moveTo>
                  <a:cubicBezTo>
                    <a:pt x="45" y="33"/>
                    <a:pt x="41" y="51"/>
                    <a:pt x="36" y="66"/>
                  </a:cubicBezTo>
                  <a:cubicBezTo>
                    <a:pt x="35" y="68"/>
                    <a:pt x="32" y="69"/>
                    <a:pt x="32" y="71"/>
                  </a:cubicBezTo>
                  <a:cubicBezTo>
                    <a:pt x="30" y="78"/>
                    <a:pt x="30" y="85"/>
                    <a:pt x="28" y="92"/>
                  </a:cubicBezTo>
                  <a:cubicBezTo>
                    <a:pt x="26" y="98"/>
                    <a:pt x="22" y="103"/>
                    <a:pt x="20" y="109"/>
                  </a:cubicBezTo>
                  <a:cubicBezTo>
                    <a:pt x="19" y="115"/>
                    <a:pt x="20" y="122"/>
                    <a:pt x="18" y="128"/>
                  </a:cubicBezTo>
                  <a:cubicBezTo>
                    <a:pt x="16" y="137"/>
                    <a:pt x="9" y="143"/>
                    <a:pt x="10" y="153"/>
                  </a:cubicBezTo>
                  <a:cubicBezTo>
                    <a:pt x="16" y="154"/>
                    <a:pt x="28" y="152"/>
                    <a:pt x="35" y="150"/>
                  </a:cubicBezTo>
                  <a:cubicBezTo>
                    <a:pt x="41" y="143"/>
                    <a:pt x="42" y="135"/>
                    <a:pt x="45" y="122"/>
                  </a:cubicBezTo>
                  <a:cubicBezTo>
                    <a:pt x="48" y="112"/>
                    <a:pt x="51" y="102"/>
                    <a:pt x="47" y="95"/>
                  </a:cubicBezTo>
                  <a:cubicBezTo>
                    <a:pt x="50" y="92"/>
                    <a:pt x="54" y="89"/>
                    <a:pt x="59" y="88"/>
                  </a:cubicBezTo>
                  <a:cubicBezTo>
                    <a:pt x="64" y="80"/>
                    <a:pt x="73" y="83"/>
                    <a:pt x="77" y="89"/>
                  </a:cubicBezTo>
                  <a:cubicBezTo>
                    <a:pt x="88" y="102"/>
                    <a:pt x="75" y="110"/>
                    <a:pt x="69" y="124"/>
                  </a:cubicBezTo>
                  <a:cubicBezTo>
                    <a:pt x="68" y="126"/>
                    <a:pt x="68" y="130"/>
                    <a:pt x="67" y="132"/>
                  </a:cubicBezTo>
                  <a:cubicBezTo>
                    <a:pt x="65" y="139"/>
                    <a:pt x="61" y="148"/>
                    <a:pt x="64" y="154"/>
                  </a:cubicBezTo>
                  <a:cubicBezTo>
                    <a:pt x="78" y="149"/>
                    <a:pt x="94" y="152"/>
                    <a:pt x="107" y="147"/>
                  </a:cubicBezTo>
                  <a:cubicBezTo>
                    <a:pt x="103" y="97"/>
                    <a:pt x="120" y="63"/>
                    <a:pt x="127" y="18"/>
                  </a:cubicBezTo>
                  <a:cubicBezTo>
                    <a:pt x="120" y="16"/>
                    <a:pt x="113" y="17"/>
                    <a:pt x="106" y="20"/>
                  </a:cubicBezTo>
                  <a:cubicBezTo>
                    <a:pt x="99" y="31"/>
                    <a:pt x="94" y="49"/>
                    <a:pt x="91" y="65"/>
                  </a:cubicBezTo>
                  <a:cubicBezTo>
                    <a:pt x="90" y="71"/>
                    <a:pt x="93" y="79"/>
                    <a:pt x="87" y="82"/>
                  </a:cubicBezTo>
                  <a:cubicBezTo>
                    <a:pt x="83" y="85"/>
                    <a:pt x="84" y="79"/>
                    <a:pt x="83" y="78"/>
                  </a:cubicBezTo>
                  <a:cubicBezTo>
                    <a:pt x="82" y="77"/>
                    <a:pt x="78" y="76"/>
                    <a:pt x="77" y="75"/>
                  </a:cubicBezTo>
                  <a:cubicBezTo>
                    <a:pt x="67" y="72"/>
                    <a:pt x="64" y="79"/>
                    <a:pt x="57" y="79"/>
                  </a:cubicBezTo>
                  <a:cubicBezTo>
                    <a:pt x="54" y="74"/>
                    <a:pt x="55" y="71"/>
                    <a:pt x="57" y="68"/>
                  </a:cubicBezTo>
                  <a:cubicBezTo>
                    <a:pt x="57" y="66"/>
                    <a:pt x="57" y="64"/>
                    <a:pt x="58" y="63"/>
                  </a:cubicBezTo>
                  <a:cubicBezTo>
                    <a:pt x="59" y="58"/>
                    <a:pt x="63" y="53"/>
                    <a:pt x="64" y="48"/>
                  </a:cubicBezTo>
                  <a:cubicBezTo>
                    <a:pt x="65" y="46"/>
                    <a:pt x="64" y="43"/>
                    <a:pt x="64" y="41"/>
                  </a:cubicBezTo>
                  <a:cubicBezTo>
                    <a:pt x="67" y="32"/>
                    <a:pt x="77" y="26"/>
                    <a:pt x="76" y="18"/>
                  </a:cubicBezTo>
                  <a:cubicBezTo>
                    <a:pt x="68" y="16"/>
                    <a:pt x="58" y="15"/>
                    <a:pt x="52" y="19"/>
                  </a:cubicBezTo>
                  <a:close/>
                  <a:moveTo>
                    <a:pt x="80" y="26"/>
                  </a:moveTo>
                  <a:cubicBezTo>
                    <a:pt x="77" y="30"/>
                    <a:pt x="75" y="35"/>
                    <a:pt x="72" y="39"/>
                  </a:cubicBezTo>
                  <a:cubicBezTo>
                    <a:pt x="72" y="39"/>
                    <a:pt x="72" y="40"/>
                    <a:pt x="71" y="40"/>
                  </a:cubicBezTo>
                  <a:cubicBezTo>
                    <a:pt x="71" y="43"/>
                    <a:pt x="71" y="46"/>
                    <a:pt x="71" y="48"/>
                  </a:cubicBezTo>
                  <a:cubicBezTo>
                    <a:pt x="73" y="48"/>
                    <a:pt x="74" y="44"/>
                    <a:pt x="75" y="43"/>
                  </a:cubicBezTo>
                  <a:cubicBezTo>
                    <a:pt x="76" y="40"/>
                    <a:pt x="77" y="38"/>
                    <a:pt x="77" y="35"/>
                  </a:cubicBezTo>
                  <a:cubicBezTo>
                    <a:pt x="80" y="31"/>
                    <a:pt x="86" y="24"/>
                    <a:pt x="84" y="18"/>
                  </a:cubicBezTo>
                  <a:cubicBezTo>
                    <a:pt x="80" y="18"/>
                    <a:pt x="81" y="23"/>
                    <a:pt x="80" y="26"/>
                  </a:cubicBezTo>
                  <a:close/>
                  <a:moveTo>
                    <a:pt x="71" y="68"/>
                  </a:moveTo>
                  <a:cubicBezTo>
                    <a:pt x="74" y="68"/>
                    <a:pt x="78" y="68"/>
                    <a:pt x="81" y="68"/>
                  </a:cubicBezTo>
                  <a:cubicBezTo>
                    <a:pt x="79" y="64"/>
                    <a:pt x="76" y="62"/>
                    <a:pt x="72" y="60"/>
                  </a:cubicBezTo>
                  <a:cubicBezTo>
                    <a:pt x="73" y="64"/>
                    <a:pt x="71" y="65"/>
                    <a:pt x="71" y="68"/>
                  </a:cubicBezTo>
                  <a:close/>
                  <a:moveTo>
                    <a:pt x="70" y="114"/>
                  </a:moveTo>
                  <a:cubicBezTo>
                    <a:pt x="71" y="111"/>
                    <a:pt x="75" y="104"/>
                    <a:pt x="73" y="105"/>
                  </a:cubicBezTo>
                  <a:cubicBezTo>
                    <a:pt x="72" y="108"/>
                    <a:pt x="68" y="111"/>
                    <a:pt x="70" y="114"/>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151" name="Group 62"/>
          <p:cNvGrpSpPr>
            <a:grpSpLocks noChangeAspect="1"/>
          </p:cNvGrpSpPr>
          <p:nvPr/>
        </p:nvGrpSpPr>
        <p:grpSpPr bwMode="auto">
          <a:xfrm>
            <a:off x="1362075" y="2081213"/>
            <a:ext cx="1836738" cy="744537"/>
            <a:chOff x="858" y="1311"/>
            <a:chExt cx="1157" cy="469"/>
          </a:xfrm>
        </p:grpSpPr>
        <p:sp>
          <p:nvSpPr>
            <p:cNvPr id="152" name="AutoShape 61"/>
            <p:cNvSpPr>
              <a:spLocks noChangeAspect="1" noChangeArrowheads="1" noTextEdit="1"/>
            </p:cNvSpPr>
            <p:nvPr/>
          </p:nvSpPr>
          <p:spPr bwMode="auto">
            <a:xfrm>
              <a:off x="858" y="1311"/>
              <a:ext cx="1157" cy="469"/>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53" name="Freeform 63"/>
            <p:cNvSpPr>
              <a:spLocks/>
            </p:cNvSpPr>
            <p:nvPr/>
          </p:nvSpPr>
          <p:spPr bwMode="auto">
            <a:xfrm>
              <a:off x="1744" y="1315"/>
              <a:ext cx="229" cy="320"/>
            </a:xfrm>
            <a:custGeom>
              <a:avLst/>
              <a:gdLst/>
              <a:ahLst/>
              <a:cxnLst>
                <a:cxn ang="0">
                  <a:pos x="31" y="2"/>
                </a:cxn>
                <a:cxn ang="0">
                  <a:pos x="12" y="60"/>
                </a:cxn>
                <a:cxn ang="0">
                  <a:pos x="60" y="42"/>
                </a:cxn>
                <a:cxn ang="0">
                  <a:pos x="43" y="80"/>
                </a:cxn>
                <a:cxn ang="0">
                  <a:pos x="35" y="81"/>
                </a:cxn>
                <a:cxn ang="0">
                  <a:pos x="53" y="46"/>
                </a:cxn>
                <a:cxn ang="0">
                  <a:pos x="14" y="67"/>
                </a:cxn>
                <a:cxn ang="0">
                  <a:pos x="4" y="75"/>
                </a:cxn>
                <a:cxn ang="0">
                  <a:pos x="7" y="57"/>
                </a:cxn>
                <a:cxn ang="0">
                  <a:pos x="13" y="39"/>
                </a:cxn>
                <a:cxn ang="0">
                  <a:pos x="25" y="0"/>
                </a:cxn>
                <a:cxn ang="0">
                  <a:pos x="31" y="2"/>
                </a:cxn>
              </a:cxnLst>
              <a:rect l="0" t="0" r="r" b="b"/>
              <a:pathLst>
                <a:path w="60" h="84">
                  <a:moveTo>
                    <a:pt x="31" y="2"/>
                  </a:moveTo>
                  <a:cubicBezTo>
                    <a:pt x="29" y="23"/>
                    <a:pt x="17" y="39"/>
                    <a:pt x="12" y="60"/>
                  </a:cubicBezTo>
                  <a:cubicBezTo>
                    <a:pt x="24" y="48"/>
                    <a:pt x="38" y="38"/>
                    <a:pt x="60" y="42"/>
                  </a:cubicBezTo>
                  <a:cubicBezTo>
                    <a:pt x="59" y="58"/>
                    <a:pt x="44" y="64"/>
                    <a:pt x="43" y="80"/>
                  </a:cubicBezTo>
                  <a:cubicBezTo>
                    <a:pt x="40" y="79"/>
                    <a:pt x="40" y="84"/>
                    <a:pt x="35" y="81"/>
                  </a:cubicBezTo>
                  <a:cubicBezTo>
                    <a:pt x="35" y="69"/>
                    <a:pt x="49" y="60"/>
                    <a:pt x="53" y="46"/>
                  </a:cubicBezTo>
                  <a:cubicBezTo>
                    <a:pt x="35" y="45"/>
                    <a:pt x="25" y="57"/>
                    <a:pt x="14" y="67"/>
                  </a:cubicBezTo>
                  <a:cubicBezTo>
                    <a:pt x="12" y="72"/>
                    <a:pt x="10" y="77"/>
                    <a:pt x="4" y="75"/>
                  </a:cubicBezTo>
                  <a:cubicBezTo>
                    <a:pt x="0" y="70"/>
                    <a:pt x="5" y="63"/>
                    <a:pt x="7" y="57"/>
                  </a:cubicBezTo>
                  <a:cubicBezTo>
                    <a:pt x="9" y="51"/>
                    <a:pt x="11" y="45"/>
                    <a:pt x="13" y="39"/>
                  </a:cubicBezTo>
                  <a:cubicBezTo>
                    <a:pt x="18" y="26"/>
                    <a:pt x="22" y="12"/>
                    <a:pt x="25" y="0"/>
                  </a:cubicBezTo>
                  <a:cubicBezTo>
                    <a:pt x="27" y="1"/>
                    <a:pt x="29" y="1"/>
                    <a:pt x="31" y="2"/>
                  </a:cubicBezTo>
                  <a:close/>
                </a:path>
              </a:pathLst>
            </a:custGeom>
            <a:solidFill>
              <a:srgbClr val="FFFFFF"/>
            </a:solidFill>
          </p:spPr>
          <p:txBody>
            <a:bodyPr vert="horz" wrap="square" lIns="91440" tIns="45720" rIns="91440" bIns="45720" numCol="1" anchor="t" anchorCtr="0" compatLnSpc="1">
              <a:prstTxWarp prst="textNoShape">
                <a:avLst/>
              </a:prstTxWarp>
            </a:bodyPr>
            <a:lstStyle/>
            <a:p>
              <a:endParaRPr lang="en-US"/>
            </a:p>
          </p:txBody>
        </p:sp>
        <p:sp>
          <p:nvSpPr>
            <p:cNvPr id="154" name="Freeform 64"/>
            <p:cNvSpPr>
              <a:spLocks/>
            </p:cNvSpPr>
            <p:nvPr/>
          </p:nvSpPr>
          <p:spPr bwMode="auto">
            <a:xfrm>
              <a:off x="1465" y="1330"/>
              <a:ext cx="119" cy="290"/>
            </a:xfrm>
            <a:custGeom>
              <a:avLst/>
              <a:gdLst/>
              <a:ahLst/>
              <a:cxnLst>
                <a:cxn ang="0">
                  <a:pos x="9" y="75"/>
                </a:cxn>
                <a:cxn ang="0">
                  <a:pos x="0" y="75"/>
                </a:cxn>
                <a:cxn ang="0">
                  <a:pos x="26" y="0"/>
                </a:cxn>
                <a:cxn ang="0">
                  <a:pos x="29" y="0"/>
                </a:cxn>
                <a:cxn ang="0">
                  <a:pos x="31" y="1"/>
                </a:cxn>
                <a:cxn ang="0">
                  <a:pos x="10" y="64"/>
                </a:cxn>
                <a:cxn ang="0">
                  <a:pos x="9" y="75"/>
                </a:cxn>
              </a:cxnLst>
              <a:rect l="0" t="0" r="r" b="b"/>
              <a:pathLst>
                <a:path w="31" h="76">
                  <a:moveTo>
                    <a:pt x="9" y="75"/>
                  </a:moveTo>
                  <a:cubicBezTo>
                    <a:pt x="7" y="76"/>
                    <a:pt x="4" y="76"/>
                    <a:pt x="0" y="75"/>
                  </a:cubicBezTo>
                  <a:cubicBezTo>
                    <a:pt x="5" y="44"/>
                    <a:pt x="22" y="29"/>
                    <a:pt x="26" y="0"/>
                  </a:cubicBezTo>
                  <a:cubicBezTo>
                    <a:pt x="27" y="0"/>
                    <a:pt x="28" y="1"/>
                    <a:pt x="29" y="0"/>
                  </a:cubicBezTo>
                  <a:cubicBezTo>
                    <a:pt x="30" y="0"/>
                    <a:pt x="30" y="1"/>
                    <a:pt x="31" y="1"/>
                  </a:cubicBezTo>
                  <a:cubicBezTo>
                    <a:pt x="31" y="22"/>
                    <a:pt x="14" y="42"/>
                    <a:pt x="10" y="64"/>
                  </a:cubicBezTo>
                  <a:cubicBezTo>
                    <a:pt x="9" y="69"/>
                    <a:pt x="13" y="70"/>
                    <a:pt x="9" y="75"/>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55" name="Freeform 65"/>
            <p:cNvSpPr>
              <a:spLocks/>
            </p:cNvSpPr>
            <p:nvPr/>
          </p:nvSpPr>
          <p:spPr bwMode="auto">
            <a:xfrm>
              <a:off x="858" y="1315"/>
              <a:ext cx="600" cy="374"/>
            </a:xfrm>
            <a:custGeom>
              <a:avLst/>
              <a:gdLst/>
              <a:ahLst/>
              <a:cxnLst>
                <a:cxn ang="0">
                  <a:pos x="119" y="7"/>
                </a:cxn>
                <a:cxn ang="0">
                  <a:pos x="89" y="38"/>
                </a:cxn>
                <a:cxn ang="0">
                  <a:pos x="157" y="59"/>
                </a:cxn>
                <a:cxn ang="0">
                  <a:pos x="155" y="67"/>
                </a:cxn>
                <a:cxn ang="0">
                  <a:pos x="114" y="82"/>
                </a:cxn>
                <a:cxn ang="0">
                  <a:pos x="33" y="91"/>
                </a:cxn>
                <a:cxn ang="0">
                  <a:pos x="16" y="91"/>
                </a:cxn>
                <a:cxn ang="0">
                  <a:pos x="0" y="93"/>
                </a:cxn>
                <a:cxn ang="0">
                  <a:pos x="21" y="87"/>
                </a:cxn>
                <a:cxn ang="0">
                  <a:pos x="26" y="89"/>
                </a:cxn>
                <a:cxn ang="0">
                  <a:pos x="137" y="74"/>
                </a:cxn>
                <a:cxn ang="0">
                  <a:pos x="149" y="61"/>
                </a:cxn>
                <a:cxn ang="0">
                  <a:pos x="77" y="43"/>
                </a:cxn>
                <a:cxn ang="0">
                  <a:pos x="58" y="82"/>
                </a:cxn>
                <a:cxn ang="0">
                  <a:pos x="51" y="82"/>
                </a:cxn>
                <a:cxn ang="0">
                  <a:pos x="67" y="46"/>
                </a:cxn>
                <a:cxn ang="0">
                  <a:pos x="52" y="44"/>
                </a:cxn>
                <a:cxn ang="0">
                  <a:pos x="71" y="38"/>
                </a:cxn>
                <a:cxn ang="0">
                  <a:pos x="87" y="12"/>
                </a:cxn>
                <a:cxn ang="0">
                  <a:pos x="80" y="35"/>
                </a:cxn>
                <a:cxn ang="0">
                  <a:pos x="112" y="12"/>
                </a:cxn>
                <a:cxn ang="0">
                  <a:pos x="78" y="9"/>
                </a:cxn>
                <a:cxn ang="0">
                  <a:pos x="43" y="11"/>
                </a:cxn>
                <a:cxn ang="0">
                  <a:pos x="70" y="4"/>
                </a:cxn>
                <a:cxn ang="0">
                  <a:pos x="119" y="7"/>
                </a:cxn>
              </a:cxnLst>
              <a:rect l="0" t="0" r="r" b="b"/>
              <a:pathLst>
                <a:path w="157" h="98">
                  <a:moveTo>
                    <a:pt x="119" y="7"/>
                  </a:moveTo>
                  <a:cubicBezTo>
                    <a:pt x="123" y="27"/>
                    <a:pt x="102" y="34"/>
                    <a:pt x="89" y="38"/>
                  </a:cubicBezTo>
                  <a:cubicBezTo>
                    <a:pt x="108" y="40"/>
                    <a:pt x="144" y="43"/>
                    <a:pt x="157" y="59"/>
                  </a:cubicBezTo>
                  <a:cubicBezTo>
                    <a:pt x="156" y="62"/>
                    <a:pt x="156" y="64"/>
                    <a:pt x="155" y="67"/>
                  </a:cubicBezTo>
                  <a:cubicBezTo>
                    <a:pt x="149" y="80"/>
                    <a:pt x="130" y="80"/>
                    <a:pt x="114" y="82"/>
                  </a:cubicBezTo>
                  <a:cubicBezTo>
                    <a:pt x="89" y="86"/>
                    <a:pt x="61" y="87"/>
                    <a:pt x="33" y="91"/>
                  </a:cubicBezTo>
                  <a:cubicBezTo>
                    <a:pt x="29" y="91"/>
                    <a:pt x="23" y="92"/>
                    <a:pt x="16" y="91"/>
                  </a:cubicBezTo>
                  <a:cubicBezTo>
                    <a:pt x="11" y="92"/>
                    <a:pt x="5" y="98"/>
                    <a:pt x="0" y="93"/>
                  </a:cubicBezTo>
                  <a:cubicBezTo>
                    <a:pt x="3" y="84"/>
                    <a:pt x="16" y="92"/>
                    <a:pt x="21" y="87"/>
                  </a:cubicBezTo>
                  <a:cubicBezTo>
                    <a:pt x="24" y="87"/>
                    <a:pt x="25" y="88"/>
                    <a:pt x="26" y="89"/>
                  </a:cubicBezTo>
                  <a:cubicBezTo>
                    <a:pt x="62" y="82"/>
                    <a:pt x="102" y="82"/>
                    <a:pt x="137" y="74"/>
                  </a:cubicBezTo>
                  <a:cubicBezTo>
                    <a:pt x="141" y="70"/>
                    <a:pt x="152" y="69"/>
                    <a:pt x="149" y="61"/>
                  </a:cubicBezTo>
                  <a:cubicBezTo>
                    <a:pt x="144" y="45"/>
                    <a:pt x="86" y="44"/>
                    <a:pt x="77" y="43"/>
                  </a:cubicBezTo>
                  <a:cubicBezTo>
                    <a:pt x="69" y="53"/>
                    <a:pt x="62" y="70"/>
                    <a:pt x="58" y="82"/>
                  </a:cubicBezTo>
                  <a:cubicBezTo>
                    <a:pt x="55" y="81"/>
                    <a:pt x="55" y="84"/>
                    <a:pt x="51" y="82"/>
                  </a:cubicBezTo>
                  <a:cubicBezTo>
                    <a:pt x="53" y="70"/>
                    <a:pt x="62" y="57"/>
                    <a:pt x="67" y="46"/>
                  </a:cubicBezTo>
                  <a:cubicBezTo>
                    <a:pt x="65" y="44"/>
                    <a:pt x="56" y="49"/>
                    <a:pt x="52" y="44"/>
                  </a:cubicBezTo>
                  <a:cubicBezTo>
                    <a:pt x="54" y="35"/>
                    <a:pt x="65" y="41"/>
                    <a:pt x="71" y="38"/>
                  </a:cubicBezTo>
                  <a:cubicBezTo>
                    <a:pt x="77" y="30"/>
                    <a:pt x="81" y="16"/>
                    <a:pt x="87" y="12"/>
                  </a:cubicBezTo>
                  <a:cubicBezTo>
                    <a:pt x="93" y="18"/>
                    <a:pt x="83" y="30"/>
                    <a:pt x="80" y="35"/>
                  </a:cubicBezTo>
                  <a:cubicBezTo>
                    <a:pt x="91" y="33"/>
                    <a:pt x="112" y="27"/>
                    <a:pt x="112" y="12"/>
                  </a:cubicBezTo>
                  <a:cubicBezTo>
                    <a:pt x="102" y="5"/>
                    <a:pt x="89" y="8"/>
                    <a:pt x="78" y="9"/>
                  </a:cubicBezTo>
                  <a:cubicBezTo>
                    <a:pt x="66" y="10"/>
                    <a:pt x="55" y="12"/>
                    <a:pt x="43" y="11"/>
                  </a:cubicBezTo>
                  <a:cubicBezTo>
                    <a:pt x="47" y="2"/>
                    <a:pt x="61" y="4"/>
                    <a:pt x="70" y="4"/>
                  </a:cubicBezTo>
                  <a:cubicBezTo>
                    <a:pt x="85" y="3"/>
                    <a:pt x="101" y="0"/>
                    <a:pt x="119" y="7"/>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56" name="Freeform 66"/>
            <p:cNvSpPr>
              <a:spLocks noEditPoints="1"/>
            </p:cNvSpPr>
            <p:nvPr/>
          </p:nvSpPr>
          <p:spPr bwMode="auto">
            <a:xfrm>
              <a:off x="1542" y="1403"/>
              <a:ext cx="202" cy="232"/>
            </a:xfrm>
            <a:custGeom>
              <a:avLst/>
              <a:gdLst/>
              <a:ahLst/>
              <a:cxnLst>
                <a:cxn ang="0">
                  <a:pos x="39" y="51"/>
                </a:cxn>
                <a:cxn ang="0">
                  <a:pos x="51" y="54"/>
                </a:cxn>
                <a:cxn ang="0">
                  <a:pos x="32" y="54"/>
                </a:cxn>
                <a:cxn ang="0">
                  <a:pos x="33" y="38"/>
                </a:cxn>
                <a:cxn ang="0">
                  <a:pos x="2" y="46"/>
                </a:cxn>
                <a:cxn ang="0">
                  <a:pos x="1" y="35"/>
                </a:cxn>
                <a:cxn ang="0">
                  <a:pos x="49" y="16"/>
                </a:cxn>
                <a:cxn ang="0">
                  <a:pos x="49" y="28"/>
                </a:cxn>
                <a:cxn ang="0">
                  <a:pos x="42" y="33"/>
                </a:cxn>
                <a:cxn ang="0">
                  <a:pos x="39" y="51"/>
                </a:cxn>
                <a:cxn ang="0">
                  <a:pos x="9" y="42"/>
                </a:cxn>
                <a:cxn ang="0">
                  <a:pos x="39" y="25"/>
                </a:cxn>
                <a:cxn ang="0">
                  <a:pos x="45" y="26"/>
                </a:cxn>
                <a:cxn ang="0">
                  <a:pos x="9" y="42"/>
                </a:cxn>
              </a:cxnLst>
              <a:rect l="0" t="0" r="r" b="b"/>
              <a:pathLst>
                <a:path w="53" h="61">
                  <a:moveTo>
                    <a:pt x="39" y="51"/>
                  </a:moveTo>
                  <a:cubicBezTo>
                    <a:pt x="43" y="53"/>
                    <a:pt x="45" y="52"/>
                    <a:pt x="51" y="54"/>
                  </a:cubicBezTo>
                  <a:cubicBezTo>
                    <a:pt x="48" y="61"/>
                    <a:pt x="37" y="58"/>
                    <a:pt x="32" y="54"/>
                  </a:cubicBezTo>
                  <a:cubicBezTo>
                    <a:pt x="31" y="50"/>
                    <a:pt x="29" y="43"/>
                    <a:pt x="33" y="38"/>
                  </a:cubicBezTo>
                  <a:cubicBezTo>
                    <a:pt x="23" y="42"/>
                    <a:pt x="18" y="53"/>
                    <a:pt x="2" y="46"/>
                  </a:cubicBezTo>
                  <a:cubicBezTo>
                    <a:pt x="2" y="43"/>
                    <a:pt x="0" y="39"/>
                    <a:pt x="1" y="35"/>
                  </a:cubicBezTo>
                  <a:cubicBezTo>
                    <a:pt x="3" y="29"/>
                    <a:pt x="37" y="0"/>
                    <a:pt x="49" y="16"/>
                  </a:cubicBezTo>
                  <a:cubicBezTo>
                    <a:pt x="49" y="21"/>
                    <a:pt x="53" y="23"/>
                    <a:pt x="49" y="28"/>
                  </a:cubicBezTo>
                  <a:cubicBezTo>
                    <a:pt x="48" y="30"/>
                    <a:pt x="44" y="30"/>
                    <a:pt x="42" y="33"/>
                  </a:cubicBezTo>
                  <a:cubicBezTo>
                    <a:pt x="38" y="38"/>
                    <a:pt x="37" y="44"/>
                    <a:pt x="39" y="51"/>
                  </a:cubicBezTo>
                  <a:close/>
                  <a:moveTo>
                    <a:pt x="9" y="42"/>
                  </a:moveTo>
                  <a:cubicBezTo>
                    <a:pt x="22" y="42"/>
                    <a:pt x="30" y="32"/>
                    <a:pt x="39" y="25"/>
                  </a:cubicBezTo>
                  <a:cubicBezTo>
                    <a:pt x="41" y="23"/>
                    <a:pt x="43" y="28"/>
                    <a:pt x="45" y="26"/>
                  </a:cubicBezTo>
                  <a:cubicBezTo>
                    <a:pt x="42" y="3"/>
                    <a:pt x="5" y="33"/>
                    <a:pt x="9" y="42"/>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57" name="Freeform 67"/>
            <p:cNvSpPr>
              <a:spLocks/>
            </p:cNvSpPr>
            <p:nvPr/>
          </p:nvSpPr>
          <p:spPr bwMode="auto">
            <a:xfrm>
              <a:off x="927" y="1723"/>
              <a:ext cx="1088" cy="73"/>
            </a:xfrm>
            <a:custGeom>
              <a:avLst/>
              <a:gdLst/>
              <a:ahLst/>
              <a:cxnLst>
                <a:cxn ang="0">
                  <a:pos x="279" y="0"/>
                </a:cxn>
                <a:cxn ang="0">
                  <a:pos x="285" y="3"/>
                </a:cxn>
                <a:cxn ang="0">
                  <a:pos x="269" y="7"/>
                </a:cxn>
                <a:cxn ang="0">
                  <a:pos x="200" y="8"/>
                </a:cxn>
                <a:cxn ang="0">
                  <a:pos x="80" y="10"/>
                </a:cxn>
                <a:cxn ang="0">
                  <a:pos x="47" y="12"/>
                </a:cxn>
                <a:cxn ang="0">
                  <a:pos x="13" y="15"/>
                </a:cxn>
                <a:cxn ang="0">
                  <a:pos x="0" y="12"/>
                </a:cxn>
                <a:cxn ang="0">
                  <a:pos x="17" y="9"/>
                </a:cxn>
                <a:cxn ang="0">
                  <a:pos x="81" y="5"/>
                </a:cxn>
                <a:cxn ang="0">
                  <a:pos x="246" y="3"/>
                </a:cxn>
                <a:cxn ang="0">
                  <a:pos x="279" y="0"/>
                </a:cxn>
              </a:cxnLst>
              <a:rect l="0" t="0" r="r" b="b"/>
              <a:pathLst>
                <a:path w="285" h="19">
                  <a:moveTo>
                    <a:pt x="279" y="0"/>
                  </a:moveTo>
                  <a:cubicBezTo>
                    <a:pt x="282" y="0"/>
                    <a:pt x="284" y="1"/>
                    <a:pt x="285" y="3"/>
                  </a:cubicBezTo>
                  <a:cubicBezTo>
                    <a:pt x="282" y="11"/>
                    <a:pt x="275" y="7"/>
                    <a:pt x="269" y="7"/>
                  </a:cubicBezTo>
                  <a:cubicBezTo>
                    <a:pt x="247" y="7"/>
                    <a:pt x="223" y="8"/>
                    <a:pt x="200" y="8"/>
                  </a:cubicBezTo>
                  <a:cubicBezTo>
                    <a:pt x="161" y="8"/>
                    <a:pt x="119" y="8"/>
                    <a:pt x="80" y="10"/>
                  </a:cubicBezTo>
                  <a:cubicBezTo>
                    <a:pt x="69" y="10"/>
                    <a:pt x="58" y="11"/>
                    <a:pt x="47" y="12"/>
                  </a:cubicBezTo>
                  <a:cubicBezTo>
                    <a:pt x="35" y="13"/>
                    <a:pt x="25" y="14"/>
                    <a:pt x="13" y="15"/>
                  </a:cubicBezTo>
                  <a:cubicBezTo>
                    <a:pt x="10" y="15"/>
                    <a:pt x="2" y="19"/>
                    <a:pt x="0" y="12"/>
                  </a:cubicBezTo>
                  <a:cubicBezTo>
                    <a:pt x="2" y="3"/>
                    <a:pt x="12" y="9"/>
                    <a:pt x="17" y="9"/>
                  </a:cubicBezTo>
                  <a:cubicBezTo>
                    <a:pt x="37" y="9"/>
                    <a:pt x="58" y="6"/>
                    <a:pt x="81" y="5"/>
                  </a:cubicBezTo>
                  <a:cubicBezTo>
                    <a:pt x="133" y="3"/>
                    <a:pt x="190" y="4"/>
                    <a:pt x="246" y="3"/>
                  </a:cubicBezTo>
                  <a:cubicBezTo>
                    <a:pt x="259" y="3"/>
                    <a:pt x="271" y="4"/>
                    <a:pt x="279" y="0"/>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159" name="Group 70"/>
          <p:cNvGrpSpPr>
            <a:grpSpLocks noChangeAspect="1"/>
          </p:cNvGrpSpPr>
          <p:nvPr/>
        </p:nvGrpSpPr>
        <p:grpSpPr bwMode="auto">
          <a:xfrm>
            <a:off x="-2386013" y="1428750"/>
            <a:ext cx="2940051" cy="1025525"/>
            <a:chOff x="-1503" y="900"/>
            <a:chExt cx="1852" cy="646"/>
          </a:xfrm>
        </p:grpSpPr>
        <p:sp>
          <p:nvSpPr>
            <p:cNvPr id="160" name="AutoShape 69"/>
            <p:cNvSpPr>
              <a:spLocks noChangeAspect="1" noChangeArrowheads="1" noTextEdit="1"/>
            </p:cNvSpPr>
            <p:nvPr/>
          </p:nvSpPr>
          <p:spPr bwMode="auto">
            <a:xfrm>
              <a:off x="-1503" y="900"/>
              <a:ext cx="1852" cy="646"/>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61" name="Freeform 71"/>
            <p:cNvSpPr>
              <a:spLocks noEditPoints="1"/>
            </p:cNvSpPr>
            <p:nvPr/>
          </p:nvSpPr>
          <p:spPr bwMode="auto">
            <a:xfrm>
              <a:off x="-1499" y="879"/>
              <a:ext cx="1844" cy="667"/>
            </a:xfrm>
            <a:custGeom>
              <a:avLst/>
              <a:gdLst/>
              <a:ahLst/>
              <a:cxnLst>
                <a:cxn ang="0">
                  <a:pos x="409" y="11"/>
                </a:cxn>
                <a:cxn ang="0">
                  <a:pos x="370" y="108"/>
                </a:cxn>
                <a:cxn ang="0">
                  <a:pos x="250" y="114"/>
                </a:cxn>
                <a:cxn ang="0">
                  <a:pos x="13" y="152"/>
                </a:cxn>
                <a:cxn ang="0">
                  <a:pos x="112" y="77"/>
                </a:cxn>
                <a:cxn ang="0">
                  <a:pos x="230" y="10"/>
                </a:cxn>
                <a:cxn ang="0">
                  <a:pos x="306" y="113"/>
                </a:cxn>
                <a:cxn ang="0">
                  <a:pos x="129" y="17"/>
                </a:cxn>
                <a:cxn ang="0">
                  <a:pos x="335" y="31"/>
                </a:cxn>
                <a:cxn ang="0">
                  <a:pos x="161" y="18"/>
                </a:cxn>
                <a:cxn ang="0">
                  <a:pos x="237" y="31"/>
                </a:cxn>
                <a:cxn ang="0">
                  <a:pos x="271" y="13"/>
                </a:cxn>
                <a:cxn ang="0">
                  <a:pos x="395" y="14"/>
                </a:cxn>
                <a:cxn ang="0">
                  <a:pos x="394" y="28"/>
                </a:cxn>
                <a:cxn ang="0">
                  <a:pos x="414" y="50"/>
                </a:cxn>
                <a:cxn ang="0">
                  <a:pos x="346" y="38"/>
                </a:cxn>
                <a:cxn ang="0">
                  <a:pos x="265" y="40"/>
                </a:cxn>
                <a:cxn ang="0">
                  <a:pos x="416" y="28"/>
                </a:cxn>
                <a:cxn ang="0">
                  <a:pos x="75" y="30"/>
                </a:cxn>
                <a:cxn ang="0">
                  <a:pos x="345" y="55"/>
                </a:cxn>
                <a:cxn ang="0">
                  <a:pos x="83" y="40"/>
                </a:cxn>
                <a:cxn ang="0">
                  <a:pos x="39" y="46"/>
                </a:cxn>
                <a:cxn ang="0">
                  <a:pos x="47" y="57"/>
                </a:cxn>
                <a:cxn ang="0">
                  <a:pos x="76" y="60"/>
                </a:cxn>
                <a:cxn ang="0">
                  <a:pos x="326" y="86"/>
                </a:cxn>
                <a:cxn ang="0">
                  <a:pos x="409" y="65"/>
                </a:cxn>
                <a:cxn ang="0">
                  <a:pos x="167" y="58"/>
                </a:cxn>
                <a:cxn ang="0">
                  <a:pos x="212" y="70"/>
                </a:cxn>
                <a:cxn ang="0">
                  <a:pos x="44" y="62"/>
                </a:cxn>
                <a:cxn ang="0">
                  <a:pos x="390" y="91"/>
                </a:cxn>
                <a:cxn ang="0">
                  <a:pos x="61" y="70"/>
                </a:cxn>
                <a:cxn ang="0">
                  <a:pos x="198" y="87"/>
                </a:cxn>
                <a:cxn ang="0">
                  <a:pos x="320" y="78"/>
                </a:cxn>
                <a:cxn ang="0">
                  <a:pos x="355" y="78"/>
                </a:cxn>
                <a:cxn ang="0">
                  <a:pos x="120" y="77"/>
                </a:cxn>
                <a:cxn ang="0">
                  <a:pos x="11" y="80"/>
                </a:cxn>
                <a:cxn ang="0">
                  <a:pos x="412" y="92"/>
                </a:cxn>
                <a:cxn ang="0">
                  <a:pos x="277" y="94"/>
                </a:cxn>
                <a:cxn ang="0">
                  <a:pos x="67" y="88"/>
                </a:cxn>
                <a:cxn ang="0">
                  <a:pos x="271" y="91"/>
                </a:cxn>
                <a:cxn ang="0">
                  <a:pos x="344" y="95"/>
                </a:cxn>
                <a:cxn ang="0">
                  <a:pos x="274" y="97"/>
                </a:cxn>
                <a:cxn ang="0">
                  <a:pos x="86" y="99"/>
                </a:cxn>
                <a:cxn ang="0">
                  <a:pos x="30" y="116"/>
                </a:cxn>
                <a:cxn ang="0">
                  <a:pos x="222" y="100"/>
                </a:cxn>
                <a:cxn ang="0">
                  <a:pos x="26" y="112"/>
                </a:cxn>
                <a:cxn ang="0">
                  <a:pos x="9" y="104"/>
                </a:cxn>
                <a:cxn ang="0">
                  <a:pos x="247" y="107"/>
                </a:cxn>
                <a:cxn ang="0">
                  <a:pos x="185" y="103"/>
                </a:cxn>
                <a:cxn ang="0">
                  <a:pos x="234" y="110"/>
                </a:cxn>
                <a:cxn ang="0">
                  <a:pos x="320" y="108"/>
                </a:cxn>
                <a:cxn ang="0">
                  <a:pos x="148" y="126"/>
                </a:cxn>
                <a:cxn ang="0">
                  <a:pos x="111" y="140"/>
                </a:cxn>
                <a:cxn ang="0">
                  <a:pos x="21" y="124"/>
                </a:cxn>
                <a:cxn ang="0">
                  <a:pos x="333" y="131"/>
                </a:cxn>
                <a:cxn ang="0">
                  <a:pos x="409" y="124"/>
                </a:cxn>
                <a:cxn ang="0">
                  <a:pos x="48" y="146"/>
                </a:cxn>
                <a:cxn ang="0">
                  <a:pos x="80" y="131"/>
                </a:cxn>
                <a:cxn ang="0">
                  <a:pos x="301" y="129"/>
                </a:cxn>
                <a:cxn ang="0">
                  <a:pos x="205" y="140"/>
                </a:cxn>
                <a:cxn ang="0">
                  <a:pos x="9" y="135"/>
                </a:cxn>
                <a:cxn ang="0">
                  <a:pos x="135" y="139"/>
                </a:cxn>
                <a:cxn ang="0">
                  <a:pos x="62" y="147"/>
                </a:cxn>
              </a:cxnLst>
              <a:rect l="0" t="0" r="r" b="b"/>
              <a:pathLst>
                <a:path w="436" h="158">
                  <a:moveTo>
                    <a:pt x="369" y="9"/>
                  </a:moveTo>
                  <a:cubicBezTo>
                    <a:pt x="371" y="27"/>
                    <a:pt x="366" y="41"/>
                    <a:pt x="362" y="56"/>
                  </a:cubicBezTo>
                  <a:cubicBezTo>
                    <a:pt x="361" y="59"/>
                    <a:pt x="364" y="58"/>
                    <a:pt x="364" y="61"/>
                  </a:cubicBezTo>
                  <a:cubicBezTo>
                    <a:pt x="364" y="65"/>
                    <a:pt x="360" y="64"/>
                    <a:pt x="360" y="68"/>
                  </a:cubicBezTo>
                  <a:cubicBezTo>
                    <a:pt x="365" y="67"/>
                    <a:pt x="372" y="67"/>
                    <a:pt x="377" y="66"/>
                  </a:cubicBezTo>
                  <a:cubicBezTo>
                    <a:pt x="380" y="50"/>
                    <a:pt x="385" y="28"/>
                    <a:pt x="384" y="8"/>
                  </a:cubicBezTo>
                  <a:cubicBezTo>
                    <a:pt x="389" y="3"/>
                    <a:pt x="394" y="8"/>
                    <a:pt x="398" y="10"/>
                  </a:cubicBezTo>
                  <a:cubicBezTo>
                    <a:pt x="404" y="11"/>
                    <a:pt x="401" y="5"/>
                    <a:pt x="406" y="6"/>
                  </a:cubicBezTo>
                  <a:cubicBezTo>
                    <a:pt x="410" y="6"/>
                    <a:pt x="410" y="8"/>
                    <a:pt x="409" y="11"/>
                  </a:cubicBezTo>
                  <a:cubicBezTo>
                    <a:pt x="418" y="13"/>
                    <a:pt x="430" y="11"/>
                    <a:pt x="436" y="15"/>
                  </a:cubicBezTo>
                  <a:cubicBezTo>
                    <a:pt x="435" y="36"/>
                    <a:pt x="426" y="49"/>
                    <a:pt x="422" y="68"/>
                  </a:cubicBezTo>
                  <a:cubicBezTo>
                    <a:pt x="420" y="82"/>
                    <a:pt x="419" y="95"/>
                    <a:pt x="418" y="112"/>
                  </a:cubicBezTo>
                  <a:cubicBezTo>
                    <a:pt x="417" y="125"/>
                    <a:pt x="414" y="140"/>
                    <a:pt x="416" y="151"/>
                  </a:cubicBezTo>
                  <a:cubicBezTo>
                    <a:pt x="410" y="154"/>
                    <a:pt x="407" y="150"/>
                    <a:pt x="403" y="148"/>
                  </a:cubicBezTo>
                  <a:cubicBezTo>
                    <a:pt x="398" y="147"/>
                    <a:pt x="393" y="150"/>
                    <a:pt x="391" y="147"/>
                  </a:cubicBezTo>
                  <a:cubicBezTo>
                    <a:pt x="382" y="147"/>
                    <a:pt x="374" y="154"/>
                    <a:pt x="366" y="152"/>
                  </a:cubicBezTo>
                  <a:cubicBezTo>
                    <a:pt x="364" y="143"/>
                    <a:pt x="369" y="138"/>
                    <a:pt x="370" y="131"/>
                  </a:cubicBezTo>
                  <a:cubicBezTo>
                    <a:pt x="370" y="124"/>
                    <a:pt x="368" y="118"/>
                    <a:pt x="370" y="108"/>
                  </a:cubicBezTo>
                  <a:cubicBezTo>
                    <a:pt x="367" y="104"/>
                    <a:pt x="360" y="104"/>
                    <a:pt x="353" y="103"/>
                  </a:cubicBezTo>
                  <a:cubicBezTo>
                    <a:pt x="348" y="115"/>
                    <a:pt x="353" y="134"/>
                    <a:pt x="348" y="144"/>
                  </a:cubicBezTo>
                  <a:cubicBezTo>
                    <a:pt x="343" y="144"/>
                    <a:pt x="339" y="143"/>
                    <a:pt x="337" y="138"/>
                  </a:cubicBezTo>
                  <a:cubicBezTo>
                    <a:pt x="332" y="138"/>
                    <a:pt x="328" y="136"/>
                    <a:pt x="323" y="136"/>
                  </a:cubicBezTo>
                  <a:cubicBezTo>
                    <a:pt x="319" y="136"/>
                    <a:pt x="314" y="140"/>
                    <a:pt x="313" y="136"/>
                  </a:cubicBezTo>
                  <a:cubicBezTo>
                    <a:pt x="312" y="139"/>
                    <a:pt x="310" y="141"/>
                    <a:pt x="307" y="142"/>
                  </a:cubicBezTo>
                  <a:cubicBezTo>
                    <a:pt x="297" y="142"/>
                    <a:pt x="286" y="139"/>
                    <a:pt x="277" y="140"/>
                  </a:cubicBezTo>
                  <a:cubicBezTo>
                    <a:pt x="272" y="141"/>
                    <a:pt x="268" y="144"/>
                    <a:pt x="263" y="143"/>
                  </a:cubicBezTo>
                  <a:cubicBezTo>
                    <a:pt x="256" y="135"/>
                    <a:pt x="259" y="116"/>
                    <a:pt x="250" y="114"/>
                  </a:cubicBezTo>
                  <a:cubicBezTo>
                    <a:pt x="241" y="113"/>
                    <a:pt x="240" y="127"/>
                    <a:pt x="231" y="129"/>
                  </a:cubicBezTo>
                  <a:cubicBezTo>
                    <a:pt x="232" y="137"/>
                    <a:pt x="234" y="151"/>
                    <a:pt x="232" y="158"/>
                  </a:cubicBezTo>
                  <a:cubicBezTo>
                    <a:pt x="230" y="158"/>
                    <a:pt x="228" y="158"/>
                    <a:pt x="226" y="158"/>
                  </a:cubicBezTo>
                  <a:cubicBezTo>
                    <a:pt x="224" y="157"/>
                    <a:pt x="225" y="153"/>
                    <a:pt x="225" y="151"/>
                  </a:cubicBezTo>
                  <a:cubicBezTo>
                    <a:pt x="191" y="146"/>
                    <a:pt x="165" y="144"/>
                    <a:pt x="128" y="146"/>
                  </a:cubicBezTo>
                  <a:cubicBezTo>
                    <a:pt x="124" y="146"/>
                    <a:pt x="124" y="143"/>
                    <a:pt x="121" y="143"/>
                  </a:cubicBezTo>
                  <a:cubicBezTo>
                    <a:pt x="116" y="145"/>
                    <a:pt x="112" y="146"/>
                    <a:pt x="109" y="149"/>
                  </a:cubicBezTo>
                  <a:cubicBezTo>
                    <a:pt x="90" y="150"/>
                    <a:pt x="73" y="153"/>
                    <a:pt x="55" y="153"/>
                  </a:cubicBezTo>
                  <a:cubicBezTo>
                    <a:pt x="40" y="152"/>
                    <a:pt x="25" y="146"/>
                    <a:pt x="13" y="152"/>
                  </a:cubicBezTo>
                  <a:cubicBezTo>
                    <a:pt x="7" y="149"/>
                    <a:pt x="4" y="150"/>
                    <a:pt x="0" y="146"/>
                  </a:cubicBezTo>
                  <a:cubicBezTo>
                    <a:pt x="2" y="138"/>
                    <a:pt x="4" y="125"/>
                    <a:pt x="1" y="118"/>
                  </a:cubicBezTo>
                  <a:cubicBezTo>
                    <a:pt x="6" y="105"/>
                    <a:pt x="2" y="80"/>
                    <a:pt x="3" y="62"/>
                  </a:cubicBezTo>
                  <a:cubicBezTo>
                    <a:pt x="3" y="56"/>
                    <a:pt x="6" y="51"/>
                    <a:pt x="3" y="46"/>
                  </a:cubicBezTo>
                  <a:cubicBezTo>
                    <a:pt x="8" y="41"/>
                    <a:pt x="8" y="32"/>
                    <a:pt x="6" y="25"/>
                  </a:cubicBezTo>
                  <a:cubicBezTo>
                    <a:pt x="38" y="14"/>
                    <a:pt x="90" y="8"/>
                    <a:pt x="93" y="48"/>
                  </a:cubicBezTo>
                  <a:cubicBezTo>
                    <a:pt x="94" y="57"/>
                    <a:pt x="91" y="61"/>
                    <a:pt x="87" y="69"/>
                  </a:cubicBezTo>
                  <a:cubicBezTo>
                    <a:pt x="91" y="72"/>
                    <a:pt x="92" y="66"/>
                    <a:pt x="96" y="67"/>
                  </a:cubicBezTo>
                  <a:cubicBezTo>
                    <a:pt x="99" y="73"/>
                    <a:pt x="108" y="73"/>
                    <a:pt x="112" y="77"/>
                  </a:cubicBezTo>
                  <a:cubicBezTo>
                    <a:pt x="119" y="58"/>
                    <a:pt x="114" y="22"/>
                    <a:pt x="126" y="6"/>
                  </a:cubicBezTo>
                  <a:cubicBezTo>
                    <a:pt x="144" y="8"/>
                    <a:pt x="163" y="6"/>
                    <a:pt x="182" y="9"/>
                  </a:cubicBezTo>
                  <a:cubicBezTo>
                    <a:pt x="187" y="15"/>
                    <a:pt x="182" y="26"/>
                    <a:pt x="180" y="35"/>
                  </a:cubicBezTo>
                  <a:cubicBezTo>
                    <a:pt x="175" y="55"/>
                    <a:pt x="171" y="80"/>
                    <a:pt x="167" y="101"/>
                  </a:cubicBezTo>
                  <a:cubicBezTo>
                    <a:pt x="169" y="103"/>
                    <a:pt x="171" y="97"/>
                    <a:pt x="173" y="97"/>
                  </a:cubicBezTo>
                  <a:cubicBezTo>
                    <a:pt x="177" y="100"/>
                    <a:pt x="180" y="98"/>
                    <a:pt x="185" y="97"/>
                  </a:cubicBezTo>
                  <a:cubicBezTo>
                    <a:pt x="192" y="84"/>
                    <a:pt x="200" y="70"/>
                    <a:pt x="207" y="57"/>
                  </a:cubicBezTo>
                  <a:cubicBezTo>
                    <a:pt x="214" y="43"/>
                    <a:pt x="220" y="29"/>
                    <a:pt x="229" y="17"/>
                  </a:cubicBezTo>
                  <a:cubicBezTo>
                    <a:pt x="229" y="14"/>
                    <a:pt x="228" y="12"/>
                    <a:pt x="230" y="10"/>
                  </a:cubicBezTo>
                  <a:cubicBezTo>
                    <a:pt x="235" y="7"/>
                    <a:pt x="238" y="10"/>
                    <a:pt x="242" y="10"/>
                  </a:cubicBezTo>
                  <a:cubicBezTo>
                    <a:pt x="258" y="9"/>
                    <a:pt x="279" y="0"/>
                    <a:pt x="285" y="13"/>
                  </a:cubicBezTo>
                  <a:cubicBezTo>
                    <a:pt x="285" y="14"/>
                    <a:pt x="286" y="17"/>
                    <a:pt x="286" y="16"/>
                  </a:cubicBezTo>
                  <a:cubicBezTo>
                    <a:pt x="289" y="35"/>
                    <a:pt x="293" y="62"/>
                    <a:pt x="299" y="80"/>
                  </a:cubicBezTo>
                  <a:cubicBezTo>
                    <a:pt x="299" y="81"/>
                    <a:pt x="301" y="80"/>
                    <a:pt x="301" y="82"/>
                  </a:cubicBezTo>
                  <a:cubicBezTo>
                    <a:pt x="303" y="83"/>
                    <a:pt x="302" y="85"/>
                    <a:pt x="301" y="86"/>
                  </a:cubicBezTo>
                  <a:cubicBezTo>
                    <a:pt x="301" y="89"/>
                    <a:pt x="306" y="86"/>
                    <a:pt x="305" y="89"/>
                  </a:cubicBezTo>
                  <a:cubicBezTo>
                    <a:pt x="306" y="92"/>
                    <a:pt x="304" y="93"/>
                    <a:pt x="303" y="97"/>
                  </a:cubicBezTo>
                  <a:cubicBezTo>
                    <a:pt x="303" y="102"/>
                    <a:pt x="307" y="108"/>
                    <a:pt x="306" y="113"/>
                  </a:cubicBezTo>
                  <a:cubicBezTo>
                    <a:pt x="310" y="112"/>
                    <a:pt x="312" y="109"/>
                    <a:pt x="314" y="107"/>
                  </a:cubicBezTo>
                  <a:cubicBezTo>
                    <a:pt x="312" y="104"/>
                    <a:pt x="309" y="104"/>
                    <a:pt x="308" y="102"/>
                  </a:cubicBezTo>
                  <a:cubicBezTo>
                    <a:pt x="312" y="90"/>
                    <a:pt x="312" y="74"/>
                    <a:pt x="314" y="59"/>
                  </a:cubicBezTo>
                  <a:cubicBezTo>
                    <a:pt x="315" y="48"/>
                    <a:pt x="320" y="38"/>
                    <a:pt x="316" y="29"/>
                  </a:cubicBezTo>
                  <a:cubicBezTo>
                    <a:pt x="322" y="26"/>
                    <a:pt x="318" y="12"/>
                    <a:pt x="323" y="7"/>
                  </a:cubicBezTo>
                  <a:cubicBezTo>
                    <a:pt x="333" y="8"/>
                    <a:pt x="340" y="6"/>
                    <a:pt x="349" y="8"/>
                  </a:cubicBezTo>
                  <a:cubicBezTo>
                    <a:pt x="350" y="7"/>
                    <a:pt x="350" y="5"/>
                    <a:pt x="351" y="4"/>
                  </a:cubicBezTo>
                  <a:cubicBezTo>
                    <a:pt x="357" y="7"/>
                    <a:pt x="363" y="6"/>
                    <a:pt x="369" y="9"/>
                  </a:cubicBezTo>
                  <a:close/>
                  <a:moveTo>
                    <a:pt x="129" y="17"/>
                  </a:moveTo>
                  <a:cubicBezTo>
                    <a:pt x="128" y="16"/>
                    <a:pt x="131" y="13"/>
                    <a:pt x="129" y="12"/>
                  </a:cubicBezTo>
                  <a:cubicBezTo>
                    <a:pt x="127" y="13"/>
                    <a:pt x="124" y="17"/>
                    <a:pt x="129" y="17"/>
                  </a:cubicBezTo>
                  <a:close/>
                  <a:moveTo>
                    <a:pt x="130" y="26"/>
                  </a:moveTo>
                  <a:cubicBezTo>
                    <a:pt x="134" y="23"/>
                    <a:pt x="142" y="16"/>
                    <a:pt x="139" y="12"/>
                  </a:cubicBezTo>
                  <a:cubicBezTo>
                    <a:pt x="135" y="16"/>
                    <a:pt x="132" y="21"/>
                    <a:pt x="130" y="26"/>
                  </a:cubicBezTo>
                  <a:close/>
                  <a:moveTo>
                    <a:pt x="324" y="33"/>
                  </a:moveTo>
                  <a:cubicBezTo>
                    <a:pt x="333" y="28"/>
                    <a:pt x="339" y="20"/>
                    <a:pt x="345" y="12"/>
                  </a:cubicBezTo>
                  <a:cubicBezTo>
                    <a:pt x="334" y="15"/>
                    <a:pt x="329" y="25"/>
                    <a:pt x="324" y="33"/>
                  </a:cubicBezTo>
                  <a:close/>
                  <a:moveTo>
                    <a:pt x="335" y="31"/>
                  </a:moveTo>
                  <a:cubicBezTo>
                    <a:pt x="337" y="31"/>
                    <a:pt x="337" y="29"/>
                    <a:pt x="340" y="30"/>
                  </a:cubicBezTo>
                  <a:cubicBezTo>
                    <a:pt x="342" y="23"/>
                    <a:pt x="354" y="19"/>
                    <a:pt x="353" y="12"/>
                  </a:cubicBezTo>
                  <a:cubicBezTo>
                    <a:pt x="348" y="19"/>
                    <a:pt x="341" y="25"/>
                    <a:pt x="335" y="31"/>
                  </a:cubicBezTo>
                  <a:close/>
                  <a:moveTo>
                    <a:pt x="142" y="22"/>
                  </a:moveTo>
                  <a:cubicBezTo>
                    <a:pt x="136" y="29"/>
                    <a:pt x="129" y="35"/>
                    <a:pt x="127" y="41"/>
                  </a:cubicBezTo>
                  <a:cubicBezTo>
                    <a:pt x="130" y="40"/>
                    <a:pt x="132" y="35"/>
                    <a:pt x="136" y="37"/>
                  </a:cubicBezTo>
                  <a:cubicBezTo>
                    <a:pt x="142" y="28"/>
                    <a:pt x="152" y="24"/>
                    <a:pt x="156" y="13"/>
                  </a:cubicBezTo>
                  <a:cubicBezTo>
                    <a:pt x="149" y="12"/>
                    <a:pt x="146" y="18"/>
                    <a:pt x="142" y="22"/>
                  </a:cubicBezTo>
                  <a:close/>
                  <a:moveTo>
                    <a:pt x="161" y="18"/>
                  </a:moveTo>
                  <a:cubicBezTo>
                    <a:pt x="157" y="21"/>
                    <a:pt x="154" y="26"/>
                    <a:pt x="150" y="31"/>
                  </a:cubicBezTo>
                  <a:cubicBezTo>
                    <a:pt x="146" y="35"/>
                    <a:pt x="139" y="38"/>
                    <a:pt x="139" y="43"/>
                  </a:cubicBezTo>
                  <a:cubicBezTo>
                    <a:pt x="140" y="40"/>
                    <a:pt x="144" y="39"/>
                    <a:pt x="147" y="38"/>
                  </a:cubicBezTo>
                  <a:cubicBezTo>
                    <a:pt x="154" y="30"/>
                    <a:pt x="160" y="20"/>
                    <a:pt x="170" y="14"/>
                  </a:cubicBezTo>
                  <a:cubicBezTo>
                    <a:pt x="173" y="14"/>
                    <a:pt x="170" y="19"/>
                    <a:pt x="174" y="18"/>
                  </a:cubicBezTo>
                  <a:cubicBezTo>
                    <a:pt x="177" y="13"/>
                    <a:pt x="168" y="13"/>
                    <a:pt x="162" y="13"/>
                  </a:cubicBezTo>
                  <a:cubicBezTo>
                    <a:pt x="163" y="16"/>
                    <a:pt x="161" y="16"/>
                    <a:pt x="161" y="18"/>
                  </a:cubicBezTo>
                  <a:close/>
                  <a:moveTo>
                    <a:pt x="251" y="14"/>
                  </a:moveTo>
                  <a:cubicBezTo>
                    <a:pt x="245" y="19"/>
                    <a:pt x="242" y="26"/>
                    <a:pt x="237" y="31"/>
                  </a:cubicBezTo>
                  <a:cubicBezTo>
                    <a:pt x="234" y="34"/>
                    <a:pt x="227" y="36"/>
                    <a:pt x="228" y="42"/>
                  </a:cubicBezTo>
                  <a:cubicBezTo>
                    <a:pt x="231" y="42"/>
                    <a:pt x="233" y="38"/>
                    <a:pt x="236" y="35"/>
                  </a:cubicBezTo>
                  <a:cubicBezTo>
                    <a:pt x="242" y="30"/>
                    <a:pt x="248" y="26"/>
                    <a:pt x="253" y="21"/>
                  </a:cubicBezTo>
                  <a:cubicBezTo>
                    <a:pt x="254" y="19"/>
                    <a:pt x="259" y="13"/>
                    <a:pt x="256" y="13"/>
                  </a:cubicBezTo>
                  <a:cubicBezTo>
                    <a:pt x="255" y="15"/>
                    <a:pt x="253" y="14"/>
                    <a:pt x="251" y="14"/>
                  </a:cubicBezTo>
                  <a:close/>
                  <a:moveTo>
                    <a:pt x="266" y="13"/>
                  </a:moveTo>
                  <a:cubicBezTo>
                    <a:pt x="255" y="29"/>
                    <a:pt x="238" y="39"/>
                    <a:pt x="227" y="54"/>
                  </a:cubicBezTo>
                  <a:cubicBezTo>
                    <a:pt x="230" y="54"/>
                    <a:pt x="230" y="52"/>
                    <a:pt x="231" y="54"/>
                  </a:cubicBezTo>
                  <a:cubicBezTo>
                    <a:pt x="243" y="39"/>
                    <a:pt x="259" y="28"/>
                    <a:pt x="271" y="13"/>
                  </a:cubicBezTo>
                  <a:cubicBezTo>
                    <a:pt x="269" y="13"/>
                    <a:pt x="268" y="13"/>
                    <a:pt x="266" y="13"/>
                  </a:cubicBezTo>
                  <a:close/>
                  <a:moveTo>
                    <a:pt x="273" y="21"/>
                  </a:moveTo>
                  <a:cubicBezTo>
                    <a:pt x="266" y="29"/>
                    <a:pt x="253" y="37"/>
                    <a:pt x="247" y="46"/>
                  </a:cubicBezTo>
                  <a:cubicBezTo>
                    <a:pt x="251" y="49"/>
                    <a:pt x="253" y="43"/>
                    <a:pt x="255" y="40"/>
                  </a:cubicBezTo>
                  <a:cubicBezTo>
                    <a:pt x="263" y="32"/>
                    <a:pt x="272" y="25"/>
                    <a:pt x="278" y="17"/>
                  </a:cubicBezTo>
                  <a:cubicBezTo>
                    <a:pt x="277" y="17"/>
                    <a:pt x="276" y="12"/>
                    <a:pt x="275" y="15"/>
                  </a:cubicBezTo>
                  <a:cubicBezTo>
                    <a:pt x="276" y="16"/>
                    <a:pt x="273" y="20"/>
                    <a:pt x="273" y="21"/>
                  </a:cubicBezTo>
                  <a:close/>
                  <a:moveTo>
                    <a:pt x="391" y="20"/>
                  </a:moveTo>
                  <a:cubicBezTo>
                    <a:pt x="392" y="18"/>
                    <a:pt x="394" y="17"/>
                    <a:pt x="395" y="14"/>
                  </a:cubicBezTo>
                  <a:cubicBezTo>
                    <a:pt x="391" y="13"/>
                    <a:pt x="389" y="19"/>
                    <a:pt x="391" y="20"/>
                  </a:cubicBezTo>
                  <a:close/>
                  <a:moveTo>
                    <a:pt x="224" y="36"/>
                  </a:moveTo>
                  <a:cubicBezTo>
                    <a:pt x="228" y="30"/>
                    <a:pt x="239" y="24"/>
                    <a:pt x="239" y="15"/>
                  </a:cubicBezTo>
                  <a:cubicBezTo>
                    <a:pt x="232" y="20"/>
                    <a:pt x="225" y="30"/>
                    <a:pt x="224" y="36"/>
                  </a:cubicBezTo>
                  <a:close/>
                  <a:moveTo>
                    <a:pt x="327" y="18"/>
                  </a:moveTo>
                  <a:cubicBezTo>
                    <a:pt x="327" y="18"/>
                    <a:pt x="328" y="17"/>
                    <a:pt x="328" y="17"/>
                  </a:cubicBezTo>
                  <a:cubicBezTo>
                    <a:pt x="328" y="16"/>
                    <a:pt x="328" y="15"/>
                    <a:pt x="326" y="15"/>
                  </a:cubicBezTo>
                  <a:cubicBezTo>
                    <a:pt x="327" y="16"/>
                    <a:pt x="326" y="18"/>
                    <a:pt x="327" y="18"/>
                  </a:cubicBezTo>
                  <a:close/>
                  <a:moveTo>
                    <a:pt x="394" y="28"/>
                  </a:moveTo>
                  <a:cubicBezTo>
                    <a:pt x="398" y="24"/>
                    <a:pt x="404" y="22"/>
                    <a:pt x="406" y="16"/>
                  </a:cubicBezTo>
                  <a:cubicBezTo>
                    <a:pt x="399" y="18"/>
                    <a:pt x="395" y="21"/>
                    <a:pt x="394" y="28"/>
                  </a:cubicBezTo>
                  <a:close/>
                  <a:moveTo>
                    <a:pt x="415" y="17"/>
                  </a:moveTo>
                  <a:cubicBezTo>
                    <a:pt x="407" y="27"/>
                    <a:pt x="395" y="32"/>
                    <a:pt x="388" y="43"/>
                  </a:cubicBezTo>
                  <a:cubicBezTo>
                    <a:pt x="401" y="37"/>
                    <a:pt x="408" y="26"/>
                    <a:pt x="419" y="18"/>
                  </a:cubicBezTo>
                  <a:cubicBezTo>
                    <a:pt x="417" y="18"/>
                    <a:pt x="416" y="18"/>
                    <a:pt x="415" y="17"/>
                  </a:cubicBezTo>
                  <a:close/>
                  <a:moveTo>
                    <a:pt x="367" y="93"/>
                  </a:moveTo>
                  <a:cubicBezTo>
                    <a:pt x="375" y="90"/>
                    <a:pt x="380" y="82"/>
                    <a:pt x="386" y="76"/>
                  </a:cubicBezTo>
                  <a:cubicBezTo>
                    <a:pt x="396" y="66"/>
                    <a:pt x="405" y="59"/>
                    <a:pt x="414" y="50"/>
                  </a:cubicBezTo>
                  <a:cubicBezTo>
                    <a:pt x="421" y="42"/>
                    <a:pt x="430" y="33"/>
                    <a:pt x="427" y="19"/>
                  </a:cubicBezTo>
                  <a:cubicBezTo>
                    <a:pt x="424" y="20"/>
                    <a:pt x="424" y="23"/>
                    <a:pt x="421" y="24"/>
                  </a:cubicBezTo>
                  <a:cubicBezTo>
                    <a:pt x="423" y="25"/>
                    <a:pt x="425" y="26"/>
                    <a:pt x="425" y="28"/>
                  </a:cubicBezTo>
                  <a:cubicBezTo>
                    <a:pt x="417" y="40"/>
                    <a:pt x="405" y="50"/>
                    <a:pt x="394" y="59"/>
                  </a:cubicBezTo>
                  <a:cubicBezTo>
                    <a:pt x="393" y="62"/>
                    <a:pt x="393" y="61"/>
                    <a:pt x="394" y="64"/>
                  </a:cubicBezTo>
                  <a:cubicBezTo>
                    <a:pt x="390" y="67"/>
                    <a:pt x="388" y="70"/>
                    <a:pt x="383" y="71"/>
                  </a:cubicBezTo>
                  <a:cubicBezTo>
                    <a:pt x="384" y="85"/>
                    <a:pt x="370" y="84"/>
                    <a:pt x="367" y="93"/>
                  </a:cubicBezTo>
                  <a:close/>
                  <a:moveTo>
                    <a:pt x="325" y="58"/>
                  </a:moveTo>
                  <a:cubicBezTo>
                    <a:pt x="335" y="53"/>
                    <a:pt x="339" y="45"/>
                    <a:pt x="346" y="38"/>
                  </a:cubicBezTo>
                  <a:cubicBezTo>
                    <a:pt x="351" y="33"/>
                    <a:pt x="357" y="29"/>
                    <a:pt x="362" y="23"/>
                  </a:cubicBezTo>
                  <a:cubicBezTo>
                    <a:pt x="362" y="22"/>
                    <a:pt x="362" y="20"/>
                    <a:pt x="361" y="20"/>
                  </a:cubicBezTo>
                  <a:cubicBezTo>
                    <a:pt x="351" y="34"/>
                    <a:pt x="336" y="44"/>
                    <a:pt x="325" y="58"/>
                  </a:cubicBezTo>
                  <a:close/>
                  <a:moveTo>
                    <a:pt x="144" y="49"/>
                  </a:moveTo>
                  <a:cubicBezTo>
                    <a:pt x="153" y="44"/>
                    <a:pt x="160" y="34"/>
                    <a:pt x="165" y="27"/>
                  </a:cubicBezTo>
                  <a:cubicBezTo>
                    <a:pt x="166" y="26"/>
                    <a:pt x="171" y="23"/>
                    <a:pt x="167" y="22"/>
                  </a:cubicBezTo>
                  <a:cubicBezTo>
                    <a:pt x="161" y="32"/>
                    <a:pt x="151" y="39"/>
                    <a:pt x="144" y="49"/>
                  </a:cubicBezTo>
                  <a:close/>
                  <a:moveTo>
                    <a:pt x="272" y="33"/>
                  </a:moveTo>
                  <a:cubicBezTo>
                    <a:pt x="269" y="35"/>
                    <a:pt x="264" y="37"/>
                    <a:pt x="265" y="40"/>
                  </a:cubicBezTo>
                  <a:cubicBezTo>
                    <a:pt x="268" y="34"/>
                    <a:pt x="280" y="32"/>
                    <a:pt x="279" y="25"/>
                  </a:cubicBezTo>
                  <a:cubicBezTo>
                    <a:pt x="277" y="27"/>
                    <a:pt x="274" y="30"/>
                    <a:pt x="272" y="33"/>
                  </a:cubicBezTo>
                  <a:close/>
                  <a:moveTo>
                    <a:pt x="21" y="32"/>
                  </a:moveTo>
                  <a:cubicBezTo>
                    <a:pt x="22" y="30"/>
                    <a:pt x="23" y="29"/>
                    <a:pt x="23" y="27"/>
                  </a:cubicBezTo>
                  <a:cubicBezTo>
                    <a:pt x="20" y="26"/>
                    <a:pt x="19" y="31"/>
                    <a:pt x="21" y="32"/>
                  </a:cubicBezTo>
                  <a:close/>
                  <a:moveTo>
                    <a:pt x="395" y="47"/>
                  </a:moveTo>
                  <a:cubicBezTo>
                    <a:pt x="393" y="49"/>
                    <a:pt x="389" y="52"/>
                    <a:pt x="390" y="55"/>
                  </a:cubicBezTo>
                  <a:cubicBezTo>
                    <a:pt x="393" y="52"/>
                    <a:pt x="395" y="49"/>
                    <a:pt x="400" y="48"/>
                  </a:cubicBezTo>
                  <a:cubicBezTo>
                    <a:pt x="404" y="41"/>
                    <a:pt x="416" y="36"/>
                    <a:pt x="416" y="28"/>
                  </a:cubicBezTo>
                  <a:cubicBezTo>
                    <a:pt x="410" y="34"/>
                    <a:pt x="400" y="41"/>
                    <a:pt x="395" y="47"/>
                  </a:cubicBezTo>
                  <a:close/>
                  <a:moveTo>
                    <a:pt x="388" y="34"/>
                  </a:moveTo>
                  <a:cubicBezTo>
                    <a:pt x="390" y="33"/>
                    <a:pt x="394" y="30"/>
                    <a:pt x="393" y="29"/>
                  </a:cubicBezTo>
                  <a:cubicBezTo>
                    <a:pt x="393" y="32"/>
                    <a:pt x="387" y="29"/>
                    <a:pt x="388" y="34"/>
                  </a:cubicBezTo>
                  <a:close/>
                  <a:moveTo>
                    <a:pt x="12" y="34"/>
                  </a:moveTo>
                  <a:cubicBezTo>
                    <a:pt x="12" y="32"/>
                    <a:pt x="14" y="32"/>
                    <a:pt x="14" y="30"/>
                  </a:cubicBezTo>
                  <a:cubicBezTo>
                    <a:pt x="11" y="28"/>
                    <a:pt x="9" y="32"/>
                    <a:pt x="12" y="34"/>
                  </a:cubicBezTo>
                  <a:close/>
                  <a:moveTo>
                    <a:pt x="67" y="37"/>
                  </a:moveTo>
                  <a:cubicBezTo>
                    <a:pt x="70" y="36"/>
                    <a:pt x="76" y="32"/>
                    <a:pt x="75" y="30"/>
                  </a:cubicBezTo>
                  <a:cubicBezTo>
                    <a:pt x="72" y="32"/>
                    <a:pt x="69" y="34"/>
                    <a:pt x="67" y="37"/>
                  </a:cubicBezTo>
                  <a:close/>
                  <a:moveTo>
                    <a:pt x="173" y="32"/>
                  </a:moveTo>
                  <a:cubicBezTo>
                    <a:pt x="173" y="28"/>
                    <a:pt x="169" y="32"/>
                    <a:pt x="169" y="33"/>
                  </a:cubicBezTo>
                  <a:cubicBezTo>
                    <a:pt x="164" y="37"/>
                    <a:pt x="160" y="43"/>
                    <a:pt x="156" y="48"/>
                  </a:cubicBezTo>
                  <a:cubicBezTo>
                    <a:pt x="149" y="54"/>
                    <a:pt x="142" y="61"/>
                    <a:pt x="138" y="68"/>
                  </a:cubicBezTo>
                  <a:cubicBezTo>
                    <a:pt x="153" y="59"/>
                    <a:pt x="160" y="43"/>
                    <a:pt x="173" y="32"/>
                  </a:cubicBezTo>
                  <a:close/>
                  <a:moveTo>
                    <a:pt x="342" y="49"/>
                  </a:moveTo>
                  <a:cubicBezTo>
                    <a:pt x="339" y="56"/>
                    <a:pt x="329" y="60"/>
                    <a:pt x="329" y="66"/>
                  </a:cubicBezTo>
                  <a:cubicBezTo>
                    <a:pt x="336" y="64"/>
                    <a:pt x="341" y="59"/>
                    <a:pt x="345" y="55"/>
                  </a:cubicBezTo>
                  <a:cubicBezTo>
                    <a:pt x="351" y="48"/>
                    <a:pt x="357" y="43"/>
                    <a:pt x="360" y="35"/>
                  </a:cubicBezTo>
                  <a:cubicBezTo>
                    <a:pt x="360" y="34"/>
                    <a:pt x="359" y="33"/>
                    <a:pt x="358" y="34"/>
                  </a:cubicBezTo>
                  <a:cubicBezTo>
                    <a:pt x="353" y="39"/>
                    <a:pt x="348" y="45"/>
                    <a:pt x="342" y="49"/>
                  </a:cubicBezTo>
                  <a:close/>
                  <a:moveTo>
                    <a:pt x="265" y="47"/>
                  </a:moveTo>
                  <a:cubicBezTo>
                    <a:pt x="271" y="43"/>
                    <a:pt x="277" y="39"/>
                    <a:pt x="281" y="35"/>
                  </a:cubicBezTo>
                  <a:cubicBezTo>
                    <a:pt x="275" y="38"/>
                    <a:pt x="269" y="42"/>
                    <a:pt x="265" y="47"/>
                  </a:cubicBezTo>
                  <a:close/>
                  <a:moveTo>
                    <a:pt x="73" y="53"/>
                  </a:moveTo>
                  <a:cubicBezTo>
                    <a:pt x="76" y="48"/>
                    <a:pt x="81" y="46"/>
                    <a:pt x="85" y="41"/>
                  </a:cubicBezTo>
                  <a:cubicBezTo>
                    <a:pt x="84" y="40"/>
                    <a:pt x="84" y="40"/>
                    <a:pt x="83" y="40"/>
                  </a:cubicBezTo>
                  <a:cubicBezTo>
                    <a:pt x="80" y="45"/>
                    <a:pt x="71" y="47"/>
                    <a:pt x="73" y="53"/>
                  </a:cubicBezTo>
                  <a:close/>
                  <a:moveTo>
                    <a:pt x="322" y="46"/>
                  </a:moveTo>
                  <a:cubicBezTo>
                    <a:pt x="324" y="46"/>
                    <a:pt x="325" y="43"/>
                    <a:pt x="326" y="41"/>
                  </a:cubicBezTo>
                  <a:cubicBezTo>
                    <a:pt x="325" y="41"/>
                    <a:pt x="324" y="41"/>
                    <a:pt x="323" y="41"/>
                  </a:cubicBezTo>
                  <a:cubicBezTo>
                    <a:pt x="323" y="44"/>
                    <a:pt x="321" y="44"/>
                    <a:pt x="322" y="46"/>
                  </a:cubicBezTo>
                  <a:close/>
                  <a:moveTo>
                    <a:pt x="39" y="46"/>
                  </a:moveTo>
                  <a:cubicBezTo>
                    <a:pt x="40" y="46"/>
                    <a:pt x="41" y="46"/>
                    <a:pt x="42" y="46"/>
                  </a:cubicBezTo>
                  <a:cubicBezTo>
                    <a:pt x="42" y="45"/>
                    <a:pt x="42" y="43"/>
                    <a:pt x="40" y="43"/>
                  </a:cubicBezTo>
                  <a:cubicBezTo>
                    <a:pt x="40" y="44"/>
                    <a:pt x="40" y="45"/>
                    <a:pt x="39" y="46"/>
                  </a:cubicBezTo>
                  <a:close/>
                  <a:moveTo>
                    <a:pt x="215" y="54"/>
                  </a:moveTo>
                  <a:cubicBezTo>
                    <a:pt x="219" y="51"/>
                    <a:pt x="227" y="47"/>
                    <a:pt x="227" y="43"/>
                  </a:cubicBezTo>
                  <a:cubicBezTo>
                    <a:pt x="224" y="48"/>
                    <a:pt x="216" y="47"/>
                    <a:pt x="215" y="54"/>
                  </a:cubicBezTo>
                  <a:close/>
                  <a:moveTo>
                    <a:pt x="154" y="61"/>
                  </a:moveTo>
                  <a:cubicBezTo>
                    <a:pt x="152" y="62"/>
                    <a:pt x="148" y="65"/>
                    <a:pt x="150" y="66"/>
                  </a:cubicBezTo>
                  <a:cubicBezTo>
                    <a:pt x="156" y="60"/>
                    <a:pt x="160" y="52"/>
                    <a:pt x="169" y="49"/>
                  </a:cubicBezTo>
                  <a:cubicBezTo>
                    <a:pt x="168" y="47"/>
                    <a:pt x="172" y="45"/>
                    <a:pt x="169" y="44"/>
                  </a:cubicBezTo>
                  <a:cubicBezTo>
                    <a:pt x="165" y="51"/>
                    <a:pt x="157" y="54"/>
                    <a:pt x="154" y="61"/>
                  </a:cubicBezTo>
                  <a:close/>
                  <a:moveTo>
                    <a:pt x="47" y="57"/>
                  </a:moveTo>
                  <a:cubicBezTo>
                    <a:pt x="61" y="67"/>
                    <a:pt x="62" y="38"/>
                    <a:pt x="51" y="50"/>
                  </a:cubicBezTo>
                  <a:cubicBezTo>
                    <a:pt x="50" y="50"/>
                    <a:pt x="49" y="49"/>
                    <a:pt x="47" y="49"/>
                  </a:cubicBezTo>
                  <a:cubicBezTo>
                    <a:pt x="46" y="52"/>
                    <a:pt x="47" y="53"/>
                    <a:pt x="47" y="57"/>
                  </a:cubicBezTo>
                  <a:close/>
                  <a:moveTo>
                    <a:pt x="282" y="50"/>
                  </a:moveTo>
                  <a:cubicBezTo>
                    <a:pt x="283" y="50"/>
                    <a:pt x="284" y="50"/>
                    <a:pt x="284" y="50"/>
                  </a:cubicBezTo>
                  <a:cubicBezTo>
                    <a:pt x="284" y="49"/>
                    <a:pt x="284" y="49"/>
                    <a:pt x="284" y="48"/>
                  </a:cubicBezTo>
                  <a:cubicBezTo>
                    <a:pt x="284" y="48"/>
                    <a:pt x="283" y="48"/>
                    <a:pt x="282" y="48"/>
                  </a:cubicBezTo>
                  <a:cubicBezTo>
                    <a:pt x="282" y="49"/>
                    <a:pt x="282" y="49"/>
                    <a:pt x="282" y="50"/>
                  </a:cubicBezTo>
                  <a:close/>
                  <a:moveTo>
                    <a:pt x="76" y="60"/>
                  </a:moveTo>
                  <a:cubicBezTo>
                    <a:pt x="78" y="57"/>
                    <a:pt x="82" y="56"/>
                    <a:pt x="86" y="55"/>
                  </a:cubicBezTo>
                  <a:cubicBezTo>
                    <a:pt x="84" y="55"/>
                    <a:pt x="88" y="48"/>
                    <a:pt x="84" y="50"/>
                  </a:cubicBezTo>
                  <a:cubicBezTo>
                    <a:pt x="82" y="54"/>
                    <a:pt x="75" y="57"/>
                    <a:pt x="76" y="60"/>
                  </a:cubicBezTo>
                  <a:close/>
                  <a:moveTo>
                    <a:pt x="326" y="80"/>
                  </a:moveTo>
                  <a:cubicBezTo>
                    <a:pt x="331" y="83"/>
                    <a:pt x="322" y="87"/>
                    <a:pt x="318" y="88"/>
                  </a:cubicBezTo>
                  <a:cubicBezTo>
                    <a:pt x="317" y="92"/>
                    <a:pt x="317" y="97"/>
                    <a:pt x="316" y="100"/>
                  </a:cubicBezTo>
                  <a:cubicBezTo>
                    <a:pt x="319" y="101"/>
                    <a:pt x="317" y="96"/>
                    <a:pt x="321" y="97"/>
                  </a:cubicBezTo>
                  <a:cubicBezTo>
                    <a:pt x="320" y="94"/>
                    <a:pt x="321" y="92"/>
                    <a:pt x="322" y="89"/>
                  </a:cubicBezTo>
                  <a:cubicBezTo>
                    <a:pt x="324" y="89"/>
                    <a:pt x="325" y="87"/>
                    <a:pt x="326" y="86"/>
                  </a:cubicBezTo>
                  <a:cubicBezTo>
                    <a:pt x="332" y="79"/>
                    <a:pt x="338" y="73"/>
                    <a:pt x="345" y="66"/>
                  </a:cubicBezTo>
                  <a:cubicBezTo>
                    <a:pt x="349" y="61"/>
                    <a:pt x="355" y="56"/>
                    <a:pt x="355" y="50"/>
                  </a:cubicBezTo>
                  <a:cubicBezTo>
                    <a:pt x="346" y="60"/>
                    <a:pt x="335" y="69"/>
                    <a:pt x="326" y="80"/>
                  </a:cubicBezTo>
                  <a:close/>
                  <a:moveTo>
                    <a:pt x="238" y="76"/>
                  </a:moveTo>
                  <a:cubicBezTo>
                    <a:pt x="252" y="84"/>
                    <a:pt x="260" y="65"/>
                    <a:pt x="253" y="53"/>
                  </a:cubicBezTo>
                  <a:cubicBezTo>
                    <a:pt x="241" y="49"/>
                    <a:pt x="235" y="64"/>
                    <a:pt x="238" y="76"/>
                  </a:cubicBezTo>
                  <a:close/>
                  <a:moveTo>
                    <a:pt x="398" y="72"/>
                  </a:moveTo>
                  <a:cubicBezTo>
                    <a:pt x="394" y="76"/>
                    <a:pt x="389" y="81"/>
                    <a:pt x="389" y="84"/>
                  </a:cubicBezTo>
                  <a:cubicBezTo>
                    <a:pt x="396" y="79"/>
                    <a:pt x="403" y="72"/>
                    <a:pt x="409" y="65"/>
                  </a:cubicBezTo>
                  <a:cubicBezTo>
                    <a:pt x="412" y="61"/>
                    <a:pt x="413" y="57"/>
                    <a:pt x="419" y="58"/>
                  </a:cubicBezTo>
                  <a:cubicBezTo>
                    <a:pt x="419" y="55"/>
                    <a:pt x="420" y="54"/>
                    <a:pt x="421" y="52"/>
                  </a:cubicBezTo>
                  <a:cubicBezTo>
                    <a:pt x="412" y="59"/>
                    <a:pt x="406" y="65"/>
                    <a:pt x="398" y="72"/>
                  </a:cubicBezTo>
                  <a:close/>
                  <a:moveTo>
                    <a:pt x="282" y="58"/>
                  </a:moveTo>
                  <a:cubicBezTo>
                    <a:pt x="286" y="58"/>
                    <a:pt x="285" y="60"/>
                    <a:pt x="284" y="62"/>
                  </a:cubicBezTo>
                  <a:cubicBezTo>
                    <a:pt x="288" y="63"/>
                    <a:pt x="286" y="54"/>
                    <a:pt x="283" y="55"/>
                  </a:cubicBezTo>
                  <a:cubicBezTo>
                    <a:pt x="283" y="56"/>
                    <a:pt x="283" y="57"/>
                    <a:pt x="282" y="58"/>
                  </a:cubicBezTo>
                  <a:close/>
                  <a:moveTo>
                    <a:pt x="131" y="91"/>
                  </a:moveTo>
                  <a:cubicBezTo>
                    <a:pt x="145" y="82"/>
                    <a:pt x="158" y="72"/>
                    <a:pt x="167" y="58"/>
                  </a:cubicBezTo>
                  <a:cubicBezTo>
                    <a:pt x="168" y="58"/>
                    <a:pt x="168" y="56"/>
                    <a:pt x="166" y="57"/>
                  </a:cubicBezTo>
                  <a:cubicBezTo>
                    <a:pt x="155" y="69"/>
                    <a:pt x="141" y="78"/>
                    <a:pt x="131" y="91"/>
                  </a:cubicBezTo>
                  <a:close/>
                  <a:moveTo>
                    <a:pt x="63" y="59"/>
                  </a:moveTo>
                  <a:cubicBezTo>
                    <a:pt x="65" y="60"/>
                    <a:pt x="66" y="59"/>
                    <a:pt x="66" y="58"/>
                  </a:cubicBezTo>
                  <a:cubicBezTo>
                    <a:pt x="65" y="58"/>
                    <a:pt x="64" y="58"/>
                    <a:pt x="63" y="59"/>
                  </a:cubicBezTo>
                  <a:close/>
                  <a:moveTo>
                    <a:pt x="211" y="75"/>
                  </a:moveTo>
                  <a:cubicBezTo>
                    <a:pt x="218" y="72"/>
                    <a:pt x="223" y="63"/>
                    <a:pt x="230" y="63"/>
                  </a:cubicBezTo>
                  <a:cubicBezTo>
                    <a:pt x="231" y="62"/>
                    <a:pt x="234" y="58"/>
                    <a:pt x="231" y="58"/>
                  </a:cubicBezTo>
                  <a:cubicBezTo>
                    <a:pt x="226" y="63"/>
                    <a:pt x="218" y="65"/>
                    <a:pt x="212" y="70"/>
                  </a:cubicBezTo>
                  <a:cubicBezTo>
                    <a:pt x="216" y="71"/>
                    <a:pt x="208" y="74"/>
                    <a:pt x="211" y="75"/>
                  </a:cubicBezTo>
                  <a:close/>
                  <a:moveTo>
                    <a:pt x="122" y="59"/>
                  </a:moveTo>
                  <a:cubicBezTo>
                    <a:pt x="122" y="61"/>
                    <a:pt x="119" y="66"/>
                    <a:pt x="122" y="67"/>
                  </a:cubicBezTo>
                  <a:cubicBezTo>
                    <a:pt x="122" y="63"/>
                    <a:pt x="126" y="62"/>
                    <a:pt x="127" y="59"/>
                  </a:cubicBezTo>
                  <a:cubicBezTo>
                    <a:pt x="124" y="58"/>
                    <a:pt x="125" y="60"/>
                    <a:pt x="122" y="59"/>
                  </a:cubicBezTo>
                  <a:close/>
                  <a:moveTo>
                    <a:pt x="44" y="62"/>
                  </a:moveTo>
                  <a:cubicBezTo>
                    <a:pt x="35" y="73"/>
                    <a:pt x="24" y="82"/>
                    <a:pt x="16" y="95"/>
                  </a:cubicBezTo>
                  <a:cubicBezTo>
                    <a:pt x="29" y="86"/>
                    <a:pt x="37" y="74"/>
                    <a:pt x="47" y="63"/>
                  </a:cubicBezTo>
                  <a:cubicBezTo>
                    <a:pt x="46" y="63"/>
                    <a:pt x="46" y="62"/>
                    <a:pt x="44" y="62"/>
                  </a:cubicBezTo>
                  <a:close/>
                  <a:moveTo>
                    <a:pt x="261" y="74"/>
                  </a:moveTo>
                  <a:cubicBezTo>
                    <a:pt x="266" y="74"/>
                    <a:pt x="270" y="67"/>
                    <a:pt x="274" y="63"/>
                  </a:cubicBezTo>
                  <a:cubicBezTo>
                    <a:pt x="269" y="66"/>
                    <a:pt x="265" y="70"/>
                    <a:pt x="261" y="74"/>
                  </a:cubicBezTo>
                  <a:close/>
                  <a:moveTo>
                    <a:pt x="264" y="81"/>
                  </a:moveTo>
                  <a:cubicBezTo>
                    <a:pt x="261" y="84"/>
                    <a:pt x="255" y="86"/>
                    <a:pt x="255" y="90"/>
                  </a:cubicBezTo>
                  <a:cubicBezTo>
                    <a:pt x="263" y="84"/>
                    <a:pt x="271" y="76"/>
                    <a:pt x="277" y="69"/>
                  </a:cubicBezTo>
                  <a:cubicBezTo>
                    <a:pt x="279" y="68"/>
                    <a:pt x="284" y="68"/>
                    <a:pt x="281" y="64"/>
                  </a:cubicBezTo>
                  <a:cubicBezTo>
                    <a:pt x="276" y="70"/>
                    <a:pt x="270" y="76"/>
                    <a:pt x="264" y="81"/>
                  </a:cubicBezTo>
                  <a:close/>
                  <a:moveTo>
                    <a:pt x="390" y="91"/>
                  </a:moveTo>
                  <a:cubicBezTo>
                    <a:pt x="387" y="94"/>
                    <a:pt x="383" y="97"/>
                    <a:pt x="383" y="101"/>
                  </a:cubicBezTo>
                  <a:cubicBezTo>
                    <a:pt x="388" y="97"/>
                    <a:pt x="394" y="93"/>
                    <a:pt x="399" y="87"/>
                  </a:cubicBezTo>
                  <a:cubicBezTo>
                    <a:pt x="405" y="82"/>
                    <a:pt x="408" y="74"/>
                    <a:pt x="416" y="72"/>
                  </a:cubicBezTo>
                  <a:cubicBezTo>
                    <a:pt x="415" y="69"/>
                    <a:pt x="419" y="66"/>
                    <a:pt x="417" y="64"/>
                  </a:cubicBezTo>
                  <a:cubicBezTo>
                    <a:pt x="409" y="75"/>
                    <a:pt x="398" y="83"/>
                    <a:pt x="390" y="91"/>
                  </a:cubicBezTo>
                  <a:close/>
                  <a:moveTo>
                    <a:pt x="349" y="68"/>
                  </a:moveTo>
                  <a:cubicBezTo>
                    <a:pt x="351" y="69"/>
                    <a:pt x="354" y="66"/>
                    <a:pt x="351" y="65"/>
                  </a:cubicBezTo>
                  <a:cubicBezTo>
                    <a:pt x="351" y="67"/>
                    <a:pt x="350" y="67"/>
                    <a:pt x="349" y="68"/>
                  </a:cubicBezTo>
                  <a:close/>
                  <a:moveTo>
                    <a:pt x="61" y="70"/>
                  </a:moveTo>
                  <a:cubicBezTo>
                    <a:pt x="63" y="70"/>
                    <a:pt x="64" y="69"/>
                    <a:pt x="64" y="68"/>
                  </a:cubicBezTo>
                  <a:cubicBezTo>
                    <a:pt x="63" y="68"/>
                    <a:pt x="62" y="69"/>
                    <a:pt x="61" y="70"/>
                  </a:cubicBezTo>
                  <a:close/>
                  <a:moveTo>
                    <a:pt x="256" y="96"/>
                  </a:moveTo>
                  <a:cubicBezTo>
                    <a:pt x="262" y="93"/>
                    <a:pt x="268" y="88"/>
                    <a:pt x="274" y="83"/>
                  </a:cubicBezTo>
                  <a:cubicBezTo>
                    <a:pt x="279" y="80"/>
                    <a:pt x="288" y="75"/>
                    <a:pt x="287" y="69"/>
                  </a:cubicBezTo>
                  <a:cubicBezTo>
                    <a:pt x="278" y="79"/>
                    <a:pt x="266" y="86"/>
                    <a:pt x="256" y="96"/>
                  </a:cubicBezTo>
                  <a:close/>
                  <a:moveTo>
                    <a:pt x="227" y="70"/>
                  </a:moveTo>
                  <a:cubicBezTo>
                    <a:pt x="219" y="77"/>
                    <a:pt x="210" y="82"/>
                    <a:pt x="202" y="88"/>
                  </a:cubicBezTo>
                  <a:cubicBezTo>
                    <a:pt x="200" y="88"/>
                    <a:pt x="200" y="87"/>
                    <a:pt x="198" y="87"/>
                  </a:cubicBezTo>
                  <a:cubicBezTo>
                    <a:pt x="198" y="91"/>
                    <a:pt x="195" y="93"/>
                    <a:pt x="197" y="95"/>
                  </a:cubicBezTo>
                  <a:cubicBezTo>
                    <a:pt x="200" y="95"/>
                    <a:pt x="203" y="95"/>
                    <a:pt x="205" y="93"/>
                  </a:cubicBezTo>
                  <a:cubicBezTo>
                    <a:pt x="203" y="93"/>
                    <a:pt x="205" y="90"/>
                    <a:pt x="205" y="88"/>
                  </a:cubicBezTo>
                  <a:cubicBezTo>
                    <a:pt x="207" y="87"/>
                    <a:pt x="208" y="85"/>
                    <a:pt x="211" y="85"/>
                  </a:cubicBezTo>
                  <a:cubicBezTo>
                    <a:pt x="216" y="79"/>
                    <a:pt x="225" y="78"/>
                    <a:pt x="229" y="71"/>
                  </a:cubicBezTo>
                  <a:cubicBezTo>
                    <a:pt x="228" y="70"/>
                    <a:pt x="228" y="70"/>
                    <a:pt x="227" y="70"/>
                  </a:cubicBezTo>
                  <a:close/>
                  <a:moveTo>
                    <a:pt x="320" y="78"/>
                  </a:moveTo>
                  <a:cubicBezTo>
                    <a:pt x="322" y="78"/>
                    <a:pt x="322" y="75"/>
                    <a:pt x="324" y="74"/>
                  </a:cubicBezTo>
                  <a:cubicBezTo>
                    <a:pt x="321" y="73"/>
                    <a:pt x="319" y="75"/>
                    <a:pt x="320" y="78"/>
                  </a:cubicBezTo>
                  <a:close/>
                  <a:moveTo>
                    <a:pt x="358" y="93"/>
                  </a:moveTo>
                  <a:cubicBezTo>
                    <a:pt x="362" y="85"/>
                    <a:pt x="373" y="83"/>
                    <a:pt x="376" y="74"/>
                  </a:cubicBezTo>
                  <a:cubicBezTo>
                    <a:pt x="373" y="74"/>
                    <a:pt x="373" y="74"/>
                    <a:pt x="370" y="74"/>
                  </a:cubicBezTo>
                  <a:cubicBezTo>
                    <a:pt x="371" y="81"/>
                    <a:pt x="361" y="83"/>
                    <a:pt x="357" y="88"/>
                  </a:cubicBezTo>
                  <a:cubicBezTo>
                    <a:pt x="359" y="91"/>
                    <a:pt x="357" y="92"/>
                    <a:pt x="358" y="93"/>
                  </a:cubicBezTo>
                  <a:close/>
                  <a:moveTo>
                    <a:pt x="355" y="78"/>
                  </a:moveTo>
                  <a:cubicBezTo>
                    <a:pt x="359" y="78"/>
                    <a:pt x="355" y="81"/>
                    <a:pt x="357" y="82"/>
                  </a:cubicBezTo>
                  <a:cubicBezTo>
                    <a:pt x="358" y="78"/>
                    <a:pt x="362" y="79"/>
                    <a:pt x="363" y="75"/>
                  </a:cubicBezTo>
                  <a:cubicBezTo>
                    <a:pt x="359" y="75"/>
                    <a:pt x="356" y="75"/>
                    <a:pt x="355" y="78"/>
                  </a:cubicBezTo>
                  <a:close/>
                  <a:moveTo>
                    <a:pt x="204" y="77"/>
                  </a:moveTo>
                  <a:cubicBezTo>
                    <a:pt x="204" y="79"/>
                    <a:pt x="201" y="80"/>
                    <a:pt x="204" y="81"/>
                  </a:cubicBezTo>
                  <a:cubicBezTo>
                    <a:pt x="204" y="78"/>
                    <a:pt x="208" y="78"/>
                    <a:pt x="208" y="76"/>
                  </a:cubicBezTo>
                  <a:cubicBezTo>
                    <a:pt x="206" y="75"/>
                    <a:pt x="206" y="78"/>
                    <a:pt x="204" y="77"/>
                  </a:cubicBezTo>
                  <a:close/>
                  <a:moveTo>
                    <a:pt x="84" y="87"/>
                  </a:moveTo>
                  <a:cubicBezTo>
                    <a:pt x="92" y="87"/>
                    <a:pt x="93" y="81"/>
                    <a:pt x="98" y="78"/>
                  </a:cubicBezTo>
                  <a:cubicBezTo>
                    <a:pt x="90" y="75"/>
                    <a:pt x="87" y="83"/>
                    <a:pt x="84" y="87"/>
                  </a:cubicBezTo>
                  <a:close/>
                  <a:moveTo>
                    <a:pt x="120" y="77"/>
                  </a:moveTo>
                  <a:cubicBezTo>
                    <a:pt x="119" y="83"/>
                    <a:pt x="124" y="77"/>
                    <a:pt x="120" y="77"/>
                  </a:cubicBezTo>
                  <a:close/>
                  <a:moveTo>
                    <a:pt x="157" y="85"/>
                  </a:moveTo>
                  <a:cubicBezTo>
                    <a:pt x="158" y="83"/>
                    <a:pt x="165" y="80"/>
                    <a:pt x="163" y="77"/>
                  </a:cubicBezTo>
                  <a:cubicBezTo>
                    <a:pt x="162" y="80"/>
                    <a:pt x="155" y="83"/>
                    <a:pt x="157" y="85"/>
                  </a:cubicBezTo>
                  <a:close/>
                  <a:moveTo>
                    <a:pt x="211" y="93"/>
                  </a:moveTo>
                  <a:cubicBezTo>
                    <a:pt x="217" y="92"/>
                    <a:pt x="220" y="89"/>
                    <a:pt x="224" y="85"/>
                  </a:cubicBezTo>
                  <a:cubicBezTo>
                    <a:pt x="226" y="84"/>
                    <a:pt x="234" y="81"/>
                    <a:pt x="229" y="79"/>
                  </a:cubicBezTo>
                  <a:cubicBezTo>
                    <a:pt x="225" y="85"/>
                    <a:pt x="215" y="86"/>
                    <a:pt x="211" y="93"/>
                  </a:cubicBezTo>
                  <a:close/>
                  <a:moveTo>
                    <a:pt x="11" y="84"/>
                  </a:moveTo>
                  <a:cubicBezTo>
                    <a:pt x="11" y="83"/>
                    <a:pt x="14" y="80"/>
                    <a:pt x="11" y="80"/>
                  </a:cubicBezTo>
                  <a:cubicBezTo>
                    <a:pt x="12" y="82"/>
                    <a:pt x="8" y="84"/>
                    <a:pt x="11" y="84"/>
                  </a:cubicBezTo>
                  <a:close/>
                  <a:moveTo>
                    <a:pt x="253" y="84"/>
                  </a:moveTo>
                  <a:cubicBezTo>
                    <a:pt x="252" y="81"/>
                    <a:pt x="256" y="82"/>
                    <a:pt x="256" y="80"/>
                  </a:cubicBezTo>
                  <a:cubicBezTo>
                    <a:pt x="254" y="80"/>
                    <a:pt x="248" y="83"/>
                    <a:pt x="253" y="84"/>
                  </a:cubicBezTo>
                  <a:close/>
                  <a:moveTo>
                    <a:pt x="97" y="88"/>
                  </a:moveTo>
                  <a:cubicBezTo>
                    <a:pt x="102" y="88"/>
                    <a:pt x="104" y="85"/>
                    <a:pt x="107" y="82"/>
                  </a:cubicBezTo>
                  <a:cubicBezTo>
                    <a:pt x="102" y="79"/>
                    <a:pt x="100" y="86"/>
                    <a:pt x="97" y="88"/>
                  </a:cubicBezTo>
                  <a:close/>
                  <a:moveTo>
                    <a:pt x="385" y="114"/>
                  </a:moveTo>
                  <a:cubicBezTo>
                    <a:pt x="395" y="108"/>
                    <a:pt x="402" y="98"/>
                    <a:pt x="412" y="92"/>
                  </a:cubicBezTo>
                  <a:cubicBezTo>
                    <a:pt x="412" y="88"/>
                    <a:pt x="414" y="86"/>
                    <a:pt x="414" y="81"/>
                  </a:cubicBezTo>
                  <a:cubicBezTo>
                    <a:pt x="403" y="90"/>
                    <a:pt x="392" y="100"/>
                    <a:pt x="382" y="110"/>
                  </a:cubicBezTo>
                  <a:cubicBezTo>
                    <a:pt x="386" y="111"/>
                    <a:pt x="384" y="113"/>
                    <a:pt x="385" y="114"/>
                  </a:cubicBezTo>
                  <a:close/>
                  <a:moveTo>
                    <a:pt x="230" y="89"/>
                  </a:moveTo>
                  <a:cubicBezTo>
                    <a:pt x="234" y="88"/>
                    <a:pt x="237" y="86"/>
                    <a:pt x="239" y="83"/>
                  </a:cubicBezTo>
                  <a:cubicBezTo>
                    <a:pt x="235" y="84"/>
                    <a:pt x="233" y="86"/>
                    <a:pt x="230" y="89"/>
                  </a:cubicBezTo>
                  <a:close/>
                  <a:moveTo>
                    <a:pt x="277" y="94"/>
                  </a:moveTo>
                  <a:cubicBezTo>
                    <a:pt x="283" y="91"/>
                    <a:pt x="289" y="89"/>
                    <a:pt x="292" y="83"/>
                  </a:cubicBezTo>
                  <a:cubicBezTo>
                    <a:pt x="286" y="86"/>
                    <a:pt x="282" y="91"/>
                    <a:pt x="277" y="94"/>
                  </a:cubicBezTo>
                  <a:close/>
                  <a:moveTo>
                    <a:pt x="103" y="95"/>
                  </a:moveTo>
                  <a:cubicBezTo>
                    <a:pt x="106" y="93"/>
                    <a:pt x="114" y="89"/>
                    <a:pt x="112" y="85"/>
                  </a:cubicBezTo>
                  <a:cubicBezTo>
                    <a:pt x="109" y="88"/>
                    <a:pt x="105" y="91"/>
                    <a:pt x="103" y="95"/>
                  </a:cubicBezTo>
                  <a:close/>
                  <a:moveTo>
                    <a:pt x="46" y="98"/>
                  </a:moveTo>
                  <a:cubicBezTo>
                    <a:pt x="51" y="96"/>
                    <a:pt x="54" y="90"/>
                    <a:pt x="58" y="86"/>
                  </a:cubicBezTo>
                  <a:cubicBezTo>
                    <a:pt x="53" y="89"/>
                    <a:pt x="50" y="94"/>
                    <a:pt x="46" y="98"/>
                  </a:cubicBezTo>
                  <a:close/>
                  <a:moveTo>
                    <a:pt x="67" y="88"/>
                  </a:moveTo>
                  <a:cubicBezTo>
                    <a:pt x="69" y="88"/>
                    <a:pt x="70" y="88"/>
                    <a:pt x="70" y="86"/>
                  </a:cubicBezTo>
                  <a:cubicBezTo>
                    <a:pt x="68" y="86"/>
                    <a:pt x="68" y="87"/>
                    <a:pt x="67" y="88"/>
                  </a:cubicBezTo>
                  <a:close/>
                  <a:moveTo>
                    <a:pt x="141" y="108"/>
                  </a:moveTo>
                  <a:cubicBezTo>
                    <a:pt x="148" y="101"/>
                    <a:pt x="156" y="96"/>
                    <a:pt x="162" y="88"/>
                  </a:cubicBezTo>
                  <a:cubicBezTo>
                    <a:pt x="155" y="94"/>
                    <a:pt x="144" y="101"/>
                    <a:pt x="141" y="108"/>
                  </a:cubicBezTo>
                  <a:close/>
                  <a:moveTo>
                    <a:pt x="107" y="102"/>
                  </a:moveTo>
                  <a:cubicBezTo>
                    <a:pt x="109" y="101"/>
                    <a:pt x="113" y="98"/>
                    <a:pt x="115" y="96"/>
                  </a:cubicBezTo>
                  <a:cubicBezTo>
                    <a:pt x="117" y="94"/>
                    <a:pt x="122" y="90"/>
                    <a:pt x="119" y="89"/>
                  </a:cubicBezTo>
                  <a:cubicBezTo>
                    <a:pt x="116" y="95"/>
                    <a:pt x="109" y="96"/>
                    <a:pt x="107" y="102"/>
                  </a:cubicBezTo>
                  <a:close/>
                  <a:moveTo>
                    <a:pt x="264" y="97"/>
                  </a:moveTo>
                  <a:cubicBezTo>
                    <a:pt x="261" y="101"/>
                    <a:pt x="272" y="92"/>
                    <a:pt x="271" y="91"/>
                  </a:cubicBezTo>
                  <a:cubicBezTo>
                    <a:pt x="268" y="93"/>
                    <a:pt x="267" y="95"/>
                    <a:pt x="264" y="97"/>
                  </a:cubicBezTo>
                  <a:close/>
                  <a:moveTo>
                    <a:pt x="292" y="91"/>
                  </a:moveTo>
                  <a:cubicBezTo>
                    <a:pt x="285" y="95"/>
                    <a:pt x="278" y="101"/>
                    <a:pt x="273" y="105"/>
                  </a:cubicBezTo>
                  <a:cubicBezTo>
                    <a:pt x="267" y="108"/>
                    <a:pt x="260" y="112"/>
                    <a:pt x="263" y="117"/>
                  </a:cubicBezTo>
                  <a:cubicBezTo>
                    <a:pt x="268" y="113"/>
                    <a:pt x="275" y="110"/>
                    <a:pt x="280" y="106"/>
                  </a:cubicBezTo>
                  <a:cubicBezTo>
                    <a:pt x="286" y="102"/>
                    <a:pt x="293" y="98"/>
                    <a:pt x="294" y="92"/>
                  </a:cubicBezTo>
                  <a:cubicBezTo>
                    <a:pt x="294" y="91"/>
                    <a:pt x="293" y="91"/>
                    <a:pt x="292" y="91"/>
                  </a:cubicBezTo>
                  <a:close/>
                  <a:moveTo>
                    <a:pt x="310" y="123"/>
                  </a:moveTo>
                  <a:cubicBezTo>
                    <a:pt x="322" y="115"/>
                    <a:pt x="333" y="105"/>
                    <a:pt x="344" y="95"/>
                  </a:cubicBezTo>
                  <a:cubicBezTo>
                    <a:pt x="345" y="95"/>
                    <a:pt x="345" y="93"/>
                    <a:pt x="344" y="93"/>
                  </a:cubicBezTo>
                  <a:cubicBezTo>
                    <a:pt x="333" y="104"/>
                    <a:pt x="320" y="112"/>
                    <a:pt x="310" y="123"/>
                  </a:cubicBezTo>
                  <a:close/>
                  <a:moveTo>
                    <a:pt x="38" y="100"/>
                  </a:moveTo>
                  <a:cubicBezTo>
                    <a:pt x="39" y="97"/>
                    <a:pt x="42" y="97"/>
                    <a:pt x="43" y="94"/>
                  </a:cubicBezTo>
                  <a:cubicBezTo>
                    <a:pt x="41" y="95"/>
                    <a:pt x="37" y="99"/>
                    <a:pt x="38" y="100"/>
                  </a:cubicBezTo>
                  <a:close/>
                  <a:moveTo>
                    <a:pt x="373" y="100"/>
                  </a:moveTo>
                  <a:cubicBezTo>
                    <a:pt x="376" y="99"/>
                    <a:pt x="377" y="96"/>
                    <a:pt x="379" y="94"/>
                  </a:cubicBezTo>
                  <a:cubicBezTo>
                    <a:pt x="375" y="94"/>
                    <a:pt x="374" y="97"/>
                    <a:pt x="373" y="100"/>
                  </a:cubicBezTo>
                  <a:close/>
                  <a:moveTo>
                    <a:pt x="274" y="97"/>
                  </a:moveTo>
                  <a:cubicBezTo>
                    <a:pt x="275" y="97"/>
                    <a:pt x="276" y="96"/>
                    <a:pt x="277" y="95"/>
                  </a:cubicBezTo>
                  <a:cubicBezTo>
                    <a:pt x="275" y="95"/>
                    <a:pt x="274" y="96"/>
                    <a:pt x="274" y="97"/>
                  </a:cubicBezTo>
                  <a:close/>
                  <a:moveTo>
                    <a:pt x="86" y="99"/>
                  </a:moveTo>
                  <a:cubicBezTo>
                    <a:pt x="77" y="94"/>
                    <a:pt x="64" y="102"/>
                    <a:pt x="63" y="110"/>
                  </a:cubicBezTo>
                  <a:cubicBezTo>
                    <a:pt x="63" y="116"/>
                    <a:pt x="67" y="122"/>
                    <a:pt x="71" y="123"/>
                  </a:cubicBezTo>
                  <a:cubicBezTo>
                    <a:pt x="77" y="124"/>
                    <a:pt x="80" y="121"/>
                    <a:pt x="83" y="120"/>
                  </a:cubicBezTo>
                  <a:cubicBezTo>
                    <a:pt x="85" y="119"/>
                    <a:pt x="86" y="121"/>
                    <a:pt x="87" y="120"/>
                  </a:cubicBezTo>
                  <a:cubicBezTo>
                    <a:pt x="96" y="116"/>
                    <a:pt x="96" y="102"/>
                    <a:pt x="88" y="96"/>
                  </a:cubicBezTo>
                  <a:cubicBezTo>
                    <a:pt x="88" y="97"/>
                    <a:pt x="87" y="98"/>
                    <a:pt x="86" y="99"/>
                  </a:cubicBezTo>
                  <a:close/>
                  <a:moveTo>
                    <a:pt x="13" y="100"/>
                  </a:moveTo>
                  <a:cubicBezTo>
                    <a:pt x="15" y="100"/>
                    <a:pt x="16" y="98"/>
                    <a:pt x="16" y="97"/>
                  </a:cubicBezTo>
                  <a:cubicBezTo>
                    <a:pt x="14" y="97"/>
                    <a:pt x="13" y="98"/>
                    <a:pt x="13" y="100"/>
                  </a:cubicBezTo>
                  <a:close/>
                  <a:moveTo>
                    <a:pt x="143" y="113"/>
                  </a:moveTo>
                  <a:cubicBezTo>
                    <a:pt x="149" y="109"/>
                    <a:pt x="160" y="104"/>
                    <a:pt x="159" y="98"/>
                  </a:cubicBezTo>
                  <a:cubicBezTo>
                    <a:pt x="154" y="104"/>
                    <a:pt x="148" y="108"/>
                    <a:pt x="143" y="113"/>
                  </a:cubicBezTo>
                  <a:close/>
                  <a:moveTo>
                    <a:pt x="30" y="116"/>
                  </a:moveTo>
                  <a:cubicBezTo>
                    <a:pt x="33" y="110"/>
                    <a:pt x="44" y="105"/>
                    <a:pt x="44" y="99"/>
                  </a:cubicBezTo>
                  <a:cubicBezTo>
                    <a:pt x="40" y="105"/>
                    <a:pt x="31" y="110"/>
                    <a:pt x="30" y="116"/>
                  </a:cubicBezTo>
                  <a:close/>
                  <a:moveTo>
                    <a:pt x="259" y="103"/>
                  </a:moveTo>
                  <a:cubicBezTo>
                    <a:pt x="259" y="101"/>
                    <a:pt x="265" y="100"/>
                    <a:pt x="261" y="99"/>
                  </a:cubicBezTo>
                  <a:cubicBezTo>
                    <a:pt x="261" y="101"/>
                    <a:pt x="257" y="102"/>
                    <a:pt x="259" y="103"/>
                  </a:cubicBezTo>
                  <a:close/>
                  <a:moveTo>
                    <a:pt x="111" y="110"/>
                  </a:moveTo>
                  <a:cubicBezTo>
                    <a:pt x="114" y="108"/>
                    <a:pt x="120" y="103"/>
                    <a:pt x="118" y="100"/>
                  </a:cubicBezTo>
                  <a:cubicBezTo>
                    <a:pt x="117" y="103"/>
                    <a:pt x="109" y="106"/>
                    <a:pt x="111" y="110"/>
                  </a:cubicBezTo>
                  <a:close/>
                  <a:moveTo>
                    <a:pt x="206" y="115"/>
                  </a:moveTo>
                  <a:cubicBezTo>
                    <a:pt x="201" y="120"/>
                    <a:pt x="193" y="124"/>
                    <a:pt x="192" y="131"/>
                  </a:cubicBezTo>
                  <a:cubicBezTo>
                    <a:pt x="201" y="119"/>
                    <a:pt x="214" y="112"/>
                    <a:pt x="222" y="100"/>
                  </a:cubicBezTo>
                  <a:cubicBezTo>
                    <a:pt x="216" y="104"/>
                    <a:pt x="212" y="110"/>
                    <a:pt x="206" y="115"/>
                  </a:cubicBezTo>
                  <a:close/>
                  <a:moveTo>
                    <a:pt x="384" y="121"/>
                  </a:moveTo>
                  <a:cubicBezTo>
                    <a:pt x="382" y="123"/>
                    <a:pt x="377" y="127"/>
                    <a:pt x="380" y="130"/>
                  </a:cubicBezTo>
                  <a:cubicBezTo>
                    <a:pt x="387" y="118"/>
                    <a:pt x="406" y="114"/>
                    <a:pt x="411" y="101"/>
                  </a:cubicBezTo>
                  <a:cubicBezTo>
                    <a:pt x="411" y="100"/>
                    <a:pt x="410" y="100"/>
                    <a:pt x="409" y="100"/>
                  </a:cubicBezTo>
                  <a:cubicBezTo>
                    <a:pt x="403" y="108"/>
                    <a:pt x="391" y="114"/>
                    <a:pt x="384" y="121"/>
                  </a:cubicBezTo>
                  <a:close/>
                  <a:moveTo>
                    <a:pt x="26" y="112"/>
                  </a:moveTo>
                  <a:cubicBezTo>
                    <a:pt x="29" y="109"/>
                    <a:pt x="36" y="102"/>
                    <a:pt x="36" y="102"/>
                  </a:cubicBezTo>
                  <a:cubicBezTo>
                    <a:pt x="32" y="105"/>
                    <a:pt x="26" y="109"/>
                    <a:pt x="26" y="112"/>
                  </a:cubicBezTo>
                  <a:close/>
                  <a:moveTo>
                    <a:pt x="190" y="116"/>
                  </a:moveTo>
                  <a:cubicBezTo>
                    <a:pt x="193" y="122"/>
                    <a:pt x="175" y="135"/>
                    <a:pt x="170" y="139"/>
                  </a:cubicBezTo>
                  <a:cubicBezTo>
                    <a:pt x="174" y="138"/>
                    <a:pt x="180" y="140"/>
                    <a:pt x="181" y="139"/>
                  </a:cubicBezTo>
                  <a:cubicBezTo>
                    <a:pt x="184" y="137"/>
                    <a:pt x="181" y="134"/>
                    <a:pt x="181" y="131"/>
                  </a:cubicBezTo>
                  <a:cubicBezTo>
                    <a:pt x="187" y="125"/>
                    <a:pt x="195" y="122"/>
                    <a:pt x="199" y="114"/>
                  </a:cubicBezTo>
                  <a:cubicBezTo>
                    <a:pt x="201" y="113"/>
                    <a:pt x="204" y="110"/>
                    <a:pt x="206" y="107"/>
                  </a:cubicBezTo>
                  <a:cubicBezTo>
                    <a:pt x="208" y="106"/>
                    <a:pt x="214" y="102"/>
                    <a:pt x="210" y="101"/>
                  </a:cubicBezTo>
                  <a:cubicBezTo>
                    <a:pt x="205" y="107"/>
                    <a:pt x="197" y="112"/>
                    <a:pt x="190" y="116"/>
                  </a:cubicBezTo>
                  <a:close/>
                  <a:moveTo>
                    <a:pt x="9" y="104"/>
                  </a:moveTo>
                  <a:cubicBezTo>
                    <a:pt x="10" y="104"/>
                    <a:pt x="11" y="103"/>
                    <a:pt x="12" y="102"/>
                  </a:cubicBezTo>
                  <a:cubicBezTo>
                    <a:pt x="10" y="102"/>
                    <a:pt x="9" y="102"/>
                    <a:pt x="9" y="104"/>
                  </a:cubicBezTo>
                  <a:close/>
                  <a:moveTo>
                    <a:pt x="173" y="121"/>
                  </a:moveTo>
                  <a:cubicBezTo>
                    <a:pt x="171" y="123"/>
                    <a:pt x="171" y="124"/>
                    <a:pt x="171" y="125"/>
                  </a:cubicBezTo>
                  <a:cubicBezTo>
                    <a:pt x="167" y="130"/>
                    <a:pt x="161" y="133"/>
                    <a:pt x="157" y="138"/>
                  </a:cubicBezTo>
                  <a:cubicBezTo>
                    <a:pt x="165" y="137"/>
                    <a:pt x="168" y="129"/>
                    <a:pt x="173" y="124"/>
                  </a:cubicBezTo>
                  <a:cubicBezTo>
                    <a:pt x="183" y="118"/>
                    <a:pt x="191" y="109"/>
                    <a:pt x="201" y="102"/>
                  </a:cubicBezTo>
                  <a:cubicBezTo>
                    <a:pt x="189" y="106"/>
                    <a:pt x="180" y="114"/>
                    <a:pt x="173" y="121"/>
                  </a:cubicBezTo>
                  <a:close/>
                  <a:moveTo>
                    <a:pt x="247" y="107"/>
                  </a:moveTo>
                  <a:cubicBezTo>
                    <a:pt x="247" y="106"/>
                    <a:pt x="251" y="107"/>
                    <a:pt x="252" y="105"/>
                  </a:cubicBezTo>
                  <a:cubicBezTo>
                    <a:pt x="250" y="105"/>
                    <a:pt x="251" y="102"/>
                    <a:pt x="250" y="102"/>
                  </a:cubicBezTo>
                  <a:cubicBezTo>
                    <a:pt x="250" y="104"/>
                    <a:pt x="244" y="105"/>
                    <a:pt x="247" y="107"/>
                  </a:cubicBezTo>
                  <a:close/>
                  <a:moveTo>
                    <a:pt x="19" y="106"/>
                  </a:moveTo>
                  <a:cubicBezTo>
                    <a:pt x="21" y="106"/>
                    <a:pt x="24" y="103"/>
                    <a:pt x="21" y="103"/>
                  </a:cubicBezTo>
                  <a:cubicBezTo>
                    <a:pt x="21" y="104"/>
                    <a:pt x="20" y="104"/>
                    <a:pt x="19" y="106"/>
                  </a:cubicBezTo>
                  <a:close/>
                  <a:moveTo>
                    <a:pt x="166" y="117"/>
                  </a:moveTo>
                  <a:cubicBezTo>
                    <a:pt x="162" y="120"/>
                    <a:pt x="155" y="122"/>
                    <a:pt x="157" y="128"/>
                  </a:cubicBezTo>
                  <a:cubicBezTo>
                    <a:pt x="166" y="119"/>
                    <a:pt x="179" y="111"/>
                    <a:pt x="185" y="103"/>
                  </a:cubicBezTo>
                  <a:cubicBezTo>
                    <a:pt x="178" y="106"/>
                    <a:pt x="173" y="112"/>
                    <a:pt x="166" y="117"/>
                  </a:cubicBezTo>
                  <a:close/>
                  <a:moveTo>
                    <a:pt x="315" y="129"/>
                  </a:moveTo>
                  <a:cubicBezTo>
                    <a:pt x="327" y="123"/>
                    <a:pt x="335" y="113"/>
                    <a:pt x="344" y="104"/>
                  </a:cubicBezTo>
                  <a:cubicBezTo>
                    <a:pt x="335" y="109"/>
                    <a:pt x="321" y="118"/>
                    <a:pt x="315" y="129"/>
                  </a:cubicBezTo>
                  <a:close/>
                  <a:moveTo>
                    <a:pt x="57" y="107"/>
                  </a:moveTo>
                  <a:cubicBezTo>
                    <a:pt x="59" y="108"/>
                    <a:pt x="59" y="105"/>
                    <a:pt x="60" y="104"/>
                  </a:cubicBezTo>
                  <a:cubicBezTo>
                    <a:pt x="57" y="103"/>
                    <a:pt x="57" y="106"/>
                    <a:pt x="57" y="107"/>
                  </a:cubicBezTo>
                  <a:close/>
                  <a:moveTo>
                    <a:pt x="230" y="118"/>
                  </a:moveTo>
                  <a:cubicBezTo>
                    <a:pt x="234" y="118"/>
                    <a:pt x="235" y="114"/>
                    <a:pt x="234" y="110"/>
                  </a:cubicBezTo>
                  <a:cubicBezTo>
                    <a:pt x="236" y="109"/>
                    <a:pt x="241" y="106"/>
                    <a:pt x="239" y="104"/>
                  </a:cubicBezTo>
                  <a:cubicBezTo>
                    <a:pt x="236" y="109"/>
                    <a:pt x="229" y="108"/>
                    <a:pt x="230" y="118"/>
                  </a:cubicBezTo>
                  <a:close/>
                  <a:moveTo>
                    <a:pt x="273" y="126"/>
                  </a:moveTo>
                  <a:cubicBezTo>
                    <a:pt x="277" y="123"/>
                    <a:pt x="282" y="121"/>
                    <a:pt x="286" y="118"/>
                  </a:cubicBezTo>
                  <a:cubicBezTo>
                    <a:pt x="291" y="115"/>
                    <a:pt x="296" y="112"/>
                    <a:pt x="298" y="107"/>
                  </a:cubicBezTo>
                  <a:cubicBezTo>
                    <a:pt x="297" y="107"/>
                    <a:pt x="297" y="106"/>
                    <a:pt x="296" y="107"/>
                  </a:cubicBezTo>
                  <a:cubicBezTo>
                    <a:pt x="289" y="114"/>
                    <a:pt x="279" y="118"/>
                    <a:pt x="273" y="126"/>
                  </a:cubicBezTo>
                  <a:close/>
                  <a:moveTo>
                    <a:pt x="317" y="110"/>
                  </a:moveTo>
                  <a:cubicBezTo>
                    <a:pt x="310" y="116"/>
                    <a:pt x="322" y="109"/>
                    <a:pt x="320" y="108"/>
                  </a:cubicBezTo>
                  <a:cubicBezTo>
                    <a:pt x="319" y="109"/>
                    <a:pt x="318" y="110"/>
                    <a:pt x="317" y="110"/>
                  </a:cubicBezTo>
                  <a:close/>
                  <a:moveTo>
                    <a:pt x="100" y="116"/>
                  </a:moveTo>
                  <a:cubicBezTo>
                    <a:pt x="101" y="115"/>
                    <a:pt x="104" y="111"/>
                    <a:pt x="102" y="109"/>
                  </a:cubicBezTo>
                  <a:cubicBezTo>
                    <a:pt x="101" y="111"/>
                    <a:pt x="98" y="115"/>
                    <a:pt x="100" y="116"/>
                  </a:cubicBezTo>
                  <a:close/>
                  <a:moveTo>
                    <a:pt x="396" y="123"/>
                  </a:moveTo>
                  <a:cubicBezTo>
                    <a:pt x="391" y="127"/>
                    <a:pt x="385" y="130"/>
                    <a:pt x="384" y="135"/>
                  </a:cubicBezTo>
                  <a:cubicBezTo>
                    <a:pt x="392" y="127"/>
                    <a:pt x="410" y="124"/>
                    <a:pt x="410" y="111"/>
                  </a:cubicBezTo>
                  <a:cubicBezTo>
                    <a:pt x="406" y="115"/>
                    <a:pt x="400" y="119"/>
                    <a:pt x="396" y="123"/>
                  </a:cubicBezTo>
                  <a:close/>
                  <a:moveTo>
                    <a:pt x="148" y="126"/>
                  </a:moveTo>
                  <a:cubicBezTo>
                    <a:pt x="151" y="120"/>
                    <a:pt x="159" y="118"/>
                    <a:pt x="162" y="112"/>
                  </a:cubicBezTo>
                  <a:cubicBezTo>
                    <a:pt x="157" y="116"/>
                    <a:pt x="148" y="120"/>
                    <a:pt x="148" y="126"/>
                  </a:cubicBezTo>
                  <a:close/>
                  <a:moveTo>
                    <a:pt x="264" y="125"/>
                  </a:moveTo>
                  <a:cubicBezTo>
                    <a:pt x="269" y="123"/>
                    <a:pt x="277" y="115"/>
                    <a:pt x="277" y="114"/>
                  </a:cubicBezTo>
                  <a:cubicBezTo>
                    <a:pt x="272" y="117"/>
                    <a:pt x="268" y="120"/>
                    <a:pt x="264" y="125"/>
                  </a:cubicBezTo>
                  <a:close/>
                  <a:moveTo>
                    <a:pt x="111" y="140"/>
                  </a:moveTo>
                  <a:cubicBezTo>
                    <a:pt x="114" y="139"/>
                    <a:pt x="117" y="139"/>
                    <a:pt x="118" y="136"/>
                  </a:cubicBezTo>
                  <a:cubicBezTo>
                    <a:pt x="115" y="127"/>
                    <a:pt x="132" y="122"/>
                    <a:pt x="132" y="115"/>
                  </a:cubicBezTo>
                  <a:cubicBezTo>
                    <a:pt x="125" y="123"/>
                    <a:pt x="116" y="130"/>
                    <a:pt x="111" y="140"/>
                  </a:cubicBezTo>
                  <a:close/>
                  <a:moveTo>
                    <a:pt x="217" y="119"/>
                  </a:moveTo>
                  <a:cubicBezTo>
                    <a:pt x="225" y="118"/>
                    <a:pt x="217" y="125"/>
                    <a:pt x="220" y="126"/>
                  </a:cubicBezTo>
                  <a:cubicBezTo>
                    <a:pt x="222" y="122"/>
                    <a:pt x="223" y="127"/>
                    <a:pt x="225" y="127"/>
                  </a:cubicBezTo>
                  <a:cubicBezTo>
                    <a:pt x="225" y="122"/>
                    <a:pt x="224" y="118"/>
                    <a:pt x="223" y="115"/>
                  </a:cubicBezTo>
                  <a:cubicBezTo>
                    <a:pt x="220" y="115"/>
                    <a:pt x="219" y="118"/>
                    <a:pt x="217" y="119"/>
                  </a:cubicBezTo>
                  <a:close/>
                  <a:moveTo>
                    <a:pt x="376" y="121"/>
                  </a:moveTo>
                  <a:cubicBezTo>
                    <a:pt x="378" y="120"/>
                    <a:pt x="384" y="117"/>
                    <a:pt x="381" y="115"/>
                  </a:cubicBezTo>
                  <a:cubicBezTo>
                    <a:pt x="380" y="118"/>
                    <a:pt x="376" y="117"/>
                    <a:pt x="376" y="121"/>
                  </a:cubicBezTo>
                  <a:close/>
                  <a:moveTo>
                    <a:pt x="21" y="124"/>
                  </a:moveTo>
                  <a:cubicBezTo>
                    <a:pt x="23" y="122"/>
                    <a:pt x="29" y="119"/>
                    <a:pt x="27" y="116"/>
                  </a:cubicBezTo>
                  <a:cubicBezTo>
                    <a:pt x="26" y="119"/>
                    <a:pt x="20" y="122"/>
                    <a:pt x="21" y="124"/>
                  </a:cubicBezTo>
                  <a:close/>
                  <a:moveTo>
                    <a:pt x="284" y="126"/>
                  </a:moveTo>
                  <a:cubicBezTo>
                    <a:pt x="288" y="123"/>
                    <a:pt x="294" y="122"/>
                    <a:pt x="296" y="118"/>
                  </a:cubicBezTo>
                  <a:cubicBezTo>
                    <a:pt x="292" y="120"/>
                    <a:pt x="285" y="124"/>
                    <a:pt x="284" y="126"/>
                  </a:cubicBezTo>
                  <a:close/>
                  <a:moveTo>
                    <a:pt x="98" y="134"/>
                  </a:moveTo>
                  <a:cubicBezTo>
                    <a:pt x="102" y="129"/>
                    <a:pt x="109" y="125"/>
                    <a:pt x="112" y="119"/>
                  </a:cubicBezTo>
                  <a:cubicBezTo>
                    <a:pt x="106" y="122"/>
                    <a:pt x="99" y="129"/>
                    <a:pt x="98" y="134"/>
                  </a:cubicBezTo>
                  <a:close/>
                  <a:moveTo>
                    <a:pt x="333" y="131"/>
                  </a:moveTo>
                  <a:cubicBezTo>
                    <a:pt x="338" y="131"/>
                    <a:pt x="339" y="133"/>
                    <a:pt x="343" y="133"/>
                  </a:cubicBezTo>
                  <a:cubicBezTo>
                    <a:pt x="342" y="129"/>
                    <a:pt x="346" y="121"/>
                    <a:pt x="343" y="120"/>
                  </a:cubicBezTo>
                  <a:cubicBezTo>
                    <a:pt x="340" y="124"/>
                    <a:pt x="336" y="127"/>
                    <a:pt x="333" y="131"/>
                  </a:cubicBezTo>
                  <a:close/>
                  <a:moveTo>
                    <a:pt x="9" y="128"/>
                  </a:moveTo>
                  <a:cubicBezTo>
                    <a:pt x="12" y="127"/>
                    <a:pt x="15" y="125"/>
                    <a:pt x="15" y="121"/>
                  </a:cubicBezTo>
                  <a:cubicBezTo>
                    <a:pt x="13" y="121"/>
                    <a:pt x="10" y="123"/>
                    <a:pt x="9" y="121"/>
                  </a:cubicBezTo>
                  <a:cubicBezTo>
                    <a:pt x="9" y="123"/>
                    <a:pt x="9" y="125"/>
                    <a:pt x="9" y="128"/>
                  </a:cubicBezTo>
                  <a:close/>
                  <a:moveTo>
                    <a:pt x="392" y="141"/>
                  </a:moveTo>
                  <a:cubicBezTo>
                    <a:pt x="398" y="136"/>
                    <a:pt x="411" y="133"/>
                    <a:pt x="409" y="124"/>
                  </a:cubicBezTo>
                  <a:cubicBezTo>
                    <a:pt x="405" y="131"/>
                    <a:pt x="391" y="132"/>
                    <a:pt x="392" y="141"/>
                  </a:cubicBezTo>
                  <a:close/>
                  <a:moveTo>
                    <a:pt x="109" y="131"/>
                  </a:moveTo>
                  <a:cubicBezTo>
                    <a:pt x="106" y="133"/>
                    <a:pt x="117" y="127"/>
                    <a:pt x="114" y="125"/>
                  </a:cubicBezTo>
                  <a:cubicBezTo>
                    <a:pt x="113" y="128"/>
                    <a:pt x="110" y="129"/>
                    <a:pt x="109" y="131"/>
                  </a:cubicBezTo>
                  <a:close/>
                  <a:moveTo>
                    <a:pt x="93" y="130"/>
                  </a:moveTo>
                  <a:cubicBezTo>
                    <a:pt x="101" y="121"/>
                    <a:pt x="89" y="131"/>
                    <a:pt x="90" y="134"/>
                  </a:cubicBezTo>
                  <a:cubicBezTo>
                    <a:pt x="93" y="132"/>
                    <a:pt x="92" y="131"/>
                    <a:pt x="93" y="130"/>
                  </a:cubicBezTo>
                  <a:close/>
                  <a:moveTo>
                    <a:pt x="54" y="138"/>
                  </a:moveTo>
                  <a:cubicBezTo>
                    <a:pt x="51" y="141"/>
                    <a:pt x="45" y="144"/>
                    <a:pt x="48" y="146"/>
                  </a:cubicBezTo>
                  <a:cubicBezTo>
                    <a:pt x="54" y="140"/>
                    <a:pt x="60" y="134"/>
                    <a:pt x="65" y="127"/>
                  </a:cubicBezTo>
                  <a:cubicBezTo>
                    <a:pt x="61" y="129"/>
                    <a:pt x="57" y="135"/>
                    <a:pt x="54" y="138"/>
                  </a:cubicBezTo>
                  <a:close/>
                  <a:moveTo>
                    <a:pt x="278" y="130"/>
                  </a:moveTo>
                  <a:cubicBezTo>
                    <a:pt x="286" y="123"/>
                    <a:pt x="274" y="130"/>
                    <a:pt x="276" y="133"/>
                  </a:cubicBezTo>
                  <a:cubicBezTo>
                    <a:pt x="277" y="131"/>
                    <a:pt x="277" y="131"/>
                    <a:pt x="278" y="130"/>
                  </a:cubicBezTo>
                  <a:close/>
                  <a:moveTo>
                    <a:pt x="40" y="128"/>
                  </a:moveTo>
                  <a:cubicBezTo>
                    <a:pt x="40" y="127"/>
                    <a:pt x="39" y="130"/>
                    <a:pt x="39" y="130"/>
                  </a:cubicBezTo>
                  <a:cubicBezTo>
                    <a:pt x="33" y="133"/>
                    <a:pt x="42" y="130"/>
                    <a:pt x="40" y="128"/>
                  </a:cubicBezTo>
                  <a:close/>
                  <a:moveTo>
                    <a:pt x="80" y="131"/>
                  </a:moveTo>
                  <a:cubicBezTo>
                    <a:pt x="82" y="131"/>
                    <a:pt x="86" y="129"/>
                    <a:pt x="85" y="128"/>
                  </a:cubicBezTo>
                  <a:cubicBezTo>
                    <a:pt x="84" y="130"/>
                    <a:pt x="80" y="129"/>
                    <a:pt x="80" y="131"/>
                  </a:cubicBezTo>
                  <a:close/>
                  <a:moveTo>
                    <a:pt x="124" y="134"/>
                  </a:moveTo>
                  <a:cubicBezTo>
                    <a:pt x="125" y="132"/>
                    <a:pt x="129" y="131"/>
                    <a:pt x="130" y="128"/>
                  </a:cubicBezTo>
                  <a:cubicBezTo>
                    <a:pt x="127" y="128"/>
                    <a:pt x="123" y="133"/>
                    <a:pt x="124" y="134"/>
                  </a:cubicBezTo>
                  <a:close/>
                  <a:moveTo>
                    <a:pt x="301" y="129"/>
                  </a:moveTo>
                  <a:cubicBezTo>
                    <a:pt x="295" y="131"/>
                    <a:pt x="287" y="129"/>
                    <a:pt x="285" y="133"/>
                  </a:cubicBezTo>
                  <a:cubicBezTo>
                    <a:pt x="290" y="133"/>
                    <a:pt x="301" y="138"/>
                    <a:pt x="302" y="131"/>
                  </a:cubicBezTo>
                  <a:cubicBezTo>
                    <a:pt x="302" y="130"/>
                    <a:pt x="300" y="131"/>
                    <a:pt x="301" y="129"/>
                  </a:cubicBezTo>
                  <a:close/>
                  <a:moveTo>
                    <a:pt x="63" y="138"/>
                  </a:moveTo>
                  <a:cubicBezTo>
                    <a:pt x="66" y="137"/>
                    <a:pt x="70" y="133"/>
                    <a:pt x="69" y="131"/>
                  </a:cubicBezTo>
                  <a:cubicBezTo>
                    <a:pt x="68" y="134"/>
                    <a:pt x="65" y="135"/>
                    <a:pt x="63" y="138"/>
                  </a:cubicBezTo>
                  <a:close/>
                  <a:moveTo>
                    <a:pt x="226" y="132"/>
                  </a:moveTo>
                  <a:cubicBezTo>
                    <a:pt x="221" y="134"/>
                    <a:pt x="224" y="137"/>
                    <a:pt x="226" y="132"/>
                  </a:cubicBezTo>
                  <a:close/>
                  <a:moveTo>
                    <a:pt x="143" y="138"/>
                  </a:moveTo>
                  <a:cubicBezTo>
                    <a:pt x="147" y="139"/>
                    <a:pt x="150" y="134"/>
                    <a:pt x="149" y="133"/>
                  </a:cubicBezTo>
                  <a:cubicBezTo>
                    <a:pt x="148" y="136"/>
                    <a:pt x="144" y="136"/>
                    <a:pt x="143" y="138"/>
                  </a:cubicBezTo>
                  <a:close/>
                  <a:moveTo>
                    <a:pt x="205" y="140"/>
                  </a:moveTo>
                  <a:cubicBezTo>
                    <a:pt x="204" y="137"/>
                    <a:pt x="212" y="134"/>
                    <a:pt x="207" y="133"/>
                  </a:cubicBezTo>
                  <a:cubicBezTo>
                    <a:pt x="208" y="137"/>
                    <a:pt x="201" y="138"/>
                    <a:pt x="205" y="140"/>
                  </a:cubicBezTo>
                  <a:close/>
                  <a:moveTo>
                    <a:pt x="29" y="141"/>
                  </a:moveTo>
                  <a:cubicBezTo>
                    <a:pt x="31" y="145"/>
                    <a:pt x="37" y="143"/>
                    <a:pt x="41" y="144"/>
                  </a:cubicBezTo>
                  <a:cubicBezTo>
                    <a:pt x="43" y="141"/>
                    <a:pt x="43" y="138"/>
                    <a:pt x="41" y="134"/>
                  </a:cubicBezTo>
                  <a:cubicBezTo>
                    <a:pt x="40" y="139"/>
                    <a:pt x="36" y="145"/>
                    <a:pt x="29" y="141"/>
                  </a:cubicBezTo>
                  <a:close/>
                  <a:moveTo>
                    <a:pt x="9" y="141"/>
                  </a:moveTo>
                  <a:cubicBezTo>
                    <a:pt x="13" y="142"/>
                    <a:pt x="18" y="142"/>
                    <a:pt x="19" y="139"/>
                  </a:cubicBezTo>
                  <a:cubicBezTo>
                    <a:pt x="15" y="137"/>
                    <a:pt x="11" y="140"/>
                    <a:pt x="9" y="135"/>
                  </a:cubicBezTo>
                  <a:cubicBezTo>
                    <a:pt x="9" y="137"/>
                    <a:pt x="9" y="139"/>
                    <a:pt x="9" y="141"/>
                  </a:cubicBezTo>
                  <a:close/>
                  <a:moveTo>
                    <a:pt x="78" y="144"/>
                  </a:moveTo>
                  <a:cubicBezTo>
                    <a:pt x="76" y="144"/>
                    <a:pt x="76" y="141"/>
                    <a:pt x="73" y="141"/>
                  </a:cubicBezTo>
                  <a:cubicBezTo>
                    <a:pt x="72" y="143"/>
                    <a:pt x="70" y="144"/>
                    <a:pt x="68" y="146"/>
                  </a:cubicBezTo>
                  <a:cubicBezTo>
                    <a:pt x="74" y="147"/>
                    <a:pt x="76" y="146"/>
                    <a:pt x="81" y="147"/>
                  </a:cubicBezTo>
                  <a:cubicBezTo>
                    <a:pt x="79" y="143"/>
                    <a:pt x="87" y="141"/>
                    <a:pt x="85" y="137"/>
                  </a:cubicBezTo>
                  <a:cubicBezTo>
                    <a:pt x="84" y="140"/>
                    <a:pt x="82" y="143"/>
                    <a:pt x="78" y="144"/>
                  </a:cubicBezTo>
                  <a:close/>
                  <a:moveTo>
                    <a:pt x="130" y="139"/>
                  </a:moveTo>
                  <a:cubicBezTo>
                    <a:pt x="131" y="136"/>
                    <a:pt x="134" y="139"/>
                    <a:pt x="135" y="139"/>
                  </a:cubicBezTo>
                  <a:cubicBezTo>
                    <a:pt x="137" y="135"/>
                    <a:pt x="125" y="137"/>
                    <a:pt x="130" y="139"/>
                  </a:cubicBezTo>
                  <a:close/>
                  <a:moveTo>
                    <a:pt x="90" y="145"/>
                  </a:moveTo>
                  <a:cubicBezTo>
                    <a:pt x="96" y="143"/>
                    <a:pt x="103" y="144"/>
                    <a:pt x="105" y="139"/>
                  </a:cubicBezTo>
                  <a:cubicBezTo>
                    <a:pt x="102" y="140"/>
                    <a:pt x="98" y="143"/>
                    <a:pt x="96" y="139"/>
                  </a:cubicBezTo>
                  <a:cubicBezTo>
                    <a:pt x="95" y="142"/>
                    <a:pt x="92" y="142"/>
                    <a:pt x="90" y="145"/>
                  </a:cubicBezTo>
                  <a:close/>
                  <a:moveTo>
                    <a:pt x="375" y="143"/>
                  </a:moveTo>
                  <a:cubicBezTo>
                    <a:pt x="377" y="143"/>
                    <a:pt x="378" y="142"/>
                    <a:pt x="378" y="141"/>
                  </a:cubicBezTo>
                  <a:cubicBezTo>
                    <a:pt x="377" y="141"/>
                    <a:pt x="375" y="141"/>
                    <a:pt x="375" y="143"/>
                  </a:cubicBezTo>
                  <a:close/>
                  <a:moveTo>
                    <a:pt x="62" y="147"/>
                  </a:moveTo>
                  <a:cubicBezTo>
                    <a:pt x="63" y="144"/>
                    <a:pt x="62" y="143"/>
                    <a:pt x="60" y="144"/>
                  </a:cubicBezTo>
                  <a:cubicBezTo>
                    <a:pt x="59" y="147"/>
                    <a:pt x="62" y="146"/>
                    <a:pt x="62" y="147"/>
                  </a:cubicBezTo>
                  <a:close/>
                </a:path>
              </a:pathLst>
            </a:custGeom>
            <a:solidFill>
              <a:srgbClr val="F1AA25"/>
            </a:solidFill>
          </p:spPr>
          <p:txBody>
            <a:bodyPr vert="horz" wrap="square" lIns="91440" tIns="45720" rIns="91440" bIns="45720" numCol="1" anchor="t" anchorCtr="0" compatLnSpc="1">
              <a:prstTxWarp prst="textNoShape">
                <a:avLst/>
              </a:prstTxWarp>
            </a:bodyPr>
            <a:lstStyle/>
            <a:p>
              <a:endParaRPr lang="en-US"/>
            </a:p>
          </p:txBody>
        </p:sp>
      </p:grpSp>
      <p:grpSp>
        <p:nvGrpSpPr>
          <p:cNvPr id="163" name="Group 74"/>
          <p:cNvGrpSpPr>
            <a:grpSpLocks noChangeAspect="1"/>
          </p:cNvGrpSpPr>
          <p:nvPr/>
        </p:nvGrpSpPr>
        <p:grpSpPr bwMode="auto">
          <a:xfrm>
            <a:off x="33338" y="2678113"/>
            <a:ext cx="1328737" cy="514350"/>
            <a:chOff x="21" y="1687"/>
            <a:chExt cx="837" cy="324"/>
          </a:xfrm>
        </p:grpSpPr>
        <p:sp>
          <p:nvSpPr>
            <p:cNvPr id="164" name="AutoShape 73"/>
            <p:cNvSpPr>
              <a:spLocks noChangeAspect="1" noChangeArrowheads="1" noTextEdit="1"/>
            </p:cNvSpPr>
            <p:nvPr/>
          </p:nvSpPr>
          <p:spPr bwMode="auto">
            <a:xfrm>
              <a:off x="21" y="1687"/>
              <a:ext cx="837" cy="324"/>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65" name="Freeform 75"/>
            <p:cNvSpPr>
              <a:spLocks/>
            </p:cNvSpPr>
            <p:nvPr/>
          </p:nvSpPr>
          <p:spPr bwMode="auto">
            <a:xfrm>
              <a:off x="657" y="1683"/>
              <a:ext cx="220" cy="328"/>
            </a:xfrm>
            <a:custGeom>
              <a:avLst/>
              <a:gdLst/>
              <a:ahLst/>
              <a:cxnLst>
                <a:cxn ang="0">
                  <a:pos x="3" y="0"/>
                </a:cxn>
                <a:cxn ang="0">
                  <a:pos x="8" y="0"/>
                </a:cxn>
                <a:cxn ang="0">
                  <a:pos x="8" y="63"/>
                </a:cxn>
                <a:cxn ang="0">
                  <a:pos x="46" y="43"/>
                </a:cxn>
                <a:cxn ang="0">
                  <a:pos x="54" y="74"/>
                </a:cxn>
                <a:cxn ang="0">
                  <a:pos x="48" y="87"/>
                </a:cxn>
                <a:cxn ang="0">
                  <a:pos x="40" y="49"/>
                </a:cxn>
                <a:cxn ang="0">
                  <a:pos x="12" y="67"/>
                </a:cxn>
                <a:cxn ang="0">
                  <a:pos x="0" y="76"/>
                </a:cxn>
                <a:cxn ang="0">
                  <a:pos x="3" y="0"/>
                </a:cxn>
              </a:cxnLst>
              <a:rect l="0" t="0" r="r" b="b"/>
              <a:pathLst>
                <a:path w="59" h="88">
                  <a:moveTo>
                    <a:pt x="3" y="0"/>
                  </a:moveTo>
                  <a:cubicBezTo>
                    <a:pt x="5" y="0"/>
                    <a:pt x="7" y="0"/>
                    <a:pt x="8" y="0"/>
                  </a:cubicBezTo>
                  <a:cubicBezTo>
                    <a:pt x="14" y="18"/>
                    <a:pt x="9" y="42"/>
                    <a:pt x="8" y="63"/>
                  </a:cubicBezTo>
                  <a:cubicBezTo>
                    <a:pt x="17" y="57"/>
                    <a:pt x="28" y="44"/>
                    <a:pt x="46" y="43"/>
                  </a:cubicBezTo>
                  <a:cubicBezTo>
                    <a:pt x="56" y="46"/>
                    <a:pt x="55" y="61"/>
                    <a:pt x="54" y="74"/>
                  </a:cubicBezTo>
                  <a:cubicBezTo>
                    <a:pt x="54" y="79"/>
                    <a:pt x="59" y="88"/>
                    <a:pt x="48" y="87"/>
                  </a:cubicBezTo>
                  <a:cubicBezTo>
                    <a:pt x="44" y="77"/>
                    <a:pt x="55" y="51"/>
                    <a:pt x="40" y="49"/>
                  </a:cubicBezTo>
                  <a:cubicBezTo>
                    <a:pt x="30" y="48"/>
                    <a:pt x="20" y="63"/>
                    <a:pt x="12" y="67"/>
                  </a:cubicBezTo>
                  <a:cubicBezTo>
                    <a:pt x="9" y="71"/>
                    <a:pt x="9" y="78"/>
                    <a:pt x="0" y="76"/>
                  </a:cubicBezTo>
                  <a:cubicBezTo>
                    <a:pt x="2" y="56"/>
                    <a:pt x="5" y="21"/>
                    <a:pt x="3" y="0"/>
                  </a:cubicBezTo>
                  <a:close/>
                </a:path>
              </a:pathLst>
            </a:custGeom>
            <a:solidFill>
              <a:srgbClr val="08CFED"/>
            </a:solidFill>
          </p:spPr>
          <p:txBody>
            <a:bodyPr vert="horz" wrap="square" lIns="91440" tIns="45720" rIns="91440" bIns="45720" numCol="1" anchor="t" anchorCtr="0" compatLnSpc="1">
              <a:prstTxWarp prst="textNoShape">
                <a:avLst/>
              </a:prstTxWarp>
            </a:bodyPr>
            <a:lstStyle/>
            <a:p>
              <a:endParaRPr lang="en-US"/>
            </a:p>
          </p:txBody>
        </p:sp>
        <p:sp>
          <p:nvSpPr>
            <p:cNvPr id="166" name="Freeform 76"/>
            <p:cNvSpPr>
              <a:spLocks noEditPoints="1"/>
            </p:cNvSpPr>
            <p:nvPr/>
          </p:nvSpPr>
          <p:spPr bwMode="auto">
            <a:xfrm>
              <a:off x="21" y="1702"/>
              <a:ext cx="223" cy="309"/>
            </a:xfrm>
            <a:custGeom>
              <a:avLst/>
              <a:gdLst/>
              <a:ahLst/>
              <a:cxnLst>
                <a:cxn ang="0">
                  <a:pos x="16" y="0"/>
                </a:cxn>
                <a:cxn ang="0">
                  <a:pos x="19" y="1"/>
                </a:cxn>
                <a:cxn ang="0">
                  <a:pos x="11" y="56"/>
                </a:cxn>
                <a:cxn ang="0">
                  <a:pos x="43" y="45"/>
                </a:cxn>
                <a:cxn ang="0">
                  <a:pos x="46" y="77"/>
                </a:cxn>
                <a:cxn ang="0">
                  <a:pos x="3" y="73"/>
                </a:cxn>
                <a:cxn ang="0">
                  <a:pos x="1" y="70"/>
                </a:cxn>
                <a:cxn ang="0">
                  <a:pos x="5" y="59"/>
                </a:cxn>
                <a:cxn ang="0">
                  <a:pos x="16" y="0"/>
                </a:cxn>
                <a:cxn ang="0">
                  <a:pos x="48" y="62"/>
                </a:cxn>
                <a:cxn ang="0">
                  <a:pos x="38" y="52"/>
                </a:cxn>
                <a:cxn ang="0">
                  <a:pos x="13" y="69"/>
                </a:cxn>
                <a:cxn ang="0">
                  <a:pos x="48" y="62"/>
                </a:cxn>
              </a:cxnLst>
              <a:rect l="0" t="0" r="r" b="b"/>
              <a:pathLst>
                <a:path w="60" h="83">
                  <a:moveTo>
                    <a:pt x="16" y="0"/>
                  </a:moveTo>
                  <a:cubicBezTo>
                    <a:pt x="18" y="0"/>
                    <a:pt x="18" y="1"/>
                    <a:pt x="19" y="1"/>
                  </a:cubicBezTo>
                  <a:cubicBezTo>
                    <a:pt x="16" y="19"/>
                    <a:pt x="15" y="39"/>
                    <a:pt x="11" y="56"/>
                  </a:cubicBezTo>
                  <a:cubicBezTo>
                    <a:pt x="18" y="48"/>
                    <a:pt x="31" y="41"/>
                    <a:pt x="43" y="45"/>
                  </a:cubicBezTo>
                  <a:cubicBezTo>
                    <a:pt x="58" y="50"/>
                    <a:pt x="60" y="70"/>
                    <a:pt x="46" y="77"/>
                  </a:cubicBezTo>
                  <a:cubicBezTo>
                    <a:pt x="33" y="83"/>
                    <a:pt x="13" y="75"/>
                    <a:pt x="3" y="73"/>
                  </a:cubicBezTo>
                  <a:cubicBezTo>
                    <a:pt x="3" y="71"/>
                    <a:pt x="2" y="70"/>
                    <a:pt x="1" y="70"/>
                  </a:cubicBezTo>
                  <a:cubicBezTo>
                    <a:pt x="0" y="64"/>
                    <a:pt x="2" y="62"/>
                    <a:pt x="5" y="59"/>
                  </a:cubicBezTo>
                  <a:cubicBezTo>
                    <a:pt x="8" y="39"/>
                    <a:pt x="11" y="18"/>
                    <a:pt x="16" y="0"/>
                  </a:cubicBezTo>
                  <a:close/>
                  <a:moveTo>
                    <a:pt x="48" y="62"/>
                  </a:moveTo>
                  <a:cubicBezTo>
                    <a:pt x="48" y="59"/>
                    <a:pt x="41" y="53"/>
                    <a:pt x="38" y="52"/>
                  </a:cubicBezTo>
                  <a:cubicBezTo>
                    <a:pt x="27" y="49"/>
                    <a:pt x="12" y="60"/>
                    <a:pt x="13" y="69"/>
                  </a:cubicBezTo>
                  <a:cubicBezTo>
                    <a:pt x="24" y="72"/>
                    <a:pt x="48" y="76"/>
                    <a:pt x="48" y="62"/>
                  </a:cubicBezTo>
                  <a:close/>
                </a:path>
              </a:pathLst>
            </a:custGeom>
            <a:solidFill>
              <a:srgbClr val="08CFED"/>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67" name="Freeform 77"/>
            <p:cNvSpPr>
              <a:spLocks/>
            </p:cNvSpPr>
            <p:nvPr/>
          </p:nvSpPr>
          <p:spPr bwMode="auto">
            <a:xfrm>
              <a:off x="289" y="1698"/>
              <a:ext cx="74" cy="287"/>
            </a:xfrm>
            <a:custGeom>
              <a:avLst/>
              <a:gdLst/>
              <a:ahLst/>
              <a:cxnLst>
                <a:cxn ang="0">
                  <a:pos x="14" y="3"/>
                </a:cxn>
                <a:cxn ang="0">
                  <a:pos x="12" y="63"/>
                </a:cxn>
                <a:cxn ang="0">
                  <a:pos x="16" y="72"/>
                </a:cxn>
                <a:cxn ang="0">
                  <a:pos x="6" y="76"/>
                </a:cxn>
                <a:cxn ang="0">
                  <a:pos x="7" y="2"/>
                </a:cxn>
                <a:cxn ang="0">
                  <a:pos x="14" y="3"/>
                </a:cxn>
              </a:cxnLst>
              <a:rect l="0" t="0" r="r" b="b"/>
              <a:pathLst>
                <a:path w="20" h="77">
                  <a:moveTo>
                    <a:pt x="14" y="3"/>
                  </a:moveTo>
                  <a:cubicBezTo>
                    <a:pt x="20" y="22"/>
                    <a:pt x="9" y="42"/>
                    <a:pt x="12" y="63"/>
                  </a:cubicBezTo>
                  <a:cubicBezTo>
                    <a:pt x="13" y="67"/>
                    <a:pt x="17" y="68"/>
                    <a:pt x="16" y="72"/>
                  </a:cubicBezTo>
                  <a:cubicBezTo>
                    <a:pt x="15" y="76"/>
                    <a:pt x="11" y="77"/>
                    <a:pt x="6" y="76"/>
                  </a:cubicBezTo>
                  <a:cubicBezTo>
                    <a:pt x="0" y="55"/>
                    <a:pt x="11" y="24"/>
                    <a:pt x="7" y="2"/>
                  </a:cubicBezTo>
                  <a:cubicBezTo>
                    <a:pt x="10" y="0"/>
                    <a:pt x="10" y="4"/>
                    <a:pt x="14" y="3"/>
                  </a:cubicBezTo>
                  <a:close/>
                </a:path>
              </a:pathLst>
            </a:custGeom>
            <a:solidFill>
              <a:srgbClr val="08CFED"/>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68" name="Freeform 78"/>
            <p:cNvSpPr>
              <a:spLocks noEditPoints="1"/>
            </p:cNvSpPr>
            <p:nvPr/>
          </p:nvSpPr>
          <p:spPr bwMode="auto">
            <a:xfrm>
              <a:off x="360" y="1806"/>
              <a:ext cx="253" cy="201"/>
            </a:xfrm>
            <a:custGeom>
              <a:avLst/>
              <a:gdLst/>
              <a:ahLst/>
              <a:cxnLst>
                <a:cxn ang="0">
                  <a:pos x="52" y="37"/>
                </a:cxn>
                <a:cxn ang="0">
                  <a:pos x="66" y="46"/>
                </a:cxn>
                <a:cxn ang="0">
                  <a:pos x="63" y="53"/>
                </a:cxn>
                <a:cxn ang="0">
                  <a:pos x="47" y="44"/>
                </a:cxn>
                <a:cxn ang="0">
                  <a:pos x="2" y="46"/>
                </a:cxn>
                <a:cxn ang="0">
                  <a:pos x="52" y="20"/>
                </a:cxn>
                <a:cxn ang="0">
                  <a:pos x="42" y="9"/>
                </a:cxn>
                <a:cxn ang="0">
                  <a:pos x="20" y="7"/>
                </a:cxn>
                <a:cxn ang="0">
                  <a:pos x="34" y="1"/>
                </a:cxn>
                <a:cxn ang="0">
                  <a:pos x="52" y="37"/>
                </a:cxn>
                <a:cxn ang="0">
                  <a:pos x="9" y="42"/>
                </a:cxn>
                <a:cxn ang="0">
                  <a:pos x="43" y="37"/>
                </a:cxn>
                <a:cxn ang="0">
                  <a:pos x="51" y="27"/>
                </a:cxn>
                <a:cxn ang="0">
                  <a:pos x="42" y="27"/>
                </a:cxn>
                <a:cxn ang="0">
                  <a:pos x="42" y="23"/>
                </a:cxn>
                <a:cxn ang="0">
                  <a:pos x="9" y="42"/>
                </a:cxn>
              </a:cxnLst>
              <a:rect l="0" t="0" r="r" b="b"/>
              <a:pathLst>
                <a:path w="68" h="54">
                  <a:moveTo>
                    <a:pt x="52" y="37"/>
                  </a:moveTo>
                  <a:cubicBezTo>
                    <a:pt x="53" y="44"/>
                    <a:pt x="60" y="45"/>
                    <a:pt x="66" y="46"/>
                  </a:cubicBezTo>
                  <a:cubicBezTo>
                    <a:pt x="66" y="49"/>
                    <a:pt x="65" y="51"/>
                    <a:pt x="63" y="53"/>
                  </a:cubicBezTo>
                  <a:cubicBezTo>
                    <a:pt x="57" y="51"/>
                    <a:pt x="49" y="50"/>
                    <a:pt x="47" y="44"/>
                  </a:cubicBezTo>
                  <a:cubicBezTo>
                    <a:pt x="35" y="45"/>
                    <a:pt x="14" y="54"/>
                    <a:pt x="2" y="46"/>
                  </a:cubicBezTo>
                  <a:cubicBezTo>
                    <a:pt x="0" y="22"/>
                    <a:pt x="32" y="9"/>
                    <a:pt x="52" y="20"/>
                  </a:cubicBezTo>
                  <a:cubicBezTo>
                    <a:pt x="51" y="14"/>
                    <a:pt x="46" y="12"/>
                    <a:pt x="42" y="9"/>
                  </a:cubicBezTo>
                  <a:cubicBezTo>
                    <a:pt x="34" y="6"/>
                    <a:pt x="25" y="11"/>
                    <a:pt x="20" y="7"/>
                  </a:cubicBezTo>
                  <a:cubicBezTo>
                    <a:pt x="21" y="2"/>
                    <a:pt x="29" y="1"/>
                    <a:pt x="34" y="1"/>
                  </a:cubicBezTo>
                  <a:cubicBezTo>
                    <a:pt x="56" y="0"/>
                    <a:pt x="68" y="22"/>
                    <a:pt x="52" y="37"/>
                  </a:cubicBezTo>
                  <a:close/>
                  <a:moveTo>
                    <a:pt x="9" y="42"/>
                  </a:moveTo>
                  <a:cubicBezTo>
                    <a:pt x="21" y="45"/>
                    <a:pt x="33" y="40"/>
                    <a:pt x="43" y="37"/>
                  </a:cubicBezTo>
                  <a:cubicBezTo>
                    <a:pt x="44" y="32"/>
                    <a:pt x="49" y="31"/>
                    <a:pt x="51" y="27"/>
                  </a:cubicBezTo>
                  <a:cubicBezTo>
                    <a:pt x="47" y="28"/>
                    <a:pt x="47" y="27"/>
                    <a:pt x="42" y="27"/>
                  </a:cubicBezTo>
                  <a:cubicBezTo>
                    <a:pt x="42" y="26"/>
                    <a:pt x="42" y="24"/>
                    <a:pt x="42" y="23"/>
                  </a:cubicBezTo>
                  <a:cubicBezTo>
                    <a:pt x="25" y="20"/>
                    <a:pt x="11" y="27"/>
                    <a:pt x="9" y="42"/>
                  </a:cubicBezTo>
                  <a:close/>
                </a:path>
              </a:pathLst>
            </a:custGeom>
            <a:solidFill>
              <a:srgbClr val="08CFED"/>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170" name="Group 81"/>
          <p:cNvGrpSpPr>
            <a:grpSpLocks noChangeAspect="1"/>
          </p:cNvGrpSpPr>
          <p:nvPr/>
        </p:nvGrpSpPr>
        <p:grpSpPr bwMode="auto">
          <a:xfrm>
            <a:off x="-34925" y="3387725"/>
            <a:ext cx="2498725" cy="981075"/>
            <a:chOff x="-22" y="2134"/>
            <a:chExt cx="1574" cy="618"/>
          </a:xfrm>
        </p:grpSpPr>
        <p:sp>
          <p:nvSpPr>
            <p:cNvPr id="171" name="AutoShape 80"/>
            <p:cNvSpPr>
              <a:spLocks noChangeAspect="1" noChangeArrowheads="1" noTextEdit="1"/>
            </p:cNvSpPr>
            <p:nvPr/>
          </p:nvSpPr>
          <p:spPr bwMode="auto">
            <a:xfrm>
              <a:off x="-22" y="2134"/>
              <a:ext cx="1574" cy="618"/>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72" name="Freeform 82"/>
            <p:cNvSpPr>
              <a:spLocks noEditPoints="1"/>
            </p:cNvSpPr>
            <p:nvPr/>
          </p:nvSpPr>
          <p:spPr bwMode="auto">
            <a:xfrm>
              <a:off x="-26" y="2130"/>
              <a:ext cx="1586" cy="618"/>
            </a:xfrm>
            <a:custGeom>
              <a:avLst/>
              <a:gdLst/>
              <a:ahLst/>
              <a:cxnLst>
                <a:cxn ang="0">
                  <a:pos x="261" y="150"/>
                </a:cxn>
                <a:cxn ang="0">
                  <a:pos x="190" y="129"/>
                </a:cxn>
                <a:cxn ang="0">
                  <a:pos x="103" y="136"/>
                </a:cxn>
                <a:cxn ang="0">
                  <a:pos x="19" y="95"/>
                </a:cxn>
                <a:cxn ang="0">
                  <a:pos x="38" y="17"/>
                </a:cxn>
                <a:cxn ang="0">
                  <a:pos x="93" y="68"/>
                </a:cxn>
                <a:cxn ang="0">
                  <a:pos x="140" y="49"/>
                </a:cxn>
                <a:cxn ang="0">
                  <a:pos x="184" y="13"/>
                </a:cxn>
                <a:cxn ang="0">
                  <a:pos x="202" y="89"/>
                </a:cxn>
                <a:cxn ang="0">
                  <a:pos x="275" y="71"/>
                </a:cxn>
                <a:cxn ang="0">
                  <a:pos x="311" y="24"/>
                </a:cxn>
                <a:cxn ang="0">
                  <a:pos x="337" y="15"/>
                </a:cxn>
                <a:cxn ang="0">
                  <a:pos x="401" y="16"/>
                </a:cxn>
                <a:cxn ang="0">
                  <a:pos x="361" y="137"/>
                </a:cxn>
                <a:cxn ang="0">
                  <a:pos x="344" y="124"/>
                </a:cxn>
                <a:cxn ang="0">
                  <a:pos x="304" y="142"/>
                </a:cxn>
                <a:cxn ang="0">
                  <a:pos x="301" y="78"/>
                </a:cxn>
                <a:cxn ang="0">
                  <a:pos x="356" y="117"/>
                </a:cxn>
                <a:cxn ang="0">
                  <a:pos x="255" y="19"/>
                </a:cxn>
                <a:cxn ang="0">
                  <a:pos x="320" y="29"/>
                </a:cxn>
                <a:cxn ang="0">
                  <a:pos x="162" y="17"/>
                </a:cxn>
                <a:cxn ang="0">
                  <a:pos x="61" y="25"/>
                </a:cxn>
                <a:cxn ang="0">
                  <a:pos x="265" y="35"/>
                </a:cxn>
                <a:cxn ang="0">
                  <a:pos x="57" y="22"/>
                </a:cxn>
                <a:cxn ang="0">
                  <a:pos x="163" y="32"/>
                </a:cxn>
                <a:cxn ang="0">
                  <a:pos x="54" y="75"/>
                </a:cxn>
                <a:cxn ang="0">
                  <a:pos x="41" y="46"/>
                </a:cxn>
                <a:cxn ang="0">
                  <a:pos x="330" y="67"/>
                </a:cxn>
                <a:cxn ang="0">
                  <a:pos x="314" y="58"/>
                </a:cxn>
                <a:cxn ang="0">
                  <a:pos x="86" y="69"/>
                </a:cxn>
                <a:cxn ang="0">
                  <a:pos x="37" y="59"/>
                </a:cxn>
                <a:cxn ang="0">
                  <a:pos x="153" y="62"/>
                </a:cxn>
                <a:cxn ang="0">
                  <a:pos x="310" y="89"/>
                </a:cxn>
                <a:cxn ang="0">
                  <a:pos x="215" y="80"/>
                </a:cxn>
                <a:cxn ang="0">
                  <a:pos x="131" y="94"/>
                </a:cxn>
                <a:cxn ang="0">
                  <a:pos x="146" y="73"/>
                </a:cxn>
                <a:cxn ang="0">
                  <a:pos x="305" y="99"/>
                </a:cxn>
                <a:cxn ang="0">
                  <a:pos x="305" y="99"/>
                </a:cxn>
                <a:cxn ang="0">
                  <a:pos x="90" y="112"/>
                </a:cxn>
                <a:cxn ang="0">
                  <a:pos x="39" y="86"/>
                </a:cxn>
                <a:cxn ang="0">
                  <a:pos x="90" y="125"/>
                </a:cxn>
                <a:cxn ang="0">
                  <a:pos x="188" y="105"/>
                </a:cxn>
                <a:cxn ang="0">
                  <a:pos x="188" y="105"/>
                </a:cxn>
                <a:cxn ang="0">
                  <a:pos x="25" y="105"/>
                </a:cxn>
                <a:cxn ang="0">
                  <a:pos x="255" y="131"/>
                </a:cxn>
                <a:cxn ang="0">
                  <a:pos x="249" y="124"/>
                </a:cxn>
                <a:cxn ang="0">
                  <a:pos x="116" y="115"/>
                </a:cxn>
                <a:cxn ang="0">
                  <a:pos x="262" y="142"/>
                </a:cxn>
                <a:cxn ang="0">
                  <a:pos x="117" y="129"/>
                </a:cxn>
                <a:cxn ang="0">
                  <a:pos x="245" y="142"/>
                </a:cxn>
                <a:cxn ang="0">
                  <a:pos x="114" y="129"/>
                </a:cxn>
              </a:cxnLst>
              <a:rect l="0" t="0" r="r" b="b"/>
              <a:pathLst>
                <a:path w="408" h="159">
                  <a:moveTo>
                    <a:pt x="301" y="78"/>
                  </a:moveTo>
                  <a:cubicBezTo>
                    <a:pt x="297" y="78"/>
                    <a:pt x="294" y="82"/>
                    <a:pt x="291" y="79"/>
                  </a:cubicBezTo>
                  <a:cubicBezTo>
                    <a:pt x="289" y="85"/>
                    <a:pt x="281" y="86"/>
                    <a:pt x="274" y="86"/>
                  </a:cubicBezTo>
                  <a:cubicBezTo>
                    <a:pt x="273" y="115"/>
                    <a:pt x="267" y="131"/>
                    <a:pt x="266" y="155"/>
                  </a:cubicBezTo>
                  <a:cubicBezTo>
                    <a:pt x="262" y="155"/>
                    <a:pt x="259" y="154"/>
                    <a:pt x="261" y="150"/>
                  </a:cubicBezTo>
                  <a:cubicBezTo>
                    <a:pt x="250" y="147"/>
                    <a:pt x="244" y="154"/>
                    <a:pt x="237" y="149"/>
                  </a:cubicBezTo>
                  <a:cubicBezTo>
                    <a:pt x="242" y="128"/>
                    <a:pt x="244" y="109"/>
                    <a:pt x="249" y="89"/>
                  </a:cubicBezTo>
                  <a:cubicBezTo>
                    <a:pt x="233" y="93"/>
                    <a:pt x="205" y="91"/>
                    <a:pt x="210" y="111"/>
                  </a:cubicBezTo>
                  <a:cubicBezTo>
                    <a:pt x="203" y="115"/>
                    <a:pt x="200" y="123"/>
                    <a:pt x="197" y="130"/>
                  </a:cubicBezTo>
                  <a:cubicBezTo>
                    <a:pt x="195" y="130"/>
                    <a:pt x="192" y="129"/>
                    <a:pt x="190" y="129"/>
                  </a:cubicBezTo>
                  <a:cubicBezTo>
                    <a:pt x="188" y="123"/>
                    <a:pt x="195" y="121"/>
                    <a:pt x="197" y="115"/>
                  </a:cubicBezTo>
                  <a:cubicBezTo>
                    <a:pt x="173" y="120"/>
                    <a:pt x="150" y="126"/>
                    <a:pt x="127" y="132"/>
                  </a:cubicBezTo>
                  <a:cubicBezTo>
                    <a:pt x="124" y="133"/>
                    <a:pt x="124" y="139"/>
                    <a:pt x="118" y="139"/>
                  </a:cubicBezTo>
                  <a:cubicBezTo>
                    <a:pt x="116" y="139"/>
                    <a:pt x="115" y="137"/>
                    <a:pt x="116" y="135"/>
                  </a:cubicBezTo>
                  <a:cubicBezTo>
                    <a:pt x="111" y="135"/>
                    <a:pt x="108" y="136"/>
                    <a:pt x="103" y="136"/>
                  </a:cubicBezTo>
                  <a:cubicBezTo>
                    <a:pt x="100" y="136"/>
                    <a:pt x="99" y="139"/>
                    <a:pt x="96" y="140"/>
                  </a:cubicBezTo>
                  <a:cubicBezTo>
                    <a:pt x="86" y="140"/>
                    <a:pt x="78" y="142"/>
                    <a:pt x="72" y="146"/>
                  </a:cubicBezTo>
                  <a:cubicBezTo>
                    <a:pt x="49" y="149"/>
                    <a:pt x="25" y="157"/>
                    <a:pt x="4" y="159"/>
                  </a:cubicBezTo>
                  <a:cubicBezTo>
                    <a:pt x="1" y="156"/>
                    <a:pt x="0" y="152"/>
                    <a:pt x="0" y="146"/>
                  </a:cubicBezTo>
                  <a:cubicBezTo>
                    <a:pt x="9" y="132"/>
                    <a:pt x="13" y="112"/>
                    <a:pt x="19" y="95"/>
                  </a:cubicBezTo>
                  <a:cubicBezTo>
                    <a:pt x="18" y="93"/>
                    <a:pt x="14" y="93"/>
                    <a:pt x="15" y="90"/>
                  </a:cubicBezTo>
                  <a:cubicBezTo>
                    <a:pt x="15" y="86"/>
                    <a:pt x="19" y="87"/>
                    <a:pt x="22" y="86"/>
                  </a:cubicBezTo>
                  <a:cubicBezTo>
                    <a:pt x="28" y="66"/>
                    <a:pt x="35" y="47"/>
                    <a:pt x="40" y="24"/>
                  </a:cubicBezTo>
                  <a:cubicBezTo>
                    <a:pt x="38" y="22"/>
                    <a:pt x="32" y="27"/>
                    <a:pt x="30" y="23"/>
                  </a:cubicBezTo>
                  <a:cubicBezTo>
                    <a:pt x="30" y="17"/>
                    <a:pt x="34" y="16"/>
                    <a:pt x="38" y="17"/>
                  </a:cubicBezTo>
                  <a:cubicBezTo>
                    <a:pt x="41" y="16"/>
                    <a:pt x="40" y="13"/>
                    <a:pt x="44" y="12"/>
                  </a:cubicBezTo>
                  <a:cubicBezTo>
                    <a:pt x="47" y="12"/>
                    <a:pt x="48" y="13"/>
                    <a:pt x="48" y="16"/>
                  </a:cubicBezTo>
                  <a:cubicBezTo>
                    <a:pt x="63" y="13"/>
                    <a:pt x="94" y="7"/>
                    <a:pt x="111" y="14"/>
                  </a:cubicBezTo>
                  <a:cubicBezTo>
                    <a:pt x="116" y="16"/>
                    <a:pt x="119" y="28"/>
                    <a:pt x="118" y="38"/>
                  </a:cubicBezTo>
                  <a:cubicBezTo>
                    <a:pt x="116" y="52"/>
                    <a:pt x="103" y="62"/>
                    <a:pt x="93" y="68"/>
                  </a:cubicBezTo>
                  <a:cubicBezTo>
                    <a:pt x="111" y="70"/>
                    <a:pt x="116" y="83"/>
                    <a:pt x="121" y="95"/>
                  </a:cubicBezTo>
                  <a:cubicBezTo>
                    <a:pt x="123" y="91"/>
                    <a:pt x="124" y="86"/>
                    <a:pt x="126" y="82"/>
                  </a:cubicBezTo>
                  <a:cubicBezTo>
                    <a:pt x="127" y="79"/>
                    <a:pt x="122" y="81"/>
                    <a:pt x="124" y="76"/>
                  </a:cubicBezTo>
                  <a:cubicBezTo>
                    <a:pt x="124" y="72"/>
                    <a:pt x="128" y="73"/>
                    <a:pt x="131" y="72"/>
                  </a:cubicBezTo>
                  <a:cubicBezTo>
                    <a:pt x="134" y="65"/>
                    <a:pt x="135" y="55"/>
                    <a:pt x="140" y="49"/>
                  </a:cubicBezTo>
                  <a:cubicBezTo>
                    <a:pt x="141" y="46"/>
                    <a:pt x="139" y="46"/>
                    <a:pt x="139" y="43"/>
                  </a:cubicBezTo>
                  <a:cubicBezTo>
                    <a:pt x="145" y="37"/>
                    <a:pt x="148" y="25"/>
                    <a:pt x="148" y="17"/>
                  </a:cubicBezTo>
                  <a:cubicBezTo>
                    <a:pt x="151" y="16"/>
                    <a:pt x="153" y="13"/>
                    <a:pt x="156" y="15"/>
                  </a:cubicBezTo>
                  <a:cubicBezTo>
                    <a:pt x="158" y="13"/>
                    <a:pt x="158" y="9"/>
                    <a:pt x="160" y="8"/>
                  </a:cubicBezTo>
                  <a:cubicBezTo>
                    <a:pt x="165" y="14"/>
                    <a:pt x="178" y="5"/>
                    <a:pt x="184" y="13"/>
                  </a:cubicBezTo>
                  <a:cubicBezTo>
                    <a:pt x="184" y="18"/>
                    <a:pt x="179" y="15"/>
                    <a:pt x="175" y="16"/>
                  </a:cubicBezTo>
                  <a:cubicBezTo>
                    <a:pt x="176" y="24"/>
                    <a:pt x="168" y="27"/>
                    <a:pt x="171" y="35"/>
                  </a:cubicBezTo>
                  <a:cubicBezTo>
                    <a:pt x="157" y="59"/>
                    <a:pt x="147" y="89"/>
                    <a:pt x="132" y="114"/>
                  </a:cubicBezTo>
                  <a:cubicBezTo>
                    <a:pt x="151" y="109"/>
                    <a:pt x="169" y="103"/>
                    <a:pt x="188" y="99"/>
                  </a:cubicBezTo>
                  <a:cubicBezTo>
                    <a:pt x="193" y="96"/>
                    <a:pt x="197" y="92"/>
                    <a:pt x="202" y="89"/>
                  </a:cubicBezTo>
                  <a:cubicBezTo>
                    <a:pt x="215" y="65"/>
                    <a:pt x="230" y="43"/>
                    <a:pt x="240" y="15"/>
                  </a:cubicBezTo>
                  <a:cubicBezTo>
                    <a:pt x="242" y="16"/>
                    <a:pt x="243" y="14"/>
                    <a:pt x="244" y="16"/>
                  </a:cubicBezTo>
                  <a:cubicBezTo>
                    <a:pt x="249" y="12"/>
                    <a:pt x="254" y="10"/>
                    <a:pt x="261" y="10"/>
                  </a:cubicBezTo>
                  <a:cubicBezTo>
                    <a:pt x="265" y="11"/>
                    <a:pt x="266" y="6"/>
                    <a:pt x="269" y="8"/>
                  </a:cubicBezTo>
                  <a:cubicBezTo>
                    <a:pt x="271" y="29"/>
                    <a:pt x="279" y="49"/>
                    <a:pt x="275" y="71"/>
                  </a:cubicBezTo>
                  <a:cubicBezTo>
                    <a:pt x="282" y="73"/>
                    <a:pt x="291" y="62"/>
                    <a:pt x="293" y="71"/>
                  </a:cubicBezTo>
                  <a:cubicBezTo>
                    <a:pt x="297" y="63"/>
                    <a:pt x="303" y="51"/>
                    <a:pt x="303" y="41"/>
                  </a:cubicBezTo>
                  <a:cubicBezTo>
                    <a:pt x="303" y="38"/>
                    <a:pt x="308" y="40"/>
                    <a:pt x="307" y="36"/>
                  </a:cubicBezTo>
                  <a:cubicBezTo>
                    <a:pt x="309" y="31"/>
                    <a:pt x="304" y="32"/>
                    <a:pt x="305" y="28"/>
                  </a:cubicBezTo>
                  <a:cubicBezTo>
                    <a:pt x="305" y="25"/>
                    <a:pt x="310" y="26"/>
                    <a:pt x="311" y="24"/>
                  </a:cubicBezTo>
                  <a:cubicBezTo>
                    <a:pt x="312" y="19"/>
                    <a:pt x="312" y="18"/>
                    <a:pt x="311" y="13"/>
                  </a:cubicBezTo>
                  <a:cubicBezTo>
                    <a:pt x="315" y="9"/>
                    <a:pt x="317" y="8"/>
                    <a:pt x="318" y="3"/>
                  </a:cubicBezTo>
                  <a:cubicBezTo>
                    <a:pt x="325" y="1"/>
                    <a:pt x="334" y="0"/>
                    <a:pt x="341" y="2"/>
                  </a:cubicBezTo>
                  <a:cubicBezTo>
                    <a:pt x="341" y="9"/>
                    <a:pt x="336" y="7"/>
                    <a:pt x="335" y="12"/>
                  </a:cubicBezTo>
                  <a:cubicBezTo>
                    <a:pt x="334" y="14"/>
                    <a:pt x="337" y="13"/>
                    <a:pt x="337" y="15"/>
                  </a:cubicBezTo>
                  <a:cubicBezTo>
                    <a:pt x="329" y="28"/>
                    <a:pt x="328" y="48"/>
                    <a:pt x="322" y="64"/>
                  </a:cubicBezTo>
                  <a:cubicBezTo>
                    <a:pt x="340" y="58"/>
                    <a:pt x="359" y="54"/>
                    <a:pt x="376" y="47"/>
                  </a:cubicBezTo>
                  <a:cubicBezTo>
                    <a:pt x="378" y="35"/>
                    <a:pt x="386" y="24"/>
                    <a:pt x="383" y="11"/>
                  </a:cubicBezTo>
                  <a:cubicBezTo>
                    <a:pt x="391" y="10"/>
                    <a:pt x="401" y="5"/>
                    <a:pt x="407" y="10"/>
                  </a:cubicBezTo>
                  <a:cubicBezTo>
                    <a:pt x="408" y="16"/>
                    <a:pt x="403" y="15"/>
                    <a:pt x="401" y="16"/>
                  </a:cubicBezTo>
                  <a:cubicBezTo>
                    <a:pt x="400" y="26"/>
                    <a:pt x="396" y="35"/>
                    <a:pt x="393" y="44"/>
                  </a:cubicBezTo>
                  <a:cubicBezTo>
                    <a:pt x="389" y="53"/>
                    <a:pt x="387" y="62"/>
                    <a:pt x="384" y="71"/>
                  </a:cubicBezTo>
                  <a:cubicBezTo>
                    <a:pt x="383" y="72"/>
                    <a:pt x="381" y="73"/>
                    <a:pt x="381" y="74"/>
                  </a:cubicBezTo>
                  <a:cubicBezTo>
                    <a:pt x="379" y="78"/>
                    <a:pt x="379" y="83"/>
                    <a:pt x="377" y="88"/>
                  </a:cubicBezTo>
                  <a:cubicBezTo>
                    <a:pt x="371" y="104"/>
                    <a:pt x="362" y="115"/>
                    <a:pt x="361" y="137"/>
                  </a:cubicBezTo>
                  <a:cubicBezTo>
                    <a:pt x="360" y="140"/>
                    <a:pt x="365" y="138"/>
                    <a:pt x="363" y="142"/>
                  </a:cubicBezTo>
                  <a:cubicBezTo>
                    <a:pt x="362" y="143"/>
                    <a:pt x="361" y="145"/>
                    <a:pt x="361" y="148"/>
                  </a:cubicBezTo>
                  <a:cubicBezTo>
                    <a:pt x="354" y="149"/>
                    <a:pt x="350" y="154"/>
                    <a:pt x="341" y="153"/>
                  </a:cubicBezTo>
                  <a:cubicBezTo>
                    <a:pt x="340" y="152"/>
                    <a:pt x="340" y="150"/>
                    <a:pt x="338" y="150"/>
                  </a:cubicBezTo>
                  <a:cubicBezTo>
                    <a:pt x="337" y="138"/>
                    <a:pt x="344" y="135"/>
                    <a:pt x="344" y="124"/>
                  </a:cubicBezTo>
                  <a:cubicBezTo>
                    <a:pt x="346" y="123"/>
                    <a:pt x="347" y="121"/>
                    <a:pt x="349" y="120"/>
                  </a:cubicBezTo>
                  <a:cubicBezTo>
                    <a:pt x="354" y="103"/>
                    <a:pt x="361" y="85"/>
                    <a:pt x="368" y="69"/>
                  </a:cubicBezTo>
                  <a:cubicBezTo>
                    <a:pt x="352" y="70"/>
                    <a:pt x="334" y="77"/>
                    <a:pt x="318" y="81"/>
                  </a:cubicBezTo>
                  <a:cubicBezTo>
                    <a:pt x="313" y="95"/>
                    <a:pt x="303" y="111"/>
                    <a:pt x="306" y="126"/>
                  </a:cubicBezTo>
                  <a:cubicBezTo>
                    <a:pt x="305" y="133"/>
                    <a:pt x="301" y="136"/>
                    <a:pt x="304" y="142"/>
                  </a:cubicBezTo>
                  <a:cubicBezTo>
                    <a:pt x="297" y="148"/>
                    <a:pt x="290" y="145"/>
                    <a:pt x="279" y="146"/>
                  </a:cubicBezTo>
                  <a:cubicBezTo>
                    <a:pt x="278" y="143"/>
                    <a:pt x="280" y="143"/>
                    <a:pt x="282" y="142"/>
                  </a:cubicBezTo>
                  <a:cubicBezTo>
                    <a:pt x="284" y="121"/>
                    <a:pt x="292" y="107"/>
                    <a:pt x="297" y="89"/>
                  </a:cubicBezTo>
                  <a:cubicBezTo>
                    <a:pt x="295" y="87"/>
                    <a:pt x="288" y="92"/>
                    <a:pt x="286" y="87"/>
                  </a:cubicBezTo>
                  <a:cubicBezTo>
                    <a:pt x="287" y="80"/>
                    <a:pt x="298" y="83"/>
                    <a:pt x="301" y="78"/>
                  </a:cubicBezTo>
                  <a:close/>
                  <a:moveTo>
                    <a:pt x="390" y="24"/>
                  </a:moveTo>
                  <a:cubicBezTo>
                    <a:pt x="390" y="22"/>
                    <a:pt x="397" y="17"/>
                    <a:pt x="393" y="16"/>
                  </a:cubicBezTo>
                  <a:cubicBezTo>
                    <a:pt x="393" y="19"/>
                    <a:pt x="388" y="22"/>
                    <a:pt x="390" y="24"/>
                  </a:cubicBezTo>
                  <a:close/>
                  <a:moveTo>
                    <a:pt x="365" y="92"/>
                  </a:moveTo>
                  <a:cubicBezTo>
                    <a:pt x="362" y="101"/>
                    <a:pt x="357" y="109"/>
                    <a:pt x="356" y="117"/>
                  </a:cubicBezTo>
                  <a:cubicBezTo>
                    <a:pt x="356" y="121"/>
                    <a:pt x="358" y="127"/>
                    <a:pt x="359" y="127"/>
                  </a:cubicBezTo>
                  <a:cubicBezTo>
                    <a:pt x="368" y="90"/>
                    <a:pt x="388" y="59"/>
                    <a:pt x="394" y="23"/>
                  </a:cubicBezTo>
                  <a:cubicBezTo>
                    <a:pt x="383" y="42"/>
                    <a:pt x="373" y="68"/>
                    <a:pt x="365" y="92"/>
                  </a:cubicBezTo>
                  <a:close/>
                  <a:moveTo>
                    <a:pt x="244" y="34"/>
                  </a:moveTo>
                  <a:cubicBezTo>
                    <a:pt x="247" y="28"/>
                    <a:pt x="252" y="25"/>
                    <a:pt x="255" y="19"/>
                  </a:cubicBezTo>
                  <a:cubicBezTo>
                    <a:pt x="252" y="19"/>
                    <a:pt x="252" y="21"/>
                    <a:pt x="249" y="20"/>
                  </a:cubicBezTo>
                  <a:cubicBezTo>
                    <a:pt x="248" y="25"/>
                    <a:pt x="243" y="30"/>
                    <a:pt x="244" y="34"/>
                  </a:cubicBezTo>
                  <a:close/>
                  <a:moveTo>
                    <a:pt x="320" y="29"/>
                  </a:moveTo>
                  <a:cubicBezTo>
                    <a:pt x="324" y="30"/>
                    <a:pt x="323" y="26"/>
                    <a:pt x="325" y="24"/>
                  </a:cubicBezTo>
                  <a:cubicBezTo>
                    <a:pt x="322" y="25"/>
                    <a:pt x="319" y="25"/>
                    <a:pt x="320" y="29"/>
                  </a:cubicBezTo>
                  <a:close/>
                  <a:moveTo>
                    <a:pt x="162" y="17"/>
                  </a:moveTo>
                  <a:cubicBezTo>
                    <a:pt x="163" y="19"/>
                    <a:pt x="158" y="20"/>
                    <a:pt x="161" y="21"/>
                  </a:cubicBezTo>
                  <a:cubicBezTo>
                    <a:pt x="161" y="19"/>
                    <a:pt x="165" y="21"/>
                    <a:pt x="166" y="21"/>
                  </a:cubicBezTo>
                  <a:cubicBezTo>
                    <a:pt x="167" y="18"/>
                    <a:pt x="169" y="17"/>
                    <a:pt x="170" y="15"/>
                  </a:cubicBezTo>
                  <a:cubicBezTo>
                    <a:pt x="167" y="15"/>
                    <a:pt x="165" y="17"/>
                    <a:pt x="162" y="17"/>
                  </a:cubicBezTo>
                  <a:close/>
                  <a:moveTo>
                    <a:pt x="219" y="85"/>
                  </a:moveTo>
                  <a:cubicBezTo>
                    <a:pt x="229" y="81"/>
                    <a:pt x="239" y="78"/>
                    <a:pt x="251" y="77"/>
                  </a:cubicBezTo>
                  <a:cubicBezTo>
                    <a:pt x="254" y="61"/>
                    <a:pt x="256" y="44"/>
                    <a:pt x="255" y="25"/>
                  </a:cubicBezTo>
                  <a:cubicBezTo>
                    <a:pt x="240" y="41"/>
                    <a:pt x="226" y="64"/>
                    <a:pt x="219" y="85"/>
                  </a:cubicBezTo>
                  <a:close/>
                  <a:moveTo>
                    <a:pt x="61" y="25"/>
                  </a:moveTo>
                  <a:cubicBezTo>
                    <a:pt x="53" y="40"/>
                    <a:pt x="44" y="60"/>
                    <a:pt x="42" y="77"/>
                  </a:cubicBezTo>
                  <a:cubicBezTo>
                    <a:pt x="65" y="63"/>
                    <a:pt x="89" y="50"/>
                    <a:pt x="102" y="25"/>
                  </a:cubicBezTo>
                  <a:cubicBezTo>
                    <a:pt x="93" y="14"/>
                    <a:pt x="72" y="23"/>
                    <a:pt x="61" y="25"/>
                  </a:cubicBezTo>
                  <a:close/>
                  <a:moveTo>
                    <a:pt x="264" y="54"/>
                  </a:moveTo>
                  <a:cubicBezTo>
                    <a:pt x="270" y="52"/>
                    <a:pt x="264" y="43"/>
                    <a:pt x="265" y="35"/>
                  </a:cubicBezTo>
                  <a:cubicBezTo>
                    <a:pt x="265" y="34"/>
                    <a:pt x="264" y="33"/>
                    <a:pt x="263" y="33"/>
                  </a:cubicBezTo>
                  <a:cubicBezTo>
                    <a:pt x="264" y="39"/>
                    <a:pt x="260" y="50"/>
                    <a:pt x="264" y="54"/>
                  </a:cubicBezTo>
                  <a:close/>
                  <a:moveTo>
                    <a:pt x="57" y="22"/>
                  </a:moveTo>
                  <a:cubicBezTo>
                    <a:pt x="61" y="22"/>
                    <a:pt x="64" y="20"/>
                    <a:pt x="67" y="19"/>
                  </a:cubicBezTo>
                  <a:cubicBezTo>
                    <a:pt x="63" y="19"/>
                    <a:pt x="59" y="19"/>
                    <a:pt x="57" y="22"/>
                  </a:cubicBezTo>
                  <a:close/>
                  <a:moveTo>
                    <a:pt x="318" y="41"/>
                  </a:moveTo>
                  <a:cubicBezTo>
                    <a:pt x="319" y="41"/>
                    <a:pt x="320" y="41"/>
                    <a:pt x="321" y="40"/>
                  </a:cubicBezTo>
                  <a:cubicBezTo>
                    <a:pt x="319" y="39"/>
                    <a:pt x="318" y="40"/>
                    <a:pt x="318" y="41"/>
                  </a:cubicBezTo>
                  <a:close/>
                  <a:moveTo>
                    <a:pt x="161" y="32"/>
                  </a:moveTo>
                  <a:cubicBezTo>
                    <a:pt x="162" y="32"/>
                    <a:pt x="163" y="32"/>
                    <a:pt x="163" y="32"/>
                  </a:cubicBezTo>
                  <a:cubicBezTo>
                    <a:pt x="163" y="31"/>
                    <a:pt x="165" y="31"/>
                    <a:pt x="165" y="29"/>
                  </a:cubicBezTo>
                  <a:cubicBezTo>
                    <a:pt x="164" y="29"/>
                    <a:pt x="163" y="29"/>
                    <a:pt x="163" y="29"/>
                  </a:cubicBezTo>
                  <a:cubicBezTo>
                    <a:pt x="162" y="30"/>
                    <a:pt x="161" y="30"/>
                    <a:pt x="161" y="32"/>
                  </a:cubicBezTo>
                  <a:close/>
                  <a:moveTo>
                    <a:pt x="54" y="74"/>
                  </a:moveTo>
                  <a:cubicBezTo>
                    <a:pt x="54" y="74"/>
                    <a:pt x="53" y="75"/>
                    <a:pt x="54" y="75"/>
                  </a:cubicBezTo>
                  <a:cubicBezTo>
                    <a:pt x="61" y="72"/>
                    <a:pt x="68" y="74"/>
                    <a:pt x="75" y="72"/>
                  </a:cubicBezTo>
                  <a:cubicBezTo>
                    <a:pt x="83" y="69"/>
                    <a:pt x="91" y="60"/>
                    <a:pt x="97" y="53"/>
                  </a:cubicBezTo>
                  <a:cubicBezTo>
                    <a:pt x="104" y="47"/>
                    <a:pt x="115" y="37"/>
                    <a:pt x="109" y="27"/>
                  </a:cubicBezTo>
                  <a:cubicBezTo>
                    <a:pt x="95" y="48"/>
                    <a:pt x="75" y="62"/>
                    <a:pt x="54" y="74"/>
                  </a:cubicBezTo>
                  <a:close/>
                  <a:moveTo>
                    <a:pt x="41" y="46"/>
                  </a:moveTo>
                  <a:cubicBezTo>
                    <a:pt x="42" y="41"/>
                    <a:pt x="48" y="33"/>
                    <a:pt x="44" y="29"/>
                  </a:cubicBezTo>
                  <a:cubicBezTo>
                    <a:pt x="44" y="35"/>
                    <a:pt x="39" y="41"/>
                    <a:pt x="41" y="46"/>
                  </a:cubicBezTo>
                  <a:close/>
                  <a:moveTo>
                    <a:pt x="159" y="41"/>
                  </a:moveTo>
                  <a:cubicBezTo>
                    <a:pt x="156" y="44"/>
                    <a:pt x="162" y="45"/>
                    <a:pt x="159" y="41"/>
                  </a:cubicBezTo>
                  <a:close/>
                  <a:moveTo>
                    <a:pt x="330" y="67"/>
                  </a:moveTo>
                  <a:cubicBezTo>
                    <a:pt x="327" y="68"/>
                    <a:pt x="319" y="69"/>
                    <a:pt x="320" y="74"/>
                  </a:cubicBezTo>
                  <a:cubicBezTo>
                    <a:pt x="337" y="67"/>
                    <a:pt x="358" y="66"/>
                    <a:pt x="372" y="57"/>
                  </a:cubicBezTo>
                  <a:cubicBezTo>
                    <a:pt x="358" y="58"/>
                    <a:pt x="343" y="63"/>
                    <a:pt x="330" y="67"/>
                  </a:cubicBezTo>
                  <a:close/>
                  <a:moveTo>
                    <a:pt x="309" y="68"/>
                  </a:moveTo>
                  <a:cubicBezTo>
                    <a:pt x="314" y="68"/>
                    <a:pt x="313" y="62"/>
                    <a:pt x="314" y="58"/>
                  </a:cubicBezTo>
                  <a:cubicBezTo>
                    <a:pt x="313" y="58"/>
                    <a:pt x="313" y="57"/>
                    <a:pt x="312" y="57"/>
                  </a:cubicBezTo>
                  <a:cubicBezTo>
                    <a:pt x="310" y="60"/>
                    <a:pt x="310" y="64"/>
                    <a:pt x="309" y="68"/>
                  </a:cubicBezTo>
                  <a:close/>
                  <a:moveTo>
                    <a:pt x="86" y="69"/>
                  </a:moveTo>
                  <a:cubicBezTo>
                    <a:pt x="95" y="65"/>
                    <a:pt x="105" y="57"/>
                    <a:pt x="107" y="48"/>
                  </a:cubicBezTo>
                  <a:cubicBezTo>
                    <a:pt x="101" y="56"/>
                    <a:pt x="94" y="63"/>
                    <a:pt x="86" y="69"/>
                  </a:cubicBezTo>
                  <a:close/>
                  <a:moveTo>
                    <a:pt x="152" y="54"/>
                  </a:moveTo>
                  <a:cubicBezTo>
                    <a:pt x="153" y="54"/>
                    <a:pt x="154" y="55"/>
                    <a:pt x="155" y="56"/>
                  </a:cubicBezTo>
                  <a:cubicBezTo>
                    <a:pt x="154" y="54"/>
                    <a:pt x="158" y="53"/>
                    <a:pt x="155" y="52"/>
                  </a:cubicBezTo>
                  <a:cubicBezTo>
                    <a:pt x="155" y="54"/>
                    <a:pt x="152" y="52"/>
                    <a:pt x="152" y="54"/>
                  </a:cubicBezTo>
                  <a:close/>
                  <a:moveTo>
                    <a:pt x="37" y="59"/>
                  </a:moveTo>
                  <a:cubicBezTo>
                    <a:pt x="36" y="54"/>
                    <a:pt x="43" y="49"/>
                    <a:pt x="39" y="47"/>
                  </a:cubicBezTo>
                  <a:cubicBezTo>
                    <a:pt x="39" y="51"/>
                    <a:pt x="35" y="55"/>
                    <a:pt x="37" y="59"/>
                  </a:cubicBezTo>
                  <a:close/>
                  <a:moveTo>
                    <a:pt x="147" y="66"/>
                  </a:moveTo>
                  <a:cubicBezTo>
                    <a:pt x="149" y="66"/>
                    <a:pt x="150" y="66"/>
                    <a:pt x="151" y="66"/>
                  </a:cubicBezTo>
                  <a:cubicBezTo>
                    <a:pt x="151" y="64"/>
                    <a:pt x="152" y="63"/>
                    <a:pt x="153" y="62"/>
                  </a:cubicBezTo>
                  <a:cubicBezTo>
                    <a:pt x="150" y="62"/>
                    <a:pt x="149" y="64"/>
                    <a:pt x="147" y="66"/>
                  </a:cubicBezTo>
                  <a:close/>
                  <a:moveTo>
                    <a:pt x="305" y="77"/>
                  </a:moveTo>
                  <a:cubicBezTo>
                    <a:pt x="308" y="78"/>
                    <a:pt x="309" y="76"/>
                    <a:pt x="309" y="74"/>
                  </a:cubicBezTo>
                  <a:cubicBezTo>
                    <a:pt x="307" y="74"/>
                    <a:pt x="306" y="76"/>
                    <a:pt x="305" y="77"/>
                  </a:cubicBezTo>
                  <a:close/>
                  <a:moveTo>
                    <a:pt x="310" y="89"/>
                  </a:moveTo>
                  <a:cubicBezTo>
                    <a:pt x="311" y="87"/>
                    <a:pt x="313" y="83"/>
                    <a:pt x="311" y="82"/>
                  </a:cubicBezTo>
                  <a:cubicBezTo>
                    <a:pt x="311" y="84"/>
                    <a:pt x="308" y="88"/>
                    <a:pt x="310" y="89"/>
                  </a:cubicBezTo>
                  <a:close/>
                  <a:moveTo>
                    <a:pt x="215" y="80"/>
                  </a:moveTo>
                  <a:cubicBezTo>
                    <a:pt x="217" y="81"/>
                    <a:pt x="215" y="75"/>
                    <a:pt x="215" y="78"/>
                  </a:cubicBezTo>
                  <a:cubicBezTo>
                    <a:pt x="215" y="80"/>
                    <a:pt x="213" y="82"/>
                    <a:pt x="215" y="80"/>
                  </a:cubicBezTo>
                  <a:close/>
                  <a:moveTo>
                    <a:pt x="295" y="113"/>
                  </a:moveTo>
                  <a:cubicBezTo>
                    <a:pt x="298" y="104"/>
                    <a:pt x="305" y="93"/>
                    <a:pt x="305" y="84"/>
                  </a:cubicBezTo>
                  <a:cubicBezTo>
                    <a:pt x="301" y="91"/>
                    <a:pt x="296" y="104"/>
                    <a:pt x="295" y="113"/>
                  </a:cubicBezTo>
                  <a:close/>
                  <a:moveTo>
                    <a:pt x="140" y="86"/>
                  </a:moveTo>
                  <a:cubicBezTo>
                    <a:pt x="137" y="89"/>
                    <a:pt x="128" y="89"/>
                    <a:pt x="131" y="94"/>
                  </a:cubicBezTo>
                  <a:cubicBezTo>
                    <a:pt x="132" y="93"/>
                    <a:pt x="133" y="89"/>
                    <a:pt x="134" y="92"/>
                  </a:cubicBezTo>
                  <a:cubicBezTo>
                    <a:pt x="132" y="101"/>
                    <a:pt x="127" y="107"/>
                    <a:pt x="125" y="116"/>
                  </a:cubicBezTo>
                  <a:cubicBezTo>
                    <a:pt x="130" y="111"/>
                    <a:pt x="132" y="103"/>
                    <a:pt x="136" y="97"/>
                  </a:cubicBezTo>
                  <a:cubicBezTo>
                    <a:pt x="139" y="89"/>
                    <a:pt x="144" y="83"/>
                    <a:pt x="147" y="76"/>
                  </a:cubicBezTo>
                  <a:cubicBezTo>
                    <a:pt x="147" y="75"/>
                    <a:pt x="147" y="73"/>
                    <a:pt x="146" y="73"/>
                  </a:cubicBezTo>
                  <a:cubicBezTo>
                    <a:pt x="144" y="77"/>
                    <a:pt x="141" y="81"/>
                    <a:pt x="140" y="86"/>
                  </a:cubicBezTo>
                  <a:close/>
                  <a:moveTo>
                    <a:pt x="243" y="83"/>
                  </a:moveTo>
                  <a:cubicBezTo>
                    <a:pt x="246" y="83"/>
                    <a:pt x="248" y="83"/>
                    <a:pt x="249" y="82"/>
                  </a:cubicBezTo>
                  <a:cubicBezTo>
                    <a:pt x="247" y="81"/>
                    <a:pt x="244" y="81"/>
                    <a:pt x="243" y="83"/>
                  </a:cubicBezTo>
                  <a:close/>
                  <a:moveTo>
                    <a:pt x="305" y="99"/>
                  </a:moveTo>
                  <a:cubicBezTo>
                    <a:pt x="303" y="103"/>
                    <a:pt x="302" y="107"/>
                    <a:pt x="301" y="110"/>
                  </a:cubicBezTo>
                  <a:cubicBezTo>
                    <a:pt x="298" y="120"/>
                    <a:pt x="294" y="130"/>
                    <a:pt x="289" y="139"/>
                  </a:cubicBezTo>
                  <a:cubicBezTo>
                    <a:pt x="297" y="139"/>
                    <a:pt x="296" y="130"/>
                    <a:pt x="298" y="124"/>
                  </a:cubicBezTo>
                  <a:cubicBezTo>
                    <a:pt x="302" y="113"/>
                    <a:pt x="307" y="100"/>
                    <a:pt x="310" y="90"/>
                  </a:cubicBezTo>
                  <a:cubicBezTo>
                    <a:pt x="307" y="92"/>
                    <a:pt x="306" y="96"/>
                    <a:pt x="305" y="99"/>
                  </a:cubicBezTo>
                  <a:close/>
                  <a:moveTo>
                    <a:pt x="76" y="78"/>
                  </a:moveTo>
                  <a:cubicBezTo>
                    <a:pt x="64" y="83"/>
                    <a:pt x="47" y="90"/>
                    <a:pt x="35" y="93"/>
                  </a:cubicBezTo>
                  <a:cubicBezTo>
                    <a:pt x="30" y="107"/>
                    <a:pt x="24" y="120"/>
                    <a:pt x="21" y="135"/>
                  </a:cubicBezTo>
                  <a:cubicBezTo>
                    <a:pt x="31" y="138"/>
                    <a:pt x="40" y="136"/>
                    <a:pt x="50" y="134"/>
                  </a:cubicBezTo>
                  <a:cubicBezTo>
                    <a:pt x="65" y="128"/>
                    <a:pt x="78" y="121"/>
                    <a:pt x="90" y="112"/>
                  </a:cubicBezTo>
                  <a:cubicBezTo>
                    <a:pt x="95" y="102"/>
                    <a:pt x="106" y="100"/>
                    <a:pt x="106" y="85"/>
                  </a:cubicBezTo>
                  <a:cubicBezTo>
                    <a:pt x="98" y="82"/>
                    <a:pt x="84" y="75"/>
                    <a:pt x="76" y="78"/>
                  </a:cubicBezTo>
                  <a:close/>
                  <a:moveTo>
                    <a:pt x="39" y="86"/>
                  </a:moveTo>
                  <a:cubicBezTo>
                    <a:pt x="39" y="83"/>
                    <a:pt x="44" y="87"/>
                    <a:pt x="43" y="83"/>
                  </a:cubicBezTo>
                  <a:cubicBezTo>
                    <a:pt x="41" y="83"/>
                    <a:pt x="37" y="85"/>
                    <a:pt x="39" y="86"/>
                  </a:cubicBezTo>
                  <a:close/>
                  <a:moveTo>
                    <a:pt x="199" y="110"/>
                  </a:moveTo>
                  <a:cubicBezTo>
                    <a:pt x="202" y="108"/>
                    <a:pt x="204" y="103"/>
                    <a:pt x="206" y="100"/>
                  </a:cubicBezTo>
                  <a:cubicBezTo>
                    <a:pt x="202" y="100"/>
                    <a:pt x="198" y="107"/>
                    <a:pt x="199" y="110"/>
                  </a:cubicBezTo>
                  <a:close/>
                  <a:moveTo>
                    <a:pt x="86" y="122"/>
                  </a:moveTo>
                  <a:cubicBezTo>
                    <a:pt x="88" y="122"/>
                    <a:pt x="88" y="125"/>
                    <a:pt x="90" y="125"/>
                  </a:cubicBezTo>
                  <a:cubicBezTo>
                    <a:pt x="94" y="121"/>
                    <a:pt x="95" y="111"/>
                    <a:pt x="104" y="116"/>
                  </a:cubicBezTo>
                  <a:cubicBezTo>
                    <a:pt x="109" y="110"/>
                    <a:pt x="113" y="105"/>
                    <a:pt x="113" y="96"/>
                  </a:cubicBezTo>
                  <a:cubicBezTo>
                    <a:pt x="112" y="95"/>
                    <a:pt x="112" y="95"/>
                    <a:pt x="111" y="95"/>
                  </a:cubicBezTo>
                  <a:cubicBezTo>
                    <a:pt x="104" y="106"/>
                    <a:pt x="93" y="112"/>
                    <a:pt x="86" y="122"/>
                  </a:cubicBezTo>
                  <a:close/>
                  <a:moveTo>
                    <a:pt x="188" y="105"/>
                  </a:moveTo>
                  <a:cubicBezTo>
                    <a:pt x="172" y="108"/>
                    <a:pt x="154" y="113"/>
                    <a:pt x="140" y="117"/>
                  </a:cubicBezTo>
                  <a:cubicBezTo>
                    <a:pt x="136" y="118"/>
                    <a:pt x="128" y="120"/>
                    <a:pt x="128" y="126"/>
                  </a:cubicBezTo>
                  <a:cubicBezTo>
                    <a:pt x="149" y="122"/>
                    <a:pt x="169" y="116"/>
                    <a:pt x="190" y="111"/>
                  </a:cubicBezTo>
                  <a:cubicBezTo>
                    <a:pt x="190" y="109"/>
                    <a:pt x="192" y="105"/>
                    <a:pt x="190" y="104"/>
                  </a:cubicBezTo>
                  <a:cubicBezTo>
                    <a:pt x="190" y="105"/>
                    <a:pt x="189" y="105"/>
                    <a:pt x="188" y="105"/>
                  </a:cubicBezTo>
                  <a:close/>
                  <a:moveTo>
                    <a:pt x="262" y="122"/>
                  </a:moveTo>
                  <a:cubicBezTo>
                    <a:pt x="261" y="117"/>
                    <a:pt x="265" y="113"/>
                    <a:pt x="263" y="109"/>
                  </a:cubicBezTo>
                  <a:cubicBezTo>
                    <a:pt x="263" y="113"/>
                    <a:pt x="257" y="119"/>
                    <a:pt x="262" y="122"/>
                  </a:cubicBezTo>
                  <a:close/>
                  <a:moveTo>
                    <a:pt x="17" y="124"/>
                  </a:moveTo>
                  <a:cubicBezTo>
                    <a:pt x="20" y="118"/>
                    <a:pt x="23" y="112"/>
                    <a:pt x="25" y="105"/>
                  </a:cubicBezTo>
                  <a:cubicBezTo>
                    <a:pt x="26" y="102"/>
                    <a:pt x="30" y="96"/>
                    <a:pt x="27" y="94"/>
                  </a:cubicBezTo>
                  <a:cubicBezTo>
                    <a:pt x="24" y="104"/>
                    <a:pt x="18" y="115"/>
                    <a:pt x="17" y="124"/>
                  </a:cubicBezTo>
                  <a:close/>
                  <a:moveTo>
                    <a:pt x="255" y="131"/>
                  </a:moveTo>
                  <a:cubicBezTo>
                    <a:pt x="255" y="126"/>
                    <a:pt x="258" y="115"/>
                    <a:pt x="256" y="115"/>
                  </a:cubicBezTo>
                  <a:cubicBezTo>
                    <a:pt x="256" y="119"/>
                    <a:pt x="251" y="128"/>
                    <a:pt x="255" y="131"/>
                  </a:cubicBezTo>
                  <a:close/>
                  <a:moveTo>
                    <a:pt x="250" y="117"/>
                  </a:moveTo>
                  <a:cubicBezTo>
                    <a:pt x="250" y="116"/>
                    <a:pt x="249" y="113"/>
                    <a:pt x="249" y="115"/>
                  </a:cubicBezTo>
                  <a:cubicBezTo>
                    <a:pt x="248" y="117"/>
                    <a:pt x="249" y="119"/>
                    <a:pt x="250" y="117"/>
                  </a:cubicBezTo>
                  <a:close/>
                  <a:moveTo>
                    <a:pt x="247" y="124"/>
                  </a:moveTo>
                  <a:cubicBezTo>
                    <a:pt x="248" y="124"/>
                    <a:pt x="249" y="124"/>
                    <a:pt x="249" y="124"/>
                  </a:cubicBezTo>
                  <a:cubicBezTo>
                    <a:pt x="249" y="123"/>
                    <a:pt x="249" y="123"/>
                    <a:pt x="249" y="122"/>
                  </a:cubicBezTo>
                  <a:cubicBezTo>
                    <a:pt x="249" y="122"/>
                    <a:pt x="248" y="122"/>
                    <a:pt x="247" y="122"/>
                  </a:cubicBezTo>
                  <a:cubicBezTo>
                    <a:pt x="247" y="123"/>
                    <a:pt x="247" y="123"/>
                    <a:pt x="247" y="124"/>
                  </a:cubicBezTo>
                  <a:close/>
                  <a:moveTo>
                    <a:pt x="109" y="122"/>
                  </a:moveTo>
                  <a:cubicBezTo>
                    <a:pt x="113" y="122"/>
                    <a:pt x="115" y="119"/>
                    <a:pt x="116" y="115"/>
                  </a:cubicBezTo>
                  <a:cubicBezTo>
                    <a:pt x="113" y="116"/>
                    <a:pt x="111" y="119"/>
                    <a:pt x="109" y="122"/>
                  </a:cubicBezTo>
                  <a:close/>
                  <a:moveTo>
                    <a:pt x="248" y="131"/>
                  </a:moveTo>
                  <a:cubicBezTo>
                    <a:pt x="248" y="130"/>
                    <a:pt x="248" y="125"/>
                    <a:pt x="247" y="128"/>
                  </a:cubicBezTo>
                  <a:cubicBezTo>
                    <a:pt x="246" y="131"/>
                    <a:pt x="247" y="132"/>
                    <a:pt x="248" y="131"/>
                  </a:cubicBezTo>
                  <a:close/>
                  <a:moveTo>
                    <a:pt x="262" y="142"/>
                  </a:moveTo>
                  <a:cubicBezTo>
                    <a:pt x="263" y="140"/>
                    <a:pt x="265" y="133"/>
                    <a:pt x="264" y="131"/>
                  </a:cubicBezTo>
                  <a:cubicBezTo>
                    <a:pt x="263" y="133"/>
                    <a:pt x="260" y="139"/>
                    <a:pt x="262" y="142"/>
                  </a:cubicBezTo>
                  <a:close/>
                  <a:moveTo>
                    <a:pt x="117" y="129"/>
                  </a:moveTo>
                  <a:cubicBezTo>
                    <a:pt x="120" y="129"/>
                    <a:pt x="120" y="126"/>
                    <a:pt x="122" y="124"/>
                  </a:cubicBezTo>
                  <a:cubicBezTo>
                    <a:pt x="119" y="125"/>
                    <a:pt x="119" y="127"/>
                    <a:pt x="117" y="129"/>
                  </a:cubicBezTo>
                  <a:close/>
                  <a:moveTo>
                    <a:pt x="72" y="129"/>
                  </a:moveTo>
                  <a:cubicBezTo>
                    <a:pt x="76" y="132"/>
                    <a:pt x="80" y="127"/>
                    <a:pt x="82" y="123"/>
                  </a:cubicBezTo>
                  <a:cubicBezTo>
                    <a:pt x="78" y="125"/>
                    <a:pt x="75" y="127"/>
                    <a:pt x="72" y="129"/>
                  </a:cubicBezTo>
                  <a:close/>
                  <a:moveTo>
                    <a:pt x="245" y="137"/>
                  </a:moveTo>
                  <a:cubicBezTo>
                    <a:pt x="245" y="139"/>
                    <a:pt x="245" y="140"/>
                    <a:pt x="245" y="142"/>
                  </a:cubicBezTo>
                  <a:cubicBezTo>
                    <a:pt x="246" y="143"/>
                    <a:pt x="251" y="142"/>
                    <a:pt x="255" y="143"/>
                  </a:cubicBezTo>
                  <a:cubicBezTo>
                    <a:pt x="254" y="141"/>
                    <a:pt x="256" y="136"/>
                    <a:pt x="254" y="136"/>
                  </a:cubicBezTo>
                  <a:cubicBezTo>
                    <a:pt x="254" y="140"/>
                    <a:pt x="247" y="139"/>
                    <a:pt x="245" y="137"/>
                  </a:cubicBezTo>
                  <a:close/>
                  <a:moveTo>
                    <a:pt x="108" y="130"/>
                  </a:moveTo>
                  <a:cubicBezTo>
                    <a:pt x="110" y="129"/>
                    <a:pt x="113" y="130"/>
                    <a:pt x="114" y="129"/>
                  </a:cubicBezTo>
                  <a:cubicBezTo>
                    <a:pt x="113" y="127"/>
                    <a:pt x="108" y="127"/>
                    <a:pt x="108" y="130"/>
                  </a:cubicBezTo>
                  <a:close/>
                  <a:moveTo>
                    <a:pt x="20" y="151"/>
                  </a:moveTo>
                  <a:cubicBezTo>
                    <a:pt x="22" y="152"/>
                    <a:pt x="25" y="149"/>
                    <a:pt x="22" y="148"/>
                  </a:cubicBezTo>
                  <a:cubicBezTo>
                    <a:pt x="22" y="149"/>
                    <a:pt x="21" y="150"/>
                    <a:pt x="20" y="151"/>
                  </a:cubicBezTo>
                  <a:close/>
                </a:path>
              </a:pathLst>
            </a:custGeom>
            <a:solidFill>
              <a:srgbClr val="F1AA25"/>
            </a:solidFill>
          </p:spPr>
          <p:txBody>
            <a:bodyPr vert="horz" wrap="square" lIns="91440" tIns="45720" rIns="91440" bIns="45720" numCol="1" anchor="t" anchorCtr="0" compatLnSpc="1">
              <a:prstTxWarp prst="textNoShape">
                <a:avLst/>
              </a:prstTxWarp>
            </a:bodyPr>
            <a:lstStyle/>
            <a:p>
              <a:endParaRPr lang="en-US"/>
            </a:p>
          </p:txBody>
        </p:sp>
      </p:grpSp>
      <p:grpSp>
        <p:nvGrpSpPr>
          <p:cNvPr id="175" name="Group 85"/>
          <p:cNvGrpSpPr>
            <a:grpSpLocks noChangeAspect="1"/>
          </p:cNvGrpSpPr>
          <p:nvPr/>
        </p:nvGrpSpPr>
        <p:grpSpPr bwMode="auto">
          <a:xfrm>
            <a:off x="2786063" y="3690938"/>
            <a:ext cx="1181100" cy="457200"/>
            <a:chOff x="1755" y="2325"/>
            <a:chExt cx="744" cy="288"/>
          </a:xfrm>
        </p:grpSpPr>
        <p:sp>
          <p:nvSpPr>
            <p:cNvPr id="176" name="AutoShape 84"/>
            <p:cNvSpPr>
              <a:spLocks noChangeAspect="1" noChangeArrowheads="1" noTextEdit="1"/>
            </p:cNvSpPr>
            <p:nvPr/>
          </p:nvSpPr>
          <p:spPr bwMode="auto">
            <a:xfrm>
              <a:off x="1755" y="2325"/>
              <a:ext cx="744" cy="288"/>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77" name="Freeform 86"/>
            <p:cNvSpPr>
              <a:spLocks/>
            </p:cNvSpPr>
            <p:nvPr/>
          </p:nvSpPr>
          <p:spPr bwMode="auto">
            <a:xfrm>
              <a:off x="2320" y="2322"/>
              <a:ext cx="196" cy="291"/>
            </a:xfrm>
            <a:custGeom>
              <a:avLst/>
              <a:gdLst/>
              <a:ahLst/>
              <a:cxnLst>
                <a:cxn ang="0">
                  <a:pos x="3" y="0"/>
                </a:cxn>
                <a:cxn ang="0">
                  <a:pos x="8" y="0"/>
                </a:cxn>
                <a:cxn ang="0">
                  <a:pos x="8" y="63"/>
                </a:cxn>
                <a:cxn ang="0">
                  <a:pos x="46" y="43"/>
                </a:cxn>
                <a:cxn ang="0">
                  <a:pos x="54" y="74"/>
                </a:cxn>
                <a:cxn ang="0">
                  <a:pos x="48" y="87"/>
                </a:cxn>
                <a:cxn ang="0">
                  <a:pos x="40" y="49"/>
                </a:cxn>
                <a:cxn ang="0">
                  <a:pos x="12" y="67"/>
                </a:cxn>
                <a:cxn ang="0">
                  <a:pos x="0" y="76"/>
                </a:cxn>
                <a:cxn ang="0">
                  <a:pos x="3" y="0"/>
                </a:cxn>
              </a:cxnLst>
              <a:rect l="0" t="0" r="r" b="b"/>
              <a:pathLst>
                <a:path w="59" h="88">
                  <a:moveTo>
                    <a:pt x="3" y="0"/>
                  </a:moveTo>
                  <a:cubicBezTo>
                    <a:pt x="5" y="0"/>
                    <a:pt x="7" y="0"/>
                    <a:pt x="8" y="0"/>
                  </a:cubicBezTo>
                  <a:cubicBezTo>
                    <a:pt x="14" y="18"/>
                    <a:pt x="9" y="42"/>
                    <a:pt x="8" y="63"/>
                  </a:cubicBezTo>
                  <a:cubicBezTo>
                    <a:pt x="17" y="57"/>
                    <a:pt x="28" y="44"/>
                    <a:pt x="46" y="43"/>
                  </a:cubicBezTo>
                  <a:cubicBezTo>
                    <a:pt x="56" y="46"/>
                    <a:pt x="55" y="61"/>
                    <a:pt x="54" y="74"/>
                  </a:cubicBezTo>
                  <a:cubicBezTo>
                    <a:pt x="54" y="79"/>
                    <a:pt x="59" y="88"/>
                    <a:pt x="48" y="87"/>
                  </a:cubicBezTo>
                  <a:cubicBezTo>
                    <a:pt x="44" y="77"/>
                    <a:pt x="55" y="51"/>
                    <a:pt x="40" y="49"/>
                  </a:cubicBezTo>
                  <a:cubicBezTo>
                    <a:pt x="30" y="48"/>
                    <a:pt x="20" y="63"/>
                    <a:pt x="12" y="67"/>
                  </a:cubicBezTo>
                  <a:cubicBezTo>
                    <a:pt x="9" y="71"/>
                    <a:pt x="9" y="78"/>
                    <a:pt x="0" y="76"/>
                  </a:cubicBezTo>
                  <a:cubicBezTo>
                    <a:pt x="2" y="56"/>
                    <a:pt x="5" y="21"/>
                    <a:pt x="3" y="0"/>
                  </a:cubicBezTo>
                  <a:close/>
                </a:path>
              </a:pathLst>
            </a:custGeom>
            <a:solidFill>
              <a:srgbClr val="FFFFFF"/>
            </a:solidFill>
          </p:spPr>
          <p:txBody>
            <a:bodyPr vert="horz" wrap="square" lIns="91440" tIns="45720" rIns="91440" bIns="45720" numCol="1" anchor="t" anchorCtr="0" compatLnSpc="1">
              <a:prstTxWarp prst="textNoShape">
                <a:avLst/>
              </a:prstTxWarp>
            </a:bodyPr>
            <a:lstStyle/>
            <a:p>
              <a:endParaRPr lang="en-US"/>
            </a:p>
          </p:txBody>
        </p:sp>
        <p:sp>
          <p:nvSpPr>
            <p:cNvPr id="178" name="Freeform 87"/>
            <p:cNvSpPr>
              <a:spLocks noEditPoints="1"/>
            </p:cNvSpPr>
            <p:nvPr/>
          </p:nvSpPr>
          <p:spPr bwMode="auto">
            <a:xfrm>
              <a:off x="1755" y="2338"/>
              <a:ext cx="198" cy="275"/>
            </a:xfrm>
            <a:custGeom>
              <a:avLst/>
              <a:gdLst/>
              <a:ahLst/>
              <a:cxnLst>
                <a:cxn ang="0">
                  <a:pos x="16" y="0"/>
                </a:cxn>
                <a:cxn ang="0">
                  <a:pos x="19" y="1"/>
                </a:cxn>
                <a:cxn ang="0">
                  <a:pos x="11" y="56"/>
                </a:cxn>
                <a:cxn ang="0">
                  <a:pos x="43" y="45"/>
                </a:cxn>
                <a:cxn ang="0">
                  <a:pos x="46" y="77"/>
                </a:cxn>
                <a:cxn ang="0">
                  <a:pos x="3" y="73"/>
                </a:cxn>
                <a:cxn ang="0">
                  <a:pos x="1" y="70"/>
                </a:cxn>
                <a:cxn ang="0">
                  <a:pos x="5" y="59"/>
                </a:cxn>
                <a:cxn ang="0">
                  <a:pos x="16" y="0"/>
                </a:cxn>
                <a:cxn ang="0">
                  <a:pos x="48" y="62"/>
                </a:cxn>
                <a:cxn ang="0">
                  <a:pos x="38" y="52"/>
                </a:cxn>
                <a:cxn ang="0">
                  <a:pos x="13" y="69"/>
                </a:cxn>
                <a:cxn ang="0">
                  <a:pos x="48" y="62"/>
                </a:cxn>
              </a:cxnLst>
              <a:rect l="0" t="0" r="r" b="b"/>
              <a:pathLst>
                <a:path w="60" h="83">
                  <a:moveTo>
                    <a:pt x="16" y="0"/>
                  </a:moveTo>
                  <a:cubicBezTo>
                    <a:pt x="18" y="0"/>
                    <a:pt x="18" y="1"/>
                    <a:pt x="19" y="1"/>
                  </a:cubicBezTo>
                  <a:cubicBezTo>
                    <a:pt x="16" y="19"/>
                    <a:pt x="15" y="39"/>
                    <a:pt x="11" y="56"/>
                  </a:cubicBezTo>
                  <a:cubicBezTo>
                    <a:pt x="18" y="48"/>
                    <a:pt x="31" y="41"/>
                    <a:pt x="43" y="45"/>
                  </a:cubicBezTo>
                  <a:cubicBezTo>
                    <a:pt x="58" y="50"/>
                    <a:pt x="60" y="70"/>
                    <a:pt x="46" y="77"/>
                  </a:cubicBezTo>
                  <a:cubicBezTo>
                    <a:pt x="33" y="83"/>
                    <a:pt x="13" y="75"/>
                    <a:pt x="3" y="73"/>
                  </a:cubicBezTo>
                  <a:cubicBezTo>
                    <a:pt x="3" y="71"/>
                    <a:pt x="2" y="70"/>
                    <a:pt x="1" y="70"/>
                  </a:cubicBezTo>
                  <a:cubicBezTo>
                    <a:pt x="0" y="64"/>
                    <a:pt x="2" y="62"/>
                    <a:pt x="5" y="59"/>
                  </a:cubicBezTo>
                  <a:cubicBezTo>
                    <a:pt x="8" y="39"/>
                    <a:pt x="11" y="18"/>
                    <a:pt x="16" y="0"/>
                  </a:cubicBezTo>
                  <a:close/>
                  <a:moveTo>
                    <a:pt x="48" y="62"/>
                  </a:moveTo>
                  <a:cubicBezTo>
                    <a:pt x="48" y="59"/>
                    <a:pt x="41" y="53"/>
                    <a:pt x="38" y="52"/>
                  </a:cubicBezTo>
                  <a:cubicBezTo>
                    <a:pt x="27" y="49"/>
                    <a:pt x="12" y="60"/>
                    <a:pt x="13" y="69"/>
                  </a:cubicBezTo>
                  <a:cubicBezTo>
                    <a:pt x="24" y="72"/>
                    <a:pt x="48" y="76"/>
                    <a:pt x="48" y="62"/>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79" name="Freeform 88"/>
            <p:cNvSpPr>
              <a:spLocks/>
            </p:cNvSpPr>
            <p:nvPr/>
          </p:nvSpPr>
          <p:spPr bwMode="auto">
            <a:xfrm>
              <a:off x="1993" y="2335"/>
              <a:ext cx="66" cy="255"/>
            </a:xfrm>
            <a:custGeom>
              <a:avLst/>
              <a:gdLst/>
              <a:ahLst/>
              <a:cxnLst>
                <a:cxn ang="0">
                  <a:pos x="14" y="3"/>
                </a:cxn>
                <a:cxn ang="0">
                  <a:pos x="12" y="63"/>
                </a:cxn>
                <a:cxn ang="0">
                  <a:pos x="16" y="72"/>
                </a:cxn>
                <a:cxn ang="0">
                  <a:pos x="6" y="76"/>
                </a:cxn>
                <a:cxn ang="0">
                  <a:pos x="7" y="2"/>
                </a:cxn>
                <a:cxn ang="0">
                  <a:pos x="14" y="3"/>
                </a:cxn>
              </a:cxnLst>
              <a:rect l="0" t="0" r="r" b="b"/>
              <a:pathLst>
                <a:path w="20" h="77">
                  <a:moveTo>
                    <a:pt x="14" y="3"/>
                  </a:moveTo>
                  <a:cubicBezTo>
                    <a:pt x="20" y="22"/>
                    <a:pt x="9" y="42"/>
                    <a:pt x="12" y="63"/>
                  </a:cubicBezTo>
                  <a:cubicBezTo>
                    <a:pt x="13" y="67"/>
                    <a:pt x="17" y="68"/>
                    <a:pt x="16" y="72"/>
                  </a:cubicBezTo>
                  <a:cubicBezTo>
                    <a:pt x="15" y="76"/>
                    <a:pt x="11" y="77"/>
                    <a:pt x="6" y="76"/>
                  </a:cubicBezTo>
                  <a:cubicBezTo>
                    <a:pt x="0" y="55"/>
                    <a:pt x="11" y="24"/>
                    <a:pt x="7" y="2"/>
                  </a:cubicBezTo>
                  <a:cubicBezTo>
                    <a:pt x="10" y="0"/>
                    <a:pt x="10" y="4"/>
                    <a:pt x="14" y="3"/>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80" name="Freeform 89"/>
            <p:cNvSpPr>
              <a:spLocks noEditPoints="1"/>
            </p:cNvSpPr>
            <p:nvPr/>
          </p:nvSpPr>
          <p:spPr bwMode="auto">
            <a:xfrm>
              <a:off x="2056" y="2431"/>
              <a:ext cx="225" cy="179"/>
            </a:xfrm>
            <a:custGeom>
              <a:avLst/>
              <a:gdLst/>
              <a:ahLst/>
              <a:cxnLst>
                <a:cxn ang="0">
                  <a:pos x="52" y="37"/>
                </a:cxn>
                <a:cxn ang="0">
                  <a:pos x="66" y="46"/>
                </a:cxn>
                <a:cxn ang="0">
                  <a:pos x="63" y="53"/>
                </a:cxn>
                <a:cxn ang="0">
                  <a:pos x="47" y="44"/>
                </a:cxn>
                <a:cxn ang="0">
                  <a:pos x="2" y="46"/>
                </a:cxn>
                <a:cxn ang="0">
                  <a:pos x="52" y="20"/>
                </a:cxn>
                <a:cxn ang="0">
                  <a:pos x="42" y="9"/>
                </a:cxn>
                <a:cxn ang="0">
                  <a:pos x="20" y="7"/>
                </a:cxn>
                <a:cxn ang="0">
                  <a:pos x="34" y="1"/>
                </a:cxn>
                <a:cxn ang="0">
                  <a:pos x="52" y="37"/>
                </a:cxn>
                <a:cxn ang="0">
                  <a:pos x="9" y="42"/>
                </a:cxn>
                <a:cxn ang="0">
                  <a:pos x="43" y="37"/>
                </a:cxn>
                <a:cxn ang="0">
                  <a:pos x="51" y="27"/>
                </a:cxn>
                <a:cxn ang="0">
                  <a:pos x="42" y="27"/>
                </a:cxn>
                <a:cxn ang="0">
                  <a:pos x="42" y="23"/>
                </a:cxn>
                <a:cxn ang="0">
                  <a:pos x="9" y="42"/>
                </a:cxn>
              </a:cxnLst>
              <a:rect l="0" t="0" r="r" b="b"/>
              <a:pathLst>
                <a:path w="68" h="54">
                  <a:moveTo>
                    <a:pt x="52" y="37"/>
                  </a:moveTo>
                  <a:cubicBezTo>
                    <a:pt x="53" y="44"/>
                    <a:pt x="60" y="45"/>
                    <a:pt x="66" y="46"/>
                  </a:cubicBezTo>
                  <a:cubicBezTo>
                    <a:pt x="66" y="49"/>
                    <a:pt x="65" y="51"/>
                    <a:pt x="63" y="53"/>
                  </a:cubicBezTo>
                  <a:cubicBezTo>
                    <a:pt x="57" y="51"/>
                    <a:pt x="49" y="50"/>
                    <a:pt x="47" y="44"/>
                  </a:cubicBezTo>
                  <a:cubicBezTo>
                    <a:pt x="35" y="45"/>
                    <a:pt x="14" y="54"/>
                    <a:pt x="2" y="46"/>
                  </a:cubicBezTo>
                  <a:cubicBezTo>
                    <a:pt x="0" y="22"/>
                    <a:pt x="32" y="9"/>
                    <a:pt x="52" y="20"/>
                  </a:cubicBezTo>
                  <a:cubicBezTo>
                    <a:pt x="51" y="14"/>
                    <a:pt x="46" y="12"/>
                    <a:pt x="42" y="9"/>
                  </a:cubicBezTo>
                  <a:cubicBezTo>
                    <a:pt x="34" y="6"/>
                    <a:pt x="25" y="11"/>
                    <a:pt x="20" y="7"/>
                  </a:cubicBezTo>
                  <a:cubicBezTo>
                    <a:pt x="21" y="2"/>
                    <a:pt x="29" y="1"/>
                    <a:pt x="34" y="1"/>
                  </a:cubicBezTo>
                  <a:cubicBezTo>
                    <a:pt x="56" y="0"/>
                    <a:pt x="68" y="22"/>
                    <a:pt x="52" y="37"/>
                  </a:cubicBezTo>
                  <a:close/>
                  <a:moveTo>
                    <a:pt x="9" y="42"/>
                  </a:moveTo>
                  <a:cubicBezTo>
                    <a:pt x="21" y="45"/>
                    <a:pt x="33" y="40"/>
                    <a:pt x="43" y="37"/>
                  </a:cubicBezTo>
                  <a:cubicBezTo>
                    <a:pt x="44" y="32"/>
                    <a:pt x="49" y="31"/>
                    <a:pt x="51" y="27"/>
                  </a:cubicBezTo>
                  <a:cubicBezTo>
                    <a:pt x="47" y="28"/>
                    <a:pt x="47" y="27"/>
                    <a:pt x="42" y="27"/>
                  </a:cubicBezTo>
                  <a:cubicBezTo>
                    <a:pt x="42" y="26"/>
                    <a:pt x="42" y="24"/>
                    <a:pt x="42" y="23"/>
                  </a:cubicBezTo>
                  <a:cubicBezTo>
                    <a:pt x="25" y="20"/>
                    <a:pt x="11" y="27"/>
                    <a:pt x="9" y="42"/>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182" name="Group 92"/>
          <p:cNvGrpSpPr>
            <a:grpSpLocks noChangeAspect="1"/>
          </p:cNvGrpSpPr>
          <p:nvPr/>
        </p:nvGrpSpPr>
        <p:grpSpPr bwMode="auto">
          <a:xfrm>
            <a:off x="6580188" y="4381500"/>
            <a:ext cx="1465262" cy="574675"/>
            <a:chOff x="4145" y="2760"/>
            <a:chExt cx="923" cy="362"/>
          </a:xfrm>
        </p:grpSpPr>
        <p:sp>
          <p:nvSpPr>
            <p:cNvPr id="183" name="AutoShape 91"/>
            <p:cNvSpPr>
              <a:spLocks noChangeAspect="1" noChangeArrowheads="1" noTextEdit="1"/>
            </p:cNvSpPr>
            <p:nvPr/>
          </p:nvSpPr>
          <p:spPr bwMode="auto">
            <a:xfrm>
              <a:off x="4145" y="2760"/>
              <a:ext cx="923" cy="362"/>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84" name="Freeform 93"/>
            <p:cNvSpPr>
              <a:spLocks noEditPoints="1"/>
            </p:cNvSpPr>
            <p:nvPr/>
          </p:nvSpPr>
          <p:spPr bwMode="auto">
            <a:xfrm>
              <a:off x="4143" y="2758"/>
              <a:ext cx="930" cy="362"/>
            </a:xfrm>
            <a:custGeom>
              <a:avLst/>
              <a:gdLst/>
              <a:ahLst/>
              <a:cxnLst>
                <a:cxn ang="0">
                  <a:pos x="261" y="150"/>
                </a:cxn>
                <a:cxn ang="0">
                  <a:pos x="190" y="129"/>
                </a:cxn>
                <a:cxn ang="0">
                  <a:pos x="103" y="136"/>
                </a:cxn>
                <a:cxn ang="0">
                  <a:pos x="19" y="95"/>
                </a:cxn>
                <a:cxn ang="0">
                  <a:pos x="38" y="17"/>
                </a:cxn>
                <a:cxn ang="0">
                  <a:pos x="93" y="68"/>
                </a:cxn>
                <a:cxn ang="0">
                  <a:pos x="140" y="49"/>
                </a:cxn>
                <a:cxn ang="0">
                  <a:pos x="184" y="13"/>
                </a:cxn>
                <a:cxn ang="0">
                  <a:pos x="202" y="89"/>
                </a:cxn>
                <a:cxn ang="0">
                  <a:pos x="275" y="71"/>
                </a:cxn>
                <a:cxn ang="0">
                  <a:pos x="311" y="24"/>
                </a:cxn>
                <a:cxn ang="0">
                  <a:pos x="337" y="15"/>
                </a:cxn>
                <a:cxn ang="0">
                  <a:pos x="401" y="16"/>
                </a:cxn>
                <a:cxn ang="0">
                  <a:pos x="361" y="137"/>
                </a:cxn>
                <a:cxn ang="0">
                  <a:pos x="344" y="124"/>
                </a:cxn>
                <a:cxn ang="0">
                  <a:pos x="304" y="142"/>
                </a:cxn>
                <a:cxn ang="0">
                  <a:pos x="301" y="78"/>
                </a:cxn>
                <a:cxn ang="0">
                  <a:pos x="356" y="117"/>
                </a:cxn>
                <a:cxn ang="0">
                  <a:pos x="255" y="19"/>
                </a:cxn>
                <a:cxn ang="0">
                  <a:pos x="320" y="29"/>
                </a:cxn>
                <a:cxn ang="0">
                  <a:pos x="162" y="17"/>
                </a:cxn>
                <a:cxn ang="0">
                  <a:pos x="61" y="25"/>
                </a:cxn>
                <a:cxn ang="0">
                  <a:pos x="265" y="35"/>
                </a:cxn>
                <a:cxn ang="0">
                  <a:pos x="57" y="22"/>
                </a:cxn>
                <a:cxn ang="0">
                  <a:pos x="163" y="32"/>
                </a:cxn>
                <a:cxn ang="0">
                  <a:pos x="54" y="75"/>
                </a:cxn>
                <a:cxn ang="0">
                  <a:pos x="41" y="46"/>
                </a:cxn>
                <a:cxn ang="0">
                  <a:pos x="330" y="67"/>
                </a:cxn>
                <a:cxn ang="0">
                  <a:pos x="314" y="58"/>
                </a:cxn>
                <a:cxn ang="0">
                  <a:pos x="86" y="69"/>
                </a:cxn>
                <a:cxn ang="0">
                  <a:pos x="37" y="59"/>
                </a:cxn>
                <a:cxn ang="0">
                  <a:pos x="153" y="62"/>
                </a:cxn>
                <a:cxn ang="0">
                  <a:pos x="310" y="89"/>
                </a:cxn>
                <a:cxn ang="0">
                  <a:pos x="215" y="80"/>
                </a:cxn>
                <a:cxn ang="0">
                  <a:pos x="131" y="94"/>
                </a:cxn>
                <a:cxn ang="0">
                  <a:pos x="146" y="73"/>
                </a:cxn>
                <a:cxn ang="0">
                  <a:pos x="305" y="99"/>
                </a:cxn>
                <a:cxn ang="0">
                  <a:pos x="305" y="99"/>
                </a:cxn>
                <a:cxn ang="0">
                  <a:pos x="90" y="112"/>
                </a:cxn>
                <a:cxn ang="0">
                  <a:pos x="39" y="86"/>
                </a:cxn>
                <a:cxn ang="0">
                  <a:pos x="90" y="125"/>
                </a:cxn>
                <a:cxn ang="0">
                  <a:pos x="188" y="105"/>
                </a:cxn>
                <a:cxn ang="0">
                  <a:pos x="188" y="105"/>
                </a:cxn>
                <a:cxn ang="0">
                  <a:pos x="25" y="105"/>
                </a:cxn>
                <a:cxn ang="0">
                  <a:pos x="255" y="131"/>
                </a:cxn>
                <a:cxn ang="0">
                  <a:pos x="249" y="124"/>
                </a:cxn>
                <a:cxn ang="0">
                  <a:pos x="116" y="115"/>
                </a:cxn>
                <a:cxn ang="0">
                  <a:pos x="262" y="142"/>
                </a:cxn>
                <a:cxn ang="0">
                  <a:pos x="117" y="129"/>
                </a:cxn>
                <a:cxn ang="0">
                  <a:pos x="245" y="142"/>
                </a:cxn>
                <a:cxn ang="0">
                  <a:pos x="114" y="129"/>
                </a:cxn>
              </a:cxnLst>
              <a:rect l="0" t="0" r="r" b="b"/>
              <a:pathLst>
                <a:path w="408" h="159">
                  <a:moveTo>
                    <a:pt x="301" y="78"/>
                  </a:moveTo>
                  <a:cubicBezTo>
                    <a:pt x="297" y="78"/>
                    <a:pt x="294" y="82"/>
                    <a:pt x="291" y="79"/>
                  </a:cubicBezTo>
                  <a:cubicBezTo>
                    <a:pt x="289" y="85"/>
                    <a:pt x="281" y="86"/>
                    <a:pt x="274" y="86"/>
                  </a:cubicBezTo>
                  <a:cubicBezTo>
                    <a:pt x="273" y="115"/>
                    <a:pt x="267" y="131"/>
                    <a:pt x="266" y="155"/>
                  </a:cubicBezTo>
                  <a:cubicBezTo>
                    <a:pt x="262" y="155"/>
                    <a:pt x="259" y="154"/>
                    <a:pt x="261" y="150"/>
                  </a:cubicBezTo>
                  <a:cubicBezTo>
                    <a:pt x="250" y="147"/>
                    <a:pt x="244" y="154"/>
                    <a:pt x="237" y="149"/>
                  </a:cubicBezTo>
                  <a:cubicBezTo>
                    <a:pt x="242" y="128"/>
                    <a:pt x="244" y="109"/>
                    <a:pt x="249" y="89"/>
                  </a:cubicBezTo>
                  <a:cubicBezTo>
                    <a:pt x="233" y="93"/>
                    <a:pt x="205" y="91"/>
                    <a:pt x="210" y="111"/>
                  </a:cubicBezTo>
                  <a:cubicBezTo>
                    <a:pt x="203" y="115"/>
                    <a:pt x="200" y="123"/>
                    <a:pt x="197" y="130"/>
                  </a:cubicBezTo>
                  <a:cubicBezTo>
                    <a:pt x="195" y="130"/>
                    <a:pt x="192" y="129"/>
                    <a:pt x="190" y="129"/>
                  </a:cubicBezTo>
                  <a:cubicBezTo>
                    <a:pt x="188" y="123"/>
                    <a:pt x="195" y="121"/>
                    <a:pt x="197" y="115"/>
                  </a:cubicBezTo>
                  <a:cubicBezTo>
                    <a:pt x="173" y="120"/>
                    <a:pt x="150" y="126"/>
                    <a:pt x="127" y="132"/>
                  </a:cubicBezTo>
                  <a:cubicBezTo>
                    <a:pt x="124" y="133"/>
                    <a:pt x="124" y="139"/>
                    <a:pt x="118" y="139"/>
                  </a:cubicBezTo>
                  <a:cubicBezTo>
                    <a:pt x="116" y="139"/>
                    <a:pt x="115" y="137"/>
                    <a:pt x="116" y="135"/>
                  </a:cubicBezTo>
                  <a:cubicBezTo>
                    <a:pt x="111" y="135"/>
                    <a:pt x="108" y="136"/>
                    <a:pt x="103" y="136"/>
                  </a:cubicBezTo>
                  <a:cubicBezTo>
                    <a:pt x="100" y="136"/>
                    <a:pt x="99" y="139"/>
                    <a:pt x="96" y="140"/>
                  </a:cubicBezTo>
                  <a:cubicBezTo>
                    <a:pt x="86" y="140"/>
                    <a:pt x="78" y="142"/>
                    <a:pt x="72" y="146"/>
                  </a:cubicBezTo>
                  <a:cubicBezTo>
                    <a:pt x="49" y="149"/>
                    <a:pt x="25" y="157"/>
                    <a:pt x="4" y="159"/>
                  </a:cubicBezTo>
                  <a:cubicBezTo>
                    <a:pt x="1" y="156"/>
                    <a:pt x="0" y="152"/>
                    <a:pt x="0" y="146"/>
                  </a:cubicBezTo>
                  <a:cubicBezTo>
                    <a:pt x="9" y="132"/>
                    <a:pt x="13" y="112"/>
                    <a:pt x="19" y="95"/>
                  </a:cubicBezTo>
                  <a:cubicBezTo>
                    <a:pt x="18" y="93"/>
                    <a:pt x="14" y="93"/>
                    <a:pt x="15" y="90"/>
                  </a:cubicBezTo>
                  <a:cubicBezTo>
                    <a:pt x="15" y="86"/>
                    <a:pt x="19" y="87"/>
                    <a:pt x="22" y="86"/>
                  </a:cubicBezTo>
                  <a:cubicBezTo>
                    <a:pt x="28" y="66"/>
                    <a:pt x="35" y="47"/>
                    <a:pt x="40" y="24"/>
                  </a:cubicBezTo>
                  <a:cubicBezTo>
                    <a:pt x="38" y="22"/>
                    <a:pt x="32" y="27"/>
                    <a:pt x="30" y="23"/>
                  </a:cubicBezTo>
                  <a:cubicBezTo>
                    <a:pt x="30" y="17"/>
                    <a:pt x="34" y="16"/>
                    <a:pt x="38" y="17"/>
                  </a:cubicBezTo>
                  <a:cubicBezTo>
                    <a:pt x="41" y="16"/>
                    <a:pt x="40" y="13"/>
                    <a:pt x="44" y="12"/>
                  </a:cubicBezTo>
                  <a:cubicBezTo>
                    <a:pt x="47" y="12"/>
                    <a:pt x="48" y="13"/>
                    <a:pt x="48" y="16"/>
                  </a:cubicBezTo>
                  <a:cubicBezTo>
                    <a:pt x="63" y="13"/>
                    <a:pt x="94" y="7"/>
                    <a:pt x="111" y="14"/>
                  </a:cubicBezTo>
                  <a:cubicBezTo>
                    <a:pt x="116" y="16"/>
                    <a:pt x="119" y="28"/>
                    <a:pt x="118" y="38"/>
                  </a:cubicBezTo>
                  <a:cubicBezTo>
                    <a:pt x="116" y="52"/>
                    <a:pt x="103" y="62"/>
                    <a:pt x="93" y="68"/>
                  </a:cubicBezTo>
                  <a:cubicBezTo>
                    <a:pt x="111" y="70"/>
                    <a:pt x="116" y="83"/>
                    <a:pt x="121" y="95"/>
                  </a:cubicBezTo>
                  <a:cubicBezTo>
                    <a:pt x="123" y="91"/>
                    <a:pt x="124" y="86"/>
                    <a:pt x="126" y="82"/>
                  </a:cubicBezTo>
                  <a:cubicBezTo>
                    <a:pt x="127" y="79"/>
                    <a:pt x="122" y="81"/>
                    <a:pt x="124" y="76"/>
                  </a:cubicBezTo>
                  <a:cubicBezTo>
                    <a:pt x="124" y="72"/>
                    <a:pt x="128" y="73"/>
                    <a:pt x="131" y="72"/>
                  </a:cubicBezTo>
                  <a:cubicBezTo>
                    <a:pt x="134" y="65"/>
                    <a:pt x="135" y="55"/>
                    <a:pt x="140" y="49"/>
                  </a:cubicBezTo>
                  <a:cubicBezTo>
                    <a:pt x="141" y="46"/>
                    <a:pt x="139" y="46"/>
                    <a:pt x="139" y="43"/>
                  </a:cubicBezTo>
                  <a:cubicBezTo>
                    <a:pt x="145" y="37"/>
                    <a:pt x="148" y="25"/>
                    <a:pt x="148" y="17"/>
                  </a:cubicBezTo>
                  <a:cubicBezTo>
                    <a:pt x="151" y="16"/>
                    <a:pt x="153" y="13"/>
                    <a:pt x="156" y="15"/>
                  </a:cubicBezTo>
                  <a:cubicBezTo>
                    <a:pt x="158" y="13"/>
                    <a:pt x="158" y="9"/>
                    <a:pt x="160" y="8"/>
                  </a:cubicBezTo>
                  <a:cubicBezTo>
                    <a:pt x="165" y="14"/>
                    <a:pt x="178" y="5"/>
                    <a:pt x="184" y="13"/>
                  </a:cubicBezTo>
                  <a:cubicBezTo>
                    <a:pt x="184" y="18"/>
                    <a:pt x="179" y="15"/>
                    <a:pt x="175" y="16"/>
                  </a:cubicBezTo>
                  <a:cubicBezTo>
                    <a:pt x="176" y="24"/>
                    <a:pt x="168" y="27"/>
                    <a:pt x="171" y="35"/>
                  </a:cubicBezTo>
                  <a:cubicBezTo>
                    <a:pt x="157" y="59"/>
                    <a:pt x="147" y="89"/>
                    <a:pt x="132" y="114"/>
                  </a:cubicBezTo>
                  <a:cubicBezTo>
                    <a:pt x="151" y="109"/>
                    <a:pt x="169" y="103"/>
                    <a:pt x="188" y="99"/>
                  </a:cubicBezTo>
                  <a:cubicBezTo>
                    <a:pt x="193" y="96"/>
                    <a:pt x="197" y="92"/>
                    <a:pt x="202" y="89"/>
                  </a:cubicBezTo>
                  <a:cubicBezTo>
                    <a:pt x="215" y="65"/>
                    <a:pt x="230" y="43"/>
                    <a:pt x="240" y="15"/>
                  </a:cubicBezTo>
                  <a:cubicBezTo>
                    <a:pt x="242" y="16"/>
                    <a:pt x="243" y="14"/>
                    <a:pt x="244" y="16"/>
                  </a:cubicBezTo>
                  <a:cubicBezTo>
                    <a:pt x="249" y="12"/>
                    <a:pt x="254" y="10"/>
                    <a:pt x="261" y="10"/>
                  </a:cubicBezTo>
                  <a:cubicBezTo>
                    <a:pt x="265" y="11"/>
                    <a:pt x="266" y="6"/>
                    <a:pt x="269" y="8"/>
                  </a:cubicBezTo>
                  <a:cubicBezTo>
                    <a:pt x="271" y="29"/>
                    <a:pt x="279" y="49"/>
                    <a:pt x="275" y="71"/>
                  </a:cubicBezTo>
                  <a:cubicBezTo>
                    <a:pt x="282" y="73"/>
                    <a:pt x="291" y="62"/>
                    <a:pt x="293" y="71"/>
                  </a:cubicBezTo>
                  <a:cubicBezTo>
                    <a:pt x="297" y="63"/>
                    <a:pt x="303" y="51"/>
                    <a:pt x="303" y="41"/>
                  </a:cubicBezTo>
                  <a:cubicBezTo>
                    <a:pt x="303" y="38"/>
                    <a:pt x="308" y="40"/>
                    <a:pt x="307" y="36"/>
                  </a:cubicBezTo>
                  <a:cubicBezTo>
                    <a:pt x="309" y="31"/>
                    <a:pt x="304" y="32"/>
                    <a:pt x="305" y="28"/>
                  </a:cubicBezTo>
                  <a:cubicBezTo>
                    <a:pt x="305" y="25"/>
                    <a:pt x="310" y="26"/>
                    <a:pt x="311" y="24"/>
                  </a:cubicBezTo>
                  <a:cubicBezTo>
                    <a:pt x="312" y="19"/>
                    <a:pt x="312" y="18"/>
                    <a:pt x="311" y="13"/>
                  </a:cubicBezTo>
                  <a:cubicBezTo>
                    <a:pt x="315" y="9"/>
                    <a:pt x="317" y="8"/>
                    <a:pt x="318" y="3"/>
                  </a:cubicBezTo>
                  <a:cubicBezTo>
                    <a:pt x="325" y="1"/>
                    <a:pt x="334" y="0"/>
                    <a:pt x="341" y="2"/>
                  </a:cubicBezTo>
                  <a:cubicBezTo>
                    <a:pt x="341" y="9"/>
                    <a:pt x="336" y="7"/>
                    <a:pt x="335" y="12"/>
                  </a:cubicBezTo>
                  <a:cubicBezTo>
                    <a:pt x="334" y="14"/>
                    <a:pt x="337" y="13"/>
                    <a:pt x="337" y="15"/>
                  </a:cubicBezTo>
                  <a:cubicBezTo>
                    <a:pt x="329" y="28"/>
                    <a:pt x="328" y="48"/>
                    <a:pt x="322" y="64"/>
                  </a:cubicBezTo>
                  <a:cubicBezTo>
                    <a:pt x="340" y="58"/>
                    <a:pt x="359" y="54"/>
                    <a:pt x="376" y="47"/>
                  </a:cubicBezTo>
                  <a:cubicBezTo>
                    <a:pt x="378" y="35"/>
                    <a:pt x="386" y="24"/>
                    <a:pt x="383" y="11"/>
                  </a:cubicBezTo>
                  <a:cubicBezTo>
                    <a:pt x="391" y="10"/>
                    <a:pt x="401" y="5"/>
                    <a:pt x="407" y="10"/>
                  </a:cubicBezTo>
                  <a:cubicBezTo>
                    <a:pt x="408" y="16"/>
                    <a:pt x="403" y="15"/>
                    <a:pt x="401" y="16"/>
                  </a:cubicBezTo>
                  <a:cubicBezTo>
                    <a:pt x="400" y="26"/>
                    <a:pt x="396" y="35"/>
                    <a:pt x="393" y="44"/>
                  </a:cubicBezTo>
                  <a:cubicBezTo>
                    <a:pt x="389" y="53"/>
                    <a:pt x="387" y="62"/>
                    <a:pt x="384" y="71"/>
                  </a:cubicBezTo>
                  <a:cubicBezTo>
                    <a:pt x="383" y="72"/>
                    <a:pt x="381" y="73"/>
                    <a:pt x="381" y="74"/>
                  </a:cubicBezTo>
                  <a:cubicBezTo>
                    <a:pt x="379" y="78"/>
                    <a:pt x="379" y="83"/>
                    <a:pt x="377" y="88"/>
                  </a:cubicBezTo>
                  <a:cubicBezTo>
                    <a:pt x="371" y="104"/>
                    <a:pt x="362" y="115"/>
                    <a:pt x="361" y="137"/>
                  </a:cubicBezTo>
                  <a:cubicBezTo>
                    <a:pt x="360" y="140"/>
                    <a:pt x="365" y="138"/>
                    <a:pt x="363" y="142"/>
                  </a:cubicBezTo>
                  <a:cubicBezTo>
                    <a:pt x="362" y="143"/>
                    <a:pt x="361" y="145"/>
                    <a:pt x="361" y="148"/>
                  </a:cubicBezTo>
                  <a:cubicBezTo>
                    <a:pt x="354" y="149"/>
                    <a:pt x="350" y="154"/>
                    <a:pt x="341" y="153"/>
                  </a:cubicBezTo>
                  <a:cubicBezTo>
                    <a:pt x="340" y="152"/>
                    <a:pt x="340" y="150"/>
                    <a:pt x="338" y="150"/>
                  </a:cubicBezTo>
                  <a:cubicBezTo>
                    <a:pt x="337" y="138"/>
                    <a:pt x="344" y="135"/>
                    <a:pt x="344" y="124"/>
                  </a:cubicBezTo>
                  <a:cubicBezTo>
                    <a:pt x="346" y="123"/>
                    <a:pt x="347" y="121"/>
                    <a:pt x="349" y="120"/>
                  </a:cubicBezTo>
                  <a:cubicBezTo>
                    <a:pt x="354" y="103"/>
                    <a:pt x="361" y="85"/>
                    <a:pt x="368" y="69"/>
                  </a:cubicBezTo>
                  <a:cubicBezTo>
                    <a:pt x="352" y="70"/>
                    <a:pt x="334" y="77"/>
                    <a:pt x="318" y="81"/>
                  </a:cubicBezTo>
                  <a:cubicBezTo>
                    <a:pt x="313" y="95"/>
                    <a:pt x="303" y="111"/>
                    <a:pt x="306" y="126"/>
                  </a:cubicBezTo>
                  <a:cubicBezTo>
                    <a:pt x="305" y="133"/>
                    <a:pt x="301" y="136"/>
                    <a:pt x="304" y="142"/>
                  </a:cubicBezTo>
                  <a:cubicBezTo>
                    <a:pt x="297" y="148"/>
                    <a:pt x="290" y="145"/>
                    <a:pt x="279" y="146"/>
                  </a:cubicBezTo>
                  <a:cubicBezTo>
                    <a:pt x="278" y="143"/>
                    <a:pt x="280" y="143"/>
                    <a:pt x="282" y="142"/>
                  </a:cubicBezTo>
                  <a:cubicBezTo>
                    <a:pt x="284" y="121"/>
                    <a:pt x="292" y="107"/>
                    <a:pt x="297" y="89"/>
                  </a:cubicBezTo>
                  <a:cubicBezTo>
                    <a:pt x="295" y="87"/>
                    <a:pt x="288" y="92"/>
                    <a:pt x="286" y="87"/>
                  </a:cubicBezTo>
                  <a:cubicBezTo>
                    <a:pt x="287" y="80"/>
                    <a:pt x="298" y="83"/>
                    <a:pt x="301" y="78"/>
                  </a:cubicBezTo>
                  <a:close/>
                  <a:moveTo>
                    <a:pt x="390" y="24"/>
                  </a:moveTo>
                  <a:cubicBezTo>
                    <a:pt x="390" y="22"/>
                    <a:pt x="397" y="17"/>
                    <a:pt x="393" y="16"/>
                  </a:cubicBezTo>
                  <a:cubicBezTo>
                    <a:pt x="393" y="19"/>
                    <a:pt x="388" y="22"/>
                    <a:pt x="390" y="24"/>
                  </a:cubicBezTo>
                  <a:close/>
                  <a:moveTo>
                    <a:pt x="365" y="92"/>
                  </a:moveTo>
                  <a:cubicBezTo>
                    <a:pt x="362" y="101"/>
                    <a:pt x="357" y="109"/>
                    <a:pt x="356" y="117"/>
                  </a:cubicBezTo>
                  <a:cubicBezTo>
                    <a:pt x="356" y="121"/>
                    <a:pt x="358" y="127"/>
                    <a:pt x="359" y="127"/>
                  </a:cubicBezTo>
                  <a:cubicBezTo>
                    <a:pt x="368" y="90"/>
                    <a:pt x="388" y="59"/>
                    <a:pt x="394" y="23"/>
                  </a:cubicBezTo>
                  <a:cubicBezTo>
                    <a:pt x="383" y="42"/>
                    <a:pt x="373" y="68"/>
                    <a:pt x="365" y="92"/>
                  </a:cubicBezTo>
                  <a:close/>
                  <a:moveTo>
                    <a:pt x="244" y="34"/>
                  </a:moveTo>
                  <a:cubicBezTo>
                    <a:pt x="247" y="28"/>
                    <a:pt x="252" y="25"/>
                    <a:pt x="255" y="19"/>
                  </a:cubicBezTo>
                  <a:cubicBezTo>
                    <a:pt x="252" y="19"/>
                    <a:pt x="252" y="21"/>
                    <a:pt x="249" y="20"/>
                  </a:cubicBezTo>
                  <a:cubicBezTo>
                    <a:pt x="248" y="25"/>
                    <a:pt x="243" y="30"/>
                    <a:pt x="244" y="34"/>
                  </a:cubicBezTo>
                  <a:close/>
                  <a:moveTo>
                    <a:pt x="320" y="29"/>
                  </a:moveTo>
                  <a:cubicBezTo>
                    <a:pt x="324" y="30"/>
                    <a:pt x="323" y="26"/>
                    <a:pt x="325" y="24"/>
                  </a:cubicBezTo>
                  <a:cubicBezTo>
                    <a:pt x="322" y="25"/>
                    <a:pt x="319" y="25"/>
                    <a:pt x="320" y="29"/>
                  </a:cubicBezTo>
                  <a:close/>
                  <a:moveTo>
                    <a:pt x="162" y="17"/>
                  </a:moveTo>
                  <a:cubicBezTo>
                    <a:pt x="163" y="19"/>
                    <a:pt x="158" y="20"/>
                    <a:pt x="161" y="21"/>
                  </a:cubicBezTo>
                  <a:cubicBezTo>
                    <a:pt x="161" y="19"/>
                    <a:pt x="165" y="21"/>
                    <a:pt x="166" y="21"/>
                  </a:cubicBezTo>
                  <a:cubicBezTo>
                    <a:pt x="167" y="18"/>
                    <a:pt x="169" y="17"/>
                    <a:pt x="170" y="15"/>
                  </a:cubicBezTo>
                  <a:cubicBezTo>
                    <a:pt x="167" y="15"/>
                    <a:pt x="165" y="17"/>
                    <a:pt x="162" y="17"/>
                  </a:cubicBezTo>
                  <a:close/>
                  <a:moveTo>
                    <a:pt x="219" y="85"/>
                  </a:moveTo>
                  <a:cubicBezTo>
                    <a:pt x="229" y="81"/>
                    <a:pt x="239" y="78"/>
                    <a:pt x="251" y="77"/>
                  </a:cubicBezTo>
                  <a:cubicBezTo>
                    <a:pt x="254" y="61"/>
                    <a:pt x="256" y="44"/>
                    <a:pt x="255" y="25"/>
                  </a:cubicBezTo>
                  <a:cubicBezTo>
                    <a:pt x="240" y="41"/>
                    <a:pt x="226" y="64"/>
                    <a:pt x="219" y="85"/>
                  </a:cubicBezTo>
                  <a:close/>
                  <a:moveTo>
                    <a:pt x="61" y="25"/>
                  </a:moveTo>
                  <a:cubicBezTo>
                    <a:pt x="53" y="40"/>
                    <a:pt x="44" y="60"/>
                    <a:pt x="42" y="77"/>
                  </a:cubicBezTo>
                  <a:cubicBezTo>
                    <a:pt x="65" y="63"/>
                    <a:pt x="89" y="50"/>
                    <a:pt x="102" y="25"/>
                  </a:cubicBezTo>
                  <a:cubicBezTo>
                    <a:pt x="93" y="14"/>
                    <a:pt x="72" y="23"/>
                    <a:pt x="61" y="25"/>
                  </a:cubicBezTo>
                  <a:close/>
                  <a:moveTo>
                    <a:pt x="264" y="54"/>
                  </a:moveTo>
                  <a:cubicBezTo>
                    <a:pt x="270" y="52"/>
                    <a:pt x="264" y="43"/>
                    <a:pt x="265" y="35"/>
                  </a:cubicBezTo>
                  <a:cubicBezTo>
                    <a:pt x="265" y="34"/>
                    <a:pt x="264" y="33"/>
                    <a:pt x="263" y="33"/>
                  </a:cubicBezTo>
                  <a:cubicBezTo>
                    <a:pt x="264" y="39"/>
                    <a:pt x="260" y="50"/>
                    <a:pt x="264" y="54"/>
                  </a:cubicBezTo>
                  <a:close/>
                  <a:moveTo>
                    <a:pt x="57" y="22"/>
                  </a:moveTo>
                  <a:cubicBezTo>
                    <a:pt x="61" y="22"/>
                    <a:pt x="64" y="20"/>
                    <a:pt x="67" y="19"/>
                  </a:cubicBezTo>
                  <a:cubicBezTo>
                    <a:pt x="63" y="19"/>
                    <a:pt x="59" y="19"/>
                    <a:pt x="57" y="22"/>
                  </a:cubicBezTo>
                  <a:close/>
                  <a:moveTo>
                    <a:pt x="318" y="41"/>
                  </a:moveTo>
                  <a:cubicBezTo>
                    <a:pt x="319" y="41"/>
                    <a:pt x="320" y="41"/>
                    <a:pt x="321" y="40"/>
                  </a:cubicBezTo>
                  <a:cubicBezTo>
                    <a:pt x="319" y="39"/>
                    <a:pt x="318" y="40"/>
                    <a:pt x="318" y="41"/>
                  </a:cubicBezTo>
                  <a:close/>
                  <a:moveTo>
                    <a:pt x="161" y="32"/>
                  </a:moveTo>
                  <a:cubicBezTo>
                    <a:pt x="162" y="32"/>
                    <a:pt x="163" y="32"/>
                    <a:pt x="163" y="32"/>
                  </a:cubicBezTo>
                  <a:cubicBezTo>
                    <a:pt x="163" y="31"/>
                    <a:pt x="165" y="31"/>
                    <a:pt x="165" y="29"/>
                  </a:cubicBezTo>
                  <a:cubicBezTo>
                    <a:pt x="164" y="29"/>
                    <a:pt x="163" y="29"/>
                    <a:pt x="163" y="29"/>
                  </a:cubicBezTo>
                  <a:cubicBezTo>
                    <a:pt x="162" y="30"/>
                    <a:pt x="161" y="30"/>
                    <a:pt x="161" y="32"/>
                  </a:cubicBezTo>
                  <a:close/>
                  <a:moveTo>
                    <a:pt x="54" y="74"/>
                  </a:moveTo>
                  <a:cubicBezTo>
                    <a:pt x="54" y="74"/>
                    <a:pt x="53" y="75"/>
                    <a:pt x="54" y="75"/>
                  </a:cubicBezTo>
                  <a:cubicBezTo>
                    <a:pt x="61" y="72"/>
                    <a:pt x="68" y="74"/>
                    <a:pt x="75" y="72"/>
                  </a:cubicBezTo>
                  <a:cubicBezTo>
                    <a:pt x="83" y="69"/>
                    <a:pt x="91" y="60"/>
                    <a:pt x="97" y="53"/>
                  </a:cubicBezTo>
                  <a:cubicBezTo>
                    <a:pt x="104" y="47"/>
                    <a:pt x="115" y="37"/>
                    <a:pt x="109" y="27"/>
                  </a:cubicBezTo>
                  <a:cubicBezTo>
                    <a:pt x="95" y="48"/>
                    <a:pt x="75" y="62"/>
                    <a:pt x="54" y="74"/>
                  </a:cubicBezTo>
                  <a:close/>
                  <a:moveTo>
                    <a:pt x="41" y="46"/>
                  </a:moveTo>
                  <a:cubicBezTo>
                    <a:pt x="42" y="41"/>
                    <a:pt x="48" y="33"/>
                    <a:pt x="44" y="29"/>
                  </a:cubicBezTo>
                  <a:cubicBezTo>
                    <a:pt x="44" y="35"/>
                    <a:pt x="39" y="41"/>
                    <a:pt x="41" y="46"/>
                  </a:cubicBezTo>
                  <a:close/>
                  <a:moveTo>
                    <a:pt x="159" y="41"/>
                  </a:moveTo>
                  <a:cubicBezTo>
                    <a:pt x="156" y="44"/>
                    <a:pt x="162" y="45"/>
                    <a:pt x="159" y="41"/>
                  </a:cubicBezTo>
                  <a:close/>
                  <a:moveTo>
                    <a:pt x="330" y="67"/>
                  </a:moveTo>
                  <a:cubicBezTo>
                    <a:pt x="327" y="68"/>
                    <a:pt x="319" y="69"/>
                    <a:pt x="320" y="74"/>
                  </a:cubicBezTo>
                  <a:cubicBezTo>
                    <a:pt x="337" y="67"/>
                    <a:pt x="358" y="66"/>
                    <a:pt x="372" y="57"/>
                  </a:cubicBezTo>
                  <a:cubicBezTo>
                    <a:pt x="358" y="58"/>
                    <a:pt x="343" y="63"/>
                    <a:pt x="330" y="67"/>
                  </a:cubicBezTo>
                  <a:close/>
                  <a:moveTo>
                    <a:pt x="309" y="68"/>
                  </a:moveTo>
                  <a:cubicBezTo>
                    <a:pt x="314" y="68"/>
                    <a:pt x="313" y="62"/>
                    <a:pt x="314" y="58"/>
                  </a:cubicBezTo>
                  <a:cubicBezTo>
                    <a:pt x="313" y="58"/>
                    <a:pt x="313" y="57"/>
                    <a:pt x="312" y="57"/>
                  </a:cubicBezTo>
                  <a:cubicBezTo>
                    <a:pt x="310" y="60"/>
                    <a:pt x="310" y="64"/>
                    <a:pt x="309" y="68"/>
                  </a:cubicBezTo>
                  <a:close/>
                  <a:moveTo>
                    <a:pt x="86" y="69"/>
                  </a:moveTo>
                  <a:cubicBezTo>
                    <a:pt x="95" y="65"/>
                    <a:pt x="105" y="57"/>
                    <a:pt x="107" y="48"/>
                  </a:cubicBezTo>
                  <a:cubicBezTo>
                    <a:pt x="101" y="56"/>
                    <a:pt x="94" y="63"/>
                    <a:pt x="86" y="69"/>
                  </a:cubicBezTo>
                  <a:close/>
                  <a:moveTo>
                    <a:pt x="152" y="54"/>
                  </a:moveTo>
                  <a:cubicBezTo>
                    <a:pt x="153" y="54"/>
                    <a:pt x="154" y="55"/>
                    <a:pt x="155" y="56"/>
                  </a:cubicBezTo>
                  <a:cubicBezTo>
                    <a:pt x="154" y="54"/>
                    <a:pt x="158" y="53"/>
                    <a:pt x="155" y="52"/>
                  </a:cubicBezTo>
                  <a:cubicBezTo>
                    <a:pt x="155" y="54"/>
                    <a:pt x="152" y="52"/>
                    <a:pt x="152" y="54"/>
                  </a:cubicBezTo>
                  <a:close/>
                  <a:moveTo>
                    <a:pt x="37" y="59"/>
                  </a:moveTo>
                  <a:cubicBezTo>
                    <a:pt x="36" y="54"/>
                    <a:pt x="43" y="49"/>
                    <a:pt x="39" y="47"/>
                  </a:cubicBezTo>
                  <a:cubicBezTo>
                    <a:pt x="39" y="51"/>
                    <a:pt x="35" y="55"/>
                    <a:pt x="37" y="59"/>
                  </a:cubicBezTo>
                  <a:close/>
                  <a:moveTo>
                    <a:pt x="147" y="66"/>
                  </a:moveTo>
                  <a:cubicBezTo>
                    <a:pt x="149" y="66"/>
                    <a:pt x="150" y="66"/>
                    <a:pt x="151" y="66"/>
                  </a:cubicBezTo>
                  <a:cubicBezTo>
                    <a:pt x="151" y="64"/>
                    <a:pt x="152" y="63"/>
                    <a:pt x="153" y="62"/>
                  </a:cubicBezTo>
                  <a:cubicBezTo>
                    <a:pt x="150" y="62"/>
                    <a:pt x="149" y="64"/>
                    <a:pt x="147" y="66"/>
                  </a:cubicBezTo>
                  <a:close/>
                  <a:moveTo>
                    <a:pt x="305" y="77"/>
                  </a:moveTo>
                  <a:cubicBezTo>
                    <a:pt x="308" y="78"/>
                    <a:pt x="309" y="76"/>
                    <a:pt x="309" y="74"/>
                  </a:cubicBezTo>
                  <a:cubicBezTo>
                    <a:pt x="307" y="74"/>
                    <a:pt x="306" y="76"/>
                    <a:pt x="305" y="77"/>
                  </a:cubicBezTo>
                  <a:close/>
                  <a:moveTo>
                    <a:pt x="310" y="89"/>
                  </a:moveTo>
                  <a:cubicBezTo>
                    <a:pt x="311" y="87"/>
                    <a:pt x="313" y="83"/>
                    <a:pt x="311" y="82"/>
                  </a:cubicBezTo>
                  <a:cubicBezTo>
                    <a:pt x="311" y="84"/>
                    <a:pt x="308" y="88"/>
                    <a:pt x="310" y="89"/>
                  </a:cubicBezTo>
                  <a:close/>
                  <a:moveTo>
                    <a:pt x="215" y="80"/>
                  </a:moveTo>
                  <a:cubicBezTo>
                    <a:pt x="217" y="81"/>
                    <a:pt x="215" y="75"/>
                    <a:pt x="215" y="78"/>
                  </a:cubicBezTo>
                  <a:cubicBezTo>
                    <a:pt x="215" y="80"/>
                    <a:pt x="213" y="82"/>
                    <a:pt x="215" y="80"/>
                  </a:cubicBezTo>
                  <a:close/>
                  <a:moveTo>
                    <a:pt x="295" y="113"/>
                  </a:moveTo>
                  <a:cubicBezTo>
                    <a:pt x="298" y="104"/>
                    <a:pt x="305" y="93"/>
                    <a:pt x="305" y="84"/>
                  </a:cubicBezTo>
                  <a:cubicBezTo>
                    <a:pt x="301" y="91"/>
                    <a:pt x="296" y="104"/>
                    <a:pt x="295" y="113"/>
                  </a:cubicBezTo>
                  <a:close/>
                  <a:moveTo>
                    <a:pt x="140" y="86"/>
                  </a:moveTo>
                  <a:cubicBezTo>
                    <a:pt x="137" y="89"/>
                    <a:pt x="128" y="89"/>
                    <a:pt x="131" y="94"/>
                  </a:cubicBezTo>
                  <a:cubicBezTo>
                    <a:pt x="132" y="93"/>
                    <a:pt x="133" y="89"/>
                    <a:pt x="134" y="92"/>
                  </a:cubicBezTo>
                  <a:cubicBezTo>
                    <a:pt x="132" y="101"/>
                    <a:pt x="127" y="107"/>
                    <a:pt x="125" y="116"/>
                  </a:cubicBezTo>
                  <a:cubicBezTo>
                    <a:pt x="130" y="111"/>
                    <a:pt x="132" y="103"/>
                    <a:pt x="136" y="97"/>
                  </a:cubicBezTo>
                  <a:cubicBezTo>
                    <a:pt x="139" y="89"/>
                    <a:pt x="144" y="83"/>
                    <a:pt x="147" y="76"/>
                  </a:cubicBezTo>
                  <a:cubicBezTo>
                    <a:pt x="147" y="75"/>
                    <a:pt x="147" y="73"/>
                    <a:pt x="146" y="73"/>
                  </a:cubicBezTo>
                  <a:cubicBezTo>
                    <a:pt x="144" y="77"/>
                    <a:pt x="141" y="81"/>
                    <a:pt x="140" y="86"/>
                  </a:cubicBezTo>
                  <a:close/>
                  <a:moveTo>
                    <a:pt x="243" y="83"/>
                  </a:moveTo>
                  <a:cubicBezTo>
                    <a:pt x="246" y="83"/>
                    <a:pt x="248" y="83"/>
                    <a:pt x="249" y="82"/>
                  </a:cubicBezTo>
                  <a:cubicBezTo>
                    <a:pt x="247" y="81"/>
                    <a:pt x="244" y="81"/>
                    <a:pt x="243" y="83"/>
                  </a:cubicBezTo>
                  <a:close/>
                  <a:moveTo>
                    <a:pt x="305" y="99"/>
                  </a:moveTo>
                  <a:cubicBezTo>
                    <a:pt x="303" y="103"/>
                    <a:pt x="302" y="107"/>
                    <a:pt x="301" y="110"/>
                  </a:cubicBezTo>
                  <a:cubicBezTo>
                    <a:pt x="298" y="120"/>
                    <a:pt x="294" y="130"/>
                    <a:pt x="289" y="139"/>
                  </a:cubicBezTo>
                  <a:cubicBezTo>
                    <a:pt x="297" y="139"/>
                    <a:pt x="296" y="130"/>
                    <a:pt x="298" y="124"/>
                  </a:cubicBezTo>
                  <a:cubicBezTo>
                    <a:pt x="302" y="113"/>
                    <a:pt x="307" y="100"/>
                    <a:pt x="310" y="90"/>
                  </a:cubicBezTo>
                  <a:cubicBezTo>
                    <a:pt x="307" y="92"/>
                    <a:pt x="306" y="96"/>
                    <a:pt x="305" y="99"/>
                  </a:cubicBezTo>
                  <a:close/>
                  <a:moveTo>
                    <a:pt x="76" y="78"/>
                  </a:moveTo>
                  <a:cubicBezTo>
                    <a:pt x="64" y="83"/>
                    <a:pt x="47" y="90"/>
                    <a:pt x="35" y="93"/>
                  </a:cubicBezTo>
                  <a:cubicBezTo>
                    <a:pt x="30" y="107"/>
                    <a:pt x="24" y="120"/>
                    <a:pt x="21" y="135"/>
                  </a:cubicBezTo>
                  <a:cubicBezTo>
                    <a:pt x="31" y="138"/>
                    <a:pt x="40" y="136"/>
                    <a:pt x="50" y="134"/>
                  </a:cubicBezTo>
                  <a:cubicBezTo>
                    <a:pt x="65" y="128"/>
                    <a:pt x="78" y="121"/>
                    <a:pt x="90" y="112"/>
                  </a:cubicBezTo>
                  <a:cubicBezTo>
                    <a:pt x="95" y="102"/>
                    <a:pt x="106" y="100"/>
                    <a:pt x="106" y="85"/>
                  </a:cubicBezTo>
                  <a:cubicBezTo>
                    <a:pt x="98" y="82"/>
                    <a:pt x="84" y="75"/>
                    <a:pt x="76" y="78"/>
                  </a:cubicBezTo>
                  <a:close/>
                  <a:moveTo>
                    <a:pt x="39" y="86"/>
                  </a:moveTo>
                  <a:cubicBezTo>
                    <a:pt x="39" y="83"/>
                    <a:pt x="44" y="87"/>
                    <a:pt x="43" y="83"/>
                  </a:cubicBezTo>
                  <a:cubicBezTo>
                    <a:pt x="41" y="83"/>
                    <a:pt x="37" y="85"/>
                    <a:pt x="39" y="86"/>
                  </a:cubicBezTo>
                  <a:close/>
                  <a:moveTo>
                    <a:pt x="199" y="110"/>
                  </a:moveTo>
                  <a:cubicBezTo>
                    <a:pt x="202" y="108"/>
                    <a:pt x="204" y="103"/>
                    <a:pt x="206" y="100"/>
                  </a:cubicBezTo>
                  <a:cubicBezTo>
                    <a:pt x="202" y="100"/>
                    <a:pt x="198" y="107"/>
                    <a:pt x="199" y="110"/>
                  </a:cubicBezTo>
                  <a:close/>
                  <a:moveTo>
                    <a:pt x="86" y="122"/>
                  </a:moveTo>
                  <a:cubicBezTo>
                    <a:pt x="88" y="122"/>
                    <a:pt x="88" y="125"/>
                    <a:pt x="90" y="125"/>
                  </a:cubicBezTo>
                  <a:cubicBezTo>
                    <a:pt x="94" y="121"/>
                    <a:pt x="95" y="111"/>
                    <a:pt x="104" y="116"/>
                  </a:cubicBezTo>
                  <a:cubicBezTo>
                    <a:pt x="109" y="110"/>
                    <a:pt x="113" y="105"/>
                    <a:pt x="113" y="96"/>
                  </a:cubicBezTo>
                  <a:cubicBezTo>
                    <a:pt x="112" y="95"/>
                    <a:pt x="112" y="95"/>
                    <a:pt x="111" y="95"/>
                  </a:cubicBezTo>
                  <a:cubicBezTo>
                    <a:pt x="104" y="106"/>
                    <a:pt x="93" y="112"/>
                    <a:pt x="86" y="122"/>
                  </a:cubicBezTo>
                  <a:close/>
                  <a:moveTo>
                    <a:pt x="188" y="105"/>
                  </a:moveTo>
                  <a:cubicBezTo>
                    <a:pt x="172" y="108"/>
                    <a:pt x="154" y="113"/>
                    <a:pt x="140" y="117"/>
                  </a:cubicBezTo>
                  <a:cubicBezTo>
                    <a:pt x="136" y="118"/>
                    <a:pt x="128" y="120"/>
                    <a:pt x="128" y="126"/>
                  </a:cubicBezTo>
                  <a:cubicBezTo>
                    <a:pt x="149" y="122"/>
                    <a:pt x="169" y="116"/>
                    <a:pt x="190" y="111"/>
                  </a:cubicBezTo>
                  <a:cubicBezTo>
                    <a:pt x="190" y="109"/>
                    <a:pt x="192" y="105"/>
                    <a:pt x="190" y="104"/>
                  </a:cubicBezTo>
                  <a:cubicBezTo>
                    <a:pt x="190" y="105"/>
                    <a:pt x="189" y="105"/>
                    <a:pt x="188" y="105"/>
                  </a:cubicBezTo>
                  <a:close/>
                  <a:moveTo>
                    <a:pt x="262" y="122"/>
                  </a:moveTo>
                  <a:cubicBezTo>
                    <a:pt x="261" y="117"/>
                    <a:pt x="265" y="113"/>
                    <a:pt x="263" y="109"/>
                  </a:cubicBezTo>
                  <a:cubicBezTo>
                    <a:pt x="263" y="113"/>
                    <a:pt x="257" y="119"/>
                    <a:pt x="262" y="122"/>
                  </a:cubicBezTo>
                  <a:close/>
                  <a:moveTo>
                    <a:pt x="17" y="124"/>
                  </a:moveTo>
                  <a:cubicBezTo>
                    <a:pt x="20" y="118"/>
                    <a:pt x="23" y="112"/>
                    <a:pt x="25" y="105"/>
                  </a:cubicBezTo>
                  <a:cubicBezTo>
                    <a:pt x="26" y="102"/>
                    <a:pt x="30" y="96"/>
                    <a:pt x="27" y="94"/>
                  </a:cubicBezTo>
                  <a:cubicBezTo>
                    <a:pt x="24" y="104"/>
                    <a:pt x="18" y="115"/>
                    <a:pt x="17" y="124"/>
                  </a:cubicBezTo>
                  <a:close/>
                  <a:moveTo>
                    <a:pt x="255" y="131"/>
                  </a:moveTo>
                  <a:cubicBezTo>
                    <a:pt x="255" y="126"/>
                    <a:pt x="258" y="115"/>
                    <a:pt x="256" y="115"/>
                  </a:cubicBezTo>
                  <a:cubicBezTo>
                    <a:pt x="256" y="119"/>
                    <a:pt x="251" y="128"/>
                    <a:pt x="255" y="131"/>
                  </a:cubicBezTo>
                  <a:close/>
                  <a:moveTo>
                    <a:pt x="250" y="117"/>
                  </a:moveTo>
                  <a:cubicBezTo>
                    <a:pt x="250" y="116"/>
                    <a:pt x="249" y="113"/>
                    <a:pt x="249" y="115"/>
                  </a:cubicBezTo>
                  <a:cubicBezTo>
                    <a:pt x="248" y="117"/>
                    <a:pt x="249" y="119"/>
                    <a:pt x="250" y="117"/>
                  </a:cubicBezTo>
                  <a:close/>
                  <a:moveTo>
                    <a:pt x="247" y="124"/>
                  </a:moveTo>
                  <a:cubicBezTo>
                    <a:pt x="248" y="124"/>
                    <a:pt x="249" y="124"/>
                    <a:pt x="249" y="124"/>
                  </a:cubicBezTo>
                  <a:cubicBezTo>
                    <a:pt x="249" y="123"/>
                    <a:pt x="249" y="123"/>
                    <a:pt x="249" y="122"/>
                  </a:cubicBezTo>
                  <a:cubicBezTo>
                    <a:pt x="249" y="122"/>
                    <a:pt x="248" y="122"/>
                    <a:pt x="247" y="122"/>
                  </a:cubicBezTo>
                  <a:cubicBezTo>
                    <a:pt x="247" y="123"/>
                    <a:pt x="247" y="123"/>
                    <a:pt x="247" y="124"/>
                  </a:cubicBezTo>
                  <a:close/>
                  <a:moveTo>
                    <a:pt x="109" y="122"/>
                  </a:moveTo>
                  <a:cubicBezTo>
                    <a:pt x="113" y="122"/>
                    <a:pt x="115" y="119"/>
                    <a:pt x="116" y="115"/>
                  </a:cubicBezTo>
                  <a:cubicBezTo>
                    <a:pt x="113" y="116"/>
                    <a:pt x="111" y="119"/>
                    <a:pt x="109" y="122"/>
                  </a:cubicBezTo>
                  <a:close/>
                  <a:moveTo>
                    <a:pt x="248" y="131"/>
                  </a:moveTo>
                  <a:cubicBezTo>
                    <a:pt x="248" y="130"/>
                    <a:pt x="248" y="125"/>
                    <a:pt x="247" y="128"/>
                  </a:cubicBezTo>
                  <a:cubicBezTo>
                    <a:pt x="246" y="131"/>
                    <a:pt x="247" y="132"/>
                    <a:pt x="248" y="131"/>
                  </a:cubicBezTo>
                  <a:close/>
                  <a:moveTo>
                    <a:pt x="262" y="142"/>
                  </a:moveTo>
                  <a:cubicBezTo>
                    <a:pt x="263" y="140"/>
                    <a:pt x="265" y="133"/>
                    <a:pt x="264" y="131"/>
                  </a:cubicBezTo>
                  <a:cubicBezTo>
                    <a:pt x="263" y="133"/>
                    <a:pt x="260" y="139"/>
                    <a:pt x="262" y="142"/>
                  </a:cubicBezTo>
                  <a:close/>
                  <a:moveTo>
                    <a:pt x="117" y="129"/>
                  </a:moveTo>
                  <a:cubicBezTo>
                    <a:pt x="120" y="129"/>
                    <a:pt x="120" y="126"/>
                    <a:pt x="122" y="124"/>
                  </a:cubicBezTo>
                  <a:cubicBezTo>
                    <a:pt x="119" y="125"/>
                    <a:pt x="119" y="127"/>
                    <a:pt x="117" y="129"/>
                  </a:cubicBezTo>
                  <a:close/>
                  <a:moveTo>
                    <a:pt x="72" y="129"/>
                  </a:moveTo>
                  <a:cubicBezTo>
                    <a:pt x="76" y="132"/>
                    <a:pt x="80" y="127"/>
                    <a:pt x="82" y="123"/>
                  </a:cubicBezTo>
                  <a:cubicBezTo>
                    <a:pt x="78" y="125"/>
                    <a:pt x="75" y="127"/>
                    <a:pt x="72" y="129"/>
                  </a:cubicBezTo>
                  <a:close/>
                  <a:moveTo>
                    <a:pt x="245" y="137"/>
                  </a:moveTo>
                  <a:cubicBezTo>
                    <a:pt x="245" y="139"/>
                    <a:pt x="245" y="140"/>
                    <a:pt x="245" y="142"/>
                  </a:cubicBezTo>
                  <a:cubicBezTo>
                    <a:pt x="246" y="143"/>
                    <a:pt x="251" y="142"/>
                    <a:pt x="255" y="143"/>
                  </a:cubicBezTo>
                  <a:cubicBezTo>
                    <a:pt x="254" y="141"/>
                    <a:pt x="256" y="136"/>
                    <a:pt x="254" y="136"/>
                  </a:cubicBezTo>
                  <a:cubicBezTo>
                    <a:pt x="254" y="140"/>
                    <a:pt x="247" y="139"/>
                    <a:pt x="245" y="137"/>
                  </a:cubicBezTo>
                  <a:close/>
                  <a:moveTo>
                    <a:pt x="108" y="130"/>
                  </a:moveTo>
                  <a:cubicBezTo>
                    <a:pt x="110" y="129"/>
                    <a:pt x="113" y="130"/>
                    <a:pt x="114" y="129"/>
                  </a:cubicBezTo>
                  <a:cubicBezTo>
                    <a:pt x="113" y="127"/>
                    <a:pt x="108" y="127"/>
                    <a:pt x="108" y="130"/>
                  </a:cubicBezTo>
                  <a:close/>
                  <a:moveTo>
                    <a:pt x="20" y="151"/>
                  </a:moveTo>
                  <a:cubicBezTo>
                    <a:pt x="22" y="152"/>
                    <a:pt x="25" y="149"/>
                    <a:pt x="22" y="148"/>
                  </a:cubicBezTo>
                  <a:cubicBezTo>
                    <a:pt x="22" y="149"/>
                    <a:pt x="21" y="150"/>
                    <a:pt x="20" y="151"/>
                  </a:cubicBezTo>
                  <a:close/>
                </a:path>
              </a:pathLst>
            </a:custGeom>
            <a:solidFill>
              <a:srgbClr val="F1AA25"/>
            </a:solidFill>
          </p:spPr>
          <p:txBody>
            <a:bodyPr vert="horz" wrap="square" lIns="91440" tIns="45720" rIns="91440" bIns="45720" numCol="1" anchor="t" anchorCtr="0" compatLnSpc="1">
              <a:prstTxWarp prst="textNoShape">
                <a:avLst/>
              </a:prstTxWarp>
            </a:bodyPr>
            <a:lstStyle/>
            <a:p>
              <a:endParaRPr lang="en-US"/>
            </a:p>
          </p:txBody>
        </p:sp>
      </p:grpSp>
      <p:grpSp>
        <p:nvGrpSpPr>
          <p:cNvPr id="186" name="Group 96"/>
          <p:cNvGrpSpPr>
            <a:grpSpLocks noChangeAspect="1"/>
          </p:cNvGrpSpPr>
          <p:nvPr/>
        </p:nvGrpSpPr>
        <p:grpSpPr bwMode="auto">
          <a:xfrm>
            <a:off x="3419475" y="4330700"/>
            <a:ext cx="2792413" cy="920750"/>
            <a:chOff x="2154" y="2728"/>
            <a:chExt cx="1759" cy="580"/>
          </a:xfrm>
        </p:grpSpPr>
        <p:sp>
          <p:nvSpPr>
            <p:cNvPr id="187" name="AutoShape 95"/>
            <p:cNvSpPr>
              <a:spLocks noChangeAspect="1" noChangeArrowheads="1" noTextEdit="1"/>
            </p:cNvSpPr>
            <p:nvPr/>
          </p:nvSpPr>
          <p:spPr bwMode="auto">
            <a:xfrm>
              <a:off x="2154" y="2728"/>
              <a:ext cx="1759" cy="580"/>
            </a:xfrm>
            <a:prstGeom prst="rect">
              <a:avLst/>
            </a:prstGeom>
          </p:spPr>
          <p:txBody>
            <a:bodyPr vert="horz" wrap="square" lIns="91440" tIns="45720" rIns="91440" bIns="45720" numCol="1" anchor="t" anchorCtr="0" compatLnSpc="1">
              <a:prstTxWarp prst="textNoShape">
                <a:avLst/>
              </a:prstTxWarp>
            </a:bodyPr>
            <a:lstStyle/>
            <a:p>
              <a:endParaRPr lang="en-US"/>
            </a:p>
          </p:txBody>
        </p:sp>
        <p:sp>
          <p:nvSpPr>
            <p:cNvPr id="188" name="Freeform 97"/>
            <p:cNvSpPr>
              <a:spLocks noEditPoints="1"/>
            </p:cNvSpPr>
            <p:nvPr/>
          </p:nvSpPr>
          <p:spPr bwMode="auto">
            <a:xfrm>
              <a:off x="2462" y="2846"/>
              <a:ext cx="110" cy="90"/>
            </a:xfrm>
            <a:custGeom>
              <a:avLst/>
              <a:gdLst/>
              <a:ahLst/>
              <a:cxnLst>
                <a:cxn ang="0">
                  <a:pos x="18" y="0"/>
                </a:cxn>
                <a:cxn ang="0">
                  <a:pos x="27" y="5"/>
                </a:cxn>
                <a:cxn ang="0">
                  <a:pos x="2" y="8"/>
                </a:cxn>
                <a:cxn ang="0">
                  <a:pos x="18" y="0"/>
                </a:cxn>
                <a:cxn ang="0">
                  <a:pos x="14" y="12"/>
                </a:cxn>
                <a:cxn ang="0">
                  <a:pos x="17" y="7"/>
                </a:cxn>
                <a:cxn ang="0">
                  <a:pos x="14" y="12"/>
                </a:cxn>
              </a:cxnLst>
              <a:rect l="0" t="0" r="r" b="b"/>
              <a:pathLst>
                <a:path w="31" h="25">
                  <a:moveTo>
                    <a:pt x="18" y="0"/>
                  </a:moveTo>
                  <a:cubicBezTo>
                    <a:pt x="22" y="0"/>
                    <a:pt x="26" y="0"/>
                    <a:pt x="27" y="5"/>
                  </a:cubicBezTo>
                  <a:cubicBezTo>
                    <a:pt x="31" y="22"/>
                    <a:pt x="0" y="25"/>
                    <a:pt x="2" y="8"/>
                  </a:cubicBezTo>
                  <a:cubicBezTo>
                    <a:pt x="3" y="1"/>
                    <a:pt x="10" y="0"/>
                    <a:pt x="18" y="0"/>
                  </a:cubicBezTo>
                  <a:close/>
                  <a:moveTo>
                    <a:pt x="14" y="12"/>
                  </a:moveTo>
                  <a:cubicBezTo>
                    <a:pt x="18" y="14"/>
                    <a:pt x="21" y="8"/>
                    <a:pt x="17" y="7"/>
                  </a:cubicBezTo>
                  <a:cubicBezTo>
                    <a:pt x="17" y="9"/>
                    <a:pt x="14" y="8"/>
                    <a:pt x="14" y="12"/>
                  </a:cubicBezTo>
                  <a:close/>
                </a:path>
              </a:pathLst>
            </a:custGeom>
            <a:solidFill>
              <a:srgbClr val="FFFFFF"/>
            </a:solidFill>
          </p:spPr>
          <p:txBody>
            <a:bodyPr vert="horz" wrap="square" lIns="91440" tIns="45720" rIns="91440" bIns="45720" numCol="1" anchor="t" anchorCtr="0" compatLnSpc="1">
              <a:prstTxWarp prst="textNoShape">
                <a:avLst/>
              </a:prstTxWarp>
            </a:bodyPr>
            <a:lstStyle/>
            <a:p>
              <a:endParaRPr lang="en-US"/>
            </a:p>
          </p:txBody>
        </p:sp>
        <p:sp>
          <p:nvSpPr>
            <p:cNvPr id="189" name="Freeform 98"/>
            <p:cNvSpPr>
              <a:spLocks noEditPoints="1"/>
            </p:cNvSpPr>
            <p:nvPr/>
          </p:nvSpPr>
          <p:spPr bwMode="auto">
            <a:xfrm>
              <a:off x="3259" y="2932"/>
              <a:ext cx="129" cy="111"/>
            </a:xfrm>
            <a:custGeom>
              <a:avLst/>
              <a:gdLst/>
              <a:ahLst/>
              <a:cxnLst>
                <a:cxn ang="0">
                  <a:pos x="36" y="7"/>
                </a:cxn>
                <a:cxn ang="0">
                  <a:pos x="17" y="31"/>
                </a:cxn>
                <a:cxn ang="0">
                  <a:pos x="1" y="18"/>
                </a:cxn>
                <a:cxn ang="0">
                  <a:pos x="11" y="1"/>
                </a:cxn>
                <a:cxn ang="0">
                  <a:pos x="36" y="7"/>
                </a:cxn>
                <a:cxn ang="0">
                  <a:pos x="12" y="22"/>
                </a:cxn>
                <a:cxn ang="0">
                  <a:pos x="24" y="10"/>
                </a:cxn>
                <a:cxn ang="0">
                  <a:pos x="12" y="22"/>
                </a:cxn>
                <a:cxn ang="0">
                  <a:pos x="20" y="22"/>
                </a:cxn>
                <a:cxn ang="0">
                  <a:pos x="20" y="22"/>
                </a:cxn>
              </a:cxnLst>
              <a:rect l="0" t="0" r="r" b="b"/>
              <a:pathLst>
                <a:path w="36" h="31">
                  <a:moveTo>
                    <a:pt x="36" y="7"/>
                  </a:moveTo>
                  <a:cubicBezTo>
                    <a:pt x="36" y="23"/>
                    <a:pt x="28" y="31"/>
                    <a:pt x="17" y="31"/>
                  </a:cubicBezTo>
                  <a:cubicBezTo>
                    <a:pt x="8" y="31"/>
                    <a:pt x="1" y="25"/>
                    <a:pt x="1" y="18"/>
                  </a:cubicBezTo>
                  <a:cubicBezTo>
                    <a:pt x="0" y="11"/>
                    <a:pt x="7" y="7"/>
                    <a:pt x="11" y="1"/>
                  </a:cubicBezTo>
                  <a:cubicBezTo>
                    <a:pt x="19" y="2"/>
                    <a:pt x="31" y="0"/>
                    <a:pt x="36" y="7"/>
                  </a:cubicBezTo>
                  <a:close/>
                  <a:moveTo>
                    <a:pt x="12" y="22"/>
                  </a:moveTo>
                  <a:cubicBezTo>
                    <a:pt x="14" y="16"/>
                    <a:pt x="25" y="15"/>
                    <a:pt x="24" y="10"/>
                  </a:cubicBezTo>
                  <a:cubicBezTo>
                    <a:pt x="22" y="15"/>
                    <a:pt x="9" y="14"/>
                    <a:pt x="12" y="22"/>
                  </a:cubicBezTo>
                  <a:close/>
                  <a:moveTo>
                    <a:pt x="20" y="22"/>
                  </a:moveTo>
                  <a:cubicBezTo>
                    <a:pt x="26" y="22"/>
                    <a:pt x="23" y="18"/>
                    <a:pt x="20" y="22"/>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90" name="Freeform 99"/>
            <p:cNvSpPr>
              <a:spLocks noEditPoints="1"/>
            </p:cNvSpPr>
            <p:nvPr/>
          </p:nvSpPr>
          <p:spPr bwMode="auto">
            <a:xfrm>
              <a:off x="2483" y="3029"/>
              <a:ext cx="125" cy="125"/>
            </a:xfrm>
            <a:custGeom>
              <a:avLst/>
              <a:gdLst/>
              <a:ahLst/>
              <a:cxnLst>
                <a:cxn ang="0">
                  <a:pos x="30" y="4"/>
                </a:cxn>
                <a:cxn ang="0">
                  <a:pos x="28" y="31"/>
                </a:cxn>
                <a:cxn ang="0">
                  <a:pos x="22" y="34"/>
                </a:cxn>
                <a:cxn ang="0">
                  <a:pos x="4" y="9"/>
                </a:cxn>
                <a:cxn ang="0">
                  <a:pos x="30" y="4"/>
                </a:cxn>
                <a:cxn ang="0">
                  <a:pos x="17" y="18"/>
                </a:cxn>
                <a:cxn ang="0">
                  <a:pos x="24" y="11"/>
                </a:cxn>
                <a:cxn ang="0">
                  <a:pos x="17" y="18"/>
                </a:cxn>
                <a:cxn ang="0">
                  <a:pos x="22" y="24"/>
                </a:cxn>
                <a:cxn ang="0">
                  <a:pos x="24" y="21"/>
                </a:cxn>
                <a:cxn ang="0">
                  <a:pos x="22" y="24"/>
                </a:cxn>
              </a:cxnLst>
              <a:rect l="0" t="0" r="r" b="b"/>
              <a:pathLst>
                <a:path w="35" h="35">
                  <a:moveTo>
                    <a:pt x="30" y="4"/>
                  </a:moveTo>
                  <a:cubicBezTo>
                    <a:pt x="34" y="12"/>
                    <a:pt x="35" y="26"/>
                    <a:pt x="28" y="31"/>
                  </a:cubicBezTo>
                  <a:cubicBezTo>
                    <a:pt x="28" y="31"/>
                    <a:pt x="23" y="34"/>
                    <a:pt x="22" y="34"/>
                  </a:cubicBezTo>
                  <a:cubicBezTo>
                    <a:pt x="10" y="35"/>
                    <a:pt x="0" y="19"/>
                    <a:pt x="4" y="9"/>
                  </a:cubicBezTo>
                  <a:cubicBezTo>
                    <a:pt x="8" y="1"/>
                    <a:pt x="20" y="0"/>
                    <a:pt x="30" y="4"/>
                  </a:cubicBezTo>
                  <a:close/>
                  <a:moveTo>
                    <a:pt x="17" y="18"/>
                  </a:moveTo>
                  <a:cubicBezTo>
                    <a:pt x="20" y="16"/>
                    <a:pt x="23" y="14"/>
                    <a:pt x="24" y="11"/>
                  </a:cubicBezTo>
                  <a:cubicBezTo>
                    <a:pt x="21" y="12"/>
                    <a:pt x="19" y="15"/>
                    <a:pt x="17" y="18"/>
                  </a:cubicBezTo>
                  <a:close/>
                  <a:moveTo>
                    <a:pt x="22" y="24"/>
                  </a:moveTo>
                  <a:cubicBezTo>
                    <a:pt x="24" y="25"/>
                    <a:pt x="27" y="22"/>
                    <a:pt x="24" y="21"/>
                  </a:cubicBezTo>
                  <a:cubicBezTo>
                    <a:pt x="24" y="23"/>
                    <a:pt x="23" y="23"/>
                    <a:pt x="22" y="24"/>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91" name="Freeform 100"/>
            <p:cNvSpPr>
              <a:spLocks noEditPoints="1"/>
            </p:cNvSpPr>
            <p:nvPr/>
          </p:nvSpPr>
          <p:spPr bwMode="auto">
            <a:xfrm>
              <a:off x="2154" y="2717"/>
              <a:ext cx="1759" cy="591"/>
            </a:xfrm>
            <a:custGeom>
              <a:avLst/>
              <a:gdLst/>
              <a:ahLst/>
              <a:cxnLst>
                <a:cxn ang="0">
                  <a:pos x="471" y="91"/>
                </a:cxn>
                <a:cxn ang="0">
                  <a:pos x="400" y="145"/>
                </a:cxn>
                <a:cxn ang="0">
                  <a:pos x="287" y="143"/>
                </a:cxn>
                <a:cxn ang="0">
                  <a:pos x="195" y="149"/>
                </a:cxn>
                <a:cxn ang="0">
                  <a:pos x="40" y="159"/>
                </a:cxn>
                <a:cxn ang="0">
                  <a:pos x="12" y="107"/>
                </a:cxn>
                <a:cxn ang="0">
                  <a:pos x="62" y="18"/>
                </a:cxn>
                <a:cxn ang="0">
                  <a:pos x="163" y="28"/>
                </a:cxn>
                <a:cxn ang="0">
                  <a:pos x="238" y="10"/>
                </a:cxn>
                <a:cxn ang="0">
                  <a:pos x="272" y="36"/>
                </a:cxn>
                <a:cxn ang="0">
                  <a:pos x="340" y="4"/>
                </a:cxn>
                <a:cxn ang="0">
                  <a:pos x="428" y="21"/>
                </a:cxn>
                <a:cxn ang="0">
                  <a:pos x="485" y="17"/>
                </a:cxn>
                <a:cxn ang="0">
                  <a:pos x="420" y="14"/>
                </a:cxn>
                <a:cxn ang="0">
                  <a:pos x="395" y="106"/>
                </a:cxn>
                <a:cxn ang="0">
                  <a:pos x="424" y="135"/>
                </a:cxn>
                <a:cxn ang="0">
                  <a:pos x="448" y="16"/>
                </a:cxn>
                <a:cxn ang="0">
                  <a:pos x="327" y="12"/>
                </a:cxn>
                <a:cxn ang="0">
                  <a:pos x="324" y="105"/>
                </a:cxn>
                <a:cxn ang="0">
                  <a:pos x="362" y="76"/>
                </a:cxn>
                <a:cxn ang="0">
                  <a:pos x="339" y="13"/>
                </a:cxn>
                <a:cxn ang="0">
                  <a:pos x="364" y="38"/>
                </a:cxn>
                <a:cxn ang="0">
                  <a:pos x="210" y="100"/>
                </a:cxn>
                <a:cxn ang="0">
                  <a:pos x="185" y="88"/>
                </a:cxn>
                <a:cxn ang="0">
                  <a:pos x="234" y="110"/>
                </a:cxn>
                <a:cxn ang="0">
                  <a:pos x="366" y="52"/>
                </a:cxn>
                <a:cxn ang="0">
                  <a:pos x="169" y="39"/>
                </a:cxn>
                <a:cxn ang="0">
                  <a:pos x="43" y="141"/>
                </a:cxn>
                <a:cxn ang="0">
                  <a:pos x="163" y="126"/>
                </a:cxn>
                <a:cxn ang="0">
                  <a:pos x="110" y="71"/>
                </a:cxn>
                <a:cxn ang="0">
                  <a:pos x="270" y="66"/>
                </a:cxn>
                <a:cxn ang="0">
                  <a:pos x="367" y="62"/>
                </a:cxn>
                <a:cxn ang="0">
                  <a:pos x="66" y="23"/>
                </a:cxn>
                <a:cxn ang="0">
                  <a:pos x="165" y="55"/>
                </a:cxn>
                <a:cxn ang="0">
                  <a:pos x="32" y="62"/>
                </a:cxn>
                <a:cxn ang="0">
                  <a:pos x="265" y="77"/>
                </a:cxn>
                <a:cxn ang="0">
                  <a:pos x="182" y="61"/>
                </a:cxn>
                <a:cxn ang="0">
                  <a:pos x="410" y="85"/>
                </a:cxn>
                <a:cxn ang="0">
                  <a:pos x="406" y="99"/>
                </a:cxn>
                <a:cxn ang="0">
                  <a:pos x="30" y="74"/>
                </a:cxn>
                <a:cxn ang="0">
                  <a:pos x="30" y="74"/>
                </a:cxn>
                <a:cxn ang="0">
                  <a:pos x="286" y="75"/>
                </a:cxn>
                <a:cxn ang="0">
                  <a:pos x="404" y="109"/>
                </a:cxn>
                <a:cxn ang="0">
                  <a:pos x="371" y="93"/>
                </a:cxn>
                <a:cxn ang="0">
                  <a:pos x="54" y="66"/>
                </a:cxn>
                <a:cxn ang="0">
                  <a:pos x="263" y="98"/>
                </a:cxn>
                <a:cxn ang="0">
                  <a:pos x="403" y="122"/>
                </a:cxn>
                <a:cxn ang="0">
                  <a:pos x="278" y="97"/>
                </a:cxn>
                <a:cxn ang="0">
                  <a:pos x="52" y="80"/>
                </a:cxn>
                <a:cxn ang="0">
                  <a:pos x="403" y="130"/>
                </a:cxn>
                <a:cxn ang="0">
                  <a:pos x="410" y="134"/>
                </a:cxn>
                <a:cxn ang="0">
                  <a:pos x="44" y="110"/>
                </a:cxn>
                <a:cxn ang="0">
                  <a:pos x="160" y="137"/>
                </a:cxn>
                <a:cxn ang="0">
                  <a:pos x="40" y="124"/>
                </a:cxn>
                <a:cxn ang="0">
                  <a:pos x="35" y="140"/>
                </a:cxn>
              </a:cxnLst>
              <a:rect l="0" t="0" r="r" b="b"/>
              <a:pathLst>
                <a:path w="492" h="165">
                  <a:moveTo>
                    <a:pt x="489" y="11"/>
                  </a:moveTo>
                  <a:cubicBezTo>
                    <a:pt x="492" y="20"/>
                    <a:pt x="492" y="30"/>
                    <a:pt x="488" y="41"/>
                  </a:cubicBezTo>
                  <a:cubicBezTo>
                    <a:pt x="486" y="47"/>
                    <a:pt x="482" y="52"/>
                    <a:pt x="480" y="58"/>
                  </a:cubicBezTo>
                  <a:cubicBezTo>
                    <a:pt x="478" y="62"/>
                    <a:pt x="478" y="66"/>
                    <a:pt x="477" y="71"/>
                  </a:cubicBezTo>
                  <a:cubicBezTo>
                    <a:pt x="475" y="77"/>
                    <a:pt x="472" y="85"/>
                    <a:pt x="471" y="91"/>
                  </a:cubicBezTo>
                  <a:cubicBezTo>
                    <a:pt x="471" y="93"/>
                    <a:pt x="472" y="95"/>
                    <a:pt x="472" y="98"/>
                  </a:cubicBezTo>
                  <a:cubicBezTo>
                    <a:pt x="469" y="112"/>
                    <a:pt x="463" y="125"/>
                    <a:pt x="462" y="140"/>
                  </a:cubicBezTo>
                  <a:cubicBezTo>
                    <a:pt x="446" y="139"/>
                    <a:pt x="429" y="142"/>
                    <a:pt x="415" y="146"/>
                  </a:cubicBezTo>
                  <a:cubicBezTo>
                    <a:pt x="412" y="143"/>
                    <a:pt x="407" y="142"/>
                    <a:pt x="404" y="139"/>
                  </a:cubicBezTo>
                  <a:cubicBezTo>
                    <a:pt x="402" y="141"/>
                    <a:pt x="402" y="144"/>
                    <a:pt x="400" y="145"/>
                  </a:cubicBezTo>
                  <a:cubicBezTo>
                    <a:pt x="387" y="142"/>
                    <a:pt x="376" y="146"/>
                    <a:pt x="369" y="141"/>
                  </a:cubicBezTo>
                  <a:cubicBezTo>
                    <a:pt x="348" y="150"/>
                    <a:pt x="332" y="133"/>
                    <a:pt x="330" y="115"/>
                  </a:cubicBezTo>
                  <a:cubicBezTo>
                    <a:pt x="322" y="111"/>
                    <a:pt x="318" y="117"/>
                    <a:pt x="315" y="121"/>
                  </a:cubicBezTo>
                  <a:cubicBezTo>
                    <a:pt x="316" y="136"/>
                    <a:pt x="306" y="144"/>
                    <a:pt x="294" y="145"/>
                  </a:cubicBezTo>
                  <a:cubicBezTo>
                    <a:pt x="291" y="145"/>
                    <a:pt x="290" y="143"/>
                    <a:pt x="287" y="143"/>
                  </a:cubicBezTo>
                  <a:cubicBezTo>
                    <a:pt x="283" y="143"/>
                    <a:pt x="279" y="145"/>
                    <a:pt x="276" y="144"/>
                  </a:cubicBezTo>
                  <a:cubicBezTo>
                    <a:pt x="273" y="144"/>
                    <a:pt x="269" y="140"/>
                    <a:pt x="265" y="141"/>
                  </a:cubicBezTo>
                  <a:cubicBezTo>
                    <a:pt x="262" y="141"/>
                    <a:pt x="259" y="143"/>
                    <a:pt x="255" y="144"/>
                  </a:cubicBezTo>
                  <a:cubicBezTo>
                    <a:pt x="249" y="144"/>
                    <a:pt x="241" y="144"/>
                    <a:pt x="234" y="145"/>
                  </a:cubicBezTo>
                  <a:cubicBezTo>
                    <a:pt x="220" y="146"/>
                    <a:pt x="208" y="147"/>
                    <a:pt x="195" y="149"/>
                  </a:cubicBezTo>
                  <a:cubicBezTo>
                    <a:pt x="184" y="151"/>
                    <a:pt x="174" y="150"/>
                    <a:pt x="167" y="156"/>
                  </a:cubicBezTo>
                  <a:cubicBezTo>
                    <a:pt x="161" y="153"/>
                    <a:pt x="158" y="148"/>
                    <a:pt x="148" y="147"/>
                  </a:cubicBezTo>
                  <a:cubicBezTo>
                    <a:pt x="146" y="148"/>
                    <a:pt x="146" y="146"/>
                    <a:pt x="146" y="144"/>
                  </a:cubicBezTo>
                  <a:cubicBezTo>
                    <a:pt x="120" y="156"/>
                    <a:pt x="81" y="154"/>
                    <a:pt x="46" y="155"/>
                  </a:cubicBezTo>
                  <a:cubicBezTo>
                    <a:pt x="43" y="155"/>
                    <a:pt x="43" y="159"/>
                    <a:pt x="40" y="159"/>
                  </a:cubicBezTo>
                  <a:cubicBezTo>
                    <a:pt x="29" y="155"/>
                    <a:pt x="15" y="160"/>
                    <a:pt x="6" y="165"/>
                  </a:cubicBezTo>
                  <a:cubicBezTo>
                    <a:pt x="3" y="164"/>
                    <a:pt x="3" y="162"/>
                    <a:pt x="0" y="161"/>
                  </a:cubicBezTo>
                  <a:cubicBezTo>
                    <a:pt x="4" y="155"/>
                    <a:pt x="3" y="148"/>
                    <a:pt x="4" y="140"/>
                  </a:cubicBezTo>
                  <a:cubicBezTo>
                    <a:pt x="4" y="138"/>
                    <a:pt x="7" y="136"/>
                    <a:pt x="7" y="134"/>
                  </a:cubicBezTo>
                  <a:cubicBezTo>
                    <a:pt x="10" y="126"/>
                    <a:pt x="10" y="117"/>
                    <a:pt x="12" y="107"/>
                  </a:cubicBezTo>
                  <a:cubicBezTo>
                    <a:pt x="14" y="100"/>
                    <a:pt x="17" y="92"/>
                    <a:pt x="19" y="84"/>
                  </a:cubicBezTo>
                  <a:cubicBezTo>
                    <a:pt x="21" y="77"/>
                    <a:pt x="24" y="69"/>
                    <a:pt x="25" y="63"/>
                  </a:cubicBezTo>
                  <a:cubicBezTo>
                    <a:pt x="26" y="58"/>
                    <a:pt x="23" y="52"/>
                    <a:pt x="25" y="48"/>
                  </a:cubicBezTo>
                  <a:cubicBezTo>
                    <a:pt x="28" y="40"/>
                    <a:pt x="38" y="37"/>
                    <a:pt x="44" y="33"/>
                  </a:cubicBezTo>
                  <a:cubicBezTo>
                    <a:pt x="51" y="28"/>
                    <a:pt x="56" y="22"/>
                    <a:pt x="62" y="18"/>
                  </a:cubicBezTo>
                  <a:cubicBezTo>
                    <a:pt x="79" y="18"/>
                    <a:pt x="100" y="9"/>
                    <a:pt x="119" y="14"/>
                  </a:cubicBezTo>
                  <a:cubicBezTo>
                    <a:pt x="126" y="16"/>
                    <a:pt x="131" y="22"/>
                    <a:pt x="137" y="25"/>
                  </a:cubicBezTo>
                  <a:cubicBezTo>
                    <a:pt x="141" y="37"/>
                    <a:pt x="137" y="53"/>
                    <a:pt x="129" y="59"/>
                  </a:cubicBezTo>
                  <a:cubicBezTo>
                    <a:pt x="141" y="60"/>
                    <a:pt x="150" y="62"/>
                    <a:pt x="156" y="66"/>
                  </a:cubicBezTo>
                  <a:cubicBezTo>
                    <a:pt x="158" y="53"/>
                    <a:pt x="162" y="41"/>
                    <a:pt x="163" y="28"/>
                  </a:cubicBezTo>
                  <a:cubicBezTo>
                    <a:pt x="166" y="27"/>
                    <a:pt x="168" y="25"/>
                    <a:pt x="172" y="26"/>
                  </a:cubicBezTo>
                  <a:cubicBezTo>
                    <a:pt x="179" y="21"/>
                    <a:pt x="189" y="19"/>
                    <a:pt x="194" y="12"/>
                  </a:cubicBezTo>
                  <a:cubicBezTo>
                    <a:pt x="197" y="13"/>
                    <a:pt x="200" y="13"/>
                    <a:pt x="203" y="13"/>
                  </a:cubicBezTo>
                  <a:cubicBezTo>
                    <a:pt x="210" y="11"/>
                    <a:pt x="219" y="12"/>
                    <a:pt x="226" y="11"/>
                  </a:cubicBezTo>
                  <a:cubicBezTo>
                    <a:pt x="231" y="11"/>
                    <a:pt x="235" y="6"/>
                    <a:pt x="238" y="10"/>
                  </a:cubicBezTo>
                  <a:cubicBezTo>
                    <a:pt x="237" y="23"/>
                    <a:pt x="229" y="36"/>
                    <a:pt x="226" y="49"/>
                  </a:cubicBezTo>
                  <a:cubicBezTo>
                    <a:pt x="222" y="66"/>
                    <a:pt x="220" y="84"/>
                    <a:pt x="216" y="104"/>
                  </a:cubicBezTo>
                  <a:cubicBezTo>
                    <a:pt x="226" y="102"/>
                    <a:pt x="234" y="104"/>
                    <a:pt x="244" y="102"/>
                  </a:cubicBezTo>
                  <a:cubicBezTo>
                    <a:pt x="251" y="90"/>
                    <a:pt x="260" y="76"/>
                    <a:pt x="260" y="57"/>
                  </a:cubicBezTo>
                  <a:cubicBezTo>
                    <a:pt x="267" y="53"/>
                    <a:pt x="268" y="43"/>
                    <a:pt x="272" y="36"/>
                  </a:cubicBezTo>
                  <a:cubicBezTo>
                    <a:pt x="277" y="35"/>
                    <a:pt x="282" y="34"/>
                    <a:pt x="285" y="29"/>
                  </a:cubicBezTo>
                  <a:cubicBezTo>
                    <a:pt x="292" y="27"/>
                    <a:pt x="302" y="22"/>
                    <a:pt x="310" y="17"/>
                  </a:cubicBezTo>
                  <a:cubicBezTo>
                    <a:pt x="314" y="14"/>
                    <a:pt x="318" y="8"/>
                    <a:pt x="325" y="9"/>
                  </a:cubicBezTo>
                  <a:cubicBezTo>
                    <a:pt x="326" y="9"/>
                    <a:pt x="332" y="8"/>
                    <a:pt x="329" y="11"/>
                  </a:cubicBezTo>
                  <a:cubicBezTo>
                    <a:pt x="333" y="8"/>
                    <a:pt x="335" y="4"/>
                    <a:pt x="340" y="4"/>
                  </a:cubicBezTo>
                  <a:cubicBezTo>
                    <a:pt x="351" y="4"/>
                    <a:pt x="360" y="17"/>
                    <a:pt x="362" y="27"/>
                  </a:cubicBezTo>
                  <a:cubicBezTo>
                    <a:pt x="365" y="24"/>
                    <a:pt x="371" y="22"/>
                    <a:pt x="376" y="19"/>
                  </a:cubicBezTo>
                  <a:cubicBezTo>
                    <a:pt x="383" y="14"/>
                    <a:pt x="388" y="5"/>
                    <a:pt x="396" y="3"/>
                  </a:cubicBezTo>
                  <a:cubicBezTo>
                    <a:pt x="405" y="0"/>
                    <a:pt x="417" y="4"/>
                    <a:pt x="427" y="9"/>
                  </a:cubicBezTo>
                  <a:cubicBezTo>
                    <a:pt x="429" y="13"/>
                    <a:pt x="429" y="14"/>
                    <a:pt x="428" y="21"/>
                  </a:cubicBezTo>
                  <a:cubicBezTo>
                    <a:pt x="435" y="19"/>
                    <a:pt x="443" y="9"/>
                    <a:pt x="454" y="8"/>
                  </a:cubicBezTo>
                  <a:cubicBezTo>
                    <a:pt x="456" y="6"/>
                    <a:pt x="459" y="5"/>
                    <a:pt x="460" y="3"/>
                  </a:cubicBezTo>
                  <a:cubicBezTo>
                    <a:pt x="472" y="2"/>
                    <a:pt x="483" y="6"/>
                    <a:pt x="489" y="11"/>
                  </a:cubicBezTo>
                  <a:close/>
                  <a:moveTo>
                    <a:pt x="470" y="71"/>
                  </a:moveTo>
                  <a:cubicBezTo>
                    <a:pt x="475" y="51"/>
                    <a:pt x="487" y="35"/>
                    <a:pt x="485" y="17"/>
                  </a:cubicBezTo>
                  <a:cubicBezTo>
                    <a:pt x="481" y="10"/>
                    <a:pt x="472" y="11"/>
                    <a:pt x="462" y="10"/>
                  </a:cubicBezTo>
                  <a:cubicBezTo>
                    <a:pt x="450" y="17"/>
                    <a:pt x="453" y="38"/>
                    <a:pt x="446" y="48"/>
                  </a:cubicBezTo>
                  <a:cubicBezTo>
                    <a:pt x="436" y="51"/>
                    <a:pt x="429" y="45"/>
                    <a:pt x="418" y="47"/>
                  </a:cubicBezTo>
                  <a:cubicBezTo>
                    <a:pt x="417" y="43"/>
                    <a:pt x="414" y="41"/>
                    <a:pt x="414" y="36"/>
                  </a:cubicBezTo>
                  <a:cubicBezTo>
                    <a:pt x="414" y="30"/>
                    <a:pt x="423" y="20"/>
                    <a:pt x="420" y="14"/>
                  </a:cubicBezTo>
                  <a:cubicBezTo>
                    <a:pt x="416" y="9"/>
                    <a:pt x="404" y="9"/>
                    <a:pt x="395" y="10"/>
                  </a:cubicBezTo>
                  <a:cubicBezTo>
                    <a:pt x="396" y="22"/>
                    <a:pt x="392" y="42"/>
                    <a:pt x="394" y="52"/>
                  </a:cubicBezTo>
                  <a:cubicBezTo>
                    <a:pt x="386" y="80"/>
                    <a:pt x="382" y="110"/>
                    <a:pt x="375" y="135"/>
                  </a:cubicBezTo>
                  <a:cubicBezTo>
                    <a:pt x="380" y="137"/>
                    <a:pt x="389" y="137"/>
                    <a:pt x="394" y="137"/>
                  </a:cubicBezTo>
                  <a:cubicBezTo>
                    <a:pt x="395" y="122"/>
                    <a:pt x="398" y="115"/>
                    <a:pt x="395" y="106"/>
                  </a:cubicBezTo>
                  <a:cubicBezTo>
                    <a:pt x="402" y="98"/>
                    <a:pt x="401" y="82"/>
                    <a:pt x="407" y="71"/>
                  </a:cubicBezTo>
                  <a:cubicBezTo>
                    <a:pt x="411" y="70"/>
                    <a:pt x="416" y="72"/>
                    <a:pt x="420" y="71"/>
                  </a:cubicBezTo>
                  <a:cubicBezTo>
                    <a:pt x="426" y="71"/>
                    <a:pt x="431" y="67"/>
                    <a:pt x="435" y="68"/>
                  </a:cubicBezTo>
                  <a:cubicBezTo>
                    <a:pt x="436" y="69"/>
                    <a:pt x="440" y="69"/>
                    <a:pt x="440" y="72"/>
                  </a:cubicBezTo>
                  <a:cubicBezTo>
                    <a:pt x="442" y="97"/>
                    <a:pt x="427" y="111"/>
                    <a:pt x="424" y="135"/>
                  </a:cubicBezTo>
                  <a:cubicBezTo>
                    <a:pt x="434" y="134"/>
                    <a:pt x="445" y="133"/>
                    <a:pt x="455" y="132"/>
                  </a:cubicBezTo>
                  <a:cubicBezTo>
                    <a:pt x="462" y="111"/>
                    <a:pt x="464" y="92"/>
                    <a:pt x="470" y="71"/>
                  </a:cubicBezTo>
                  <a:close/>
                  <a:moveTo>
                    <a:pt x="423" y="33"/>
                  </a:moveTo>
                  <a:cubicBezTo>
                    <a:pt x="428" y="32"/>
                    <a:pt x="431" y="30"/>
                    <a:pt x="435" y="27"/>
                  </a:cubicBezTo>
                  <a:cubicBezTo>
                    <a:pt x="441" y="24"/>
                    <a:pt x="448" y="22"/>
                    <a:pt x="448" y="16"/>
                  </a:cubicBezTo>
                  <a:cubicBezTo>
                    <a:pt x="441" y="23"/>
                    <a:pt x="430" y="26"/>
                    <a:pt x="423" y="33"/>
                  </a:cubicBezTo>
                  <a:close/>
                  <a:moveTo>
                    <a:pt x="284" y="42"/>
                  </a:moveTo>
                  <a:cubicBezTo>
                    <a:pt x="282" y="42"/>
                    <a:pt x="280" y="42"/>
                    <a:pt x="278" y="41"/>
                  </a:cubicBezTo>
                  <a:cubicBezTo>
                    <a:pt x="279" y="45"/>
                    <a:pt x="274" y="46"/>
                    <a:pt x="276" y="48"/>
                  </a:cubicBezTo>
                  <a:cubicBezTo>
                    <a:pt x="294" y="37"/>
                    <a:pt x="317" y="28"/>
                    <a:pt x="327" y="12"/>
                  </a:cubicBezTo>
                  <a:cubicBezTo>
                    <a:pt x="315" y="25"/>
                    <a:pt x="297" y="31"/>
                    <a:pt x="284" y="42"/>
                  </a:cubicBezTo>
                  <a:close/>
                  <a:moveTo>
                    <a:pt x="339" y="13"/>
                  </a:moveTo>
                  <a:cubicBezTo>
                    <a:pt x="304" y="38"/>
                    <a:pt x="290" y="87"/>
                    <a:pt x="274" y="134"/>
                  </a:cubicBezTo>
                  <a:cubicBezTo>
                    <a:pt x="281" y="139"/>
                    <a:pt x="296" y="136"/>
                    <a:pt x="303" y="133"/>
                  </a:cubicBezTo>
                  <a:cubicBezTo>
                    <a:pt x="308" y="122"/>
                    <a:pt x="311" y="105"/>
                    <a:pt x="324" y="105"/>
                  </a:cubicBezTo>
                  <a:cubicBezTo>
                    <a:pt x="328" y="105"/>
                    <a:pt x="331" y="108"/>
                    <a:pt x="337" y="110"/>
                  </a:cubicBezTo>
                  <a:cubicBezTo>
                    <a:pt x="338" y="125"/>
                    <a:pt x="349" y="142"/>
                    <a:pt x="365" y="134"/>
                  </a:cubicBezTo>
                  <a:cubicBezTo>
                    <a:pt x="371" y="118"/>
                    <a:pt x="363" y="106"/>
                    <a:pt x="364" y="88"/>
                  </a:cubicBezTo>
                  <a:cubicBezTo>
                    <a:pt x="363" y="86"/>
                    <a:pt x="360" y="86"/>
                    <a:pt x="360" y="83"/>
                  </a:cubicBezTo>
                  <a:cubicBezTo>
                    <a:pt x="361" y="81"/>
                    <a:pt x="362" y="79"/>
                    <a:pt x="362" y="76"/>
                  </a:cubicBezTo>
                  <a:cubicBezTo>
                    <a:pt x="360" y="75"/>
                    <a:pt x="359" y="73"/>
                    <a:pt x="358" y="71"/>
                  </a:cubicBezTo>
                  <a:cubicBezTo>
                    <a:pt x="362" y="64"/>
                    <a:pt x="357" y="60"/>
                    <a:pt x="359" y="53"/>
                  </a:cubicBezTo>
                  <a:cubicBezTo>
                    <a:pt x="357" y="53"/>
                    <a:pt x="351" y="55"/>
                    <a:pt x="350" y="51"/>
                  </a:cubicBezTo>
                  <a:cubicBezTo>
                    <a:pt x="350" y="46"/>
                    <a:pt x="356" y="46"/>
                    <a:pt x="358" y="43"/>
                  </a:cubicBezTo>
                  <a:cubicBezTo>
                    <a:pt x="354" y="31"/>
                    <a:pt x="355" y="15"/>
                    <a:pt x="339" y="13"/>
                  </a:cubicBezTo>
                  <a:close/>
                  <a:moveTo>
                    <a:pt x="364" y="38"/>
                  </a:moveTo>
                  <a:cubicBezTo>
                    <a:pt x="367" y="38"/>
                    <a:pt x="372" y="35"/>
                    <a:pt x="376" y="32"/>
                  </a:cubicBezTo>
                  <a:cubicBezTo>
                    <a:pt x="380" y="29"/>
                    <a:pt x="383" y="24"/>
                    <a:pt x="387" y="22"/>
                  </a:cubicBezTo>
                  <a:cubicBezTo>
                    <a:pt x="386" y="20"/>
                    <a:pt x="391" y="18"/>
                    <a:pt x="388" y="17"/>
                  </a:cubicBezTo>
                  <a:cubicBezTo>
                    <a:pt x="380" y="24"/>
                    <a:pt x="371" y="30"/>
                    <a:pt x="364" y="38"/>
                  </a:cubicBezTo>
                  <a:close/>
                  <a:moveTo>
                    <a:pt x="427" y="38"/>
                  </a:moveTo>
                  <a:cubicBezTo>
                    <a:pt x="432" y="41"/>
                    <a:pt x="437" y="35"/>
                    <a:pt x="440" y="32"/>
                  </a:cubicBezTo>
                  <a:cubicBezTo>
                    <a:pt x="442" y="32"/>
                    <a:pt x="446" y="33"/>
                    <a:pt x="444" y="30"/>
                  </a:cubicBezTo>
                  <a:cubicBezTo>
                    <a:pt x="439" y="33"/>
                    <a:pt x="432" y="34"/>
                    <a:pt x="427" y="38"/>
                  </a:cubicBezTo>
                  <a:close/>
                  <a:moveTo>
                    <a:pt x="210" y="100"/>
                  </a:moveTo>
                  <a:cubicBezTo>
                    <a:pt x="215" y="72"/>
                    <a:pt x="221" y="40"/>
                    <a:pt x="230" y="18"/>
                  </a:cubicBezTo>
                  <a:cubicBezTo>
                    <a:pt x="220" y="16"/>
                    <a:pt x="208" y="19"/>
                    <a:pt x="199" y="21"/>
                  </a:cubicBezTo>
                  <a:cubicBezTo>
                    <a:pt x="195" y="31"/>
                    <a:pt x="194" y="42"/>
                    <a:pt x="191" y="54"/>
                  </a:cubicBezTo>
                  <a:cubicBezTo>
                    <a:pt x="190" y="58"/>
                    <a:pt x="187" y="62"/>
                    <a:pt x="186" y="67"/>
                  </a:cubicBezTo>
                  <a:cubicBezTo>
                    <a:pt x="185" y="73"/>
                    <a:pt x="186" y="81"/>
                    <a:pt x="185" y="88"/>
                  </a:cubicBezTo>
                  <a:cubicBezTo>
                    <a:pt x="182" y="99"/>
                    <a:pt x="176" y="110"/>
                    <a:pt x="174" y="122"/>
                  </a:cubicBezTo>
                  <a:cubicBezTo>
                    <a:pt x="172" y="129"/>
                    <a:pt x="173" y="138"/>
                    <a:pt x="172" y="145"/>
                  </a:cubicBezTo>
                  <a:cubicBezTo>
                    <a:pt x="203" y="143"/>
                    <a:pt x="233" y="139"/>
                    <a:pt x="263" y="135"/>
                  </a:cubicBezTo>
                  <a:cubicBezTo>
                    <a:pt x="269" y="128"/>
                    <a:pt x="272" y="117"/>
                    <a:pt x="276" y="108"/>
                  </a:cubicBezTo>
                  <a:cubicBezTo>
                    <a:pt x="262" y="108"/>
                    <a:pt x="245" y="109"/>
                    <a:pt x="234" y="110"/>
                  </a:cubicBezTo>
                  <a:cubicBezTo>
                    <a:pt x="228" y="111"/>
                    <a:pt x="224" y="110"/>
                    <a:pt x="219" y="111"/>
                  </a:cubicBezTo>
                  <a:cubicBezTo>
                    <a:pt x="214" y="111"/>
                    <a:pt x="206" y="116"/>
                    <a:pt x="205" y="108"/>
                  </a:cubicBezTo>
                  <a:cubicBezTo>
                    <a:pt x="203" y="104"/>
                    <a:pt x="210" y="105"/>
                    <a:pt x="210" y="100"/>
                  </a:cubicBezTo>
                  <a:close/>
                  <a:moveTo>
                    <a:pt x="366" y="46"/>
                  </a:moveTo>
                  <a:cubicBezTo>
                    <a:pt x="365" y="46"/>
                    <a:pt x="367" y="50"/>
                    <a:pt x="366" y="52"/>
                  </a:cubicBezTo>
                  <a:cubicBezTo>
                    <a:pt x="371" y="49"/>
                    <a:pt x="384" y="44"/>
                    <a:pt x="386" y="37"/>
                  </a:cubicBezTo>
                  <a:cubicBezTo>
                    <a:pt x="386" y="36"/>
                    <a:pt x="388" y="32"/>
                    <a:pt x="385" y="32"/>
                  </a:cubicBezTo>
                  <a:cubicBezTo>
                    <a:pt x="380" y="38"/>
                    <a:pt x="371" y="39"/>
                    <a:pt x="366" y="46"/>
                  </a:cubicBezTo>
                  <a:close/>
                  <a:moveTo>
                    <a:pt x="189" y="24"/>
                  </a:moveTo>
                  <a:cubicBezTo>
                    <a:pt x="182" y="29"/>
                    <a:pt x="172" y="30"/>
                    <a:pt x="169" y="39"/>
                  </a:cubicBezTo>
                  <a:cubicBezTo>
                    <a:pt x="177" y="36"/>
                    <a:pt x="184" y="31"/>
                    <a:pt x="191" y="26"/>
                  </a:cubicBezTo>
                  <a:cubicBezTo>
                    <a:pt x="191" y="24"/>
                    <a:pt x="190" y="23"/>
                    <a:pt x="189" y="24"/>
                  </a:cubicBezTo>
                  <a:close/>
                  <a:moveTo>
                    <a:pt x="129" y="28"/>
                  </a:moveTo>
                  <a:cubicBezTo>
                    <a:pt x="116" y="16"/>
                    <a:pt x="88" y="19"/>
                    <a:pt x="73" y="25"/>
                  </a:cubicBezTo>
                  <a:cubicBezTo>
                    <a:pt x="64" y="66"/>
                    <a:pt x="53" y="103"/>
                    <a:pt x="43" y="141"/>
                  </a:cubicBezTo>
                  <a:cubicBezTo>
                    <a:pt x="48" y="142"/>
                    <a:pt x="47" y="146"/>
                    <a:pt x="46" y="150"/>
                  </a:cubicBezTo>
                  <a:cubicBezTo>
                    <a:pt x="61" y="149"/>
                    <a:pt x="82" y="146"/>
                    <a:pt x="102" y="146"/>
                  </a:cubicBezTo>
                  <a:cubicBezTo>
                    <a:pt x="121" y="145"/>
                    <a:pt x="140" y="143"/>
                    <a:pt x="153" y="135"/>
                  </a:cubicBezTo>
                  <a:cubicBezTo>
                    <a:pt x="154" y="134"/>
                    <a:pt x="155" y="131"/>
                    <a:pt x="157" y="130"/>
                  </a:cubicBezTo>
                  <a:cubicBezTo>
                    <a:pt x="159" y="128"/>
                    <a:pt x="162" y="128"/>
                    <a:pt x="163" y="126"/>
                  </a:cubicBezTo>
                  <a:cubicBezTo>
                    <a:pt x="166" y="123"/>
                    <a:pt x="169" y="114"/>
                    <a:pt x="170" y="107"/>
                  </a:cubicBezTo>
                  <a:cubicBezTo>
                    <a:pt x="173" y="91"/>
                    <a:pt x="167" y="86"/>
                    <a:pt x="161" y="77"/>
                  </a:cubicBezTo>
                  <a:cubicBezTo>
                    <a:pt x="159" y="76"/>
                    <a:pt x="159" y="78"/>
                    <a:pt x="156" y="78"/>
                  </a:cubicBezTo>
                  <a:cubicBezTo>
                    <a:pt x="152" y="69"/>
                    <a:pt x="141" y="65"/>
                    <a:pt x="130" y="66"/>
                  </a:cubicBezTo>
                  <a:cubicBezTo>
                    <a:pt x="122" y="66"/>
                    <a:pt x="116" y="73"/>
                    <a:pt x="110" y="71"/>
                  </a:cubicBezTo>
                  <a:cubicBezTo>
                    <a:pt x="111" y="68"/>
                    <a:pt x="107" y="69"/>
                    <a:pt x="108" y="65"/>
                  </a:cubicBezTo>
                  <a:cubicBezTo>
                    <a:pt x="121" y="60"/>
                    <a:pt x="136" y="47"/>
                    <a:pt x="129" y="28"/>
                  </a:cubicBezTo>
                  <a:close/>
                  <a:moveTo>
                    <a:pt x="270" y="66"/>
                  </a:moveTo>
                  <a:cubicBezTo>
                    <a:pt x="281" y="56"/>
                    <a:pt x="302" y="53"/>
                    <a:pt x="305" y="38"/>
                  </a:cubicBezTo>
                  <a:cubicBezTo>
                    <a:pt x="294" y="48"/>
                    <a:pt x="270" y="49"/>
                    <a:pt x="270" y="66"/>
                  </a:cubicBezTo>
                  <a:close/>
                  <a:moveTo>
                    <a:pt x="367" y="62"/>
                  </a:moveTo>
                  <a:cubicBezTo>
                    <a:pt x="370" y="64"/>
                    <a:pt x="372" y="60"/>
                    <a:pt x="375" y="58"/>
                  </a:cubicBezTo>
                  <a:cubicBezTo>
                    <a:pt x="378" y="56"/>
                    <a:pt x="383" y="54"/>
                    <a:pt x="385" y="50"/>
                  </a:cubicBezTo>
                  <a:cubicBezTo>
                    <a:pt x="385" y="49"/>
                    <a:pt x="385" y="48"/>
                    <a:pt x="384" y="48"/>
                  </a:cubicBezTo>
                  <a:cubicBezTo>
                    <a:pt x="379" y="54"/>
                    <a:pt x="370" y="54"/>
                    <a:pt x="367" y="62"/>
                  </a:cubicBezTo>
                  <a:close/>
                  <a:moveTo>
                    <a:pt x="37" y="47"/>
                  </a:moveTo>
                  <a:cubicBezTo>
                    <a:pt x="36" y="48"/>
                    <a:pt x="32" y="48"/>
                    <a:pt x="34" y="50"/>
                  </a:cubicBezTo>
                  <a:cubicBezTo>
                    <a:pt x="43" y="42"/>
                    <a:pt x="53" y="36"/>
                    <a:pt x="62" y="29"/>
                  </a:cubicBezTo>
                  <a:cubicBezTo>
                    <a:pt x="63" y="29"/>
                    <a:pt x="63" y="30"/>
                    <a:pt x="65" y="30"/>
                  </a:cubicBezTo>
                  <a:cubicBezTo>
                    <a:pt x="65" y="28"/>
                    <a:pt x="68" y="25"/>
                    <a:pt x="66" y="23"/>
                  </a:cubicBezTo>
                  <a:cubicBezTo>
                    <a:pt x="56" y="30"/>
                    <a:pt x="44" y="38"/>
                    <a:pt x="37" y="47"/>
                  </a:cubicBezTo>
                  <a:close/>
                  <a:moveTo>
                    <a:pt x="165" y="55"/>
                  </a:moveTo>
                  <a:cubicBezTo>
                    <a:pt x="173" y="53"/>
                    <a:pt x="177" y="46"/>
                    <a:pt x="185" y="44"/>
                  </a:cubicBezTo>
                  <a:cubicBezTo>
                    <a:pt x="184" y="40"/>
                    <a:pt x="188" y="38"/>
                    <a:pt x="186" y="37"/>
                  </a:cubicBezTo>
                  <a:cubicBezTo>
                    <a:pt x="179" y="43"/>
                    <a:pt x="168" y="44"/>
                    <a:pt x="165" y="55"/>
                  </a:cubicBezTo>
                  <a:close/>
                  <a:moveTo>
                    <a:pt x="369" y="68"/>
                  </a:moveTo>
                  <a:cubicBezTo>
                    <a:pt x="370" y="70"/>
                    <a:pt x="367" y="74"/>
                    <a:pt x="370" y="75"/>
                  </a:cubicBezTo>
                  <a:cubicBezTo>
                    <a:pt x="373" y="69"/>
                    <a:pt x="382" y="70"/>
                    <a:pt x="383" y="62"/>
                  </a:cubicBezTo>
                  <a:cubicBezTo>
                    <a:pt x="379" y="61"/>
                    <a:pt x="373" y="66"/>
                    <a:pt x="369" y="68"/>
                  </a:cubicBezTo>
                  <a:close/>
                  <a:moveTo>
                    <a:pt x="32" y="62"/>
                  </a:moveTo>
                  <a:cubicBezTo>
                    <a:pt x="37" y="62"/>
                    <a:pt x="43" y="57"/>
                    <a:pt x="48" y="53"/>
                  </a:cubicBezTo>
                  <a:cubicBezTo>
                    <a:pt x="53" y="48"/>
                    <a:pt x="59" y="43"/>
                    <a:pt x="62" y="38"/>
                  </a:cubicBezTo>
                  <a:cubicBezTo>
                    <a:pt x="63" y="38"/>
                    <a:pt x="63" y="37"/>
                    <a:pt x="62" y="37"/>
                  </a:cubicBezTo>
                  <a:cubicBezTo>
                    <a:pt x="51" y="45"/>
                    <a:pt x="40" y="52"/>
                    <a:pt x="32" y="62"/>
                  </a:cubicBezTo>
                  <a:close/>
                  <a:moveTo>
                    <a:pt x="265" y="77"/>
                  </a:moveTo>
                  <a:cubicBezTo>
                    <a:pt x="274" y="74"/>
                    <a:pt x="290" y="72"/>
                    <a:pt x="294" y="60"/>
                  </a:cubicBezTo>
                  <a:cubicBezTo>
                    <a:pt x="285" y="63"/>
                    <a:pt x="277" y="66"/>
                    <a:pt x="273" y="74"/>
                  </a:cubicBezTo>
                  <a:cubicBezTo>
                    <a:pt x="271" y="76"/>
                    <a:pt x="265" y="72"/>
                    <a:pt x="265" y="77"/>
                  </a:cubicBezTo>
                  <a:close/>
                  <a:moveTo>
                    <a:pt x="165" y="67"/>
                  </a:moveTo>
                  <a:cubicBezTo>
                    <a:pt x="171" y="65"/>
                    <a:pt x="173" y="59"/>
                    <a:pt x="182" y="61"/>
                  </a:cubicBezTo>
                  <a:cubicBezTo>
                    <a:pt x="183" y="57"/>
                    <a:pt x="180" y="56"/>
                    <a:pt x="182" y="54"/>
                  </a:cubicBezTo>
                  <a:cubicBezTo>
                    <a:pt x="176" y="56"/>
                    <a:pt x="165" y="60"/>
                    <a:pt x="165" y="67"/>
                  </a:cubicBezTo>
                  <a:close/>
                  <a:moveTo>
                    <a:pt x="410" y="85"/>
                  </a:moveTo>
                  <a:cubicBezTo>
                    <a:pt x="416" y="83"/>
                    <a:pt x="422" y="81"/>
                    <a:pt x="426" y="77"/>
                  </a:cubicBezTo>
                  <a:cubicBezTo>
                    <a:pt x="419" y="77"/>
                    <a:pt x="413" y="79"/>
                    <a:pt x="410" y="85"/>
                  </a:cubicBezTo>
                  <a:close/>
                  <a:moveTo>
                    <a:pt x="370" y="80"/>
                  </a:moveTo>
                  <a:cubicBezTo>
                    <a:pt x="370" y="84"/>
                    <a:pt x="370" y="83"/>
                    <a:pt x="371" y="86"/>
                  </a:cubicBezTo>
                  <a:cubicBezTo>
                    <a:pt x="375" y="84"/>
                    <a:pt x="382" y="81"/>
                    <a:pt x="379" y="75"/>
                  </a:cubicBezTo>
                  <a:cubicBezTo>
                    <a:pt x="377" y="77"/>
                    <a:pt x="374" y="79"/>
                    <a:pt x="370" y="80"/>
                  </a:cubicBezTo>
                  <a:close/>
                  <a:moveTo>
                    <a:pt x="406" y="99"/>
                  </a:moveTo>
                  <a:cubicBezTo>
                    <a:pt x="415" y="95"/>
                    <a:pt x="421" y="90"/>
                    <a:pt x="429" y="86"/>
                  </a:cubicBezTo>
                  <a:cubicBezTo>
                    <a:pt x="431" y="86"/>
                    <a:pt x="431" y="87"/>
                    <a:pt x="432" y="88"/>
                  </a:cubicBezTo>
                  <a:cubicBezTo>
                    <a:pt x="432" y="85"/>
                    <a:pt x="435" y="82"/>
                    <a:pt x="433" y="80"/>
                  </a:cubicBezTo>
                  <a:cubicBezTo>
                    <a:pt x="424" y="86"/>
                    <a:pt x="412" y="89"/>
                    <a:pt x="406" y="99"/>
                  </a:cubicBezTo>
                  <a:close/>
                  <a:moveTo>
                    <a:pt x="30" y="74"/>
                  </a:moveTo>
                  <a:cubicBezTo>
                    <a:pt x="29" y="74"/>
                    <a:pt x="26" y="77"/>
                    <a:pt x="28" y="78"/>
                  </a:cubicBezTo>
                  <a:cubicBezTo>
                    <a:pt x="30" y="75"/>
                    <a:pt x="33" y="73"/>
                    <a:pt x="36" y="72"/>
                  </a:cubicBezTo>
                  <a:cubicBezTo>
                    <a:pt x="43" y="67"/>
                    <a:pt x="49" y="62"/>
                    <a:pt x="57" y="58"/>
                  </a:cubicBezTo>
                  <a:cubicBezTo>
                    <a:pt x="57" y="55"/>
                    <a:pt x="60" y="56"/>
                    <a:pt x="59" y="52"/>
                  </a:cubicBezTo>
                  <a:cubicBezTo>
                    <a:pt x="48" y="57"/>
                    <a:pt x="40" y="67"/>
                    <a:pt x="30" y="74"/>
                  </a:cubicBezTo>
                  <a:close/>
                  <a:moveTo>
                    <a:pt x="167" y="74"/>
                  </a:moveTo>
                  <a:cubicBezTo>
                    <a:pt x="172" y="78"/>
                    <a:pt x="183" y="69"/>
                    <a:pt x="179" y="66"/>
                  </a:cubicBezTo>
                  <a:cubicBezTo>
                    <a:pt x="176" y="70"/>
                    <a:pt x="171" y="71"/>
                    <a:pt x="167" y="74"/>
                  </a:cubicBezTo>
                  <a:close/>
                  <a:moveTo>
                    <a:pt x="268" y="85"/>
                  </a:moveTo>
                  <a:cubicBezTo>
                    <a:pt x="275" y="84"/>
                    <a:pt x="286" y="82"/>
                    <a:pt x="286" y="75"/>
                  </a:cubicBezTo>
                  <a:cubicBezTo>
                    <a:pt x="281" y="80"/>
                    <a:pt x="271" y="79"/>
                    <a:pt x="268" y="85"/>
                  </a:cubicBezTo>
                  <a:close/>
                  <a:moveTo>
                    <a:pt x="404" y="109"/>
                  </a:moveTo>
                  <a:cubicBezTo>
                    <a:pt x="414" y="106"/>
                    <a:pt x="422" y="101"/>
                    <a:pt x="430" y="96"/>
                  </a:cubicBezTo>
                  <a:cubicBezTo>
                    <a:pt x="429" y="93"/>
                    <a:pt x="434" y="91"/>
                    <a:pt x="430" y="90"/>
                  </a:cubicBezTo>
                  <a:cubicBezTo>
                    <a:pt x="424" y="100"/>
                    <a:pt x="410" y="100"/>
                    <a:pt x="404" y="109"/>
                  </a:cubicBezTo>
                  <a:close/>
                  <a:moveTo>
                    <a:pt x="371" y="93"/>
                  </a:moveTo>
                  <a:cubicBezTo>
                    <a:pt x="372" y="98"/>
                    <a:pt x="372" y="104"/>
                    <a:pt x="374" y="108"/>
                  </a:cubicBezTo>
                  <a:cubicBezTo>
                    <a:pt x="375" y="103"/>
                    <a:pt x="376" y="102"/>
                    <a:pt x="374" y="97"/>
                  </a:cubicBezTo>
                  <a:cubicBezTo>
                    <a:pt x="376" y="97"/>
                    <a:pt x="380" y="90"/>
                    <a:pt x="376" y="90"/>
                  </a:cubicBezTo>
                  <a:cubicBezTo>
                    <a:pt x="375" y="92"/>
                    <a:pt x="372" y="92"/>
                    <a:pt x="371" y="93"/>
                  </a:cubicBezTo>
                  <a:close/>
                  <a:moveTo>
                    <a:pt x="31" y="86"/>
                  </a:moveTo>
                  <a:cubicBezTo>
                    <a:pt x="27" y="86"/>
                    <a:pt x="25" y="87"/>
                    <a:pt x="24" y="90"/>
                  </a:cubicBezTo>
                  <a:cubicBezTo>
                    <a:pt x="32" y="86"/>
                    <a:pt x="41" y="83"/>
                    <a:pt x="45" y="75"/>
                  </a:cubicBezTo>
                  <a:cubicBezTo>
                    <a:pt x="51" y="76"/>
                    <a:pt x="52" y="71"/>
                    <a:pt x="56" y="70"/>
                  </a:cubicBezTo>
                  <a:cubicBezTo>
                    <a:pt x="53" y="69"/>
                    <a:pt x="59" y="65"/>
                    <a:pt x="54" y="66"/>
                  </a:cubicBezTo>
                  <a:cubicBezTo>
                    <a:pt x="46" y="72"/>
                    <a:pt x="37" y="77"/>
                    <a:pt x="31" y="86"/>
                  </a:cubicBezTo>
                  <a:close/>
                  <a:moveTo>
                    <a:pt x="263" y="98"/>
                  </a:moveTo>
                  <a:cubicBezTo>
                    <a:pt x="266" y="96"/>
                    <a:pt x="269" y="93"/>
                    <a:pt x="275" y="93"/>
                  </a:cubicBezTo>
                  <a:cubicBezTo>
                    <a:pt x="275" y="90"/>
                    <a:pt x="286" y="89"/>
                    <a:pt x="281" y="87"/>
                  </a:cubicBezTo>
                  <a:cubicBezTo>
                    <a:pt x="276" y="91"/>
                    <a:pt x="263" y="92"/>
                    <a:pt x="263" y="98"/>
                  </a:cubicBezTo>
                  <a:close/>
                  <a:moveTo>
                    <a:pt x="177" y="86"/>
                  </a:moveTo>
                  <a:cubicBezTo>
                    <a:pt x="176" y="82"/>
                    <a:pt x="180" y="80"/>
                    <a:pt x="177" y="79"/>
                  </a:cubicBezTo>
                  <a:cubicBezTo>
                    <a:pt x="174" y="81"/>
                    <a:pt x="174" y="85"/>
                    <a:pt x="177" y="86"/>
                  </a:cubicBezTo>
                  <a:close/>
                  <a:moveTo>
                    <a:pt x="405" y="115"/>
                  </a:moveTo>
                  <a:cubicBezTo>
                    <a:pt x="405" y="119"/>
                    <a:pt x="403" y="119"/>
                    <a:pt x="403" y="122"/>
                  </a:cubicBezTo>
                  <a:cubicBezTo>
                    <a:pt x="410" y="120"/>
                    <a:pt x="413" y="114"/>
                    <a:pt x="422" y="115"/>
                  </a:cubicBezTo>
                  <a:cubicBezTo>
                    <a:pt x="423" y="112"/>
                    <a:pt x="425" y="110"/>
                    <a:pt x="426" y="106"/>
                  </a:cubicBezTo>
                  <a:cubicBezTo>
                    <a:pt x="418" y="108"/>
                    <a:pt x="412" y="113"/>
                    <a:pt x="405" y="115"/>
                  </a:cubicBezTo>
                  <a:close/>
                  <a:moveTo>
                    <a:pt x="272" y="101"/>
                  </a:moveTo>
                  <a:cubicBezTo>
                    <a:pt x="275" y="101"/>
                    <a:pt x="278" y="100"/>
                    <a:pt x="278" y="97"/>
                  </a:cubicBezTo>
                  <a:cubicBezTo>
                    <a:pt x="275" y="97"/>
                    <a:pt x="273" y="99"/>
                    <a:pt x="272" y="101"/>
                  </a:cubicBezTo>
                  <a:close/>
                  <a:moveTo>
                    <a:pt x="29" y="95"/>
                  </a:moveTo>
                  <a:cubicBezTo>
                    <a:pt x="29" y="102"/>
                    <a:pt x="21" y="100"/>
                    <a:pt x="21" y="107"/>
                  </a:cubicBezTo>
                  <a:cubicBezTo>
                    <a:pt x="30" y="103"/>
                    <a:pt x="42" y="93"/>
                    <a:pt x="52" y="87"/>
                  </a:cubicBezTo>
                  <a:cubicBezTo>
                    <a:pt x="51" y="84"/>
                    <a:pt x="55" y="81"/>
                    <a:pt x="52" y="80"/>
                  </a:cubicBezTo>
                  <a:cubicBezTo>
                    <a:pt x="44" y="85"/>
                    <a:pt x="38" y="91"/>
                    <a:pt x="29" y="95"/>
                  </a:cubicBezTo>
                  <a:close/>
                  <a:moveTo>
                    <a:pt x="403" y="130"/>
                  </a:moveTo>
                  <a:cubicBezTo>
                    <a:pt x="409" y="130"/>
                    <a:pt x="412" y="122"/>
                    <a:pt x="419" y="126"/>
                  </a:cubicBezTo>
                  <a:cubicBezTo>
                    <a:pt x="418" y="123"/>
                    <a:pt x="424" y="120"/>
                    <a:pt x="420" y="119"/>
                  </a:cubicBezTo>
                  <a:cubicBezTo>
                    <a:pt x="416" y="125"/>
                    <a:pt x="407" y="124"/>
                    <a:pt x="403" y="130"/>
                  </a:cubicBezTo>
                  <a:close/>
                  <a:moveTo>
                    <a:pt x="26" y="113"/>
                  </a:moveTo>
                  <a:cubicBezTo>
                    <a:pt x="30" y="112"/>
                    <a:pt x="36" y="109"/>
                    <a:pt x="39" y="107"/>
                  </a:cubicBezTo>
                  <a:cubicBezTo>
                    <a:pt x="42" y="105"/>
                    <a:pt x="50" y="99"/>
                    <a:pt x="47" y="97"/>
                  </a:cubicBezTo>
                  <a:cubicBezTo>
                    <a:pt x="41" y="103"/>
                    <a:pt x="31" y="105"/>
                    <a:pt x="26" y="113"/>
                  </a:cubicBezTo>
                  <a:close/>
                  <a:moveTo>
                    <a:pt x="410" y="134"/>
                  </a:moveTo>
                  <a:cubicBezTo>
                    <a:pt x="412" y="135"/>
                    <a:pt x="414" y="136"/>
                    <a:pt x="418" y="136"/>
                  </a:cubicBezTo>
                  <a:cubicBezTo>
                    <a:pt x="420" y="134"/>
                    <a:pt x="417" y="132"/>
                    <a:pt x="419" y="130"/>
                  </a:cubicBezTo>
                  <a:cubicBezTo>
                    <a:pt x="415" y="130"/>
                    <a:pt x="414" y="133"/>
                    <a:pt x="410" y="134"/>
                  </a:cubicBezTo>
                  <a:close/>
                  <a:moveTo>
                    <a:pt x="22" y="128"/>
                  </a:moveTo>
                  <a:cubicBezTo>
                    <a:pt x="29" y="122"/>
                    <a:pt x="43" y="119"/>
                    <a:pt x="44" y="110"/>
                  </a:cubicBezTo>
                  <a:cubicBezTo>
                    <a:pt x="38" y="117"/>
                    <a:pt x="22" y="117"/>
                    <a:pt x="22" y="128"/>
                  </a:cubicBezTo>
                  <a:close/>
                  <a:moveTo>
                    <a:pt x="19" y="119"/>
                  </a:moveTo>
                  <a:cubicBezTo>
                    <a:pt x="20" y="117"/>
                    <a:pt x="22" y="118"/>
                    <a:pt x="22" y="116"/>
                  </a:cubicBezTo>
                  <a:cubicBezTo>
                    <a:pt x="20" y="114"/>
                    <a:pt x="16" y="117"/>
                    <a:pt x="19" y="119"/>
                  </a:cubicBezTo>
                  <a:close/>
                  <a:moveTo>
                    <a:pt x="160" y="137"/>
                  </a:moveTo>
                  <a:cubicBezTo>
                    <a:pt x="163" y="136"/>
                    <a:pt x="165" y="136"/>
                    <a:pt x="165" y="133"/>
                  </a:cubicBezTo>
                  <a:cubicBezTo>
                    <a:pt x="163" y="133"/>
                    <a:pt x="162" y="135"/>
                    <a:pt x="160" y="137"/>
                  </a:cubicBezTo>
                  <a:close/>
                  <a:moveTo>
                    <a:pt x="14" y="138"/>
                  </a:moveTo>
                  <a:cubicBezTo>
                    <a:pt x="14" y="142"/>
                    <a:pt x="12" y="142"/>
                    <a:pt x="12" y="146"/>
                  </a:cubicBezTo>
                  <a:cubicBezTo>
                    <a:pt x="20" y="141"/>
                    <a:pt x="41" y="136"/>
                    <a:pt x="40" y="124"/>
                  </a:cubicBezTo>
                  <a:cubicBezTo>
                    <a:pt x="32" y="129"/>
                    <a:pt x="23" y="134"/>
                    <a:pt x="14" y="138"/>
                  </a:cubicBezTo>
                  <a:close/>
                  <a:moveTo>
                    <a:pt x="16" y="132"/>
                  </a:moveTo>
                  <a:cubicBezTo>
                    <a:pt x="17" y="131"/>
                    <a:pt x="22" y="130"/>
                    <a:pt x="19" y="128"/>
                  </a:cubicBezTo>
                  <a:cubicBezTo>
                    <a:pt x="19" y="130"/>
                    <a:pt x="13" y="130"/>
                    <a:pt x="16" y="132"/>
                  </a:cubicBezTo>
                  <a:close/>
                  <a:moveTo>
                    <a:pt x="35" y="140"/>
                  </a:moveTo>
                  <a:cubicBezTo>
                    <a:pt x="29" y="145"/>
                    <a:pt x="19" y="146"/>
                    <a:pt x="15" y="154"/>
                  </a:cubicBezTo>
                  <a:cubicBezTo>
                    <a:pt x="23" y="153"/>
                    <a:pt x="29" y="151"/>
                    <a:pt x="35" y="149"/>
                  </a:cubicBezTo>
                  <a:cubicBezTo>
                    <a:pt x="34" y="145"/>
                    <a:pt x="39" y="141"/>
                    <a:pt x="35" y="140"/>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193" name="Group 103"/>
          <p:cNvGrpSpPr>
            <a:grpSpLocks noChangeAspect="1"/>
          </p:cNvGrpSpPr>
          <p:nvPr/>
        </p:nvGrpSpPr>
        <p:grpSpPr bwMode="auto">
          <a:xfrm>
            <a:off x="7315200" y="5213350"/>
            <a:ext cx="1543050" cy="625475"/>
            <a:chOff x="4608" y="3284"/>
            <a:chExt cx="972" cy="394"/>
          </a:xfrm>
        </p:grpSpPr>
        <p:sp>
          <p:nvSpPr>
            <p:cNvPr id="194" name="AutoShape 102"/>
            <p:cNvSpPr>
              <a:spLocks noChangeAspect="1" noChangeArrowheads="1" noTextEdit="1"/>
            </p:cNvSpPr>
            <p:nvPr/>
          </p:nvSpPr>
          <p:spPr bwMode="auto">
            <a:xfrm>
              <a:off x="4608" y="3284"/>
              <a:ext cx="972" cy="394"/>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95" name="Freeform 104"/>
            <p:cNvSpPr>
              <a:spLocks/>
            </p:cNvSpPr>
            <p:nvPr/>
          </p:nvSpPr>
          <p:spPr bwMode="auto">
            <a:xfrm>
              <a:off x="5352" y="3287"/>
              <a:ext cx="193" cy="269"/>
            </a:xfrm>
            <a:custGeom>
              <a:avLst/>
              <a:gdLst/>
              <a:ahLst/>
              <a:cxnLst>
                <a:cxn ang="0">
                  <a:pos x="31" y="2"/>
                </a:cxn>
                <a:cxn ang="0">
                  <a:pos x="12" y="60"/>
                </a:cxn>
                <a:cxn ang="0">
                  <a:pos x="60" y="42"/>
                </a:cxn>
                <a:cxn ang="0">
                  <a:pos x="43" y="80"/>
                </a:cxn>
                <a:cxn ang="0">
                  <a:pos x="35" y="81"/>
                </a:cxn>
                <a:cxn ang="0">
                  <a:pos x="53" y="46"/>
                </a:cxn>
                <a:cxn ang="0">
                  <a:pos x="14" y="67"/>
                </a:cxn>
                <a:cxn ang="0">
                  <a:pos x="4" y="75"/>
                </a:cxn>
                <a:cxn ang="0">
                  <a:pos x="7" y="57"/>
                </a:cxn>
                <a:cxn ang="0">
                  <a:pos x="13" y="39"/>
                </a:cxn>
                <a:cxn ang="0">
                  <a:pos x="25" y="0"/>
                </a:cxn>
                <a:cxn ang="0">
                  <a:pos x="31" y="2"/>
                </a:cxn>
              </a:cxnLst>
              <a:rect l="0" t="0" r="r" b="b"/>
              <a:pathLst>
                <a:path w="60" h="84">
                  <a:moveTo>
                    <a:pt x="31" y="2"/>
                  </a:moveTo>
                  <a:cubicBezTo>
                    <a:pt x="29" y="23"/>
                    <a:pt x="17" y="39"/>
                    <a:pt x="12" y="60"/>
                  </a:cubicBezTo>
                  <a:cubicBezTo>
                    <a:pt x="24" y="48"/>
                    <a:pt x="38" y="38"/>
                    <a:pt x="60" y="42"/>
                  </a:cubicBezTo>
                  <a:cubicBezTo>
                    <a:pt x="59" y="58"/>
                    <a:pt x="44" y="64"/>
                    <a:pt x="43" y="80"/>
                  </a:cubicBezTo>
                  <a:cubicBezTo>
                    <a:pt x="40" y="79"/>
                    <a:pt x="40" y="84"/>
                    <a:pt x="35" y="81"/>
                  </a:cubicBezTo>
                  <a:cubicBezTo>
                    <a:pt x="35" y="69"/>
                    <a:pt x="49" y="60"/>
                    <a:pt x="53" y="46"/>
                  </a:cubicBezTo>
                  <a:cubicBezTo>
                    <a:pt x="35" y="45"/>
                    <a:pt x="25" y="57"/>
                    <a:pt x="14" y="67"/>
                  </a:cubicBezTo>
                  <a:cubicBezTo>
                    <a:pt x="12" y="72"/>
                    <a:pt x="10" y="77"/>
                    <a:pt x="4" y="75"/>
                  </a:cubicBezTo>
                  <a:cubicBezTo>
                    <a:pt x="0" y="70"/>
                    <a:pt x="5" y="63"/>
                    <a:pt x="7" y="57"/>
                  </a:cubicBezTo>
                  <a:cubicBezTo>
                    <a:pt x="9" y="51"/>
                    <a:pt x="11" y="45"/>
                    <a:pt x="13" y="39"/>
                  </a:cubicBezTo>
                  <a:cubicBezTo>
                    <a:pt x="18" y="26"/>
                    <a:pt x="22" y="12"/>
                    <a:pt x="25" y="0"/>
                  </a:cubicBezTo>
                  <a:cubicBezTo>
                    <a:pt x="27" y="1"/>
                    <a:pt x="29" y="1"/>
                    <a:pt x="31" y="2"/>
                  </a:cubicBezTo>
                  <a:close/>
                </a:path>
              </a:pathLst>
            </a:custGeom>
            <a:solidFill>
              <a:srgbClr val="FFFFFF"/>
            </a:solidFill>
          </p:spPr>
          <p:txBody>
            <a:bodyPr vert="horz" wrap="square" lIns="91440" tIns="45720" rIns="91440" bIns="45720" numCol="1" anchor="t" anchorCtr="0" compatLnSpc="1">
              <a:prstTxWarp prst="textNoShape">
                <a:avLst/>
              </a:prstTxWarp>
            </a:bodyPr>
            <a:lstStyle/>
            <a:p>
              <a:endParaRPr lang="en-US"/>
            </a:p>
          </p:txBody>
        </p:sp>
        <p:sp>
          <p:nvSpPr>
            <p:cNvPr id="196" name="Freeform 105"/>
            <p:cNvSpPr>
              <a:spLocks/>
            </p:cNvSpPr>
            <p:nvPr/>
          </p:nvSpPr>
          <p:spPr bwMode="auto">
            <a:xfrm>
              <a:off x="5118" y="3300"/>
              <a:ext cx="100" cy="244"/>
            </a:xfrm>
            <a:custGeom>
              <a:avLst/>
              <a:gdLst/>
              <a:ahLst/>
              <a:cxnLst>
                <a:cxn ang="0">
                  <a:pos x="9" y="75"/>
                </a:cxn>
                <a:cxn ang="0">
                  <a:pos x="0" y="75"/>
                </a:cxn>
                <a:cxn ang="0">
                  <a:pos x="26" y="0"/>
                </a:cxn>
                <a:cxn ang="0">
                  <a:pos x="29" y="0"/>
                </a:cxn>
                <a:cxn ang="0">
                  <a:pos x="31" y="1"/>
                </a:cxn>
                <a:cxn ang="0">
                  <a:pos x="10" y="64"/>
                </a:cxn>
                <a:cxn ang="0">
                  <a:pos x="9" y="75"/>
                </a:cxn>
              </a:cxnLst>
              <a:rect l="0" t="0" r="r" b="b"/>
              <a:pathLst>
                <a:path w="31" h="76">
                  <a:moveTo>
                    <a:pt x="9" y="75"/>
                  </a:moveTo>
                  <a:cubicBezTo>
                    <a:pt x="7" y="76"/>
                    <a:pt x="4" y="76"/>
                    <a:pt x="0" y="75"/>
                  </a:cubicBezTo>
                  <a:cubicBezTo>
                    <a:pt x="5" y="44"/>
                    <a:pt x="22" y="29"/>
                    <a:pt x="26" y="0"/>
                  </a:cubicBezTo>
                  <a:cubicBezTo>
                    <a:pt x="27" y="0"/>
                    <a:pt x="28" y="1"/>
                    <a:pt x="29" y="0"/>
                  </a:cubicBezTo>
                  <a:cubicBezTo>
                    <a:pt x="30" y="0"/>
                    <a:pt x="30" y="1"/>
                    <a:pt x="31" y="1"/>
                  </a:cubicBezTo>
                  <a:cubicBezTo>
                    <a:pt x="31" y="22"/>
                    <a:pt x="14" y="42"/>
                    <a:pt x="10" y="64"/>
                  </a:cubicBezTo>
                  <a:cubicBezTo>
                    <a:pt x="9" y="69"/>
                    <a:pt x="13" y="70"/>
                    <a:pt x="9" y="75"/>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97" name="Freeform 106"/>
            <p:cNvSpPr>
              <a:spLocks/>
            </p:cNvSpPr>
            <p:nvPr/>
          </p:nvSpPr>
          <p:spPr bwMode="auto">
            <a:xfrm>
              <a:off x="4608" y="3287"/>
              <a:ext cx="504" cy="314"/>
            </a:xfrm>
            <a:custGeom>
              <a:avLst/>
              <a:gdLst/>
              <a:ahLst/>
              <a:cxnLst>
                <a:cxn ang="0">
                  <a:pos x="119" y="7"/>
                </a:cxn>
                <a:cxn ang="0">
                  <a:pos x="89" y="38"/>
                </a:cxn>
                <a:cxn ang="0">
                  <a:pos x="157" y="59"/>
                </a:cxn>
                <a:cxn ang="0">
                  <a:pos x="155" y="67"/>
                </a:cxn>
                <a:cxn ang="0">
                  <a:pos x="114" y="82"/>
                </a:cxn>
                <a:cxn ang="0">
                  <a:pos x="33" y="91"/>
                </a:cxn>
                <a:cxn ang="0">
                  <a:pos x="16" y="91"/>
                </a:cxn>
                <a:cxn ang="0">
                  <a:pos x="0" y="93"/>
                </a:cxn>
                <a:cxn ang="0">
                  <a:pos x="21" y="87"/>
                </a:cxn>
                <a:cxn ang="0">
                  <a:pos x="26" y="89"/>
                </a:cxn>
                <a:cxn ang="0">
                  <a:pos x="137" y="74"/>
                </a:cxn>
                <a:cxn ang="0">
                  <a:pos x="149" y="61"/>
                </a:cxn>
                <a:cxn ang="0">
                  <a:pos x="77" y="43"/>
                </a:cxn>
                <a:cxn ang="0">
                  <a:pos x="58" y="82"/>
                </a:cxn>
                <a:cxn ang="0">
                  <a:pos x="51" y="82"/>
                </a:cxn>
                <a:cxn ang="0">
                  <a:pos x="67" y="46"/>
                </a:cxn>
                <a:cxn ang="0">
                  <a:pos x="52" y="44"/>
                </a:cxn>
                <a:cxn ang="0">
                  <a:pos x="71" y="38"/>
                </a:cxn>
                <a:cxn ang="0">
                  <a:pos x="87" y="12"/>
                </a:cxn>
                <a:cxn ang="0">
                  <a:pos x="80" y="35"/>
                </a:cxn>
                <a:cxn ang="0">
                  <a:pos x="112" y="12"/>
                </a:cxn>
                <a:cxn ang="0">
                  <a:pos x="78" y="9"/>
                </a:cxn>
                <a:cxn ang="0">
                  <a:pos x="43" y="11"/>
                </a:cxn>
                <a:cxn ang="0">
                  <a:pos x="70" y="4"/>
                </a:cxn>
                <a:cxn ang="0">
                  <a:pos x="119" y="7"/>
                </a:cxn>
              </a:cxnLst>
              <a:rect l="0" t="0" r="r" b="b"/>
              <a:pathLst>
                <a:path w="157" h="98">
                  <a:moveTo>
                    <a:pt x="119" y="7"/>
                  </a:moveTo>
                  <a:cubicBezTo>
                    <a:pt x="123" y="27"/>
                    <a:pt x="102" y="34"/>
                    <a:pt x="89" y="38"/>
                  </a:cubicBezTo>
                  <a:cubicBezTo>
                    <a:pt x="108" y="40"/>
                    <a:pt x="144" y="43"/>
                    <a:pt x="157" y="59"/>
                  </a:cubicBezTo>
                  <a:cubicBezTo>
                    <a:pt x="156" y="62"/>
                    <a:pt x="156" y="64"/>
                    <a:pt x="155" y="67"/>
                  </a:cubicBezTo>
                  <a:cubicBezTo>
                    <a:pt x="149" y="80"/>
                    <a:pt x="130" y="80"/>
                    <a:pt x="114" y="82"/>
                  </a:cubicBezTo>
                  <a:cubicBezTo>
                    <a:pt x="89" y="86"/>
                    <a:pt x="61" y="87"/>
                    <a:pt x="33" y="91"/>
                  </a:cubicBezTo>
                  <a:cubicBezTo>
                    <a:pt x="29" y="91"/>
                    <a:pt x="23" y="92"/>
                    <a:pt x="16" y="91"/>
                  </a:cubicBezTo>
                  <a:cubicBezTo>
                    <a:pt x="11" y="92"/>
                    <a:pt x="5" y="98"/>
                    <a:pt x="0" y="93"/>
                  </a:cubicBezTo>
                  <a:cubicBezTo>
                    <a:pt x="3" y="84"/>
                    <a:pt x="16" y="92"/>
                    <a:pt x="21" y="87"/>
                  </a:cubicBezTo>
                  <a:cubicBezTo>
                    <a:pt x="24" y="87"/>
                    <a:pt x="25" y="88"/>
                    <a:pt x="26" y="89"/>
                  </a:cubicBezTo>
                  <a:cubicBezTo>
                    <a:pt x="62" y="82"/>
                    <a:pt x="102" y="82"/>
                    <a:pt x="137" y="74"/>
                  </a:cubicBezTo>
                  <a:cubicBezTo>
                    <a:pt x="141" y="70"/>
                    <a:pt x="152" y="69"/>
                    <a:pt x="149" y="61"/>
                  </a:cubicBezTo>
                  <a:cubicBezTo>
                    <a:pt x="144" y="45"/>
                    <a:pt x="86" y="44"/>
                    <a:pt x="77" y="43"/>
                  </a:cubicBezTo>
                  <a:cubicBezTo>
                    <a:pt x="69" y="53"/>
                    <a:pt x="62" y="70"/>
                    <a:pt x="58" y="82"/>
                  </a:cubicBezTo>
                  <a:cubicBezTo>
                    <a:pt x="55" y="81"/>
                    <a:pt x="55" y="84"/>
                    <a:pt x="51" y="82"/>
                  </a:cubicBezTo>
                  <a:cubicBezTo>
                    <a:pt x="53" y="70"/>
                    <a:pt x="62" y="57"/>
                    <a:pt x="67" y="46"/>
                  </a:cubicBezTo>
                  <a:cubicBezTo>
                    <a:pt x="65" y="44"/>
                    <a:pt x="56" y="49"/>
                    <a:pt x="52" y="44"/>
                  </a:cubicBezTo>
                  <a:cubicBezTo>
                    <a:pt x="54" y="35"/>
                    <a:pt x="65" y="41"/>
                    <a:pt x="71" y="38"/>
                  </a:cubicBezTo>
                  <a:cubicBezTo>
                    <a:pt x="77" y="30"/>
                    <a:pt x="81" y="16"/>
                    <a:pt x="87" y="12"/>
                  </a:cubicBezTo>
                  <a:cubicBezTo>
                    <a:pt x="93" y="18"/>
                    <a:pt x="83" y="30"/>
                    <a:pt x="80" y="35"/>
                  </a:cubicBezTo>
                  <a:cubicBezTo>
                    <a:pt x="91" y="33"/>
                    <a:pt x="112" y="27"/>
                    <a:pt x="112" y="12"/>
                  </a:cubicBezTo>
                  <a:cubicBezTo>
                    <a:pt x="102" y="5"/>
                    <a:pt x="89" y="8"/>
                    <a:pt x="78" y="9"/>
                  </a:cubicBezTo>
                  <a:cubicBezTo>
                    <a:pt x="66" y="10"/>
                    <a:pt x="55" y="12"/>
                    <a:pt x="43" y="11"/>
                  </a:cubicBezTo>
                  <a:cubicBezTo>
                    <a:pt x="47" y="2"/>
                    <a:pt x="61" y="4"/>
                    <a:pt x="70" y="4"/>
                  </a:cubicBezTo>
                  <a:cubicBezTo>
                    <a:pt x="85" y="3"/>
                    <a:pt x="101" y="0"/>
                    <a:pt x="119" y="7"/>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98" name="Freeform 107"/>
            <p:cNvSpPr>
              <a:spLocks noEditPoints="1"/>
            </p:cNvSpPr>
            <p:nvPr/>
          </p:nvSpPr>
          <p:spPr bwMode="auto">
            <a:xfrm>
              <a:off x="5182" y="3361"/>
              <a:ext cx="170" cy="195"/>
            </a:xfrm>
            <a:custGeom>
              <a:avLst/>
              <a:gdLst/>
              <a:ahLst/>
              <a:cxnLst>
                <a:cxn ang="0">
                  <a:pos x="39" y="51"/>
                </a:cxn>
                <a:cxn ang="0">
                  <a:pos x="51" y="54"/>
                </a:cxn>
                <a:cxn ang="0">
                  <a:pos x="32" y="54"/>
                </a:cxn>
                <a:cxn ang="0">
                  <a:pos x="33" y="38"/>
                </a:cxn>
                <a:cxn ang="0">
                  <a:pos x="2" y="46"/>
                </a:cxn>
                <a:cxn ang="0">
                  <a:pos x="1" y="35"/>
                </a:cxn>
                <a:cxn ang="0">
                  <a:pos x="49" y="16"/>
                </a:cxn>
                <a:cxn ang="0">
                  <a:pos x="49" y="28"/>
                </a:cxn>
                <a:cxn ang="0">
                  <a:pos x="42" y="33"/>
                </a:cxn>
                <a:cxn ang="0">
                  <a:pos x="39" y="51"/>
                </a:cxn>
                <a:cxn ang="0">
                  <a:pos x="9" y="42"/>
                </a:cxn>
                <a:cxn ang="0">
                  <a:pos x="39" y="25"/>
                </a:cxn>
                <a:cxn ang="0">
                  <a:pos x="45" y="26"/>
                </a:cxn>
                <a:cxn ang="0">
                  <a:pos x="9" y="42"/>
                </a:cxn>
              </a:cxnLst>
              <a:rect l="0" t="0" r="r" b="b"/>
              <a:pathLst>
                <a:path w="53" h="61">
                  <a:moveTo>
                    <a:pt x="39" y="51"/>
                  </a:moveTo>
                  <a:cubicBezTo>
                    <a:pt x="43" y="53"/>
                    <a:pt x="45" y="52"/>
                    <a:pt x="51" y="54"/>
                  </a:cubicBezTo>
                  <a:cubicBezTo>
                    <a:pt x="48" y="61"/>
                    <a:pt x="37" y="58"/>
                    <a:pt x="32" y="54"/>
                  </a:cubicBezTo>
                  <a:cubicBezTo>
                    <a:pt x="31" y="50"/>
                    <a:pt x="29" y="43"/>
                    <a:pt x="33" y="38"/>
                  </a:cubicBezTo>
                  <a:cubicBezTo>
                    <a:pt x="23" y="42"/>
                    <a:pt x="18" y="53"/>
                    <a:pt x="2" y="46"/>
                  </a:cubicBezTo>
                  <a:cubicBezTo>
                    <a:pt x="2" y="43"/>
                    <a:pt x="0" y="39"/>
                    <a:pt x="1" y="35"/>
                  </a:cubicBezTo>
                  <a:cubicBezTo>
                    <a:pt x="3" y="29"/>
                    <a:pt x="37" y="0"/>
                    <a:pt x="49" y="16"/>
                  </a:cubicBezTo>
                  <a:cubicBezTo>
                    <a:pt x="49" y="21"/>
                    <a:pt x="53" y="23"/>
                    <a:pt x="49" y="28"/>
                  </a:cubicBezTo>
                  <a:cubicBezTo>
                    <a:pt x="48" y="30"/>
                    <a:pt x="44" y="30"/>
                    <a:pt x="42" y="33"/>
                  </a:cubicBezTo>
                  <a:cubicBezTo>
                    <a:pt x="38" y="38"/>
                    <a:pt x="37" y="44"/>
                    <a:pt x="39" y="51"/>
                  </a:cubicBezTo>
                  <a:close/>
                  <a:moveTo>
                    <a:pt x="9" y="42"/>
                  </a:moveTo>
                  <a:cubicBezTo>
                    <a:pt x="22" y="42"/>
                    <a:pt x="30" y="32"/>
                    <a:pt x="39" y="25"/>
                  </a:cubicBezTo>
                  <a:cubicBezTo>
                    <a:pt x="41" y="23"/>
                    <a:pt x="43" y="28"/>
                    <a:pt x="45" y="26"/>
                  </a:cubicBezTo>
                  <a:cubicBezTo>
                    <a:pt x="42" y="3"/>
                    <a:pt x="5" y="33"/>
                    <a:pt x="9" y="42"/>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99" name="Freeform 108"/>
            <p:cNvSpPr>
              <a:spLocks/>
            </p:cNvSpPr>
            <p:nvPr/>
          </p:nvSpPr>
          <p:spPr bwMode="auto">
            <a:xfrm>
              <a:off x="4666" y="3630"/>
              <a:ext cx="914" cy="61"/>
            </a:xfrm>
            <a:custGeom>
              <a:avLst/>
              <a:gdLst/>
              <a:ahLst/>
              <a:cxnLst>
                <a:cxn ang="0">
                  <a:pos x="279" y="0"/>
                </a:cxn>
                <a:cxn ang="0">
                  <a:pos x="285" y="3"/>
                </a:cxn>
                <a:cxn ang="0">
                  <a:pos x="269" y="7"/>
                </a:cxn>
                <a:cxn ang="0">
                  <a:pos x="200" y="8"/>
                </a:cxn>
                <a:cxn ang="0">
                  <a:pos x="80" y="10"/>
                </a:cxn>
                <a:cxn ang="0">
                  <a:pos x="47" y="12"/>
                </a:cxn>
                <a:cxn ang="0">
                  <a:pos x="13" y="15"/>
                </a:cxn>
                <a:cxn ang="0">
                  <a:pos x="0" y="12"/>
                </a:cxn>
                <a:cxn ang="0">
                  <a:pos x="17" y="9"/>
                </a:cxn>
                <a:cxn ang="0">
                  <a:pos x="81" y="5"/>
                </a:cxn>
                <a:cxn ang="0">
                  <a:pos x="246" y="3"/>
                </a:cxn>
                <a:cxn ang="0">
                  <a:pos x="279" y="0"/>
                </a:cxn>
              </a:cxnLst>
              <a:rect l="0" t="0" r="r" b="b"/>
              <a:pathLst>
                <a:path w="285" h="19">
                  <a:moveTo>
                    <a:pt x="279" y="0"/>
                  </a:moveTo>
                  <a:cubicBezTo>
                    <a:pt x="282" y="0"/>
                    <a:pt x="284" y="1"/>
                    <a:pt x="285" y="3"/>
                  </a:cubicBezTo>
                  <a:cubicBezTo>
                    <a:pt x="282" y="11"/>
                    <a:pt x="275" y="7"/>
                    <a:pt x="269" y="7"/>
                  </a:cubicBezTo>
                  <a:cubicBezTo>
                    <a:pt x="247" y="7"/>
                    <a:pt x="223" y="8"/>
                    <a:pt x="200" y="8"/>
                  </a:cubicBezTo>
                  <a:cubicBezTo>
                    <a:pt x="161" y="8"/>
                    <a:pt x="119" y="8"/>
                    <a:pt x="80" y="10"/>
                  </a:cubicBezTo>
                  <a:cubicBezTo>
                    <a:pt x="69" y="10"/>
                    <a:pt x="58" y="11"/>
                    <a:pt x="47" y="12"/>
                  </a:cubicBezTo>
                  <a:cubicBezTo>
                    <a:pt x="35" y="13"/>
                    <a:pt x="25" y="14"/>
                    <a:pt x="13" y="15"/>
                  </a:cubicBezTo>
                  <a:cubicBezTo>
                    <a:pt x="10" y="15"/>
                    <a:pt x="2" y="19"/>
                    <a:pt x="0" y="12"/>
                  </a:cubicBezTo>
                  <a:cubicBezTo>
                    <a:pt x="2" y="3"/>
                    <a:pt x="12" y="9"/>
                    <a:pt x="17" y="9"/>
                  </a:cubicBezTo>
                  <a:cubicBezTo>
                    <a:pt x="37" y="9"/>
                    <a:pt x="58" y="6"/>
                    <a:pt x="81" y="5"/>
                  </a:cubicBezTo>
                  <a:cubicBezTo>
                    <a:pt x="133" y="3"/>
                    <a:pt x="190" y="4"/>
                    <a:pt x="246" y="3"/>
                  </a:cubicBezTo>
                  <a:cubicBezTo>
                    <a:pt x="259" y="3"/>
                    <a:pt x="271" y="4"/>
                    <a:pt x="279" y="0"/>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201" name="Group 111"/>
          <p:cNvGrpSpPr>
            <a:grpSpLocks noChangeAspect="1"/>
          </p:cNvGrpSpPr>
          <p:nvPr/>
        </p:nvGrpSpPr>
        <p:grpSpPr bwMode="auto">
          <a:xfrm>
            <a:off x="406400" y="5562600"/>
            <a:ext cx="1328738" cy="514350"/>
            <a:chOff x="256" y="3504"/>
            <a:chExt cx="837" cy="324"/>
          </a:xfrm>
        </p:grpSpPr>
        <p:sp>
          <p:nvSpPr>
            <p:cNvPr id="202" name="AutoShape 110"/>
            <p:cNvSpPr>
              <a:spLocks noChangeAspect="1" noChangeArrowheads="1" noTextEdit="1"/>
            </p:cNvSpPr>
            <p:nvPr/>
          </p:nvSpPr>
          <p:spPr bwMode="auto">
            <a:xfrm>
              <a:off x="256" y="3504"/>
              <a:ext cx="837" cy="324"/>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03" name="Freeform 112"/>
            <p:cNvSpPr>
              <a:spLocks/>
            </p:cNvSpPr>
            <p:nvPr/>
          </p:nvSpPr>
          <p:spPr bwMode="auto">
            <a:xfrm>
              <a:off x="892" y="3500"/>
              <a:ext cx="220" cy="328"/>
            </a:xfrm>
            <a:custGeom>
              <a:avLst/>
              <a:gdLst/>
              <a:ahLst/>
              <a:cxnLst>
                <a:cxn ang="0">
                  <a:pos x="3" y="0"/>
                </a:cxn>
                <a:cxn ang="0">
                  <a:pos x="8" y="0"/>
                </a:cxn>
                <a:cxn ang="0">
                  <a:pos x="8" y="63"/>
                </a:cxn>
                <a:cxn ang="0">
                  <a:pos x="46" y="43"/>
                </a:cxn>
                <a:cxn ang="0">
                  <a:pos x="54" y="74"/>
                </a:cxn>
                <a:cxn ang="0">
                  <a:pos x="48" y="87"/>
                </a:cxn>
                <a:cxn ang="0">
                  <a:pos x="40" y="49"/>
                </a:cxn>
                <a:cxn ang="0">
                  <a:pos x="12" y="67"/>
                </a:cxn>
                <a:cxn ang="0">
                  <a:pos x="0" y="76"/>
                </a:cxn>
                <a:cxn ang="0">
                  <a:pos x="3" y="0"/>
                </a:cxn>
              </a:cxnLst>
              <a:rect l="0" t="0" r="r" b="b"/>
              <a:pathLst>
                <a:path w="59" h="88">
                  <a:moveTo>
                    <a:pt x="3" y="0"/>
                  </a:moveTo>
                  <a:cubicBezTo>
                    <a:pt x="5" y="0"/>
                    <a:pt x="7" y="0"/>
                    <a:pt x="8" y="0"/>
                  </a:cubicBezTo>
                  <a:cubicBezTo>
                    <a:pt x="14" y="18"/>
                    <a:pt x="9" y="42"/>
                    <a:pt x="8" y="63"/>
                  </a:cubicBezTo>
                  <a:cubicBezTo>
                    <a:pt x="17" y="57"/>
                    <a:pt x="28" y="44"/>
                    <a:pt x="46" y="43"/>
                  </a:cubicBezTo>
                  <a:cubicBezTo>
                    <a:pt x="56" y="46"/>
                    <a:pt x="55" y="61"/>
                    <a:pt x="54" y="74"/>
                  </a:cubicBezTo>
                  <a:cubicBezTo>
                    <a:pt x="54" y="79"/>
                    <a:pt x="59" y="88"/>
                    <a:pt x="48" y="87"/>
                  </a:cubicBezTo>
                  <a:cubicBezTo>
                    <a:pt x="44" y="77"/>
                    <a:pt x="55" y="51"/>
                    <a:pt x="40" y="49"/>
                  </a:cubicBezTo>
                  <a:cubicBezTo>
                    <a:pt x="30" y="48"/>
                    <a:pt x="20" y="63"/>
                    <a:pt x="12" y="67"/>
                  </a:cubicBezTo>
                  <a:cubicBezTo>
                    <a:pt x="9" y="71"/>
                    <a:pt x="9" y="78"/>
                    <a:pt x="0" y="76"/>
                  </a:cubicBezTo>
                  <a:cubicBezTo>
                    <a:pt x="2" y="56"/>
                    <a:pt x="5" y="21"/>
                    <a:pt x="3" y="0"/>
                  </a:cubicBezTo>
                  <a:close/>
                </a:path>
              </a:pathLst>
            </a:custGeom>
            <a:solidFill>
              <a:srgbClr val="FFFFFF"/>
            </a:solidFill>
          </p:spPr>
          <p:txBody>
            <a:bodyPr vert="horz" wrap="square" lIns="91440" tIns="45720" rIns="91440" bIns="45720" numCol="1" anchor="t" anchorCtr="0" compatLnSpc="1">
              <a:prstTxWarp prst="textNoShape">
                <a:avLst/>
              </a:prstTxWarp>
            </a:bodyPr>
            <a:lstStyle/>
            <a:p>
              <a:endParaRPr lang="en-US"/>
            </a:p>
          </p:txBody>
        </p:sp>
        <p:sp>
          <p:nvSpPr>
            <p:cNvPr id="204" name="Freeform 113"/>
            <p:cNvSpPr>
              <a:spLocks noEditPoints="1"/>
            </p:cNvSpPr>
            <p:nvPr/>
          </p:nvSpPr>
          <p:spPr bwMode="auto">
            <a:xfrm>
              <a:off x="256" y="3519"/>
              <a:ext cx="223" cy="309"/>
            </a:xfrm>
            <a:custGeom>
              <a:avLst/>
              <a:gdLst/>
              <a:ahLst/>
              <a:cxnLst>
                <a:cxn ang="0">
                  <a:pos x="16" y="0"/>
                </a:cxn>
                <a:cxn ang="0">
                  <a:pos x="19" y="1"/>
                </a:cxn>
                <a:cxn ang="0">
                  <a:pos x="11" y="56"/>
                </a:cxn>
                <a:cxn ang="0">
                  <a:pos x="43" y="45"/>
                </a:cxn>
                <a:cxn ang="0">
                  <a:pos x="46" y="77"/>
                </a:cxn>
                <a:cxn ang="0">
                  <a:pos x="3" y="73"/>
                </a:cxn>
                <a:cxn ang="0">
                  <a:pos x="1" y="70"/>
                </a:cxn>
                <a:cxn ang="0">
                  <a:pos x="5" y="59"/>
                </a:cxn>
                <a:cxn ang="0">
                  <a:pos x="16" y="0"/>
                </a:cxn>
                <a:cxn ang="0">
                  <a:pos x="48" y="62"/>
                </a:cxn>
                <a:cxn ang="0">
                  <a:pos x="38" y="52"/>
                </a:cxn>
                <a:cxn ang="0">
                  <a:pos x="13" y="69"/>
                </a:cxn>
                <a:cxn ang="0">
                  <a:pos x="48" y="62"/>
                </a:cxn>
              </a:cxnLst>
              <a:rect l="0" t="0" r="r" b="b"/>
              <a:pathLst>
                <a:path w="60" h="83">
                  <a:moveTo>
                    <a:pt x="16" y="0"/>
                  </a:moveTo>
                  <a:cubicBezTo>
                    <a:pt x="18" y="0"/>
                    <a:pt x="18" y="1"/>
                    <a:pt x="19" y="1"/>
                  </a:cubicBezTo>
                  <a:cubicBezTo>
                    <a:pt x="16" y="19"/>
                    <a:pt x="15" y="39"/>
                    <a:pt x="11" y="56"/>
                  </a:cubicBezTo>
                  <a:cubicBezTo>
                    <a:pt x="18" y="48"/>
                    <a:pt x="31" y="41"/>
                    <a:pt x="43" y="45"/>
                  </a:cubicBezTo>
                  <a:cubicBezTo>
                    <a:pt x="58" y="50"/>
                    <a:pt x="60" y="70"/>
                    <a:pt x="46" y="77"/>
                  </a:cubicBezTo>
                  <a:cubicBezTo>
                    <a:pt x="33" y="83"/>
                    <a:pt x="13" y="75"/>
                    <a:pt x="3" y="73"/>
                  </a:cubicBezTo>
                  <a:cubicBezTo>
                    <a:pt x="3" y="71"/>
                    <a:pt x="2" y="70"/>
                    <a:pt x="1" y="70"/>
                  </a:cubicBezTo>
                  <a:cubicBezTo>
                    <a:pt x="0" y="64"/>
                    <a:pt x="2" y="62"/>
                    <a:pt x="5" y="59"/>
                  </a:cubicBezTo>
                  <a:cubicBezTo>
                    <a:pt x="8" y="39"/>
                    <a:pt x="11" y="18"/>
                    <a:pt x="16" y="0"/>
                  </a:cubicBezTo>
                  <a:close/>
                  <a:moveTo>
                    <a:pt x="48" y="62"/>
                  </a:moveTo>
                  <a:cubicBezTo>
                    <a:pt x="48" y="59"/>
                    <a:pt x="41" y="53"/>
                    <a:pt x="38" y="52"/>
                  </a:cubicBezTo>
                  <a:cubicBezTo>
                    <a:pt x="27" y="49"/>
                    <a:pt x="12" y="60"/>
                    <a:pt x="13" y="69"/>
                  </a:cubicBezTo>
                  <a:cubicBezTo>
                    <a:pt x="24" y="72"/>
                    <a:pt x="48" y="76"/>
                    <a:pt x="48" y="62"/>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05" name="Freeform 114"/>
            <p:cNvSpPr>
              <a:spLocks/>
            </p:cNvSpPr>
            <p:nvPr/>
          </p:nvSpPr>
          <p:spPr bwMode="auto">
            <a:xfrm>
              <a:off x="524" y="3515"/>
              <a:ext cx="74" cy="287"/>
            </a:xfrm>
            <a:custGeom>
              <a:avLst/>
              <a:gdLst/>
              <a:ahLst/>
              <a:cxnLst>
                <a:cxn ang="0">
                  <a:pos x="14" y="3"/>
                </a:cxn>
                <a:cxn ang="0">
                  <a:pos x="12" y="63"/>
                </a:cxn>
                <a:cxn ang="0">
                  <a:pos x="16" y="72"/>
                </a:cxn>
                <a:cxn ang="0">
                  <a:pos x="6" y="76"/>
                </a:cxn>
                <a:cxn ang="0">
                  <a:pos x="7" y="2"/>
                </a:cxn>
                <a:cxn ang="0">
                  <a:pos x="14" y="3"/>
                </a:cxn>
              </a:cxnLst>
              <a:rect l="0" t="0" r="r" b="b"/>
              <a:pathLst>
                <a:path w="20" h="77">
                  <a:moveTo>
                    <a:pt x="14" y="3"/>
                  </a:moveTo>
                  <a:cubicBezTo>
                    <a:pt x="20" y="22"/>
                    <a:pt x="9" y="42"/>
                    <a:pt x="12" y="63"/>
                  </a:cubicBezTo>
                  <a:cubicBezTo>
                    <a:pt x="13" y="67"/>
                    <a:pt x="17" y="68"/>
                    <a:pt x="16" y="72"/>
                  </a:cubicBezTo>
                  <a:cubicBezTo>
                    <a:pt x="15" y="76"/>
                    <a:pt x="11" y="77"/>
                    <a:pt x="6" y="76"/>
                  </a:cubicBezTo>
                  <a:cubicBezTo>
                    <a:pt x="0" y="55"/>
                    <a:pt x="11" y="24"/>
                    <a:pt x="7" y="2"/>
                  </a:cubicBezTo>
                  <a:cubicBezTo>
                    <a:pt x="10" y="0"/>
                    <a:pt x="10" y="4"/>
                    <a:pt x="14" y="3"/>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06" name="Freeform 115"/>
            <p:cNvSpPr>
              <a:spLocks noEditPoints="1"/>
            </p:cNvSpPr>
            <p:nvPr/>
          </p:nvSpPr>
          <p:spPr bwMode="auto">
            <a:xfrm>
              <a:off x="595" y="3623"/>
              <a:ext cx="253" cy="201"/>
            </a:xfrm>
            <a:custGeom>
              <a:avLst/>
              <a:gdLst/>
              <a:ahLst/>
              <a:cxnLst>
                <a:cxn ang="0">
                  <a:pos x="52" y="37"/>
                </a:cxn>
                <a:cxn ang="0">
                  <a:pos x="66" y="46"/>
                </a:cxn>
                <a:cxn ang="0">
                  <a:pos x="63" y="53"/>
                </a:cxn>
                <a:cxn ang="0">
                  <a:pos x="47" y="44"/>
                </a:cxn>
                <a:cxn ang="0">
                  <a:pos x="2" y="46"/>
                </a:cxn>
                <a:cxn ang="0">
                  <a:pos x="52" y="20"/>
                </a:cxn>
                <a:cxn ang="0">
                  <a:pos x="42" y="9"/>
                </a:cxn>
                <a:cxn ang="0">
                  <a:pos x="20" y="7"/>
                </a:cxn>
                <a:cxn ang="0">
                  <a:pos x="34" y="1"/>
                </a:cxn>
                <a:cxn ang="0">
                  <a:pos x="52" y="37"/>
                </a:cxn>
                <a:cxn ang="0">
                  <a:pos x="9" y="42"/>
                </a:cxn>
                <a:cxn ang="0">
                  <a:pos x="43" y="37"/>
                </a:cxn>
                <a:cxn ang="0">
                  <a:pos x="51" y="27"/>
                </a:cxn>
                <a:cxn ang="0">
                  <a:pos x="42" y="27"/>
                </a:cxn>
                <a:cxn ang="0">
                  <a:pos x="42" y="23"/>
                </a:cxn>
                <a:cxn ang="0">
                  <a:pos x="9" y="42"/>
                </a:cxn>
              </a:cxnLst>
              <a:rect l="0" t="0" r="r" b="b"/>
              <a:pathLst>
                <a:path w="68" h="54">
                  <a:moveTo>
                    <a:pt x="52" y="37"/>
                  </a:moveTo>
                  <a:cubicBezTo>
                    <a:pt x="53" y="44"/>
                    <a:pt x="60" y="45"/>
                    <a:pt x="66" y="46"/>
                  </a:cubicBezTo>
                  <a:cubicBezTo>
                    <a:pt x="66" y="49"/>
                    <a:pt x="65" y="51"/>
                    <a:pt x="63" y="53"/>
                  </a:cubicBezTo>
                  <a:cubicBezTo>
                    <a:pt x="57" y="51"/>
                    <a:pt x="49" y="50"/>
                    <a:pt x="47" y="44"/>
                  </a:cubicBezTo>
                  <a:cubicBezTo>
                    <a:pt x="35" y="45"/>
                    <a:pt x="14" y="54"/>
                    <a:pt x="2" y="46"/>
                  </a:cubicBezTo>
                  <a:cubicBezTo>
                    <a:pt x="0" y="22"/>
                    <a:pt x="32" y="9"/>
                    <a:pt x="52" y="20"/>
                  </a:cubicBezTo>
                  <a:cubicBezTo>
                    <a:pt x="51" y="14"/>
                    <a:pt x="46" y="12"/>
                    <a:pt x="42" y="9"/>
                  </a:cubicBezTo>
                  <a:cubicBezTo>
                    <a:pt x="34" y="6"/>
                    <a:pt x="25" y="11"/>
                    <a:pt x="20" y="7"/>
                  </a:cubicBezTo>
                  <a:cubicBezTo>
                    <a:pt x="21" y="2"/>
                    <a:pt x="29" y="1"/>
                    <a:pt x="34" y="1"/>
                  </a:cubicBezTo>
                  <a:cubicBezTo>
                    <a:pt x="56" y="0"/>
                    <a:pt x="68" y="22"/>
                    <a:pt x="52" y="37"/>
                  </a:cubicBezTo>
                  <a:close/>
                  <a:moveTo>
                    <a:pt x="9" y="42"/>
                  </a:moveTo>
                  <a:cubicBezTo>
                    <a:pt x="21" y="45"/>
                    <a:pt x="33" y="40"/>
                    <a:pt x="43" y="37"/>
                  </a:cubicBezTo>
                  <a:cubicBezTo>
                    <a:pt x="44" y="32"/>
                    <a:pt x="49" y="31"/>
                    <a:pt x="51" y="27"/>
                  </a:cubicBezTo>
                  <a:cubicBezTo>
                    <a:pt x="47" y="28"/>
                    <a:pt x="47" y="27"/>
                    <a:pt x="42" y="27"/>
                  </a:cubicBezTo>
                  <a:cubicBezTo>
                    <a:pt x="42" y="26"/>
                    <a:pt x="42" y="24"/>
                    <a:pt x="42" y="23"/>
                  </a:cubicBezTo>
                  <a:cubicBezTo>
                    <a:pt x="25" y="20"/>
                    <a:pt x="11" y="27"/>
                    <a:pt x="9" y="42"/>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208" name="Group 118"/>
          <p:cNvGrpSpPr>
            <a:grpSpLocks noChangeAspect="1"/>
          </p:cNvGrpSpPr>
          <p:nvPr/>
        </p:nvGrpSpPr>
        <p:grpSpPr bwMode="auto">
          <a:xfrm>
            <a:off x="4425950" y="6070600"/>
            <a:ext cx="919163" cy="357188"/>
            <a:chOff x="2788" y="3824"/>
            <a:chExt cx="579" cy="225"/>
          </a:xfrm>
        </p:grpSpPr>
        <p:sp>
          <p:nvSpPr>
            <p:cNvPr id="209" name="AutoShape 117"/>
            <p:cNvSpPr>
              <a:spLocks noChangeAspect="1" noChangeArrowheads="1" noTextEdit="1"/>
            </p:cNvSpPr>
            <p:nvPr/>
          </p:nvSpPr>
          <p:spPr bwMode="auto">
            <a:xfrm>
              <a:off x="2788" y="3824"/>
              <a:ext cx="579" cy="225"/>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10" name="Freeform 119"/>
            <p:cNvSpPr>
              <a:spLocks/>
            </p:cNvSpPr>
            <p:nvPr/>
          </p:nvSpPr>
          <p:spPr bwMode="auto">
            <a:xfrm>
              <a:off x="3228" y="3822"/>
              <a:ext cx="152" cy="227"/>
            </a:xfrm>
            <a:custGeom>
              <a:avLst/>
              <a:gdLst/>
              <a:ahLst/>
              <a:cxnLst>
                <a:cxn ang="0">
                  <a:pos x="3" y="0"/>
                </a:cxn>
                <a:cxn ang="0">
                  <a:pos x="8" y="0"/>
                </a:cxn>
                <a:cxn ang="0">
                  <a:pos x="8" y="63"/>
                </a:cxn>
                <a:cxn ang="0">
                  <a:pos x="46" y="43"/>
                </a:cxn>
                <a:cxn ang="0">
                  <a:pos x="54" y="74"/>
                </a:cxn>
                <a:cxn ang="0">
                  <a:pos x="48" y="87"/>
                </a:cxn>
                <a:cxn ang="0">
                  <a:pos x="40" y="49"/>
                </a:cxn>
                <a:cxn ang="0">
                  <a:pos x="12" y="67"/>
                </a:cxn>
                <a:cxn ang="0">
                  <a:pos x="0" y="76"/>
                </a:cxn>
                <a:cxn ang="0">
                  <a:pos x="3" y="0"/>
                </a:cxn>
              </a:cxnLst>
              <a:rect l="0" t="0" r="r" b="b"/>
              <a:pathLst>
                <a:path w="59" h="88">
                  <a:moveTo>
                    <a:pt x="3" y="0"/>
                  </a:moveTo>
                  <a:cubicBezTo>
                    <a:pt x="5" y="0"/>
                    <a:pt x="7" y="0"/>
                    <a:pt x="8" y="0"/>
                  </a:cubicBezTo>
                  <a:cubicBezTo>
                    <a:pt x="14" y="18"/>
                    <a:pt x="9" y="42"/>
                    <a:pt x="8" y="63"/>
                  </a:cubicBezTo>
                  <a:cubicBezTo>
                    <a:pt x="17" y="57"/>
                    <a:pt x="28" y="44"/>
                    <a:pt x="46" y="43"/>
                  </a:cubicBezTo>
                  <a:cubicBezTo>
                    <a:pt x="56" y="46"/>
                    <a:pt x="55" y="61"/>
                    <a:pt x="54" y="74"/>
                  </a:cubicBezTo>
                  <a:cubicBezTo>
                    <a:pt x="54" y="79"/>
                    <a:pt x="59" y="88"/>
                    <a:pt x="48" y="87"/>
                  </a:cubicBezTo>
                  <a:cubicBezTo>
                    <a:pt x="44" y="77"/>
                    <a:pt x="55" y="51"/>
                    <a:pt x="40" y="49"/>
                  </a:cubicBezTo>
                  <a:cubicBezTo>
                    <a:pt x="30" y="48"/>
                    <a:pt x="20" y="63"/>
                    <a:pt x="12" y="67"/>
                  </a:cubicBezTo>
                  <a:cubicBezTo>
                    <a:pt x="9" y="71"/>
                    <a:pt x="9" y="78"/>
                    <a:pt x="0" y="76"/>
                  </a:cubicBezTo>
                  <a:cubicBezTo>
                    <a:pt x="2" y="56"/>
                    <a:pt x="5" y="21"/>
                    <a:pt x="3" y="0"/>
                  </a:cubicBezTo>
                  <a:close/>
                </a:path>
              </a:pathLst>
            </a:custGeom>
            <a:solidFill>
              <a:srgbClr val="FFFFFF"/>
            </a:solidFill>
          </p:spPr>
          <p:txBody>
            <a:bodyPr vert="horz" wrap="square" lIns="91440" tIns="45720" rIns="91440" bIns="45720" numCol="1" anchor="t" anchorCtr="0" compatLnSpc="1">
              <a:prstTxWarp prst="textNoShape">
                <a:avLst/>
              </a:prstTxWarp>
            </a:bodyPr>
            <a:lstStyle/>
            <a:p>
              <a:endParaRPr lang="en-US"/>
            </a:p>
          </p:txBody>
        </p:sp>
        <p:sp>
          <p:nvSpPr>
            <p:cNvPr id="211" name="Freeform 120"/>
            <p:cNvSpPr>
              <a:spLocks noEditPoints="1"/>
            </p:cNvSpPr>
            <p:nvPr/>
          </p:nvSpPr>
          <p:spPr bwMode="auto">
            <a:xfrm>
              <a:off x="2788" y="3834"/>
              <a:ext cx="154" cy="215"/>
            </a:xfrm>
            <a:custGeom>
              <a:avLst/>
              <a:gdLst/>
              <a:ahLst/>
              <a:cxnLst>
                <a:cxn ang="0">
                  <a:pos x="16" y="0"/>
                </a:cxn>
                <a:cxn ang="0">
                  <a:pos x="19" y="1"/>
                </a:cxn>
                <a:cxn ang="0">
                  <a:pos x="11" y="56"/>
                </a:cxn>
                <a:cxn ang="0">
                  <a:pos x="43" y="45"/>
                </a:cxn>
                <a:cxn ang="0">
                  <a:pos x="46" y="77"/>
                </a:cxn>
                <a:cxn ang="0">
                  <a:pos x="3" y="73"/>
                </a:cxn>
                <a:cxn ang="0">
                  <a:pos x="1" y="70"/>
                </a:cxn>
                <a:cxn ang="0">
                  <a:pos x="5" y="59"/>
                </a:cxn>
                <a:cxn ang="0">
                  <a:pos x="16" y="0"/>
                </a:cxn>
                <a:cxn ang="0">
                  <a:pos x="48" y="62"/>
                </a:cxn>
                <a:cxn ang="0">
                  <a:pos x="38" y="52"/>
                </a:cxn>
                <a:cxn ang="0">
                  <a:pos x="13" y="69"/>
                </a:cxn>
                <a:cxn ang="0">
                  <a:pos x="48" y="62"/>
                </a:cxn>
              </a:cxnLst>
              <a:rect l="0" t="0" r="r" b="b"/>
              <a:pathLst>
                <a:path w="60" h="83">
                  <a:moveTo>
                    <a:pt x="16" y="0"/>
                  </a:moveTo>
                  <a:cubicBezTo>
                    <a:pt x="18" y="0"/>
                    <a:pt x="18" y="1"/>
                    <a:pt x="19" y="1"/>
                  </a:cubicBezTo>
                  <a:cubicBezTo>
                    <a:pt x="16" y="19"/>
                    <a:pt x="15" y="39"/>
                    <a:pt x="11" y="56"/>
                  </a:cubicBezTo>
                  <a:cubicBezTo>
                    <a:pt x="18" y="48"/>
                    <a:pt x="31" y="41"/>
                    <a:pt x="43" y="45"/>
                  </a:cubicBezTo>
                  <a:cubicBezTo>
                    <a:pt x="58" y="50"/>
                    <a:pt x="60" y="70"/>
                    <a:pt x="46" y="77"/>
                  </a:cubicBezTo>
                  <a:cubicBezTo>
                    <a:pt x="33" y="83"/>
                    <a:pt x="13" y="75"/>
                    <a:pt x="3" y="73"/>
                  </a:cubicBezTo>
                  <a:cubicBezTo>
                    <a:pt x="3" y="71"/>
                    <a:pt x="2" y="70"/>
                    <a:pt x="1" y="70"/>
                  </a:cubicBezTo>
                  <a:cubicBezTo>
                    <a:pt x="0" y="64"/>
                    <a:pt x="2" y="62"/>
                    <a:pt x="5" y="59"/>
                  </a:cubicBezTo>
                  <a:cubicBezTo>
                    <a:pt x="8" y="39"/>
                    <a:pt x="11" y="18"/>
                    <a:pt x="16" y="0"/>
                  </a:cubicBezTo>
                  <a:close/>
                  <a:moveTo>
                    <a:pt x="48" y="62"/>
                  </a:moveTo>
                  <a:cubicBezTo>
                    <a:pt x="48" y="59"/>
                    <a:pt x="41" y="53"/>
                    <a:pt x="38" y="52"/>
                  </a:cubicBezTo>
                  <a:cubicBezTo>
                    <a:pt x="27" y="49"/>
                    <a:pt x="12" y="60"/>
                    <a:pt x="13" y="69"/>
                  </a:cubicBezTo>
                  <a:cubicBezTo>
                    <a:pt x="24" y="72"/>
                    <a:pt x="48" y="76"/>
                    <a:pt x="48" y="62"/>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12" name="Freeform 121"/>
            <p:cNvSpPr>
              <a:spLocks/>
            </p:cNvSpPr>
            <p:nvPr/>
          </p:nvSpPr>
          <p:spPr bwMode="auto">
            <a:xfrm>
              <a:off x="2973" y="3832"/>
              <a:ext cx="52" cy="199"/>
            </a:xfrm>
            <a:custGeom>
              <a:avLst/>
              <a:gdLst/>
              <a:ahLst/>
              <a:cxnLst>
                <a:cxn ang="0">
                  <a:pos x="14" y="3"/>
                </a:cxn>
                <a:cxn ang="0">
                  <a:pos x="12" y="63"/>
                </a:cxn>
                <a:cxn ang="0">
                  <a:pos x="16" y="72"/>
                </a:cxn>
                <a:cxn ang="0">
                  <a:pos x="6" y="76"/>
                </a:cxn>
                <a:cxn ang="0">
                  <a:pos x="7" y="2"/>
                </a:cxn>
                <a:cxn ang="0">
                  <a:pos x="14" y="3"/>
                </a:cxn>
              </a:cxnLst>
              <a:rect l="0" t="0" r="r" b="b"/>
              <a:pathLst>
                <a:path w="20" h="77">
                  <a:moveTo>
                    <a:pt x="14" y="3"/>
                  </a:moveTo>
                  <a:cubicBezTo>
                    <a:pt x="20" y="22"/>
                    <a:pt x="9" y="42"/>
                    <a:pt x="12" y="63"/>
                  </a:cubicBezTo>
                  <a:cubicBezTo>
                    <a:pt x="13" y="67"/>
                    <a:pt x="17" y="68"/>
                    <a:pt x="16" y="72"/>
                  </a:cubicBezTo>
                  <a:cubicBezTo>
                    <a:pt x="15" y="76"/>
                    <a:pt x="11" y="77"/>
                    <a:pt x="6" y="76"/>
                  </a:cubicBezTo>
                  <a:cubicBezTo>
                    <a:pt x="0" y="55"/>
                    <a:pt x="11" y="24"/>
                    <a:pt x="7" y="2"/>
                  </a:cubicBezTo>
                  <a:cubicBezTo>
                    <a:pt x="10" y="0"/>
                    <a:pt x="10" y="4"/>
                    <a:pt x="14" y="3"/>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13" name="Freeform 122"/>
            <p:cNvSpPr>
              <a:spLocks noEditPoints="1"/>
            </p:cNvSpPr>
            <p:nvPr/>
          </p:nvSpPr>
          <p:spPr bwMode="auto">
            <a:xfrm>
              <a:off x="3022" y="3907"/>
              <a:ext cx="175" cy="139"/>
            </a:xfrm>
            <a:custGeom>
              <a:avLst/>
              <a:gdLst/>
              <a:ahLst/>
              <a:cxnLst>
                <a:cxn ang="0">
                  <a:pos x="52" y="37"/>
                </a:cxn>
                <a:cxn ang="0">
                  <a:pos x="66" y="46"/>
                </a:cxn>
                <a:cxn ang="0">
                  <a:pos x="63" y="53"/>
                </a:cxn>
                <a:cxn ang="0">
                  <a:pos x="47" y="44"/>
                </a:cxn>
                <a:cxn ang="0">
                  <a:pos x="2" y="46"/>
                </a:cxn>
                <a:cxn ang="0">
                  <a:pos x="52" y="20"/>
                </a:cxn>
                <a:cxn ang="0">
                  <a:pos x="42" y="9"/>
                </a:cxn>
                <a:cxn ang="0">
                  <a:pos x="20" y="7"/>
                </a:cxn>
                <a:cxn ang="0">
                  <a:pos x="34" y="1"/>
                </a:cxn>
                <a:cxn ang="0">
                  <a:pos x="52" y="37"/>
                </a:cxn>
                <a:cxn ang="0">
                  <a:pos x="9" y="42"/>
                </a:cxn>
                <a:cxn ang="0">
                  <a:pos x="43" y="37"/>
                </a:cxn>
                <a:cxn ang="0">
                  <a:pos x="51" y="27"/>
                </a:cxn>
                <a:cxn ang="0">
                  <a:pos x="42" y="27"/>
                </a:cxn>
                <a:cxn ang="0">
                  <a:pos x="42" y="23"/>
                </a:cxn>
                <a:cxn ang="0">
                  <a:pos x="9" y="42"/>
                </a:cxn>
              </a:cxnLst>
              <a:rect l="0" t="0" r="r" b="b"/>
              <a:pathLst>
                <a:path w="68" h="54">
                  <a:moveTo>
                    <a:pt x="52" y="37"/>
                  </a:moveTo>
                  <a:cubicBezTo>
                    <a:pt x="53" y="44"/>
                    <a:pt x="60" y="45"/>
                    <a:pt x="66" y="46"/>
                  </a:cubicBezTo>
                  <a:cubicBezTo>
                    <a:pt x="66" y="49"/>
                    <a:pt x="65" y="51"/>
                    <a:pt x="63" y="53"/>
                  </a:cubicBezTo>
                  <a:cubicBezTo>
                    <a:pt x="57" y="51"/>
                    <a:pt x="49" y="50"/>
                    <a:pt x="47" y="44"/>
                  </a:cubicBezTo>
                  <a:cubicBezTo>
                    <a:pt x="35" y="45"/>
                    <a:pt x="14" y="54"/>
                    <a:pt x="2" y="46"/>
                  </a:cubicBezTo>
                  <a:cubicBezTo>
                    <a:pt x="0" y="22"/>
                    <a:pt x="32" y="9"/>
                    <a:pt x="52" y="20"/>
                  </a:cubicBezTo>
                  <a:cubicBezTo>
                    <a:pt x="51" y="14"/>
                    <a:pt x="46" y="12"/>
                    <a:pt x="42" y="9"/>
                  </a:cubicBezTo>
                  <a:cubicBezTo>
                    <a:pt x="34" y="6"/>
                    <a:pt x="25" y="11"/>
                    <a:pt x="20" y="7"/>
                  </a:cubicBezTo>
                  <a:cubicBezTo>
                    <a:pt x="21" y="2"/>
                    <a:pt x="29" y="1"/>
                    <a:pt x="34" y="1"/>
                  </a:cubicBezTo>
                  <a:cubicBezTo>
                    <a:pt x="56" y="0"/>
                    <a:pt x="68" y="22"/>
                    <a:pt x="52" y="37"/>
                  </a:cubicBezTo>
                  <a:close/>
                  <a:moveTo>
                    <a:pt x="9" y="42"/>
                  </a:moveTo>
                  <a:cubicBezTo>
                    <a:pt x="21" y="45"/>
                    <a:pt x="33" y="40"/>
                    <a:pt x="43" y="37"/>
                  </a:cubicBezTo>
                  <a:cubicBezTo>
                    <a:pt x="44" y="32"/>
                    <a:pt x="49" y="31"/>
                    <a:pt x="51" y="27"/>
                  </a:cubicBezTo>
                  <a:cubicBezTo>
                    <a:pt x="47" y="28"/>
                    <a:pt x="47" y="27"/>
                    <a:pt x="42" y="27"/>
                  </a:cubicBezTo>
                  <a:cubicBezTo>
                    <a:pt x="42" y="26"/>
                    <a:pt x="42" y="24"/>
                    <a:pt x="42" y="23"/>
                  </a:cubicBezTo>
                  <a:cubicBezTo>
                    <a:pt x="25" y="20"/>
                    <a:pt x="11" y="27"/>
                    <a:pt x="9" y="42"/>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215" name="Group 125"/>
          <p:cNvGrpSpPr>
            <a:grpSpLocks noChangeAspect="1"/>
          </p:cNvGrpSpPr>
          <p:nvPr/>
        </p:nvGrpSpPr>
        <p:grpSpPr bwMode="auto">
          <a:xfrm>
            <a:off x="2516188" y="5495925"/>
            <a:ext cx="1470025" cy="595313"/>
            <a:chOff x="1585" y="3462"/>
            <a:chExt cx="926" cy="375"/>
          </a:xfrm>
        </p:grpSpPr>
        <p:sp>
          <p:nvSpPr>
            <p:cNvPr id="216" name="AutoShape 124"/>
            <p:cNvSpPr>
              <a:spLocks noChangeAspect="1" noChangeArrowheads="1" noTextEdit="1"/>
            </p:cNvSpPr>
            <p:nvPr/>
          </p:nvSpPr>
          <p:spPr bwMode="auto">
            <a:xfrm>
              <a:off x="1585" y="3462"/>
              <a:ext cx="926" cy="375"/>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17" name="Freeform 126"/>
            <p:cNvSpPr>
              <a:spLocks/>
            </p:cNvSpPr>
            <p:nvPr/>
          </p:nvSpPr>
          <p:spPr bwMode="auto">
            <a:xfrm>
              <a:off x="2294" y="3465"/>
              <a:ext cx="183" cy="256"/>
            </a:xfrm>
            <a:custGeom>
              <a:avLst/>
              <a:gdLst/>
              <a:ahLst/>
              <a:cxnLst>
                <a:cxn ang="0">
                  <a:pos x="31" y="2"/>
                </a:cxn>
                <a:cxn ang="0">
                  <a:pos x="12" y="60"/>
                </a:cxn>
                <a:cxn ang="0">
                  <a:pos x="60" y="42"/>
                </a:cxn>
                <a:cxn ang="0">
                  <a:pos x="43" y="80"/>
                </a:cxn>
                <a:cxn ang="0">
                  <a:pos x="35" y="81"/>
                </a:cxn>
                <a:cxn ang="0">
                  <a:pos x="53" y="46"/>
                </a:cxn>
                <a:cxn ang="0">
                  <a:pos x="14" y="67"/>
                </a:cxn>
                <a:cxn ang="0">
                  <a:pos x="4" y="75"/>
                </a:cxn>
                <a:cxn ang="0">
                  <a:pos x="7" y="57"/>
                </a:cxn>
                <a:cxn ang="0">
                  <a:pos x="13" y="39"/>
                </a:cxn>
                <a:cxn ang="0">
                  <a:pos x="25" y="0"/>
                </a:cxn>
                <a:cxn ang="0">
                  <a:pos x="31" y="2"/>
                </a:cxn>
              </a:cxnLst>
              <a:rect l="0" t="0" r="r" b="b"/>
              <a:pathLst>
                <a:path w="60" h="84">
                  <a:moveTo>
                    <a:pt x="31" y="2"/>
                  </a:moveTo>
                  <a:cubicBezTo>
                    <a:pt x="29" y="23"/>
                    <a:pt x="17" y="39"/>
                    <a:pt x="12" y="60"/>
                  </a:cubicBezTo>
                  <a:cubicBezTo>
                    <a:pt x="24" y="48"/>
                    <a:pt x="38" y="38"/>
                    <a:pt x="60" y="42"/>
                  </a:cubicBezTo>
                  <a:cubicBezTo>
                    <a:pt x="59" y="58"/>
                    <a:pt x="44" y="64"/>
                    <a:pt x="43" y="80"/>
                  </a:cubicBezTo>
                  <a:cubicBezTo>
                    <a:pt x="40" y="79"/>
                    <a:pt x="40" y="84"/>
                    <a:pt x="35" y="81"/>
                  </a:cubicBezTo>
                  <a:cubicBezTo>
                    <a:pt x="35" y="69"/>
                    <a:pt x="49" y="60"/>
                    <a:pt x="53" y="46"/>
                  </a:cubicBezTo>
                  <a:cubicBezTo>
                    <a:pt x="35" y="45"/>
                    <a:pt x="25" y="57"/>
                    <a:pt x="14" y="67"/>
                  </a:cubicBezTo>
                  <a:cubicBezTo>
                    <a:pt x="12" y="72"/>
                    <a:pt x="10" y="77"/>
                    <a:pt x="4" y="75"/>
                  </a:cubicBezTo>
                  <a:cubicBezTo>
                    <a:pt x="0" y="70"/>
                    <a:pt x="5" y="63"/>
                    <a:pt x="7" y="57"/>
                  </a:cubicBezTo>
                  <a:cubicBezTo>
                    <a:pt x="9" y="51"/>
                    <a:pt x="11" y="45"/>
                    <a:pt x="13" y="39"/>
                  </a:cubicBezTo>
                  <a:cubicBezTo>
                    <a:pt x="18" y="26"/>
                    <a:pt x="22" y="12"/>
                    <a:pt x="25" y="0"/>
                  </a:cubicBezTo>
                  <a:cubicBezTo>
                    <a:pt x="27" y="1"/>
                    <a:pt x="29" y="1"/>
                    <a:pt x="31" y="2"/>
                  </a:cubicBezTo>
                  <a:close/>
                </a:path>
              </a:pathLst>
            </a:custGeom>
            <a:solidFill>
              <a:srgbClr val="F1AA25"/>
            </a:solidFill>
          </p:spPr>
          <p:txBody>
            <a:bodyPr vert="horz" wrap="square" lIns="91440" tIns="45720" rIns="91440" bIns="45720" numCol="1" anchor="t" anchorCtr="0" compatLnSpc="1">
              <a:prstTxWarp prst="textNoShape">
                <a:avLst/>
              </a:prstTxWarp>
            </a:bodyPr>
            <a:lstStyle/>
            <a:p>
              <a:endParaRPr lang="en-US"/>
            </a:p>
          </p:txBody>
        </p:sp>
        <p:sp>
          <p:nvSpPr>
            <p:cNvPr id="218" name="Freeform 127"/>
            <p:cNvSpPr>
              <a:spLocks/>
            </p:cNvSpPr>
            <p:nvPr/>
          </p:nvSpPr>
          <p:spPr bwMode="auto">
            <a:xfrm>
              <a:off x="2071" y="3477"/>
              <a:ext cx="95" cy="232"/>
            </a:xfrm>
            <a:custGeom>
              <a:avLst/>
              <a:gdLst/>
              <a:ahLst/>
              <a:cxnLst>
                <a:cxn ang="0">
                  <a:pos x="9" y="75"/>
                </a:cxn>
                <a:cxn ang="0">
                  <a:pos x="0" y="75"/>
                </a:cxn>
                <a:cxn ang="0">
                  <a:pos x="26" y="0"/>
                </a:cxn>
                <a:cxn ang="0">
                  <a:pos x="29" y="0"/>
                </a:cxn>
                <a:cxn ang="0">
                  <a:pos x="31" y="1"/>
                </a:cxn>
                <a:cxn ang="0">
                  <a:pos x="10" y="64"/>
                </a:cxn>
                <a:cxn ang="0">
                  <a:pos x="9" y="75"/>
                </a:cxn>
              </a:cxnLst>
              <a:rect l="0" t="0" r="r" b="b"/>
              <a:pathLst>
                <a:path w="31" h="76">
                  <a:moveTo>
                    <a:pt x="9" y="75"/>
                  </a:moveTo>
                  <a:cubicBezTo>
                    <a:pt x="7" y="76"/>
                    <a:pt x="4" y="76"/>
                    <a:pt x="0" y="75"/>
                  </a:cubicBezTo>
                  <a:cubicBezTo>
                    <a:pt x="5" y="44"/>
                    <a:pt x="22" y="29"/>
                    <a:pt x="26" y="0"/>
                  </a:cubicBezTo>
                  <a:cubicBezTo>
                    <a:pt x="27" y="0"/>
                    <a:pt x="28" y="1"/>
                    <a:pt x="29" y="0"/>
                  </a:cubicBezTo>
                  <a:cubicBezTo>
                    <a:pt x="30" y="0"/>
                    <a:pt x="30" y="1"/>
                    <a:pt x="31" y="1"/>
                  </a:cubicBezTo>
                  <a:cubicBezTo>
                    <a:pt x="31" y="22"/>
                    <a:pt x="14" y="42"/>
                    <a:pt x="10" y="64"/>
                  </a:cubicBezTo>
                  <a:cubicBezTo>
                    <a:pt x="9" y="69"/>
                    <a:pt x="13" y="70"/>
                    <a:pt x="9" y="75"/>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19" name="Freeform 128"/>
            <p:cNvSpPr>
              <a:spLocks/>
            </p:cNvSpPr>
            <p:nvPr/>
          </p:nvSpPr>
          <p:spPr bwMode="auto">
            <a:xfrm>
              <a:off x="1585" y="3465"/>
              <a:ext cx="480" cy="299"/>
            </a:xfrm>
            <a:custGeom>
              <a:avLst/>
              <a:gdLst/>
              <a:ahLst/>
              <a:cxnLst>
                <a:cxn ang="0">
                  <a:pos x="119" y="7"/>
                </a:cxn>
                <a:cxn ang="0">
                  <a:pos x="89" y="38"/>
                </a:cxn>
                <a:cxn ang="0">
                  <a:pos x="157" y="59"/>
                </a:cxn>
                <a:cxn ang="0">
                  <a:pos x="155" y="67"/>
                </a:cxn>
                <a:cxn ang="0">
                  <a:pos x="114" y="82"/>
                </a:cxn>
                <a:cxn ang="0">
                  <a:pos x="33" y="91"/>
                </a:cxn>
                <a:cxn ang="0">
                  <a:pos x="16" y="91"/>
                </a:cxn>
                <a:cxn ang="0">
                  <a:pos x="0" y="93"/>
                </a:cxn>
                <a:cxn ang="0">
                  <a:pos x="21" y="87"/>
                </a:cxn>
                <a:cxn ang="0">
                  <a:pos x="26" y="89"/>
                </a:cxn>
                <a:cxn ang="0">
                  <a:pos x="137" y="74"/>
                </a:cxn>
                <a:cxn ang="0">
                  <a:pos x="149" y="61"/>
                </a:cxn>
                <a:cxn ang="0">
                  <a:pos x="77" y="43"/>
                </a:cxn>
                <a:cxn ang="0">
                  <a:pos x="58" y="82"/>
                </a:cxn>
                <a:cxn ang="0">
                  <a:pos x="51" y="82"/>
                </a:cxn>
                <a:cxn ang="0">
                  <a:pos x="67" y="46"/>
                </a:cxn>
                <a:cxn ang="0">
                  <a:pos x="52" y="44"/>
                </a:cxn>
                <a:cxn ang="0">
                  <a:pos x="71" y="38"/>
                </a:cxn>
                <a:cxn ang="0">
                  <a:pos x="87" y="12"/>
                </a:cxn>
                <a:cxn ang="0">
                  <a:pos x="80" y="35"/>
                </a:cxn>
                <a:cxn ang="0">
                  <a:pos x="112" y="12"/>
                </a:cxn>
                <a:cxn ang="0">
                  <a:pos x="78" y="9"/>
                </a:cxn>
                <a:cxn ang="0">
                  <a:pos x="43" y="11"/>
                </a:cxn>
                <a:cxn ang="0">
                  <a:pos x="70" y="4"/>
                </a:cxn>
                <a:cxn ang="0">
                  <a:pos x="119" y="7"/>
                </a:cxn>
              </a:cxnLst>
              <a:rect l="0" t="0" r="r" b="b"/>
              <a:pathLst>
                <a:path w="157" h="98">
                  <a:moveTo>
                    <a:pt x="119" y="7"/>
                  </a:moveTo>
                  <a:cubicBezTo>
                    <a:pt x="123" y="27"/>
                    <a:pt x="102" y="34"/>
                    <a:pt x="89" y="38"/>
                  </a:cubicBezTo>
                  <a:cubicBezTo>
                    <a:pt x="108" y="40"/>
                    <a:pt x="144" y="43"/>
                    <a:pt x="157" y="59"/>
                  </a:cubicBezTo>
                  <a:cubicBezTo>
                    <a:pt x="156" y="62"/>
                    <a:pt x="156" y="64"/>
                    <a:pt x="155" y="67"/>
                  </a:cubicBezTo>
                  <a:cubicBezTo>
                    <a:pt x="149" y="80"/>
                    <a:pt x="130" y="80"/>
                    <a:pt x="114" y="82"/>
                  </a:cubicBezTo>
                  <a:cubicBezTo>
                    <a:pt x="89" y="86"/>
                    <a:pt x="61" y="87"/>
                    <a:pt x="33" y="91"/>
                  </a:cubicBezTo>
                  <a:cubicBezTo>
                    <a:pt x="29" y="91"/>
                    <a:pt x="23" y="92"/>
                    <a:pt x="16" y="91"/>
                  </a:cubicBezTo>
                  <a:cubicBezTo>
                    <a:pt x="11" y="92"/>
                    <a:pt x="5" y="98"/>
                    <a:pt x="0" y="93"/>
                  </a:cubicBezTo>
                  <a:cubicBezTo>
                    <a:pt x="3" y="84"/>
                    <a:pt x="16" y="92"/>
                    <a:pt x="21" y="87"/>
                  </a:cubicBezTo>
                  <a:cubicBezTo>
                    <a:pt x="24" y="87"/>
                    <a:pt x="25" y="88"/>
                    <a:pt x="26" y="89"/>
                  </a:cubicBezTo>
                  <a:cubicBezTo>
                    <a:pt x="62" y="82"/>
                    <a:pt x="102" y="82"/>
                    <a:pt x="137" y="74"/>
                  </a:cubicBezTo>
                  <a:cubicBezTo>
                    <a:pt x="141" y="70"/>
                    <a:pt x="152" y="69"/>
                    <a:pt x="149" y="61"/>
                  </a:cubicBezTo>
                  <a:cubicBezTo>
                    <a:pt x="144" y="45"/>
                    <a:pt x="86" y="44"/>
                    <a:pt x="77" y="43"/>
                  </a:cubicBezTo>
                  <a:cubicBezTo>
                    <a:pt x="69" y="53"/>
                    <a:pt x="62" y="70"/>
                    <a:pt x="58" y="82"/>
                  </a:cubicBezTo>
                  <a:cubicBezTo>
                    <a:pt x="55" y="81"/>
                    <a:pt x="55" y="84"/>
                    <a:pt x="51" y="82"/>
                  </a:cubicBezTo>
                  <a:cubicBezTo>
                    <a:pt x="53" y="70"/>
                    <a:pt x="62" y="57"/>
                    <a:pt x="67" y="46"/>
                  </a:cubicBezTo>
                  <a:cubicBezTo>
                    <a:pt x="65" y="44"/>
                    <a:pt x="56" y="49"/>
                    <a:pt x="52" y="44"/>
                  </a:cubicBezTo>
                  <a:cubicBezTo>
                    <a:pt x="54" y="35"/>
                    <a:pt x="65" y="41"/>
                    <a:pt x="71" y="38"/>
                  </a:cubicBezTo>
                  <a:cubicBezTo>
                    <a:pt x="77" y="30"/>
                    <a:pt x="81" y="16"/>
                    <a:pt x="87" y="12"/>
                  </a:cubicBezTo>
                  <a:cubicBezTo>
                    <a:pt x="93" y="18"/>
                    <a:pt x="83" y="30"/>
                    <a:pt x="80" y="35"/>
                  </a:cubicBezTo>
                  <a:cubicBezTo>
                    <a:pt x="91" y="33"/>
                    <a:pt x="112" y="27"/>
                    <a:pt x="112" y="12"/>
                  </a:cubicBezTo>
                  <a:cubicBezTo>
                    <a:pt x="102" y="5"/>
                    <a:pt x="89" y="8"/>
                    <a:pt x="78" y="9"/>
                  </a:cubicBezTo>
                  <a:cubicBezTo>
                    <a:pt x="66" y="10"/>
                    <a:pt x="55" y="12"/>
                    <a:pt x="43" y="11"/>
                  </a:cubicBezTo>
                  <a:cubicBezTo>
                    <a:pt x="47" y="2"/>
                    <a:pt x="61" y="4"/>
                    <a:pt x="70" y="4"/>
                  </a:cubicBezTo>
                  <a:cubicBezTo>
                    <a:pt x="85" y="3"/>
                    <a:pt x="101" y="0"/>
                    <a:pt x="119" y="7"/>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20" name="Freeform 129"/>
            <p:cNvSpPr>
              <a:spLocks noEditPoints="1"/>
            </p:cNvSpPr>
            <p:nvPr/>
          </p:nvSpPr>
          <p:spPr bwMode="auto">
            <a:xfrm>
              <a:off x="2132" y="3535"/>
              <a:ext cx="162" cy="186"/>
            </a:xfrm>
            <a:custGeom>
              <a:avLst/>
              <a:gdLst/>
              <a:ahLst/>
              <a:cxnLst>
                <a:cxn ang="0">
                  <a:pos x="39" y="51"/>
                </a:cxn>
                <a:cxn ang="0">
                  <a:pos x="51" y="54"/>
                </a:cxn>
                <a:cxn ang="0">
                  <a:pos x="32" y="54"/>
                </a:cxn>
                <a:cxn ang="0">
                  <a:pos x="33" y="38"/>
                </a:cxn>
                <a:cxn ang="0">
                  <a:pos x="2" y="46"/>
                </a:cxn>
                <a:cxn ang="0">
                  <a:pos x="1" y="35"/>
                </a:cxn>
                <a:cxn ang="0">
                  <a:pos x="49" y="16"/>
                </a:cxn>
                <a:cxn ang="0">
                  <a:pos x="49" y="28"/>
                </a:cxn>
                <a:cxn ang="0">
                  <a:pos x="42" y="33"/>
                </a:cxn>
                <a:cxn ang="0">
                  <a:pos x="39" y="51"/>
                </a:cxn>
                <a:cxn ang="0">
                  <a:pos x="9" y="42"/>
                </a:cxn>
                <a:cxn ang="0">
                  <a:pos x="39" y="25"/>
                </a:cxn>
                <a:cxn ang="0">
                  <a:pos x="45" y="26"/>
                </a:cxn>
                <a:cxn ang="0">
                  <a:pos x="9" y="42"/>
                </a:cxn>
              </a:cxnLst>
              <a:rect l="0" t="0" r="r" b="b"/>
              <a:pathLst>
                <a:path w="53" h="61">
                  <a:moveTo>
                    <a:pt x="39" y="51"/>
                  </a:moveTo>
                  <a:cubicBezTo>
                    <a:pt x="43" y="53"/>
                    <a:pt x="45" y="52"/>
                    <a:pt x="51" y="54"/>
                  </a:cubicBezTo>
                  <a:cubicBezTo>
                    <a:pt x="48" y="61"/>
                    <a:pt x="37" y="58"/>
                    <a:pt x="32" y="54"/>
                  </a:cubicBezTo>
                  <a:cubicBezTo>
                    <a:pt x="31" y="50"/>
                    <a:pt x="29" y="43"/>
                    <a:pt x="33" y="38"/>
                  </a:cubicBezTo>
                  <a:cubicBezTo>
                    <a:pt x="23" y="42"/>
                    <a:pt x="18" y="53"/>
                    <a:pt x="2" y="46"/>
                  </a:cubicBezTo>
                  <a:cubicBezTo>
                    <a:pt x="2" y="43"/>
                    <a:pt x="0" y="39"/>
                    <a:pt x="1" y="35"/>
                  </a:cubicBezTo>
                  <a:cubicBezTo>
                    <a:pt x="3" y="29"/>
                    <a:pt x="37" y="0"/>
                    <a:pt x="49" y="16"/>
                  </a:cubicBezTo>
                  <a:cubicBezTo>
                    <a:pt x="49" y="21"/>
                    <a:pt x="53" y="23"/>
                    <a:pt x="49" y="28"/>
                  </a:cubicBezTo>
                  <a:cubicBezTo>
                    <a:pt x="48" y="30"/>
                    <a:pt x="44" y="30"/>
                    <a:pt x="42" y="33"/>
                  </a:cubicBezTo>
                  <a:cubicBezTo>
                    <a:pt x="38" y="38"/>
                    <a:pt x="37" y="44"/>
                    <a:pt x="39" y="51"/>
                  </a:cubicBezTo>
                  <a:close/>
                  <a:moveTo>
                    <a:pt x="9" y="42"/>
                  </a:moveTo>
                  <a:cubicBezTo>
                    <a:pt x="22" y="42"/>
                    <a:pt x="30" y="32"/>
                    <a:pt x="39" y="25"/>
                  </a:cubicBezTo>
                  <a:cubicBezTo>
                    <a:pt x="41" y="23"/>
                    <a:pt x="43" y="28"/>
                    <a:pt x="45" y="26"/>
                  </a:cubicBezTo>
                  <a:cubicBezTo>
                    <a:pt x="42" y="3"/>
                    <a:pt x="5" y="33"/>
                    <a:pt x="9" y="42"/>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21" name="Freeform 130"/>
            <p:cNvSpPr>
              <a:spLocks/>
            </p:cNvSpPr>
            <p:nvPr/>
          </p:nvSpPr>
          <p:spPr bwMode="auto">
            <a:xfrm>
              <a:off x="1640" y="3791"/>
              <a:ext cx="871" cy="58"/>
            </a:xfrm>
            <a:custGeom>
              <a:avLst/>
              <a:gdLst/>
              <a:ahLst/>
              <a:cxnLst>
                <a:cxn ang="0">
                  <a:pos x="279" y="0"/>
                </a:cxn>
                <a:cxn ang="0">
                  <a:pos x="285" y="3"/>
                </a:cxn>
                <a:cxn ang="0">
                  <a:pos x="269" y="7"/>
                </a:cxn>
                <a:cxn ang="0">
                  <a:pos x="200" y="8"/>
                </a:cxn>
                <a:cxn ang="0">
                  <a:pos x="80" y="10"/>
                </a:cxn>
                <a:cxn ang="0">
                  <a:pos x="47" y="12"/>
                </a:cxn>
                <a:cxn ang="0">
                  <a:pos x="13" y="15"/>
                </a:cxn>
                <a:cxn ang="0">
                  <a:pos x="0" y="12"/>
                </a:cxn>
                <a:cxn ang="0">
                  <a:pos x="17" y="9"/>
                </a:cxn>
                <a:cxn ang="0">
                  <a:pos x="81" y="5"/>
                </a:cxn>
                <a:cxn ang="0">
                  <a:pos x="246" y="3"/>
                </a:cxn>
                <a:cxn ang="0">
                  <a:pos x="279" y="0"/>
                </a:cxn>
              </a:cxnLst>
              <a:rect l="0" t="0" r="r" b="b"/>
              <a:pathLst>
                <a:path w="285" h="19">
                  <a:moveTo>
                    <a:pt x="279" y="0"/>
                  </a:moveTo>
                  <a:cubicBezTo>
                    <a:pt x="282" y="0"/>
                    <a:pt x="284" y="1"/>
                    <a:pt x="285" y="3"/>
                  </a:cubicBezTo>
                  <a:cubicBezTo>
                    <a:pt x="282" y="11"/>
                    <a:pt x="275" y="7"/>
                    <a:pt x="269" y="7"/>
                  </a:cubicBezTo>
                  <a:cubicBezTo>
                    <a:pt x="247" y="7"/>
                    <a:pt x="223" y="8"/>
                    <a:pt x="200" y="8"/>
                  </a:cubicBezTo>
                  <a:cubicBezTo>
                    <a:pt x="161" y="8"/>
                    <a:pt x="119" y="8"/>
                    <a:pt x="80" y="10"/>
                  </a:cubicBezTo>
                  <a:cubicBezTo>
                    <a:pt x="69" y="10"/>
                    <a:pt x="58" y="11"/>
                    <a:pt x="47" y="12"/>
                  </a:cubicBezTo>
                  <a:cubicBezTo>
                    <a:pt x="35" y="13"/>
                    <a:pt x="25" y="14"/>
                    <a:pt x="13" y="15"/>
                  </a:cubicBezTo>
                  <a:cubicBezTo>
                    <a:pt x="10" y="15"/>
                    <a:pt x="2" y="19"/>
                    <a:pt x="0" y="12"/>
                  </a:cubicBezTo>
                  <a:cubicBezTo>
                    <a:pt x="2" y="3"/>
                    <a:pt x="12" y="9"/>
                    <a:pt x="17" y="9"/>
                  </a:cubicBezTo>
                  <a:cubicBezTo>
                    <a:pt x="37" y="9"/>
                    <a:pt x="58" y="6"/>
                    <a:pt x="81" y="5"/>
                  </a:cubicBezTo>
                  <a:cubicBezTo>
                    <a:pt x="133" y="3"/>
                    <a:pt x="190" y="4"/>
                    <a:pt x="246" y="3"/>
                  </a:cubicBezTo>
                  <a:cubicBezTo>
                    <a:pt x="259" y="3"/>
                    <a:pt x="271" y="4"/>
                    <a:pt x="279" y="0"/>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223" name="Group 133"/>
          <p:cNvGrpSpPr>
            <a:grpSpLocks noChangeAspect="1"/>
          </p:cNvGrpSpPr>
          <p:nvPr/>
        </p:nvGrpSpPr>
        <p:grpSpPr bwMode="auto">
          <a:xfrm>
            <a:off x="0" y="6202363"/>
            <a:ext cx="1984375" cy="655637"/>
            <a:chOff x="0" y="3907"/>
            <a:chExt cx="1250" cy="413"/>
          </a:xfrm>
        </p:grpSpPr>
        <p:sp>
          <p:nvSpPr>
            <p:cNvPr id="224" name="AutoShape 132"/>
            <p:cNvSpPr>
              <a:spLocks noChangeAspect="1" noChangeArrowheads="1" noTextEdit="1"/>
            </p:cNvSpPr>
            <p:nvPr/>
          </p:nvSpPr>
          <p:spPr bwMode="auto">
            <a:xfrm>
              <a:off x="0" y="3907"/>
              <a:ext cx="1250" cy="413"/>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25" name="Freeform 134"/>
            <p:cNvSpPr>
              <a:spLocks noEditPoints="1"/>
            </p:cNvSpPr>
            <p:nvPr/>
          </p:nvSpPr>
          <p:spPr bwMode="auto">
            <a:xfrm>
              <a:off x="219" y="3991"/>
              <a:ext cx="78" cy="64"/>
            </a:xfrm>
            <a:custGeom>
              <a:avLst/>
              <a:gdLst/>
              <a:ahLst/>
              <a:cxnLst>
                <a:cxn ang="0">
                  <a:pos x="18" y="0"/>
                </a:cxn>
                <a:cxn ang="0">
                  <a:pos x="27" y="5"/>
                </a:cxn>
                <a:cxn ang="0">
                  <a:pos x="2" y="8"/>
                </a:cxn>
                <a:cxn ang="0">
                  <a:pos x="18" y="0"/>
                </a:cxn>
                <a:cxn ang="0">
                  <a:pos x="14" y="12"/>
                </a:cxn>
                <a:cxn ang="0">
                  <a:pos x="17" y="7"/>
                </a:cxn>
                <a:cxn ang="0">
                  <a:pos x="14" y="12"/>
                </a:cxn>
              </a:cxnLst>
              <a:rect l="0" t="0" r="r" b="b"/>
              <a:pathLst>
                <a:path w="31" h="25">
                  <a:moveTo>
                    <a:pt x="18" y="0"/>
                  </a:moveTo>
                  <a:cubicBezTo>
                    <a:pt x="22" y="0"/>
                    <a:pt x="26" y="0"/>
                    <a:pt x="27" y="5"/>
                  </a:cubicBezTo>
                  <a:cubicBezTo>
                    <a:pt x="31" y="22"/>
                    <a:pt x="0" y="25"/>
                    <a:pt x="2" y="8"/>
                  </a:cubicBezTo>
                  <a:cubicBezTo>
                    <a:pt x="3" y="1"/>
                    <a:pt x="10" y="0"/>
                    <a:pt x="18" y="0"/>
                  </a:cubicBezTo>
                  <a:close/>
                  <a:moveTo>
                    <a:pt x="14" y="12"/>
                  </a:moveTo>
                  <a:cubicBezTo>
                    <a:pt x="18" y="14"/>
                    <a:pt x="21" y="8"/>
                    <a:pt x="17" y="7"/>
                  </a:cubicBezTo>
                  <a:cubicBezTo>
                    <a:pt x="17" y="9"/>
                    <a:pt x="14" y="8"/>
                    <a:pt x="14" y="12"/>
                  </a:cubicBezTo>
                  <a:close/>
                </a:path>
              </a:pathLst>
            </a:custGeom>
            <a:solidFill>
              <a:srgbClr val="F1AA25"/>
            </a:solidFill>
          </p:spPr>
          <p:txBody>
            <a:bodyPr vert="horz" wrap="square" lIns="91440" tIns="45720" rIns="91440" bIns="45720" numCol="1" anchor="t" anchorCtr="0" compatLnSpc="1">
              <a:prstTxWarp prst="textNoShape">
                <a:avLst/>
              </a:prstTxWarp>
            </a:bodyPr>
            <a:lstStyle/>
            <a:p>
              <a:endParaRPr lang="en-US"/>
            </a:p>
          </p:txBody>
        </p:sp>
        <p:sp>
          <p:nvSpPr>
            <p:cNvPr id="226" name="Freeform 135"/>
            <p:cNvSpPr>
              <a:spLocks noEditPoints="1"/>
            </p:cNvSpPr>
            <p:nvPr/>
          </p:nvSpPr>
          <p:spPr bwMode="auto">
            <a:xfrm>
              <a:off x="785" y="4052"/>
              <a:ext cx="92" cy="79"/>
            </a:xfrm>
            <a:custGeom>
              <a:avLst/>
              <a:gdLst/>
              <a:ahLst/>
              <a:cxnLst>
                <a:cxn ang="0">
                  <a:pos x="36" y="7"/>
                </a:cxn>
                <a:cxn ang="0">
                  <a:pos x="17" y="31"/>
                </a:cxn>
                <a:cxn ang="0">
                  <a:pos x="1" y="18"/>
                </a:cxn>
                <a:cxn ang="0">
                  <a:pos x="11" y="1"/>
                </a:cxn>
                <a:cxn ang="0">
                  <a:pos x="36" y="7"/>
                </a:cxn>
                <a:cxn ang="0">
                  <a:pos x="12" y="22"/>
                </a:cxn>
                <a:cxn ang="0">
                  <a:pos x="24" y="10"/>
                </a:cxn>
                <a:cxn ang="0">
                  <a:pos x="12" y="22"/>
                </a:cxn>
                <a:cxn ang="0">
                  <a:pos x="20" y="22"/>
                </a:cxn>
                <a:cxn ang="0">
                  <a:pos x="20" y="22"/>
                </a:cxn>
              </a:cxnLst>
              <a:rect l="0" t="0" r="r" b="b"/>
              <a:pathLst>
                <a:path w="36" h="31">
                  <a:moveTo>
                    <a:pt x="36" y="7"/>
                  </a:moveTo>
                  <a:cubicBezTo>
                    <a:pt x="36" y="23"/>
                    <a:pt x="28" y="31"/>
                    <a:pt x="17" y="31"/>
                  </a:cubicBezTo>
                  <a:cubicBezTo>
                    <a:pt x="8" y="31"/>
                    <a:pt x="1" y="25"/>
                    <a:pt x="1" y="18"/>
                  </a:cubicBezTo>
                  <a:cubicBezTo>
                    <a:pt x="0" y="11"/>
                    <a:pt x="7" y="7"/>
                    <a:pt x="11" y="1"/>
                  </a:cubicBezTo>
                  <a:cubicBezTo>
                    <a:pt x="19" y="2"/>
                    <a:pt x="31" y="0"/>
                    <a:pt x="36" y="7"/>
                  </a:cubicBezTo>
                  <a:close/>
                  <a:moveTo>
                    <a:pt x="12" y="22"/>
                  </a:moveTo>
                  <a:cubicBezTo>
                    <a:pt x="14" y="16"/>
                    <a:pt x="25" y="15"/>
                    <a:pt x="24" y="10"/>
                  </a:cubicBezTo>
                  <a:cubicBezTo>
                    <a:pt x="22" y="15"/>
                    <a:pt x="9" y="14"/>
                    <a:pt x="12" y="22"/>
                  </a:cubicBezTo>
                  <a:close/>
                  <a:moveTo>
                    <a:pt x="20" y="22"/>
                  </a:moveTo>
                  <a:cubicBezTo>
                    <a:pt x="26" y="22"/>
                    <a:pt x="23" y="18"/>
                    <a:pt x="20" y="22"/>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27" name="Freeform 136"/>
            <p:cNvSpPr>
              <a:spLocks noEditPoints="1"/>
            </p:cNvSpPr>
            <p:nvPr/>
          </p:nvSpPr>
          <p:spPr bwMode="auto">
            <a:xfrm>
              <a:off x="234" y="4121"/>
              <a:ext cx="89" cy="89"/>
            </a:xfrm>
            <a:custGeom>
              <a:avLst/>
              <a:gdLst/>
              <a:ahLst/>
              <a:cxnLst>
                <a:cxn ang="0">
                  <a:pos x="30" y="4"/>
                </a:cxn>
                <a:cxn ang="0">
                  <a:pos x="28" y="31"/>
                </a:cxn>
                <a:cxn ang="0">
                  <a:pos x="22" y="34"/>
                </a:cxn>
                <a:cxn ang="0">
                  <a:pos x="4" y="9"/>
                </a:cxn>
                <a:cxn ang="0">
                  <a:pos x="30" y="4"/>
                </a:cxn>
                <a:cxn ang="0">
                  <a:pos x="17" y="18"/>
                </a:cxn>
                <a:cxn ang="0">
                  <a:pos x="24" y="11"/>
                </a:cxn>
                <a:cxn ang="0">
                  <a:pos x="17" y="18"/>
                </a:cxn>
                <a:cxn ang="0">
                  <a:pos x="22" y="24"/>
                </a:cxn>
                <a:cxn ang="0">
                  <a:pos x="24" y="21"/>
                </a:cxn>
                <a:cxn ang="0">
                  <a:pos x="22" y="24"/>
                </a:cxn>
              </a:cxnLst>
              <a:rect l="0" t="0" r="r" b="b"/>
              <a:pathLst>
                <a:path w="35" h="35">
                  <a:moveTo>
                    <a:pt x="30" y="4"/>
                  </a:moveTo>
                  <a:cubicBezTo>
                    <a:pt x="34" y="12"/>
                    <a:pt x="35" y="26"/>
                    <a:pt x="28" y="31"/>
                  </a:cubicBezTo>
                  <a:cubicBezTo>
                    <a:pt x="28" y="31"/>
                    <a:pt x="23" y="34"/>
                    <a:pt x="22" y="34"/>
                  </a:cubicBezTo>
                  <a:cubicBezTo>
                    <a:pt x="10" y="35"/>
                    <a:pt x="0" y="19"/>
                    <a:pt x="4" y="9"/>
                  </a:cubicBezTo>
                  <a:cubicBezTo>
                    <a:pt x="8" y="1"/>
                    <a:pt x="20" y="0"/>
                    <a:pt x="30" y="4"/>
                  </a:cubicBezTo>
                  <a:close/>
                  <a:moveTo>
                    <a:pt x="17" y="18"/>
                  </a:moveTo>
                  <a:cubicBezTo>
                    <a:pt x="20" y="16"/>
                    <a:pt x="23" y="14"/>
                    <a:pt x="24" y="11"/>
                  </a:cubicBezTo>
                  <a:cubicBezTo>
                    <a:pt x="21" y="12"/>
                    <a:pt x="19" y="15"/>
                    <a:pt x="17" y="18"/>
                  </a:cubicBezTo>
                  <a:close/>
                  <a:moveTo>
                    <a:pt x="22" y="24"/>
                  </a:moveTo>
                  <a:cubicBezTo>
                    <a:pt x="24" y="25"/>
                    <a:pt x="27" y="22"/>
                    <a:pt x="24" y="21"/>
                  </a:cubicBezTo>
                  <a:cubicBezTo>
                    <a:pt x="24" y="23"/>
                    <a:pt x="23" y="23"/>
                    <a:pt x="22" y="24"/>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28" name="Freeform 137"/>
            <p:cNvSpPr>
              <a:spLocks noEditPoints="1"/>
            </p:cNvSpPr>
            <p:nvPr/>
          </p:nvSpPr>
          <p:spPr bwMode="auto">
            <a:xfrm>
              <a:off x="0" y="3899"/>
              <a:ext cx="1250" cy="421"/>
            </a:xfrm>
            <a:custGeom>
              <a:avLst/>
              <a:gdLst/>
              <a:ahLst/>
              <a:cxnLst>
                <a:cxn ang="0">
                  <a:pos x="471" y="91"/>
                </a:cxn>
                <a:cxn ang="0">
                  <a:pos x="400" y="145"/>
                </a:cxn>
                <a:cxn ang="0">
                  <a:pos x="287" y="143"/>
                </a:cxn>
                <a:cxn ang="0">
                  <a:pos x="195" y="149"/>
                </a:cxn>
                <a:cxn ang="0">
                  <a:pos x="40" y="159"/>
                </a:cxn>
                <a:cxn ang="0">
                  <a:pos x="12" y="107"/>
                </a:cxn>
                <a:cxn ang="0">
                  <a:pos x="62" y="18"/>
                </a:cxn>
                <a:cxn ang="0">
                  <a:pos x="163" y="28"/>
                </a:cxn>
                <a:cxn ang="0">
                  <a:pos x="238" y="10"/>
                </a:cxn>
                <a:cxn ang="0">
                  <a:pos x="272" y="36"/>
                </a:cxn>
                <a:cxn ang="0">
                  <a:pos x="340" y="4"/>
                </a:cxn>
                <a:cxn ang="0">
                  <a:pos x="428" y="21"/>
                </a:cxn>
                <a:cxn ang="0">
                  <a:pos x="485" y="17"/>
                </a:cxn>
                <a:cxn ang="0">
                  <a:pos x="420" y="14"/>
                </a:cxn>
                <a:cxn ang="0">
                  <a:pos x="395" y="106"/>
                </a:cxn>
                <a:cxn ang="0">
                  <a:pos x="424" y="135"/>
                </a:cxn>
                <a:cxn ang="0">
                  <a:pos x="448" y="16"/>
                </a:cxn>
                <a:cxn ang="0">
                  <a:pos x="327" y="12"/>
                </a:cxn>
                <a:cxn ang="0">
                  <a:pos x="324" y="105"/>
                </a:cxn>
                <a:cxn ang="0">
                  <a:pos x="362" y="76"/>
                </a:cxn>
                <a:cxn ang="0">
                  <a:pos x="339" y="13"/>
                </a:cxn>
                <a:cxn ang="0">
                  <a:pos x="364" y="38"/>
                </a:cxn>
                <a:cxn ang="0">
                  <a:pos x="210" y="100"/>
                </a:cxn>
                <a:cxn ang="0">
                  <a:pos x="185" y="88"/>
                </a:cxn>
                <a:cxn ang="0">
                  <a:pos x="234" y="110"/>
                </a:cxn>
                <a:cxn ang="0">
                  <a:pos x="366" y="52"/>
                </a:cxn>
                <a:cxn ang="0">
                  <a:pos x="169" y="39"/>
                </a:cxn>
                <a:cxn ang="0">
                  <a:pos x="43" y="141"/>
                </a:cxn>
                <a:cxn ang="0">
                  <a:pos x="163" y="126"/>
                </a:cxn>
                <a:cxn ang="0">
                  <a:pos x="110" y="71"/>
                </a:cxn>
                <a:cxn ang="0">
                  <a:pos x="270" y="66"/>
                </a:cxn>
                <a:cxn ang="0">
                  <a:pos x="367" y="62"/>
                </a:cxn>
                <a:cxn ang="0">
                  <a:pos x="66" y="23"/>
                </a:cxn>
                <a:cxn ang="0">
                  <a:pos x="165" y="55"/>
                </a:cxn>
                <a:cxn ang="0">
                  <a:pos x="32" y="62"/>
                </a:cxn>
                <a:cxn ang="0">
                  <a:pos x="265" y="77"/>
                </a:cxn>
                <a:cxn ang="0">
                  <a:pos x="182" y="61"/>
                </a:cxn>
                <a:cxn ang="0">
                  <a:pos x="410" y="85"/>
                </a:cxn>
                <a:cxn ang="0">
                  <a:pos x="406" y="99"/>
                </a:cxn>
                <a:cxn ang="0">
                  <a:pos x="30" y="74"/>
                </a:cxn>
                <a:cxn ang="0">
                  <a:pos x="30" y="74"/>
                </a:cxn>
                <a:cxn ang="0">
                  <a:pos x="286" y="75"/>
                </a:cxn>
                <a:cxn ang="0">
                  <a:pos x="404" y="109"/>
                </a:cxn>
                <a:cxn ang="0">
                  <a:pos x="371" y="93"/>
                </a:cxn>
                <a:cxn ang="0">
                  <a:pos x="54" y="66"/>
                </a:cxn>
                <a:cxn ang="0">
                  <a:pos x="263" y="98"/>
                </a:cxn>
                <a:cxn ang="0">
                  <a:pos x="403" y="122"/>
                </a:cxn>
                <a:cxn ang="0">
                  <a:pos x="278" y="97"/>
                </a:cxn>
                <a:cxn ang="0">
                  <a:pos x="52" y="80"/>
                </a:cxn>
                <a:cxn ang="0">
                  <a:pos x="403" y="130"/>
                </a:cxn>
                <a:cxn ang="0">
                  <a:pos x="410" y="134"/>
                </a:cxn>
                <a:cxn ang="0">
                  <a:pos x="44" y="110"/>
                </a:cxn>
                <a:cxn ang="0">
                  <a:pos x="160" y="137"/>
                </a:cxn>
                <a:cxn ang="0">
                  <a:pos x="40" y="124"/>
                </a:cxn>
                <a:cxn ang="0">
                  <a:pos x="35" y="140"/>
                </a:cxn>
              </a:cxnLst>
              <a:rect l="0" t="0" r="r" b="b"/>
              <a:pathLst>
                <a:path w="492" h="165">
                  <a:moveTo>
                    <a:pt x="489" y="11"/>
                  </a:moveTo>
                  <a:cubicBezTo>
                    <a:pt x="492" y="20"/>
                    <a:pt x="492" y="30"/>
                    <a:pt x="488" y="41"/>
                  </a:cubicBezTo>
                  <a:cubicBezTo>
                    <a:pt x="486" y="47"/>
                    <a:pt x="482" y="52"/>
                    <a:pt x="480" y="58"/>
                  </a:cubicBezTo>
                  <a:cubicBezTo>
                    <a:pt x="478" y="62"/>
                    <a:pt x="478" y="66"/>
                    <a:pt x="477" y="71"/>
                  </a:cubicBezTo>
                  <a:cubicBezTo>
                    <a:pt x="475" y="77"/>
                    <a:pt x="472" y="85"/>
                    <a:pt x="471" y="91"/>
                  </a:cubicBezTo>
                  <a:cubicBezTo>
                    <a:pt x="471" y="93"/>
                    <a:pt x="472" y="95"/>
                    <a:pt x="472" y="98"/>
                  </a:cubicBezTo>
                  <a:cubicBezTo>
                    <a:pt x="469" y="112"/>
                    <a:pt x="463" y="125"/>
                    <a:pt x="462" y="140"/>
                  </a:cubicBezTo>
                  <a:cubicBezTo>
                    <a:pt x="446" y="139"/>
                    <a:pt x="429" y="142"/>
                    <a:pt x="415" y="146"/>
                  </a:cubicBezTo>
                  <a:cubicBezTo>
                    <a:pt x="412" y="143"/>
                    <a:pt x="407" y="142"/>
                    <a:pt x="404" y="139"/>
                  </a:cubicBezTo>
                  <a:cubicBezTo>
                    <a:pt x="402" y="141"/>
                    <a:pt x="402" y="144"/>
                    <a:pt x="400" y="145"/>
                  </a:cubicBezTo>
                  <a:cubicBezTo>
                    <a:pt x="387" y="142"/>
                    <a:pt x="376" y="146"/>
                    <a:pt x="369" y="141"/>
                  </a:cubicBezTo>
                  <a:cubicBezTo>
                    <a:pt x="348" y="150"/>
                    <a:pt x="332" y="133"/>
                    <a:pt x="330" y="115"/>
                  </a:cubicBezTo>
                  <a:cubicBezTo>
                    <a:pt x="322" y="111"/>
                    <a:pt x="318" y="117"/>
                    <a:pt x="315" y="121"/>
                  </a:cubicBezTo>
                  <a:cubicBezTo>
                    <a:pt x="316" y="136"/>
                    <a:pt x="306" y="144"/>
                    <a:pt x="294" y="145"/>
                  </a:cubicBezTo>
                  <a:cubicBezTo>
                    <a:pt x="291" y="145"/>
                    <a:pt x="290" y="143"/>
                    <a:pt x="287" y="143"/>
                  </a:cubicBezTo>
                  <a:cubicBezTo>
                    <a:pt x="283" y="143"/>
                    <a:pt x="279" y="145"/>
                    <a:pt x="276" y="144"/>
                  </a:cubicBezTo>
                  <a:cubicBezTo>
                    <a:pt x="273" y="144"/>
                    <a:pt x="269" y="140"/>
                    <a:pt x="265" y="141"/>
                  </a:cubicBezTo>
                  <a:cubicBezTo>
                    <a:pt x="262" y="141"/>
                    <a:pt x="259" y="143"/>
                    <a:pt x="255" y="144"/>
                  </a:cubicBezTo>
                  <a:cubicBezTo>
                    <a:pt x="249" y="144"/>
                    <a:pt x="241" y="144"/>
                    <a:pt x="234" y="145"/>
                  </a:cubicBezTo>
                  <a:cubicBezTo>
                    <a:pt x="220" y="146"/>
                    <a:pt x="208" y="147"/>
                    <a:pt x="195" y="149"/>
                  </a:cubicBezTo>
                  <a:cubicBezTo>
                    <a:pt x="184" y="151"/>
                    <a:pt x="174" y="150"/>
                    <a:pt x="167" y="156"/>
                  </a:cubicBezTo>
                  <a:cubicBezTo>
                    <a:pt x="161" y="153"/>
                    <a:pt x="158" y="148"/>
                    <a:pt x="148" y="147"/>
                  </a:cubicBezTo>
                  <a:cubicBezTo>
                    <a:pt x="146" y="148"/>
                    <a:pt x="146" y="146"/>
                    <a:pt x="146" y="144"/>
                  </a:cubicBezTo>
                  <a:cubicBezTo>
                    <a:pt x="120" y="156"/>
                    <a:pt x="81" y="154"/>
                    <a:pt x="46" y="155"/>
                  </a:cubicBezTo>
                  <a:cubicBezTo>
                    <a:pt x="43" y="155"/>
                    <a:pt x="43" y="159"/>
                    <a:pt x="40" y="159"/>
                  </a:cubicBezTo>
                  <a:cubicBezTo>
                    <a:pt x="29" y="155"/>
                    <a:pt x="15" y="160"/>
                    <a:pt x="6" y="165"/>
                  </a:cubicBezTo>
                  <a:cubicBezTo>
                    <a:pt x="3" y="164"/>
                    <a:pt x="3" y="162"/>
                    <a:pt x="0" y="161"/>
                  </a:cubicBezTo>
                  <a:cubicBezTo>
                    <a:pt x="4" y="155"/>
                    <a:pt x="3" y="148"/>
                    <a:pt x="4" y="140"/>
                  </a:cubicBezTo>
                  <a:cubicBezTo>
                    <a:pt x="4" y="138"/>
                    <a:pt x="7" y="136"/>
                    <a:pt x="7" y="134"/>
                  </a:cubicBezTo>
                  <a:cubicBezTo>
                    <a:pt x="10" y="126"/>
                    <a:pt x="10" y="117"/>
                    <a:pt x="12" y="107"/>
                  </a:cubicBezTo>
                  <a:cubicBezTo>
                    <a:pt x="14" y="100"/>
                    <a:pt x="17" y="92"/>
                    <a:pt x="19" y="84"/>
                  </a:cubicBezTo>
                  <a:cubicBezTo>
                    <a:pt x="21" y="77"/>
                    <a:pt x="24" y="69"/>
                    <a:pt x="25" y="63"/>
                  </a:cubicBezTo>
                  <a:cubicBezTo>
                    <a:pt x="26" y="58"/>
                    <a:pt x="23" y="52"/>
                    <a:pt x="25" y="48"/>
                  </a:cubicBezTo>
                  <a:cubicBezTo>
                    <a:pt x="28" y="40"/>
                    <a:pt x="38" y="37"/>
                    <a:pt x="44" y="33"/>
                  </a:cubicBezTo>
                  <a:cubicBezTo>
                    <a:pt x="51" y="28"/>
                    <a:pt x="56" y="22"/>
                    <a:pt x="62" y="18"/>
                  </a:cubicBezTo>
                  <a:cubicBezTo>
                    <a:pt x="79" y="18"/>
                    <a:pt x="100" y="9"/>
                    <a:pt x="119" y="14"/>
                  </a:cubicBezTo>
                  <a:cubicBezTo>
                    <a:pt x="126" y="16"/>
                    <a:pt x="131" y="22"/>
                    <a:pt x="137" y="25"/>
                  </a:cubicBezTo>
                  <a:cubicBezTo>
                    <a:pt x="141" y="37"/>
                    <a:pt x="137" y="53"/>
                    <a:pt x="129" y="59"/>
                  </a:cubicBezTo>
                  <a:cubicBezTo>
                    <a:pt x="141" y="60"/>
                    <a:pt x="150" y="62"/>
                    <a:pt x="156" y="66"/>
                  </a:cubicBezTo>
                  <a:cubicBezTo>
                    <a:pt x="158" y="53"/>
                    <a:pt x="162" y="41"/>
                    <a:pt x="163" y="28"/>
                  </a:cubicBezTo>
                  <a:cubicBezTo>
                    <a:pt x="166" y="27"/>
                    <a:pt x="168" y="25"/>
                    <a:pt x="172" y="26"/>
                  </a:cubicBezTo>
                  <a:cubicBezTo>
                    <a:pt x="179" y="21"/>
                    <a:pt x="189" y="19"/>
                    <a:pt x="194" y="12"/>
                  </a:cubicBezTo>
                  <a:cubicBezTo>
                    <a:pt x="197" y="13"/>
                    <a:pt x="200" y="13"/>
                    <a:pt x="203" y="13"/>
                  </a:cubicBezTo>
                  <a:cubicBezTo>
                    <a:pt x="210" y="11"/>
                    <a:pt x="219" y="12"/>
                    <a:pt x="226" y="11"/>
                  </a:cubicBezTo>
                  <a:cubicBezTo>
                    <a:pt x="231" y="11"/>
                    <a:pt x="235" y="6"/>
                    <a:pt x="238" y="10"/>
                  </a:cubicBezTo>
                  <a:cubicBezTo>
                    <a:pt x="237" y="23"/>
                    <a:pt x="229" y="36"/>
                    <a:pt x="226" y="49"/>
                  </a:cubicBezTo>
                  <a:cubicBezTo>
                    <a:pt x="222" y="66"/>
                    <a:pt x="220" y="84"/>
                    <a:pt x="216" y="104"/>
                  </a:cubicBezTo>
                  <a:cubicBezTo>
                    <a:pt x="226" y="102"/>
                    <a:pt x="234" y="104"/>
                    <a:pt x="244" y="102"/>
                  </a:cubicBezTo>
                  <a:cubicBezTo>
                    <a:pt x="251" y="90"/>
                    <a:pt x="260" y="76"/>
                    <a:pt x="260" y="57"/>
                  </a:cubicBezTo>
                  <a:cubicBezTo>
                    <a:pt x="267" y="53"/>
                    <a:pt x="268" y="43"/>
                    <a:pt x="272" y="36"/>
                  </a:cubicBezTo>
                  <a:cubicBezTo>
                    <a:pt x="277" y="35"/>
                    <a:pt x="282" y="34"/>
                    <a:pt x="285" y="29"/>
                  </a:cubicBezTo>
                  <a:cubicBezTo>
                    <a:pt x="292" y="27"/>
                    <a:pt x="302" y="22"/>
                    <a:pt x="310" y="17"/>
                  </a:cubicBezTo>
                  <a:cubicBezTo>
                    <a:pt x="314" y="14"/>
                    <a:pt x="318" y="8"/>
                    <a:pt x="325" y="9"/>
                  </a:cubicBezTo>
                  <a:cubicBezTo>
                    <a:pt x="326" y="9"/>
                    <a:pt x="332" y="8"/>
                    <a:pt x="329" y="11"/>
                  </a:cubicBezTo>
                  <a:cubicBezTo>
                    <a:pt x="333" y="8"/>
                    <a:pt x="335" y="4"/>
                    <a:pt x="340" y="4"/>
                  </a:cubicBezTo>
                  <a:cubicBezTo>
                    <a:pt x="351" y="4"/>
                    <a:pt x="360" y="17"/>
                    <a:pt x="362" y="27"/>
                  </a:cubicBezTo>
                  <a:cubicBezTo>
                    <a:pt x="365" y="24"/>
                    <a:pt x="371" y="22"/>
                    <a:pt x="376" y="19"/>
                  </a:cubicBezTo>
                  <a:cubicBezTo>
                    <a:pt x="383" y="14"/>
                    <a:pt x="388" y="5"/>
                    <a:pt x="396" y="3"/>
                  </a:cubicBezTo>
                  <a:cubicBezTo>
                    <a:pt x="405" y="0"/>
                    <a:pt x="417" y="4"/>
                    <a:pt x="427" y="9"/>
                  </a:cubicBezTo>
                  <a:cubicBezTo>
                    <a:pt x="429" y="13"/>
                    <a:pt x="429" y="14"/>
                    <a:pt x="428" y="21"/>
                  </a:cubicBezTo>
                  <a:cubicBezTo>
                    <a:pt x="435" y="19"/>
                    <a:pt x="443" y="9"/>
                    <a:pt x="454" y="8"/>
                  </a:cubicBezTo>
                  <a:cubicBezTo>
                    <a:pt x="456" y="6"/>
                    <a:pt x="459" y="5"/>
                    <a:pt x="460" y="3"/>
                  </a:cubicBezTo>
                  <a:cubicBezTo>
                    <a:pt x="472" y="2"/>
                    <a:pt x="483" y="6"/>
                    <a:pt x="489" y="11"/>
                  </a:cubicBezTo>
                  <a:close/>
                  <a:moveTo>
                    <a:pt x="470" y="71"/>
                  </a:moveTo>
                  <a:cubicBezTo>
                    <a:pt x="475" y="51"/>
                    <a:pt x="487" y="35"/>
                    <a:pt x="485" y="17"/>
                  </a:cubicBezTo>
                  <a:cubicBezTo>
                    <a:pt x="481" y="10"/>
                    <a:pt x="472" y="11"/>
                    <a:pt x="462" y="10"/>
                  </a:cubicBezTo>
                  <a:cubicBezTo>
                    <a:pt x="450" y="17"/>
                    <a:pt x="453" y="38"/>
                    <a:pt x="446" y="48"/>
                  </a:cubicBezTo>
                  <a:cubicBezTo>
                    <a:pt x="436" y="51"/>
                    <a:pt x="429" y="45"/>
                    <a:pt x="418" y="47"/>
                  </a:cubicBezTo>
                  <a:cubicBezTo>
                    <a:pt x="417" y="43"/>
                    <a:pt x="414" y="41"/>
                    <a:pt x="414" y="36"/>
                  </a:cubicBezTo>
                  <a:cubicBezTo>
                    <a:pt x="414" y="30"/>
                    <a:pt x="423" y="20"/>
                    <a:pt x="420" y="14"/>
                  </a:cubicBezTo>
                  <a:cubicBezTo>
                    <a:pt x="416" y="9"/>
                    <a:pt x="404" y="9"/>
                    <a:pt x="395" y="10"/>
                  </a:cubicBezTo>
                  <a:cubicBezTo>
                    <a:pt x="396" y="22"/>
                    <a:pt x="392" y="42"/>
                    <a:pt x="394" y="52"/>
                  </a:cubicBezTo>
                  <a:cubicBezTo>
                    <a:pt x="386" y="80"/>
                    <a:pt x="382" y="110"/>
                    <a:pt x="375" y="135"/>
                  </a:cubicBezTo>
                  <a:cubicBezTo>
                    <a:pt x="380" y="137"/>
                    <a:pt x="389" y="137"/>
                    <a:pt x="394" y="137"/>
                  </a:cubicBezTo>
                  <a:cubicBezTo>
                    <a:pt x="395" y="122"/>
                    <a:pt x="398" y="115"/>
                    <a:pt x="395" y="106"/>
                  </a:cubicBezTo>
                  <a:cubicBezTo>
                    <a:pt x="402" y="98"/>
                    <a:pt x="401" y="82"/>
                    <a:pt x="407" y="71"/>
                  </a:cubicBezTo>
                  <a:cubicBezTo>
                    <a:pt x="411" y="70"/>
                    <a:pt x="416" y="72"/>
                    <a:pt x="420" y="71"/>
                  </a:cubicBezTo>
                  <a:cubicBezTo>
                    <a:pt x="426" y="71"/>
                    <a:pt x="431" y="67"/>
                    <a:pt x="435" y="68"/>
                  </a:cubicBezTo>
                  <a:cubicBezTo>
                    <a:pt x="436" y="69"/>
                    <a:pt x="440" y="69"/>
                    <a:pt x="440" y="72"/>
                  </a:cubicBezTo>
                  <a:cubicBezTo>
                    <a:pt x="442" y="97"/>
                    <a:pt x="427" y="111"/>
                    <a:pt x="424" y="135"/>
                  </a:cubicBezTo>
                  <a:cubicBezTo>
                    <a:pt x="434" y="134"/>
                    <a:pt x="445" y="133"/>
                    <a:pt x="455" y="132"/>
                  </a:cubicBezTo>
                  <a:cubicBezTo>
                    <a:pt x="462" y="111"/>
                    <a:pt x="464" y="92"/>
                    <a:pt x="470" y="71"/>
                  </a:cubicBezTo>
                  <a:close/>
                  <a:moveTo>
                    <a:pt x="423" y="33"/>
                  </a:moveTo>
                  <a:cubicBezTo>
                    <a:pt x="428" y="32"/>
                    <a:pt x="431" y="30"/>
                    <a:pt x="435" y="27"/>
                  </a:cubicBezTo>
                  <a:cubicBezTo>
                    <a:pt x="441" y="24"/>
                    <a:pt x="448" y="22"/>
                    <a:pt x="448" y="16"/>
                  </a:cubicBezTo>
                  <a:cubicBezTo>
                    <a:pt x="441" y="23"/>
                    <a:pt x="430" y="26"/>
                    <a:pt x="423" y="33"/>
                  </a:cubicBezTo>
                  <a:close/>
                  <a:moveTo>
                    <a:pt x="284" y="42"/>
                  </a:moveTo>
                  <a:cubicBezTo>
                    <a:pt x="282" y="42"/>
                    <a:pt x="280" y="42"/>
                    <a:pt x="278" y="41"/>
                  </a:cubicBezTo>
                  <a:cubicBezTo>
                    <a:pt x="279" y="45"/>
                    <a:pt x="274" y="46"/>
                    <a:pt x="276" y="48"/>
                  </a:cubicBezTo>
                  <a:cubicBezTo>
                    <a:pt x="294" y="37"/>
                    <a:pt x="317" y="28"/>
                    <a:pt x="327" y="12"/>
                  </a:cubicBezTo>
                  <a:cubicBezTo>
                    <a:pt x="315" y="25"/>
                    <a:pt x="297" y="31"/>
                    <a:pt x="284" y="42"/>
                  </a:cubicBezTo>
                  <a:close/>
                  <a:moveTo>
                    <a:pt x="339" y="13"/>
                  </a:moveTo>
                  <a:cubicBezTo>
                    <a:pt x="304" y="38"/>
                    <a:pt x="290" y="87"/>
                    <a:pt x="274" y="134"/>
                  </a:cubicBezTo>
                  <a:cubicBezTo>
                    <a:pt x="281" y="139"/>
                    <a:pt x="296" y="136"/>
                    <a:pt x="303" y="133"/>
                  </a:cubicBezTo>
                  <a:cubicBezTo>
                    <a:pt x="308" y="122"/>
                    <a:pt x="311" y="105"/>
                    <a:pt x="324" y="105"/>
                  </a:cubicBezTo>
                  <a:cubicBezTo>
                    <a:pt x="328" y="105"/>
                    <a:pt x="331" y="108"/>
                    <a:pt x="337" y="110"/>
                  </a:cubicBezTo>
                  <a:cubicBezTo>
                    <a:pt x="338" y="125"/>
                    <a:pt x="349" y="142"/>
                    <a:pt x="365" y="134"/>
                  </a:cubicBezTo>
                  <a:cubicBezTo>
                    <a:pt x="371" y="118"/>
                    <a:pt x="363" y="106"/>
                    <a:pt x="364" y="88"/>
                  </a:cubicBezTo>
                  <a:cubicBezTo>
                    <a:pt x="363" y="86"/>
                    <a:pt x="360" y="86"/>
                    <a:pt x="360" y="83"/>
                  </a:cubicBezTo>
                  <a:cubicBezTo>
                    <a:pt x="361" y="81"/>
                    <a:pt x="362" y="79"/>
                    <a:pt x="362" y="76"/>
                  </a:cubicBezTo>
                  <a:cubicBezTo>
                    <a:pt x="360" y="75"/>
                    <a:pt x="359" y="73"/>
                    <a:pt x="358" y="71"/>
                  </a:cubicBezTo>
                  <a:cubicBezTo>
                    <a:pt x="362" y="64"/>
                    <a:pt x="357" y="60"/>
                    <a:pt x="359" y="53"/>
                  </a:cubicBezTo>
                  <a:cubicBezTo>
                    <a:pt x="357" y="53"/>
                    <a:pt x="351" y="55"/>
                    <a:pt x="350" y="51"/>
                  </a:cubicBezTo>
                  <a:cubicBezTo>
                    <a:pt x="350" y="46"/>
                    <a:pt x="356" y="46"/>
                    <a:pt x="358" y="43"/>
                  </a:cubicBezTo>
                  <a:cubicBezTo>
                    <a:pt x="354" y="31"/>
                    <a:pt x="355" y="15"/>
                    <a:pt x="339" y="13"/>
                  </a:cubicBezTo>
                  <a:close/>
                  <a:moveTo>
                    <a:pt x="364" y="38"/>
                  </a:moveTo>
                  <a:cubicBezTo>
                    <a:pt x="367" y="38"/>
                    <a:pt x="372" y="35"/>
                    <a:pt x="376" y="32"/>
                  </a:cubicBezTo>
                  <a:cubicBezTo>
                    <a:pt x="380" y="29"/>
                    <a:pt x="383" y="24"/>
                    <a:pt x="387" y="22"/>
                  </a:cubicBezTo>
                  <a:cubicBezTo>
                    <a:pt x="386" y="20"/>
                    <a:pt x="391" y="18"/>
                    <a:pt x="388" y="17"/>
                  </a:cubicBezTo>
                  <a:cubicBezTo>
                    <a:pt x="380" y="24"/>
                    <a:pt x="371" y="30"/>
                    <a:pt x="364" y="38"/>
                  </a:cubicBezTo>
                  <a:close/>
                  <a:moveTo>
                    <a:pt x="427" y="38"/>
                  </a:moveTo>
                  <a:cubicBezTo>
                    <a:pt x="432" y="41"/>
                    <a:pt x="437" y="35"/>
                    <a:pt x="440" y="32"/>
                  </a:cubicBezTo>
                  <a:cubicBezTo>
                    <a:pt x="442" y="32"/>
                    <a:pt x="446" y="33"/>
                    <a:pt x="444" y="30"/>
                  </a:cubicBezTo>
                  <a:cubicBezTo>
                    <a:pt x="439" y="33"/>
                    <a:pt x="432" y="34"/>
                    <a:pt x="427" y="38"/>
                  </a:cubicBezTo>
                  <a:close/>
                  <a:moveTo>
                    <a:pt x="210" y="100"/>
                  </a:moveTo>
                  <a:cubicBezTo>
                    <a:pt x="215" y="72"/>
                    <a:pt x="221" y="40"/>
                    <a:pt x="230" y="18"/>
                  </a:cubicBezTo>
                  <a:cubicBezTo>
                    <a:pt x="220" y="16"/>
                    <a:pt x="208" y="19"/>
                    <a:pt x="199" y="21"/>
                  </a:cubicBezTo>
                  <a:cubicBezTo>
                    <a:pt x="195" y="31"/>
                    <a:pt x="194" y="42"/>
                    <a:pt x="191" y="54"/>
                  </a:cubicBezTo>
                  <a:cubicBezTo>
                    <a:pt x="190" y="58"/>
                    <a:pt x="187" y="62"/>
                    <a:pt x="186" y="67"/>
                  </a:cubicBezTo>
                  <a:cubicBezTo>
                    <a:pt x="185" y="73"/>
                    <a:pt x="186" y="81"/>
                    <a:pt x="185" y="88"/>
                  </a:cubicBezTo>
                  <a:cubicBezTo>
                    <a:pt x="182" y="99"/>
                    <a:pt x="176" y="110"/>
                    <a:pt x="174" y="122"/>
                  </a:cubicBezTo>
                  <a:cubicBezTo>
                    <a:pt x="172" y="129"/>
                    <a:pt x="173" y="138"/>
                    <a:pt x="172" y="145"/>
                  </a:cubicBezTo>
                  <a:cubicBezTo>
                    <a:pt x="203" y="143"/>
                    <a:pt x="233" y="139"/>
                    <a:pt x="263" y="135"/>
                  </a:cubicBezTo>
                  <a:cubicBezTo>
                    <a:pt x="269" y="128"/>
                    <a:pt x="272" y="117"/>
                    <a:pt x="276" y="108"/>
                  </a:cubicBezTo>
                  <a:cubicBezTo>
                    <a:pt x="262" y="108"/>
                    <a:pt x="245" y="109"/>
                    <a:pt x="234" y="110"/>
                  </a:cubicBezTo>
                  <a:cubicBezTo>
                    <a:pt x="228" y="111"/>
                    <a:pt x="224" y="110"/>
                    <a:pt x="219" y="111"/>
                  </a:cubicBezTo>
                  <a:cubicBezTo>
                    <a:pt x="214" y="111"/>
                    <a:pt x="206" y="116"/>
                    <a:pt x="205" y="108"/>
                  </a:cubicBezTo>
                  <a:cubicBezTo>
                    <a:pt x="203" y="104"/>
                    <a:pt x="210" y="105"/>
                    <a:pt x="210" y="100"/>
                  </a:cubicBezTo>
                  <a:close/>
                  <a:moveTo>
                    <a:pt x="366" y="46"/>
                  </a:moveTo>
                  <a:cubicBezTo>
                    <a:pt x="365" y="46"/>
                    <a:pt x="367" y="50"/>
                    <a:pt x="366" y="52"/>
                  </a:cubicBezTo>
                  <a:cubicBezTo>
                    <a:pt x="371" y="49"/>
                    <a:pt x="384" y="44"/>
                    <a:pt x="386" y="37"/>
                  </a:cubicBezTo>
                  <a:cubicBezTo>
                    <a:pt x="386" y="36"/>
                    <a:pt x="388" y="32"/>
                    <a:pt x="385" y="32"/>
                  </a:cubicBezTo>
                  <a:cubicBezTo>
                    <a:pt x="380" y="38"/>
                    <a:pt x="371" y="39"/>
                    <a:pt x="366" y="46"/>
                  </a:cubicBezTo>
                  <a:close/>
                  <a:moveTo>
                    <a:pt x="189" y="24"/>
                  </a:moveTo>
                  <a:cubicBezTo>
                    <a:pt x="182" y="29"/>
                    <a:pt x="172" y="30"/>
                    <a:pt x="169" y="39"/>
                  </a:cubicBezTo>
                  <a:cubicBezTo>
                    <a:pt x="177" y="36"/>
                    <a:pt x="184" y="31"/>
                    <a:pt x="191" y="26"/>
                  </a:cubicBezTo>
                  <a:cubicBezTo>
                    <a:pt x="191" y="24"/>
                    <a:pt x="190" y="23"/>
                    <a:pt x="189" y="24"/>
                  </a:cubicBezTo>
                  <a:close/>
                  <a:moveTo>
                    <a:pt x="129" y="28"/>
                  </a:moveTo>
                  <a:cubicBezTo>
                    <a:pt x="116" y="16"/>
                    <a:pt x="88" y="19"/>
                    <a:pt x="73" y="25"/>
                  </a:cubicBezTo>
                  <a:cubicBezTo>
                    <a:pt x="64" y="66"/>
                    <a:pt x="53" y="103"/>
                    <a:pt x="43" y="141"/>
                  </a:cubicBezTo>
                  <a:cubicBezTo>
                    <a:pt x="48" y="142"/>
                    <a:pt x="47" y="146"/>
                    <a:pt x="46" y="150"/>
                  </a:cubicBezTo>
                  <a:cubicBezTo>
                    <a:pt x="61" y="149"/>
                    <a:pt x="82" y="146"/>
                    <a:pt x="102" y="146"/>
                  </a:cubicBezTo>
                  <a:cubicBezTo>
                    <a:pt x="121" y="145"/>
                    <a:pt x="140" y="143"/>
                    <a:pt x="153" y="135"/>
                  </a:cubicBezTo>
                  <a:cubicBezTo>
                    <a:pt x="154" y="134"/>
                    <a:pt x="155" y="131"/>
                    <a:pt x="157" y="130"/>
                  </a:cubicBezTo>
                  <a:cubicBezTo>
                    <a:pt x="159" y="128"/>
                    <a:pt x="162" y="128"/>
                    <a:pt x="163" y="126"/>
                  </a:cubicBezTo>
                  <a:cubicBezTo>
                    <a:pt x="166" y="123"/>
                    <a:pt x="169" y="114"/>
                    <a:pt x="170" y="107"/>
                  </a:cubicBezTo>
                  <a:cubicBezTo>
                    <a:pt x="173" y="91"/>
                    <a:pt x="167" y="86"/>
                    <a:pt x="161" y="77"/>
                  </a:cubicBezTo>
                  <a:cubicBezTo>
                    <a:pt x="159" y="76"/>
                    <a:pt x="159" y="78"/>
                    <a:pt x="156" y="78"/>
                  </a:cubicBezTo>
                  <a:cubicBezTo>
                    <a:pt x="152" y="69"/>
                    <a:pt x="141" y="65"/>
                    <a:pt x="130" y="66"/>
                  </a:cubicBezTo>
                  <a:cubicBezTo>
                    <a:pt x="122" y="66"/>
                    <a:pt x="116" y="73"/>
                    <a:pt x="110" y="71"/>
                  </a:cubicBezTo>
                  <a:cubicBezTo>
                    <a:pt x="111" y="68"/>
                    <a:pt x="107" y="69"/>
                    <a:pt x="108" y="65"/>
                  </a:cubicBezTo>
                  <a:cubicBezTo>
                    <a:pt x="121" y="60"/>
                    <a:pt x="136" y="47"/>
                    <a:pt x="129" y="28"/>
                  </a:cubicBezTo>
                  <a:close/>
                  <a:moveTo>
                    <a:pt x="270" y="66"/>
                  </a:moveTo>
                  <a:cubicBezTo>
                    <a:pt x="281" y="56"/>
                    <a:pt x="302" y="53"/>
                    <a:pt x="305" y="38"/>
                  </a:cubicBezTo>
                  <a:cubicBezTo>
                    <a:pt x="294" y="48"/>
                    <a:pt x="270" y="49"/>
                    <a:pt x="270" y="66"/>
                  </a:cubicBezTo>
                  <a:close/>
                  <a:moveTo>
                    <a:pt x="367" y="62"/>
                  </a:moveTo>
                  <a:cubicBezTo>
                    <a:pt x="370" y="64"/>
                    <a:pt x="372" y="60"/>
                    <a:pt x="375" y="58"/>
                  </a:cubicBezTo>
                  <a:cubicBezTo>
                    <a:pt x="378" y="56"/>
                    <a:pt x="383" y="54"/>
                    <a:pt x="385" y="50"/>
                  </a:cubicBezTo>
                  <a:cubicBezTo>
                    <a:pt x="385" y="49"/>
                    <a:pt x="385" y="48"/>
                    <a:pt x="384" y="48"/>
                  </a:cubicBezTo>
                  <a:cubicBezTo>
                    <a:pt x="379" y="54"/>
                    <a:pt x="370" y="54"/>
                    <a:pt x="367" y="62"/>
                  </a:cubicBezTo>
                  <a:close/>
                  <a:moveTo>
                    <a:pt x="37" y="47"/>
                  </a:moveTo>
                  <a:cubicBezTo>
                    <a:pt x="36" y="48"/>
                    <a:pt x="32" y="48"/>
                    <a:pt x="34" y="50"/>
                  </a:cubicBezTo>
                  <a:cubicBezTo>
                    <a:pt x="43" y="42"/>
                    <a:pt x="53" y="36"/>
                    <a:pt x="62" y="29"/>
                  </a:cubicBezTo>
                  <a:cubicBezTo>
                    <a:pt x="63" y="29"/>
                    <a:pt x="63" y="30"/>
                    <a:pt x="65" y="30"/>
                  </a:cubicBezTo>
                  <a:cubicBezTo>
                    <a:pt x="65" y="28"/>
                    <a:pt x="68" y="25"/>
                    <a:pt x="66" y="23"/>
                  </a:cubicBezTo>
                  <a:cubicBezTo>
                    <a:pt x="56" y="30"/>
                    <a:pt x="44" y="38"/>
                    <a:pt x="37" y="47"/>
                  </a:cubicBezTo>
                  <a:close/>
                  <a:moveTo>
                    <a:pt x="165" y="55"/>
                  </a:moveTo>
                  <a:cubicBezTo>
                    <a:pt x="173" y="53"/>
                    <a:pt x="177" y="46"/>
                    <a:pt x="185" y="44"/>
                  </a:cubicBezTo>
                  <a:cubicBezTo>
                    <a:pt x="184" y="40"/>
                    <a:pt x="188" y="38"/>
                    <a:pt x="186" y="37"/>
                  </a:cubicBezTo>
                  <a:cubicBezTo>
                    <a:pt x="179" y="43"/>
                    <a:pt x="168" y="44"/>
                    <a:pt x="165" y="55"/>
                  </a:cubicBezTo>
                  <a:close/>
                  <a:moveTo>
                    <a:pt x="369" y="68"/>
                  </a:moveTo>
                  <a:cubicBezTo>
                    <a:pt x="370" y="70"/>
                    <a:pt x="367" y="74"/>
                    <a:pt x="370" y="75"/>
                  </a:cubicBezTo>
                  <a:cubicBezTo>
                    <a:pt x="373" y="69"/>
                    <a:pt x="382" y="70"/>
                    <a:pt x="383" y="62"/>
                  </a:cubicBezTo>
                  <a:cubicBezTo>
                    <a:pt x="379" y="61"/>
                    <a:pt x="373" y="66"/>
                    <a:pt x="369" y="68"/>
                  </a:cubicBezTo>
                  <a:close/>
                  <a:moveTo>
                    <a:pt x="32" y="62"/>
                  </a:moveTo>
                  <a:cubicBezTo>
                    <a:pt x="37" y="62"/>
                    <a:pt x="43" y="57"/>
                    <a:pt x="48" y="53"/>
                  </a:cubicBezTo>
                  <a:cubicBezTo>
                    <a:pt x="53" y="48"/>
                    <a:pt x="59" y="43"/>
                    <a:pt x="62" y="38"/>
                  </a:cubicBezTo>
                  <a:cubicBezTo>
                    <a:pt x="63" y="38"/>
                    <a:pt x="63" y="37"/>
                    <a:pt x="62" y="37"/>
                  </a:cubicBezTo>
                  <a:cubicBezTo>
                    <a:pt x="51" y="45"/>
                    <a:pt x="40" y="52"/>
                    <a:pt x="32" y="62"/>
                  </a:cubicBezTo>
                  <a:close/>
                  <a:moveTo>
                    <a:pt x="265" y="77"/>
                  </a:moveTo>
                  <a:cubicBezTo>
                    <a:pt x="274" y="74"/>
                    <a:pt x="290" y="72"/>
                    <a:pt x="294" y="60"/>
                  </a:cubicBezTo>
                  <a:cubicBezTo>
                    <a:pt x="285" y="63"/>
                    <a:pt x="277" y="66"/>
                    <a:pt x="273" y="74"/>
                  </a:cubicBezTo>
                  <a:cubicBezTo>
                    <a:pt x="271" y="76"/>
                    <a:pt x="265" y="72"/>
                    <a:pt x="265" y="77"/>
                  </a:cubicBezTo>
                  <a:close/>
                  <a:moveTo>
                    <a:pt x="165" y="67"/>
                  </a:moveTo>
                  <a:cubicBezTo>
                    <a:pt x="171" y="65"/>
                    <a:pt x="173" y="59"/>
                    <a:pt x="182" y="61"/>
                  </a:cubicBezTo>
                  <a:cubicBezTo>
                    <a:pt x="183" y="57"/>
                    <a:pt x="180" y="56"/>
                    <a:pt x="182" y="54"/>
                  </a:cubicBezTo>
                  <a:cubicBezTo>
                    <a:pt x="176" y="56"/>
                    <a:pt x="165" y="60"/>
                    <a:pt x="165" y="67"/>
                  </a:cubicBezTo>
                  <a:close/>
                  <a:moveTo>
                    <a:pt x="410" y="85"/>
                  </a:moveTo>
                  <a:cubicBezTo>
                    <a:pt x="416" y="83"/>
                    <a:pt x="422" y="81"/>
                    <a:pt x="426" y="77"/>
                  </a:cubicBezTo>
                  <a:cubicBezTo>
                    <a:pt x="419" y="77"/>
                    <a:pt x="413" y="79"/>
                    <a:pt x="410" y="85"/>
                  </a:cubicBezTo>
                  <a:close/>
                  <a:moveTo>
                    <a:pt x="370" y="80"/>
                  </a:moveTo>
                  <a:cubicBezTo>
                    <a:pt x="370" y="84"/>
                    <a:pt x="370" y="83"/>
                    <a:pt x="371" y="86"/>
                  </a:cubicBezTo>
                  <a:cubicBezTo>
                    <a:pt x="375" y="84"/>
                    <a:pt x="382" y="81"/>
                    <a:pt x="379" y="75"/>
                  </a:cubicBezTo>
                  <a:cubicBezTo>
                    <a:pt x="377" y="77"/>
                    <a:pt x="374" y="79"/>
                    <a:pt x="370" y="80"/>
                  </a:cubicBezTo>
                  <a:close/>
                  <a:moveTo>
                    <a:pt x="406" y="99"/>
                  </a:moveTo>
                  <a:cubicBezTo>
                    <a:pt x="415" y="95"/>
                    <a:pt x="421" y="90"/>
                    <a:pt x="429" y="86"/>
                  </a:cubicBezTo>
                  <a:cubicBezTo>
                    <a:pt x="431" y="86"/>
                    <a:pt x="431" y="87"/>
                    <a:pt x="432" y="88"/>
                  </a:cubicBezTo>
                  <a:cubicBezTo>
                    <a:pt x="432" y="85"/>
                    <a:pt x="435" y="82"/>
                    <a:pt x="433" y="80"/>
                  </a:cubicBezTo>
                  <a:cubicBezTo>
                    <a:pt x="424" y="86"/>
                    <a:pt x="412" y="89"/>
                    <a:pt x="406" y="99"/>
                  </a:cubicBezTo>
                  <a:close/>
                  <a:moveTo>
                    <a:pt x="30" y="74"/>
                  </a:moveTo>
                  <a:cubicBezTo>
                    <a:pt x="29" y="74"/>
                    <a:pt x="26" y="77"/>
                    <a:pt x="28" y="78"/>
                  </a:cubicBezTo>
                  <a:cubicBezTo>
                    <a:pt x="30" y="75"/>
                    <a:pt x="33" y="73"/>
                    <a:pt x="36" y="72"/>
                  </a:cubicBezTo>
                  <a:cubicBezTo>
                    <a:pt x="43" y="67"/>
                    <a:pt x="49" y="62"/>
                    <a:pt x="57" y="58"/>
                  </a:cubicBezTo>
                  <a:cubicBezTo>
                    <a:pt x="57" y="55"/>
                    <a:pt x="60" y="56"/>
                    <a:pt x="59" y="52"/>
                  </a:cubicBezTo>
                  <a:cubicBezTo>
                    <a:pt x="48" y="57"/>
                    <a:pt x="40" y="67"/>
                    <a:pt x="30" y="74"/>
                  </a:cubicBezTo>
                  <a:close/>
                  <a:moveTo>
                    <a:pt x="167" y="74"/>
                  </a:moveTo>
                  <a:cubicBezTo>
                    <a:pt x="172" y="78"/>
                    <a:pt x="183" y="69"/>
                    <a:pt x="179" y="66"/>
                  </a:cubicBezTo>
                  <a:cubicBezTo>
                    <a:pt x="176" y="70"/>
                    <a:pt x="171" y="71"/>
                    <a:pt x="167" y="74"/>
                  </a:cubicBezTo>
                  <a:close/>
                  <a:moveTo>
                    <a:pt x="268" y="85"/>
                  </a:moveTo>
                  <a:cubicBezTo>
                    <a:pt x="275" y="84"/>
                    <a:pt x="286" y="82"/>
                    <a:pt x="286" y="75"/>
                  </a:cubicBezTo>
                  <a:cubicBezTo>
                    <a:pt x="281" y="80"/>
                    <a:pt x="271" y="79"/>
                    <a:pt x="268" y="85"/>
                  </a:cubicBezTo>
                  <a:close/>
                  <a:moveTo>
                    <a:pt x="404" y="109"/>
                  </a:moveTo>
                  <a:cubicBezTo>
                    <a:pt x="414" y="106"/>
                    <a:pt x="422" y="101"/>
                    <a:pt x="430" y="96"/>
                  </a:cubicBezTo>
                  <a:cubicBezTo>
                    <a:pt x="429" y="93"/>
                    <a:pt x="434" y="91"/>
                    <a:pt x="430" y="90"/>
                  </a:cubicBezTo>
                  <a:cubicBezTo>
                    <a:pt x="424" y="100"/>
                    <a:pt x="410" y="100"/>
                    <a:pt x="404" y="109"/>
                  </a:cubicBezTo>
                  <a:close/>
                  <a:moveTo>
                    <a:pt x="371" y="93"/>
                  </a:moveTo>
                  <a:cubicBezTo>
                    <a:pt x="372" y="98"/>
                    <a:pt x="372" y="104"/>
                    <a:pt x="374" y="108"/>
                  </a:cubicBezTo>
                  <a:cubicBezTo>
                    <a:pt x="375" y="103"/>
                    <a:pt x="376" y="102"/>
                    <a:pt x="374" y="97"/>
                  </a:cubicBezTo>
                  <a:cubicBezTo>
                    <a:pt x="376" y="97"/>
                    <a:pt x="380" y="90"/>
                    <a:pt x="376" y="90"/>
                  </a:cubicBezTo>
                  <a:cubicBezTo>
                    <a:pt x="375" y="92"/>
                    <a:pt x="372" y="92"/>
                    <a:pt x="371" y="93"/>
                  </a:cubicBezTo>
                  <a:close/>
                  <a:moveTo>
                    <a:pt x="31" y="86"/>
                  </a:moveTo>
                  <a:cubicBezTo>
                    <a:pt x="27" y="86"/>
                    <a:pt x="25" y="87"/>
                    <a:pt x="24" y="90"/>
                  </a:cubicBezTo>
                  <a:cubicBezTo>
                    <a:pt x="32" y="86"/>
                    <a:pt x="41" y="83"/>
                    <a:pt x="45" y="75"/>
                  </a:cubicBezTo>
                  <a:cubicBezTo>
                    <a:pt x="51" y="76"/>
                    <a:pt x="52" y="71"/>
                    <a:pt x="56" y="70"/>
                  </a:cubicBezTo>
                  <a:cubicBezTo>
                    <a:pt x="53" y="69"/>
                    <a:pt x="59" y="65"/>
                    <a:pt x="54" y="66"/>
                  </a:cubicBezTo>
                  <a:cubicBezTo>
                    <a:pt x="46" y="72"/>
                    <a:pt x="37" y="77"/>
                    <a:pt x="31" y="86"/>
                  </a:cubicBezTo>
                  <a:close/>
                  <a:moveTo>
                    <a:pt x="263" y="98"/>
                  </a:moveTo>
                  <a:cubicBezTo>
                    <a:pt x="266" y="96"/>
                    <a:pt x="269" y="93"/>
                    <a:pt x="275" y="93"/>
                  </a:cubicBezTo>
                  <a:cubicBezTo>
                    <a:pt x="275" y="90"/>
                    <a:pt x="286" y="89"/>
                    <a:pt x="281" y="87"/>
                  </a:cubicBezTo>
                  <a:cubicBezTo>
                    <a:pt x="276" y="91"/>
                    <a:pt x="263" y="92"/>
                    <a:pt x="263" y="98"/>
                  </a:cubicBezTo>
                  <a:close/>
                  <a:moveTo>
                    <a:pt x="177" y="86"/>
                  </a:moveTo>
                  <a:cubicBezTo>
                    <a:pt x="176" y="82"/>
                    <a:pt x="180" y="80"/>
                    <a:pt x="177" y="79"/>
                  </a:cubicBezTo>
                  <a:cubicBezTo>
                    <a:pt x="174" y="81"/>
                    <a:pt x="174" y="85"/>
                    <a:pt x="177" y="86"/>
                  </a:cubicBezTo>
                  <a:close/>
                  <a:moveTo>
                    <a:pt x="405" y="115"/>
                  </a:moveTo>
                  <a:cubicBezTo>
                    <a:pt x="405" y="119"/>
                    <a:pt x="403" y="119"/>
                    <a:pt x="403" y="122"/>
                  </a:cubicBezTo>
                  <a:cubicBezTo>
                    <a:pt x="410" y="120"/>
                    <a:pt x="413" y="114"/>
                    <a:pt x="422" y="115"/>
                  </a:cubicBezTo>
                  <a:cubicBezTo>
                    <a:pt x="423" y="112"/>
                    <a:pt x="425" y="110"/>
                    <a:pt x="426" y="106"/>
                  </a:cubicBezTo>
                  <a:cubicBezTo>
                    <a:pt x="418" y="108"/>
                    <a:pt x="412" y="113"/>
                    <a:pt x="405" y="115"/>
                  </a:cubicBezTo>
                  <a:close/>
                  <a:moveTo>
                    <a:pt x="272" y="101"/>
                  </a:moveTo>
                  <a:cubicBezTo>
                    <a:pt x="275" y="101"/>
                    <a:pt x="278" y="100"/>
                    <a:pt x="278" y="97"/>
                  </a:cubicBezTo>
                  <a:cubicBezTo>
                    <a:pt x="275" y="97"/>
                    <a:pt x="273" y="99"/>
                    <a:pt x="272" y="101"/>
                  </a:cubicBezTo>
                  <a:close/>
                  <a:moveTo>
                    <a:pt x="29" y="95"/>
                  </a:moveTo>
                  <a:cubicBezTo>
                    <a:pt x="29" y="102"/>
                    <a:pt x="21" y="100"/>
                    <a:pt x="21" y="107"/>
                  </a:cubicBezTo>
                  <a:cubicBezTo>
                    <a:pt x="30" y="103"/>
                    <a:pt x="42" y="93"/>
                    <a:pt x="52" y="87"/>
                  </a:cubicBezTo>
                  <a:cubicBezTo>
                    <a:pt x="51" y="84"/>
                    <a:pt x="55" y="81"/>
                    <a:pt x="52" y="80"/>
                  </a:cubicBezTo>
                  <a:cubicBezTo>
                    <a:pt x="44" y="85"/>
                    <a:pt x="38" y="91"/>
                    <a:pt x="29" y="95"/>
                  </a:cubicBezTo>
                  <a:close/>
                  <a:moveTo>
                    <a:pt x="403" y="130"/>
                  </a:moveTo>
                  <a:cubicBezTo>
                    <a:pt x="409" y="130"/>
                    <a:pt x="412" y="122"/>
                    <a:pt x="419" y="126"/>
                  </a:cubicBezTo>
                  <a:cubicBezTo>
                    <a:pt x="418" y="123"/>
                    <a:pt x="424" y="120"/>
                    <a:pt x="420" y="119"/>
                  </a:cubicBezTo>
                  <a:cubicBezTo>
                    <a:pt x="416" y="125"/>
                    <a:pt x="407" y="124"/>
                    <a:pt x="403" y="130"/>
                  </a:cubicBezTo>
                  <a:close/>
                  <a:moveTo>
                    <a:pt x="26" y="113"/>
                  </a:moveTo>
                  <a:cubicBezTo>
                    <a:pt x="30" y="112"/>
                    <a:pt x="36" y="109"/>
                    <a:pt x="39" y="107"/>
                  </a:cubicBezTo>
                  <a:cubicBezTo>
                    <a:pt x="42" y="105"/>
                    <a:pt x="50" y="99"/>
                    <a:pt x="47" y="97"/>
                  </a:cubicBezTo>
                  <a:cubicBezTo>
                    <a:pt x="41" y="103"/>
                    <a:pt x="31" y="105"/>
                    <a:pt x="26" y="113"/>
                  </a:cubicBezTo>
                  <a:close/>
                  <a:moveTo>
                    <a:pt x="410" y="134"/>
                  </a:moveTo>
                  <a:cubicBezTo>
                    <a:pt x="412" y="135"/>
                    <a:pt x="414" y="136"/>
                    <a:pt x="418" y="136"/>
                  </a:cubicBezTo>
                  <a:cubicBezTo>
                    <a:pt x="420" y="134"/>
                    <a:pt x="417" y="132"/>
                    <a:pt x="419" y="130"/>
                  </a:cubicBezTo>
                  <a:cubicBezTo>
                    <a:pt x="415" y="130"/>
                    <a:pt x="414" y="133"/>
                    <a:pt x="410" y="134"/>
                  </a:cubicBezTo>
                  <a:close/>
                  <a:moveTo>
                    <a:pt x="22" y="128"/>
                  </a:moveTo>
                  <a:cubicBezTo>
                    <a:pt x="29" y="122"/>
                    <a:pt x="43" y="119"/>
                    <a:pt x="44" y="110"/>
                  </a:cubicBezTo>
                  <a:cubicBezTo>
                    <a:pt x="38" y="117"/>
                    <a:pt x="22" y="117"/>
                    <a:pt x="22" y="128"/>
                  </a:cubicBezTo>
                  <a:close/>
                  <a:moveTo>
                    <a:pt x="19" y="119"/>
                  </a:moveTo>
                  <a:cubicBezTo>
                    <a:pt x="20" y="117"/>
                    <a:pt x="22" y="118"/>
                    <a:pt x="22" y="116"/>
                  </a:cubicBezTo>
                  <a:cubicBezTo>
                    <a:pt x="20" y="114"/>
                    <a:pt x="16" y="117"/>
                    <a:pt x="19" y="119"/>
                  </a:cubicBezTo>
                  <a:close/>
                  <a:moveTo>
                    <a:pt x="160" y="137"/>
                  </a:moveTo>
                  <a:cubicBezTo>
                    <a:pt x="163" y="136"/>
                    <a:pt x="165" y="136"/>
                    <a:pt x="165" y="133"/>
                  </a:cubicBezTo>
                  <a:cubicBezTo>
                    <a:pt x="163" y="133"/>
                    <a:pt x="162" y="135"/>
                    <a:pt x="160" y="137"/>
                  </a:cubicBezTo>
                  <a:close/>
                  <a:moveTo>
                    <a:pt x="14" y="138"/>
                  </a:moveTo>
                  <a:cubicBezTo>
                    <a:pt x="14" y="142"/>
                    <a:pt x="12" y="142"/>
                    <a:pt x="12" y="146"/>
                  </a:cubicBezTo>
                  <a:cubicBezTo>
                    <a:pt x="20" y="141"/>
                    <a:pt x="41" y="136"/>
                    <a:pt x="40" y="124"/>
                  </a:cubicBezTo>
                  <a:cubicBezTo>
                    <a:pt x="32" y="129"/>
                    <a:pt x="23" y="134"/>
                    <a:pt x="14" y="138"/>
                  </a:cubicBezTo>
                  <a:close/>
                  <a:moveTo>
                    <a:pt x="16" y="132"/>
                  </a:moveTo>
                  <a:cubicBezTo>
                    <a:pt x="17" y="131"/>
                    <a:pt x="22" y="130"/>
                    <a:pt x="19" y="128"/>
                  </a:cubicBezTo>
                  <a:cubicBezTo>
                    <a:pt x="19" y="130"/>
                    <a:pt x="13" y="130"/>
                    <a:pt x="16" y="132"/>
                  </a:cubicBezTo>
                  <a:close/>
                  <a:moveTo>
                    <a:pt x="35" y="140"/>
                  </a:moveTo>
                  <a:cubicBezTo>
                    <a:pt x="29" y="145"/>
                    <a:pt x="19" y="146"/>
                    <a:pt x="15" y="154"/>
                  </a:cubicBezTo>
                  <a:cubicBezTo>
                    <a:pt x="23" y="153"/>
                    <a:pt x="29" y="151"/>
                    <a:pt x="35" y="149"/>
                  </a:cubicBezTo>
                  <a:cubicBezTo>
                    <a:pt x="34" y="145"/>
                    <a:pt x="39" y="141"/>
                    <a:pt x="35" y="140"/>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ransition spd="slow" advClick="0" advTm="3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300"/>
                                  </p:stCondLst>
                                  <p:childTnLst>
                                    <p:cmd type="call" cmd="playFrom(0.0)">
                                      <p:cBhvr>
                                        <p:cTn id="6" dur="1" fill="hold"/>
                                        <p:tgtEl>
                                          <p:spTgt spid="97"/>
                                        </p:tgtEl>
                                      </p:cBhvr>
                                    </p:cmd>
                                  </p:childTnLst>
                                </p:cTn>
                              </p:par>
                            </p:childTnLst>
                          </p:cTn>
                        </p:par>
                        <p:par>
                          <p:cTn id="7" fill="hold">
                            <p:stCondLst>
                              <p:cond delay="300"/>
                            </p:stCondLst>
                            <p:childTnLst>
                              <p:par>
                                <p:cTn id="8" presetID="1" presetClass="entr" presetSubtype="0" fill="hold" grpId="0" nodeType="afterEffect">
                                  <p:stCondLst>
                                    <p:cond delay="100"/>
                                  </p:stCondLst>
                                  <p:childTnLst>
                                    <p:set>
                                      <p:cBhvr>
                                        <p:cTn id="9" dur="1" fill="hold">
                                          <p:stCondLst>
                                            <p:cond delay="0"/>
                                          </p:stCondLst>
                                        </p:cTn>
                                        <p:tgtEl>
                                          <p:spTgt spid="69"/>
                                        </p:tgtEl>
                                        <p:attrNameLst>
                                          <p:attrName>style.visibility</p:attrName>
                                        </p:attrNameLst>
                                      </p:cBhvr>
                                      <p:to>
                                        <p:strVal val="visible"/>
                                      </p:to>
                                    </p:set>
                                  </p:childTnLst>
                                </p:cTn>
                              </p:par>
                            </p:childTnLst>
                          </p:cTn>
                        </p:par>
                        <p:par>
                          <p:cTn id="10" fill="hold">
                            <p:stCondLst>
                              <p:cond delay="400"/>
                            </p:stCondLst>
                            <p:childTnLst>
                              <p:par>
                                <p:cTn id="11" presetID="1" presetClass="entr" presetSubtype="0" fill="hold" nodeType="afterEffect">
                                  <p:stCondLst>
                                    <p:cond delay="100"/>
                                  </p:stCondLst>
                                  <p:childTnLst>
                                    <p:set>
                                      <p:cBhvr>
                                        <p:cTn id="12" dur="1" fill="hold">
                                          <p:stCondLst>
                                            <p:cond delay="0"/>
                                          </p:stCondLst>
                                        </p:cTn>
                                        <p:tgtEl>
                                          <p:spTgt spid="63">
                                            <p:bg/>
                                          </p:spTgt>
                                        </p:tgtEl>
                                        <p:attrNameLst>
                                          <p:attrName>style.visibility</p:attrName>
                                        </p:attrNameLst>
                                      </p:cBhvr>
                                      <p:to>
                                        <p:strVal val="visible"/>
                                      </p:to>
                                    </p:set>
                                  </p:childTnLst>
                                </p:cTn>
                              </p:par>
                            </p:childTnLst>
                          </p:cTn>
                        </p:par>
                        <p:par>
                          <p:cTn id="13" fill="hold">
                            <p:stCondLst>
                              <p:cond delay="500"/>
                            </p:stCondLst>
                            <p:childTnLst>
                              <p:par>
                                <p:cTn id="14" presetID="1" presetClass="entr" presetSubtype="0" fill="hold" nodeType="afterEffect">
                                  <p:stCondLst>
                                    <p:cond delay="100"/>
                                  </p:stCondLst>
                                  <p:childTnLst>
                                    <p:set>
                                      <p:cBhvr>
                                        <p:cTn id="15" dur="1" fill="hold">
                                          <p:stCondLst>
                                            <p:cond delay="0"/>
                                          </p:stCondLst>
                                        </p:cTn>
                                        <p:tgtEl>
                                          <p:spTgt spid="186">
                                            <p:bg/>
                                          </p:spTgt>
                                        </p:tgtEl>
                                        <p:attrNameLst>
                                          <p:attrName>style.visibility</p:attrName>
                                        </p:attrNameLst>
                                      </p:cBhvr>
                                      <p:to>
                                        <p:strVal val="visible"/>
                                      </p:to>
                                    </p:set>
                                  </p:childTnLst>
                                </p:cTn>
                              </p:par>
                            </p:childTnLst>
                          </p:cTn>
                        </p:par>
                        <p:par>
                          <p:cTn id="16" fill="hold">
                            <p:stCondLst>
                              <p:cond delay="600"/>
                            </p:stCondLst>
                            <p:childTnLst>
                              <p:par>
                                <p:cTn id="17" presetID="1" presetClass="entr" presetSubtype="0" fill="hold" nodeType="afterEffect">
                                  <p:stCondLst>
                                    <p:cond delay="100"/>
                                  </p:stCondLst>
                                  <p:childTnLst>
                                    <p:set>
                                      <p:cBhvr>
                                        <p:cTn id="18" dur="1" fill="hold">
                                          <p:stCondLst>
                                            <p:cond delay="0"/>
                                          </p:stCondLst>
                                        </p:cTn>
                                        <p:tgtEl>
                                          <p:spTgt spid="182">
                                            <p:bg/>
                                          </p:spTgt>
                                        </p:tgtEl>
                                        <p:attrNameLst>
                                          <p:attrName>style.visibility</p:attrName>
                                        </p:attrNameLst>
                                      </p:cBhvr>
                                      <p:to>
                                        <p:strVal val="visible"/>
                                      </p:to>
                                    </p:set>
                                  </p:childTnLst>
                                </p:cTn>
                              </p:par>
                            </p:childTnLst>
                          </p:cTn>
                        </p:par>
                        <p:par>
                          <p:cTn id="19" fill="hold">
                            <p:stCondLst>
                              <p:cond delay="700"/>
                            </p:stCondLst>
                            <p:childTnLst>
                              <p:par>
                                <p:cTn id="20" presetID="1" presetClass="entr" presetSubtype="0" fill="hold" grpId="0" nodeType="afterEffect">
                                  <p:stCondLst>
                                    <p:cond delay="100"/>
                                  </p:stCondLst>
                                  <p:childTnLst>
                                    <p:set>
                                      <p:cBhvr>
                                        <p:cTn id="21" dur="1" fill="hold">
                                          <p:stCondLst>
                                            <p:cond delay="0"/>
                                          </p:stCondLst>
                                        </p:cTn>
                                        <p:tgtEl>
                                          <p:spTgt spid="138"/>
                                        </p:tgtEl>
                                        <p:attrNameLst>
                                          <p:attrName>style.visibility</p:attrName>
                                        </p:attrNameLst>
                                      </p:cBhvr>
                                      <p:to>
                                        <p:strVal val="visible"/>
                                      </p:to>
                                    </p:set>
                                  </p:childTnLst>
                                </p:cTn>
                              </p:par>
                            </p:childTnLst>
                          </p:cTn>
                        </p:par>
                        <p:par>
                          <p:cTn id="22" fill="hold">
                            <p:stCondLst>
                              <p:cond delay="800"/>
                            </p:stCondLst>
                            <p:childTnLst>
                              <p:par>
                                <p:cTn id="23" presetID="1" presetClass="entr" presetSubtype="0" fill="hold" nodeType="afterEffect">
                                  <p:stCondLst>
                                    <p:cond delay="100"/>
                                  </p:stCondLst>
                                  <p:childTnLst>
                                    <p:set>
                                      <p:cBhvr>
                                        <p:cTn id="24" dur="1" fill="hold">
                                          <p:stCondLst>
                                            <p:cond delay="0"/>
                                          </p:stCondLst>
                                        </p:cTn>
                                        <p:tgtEl>
                                          <p:spTgt spid="151">
                                            <p:bg/>
                                          </p:spTgt>
                                        </p:tgtEl>
                                        <p:attrNameLst>
                                          <p:attrName>style.visibility</p:attrName>
                                        </p:attrNameLst>
                                      </p:cBhvr>
                                      <p:to>
                                        <p:strVal val="visible"/>
                                      </p:to>
                                    </p:set>
                                  </p:childTnLst>
                                </p:cTn>
                              </p:par>
                            </p:childTnLst>
                          </p:cTn>
                        </p:par>
                        <p:par>
                          <p:cTn id="25" fill="hold">
                            <p:stCondLst>
                              <p:cond delay="900"/>
                            </p:stCondLst>
                            <p:childTnLst>
                              <p:par>
                                <p:cTn id="26" presetID="1" presetClass="entr" presetSubtype="0" fill="hold" nodeType="afterEffect">
                                  <p:stCondLst>
                                    <p:cond delay="100"/>
                                  </p:stCondLst>
                                  <p:childTnLst>
                                    <p:set>
                                      <p:cBhvr>
                                        <p:cTn id="27" dur="1" fill="hold">
                                          <p:stCondLst>
                                            <p:cond delay="0"/>
                                          </p:stCondLst>
                                        </p:cTn>
                                        <p:tgtEl>
                                          <p:spTgt spid="201">
                                            <p:bg/>
                                          </p:spTgt>
                                        </p:tgtEl>
                                        <p:attrNameLst>
                                          <p:attrName>style.visibility</p:attrName>
                                        </p:attrNameLst>
                                      </p:cBhvr>
                                      <p:to>
                                        <p:strVal val="visible"/>
                                      </p:to>
                                    </p:set>
                                  </p:childTnLst>
                                </p:cTn>
                              </p:par>
                            </p:childTnLst>
                          </p:cTn>
                        </p:par>
                        <p:par>
                          <p:cTn id="28" fill="hold">
                            <p:stCondLst>
                              <p:cond delay="1000"/>
                            </p:stCondLst>
                            <p:childTnLst>
                              <p:par>
                                <p:cTn id="29" presetID="1" presetClass="entr" presetSubtype="0" fill="hold" grpId="0" nodeType="afterEffect">
                                  <p:stCondLst>
                                    <p:cond delay="100"/>
                                  </p:stCondLst>
                                  <p:childTnLst>
                                    <p:set>
                                      <p:cBhvr>
                                        <p:cTn id="30" dur="1" fill="hold">
                                          <p:stCondLst>
                                            <p:cond delay="0"/>
                                          </p:stCondLst>
                                        </p:cTn>
                                        <p:tgtEl>
                                          <p:spTgt spid="76"/>
                                        </p:tgtEl>
                                        <p:attrNameLst>
                                          <p:attrName>style.visibility</p:attrName>
                                        </p:attrNameLst>
                                      </p:cBhvr>
                                      <p:to>
                                        <p:strVal val="visible"/>
                                      </p:to>
                                    </p:set>
                                  </p:childTnLst>
                                </p:cTn>
                              </p:par>
                            </p:childTnLst>
                          </p:cTn>
                        </p:par>
                        <p:par>
                          <p:cTn id="31" fill="hold">
                            <p:stCondLst>
                              <p:cond delay="1100"/>
                            </p:stCondLst>
                            <p:childTnLst>
                              <p:par>
                                <p:cTn id="32" presetID="1" presetClass="entr" presetSubtype="0" fill="hold" nodeType="afterEffect">
                                  <p:stCondLst>
                                    <p:cond delay="100"/>
                                  </p:stCondLst>
                                  <p:childTnLst>
                                    <p:set>
                                      <p:cBhvr>
                                        <p:cTn id="33" dur="1" fill="hold">
                                          <p:stCondLst>
                                            <p:cond delay="0"/>
                                          </p:stCondLst>
                                        </p:cTn>
                                        <p:tgtEl>
                                          <p:spTgt spid="2">
                                            <p:bg/>
                                          </p:spTgt>
                                        </p:tgtEl>
                                        <p:attrNameLst>
                                          <p:attrName>style.visibility</p:attrName>
                                        </p:attrNameLst>
                                      </p:cBhvr>
                                      <p:to>
                                        <p:strVal val="visible"/>
                                      </p:to>
                                    </p:set>
                                  </p:childTnLst>
                                </p:cTn>
                              </p:par>
                            </p:childTnLst>
                          </p:cTn>
                        </p:par>
                        <p:par>
                          <p:cTn id="34" fill="hold">
                            <p:stCondLst>
                              <p:cond delay="1200"/>
                            </p:stCondLst>
                            <p:childTnLst>
                              <p:par>
                                <p:cTn id="35" presetID="1" presetClass="entr" presetSubtype="0" fill="hold" nodeType="afterEffect">
                                  <p:stCondLst>
                                    <p:cond delay="100"/>
                                  </p:stCondLst>
                                  <p:childTnLst>
                                    <p:set>
                                      <p:cBhvr>
                                        <p:cTn id="36" dur="1" fill="hold">
                                          <p:stCondLst>
                                            <p:cond delay="0"/>
                                          </p:stCondLst>
                                        </p:cTn>
                                        <p:tgtEl>
                                          <p:spTgt spid="215">
                                            <p:bg/>
                                          </p:spTgt>
                                        </p:tgtEl>
                                        <p:attrNameLst>
                                          <p:attrName>style.visibility</p:attrName>
                                        </p:attrNameLst>
                                      </p:cBhvr>
                                      <p:to>
                                        <p:strVal val="visible"/>
                                      </p:to>
                                    </p:set>
                                  </p:childTnLst>
                                </p:cTn>
                              </p:par>
                            </p:childTnLst>
                          </p:cTn>
                        </p:par>
                        <p:par>
                          <p:cTn id="37" fill="hold">
                            <p:stCondLst>
                              <p:cond delay="1300"/>
                            </p:stCondLst>
                            <p:childTnLst>
                              <p:par>
                                <p:cTn id="38" presetID="1" presetClass="entr" presetSubtype="0" fill="hold" nodeType="afterEffect">
                                  <p:stCondLst>
                                    <p:cond delay="100"/>
                                  </p:stCondLst>
                                  <p:childTnLst>
                                    <p:set>
                                      <p:cBhvr>
                                        <p:cTn id="39" dur="1" fill="hold">
                                          <p:stCondLst>
                                            <p:cond delay="0"/>
                                          </p:stCondLst>
                                        </p:cTn>
                                        <p:tgtEl>
                                          <p:spTgt spid="170">
                                            <p:bg/>
                                          </p:spTgt>
                                        </p:tgtEl>
                                        <p:attrNameLst>
                                          <p:attrName>style.visibility</p:attrName>
                                        </p:attrNameLst>
                                      </p:cBhvr>
                                      <p:to>
                                        <p:strVal val="visible"/>
                                      </p:to>
                                    </p:set>
                                  </p:childTnLst>
                                </p:cTn>
                              </p:par>
                            </p:childTnLst>
                          </p:cTn>
                        </p:par>
                        <p:par>
                          <p:cTn id="40" fill="hold">
                            <p:stCondLst>
                              <p:cond delay="1400"/>
                            </p:stCondLst>
                            <p:childTnLst>
                              <p:par>
                                <p:cTn id="41" presetID="1" presetClass="entr" presetSubtype="0" fill="hold" nodeType="afterEffect">
                                  <p:stCondLst>
                                    <p:cond delay="100"/>
                                  </p:stCondLst>
                                  <p:childTnLst>
                                    <p:set>
                                      <p:cBhvr>
                                        <p:cTn id="42" dur="1" fill="hold">
                                          <p:stCondLst>
                                            <p:cond delay="0"/>
                                          </p:stCondLst>
                                        </p:cTn>
                                        <p:tgtEl>
                                          <p:spTgt spid="51">
                                            <p:bg/>
                                          </p:spTgt>
                                        </p:tgtEl>
                                        <p:attrNameLst>
                                          <p:attrName>style.visibility</p:attrName>
                                        </p:attrNameLst>
                                      </p:cBhvr>
                                      <p:to>
                                        <p:strVal val="visible"/>
                                      </p:to>
                                    </p:set>
                                  </p:childTnLst>
                                </p:cTn>
                              </p:par>
                            </p:childTnLst>
                          </p:cTn>
                        </p:par>
                        <p:par>
                          <p:cTn id="43" fill="hold">
                            <p:stCondLst>
                              <p:cond delay="1500"/>
                            </p:stCondLst>
                            <p:childTnLst>
                              <p:par>
                                <p:cTn id="44" presetID="1" presetClass="entr" presetSubtype="0" fill="hold" nodeType="afterEffect">
                                  <p:stCondLst>
                                    <p:cond delay="100"/>
                                  </p:stCondLst>
                                  <p:childTnLst>
                                    <p:set>
                                      <p:cBhvr>
                                        <p:cTn id="45" dur="1" fill="hold">
                                          <p:stCondLst>
                                            <p:cond delay="0"/>
                                          </p:stCondLst>
                                        </p:cTn>
                                        <p:tgtEl>
                                          <p:spTgt spid="33">
                                            <p:bg/>
                                          </p:spTgt>
                                        </p:tgtEl>
                                        <p:attrNameLst>
                                          <p:attrName>style.visibility</p:attrName>
                                        </p:attrNameLst>
                                      </p:cBhvr>
                                      <p:to>
                                        <p:strVal val="visible"/>
                                      </p:to>
                                    </p:set>
                                  </p:childTnLst>
                                </p:cTn>
                              </p:par>
                            </p:childTnLst>
                          </p:cTn>
                        </p:par>
                        <p:par>
                          <p:cTn id="46" fill="hold">
                            <p:stCondLst>
                              <p:cond delay="1600"/>
                            </p:stCondLst>
                            <p:childTnLst>
                              <p:par>
                                <p:cTn id="47" presetID="1" presetClass="entr" presetSubtype="0" fill="hold" nodeType="afterEffect">
                                  <p:stCondLst>
                                    <p:cond delay="100"/>
                                  </p:stCondLst>
                                  <p:childTnLst>
                                    <p:set>
                                      <p:cBhvr>
                                        <p:cTn id="48" dur="1" fill="hold">
                                          <p:stCondLst>
                                            <p:cond delay="0"/>
                                          </p:stCondLst>
                                        </p:cTn>
                                        <p:tgtEl>
                                          <p:spTgt spid="39">
                                            <p:bg/>
                                          </p:spTgt>
                                        </p:tgtEl>
                                        <p:attrNameLst>
                                          <p:attrName>style.visibility</p:attrName>
                                        </p:attrNameLst>
                                      </p:cBhvr>
                                      <p:to>
                                        <p:strVal val="visible"/>
                                      </p:to>
                                    </p:set>
                                  </p:childTnLst>
                                </p:cTn>
                              </p:par>
                            </p:childTnLst>
                          </p:cTn>
                        </p:par>
                        <p:par>
                          <p:cTn id="49" fill="hold">
                            <p:stCondLst>
                              <p:cond delay="1700"/>
                            </p:stCondLst>
                            <p:childTnLst>
                              <p:par>
                                <p:cTn id="50" presetID="1" presetClass="entr" presetSubtype="0" fill="hold" nodeType="afterEffect">
                                  <p:stCondLst>
                                    <p:cond delay="100"/>
                                  </p:stCondLst>
                                  <p:childTnLst>
                                    <p:set>
                                      <p:cBhvr>
                                        <p:cTn id="51" dur="1" fill="hold">
                                          <p:stCondLst>
                                            <p:cond delay="0"/>
                                          </p:stCondLst>
                                        </p:cTn>
                                        <p:tgtEl>
                                          <p:spTgt spid="163">
                                            <p:bg/>
                                          </p:spTgt>
                                        </p:tgtEl>
                                        <p:attrNameLst>
                                          <p:attrName>style.visibility</p:attrName>
                                        </p:attrNameLst>
                                      </p:cBhvr>
                                      <p:to>
                                        <p:strVal val="visible"/>
                                      </p:to>
                                    </p:set>
                                  </p:childTnLst>
                                </p:cTn>
                              </p:par>
                            </p:childTnLst>
                          </p:cTn>
                        </p:par>
                        <p:par>
                          <p:cTn id="52" fill="hold">
                            <p:stCondLst>
                              <p:cond delay="1800"/>
                            </p:stCondLst>
                            <p:childTnLst>
                              <p:par>
                                <p:cTn id="53" presetID="1" presetClass="entr" presetSubtype="0" fill="hold" grpId="0" nodeType="afterEffect">
                                  <p:stCondLst>
                                    <p:cond delay="100"/>
                                  </p:stCondLst>
                                  <p:childTnLst>
                                    <p:set>
                                      <p:cBhvr>
                                        <p:cTn id="54" dur="1" fill="hold">
                                          <p:stCondLst>
                                            <p:cond delay="0"/>
                                          </p:stCondLst>
                                        </p:cTn>
                                        <p:tgtEl>
                                          <p:spTgt spid="83"/>
                                        </p:tgtEl>
                                        <p:attrNameLst>
                                          <p:attrName>style.visibility</p:attrName>
                                        </p:attrNameLst>
                                      </p:cBhvr>
                                      <p:to>
                                        <p:strVal val="visible"/>
                                      </p:to>
                                    </p:set>
                                  </p:childTnLst>
                                </p:cTn>
                              </p:par>
                            </p:childTnLst>
                          </p:cTn>
                        </p:par>
                        <p:par>
                          <p:cTn id="55" fill="hold">
                            <p:stCondLst>
                              <p:cond delay="1900"/>
                            </p:stCondLst>
                            <p:childTnLst>
                              <p:par>
                                <p:cTn id="56" presetID="1" presetClass="entr" presetSubtype="0" fill="hold" grpId="0" nodeType="afterEffect">
                                  <p:stCondLst>
                                    <p:cond delay="100"/>
                                  </p:stCondLst>
                                  <p:childTnLst>
                                    <p:set>
                                      <p:cBhvr>
                                        <p:cTn id="57" dur="1" fill="hold">
                                          <p:stCondLst>
                                            <p:cond delay="0"/>
                                          </p:stCondLst>
                                        </p:cTn>
                                        <p:tgtEl>
                                          <p:spTgt spid="139"/>
                                        </p:tgtEl>
                                        <p:attrNameLst>
                                          <p:attrName>style.visibility</p:attrName>
                                        </p:attrNameLst>
                                      </p:cBhvr>
                                      <p:to>
                                        <p:strVal val="visible"/>
                                      </p:to>
                                    </p:set>
                                  </p:childTnLst>
                                </p:cTn>
                              </p:par>
                            </p:childTnLst>
                          </p:cTn>
                        </p:par>
                        <p:par>
                          <p:cTn id="58" fill="hold">
                            <p:stCondLst>
                              <p:cond delay="2000"/>
                            </p:stCondLst>
                            <p:childTnLst>
                              <p:par>
                                <p:cTn id="59" presetID="1" presetClass="entr" presetSubtype="0" fill="hold" nodeType="afterEffect">
                                  <p:stCondLst>
                                    <p:cond delay="100"/>
                                  </p:stCondLst>
                                  <p:childTnLst>
                                    <p:set>
                                      <p:cBhvr>
                                        <p:cTn id="60" dur="1" fill="hold">
                                          <p:stCondLst>
                                            <p:cond delay="0"/>
                                          </p:stCondLst>
                                        </p:cTn>
                                        <p:tgtEl>
                                          <p:spTgt spid="57">
                                            <p:bg/>
                                          </p:spTgt>
                                        </p:tgtEl>
                                        <p:attrNameLst>
                                          <p:attrName>style.visibility</p:attrName>
                                        </p:attrNameLst>
                                      </p:cBhvr>
                                      <p:to>
                                        <p:strVal val="visible"/>
                                      </p:to>
                                    </p:set>
                                  </p:childTnLst>
                                </p:cTn>
                              </p:par>
                            </p:childTnLst>
                          </p:cTn>
                        </p:par>
                        <p:par>
                          <p:cTn id="61" fill="hold">
                            <p:stCondLst>
                              <p:cond delay="2100"/>
                            </p:stCondLst>
                            <p:childTnLst>
                              <p:par>
                                <p:cTn id="62" presetID="1" presetClass="entr" presetSubtype="0" fill="hold" grpId="0" nodeType="afterEffect">
                                  <p:stCondLst>
                                    <p:cond delay="100"/>
                                  </p:stCondLst>
                                  <p:childTnLst>
                                    <p:set>
                                      <p:cBhvr>
                                        <p:cTn id="63" dur="1" fill="hold">
                                          <p:stCondLst>
                                            <p:cond delay="0"/>
                                          </p:stCondLst>
                                        </p:cTn>
                                        <p:tgtEl>
                                          <p:spTgt spid="86"/>
                                        </p:tgtEl>
                                        <p:attrNameLst>
                                          <p:attrName>style.visibility</p:attrName>
                                        </p:attrNameLst>
                                      </p:cBhvr>
                                      <p:to>
                                        <p:strVal val="visible"/>
                                      </p:to>
                                    </p:set>
                                  </p:childTnLst>
                                </p:cTn>
                              </p:par>
                            </p:childTnLst>
                          </p:cTn>
                        </p:par>
                        <p:par>
                          <p:cTn id="64" fill="hold">
                            <p:stCondLst>
                              <p:cond delay="2200"/>
                            </p:stCondLst>
                            <p:childTnLst>
                              <p:par>
                                <p:cTn id="65" presetID="1" presetClass="entr" presetSubtype="0" fill="hold" nodeType="afterEffect">
                                  <p:stCondLst>
                                    <p:cond delay="100"/>
                                  </p:stCondLst>
                                  <p:childTnLst>
                                    <p:set>
                                      <p:cBhvr>
                                        <p:cTn id="66" dur="1" fill="hold">
                                          <p:stCondLst>
                                            <p:cond delay="0"/>
                                          </p:stCondLst>
                                        </p:cTn>
                                        <p:tgtEl>
                                          <p:spTgt spid="193">
                                            <p:bg/>
                                          </p:spTgt>
                                        </p:tgtEl>
                                        <p:attrNameLst>
                                          <p:attrName>style.visibility</p:attrName>
                                        </p:attrNameLst>
                                      </p:cBhvr>
                                      <p:to>
                                        <p:strVal val="visible"/>
                                      </p:to>
                                    </p:set>
                                  </p:childTnLst>
                                </p:cTn>
                              </p:par>
                            </p:childTnLst>
                          </p:cTn>
                        </p:par>
                        <p:par>
                          <p:cTn id="67" fill="hold">
                            <p:stCondLst>
                              <p:cond delay="2300"/>
                            </p:stCondLst>
                            <p:childTnLst>
                              <p:par>
                                <p:cTn id="68" presetID="1" presetClass="entr" presetSubtype="0" fill="hold" grpId="0" nodeType="afterEffect">
                                  <p:stCondLst>
                                    <p:cond delay="100"/>
                                  </p:stCondLst>
                                  <p:childTnLst>
                                    <p:set>
                                      <p:cBhvr>
                                        <p:cTn id="69" dur="1" fill="hold">
                                          <p:stCondLst>
                                            <p:cond delay="0"/>
                                          </p:stCondLst>
                                        </p:cTn>
                                        <p:tgtEl>
                                          <p:spTgt spid="89"/>
                                        </p:tgtEl>
                                        <p:attrNameLst>
                                          <p:attrName>style.visibility</p:attrName>
                                        </p:attrNameLst>
                                      </p:cBhvr>
                                      <p:to>
                                        <p:strVal val="visible"/>
                                      </p:to>
                                    </p:set>
                                  </p:childTnLst>
                                </p:cTn>
                              </p:par>
                            </p:childTnLst>
                          </p:cTn>
                        </p:par>
                        <p:par>
                          <p:cTn id="70" fill="hold">
                            <p:stCondLst>
                              <p:cond delay="2400"/>
                            </p:stCondLst>
                            <p:childTnLst>
                              <p:par>
                                <p:cTn id="71" presetID="1" presetClass="entr" presetSubtype="0" fill="hold" grpId="0" nodeType="afterEffect">
                                  <p:stCondLst>
                                    <p:cond delay="100"/>
                                  </p:stCondLst>
                                  <p:childTnLst>
                                    <p:set>
                                      <p:cBhvr>
                                        <p:cTn id="72" dur="1" fill="hold">
                                          <p:stCondLst>
                                            <p:cond delay="0"/>
                                          </p:stCondLst>
                                        </p:cTn>
                                        <p:tgtEl>
                                          <p:spTgt spid="90"/>
                                        </p:tgtEl>
                                        <p:attrNameLst>
                                          <p:attrName>style.visibility</p:attrName>
                                        </p:attrNameLst>
                                      </p:cBhvr>
                                      <p:to>
                                        <p:strVal val="visible"/>
                                      </p:to>
                                    </p:set>
                                  </p:childTnLst>
                                </p:cTn>
                              </p:par>
                            </p:childTnLst>
                          </p:cTn>
                        </p:par>
                        <p:par>
                          <p:cTn id="73" fill="hold">
                            <p:stCondLst>
                              <p:cond delay="2500"/>
                            </p:stCondLst>
                            <p:childTnLst>
                              <p:par>
                                <p:cTn id="74" presetID="1" presetClass="entr" presetSubtype="0" fill="hold" nodeType="afterEffect">
                                  <p:stCondLst>
                                    <p:cond delay="100"/>
                                  </p:stCondLst>
                                  <p:childTnLst>
                                    <p:set>
                                      <p:cBhvr>
                                        <p:cTn id="75" dur="1" fill="hold">
                                          <p:stCondLst>
                                            <p:cond delay="0"/>
                                          </p:stCondLst>
                                        </p:cTn>
                                        <p:tgtEl>
                                          <p:spTgt spid="208">
                                            <p:bg/>
                                          </p:spTgt>
                                        </p:tgtEl>
                                        <p:attrNameLst>
                                          <p:attrName>style.visibility</p:attrName>
                                        </p:attrNameLst>
                                      </p:cBhvr>
                                      <p:to>
                                        <p:strVal val="visible"/>
                                      </p:to>
                                    </p:set>
                                  </p:childTnLst>
                                </p:cTn>
                              </p:par>
                            </p:childTnLst>
                          </p:cTn>
                        </p:par>
                        <p:par>
                          <p:cTn id="76" fill="hold">
                            <p:stCondLst>
                              <p:cond delay="2600"/>
                            </p:stCondLst>
                            <p:childTnLst>
                              <p:par>
                                <p:cTn id="77" presetID="1" presetClass="entr" presetSubtype="0" fill="hold" nodeType="afterEffect">
                                  <p:stCondLst>
                                    <p:cond delay="100"/>
                                  </p:stCondLst>
                                  <p:childTnLst>
                                    <p:set>
                                      <p:cBhvr>
                                        <p:cTn id="78" dur="1" fill="hold">
                                          <p:stCondLst>
                                            <p:cond delay="0"/>
                                          </p:stCondLst>
                                        </p:cTn>
                                        <p:tgtEl>
                                          <p:spTgt spid="175">
                                            <p:bg/>
                                          </p:spTgt>
                                        </p:tgtEl>
                                        <p:attrNameLst>
                                          <p:attrName>style.visibility</p:attrName>
                                        </p:attrNameLst>
                                      </p:cBhvr>
                                      <p:to>
                                        <p:strVal val="visible"/>
                                      </p:to>
                                    </p:set>
                                  </p:childTnLst>
                                </p:cTn>
                              </p:par>
                            </p:childTnLst>
                          </p:cTn>
                        </p:par>
                        <p:par>
                          <p:cTn id="79" fill="hold">
                            <p:stCondLst>
                              <p:cond delay="2700"/>
                            </p:stCondLst>
                            <p:childTnLst>
                              <p:par>
                                <p:cTn id="80" presetID="1" presetClass="entr" presetSubtype="0" fill="hold" grpId="0" nodeType="afterEffect">
                                  <p:stCondLst>
                                    <p:cond delay="100"/>
                                  </p:stCondLst>
                                  <p:childTnLst>
                                    <p:set>
                                      <p:cBhvr>
                                        <p:cTn id="81" dur="1" fill="hold">
                                          <p:stCondLst>
                                            <p:cond delay="0"/>
                                          </p:stCondLst>
                                        </p:cTn>
                                        <p:tgtEl>
                                          <p:spTgt spid="93"/>
                                        </p:tgtEl>
                                        <p:attrNameLst>
                                          <p:attrName>style.visibility</p:attrName>
                                        </p:attrNameLst>
                                      </p:cBhvr>
                                      <p:to>
                                        <p:strVal val="visible"/>
                                      </p:to>
                                    </p:set>
                                  </p:childTnLst>
                                </p:cTn>
                              </p:par>
                            </p:childTnLst>
                          </p:cTn>
                        </p:par>
                        <p:par>
                          <p:cTn id="82" fill="hold">
                            <p:stCondLst>
                              <p:cond delay="2800"/>
                            </p:stCondLst>
                            <p:childTnLst>
                              <p:par>
                                <p:cTn id="83" presetID="1" presetClass="entr" presetSubtype="0" fill="hold" nodeType="afterEffect">
                                  <p:stCondLst>
                                    <p:cond delay="100"/>
                                  </p:stCondLst>
                                  <p:childTnLst>
                                    <p:set>
                                      <p:cBhvr>
                                        <p:cTn id="84" dur="1" fill="hold">
                                          <p:stCondLst>
                                            <p:cond delay="0"/>
                                          </p:stCondLst>
                                        </p:cTn>
                                        <p:tgtEl>
                                          <p:spTgt spid="159">
                                            <p:bg/>
                                          </p:spTgt>
                                        </p:tgtEl>
                                        <p:attrNameLst>
                                          <p:attrName>style.visibility</p:attrName>
                                        </p:attrNameLst>
                                      </p:cBhvr>
                                      <p:to>
                                        <p:strVal val="visible"/>
                                      </p:to>
                                    </p:set>
                                  </p:childTnLst>
                                </p:cTn>
                              </p:par>
                            </p:childTnLst>
                          </p:cTn>
                        </p:par>
                        <p:par>
                          <p:cTn id="85" fill="hold">
                            <p:stCondLst>
                              <p:cond delay="2900"/>
                            </p:stCondLst>
                            <p:childTnLst>
                              <p:par>
                                <p:cTn id="86" presetID="1" presetClass="entr" presetSubtype="0" fill="hold" nodeType="afterEffect">
                                  <p:stCondLst>
                                    <p:cond delay="100"/>
                                  </p:stCondLst>
                                  <p:childTnLst>
                                    <p:set>
                                      <p:cBhvr>
                                        <p:cTn id="87" dur="1" fill="hold">
                                          <p:stCondLst>
                                            <p:cond delay="0"/>
                                          </p:stCondLst>
                                        </p:cTn>
                                        <p:tgtEl>
                                          <p:spTgt spid="60">
                                            <p:bg/>
                                          </p:spTgt>
                                        </p:tgtEl>
                                        <p:attrNameLst>
                                          <p:attrName>style.visibility</p:attrName>
                                        </p:attrNameLst>
                                      </p:cBhvr>
                                      <p:to>
                                        <p:strVal val="visible"/>
                                      </p:to>
                                    </p:set>
                                  </p:childTnLst>
                                </p:cTn>
                              </p:par>
                            </p:childTnLst>
                          </p:cTn>
                        </p:par>
                        <p:par>
                          <p:cTn id="88" fill="hold">
                            <p:stCondLst>
                              <p:cond delay="3000"/>
                            </p:stCondLst>
                            <p:childTnLst>
                              <p:par>
                                <p:cTn id="89" presetID="1" presetClass="entr" presetSubtype="0" fill="hold" nodeType="afterEffect">
                                  <p:stCondLst>
                                    <p:cond delay="100"/>
                                  </p:stCondLst>
                                  <p:childTnLst>
                                    <p:set>
                                      <p:cBhvr>
                                        <p:cTn id="90" dur="1" fill="hold">
                                          <p:stCondLst>
                                            <p:cond delay="0"/>
                                          </p:stCondLst>
                                        </p:cTn>
                                        <p:tgtEl>
                                          <p:spTgt spid="223">
                                            <p:bg/>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91" fill="hold" display="0">
                  <p:stCondLst>
                    <p:cond delay="indefinite"/>
                  </p:stCondLst>
                  <p:endCondLst>
                    <p:cond evt="onPrev" delay="0">
                      <p:tgtEl>
                        <p:sldTgt/>
                      </p:tgtEl>
                    </p:cond>
                    <p:cond evt="onStopAudio" delay="0">
                      <p:tgtEl>
                        <p:sldTgt/>
                      </p:tgtEl>
                    </p:cond>
                  </p:endCondLst>
                </p:cTn>
                <p:tgtEl>
                  <p:spTgt spid="97"/>
                </p:tgtEl>
              </p:cMediaNode>
            </p:audio>
          </p:childTnLst>
        </p:cTn>
      </p:par>
    </p:tnLst>
    <p:bldLst>
      <p:bldP spid="69" grpId="0"/>
      <p:bldP spid="76" grpId="0"/>
      <p:bldP spid="83" grpId="0"/>
      <p:bldP spid="86" grpId="0"/>
      <p:bldP spid="89" grpId="0"/>
      <p:bldP spid="90" grpId="0"/>
      <p:bldP spid="93" grpId="0"/>
      <p:bldP spid="138" grpId="0" animBg="1"/>
      <p:bldP spid="13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pic>
        <p:nvPicPr>
          <p:cNvPr id="16" name="02_Presentations_Are_A_Powerful_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839200" y="7086600"/>
            <a:ext cx="304800" cy="304800"/>
          </a:xfrm>
          <a:prstGeom prst="rect">
            <a:avLst/>
          </a:prstGeom>
        </p:spPr>
      </p:pic>
      <p:sp>
        <p:nvSpPr>
          <p:cNvPr id="19" name="Rectangle 18"/>
          <p:cNvSpPr/>
          <p:nvPr/>
        </p:nvSpPr>
        <p:spPr>
          <a:xfrm>
            <a:off x="1349829" y="1132114"/>
            <a:ext cx="6435634" cy="4589417"/>
          </a:xfrm>
          <a:prstGeom prst="rect">
            <a:avLst/>
          </a:prstGeom>
          <a:gradFill>
            <a:gsLst>
              <a:gs pos="0">
                <a:schemeClr val="bg1">
                  <a:lumMod val="98000"/>
                  <a:lumOff val="2000"/>
                  <a:alpha val="21000"/>
                </a:schemeClr>
              </a:gs>
              <a:gs pos="39999">
                <a:schemeClr val="bg1">
                  <a:lumMod val="75000"/>
                  <a:alpha val="18000"/>
                </a:schemeClr>
              </a:gs>
              <a:gs pos="70000">
                <a:schemeClr val="bg1">
                  <a:lumMod val="65000"/>
                  <a:alpha val="14000"/>
                </a:schemeClr>
              </a:gs>
              <a:gs pos="100000">
                <a:schemeClr val="bg1">
                  <a:alpha val="14000"/>
                </a:schemeClr>
              </a:gs>
            </a:gsLst>
            <a:lin ang="5400000" scaled="0"/>
          </a:gra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293223" y="1060269"/>
            <a:ext cx="6557554" cy="4737463"/>
          </a:xfrm>
          <a:prstGeom prst="rect">
            <a:avLst/>
          </a:prstGeom>
          <a:noFill/>
          <a:ln w="177800" cap="sq">
            <a:gradFill flip="none" rotWithShape="1">
              <a:gsLst>
                <a:gs pos="0">
                  <a:srgbClr val="FFFFFF">
                    <a:alpha val="57000"/>
                  </a:srgbClr>
                </a:gs>
                <a:gs pos="7001">
                  <a:srgbClr val="E6E6E6">
                    <a:alpha val="74000"/>
                  </a:srgbClr>
                </a:gs>
                <a:gs pos="32001">
                  <a:srgbClr val="7D8496">
                    <a:alpha val="64000"/>
                  </a:srgbClr>
                </a:gs>
                <a:gs pos="47000">
                  <a:srgbClr val="E6E6E6">
                    <a:alpha val="69000"/>
                  </a:srgbClr>
                </a:gs>
                <a:gs pos="85001">
                  <a:srgbClr val="7D8496">
                    <a:alpha val="70000"/>
                  </a:srgbClr>
                </a:gs>
                <a:gs pos="100000">
                  <a:srgbClr val="E6E6E6">
                    <a:alpha val="64000"/>
                  </a:srgbClr>
                </a:gs>
              </a:gsLst>
              <a:lin ang="540000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4"/>
          <p:cNvPicPr>
            <a:picLocks noChangeAspect="1" noChangeArrowheads="1"/>
          </p:cNvPicPr>
          <p:nvPr/>
        </p:nvPicPr>
        <p:blipFill>
          <a:blip r:embed="rId7"/>
          <a:srcRect/>
          <a:stretch>
            <a:fillRect/>
          </a:stretch>
        </p:blipFill>
        <p:spPr bwMode="auto">
          <a:xfrm>
            <a:off x="3424934" y="338365"/>
            <a:ext cx="3401300" cy="4938182"/>
          </a:xfrm>
          <a:prstGeom prst="rect">
            <a:avLst/>
          </a:prstGeom>
          <a:extLst>
            <a:ext uri="{53640926-AAD7-44D8-BBD7-CCE9431645EC}">
              <a14:shadowObscured xmlns:a14="http://schemas.microsoft.com/office/drawing/2010/main" val="1"/>
            </a:ext>
          </a:extLst>
        </p:spPr>
      </p:pic>
      <p:grpSp>
        <p:nvGrpSpPr>
          <p:cNvPr id="24" name="Group 23"/>
          <p:cNvGrpSpPr/>
          <p:nvPr/>
        </p:nvGrpSpPr>
        <p:grpSpPr>
          <a:xfrm rot="10800000">
            <a:off x="848180" y="775152"/>
            <a:ext cx="4405990" cy="7309305"/>
            <a:chOff x="848181" y="775152"/>
            <a:chExt cx="4405990" cy="7309305"/>
          </a:xfrm>
        </p:grpSpPr>
        <p:pic>
          <p:nvPicPr>
            <p:cNvPr id="25" name="Picture 3"/>
            <p:cNvPicPr>
              <a:picLocks noChangeAspect="1" noChangeArrowheads="1"/>
            </p:cNvPicPr>
            <p:nvPr/>
          </p:nvPicPr>
          <p:blipFill>
            <a:blip r:embed="rId8"/>
            <a:stretch>
              <a:fillRect/>
            </a:stretch>
          </p:blipFill>
          <p:spPr bwMode="auto">
            <a:xfrm rot="21411500">
              <a:off x="848181" y="775152"/>
              <a:ext cx="2838830" cy="3681942"/>
            </a:xfrm>
            <a:prstGeom prst="rect">
              <a:avLst/>
            </a:prstGeom>
            <a:extLst>
              <a:ext uri="{53640926-AAD7-44D8-BBD7-CCE9431645EC}">
                <a14:shadowObscured xmlns:a14="http://schemas.microsoft.com/office/drawing/2010/main" val="1"/>
              </a:ext>
            </a:extLst>
          </p:spPr>
        </p:pic>
        <p:sp>
          <p:nvSpPr>
            <p:cNvPr id="26" name="Rectangle 25"/>
            <p:cNvSpPr/>
            <p:nvPr/>
          </p:nvSpPr>
          <p:spPr>
            <a:xfrm>
              <a:off x="2322286" y="3686629"/>
              <a:ext cx="2931885" cy="43978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p:cNvGrpSpPr/>
          <p:nvPr/>
        </p:nvGrpSpPr>
        <p:grpSpPr>
          <a:xfrm rot="10800000">
            <a:off x="2311400" y="1465490"/>
            <a:ext cx="6832600" cy="5824310"/>
            <a:chOff x="2311400" y="1465490"/>
            <a:chExt cx="6832600" cy="5824310"/>
          </a:xfrm>
        </p:grpSpPr>
        <p:pic>
          <p:nvPicPr>
            <p:cNvPr id="28" name="Picture 3"/>
            <p:cNvPicPr>
              <a:picLocks noChangeAspect="1" noChangeArrowheads="1"/>
            </p:cNvPicPr>
            <p:nvPr/>
          </p:nvPicPr>
          <p:blipFill>
            <a:blip r:embed="rId9"/>
            <a:srcRect/>
            <a:stretch>
              <a:fillRect/>
            </a:stretch>
          </p:blipFill>
          <p:spPr bwMode="auto">
            <a:xfrm>
              <a:off x="5471362" y="1465490"/>
              <a:ext cx="3672638" cy="2804521"/>
            </a:xfrm>
            <a:prstGeom prst="rect">
              <a:avLst/>
            </a:prstGeom>
            <a:effectLst>
              <a:outerShdw blurRad="165100" dist="279400" dir="21594000" algn="ctr" rotWithShape="0">
                <a:schemeClr val="tx1">
                  <a:alpha val="54000"/>
                </a:schemeClr>
              </a:outerShdw>
            </a:effectLst>
          </p:spPr>
        </p:pic>
        <p:sp>
          <p:nvSpPr>
            <p:cNvPr id="29" name="Rectangle 28"/>
            <p:cNvSpPr/>
            <p:nvPr/>
          </p:nvSpPr>
          <p:spPr>
            <a:xfrm>
              <a:off x="2311400" y="4305300"/>
              <a:ext cx="3848100" cy="2984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0" name="Picture 3"/>
          <p:cNvPicPr>
            <a:picLocks noChangeAspect="1" noChangeArrowheads="1"/>
          </p:cNvPicPr>
          <p:nvPr/>
        </p:nvPicPr>
        <p:blipFill>
          <a:blip r:embed="rId10" cstate="email">
            <a:extLst>
              <a:ext uri="{28A0092B-C50C-407E-A947-70E740481C1C}">
                <a14:useLocalDpi xmlns:a14="http://schemas.microsoft.com/office/drawing/2010/main"/>
              </a:ext>
            </a:extLst>
          </a:blip>
          <a:srcRect l="6667" t="52222" r="833" b="8888"/>
          <a:stretch>
            <a:fillRect/>
          </a:stretch>
        </p:blipFill>
        <p:spPr bwMode="auto">
          <a:xfrm rot="21429537">
            <a:off x="803124" y="3466434"/>
            <a:ext cx="8234680" cy="2900311"/>
          </a:xfrm>
          <a:prstGeom prst="rect">
            <a:avLst/>
          </a:prstGeom>
          <a:extLst>
            <a:ext uri="{53640926-AAD7-44D8-BBD7-CCE9431645EC}">
              <a14:shadowObscured xmlns:a14="http://schemas.microsoft.com/office/drawing/2010/main" val="1"/>
            </a:ext>
          </a:extLst>
        </p:spPr>
      </p:pic>
      <p:pic>
        <p:nvPicPr>
          <p:cNvPr id="31" name="Picture 4"/>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a:stretch/>
        </p:blipFill>
        <p:spPr bwMode="auto">
          <a:xfrm>
            <a:off x="-12700" y="2960914"/>
            <a:ext cx="1384300" cy="3909785"/>
          </a:xfrm>
          <a:prstGeom prst="rect">
            <a:avLst/>
          </a:prstGeom>
        </p:spPr>
      </p:pic>
      <p:pic>
        <p:nvPicPr>
          <p:cNvPr id="32" name="Picture 4"/>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r="-43"/>
          <a:stretch/>
        </p:blipFill>
        <p:spPr bwMode="auto">
          <a:xfrm>
            <a:off x="-9525" y="5720444"/>
            <a:ext cx="9173029" cy="1137556"/>
          </a:xfrm>
          <a:prstGeom prst="rect">
            <a:avLst/>
          </a:prstGeom>
        </p:spPr>
      </p:pic>
      <p:pic>
        <p:nvPicPr>
          <p:cNvPr id="18" name="Picture 2"/>
          <p:cNvPicPr>
            <a:picLocks noChangeAspect="1" noChangeArrowheads="1"/>
          </p:cNvPicPr>
          <p:nvPr/>
        </p:nvPicPr>
        <p:blipFill rotWithShape="1">
          <a:blip r:embed="rId13" cstate="email">
            <a:extLst>
              <a:ext uri="{28A0092B-C50C-407E-A947-70E740481C1C}">
                <a14:useLocalDpi xmlns:a14="http://schemas.microsoft.com/office/drawing/2010/main"/>
              </a:ext>
            </a:extLst>
          </a:blip>
          <a:srcRect/>
          <a:stretch/>
        </p:blipFill>
        <p:spPr bwMode="auto">
          <a:xfrm>
            <a:off x="0" y="6724650"/>
            <a:ext cx="9144000" cy="133349"/>
          </a:xfrm>
          <a:prstGeom prst="rect">
            <a:avLst/>
          </a:prstGeom>
        </p:spPr>
      </p:pic>
      <p:pic>
        <p:nvPicPr>
          <p:cNvPr id="22" name="Picture 2"/>
          <p:cNvPicPr>
            <a:picLocks noChangeAspect="1" noChangeArrowheads="1"/>
          </p:cNvPicPr>
          <p:nvPr/>
        </p:nvPicPr>
        <p:blipFill rotWithShape="1">
          <a:blip r:embed="rId14" cstate="email">
            <a:extLst>
              <a:ext uri="{28A0092B-C50C-407E-A947-70E740481C1C}">
                <a14:useLocalDpi xmlns:a14="http://schemas.microsoft.com/office/drawing/2010/main"/>
              </a:ext>
            </a:extLst>
          </a:blip>
          <a:srcRect/>
          <a:stretch/>
        </p:blipFill>
        <p:spPr bwMode="auto">
          <a:xfrm>
            <a:off x="0" y="0"/>
            <a:ext cx="57150" cy="6858000"/>
          </a:xfrm>
          <a:prstGeom prst="rect">
            <a:avLst/>
          </a:prstGeom>
        </p:spPr>
      </p:pic>
    </p:spTree>
  </p:cSld>
  <p:clrMapOvr>
    <a:masterClrMapping/>
  </p:clrMapOvr>
  <p:transition spd="slow" advClick="0" advTm="3000">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600"/>
                                      </p:stCondLst>
                                      <p:childTnLst>
                                        <p:cmd type="call" cmd="playFrom(0.0)">
                                          <p:cBhvr>
                                            <p:cTn id="6" dur="1" fill="hold"/>
                                            <p:tgtEl>
                                              <p:spTgt spid="16"/>
                                            </p:tgtEl>
                                          </p:cBhvr>
                                        </p:cmd>
                                      </p:childTnLst>
                                    </p:cTn>
                                  </p:par>
                                  <p:par>
                                    <p:cTn id="7" presetID="20"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animEffect transition="in" filter="wedge">
                                          <p:cBhvr>
                                            <p:cTn id="9" dur="1100"/>
                                            <p:tgtEl>
                                              <p:spTgt spid="20"/>
                                            </p:tgtEl>
                                          </p:cBhvr>
                                        </p:animEffect>
                                      </p:childTnLst>
                                    </p:cTn>
                                  </p:par>
                                  <p:par>
                                    <p:cTn id="10" presetID="10" presetClass="entr" presetSubtype="0" fill="hold" grpId="0" nodeType="withEffect">
                                      <p:stCondLst>
                                        <p:cond delay="100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0" presetClass="entr" presetSubtype="0" fill="hold" nodeType="withEffect">
                                      <p:stCondLst>
                                        <p:cond delay="130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250"/>
                                            <p:tgtEl>
                                              <p:spTgt spid="31"/>
                                            </p:tgtEl>
                                          </p:cBhvr>
                                        </p:animEffect>
                                      </p:childTnLst>
                                    </p:cTn>
                                  </p:par>
                                  <p:par>
                                    <p:cTn id="16" presetID="10" presetClass="entr" presetSubtype="0" fill="hold" nodeType="withEffect">
                                      <p:stCondLst>
                                        <p:cond delay="130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250"/>
                                            <p:tgtEl>
                                              <p:spTgt spid="32"/>
                                            </p:tgtEl>
                                          </p:cBhvr>
                                        </p:animEffect>
                                      </p:childTnLst>
                                    </p:cTn>
                                  </p:par>
                                </p:childTnLst>
                              </p:cTn>
                            </p:par>
                            <p:par>
                              <p:cTn id="19" fill="hold">
                                <p:stCondLst>
                                  <p:cond delay="1550"/>
                                </p:stCondLst>
                                <p:childTnLst>
                                  <p:par>
                                    <p:cTn id="20" presetID="2" presetClass="entr" presetSubtype="8" fill="hold" nodeType="afterEffect" p14:presetBounceEnd="70000">
                                      <p:stCondLst>
                                        <p:cond delay="0"/>
                                      </p:stCondLst>
                                      <p:childTnLst>
                                        <p:set>
                                          <p:cBhvr>
                                            <p:cTn id="21" dur="1" fill="hold">
                                              <p:stCondLst>
                                                <p:cond delay="0"/>
                                              </p:stCondLst>
                                            </p:cTn>
                                            <p:tgtEl>
                                              <p:spTgt spid="30">
                                                <p:bg/>
                                              </p:spTgt>
                                            </p:tgtEl>
                                            <p:attrNameLst>
                                              <p:attrName>style.visibility</p:attrName>
                                            </p:attrNameLst>
                                          </p:cBhvr>
                                          <p:to>
                                            <p:strVal val="visible"/>
                                          </p:to>
                                        </p:set>
                                        <p:anim calcmode="lin" valueType="num" p14:bounceEnd="70000">
                                          <p:cBhvr additive="base">
                                            <p:cTn id="22" dur="800" fill="hold"/>
                                            <p:tgtEl>
                                              <p:spTgt spid="30">
                                                <p:bg/>
                                              </p:spTgt>
                                            </p:tgtEl>
                                            <p:attrNameLst>
                                              <p:attrName>ppt_x</p:attrName>
                                            </p:attrNameLst>
                                          </p:cBhvr>
                                          <p:tavLst>
                                            <p:tav tm="0">
                                              <p:val>
                                                <p:strVal val="0-#ppt_w/2"/>
                                              </p:val>
                                            </p:tav>
                                            <p:tav tm="100000">
                                              <p:val>
                                                <p:strVal val="#ppt_x"/>
                                              </p:val>
                                            </p:tav>
                                          </p:tavLst>
                                        </p:anim>
                                        <p:anim calcmode="lin" valueType="num" p14:bounceEnd="70000">
                                          <p:cBhvr additive="base">
                                            <p:cTn id="23" dur="800" fill="hold"/>
                                            <p:tgtEl>
                                              <p:spTgt spid="30">
                                                <p:bg/>
                                              </p:spTgt>
                                            </p:tgtEl>
                                            <p:attrNameLst>
                                              <p:attrName>ppt_y</p:attrName>
                                            </p:attrNameLst>
                                          </p:cBhvr>
                                          <p:tavLst>
                                            <p:tav tm="0">
                                              <p:val>
                                                <p:strVal val="#ppt_y"/>
                                              </p:val>
                                            </p:tav>
                                            <p:tav tm="100000">
                                              <p:val>
                                                <p:strVal val="#ppt_y"/>
                                              </p:val>
                                            </p:tav>
                                          </p:tavLst>
                                        </p:anim>
                                      </p:childTnLst>
                                    </p:cTn>
                                  </p:par>
                                  <p:par>
                                    <p:cTn id="24" presetID="2" presetClass="entr" presetSubtype="4" accel="27500" fill="hold" nodeType="withEffect" p14:presetBounceEnd="81667">
                                      <p:stCondLst>
                                        <p:cond delay="400"/>
                                      </p:stCondLst>
                                      <p:childTnLst>
                                        <p:set>
                                          <p:cBhvr>
                                            <p:cTn id="25" dur="1" fill="hold">
                                              <p:stCondLst>
                                                <p:cond delay="0"/>
                                              </p:stCondLst>
                                            </p:cTn>
                                            <p:tgtEl>
                                              <p:spTgt spid="21"/>
                                            </p:tgtEl>
                                            <p:attrNameLst>
                                              <p:attrName>style.visibility</p:attrName>
                                            </p:attrNameLst>
                                          </p:cBhvr>
                                          <p:to>
                                            <p:strVal val="visible"/>
                                          </p:to>
                                        </p:set>
                                        <p:anim calcmode="lin" valueType="num" p14:bounceEnd="81667">
                                          <p:cBhvr additive="base">
                                            <p:cTn id="26" dur="1200" fill="hold"/>
                                            <p:tgtEl>
                                              <p:spTgt spid="21"/>
                                            </p:tgtEl>
                                            <p:attrNameLst>
                                              <p:attrName>ppt_x</p:attrName>
                                            </p:attrNameLst>
                                          </p:cBhvr>
                                          <p:tavLst>
                                            <p:tav tm="0">
                                              <p:val>
                                                <p:strVal val="#ppt_x"/>
                                              </p:val>
                                            </p:tav>
                                            <p:tav tm="100000">
                                              <p:val>
                                                <p:strVal val="#ppt_x"/>
                                              </p:val>
                                            </p:tav>
                                          </p:tavLst>
                                        </p:anim>
                                        <p:anim calcmode="lin" valueType="num" p14:bounceEnd="81667">
                                          <p:cBhvr additive="base">
                                            <p:cTn id="27" dur="1200" fill="hold"/>
                                            <p:tgtEl>
                                              <p:spTgt spid="21"/>
                                            </p:tgtEl>
                                            <p:attrNameLst>
                                              <p:attrName>ppt_y</p:attrName>
                                            </p:attrNameLst>
                                          </p:cBhvr>
                                          <p:tavLst>
                                            <p:tav tm="0">
                                              <p:val>
                                                <p:strVal val="1+#ppt_h/2"/>
                                              </p:val>
                                            </p:tav>
                                            <p:tav tm="100000">
                                              <p:val>
                                                <p:strVal val="#ppt_y"/>
                                              </p:val>
                                            </p:tav>
                                          </p:tavLst>
                                        </p:anim>
                                      </p:childTnLst>
                                    </p:cTn>
                                  </p:par>
                                  <p:par>
                                    <p:cTn id="28" presetID="10" presetClass="entr" presetSubtype="0" fill="hold" nodeType="withEffect">
                                      <p:stCondLst>
                                        <p:cond delay="100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250"/>
                                            <p:tgtEl>
                                              <p:spTgt spid="24"/>
                                            </p:tgtEl>
                                          </p:cBhvr>
                                        </p:animEffect>
                                      </p:childTnLst>
                                    </p:cTn>
                                  </p:par>
                                  <p:par>
                                    <p:cTn id="31" presetID="8" presetClass="emph" presetSubtype="0" accel="60000" decel="31429" fill="hold" nodeType="withEffect">
                                      <p:stCondLst>
                                        <p:cond delay="1000"/>
                                      </p:stCondLst>
                                      <p:childTnLst>
                                        <p:animRot by="-10800000">
                                          <p:cBhvr>
                                            <p:cTn id="32" dur="600" fill="hold"/>
                                            <p:tgtEl>
                                              <p:spTgt spid="24"/>
                                            </p:tgtEl>
                                            <p:attrNameLst>
                                              <p:attrName>r</p:attrName>
                                            </p:attrNameLst>
                                          </p:cBhvr>
                                        </p:animRot>
                                      </p:childTnLst>
                                    </p:cTn>
                                  </p:par>
                                  <p:par>
                                    <p:cTn id="33" presetID="10" presetClass="entr" presetSubtype="0" fill="hold" nodeType="withEffect">
                                      <p:stCondLst>
                                        <p:cond delay="140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250"/>
                                            <p:tgtEl>
                                              <p:spTgt spid="27"/>
                                            </p:tgtEl>
                                          </p:cBhvr>
                                        </p:animEffect>
                                      </p:childTnLst>
                                    </p:cTn>
                                  </p:par>
                                  <p:par>
                                    <p:cTn id="36" presetID="8" presetClass="emph" presetSubtype="0" accel="60000" decel="31429" fill="hold" nodeType="withEffect">
                                      <p:stCondLst>
                                        <p:cond delay="1400"/>
                                      </p:stCondLst>
                                      <p:childTnLst>
                                        <p:animRot by="10800000">
                                          <p:cBhvr>
                                            <p:cTn id="37" dur="600" fill="hold"/>
                                            <p:tgtEl>
                                              <p:spTgt spid="2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38" fill="hold" display="0">
                      <p:stCondLst>
                        <p:cond delay="indefinite"/>
                      </p:stCondLst>
                      <p:endCondLst>
                        <p:cond evt="onPrev" delay="0">
                          <p:tgtEl>
                            <p:sldTgt/>
                          </p:tgtEl>
                        </p:cond>
                        <p:cond evt="onStopAudio" delay="0">
                          <p:tgtEl>
                            <p:sldTgt/>
                          </p:tgtEl>
                        </p:cond>
                      </p:endCondLst>
                    </p:cTn>
                    <p:tgtEl>
                      <p:spTgt spid="16"/>
                    </p:tgtEl>
                  </p:cMediaNode>
                </p:audio>
              </p:childTnLst>
            </p:cTn>
          </p:par>
        </p:tnLst>
        <p:bldLst>
          <p:bldP spid="19" grpId="0" animBg="1"/>
          <p:bldP spid="2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600"/>
                                      </p:stCondLst>
                                      <p:childTnLst>
                                        <p:cmd type="call" cmd="playFrom(0.0)">
                                          <p:cBhvr>
                                            <p:cTn id="6" dur="1" fill="hold"/>
                                            <p:tgtEl>
                                              <p:spTgt spid="16"/>
                                            </p:tgtEl>
                                          </p:cBhvr>
                                        </p:cmd>
                                      </p:childTnLst>
                                    </p:cTn>
                                  </p:par>
                                  <p:par>
                                    <p:cTn id="7" presetID="20"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animEffect transition="in" filter="wedge">
                                          <p:cBhvr>
                                            <p:cTn id="9" dur="1100"/>
                                            <p:tgtEl>
                                              <p:spTgt spid="20"/>
                                            </p:tgtEl>
                                          </p:cBhvr>
                                        </p:animEffect>
                                      </p:childTnLst>
                                    </p:cTn>
                                  </p:par>
                                  <p:par>
                                    <p:cTn id="10" presetID="10" presetClass="entr" presetSubtype="0" fill="hold" grpId="0" nodeType="withEffect">
                                      <p:stCondLst>
                                        <p:cond delay="100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0" presetClass="entr" presetSubtype="0" fill="hold" nodeType="withEffect">
                                      <p:stCondLst>
                                        <p:cond delay="130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250"/>
                                            <p:tgtEl>
                                              <p:spTgt spid="31"/>
                                            </p:tgtEl>
                                          </p:cBhvr>
                                        </p:animEffect>
                                      </p:childTnLst>
                                    </p:cTn>
                                  </p:par>
                                  <p:par>
                                    <p:cTn id="16" presetID="10" presetClass="entr" presetSubtype="0" fill="hold" nodeType="withEffect">
                                      <p:stCondLst>
                                        <p:cond delay="130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250"/>
                                            <p:tgtEl>
                                              <p:spTgt spid="32"/>
                                            </p:tgtEl>
                                          </p:cBhvr>
                                        </p:animEffect>
                                      </p:childTnLst>
                                    </p:cTn>
                                  </p:par>
                                </p:childTnLst>
                              </p:cTn>
                            </p:par>
                            <p:par>
                              <p:cTn id="19" fill="hold">
                                <p:stCondLst>
                                  <p:cond delay="1550"/>
                                </p:stCondLst>
                                <p:childTnLst>
                                  <p:par>
                                    <p:cTn id="20" presetID="2" presetClass="entr" presetSubtype="8" fill="hold" nodeType="afterEffect">
                                      <p:stCondLst>
                                        <p:cond delay="0"/>
                                      </p:stCondLst>
                                      <p:childTnLst>
                                        <p:set>
                                          <p:cBhvr>
                                            <p:cTn id="21" dur="1" fill="hold">
                                              <p:stCondLst>
                                                <p:cond delay="0"/>
                                              </p:stCondLst>
                                            </p:cTn>
                                            <p:tgtEl>
                                              <p:spTgt spid="30">
                                                <p:bg/>
                                              </p:spTgt>
                                            </p:tgtEl>
                                            <p:attrNameLst>
                                              <p:attrName>style.visibility</p:attrName>
                                            </p:attrNameLst>
                                          </p:cBhvr>
                                          <p:to>
                                            <p:strVal val="visible"/>
                                          </p:to>
                                        </p:set>
                                        <p:anim calcmode="lin" valueType="num">
                                          <p:cBhvr additive="base">
                                            <p:cTn id="22" dur="800" fill="hold"/>
                                            <p:tgtEl>
                                              <p:spTgt spid="30">
                                                <p:bg/>
                                              </p:spTgt>
                                            </p:tgtEl>
                                            <p:attrNameLst>
                                              <p:attrName>ppt_x</p:attrName>
                                            </p:attrNameLst>
                                          </p:cBhvr>
                                          <p:tavLst>
                                            <p:tav tm="0">
                                              <p:val>
                                                <p:strVal val="0-#ppt_w/2"/>
                                              </p:val>
                                            </p:tav>
                                            <p:tav tm="100000">
                                              <p:val>
                                                <p:strVal val="#ppt_x"/>
                                              </p:val>
                                            </p:tav>
                                          </p:tavLst>
                                        </p:anim>
                                        <p:anim calcmode="lin" valueType="num">
                                          <p:cBhvr additive="base">
                                            <p:cTn id="23" dur="800" fill="hold"/>
                                            <p:tgtEl>
                                              <p:spTgt spid="30">
                                                <p:bg/>
                                              </p:spTgt>
                                            </p:tgtEl>
                                            <p:attrNameLst>
                                              <p:attrName>ppt_y</p:attrName>
                                            </p:attrNameLst>
                                          </p:cBhvr>
                                          <p:tavLst>
                                            <p:tav tm="0">
                                              <p:val>
                                                <p:strVal val="#ppt_y"/>
                                              </p:val>
                                            </p:tav>
                                            <p:tav tm="100000">
                                              <p:val>
                                                <p:strVal val="#ppt_y"/>
                                              </p:val>
                                            </p:tav>
                                          </p:tavLst>
                                        </p:anim>
                                      </p:childTnLst>
                                    </p:cTn>
                                  </p:par>
                                  <p:par>
                                    <p:cTn id="24" presetID="2" presetClass="entr" presetSubtype="4" accel="27500" fill="hold" nodeType="withEffect">
                                      <p:stCondLst>
                                        <p:cond delay="400"/>
                                      </p:stCondLst>
                                      <p:childTnLst>
                                        <p:set>
                                          <p:cBhvr>
                                            <p:cTn id="25" dur="1" fill="hold">
                                              <p:stCondLst>
                                                <p:cond delay="0"/>
                                              </p:stCondLst>
                                            </p:cTn>
                                            <p:tgtEl>
                                              <p:spTgt spid="21"/>
                                            </p:tgtEl>
                                            <p:attrNameLst>
                                              <p:attrName>style.visibility</p:attrName>
                                            </p:attrNameLst>
                                          </p:cBhvr>
                                          <p:to>
                                            <p:strVal val="visible"/>
                                          </p:to>
                                        </p:set>
                                        <p:anim calcmode="lin" valueType="num">
                                          <p:cBhvr additive="base">
                                            <p:cTn id="26" dur="1200" fill="hold"/>
                                            <p:tgtEl>
                                              <p:spTgt spid="21"/>
                                            </p:tgtEl>
                                            <p:attrNameLst>
                                              <p:attrName>ppt_x</p:attrName>
                                            </p:attrNameLst>
                                          </p:cBhvr>
                                          <p:tavLst>
                                            <p:tav tm="0">
                                              <p:val>
                                                <p:strVal val="#ppt_x"/>
                                              </p:val>
                                            </p:tav>
                                            <p:tav tm="100000">
                                              <p:val>
                                                <p:strVal val="#ppt_x"/>
                                              </p:val>
                                            </p:tav>
                                          </p:tavLst>
                                        </p:anim>
                                        <p:anim calcmode="lin" valueType="num">
                                          <p:cBhvr additive="base">
                                            <p:cTn id="27" dur="1200" fill="hold"/>
                                            <p:tgtEl>
                                              <p:spTgt spid="21"/>
                                            </p:tgtEl>
                                            <p:attrNameLst>
                                              <p:attrName>ppt_y</p:attrName>
                                            </p:attrNameLst>
                                          </p:cBhvr>
                                          <p:tavLst>
                                            <p:tav tm="0">
                                              <p:val>
                                                <p:strVal val="1+#ppt_h/2"/>
                                              </p:val>
                                            </p:tav>
                                            <p:tav tm="100000">
                                              <p:val>
                                                <p:strVal val="#ppt_y"/>
                                              </p:val>
                                            </p:tav>
                                          </p:tavLst>
                                        </p:anim>
                                      </p:childTnLst>
                                    </p:cTn>
                                  </p:par>
                                  <p:par>
                                    <p:cTn id="28" presetID="10" presetClass="entr" presetSubtype="0" fill="hold" nodeType="withEffect">
                                      <p:stCondLst>
                                        <p:cond delay="100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250"/>
                                            <p:tgtEl>
                                              <p:spTgt spid="24"/>
                                            </p:tgtEl>
                                          </p:cBhvr>
                                        </p:animEffect>
                                      </p:childTnLst>
                                    </p:cTn>
                                  </p:par>
                                  <p:par>
                                    <p:cTn id="31" presetID="8" presetClass="emph" presetSubtype="0" accel="60000" decel="31429" fill="hold" nodeType="withEffect">
                                      <p:stCondLst>
                                        <p:cond delay="1000"/>
                                      </p:stCondLst>
                                      <p:childTnLst>
                                        <p:animRot by="-10800000">
                                          <p:cBhvr>
                                            <p:cTn id="32" dur="600" fill="hold"/>
                                            <p:tgtEl>
                                              <p:spTgt spid="24"/>
                                            </p:tgtEl>
                                            <p:attrNameLst>
                                              <p:attrName>r</p:attrName>
                                            </p:attrNameLst>
                                          </p:cBhvr>
                                        </p:animRot>
                                      </p:childTnLst>
                                    </p:cTn>
                                  </p:par>
                                  <p:par>
                                    <p:cTn id="33" presetID="10" presetClass="entr" presetSubtype="0" fill="hold" nodeType="withEffect">
                                      <p:stCondLst>
                                        <p:cond delay="140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250"/>
                                            <p:tgtEl>
                                              <p:spTgt spid="27"/>
                                            </p:tgtEl>
                                          </p:cBhvr>
                                        </p:animEffect>
                                      </p:childTnLst>
                                    </p:cTn>
                                  </p:par>
                                  <p:par>
                                    <p:cTn id="36" presetID="8" presetClass="emph" presetSubtype="0" accel="60000" decel="31429" fill="hold" nodeType="withEffect">
                                      <p:stCondLst>
                                        <p:cond delay="1400"/>
                                      </p:stCondLst>
                                      <p:childTnLst>
                                        <p:animRot by="10800000">
                                          <p:cBhvr>
                                            <p:cTn id="37" dur="600" fill="hold"/>
                                            <p:tgtEl>
                                              <p:spTgt spid="2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38" fill="hold" display="0">
                      <p:stCondLst>
                        <p:cond delay="indefinite"/>
                      </p:stCondLst>
                      <p:endCondLst>
                        <p:cond evt="onPrev" delay="0">
                          <p:tgtEl>
                            <p:sldTgt/>
                          </p:tgtEl>
                        </p:cond>
                        <p:cond evt="onStopAudio" delay="0">
                          <p:tgtEl>
                            <p:sldTgt/>
                          </p:tgtEl>
                        </p:cond>
                      </p:endCondLst>
                    </p:cTn>
                    <p:tgtEl>
                      <p:spTgt spid="16"/>
                    </p:tgtEl>
                  </p:cMediaNode>
                </p:audio>
              </p:childTnLst>
            </p:cTn>
          </p:par>
        </p:tnLst>
        <p:bldLst>
          <p:bldP spid="19" grpId="0" animBg="1"/>
          <p:bldP spid="20" grpId="0" animBg="1"/>
        </p:bld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sp>
        <p:nvSpPr>
          <p:cNvPr id="8" name="Rectangle 7"/>
          <p:cNvSpPr/>
          <p:nvPr/>
        </p:nvSpPr>
        <p:spPr>
          <a:xfrm rot="16561240">
            <a:off x="6338888" y="-863351"/>
            <a:ext cx="280453" cy="11541045"/>
          </a:xfrm>
          <a:prstGeom prst="rect">
            <a:avLst/>
          </a:prstGeom>
          <a:solidFill>
            <a:srgbClr val="CEB966"/>
          </a:solidFill>
          <a:ln w="25400" cap="flat" cmpd="sng" algn="ctr">
            <a:solidFill>
              <a:schemeClr val="bg1"/>
            </a:solidFill>
            <a:prstDash val="solid"/>
          </a:ln>
          <a:effectLst/>
          <a:scene3d>
            <a:camera prst="isometricOffAxis1Right"/>
            <a:lightRig rig="twoPt" dir="t"/>
          </a:scene3d>
          <a:sp3d extrusionH="603250" contourW="19050" prstMaterial="legacyWireframe">
            <a:bevelT prst="slope"/>
            <a:contourClr>
              <a:srgbClr val="B2B2B2"/>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sp>
        <p:nvSpPr>
          <p:cNvPr id="17" name="Oval 16"/>
          <p:cNvSpPr/>
          <p:nvPr/>
        </p:nvSpPr>
        <p:spPr>
          <a:xfrm rot="370564">
            <a:off x="596431" y="4262661"/>
            <a:ext cx="1879634" cy="314323"/>
          </a:xfrm>
          <a:prstGeom prst="ellipse">
            <a:avLst/>
          </a:prstGeom>
          <a:gradFill flip="none" rotWithShape="1">
            <a:gsLst>
              <a:gs pos="0">
                <a:schemeClr val="tx1">
                  <a:lumMod val="90000"/>
                  <a:alpha val="62000"/>
                </a:schemeClr>
              </a:gs>
              <a:gs pos="100000">
                <a:schemeClr val="accent1">
                  <a:tint val="23500"/>
                  <a:satMod val="160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685693" y="-1866900"/>
            <a:ext cx="1752600" cy="1752600"/>
          </a:xfrm>
          <a:prstGeom prst="ellipse">
            <a:avLst/>
          </a:prstGeom>
          <a:solidFill>
            <a:sysClr val="windowText" lastClr="000000"/>
          </a:solid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grpSp>
        <p:nvGrpSpPr>
          <p:cNvPr id="21" name="Group 20"/>
          <p:cNvGrpSpPr/>
          <p:nvPr/>
        </p:nvGrpSpPr>
        <p:grpSpPr>
          <a:xfrm rot="18000000">
            <a:off x="698620" y="-1881414"/>
            <a:ext cx="1725323" cy="1775499"/>
            <a:chOff x="438942" y="2517775"/>
            <a:chExt cx="1774033" cy="1825625"/>
          </a:xfrm>
        </p:grpSpPr>
        <p:sp>
          <p:nvSpPr>
            <p:cNvPr id="22" name="AutoShape 6"/>
            <p:cNvSpPr>
              <a:spLocks noChangeAspect="1" noChangeArrowheads="1" noTextEdit="1"/>
            </p:cNvSpPr>
            <p:nvPr/>
          </p:nvSpPr>
          <p:spPr bwMode="auto">
            <a:xfrm>
              <a:off x="457200" y="2517775"/>
              <a:ext cx="1755775" cy="1822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 name="Oval 8"/>
            <p:cNvSpPr>
              <a:spLocks noChangeArrowheads="1"/>
            </p:cNvSpPr>
            <p:nvPr/>
          </p:nvSpPr>
          <p:spPr bwMode="auto">
            <a:xfrm>
              <a:off x="438942" y="2517775"/>
              <a:ext cx="1755775" cy="1825625"/>
            </a:xfrm>
            <a:prstGeom prst="ellipse">
              <a:avLst/>
            </a:prstGeom>
            <a:no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9"/>
            <p:cNvSpPr>
              <a:spLocks noEditPoints="1"/>
            </p:cNvSpPr>
            <p:nvPr/>
          </p:nvSpPr>
          <p:spPr bwMode="auto">
            <a:xfrm>
              <a:off x="1068388" y="3057525"/>
              <a:ext cx="660400" cy="750888"/>
            </a:xfrm>
            <a:custGeom>
              <a:avLst/>
              <a:gdLst/>
              <a:ahLst/>
              <a:cxnLst>
                <a:cxn ang="0">
                  <a:pos x="50" y="45"/>
                </a:cxn>
                <a:cxn ang="0">
                  <a:pos x="74" y="45"/>
                </a:cxn>
                <a:cxn ang="0">
                  <a:pos x="127" y="99"/>
                </a:cxn>
                <a:cxn ang="0">
                  <a:pos x="74" y="155"/>
                </a:cxn>
                <a:cxn ang="0">
                  <a:pos x="50" y="155"/>
                </a:cxn>
                <a:cxn ang="0">
                  <a:pos x="50" y="45"/>
                </a:cxn>
                <a:cxn ang="0">
                  <a:pos x="0" y="200"/>
                </a:cxn>
                <a:cxn ang="0">
                  <a:pos x="82" y="200"/>
                </a:cxn>
                <a:cxn ang="0">
                  <a:pos x="176" y="99"/>
                </a:cxn>
                <a:cxn ang="0">
                  <a:pos x="82" y="0"/>
                </a:cxn>
                <a:cxn ang="0">
                  <a:pos x="0" y="0"/>
                </a:cxn>
                <a:cxn ang="0">
                  <a:pos x="0" y="200"/>
                </a:cxn>
              </a:cxnLst>
              <a:rect l="0" t="0" r="r" b="b"/>
              <a:pathLst>
                <a:path w="176" h="200">
                  <a:moveTo>
                    <a:pt x="50" y="45"/>
                  </a:moveTo>
                  <a:cubicBezTo>
                    <a:pt x="74" y="45"/>
                    <a:pt x="74" y="45"/>
                    <a:pt x="74" y="45"/>
                  </a:cubicBezTo>
                  <a:cubicBezTo>
                    <a:pt x="108" y="45"/>
                    <a:pt x="127" y="63"/>
                    <a:pt x="127" y="99"/>
                  </a:cubicBezTo>
                  <a:cubicBezTo>
                    <a:pt x="127" y="139"/>
                    <a:pt x="111" y="154"/>
                    <a:pt x="74" y="155"/>
                  </a:cubicBezTo>
                  <a:cubicBezTo>
                    <a:pt x="50" y="155"/>
                    <a:pt x="50" y="155"/>
                    <a:pt x="50" y="155"/>
                  </a:cubicBezTo>
                  <a:lnTo>
                    <a:pt x="50" y="45"/>
                  </a:lnTo>
                  <a:close/>
                  <a:moveTo>
                    <a:pt x="0" y="200"/>
                  </a:moveTo>
                  <a:cubicBezTo>
                    <a:pt x="82" y="200"/>
                    <a:pt x="82" y="200"/>
                    <a:pt x="82" y="200"/>
                  </a:cubicBezTo>
                  <a:cubicBezTo>
                    <a:pt x="141" y="200"/>
                    <a:pt x="176" y="165"/>
                    <a:pt x="176" y="99"/>
                  </a:cubicBezTo>
                  <a:cubicBezTo>
                    <a:pt x="176" y="38"/>
                    <a:pt x="141" y="0"/>
                    <a:pt x="82" y="0"/>
                  </a:cubicBezTo>
                  <a:cubicBezTo>
                    <a:pt x="0" y="0"/>
                    <a:pt x="0" y="0"/>
                    <a:pt x="0" y="0"/>
                  </a:cubicBezTo>
                  <a:lnTo>
                    <a:pt x="0" y="20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pic>
        <p:nvPicPr>
          <p:cNvPr id="18" name="04_For More Than 20 Years_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839200" y="7061200"/>
            <a:ext cx="304800" cy="304800"/>
          </a:xfrm>
          <a:prstGeom prst="rect">
            <a:avLst/>
          </a:prstGeom>
        </p:spPr>
      </p:pic>
    </p:spTree>
  </p:cSld>
  <p:clrMapOvr>
    <a:masterClrMapping/>
  </p:clrMapOvr>
  <p:transition spd="slow" advClick="0" advTm="100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par>
                                <p:cTn id="7" presetID="58" presetClass="path" presetSubtype="0" fill="hold" grpId="0" nodeType="withEffect">
                                  <p:stCondLst>
                                    <p:cond delay="0"/>
                                  </p:stCondLst>
                                  <p:childTnLst>
                                    <p:animMotion origin="layout" path="M -0.00416 -0.43056 C -0.00416 -0.43033 0.00278 0.34027 0.00695 0.6618 C 0.02848 0.64583 0.04167 0.63958 0.05834 0.63773 C 0.075 0.63588 0.0882 0.63796 0.09861 0.64699 C 0.10903 0.65648 0.11528 0.65347 0.13056 0.67476 C 0.14445 0.6581 0.16389 0.66319 0.18108 0.66365 C 0.19827 0.66412 0.21302 0.67037 0.23334 0.67754 L 0.30278 0.70648 " pathEditMode="relative" rAng="0" ptsTypes="ffssfaFf">
                                      <p:cBhvr>
                                        <p:cTn id="8" dur="1300" fill="hold"/>
                                        <p:tgtEl>
                                          <p:spTgt spid="19"/>
                                        </p:tgtEl>
                                        <p:attrNameLst>
                                          <p:attrName>ppt_x</p:attrName>
                                          <p:attrName>ppt_y</p:attrName>
                                        </p:attrNameLst>
                                      </p:cBhvr>
                                      <p:rCtr x="15300" y="56900"/>
                                    </p:animMotion>
                                  </p:childTnLst>
                                </p:cTn>
                              </p:par>
                              <p:par>
                                <p:cTn id="9" presetID="0" presetClass="path" presetSubtype="0" fill="hold" nodeType="withEffect">
                                  <p:stCondLst>
                                    <p:cond delay="0"/>
                                  </p:stCondLst>
                                  <p:childTnLst>
                                    <p:animMotion origin="layout" path="M -0.00608 -0.42731 L 0.00937 0.66273 C 0.01997 0.65648 0.03038 0.64954 0.04115 0.64375 C 0.04358 0.64236 0.04635 0.64236 0.04896 0.64144 C 0.05052 0.64097 0.05382 0.63935 0.05382 0.63959 L 0.10139 0.64584 L 0.13472 0.67338 L 0.16337 0.66482 L 0.22049 0.67107 L 0.30295 0.70718 " pathEditMode="relative" rAng="0" ptsTypes="AfffAAAAAA">
                                      <p:cBhvr>
                                        <p:cTn id="10" dur="1300" fill="hold"/>
                                        <p:tgtEl>
                                          <p:spTgt spid="21"/>
                                        </p:tgtEl>
                                        <p:attrNameLst>
                                          <p:attrName>ppt_x</p:attrName>
                                          <p:attrName>ppt_y</p:attrName>
                                        </p:attrNameLst>
                                      </p:cBhvr>
                                      <p:rCtr x="15500" y="56700"/>
                                    </p:animMotion>
                                  </p:childTnLst>
                                </p:cTn>
                              </p:par>
                              <p:par>
                                <p:cTn id="11" presetID="42" presetClass="path" presetSubtype="0" fill="hold" grpId="1" nodeType="withEffect">
                                  <p:stCondLst>
                                    <p:cond delay="1300"/>
                                  </p:stCondLst>
                                  <p:childTnLst>
                                    <p:animMotion origin="layout" path="M 0.30278 0.70601 L 0.96389 0.80185 " pathEditMode="relative" rAng="0" ptsTypes="AA">
                                      <p:cBhvr>
                                        <p:cTn id="12" dur="800" fill="hold"/>
                                        <p:tgtEl>
                                          <p:spTgt spid="19"/>
                                        </p:tgtEl>
                                        <p:attrNameLst>
                                          <p:attrName>ppt_x</p:attrName>
                                          <p:attrName>ppt_y</p:attrName>
                                        </p:attrNameLst>
                                      </p:cBhvr>
                                      <p:rCtr x="33100" y="4800"/>
                                    </p:animMotion>
                                  </p:childTnLst>
                                </p:cTn>
                              </p:par>
                              <p:par>
                                <p:cTn id="13" presetID="42" presetClass="path" presetSubtype="0" fill="hold" nodeType="withEffect">
                                  <p:stCondLst>
                                    <p:cond delay="1300"/>
                                  </p:stCondLst>
                                  <p:childTnLst>
                                    <p:animMotion origin="layout" path="M 0.30295 0.70613 L 0.96406 0.80231 " pathEditMode="relative" rAng="0" ptsTypes="AA">
                                      <p:cBhvr>
                                        <p:cTn id="14" dur="800" fill="hold"/>
                                        <p:tgtEl>
                                          <p:spTgt spid="21"/>
                                        </p:tgtEl>
                                        <p:attrNameLst>
                                          <p:attrName>ppt_x</p:attrName>
                                          <p:attrName>ppt_y</p:attrName>
                                        </p:attrNameLst>
                                      </p:cBhvr>
                                      <p:rCtr x="33100" y="4800"/>
                                    </p:animMotion>
                                  </p:childTnLst>
                                </p:cTn>
                              </p:par>
                              <p:par>
                                <p:cTn id="15" presetID="8" presetClass="emph" presetSubtype="0" fill="hold" nodeType="withEffect">
                                  <p:stCondLst>
                                    <p:cond delay="400"/>
                                  </p:stCondLst>
                                  <p:childTnLst>
                                    <p:animRot by="21600000">
                                      <p:cBhvr>
                                        <p:cTn id="16" dur="500" fill="hold"/>
                                        <p:tgtEl>
                                          <p:spTgt spid="21"/>
                                        </p:tgtEl>
                                        <p:attrNameLst>
                                          <p:attrName>r</p:attrName>
                                        </p:attrNameLst>
                                      </p:cBhvr>
                                    </p:animRot>
                                  </p:childTnLst>
                                </p:cTn>
                              </p:par>
                              <p:par>
                                <p:cTn id="17" presetID="8" presetClass="emph" presetSubtype="0" fill="hold" nodeType="withEffect">
                                  <p:stCondLst>
                                    <p:cond delay="900"/>
                                  </p:stCondLst>
                                  <p:childTnLst>
                                    <p:animRot by="43200000">
                                      <p:cBhvr>
                                        <p:cTn id="18" dur="1200" fill="hold"/>
                                        <p:tgtEl>
                                          <p:spTgt spid="21"/>
                                        </p:tgtEl>
                                        <p:attrNameLst>
                                          <p:attrName>r</p:attrName>
                                        </p:attrNameLst>
                                      </p:cBhvr>
                                    </p:animRot>
                                  </p:childTnLst>
                                </p:cTn>
                              </p:par>
                              <p:par>
                                <p:cTn id="19" presetID="10" presetClass="entr" presetSubtype="0" fill="hold" grpId="2" nodeType="withEffect">
                                  <p:stCondLst>
                                    <p:cond delay="8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300"/>
                                        <p:tgtEl>
                                          <p:spTgt spid="17"/>
                                        </p:tgtEl>
                                      </p:cBhvr>
                                    </p:animEffect>
                                  </p:childTnLst>
                                </p:cTn>
                              </p:par>
                              <p:par>
                                <p:cTn id="22" presetID="42" presetClass="path" presetSubtype="0" fill="hold" grpId="0" nodeType="withEffect">
                                  <p:stCondLst>
                                    <p:cond delay="1000"/>
                                  </p:stCondLst>
                                  <p:childTnLst>
                                    <p:animMotion origin="layout" path="M 4.44444E-6 -4.44444E-6 L 0.30555 0.04075 " pathEditMode="relative" rAng="0" ptsTypes="AA">
                                      <p:cBhvr>
                                        <p:cTn id="23" dur="300" fill="hold"/>
                                        <p:tgtEl>
                                          <p:spTgt spid="17"/>
                                        </p:tgtEl>
                                        <p:attrNameLst>
                                          <p:attrName>ppt_x</p:attrName>
                                          <p:attrName>ppt_y</p:attrName>
                                        </p:attrNameLst>
                                      </p:cBhvr>
                                      <p:rCtr x="15300" y="2000"/>
                                    </p:animMotion>
                                  </p:childTnLst>
                                </p:cTn>
                              </p:par>
                              <p:par>
                                <p:cTn id="24" presetID="42" presetClass="path" presetSubtype="0" fill="hold" grpId="1" nodeType="withEffect">
                                  <p:stCondLst>
                                    <p:cond delay="1300"/>
                                  </p:stCondLst>
                                  <p:childTnLst>
                                    <p:animMotion origin="layout" path="M 0.30555 0.04075 L 0.96666 0.13519 " pathEditMode="relative" rAng="0" ptsTypes="AA">
                                      <p:cBhvr>
                                        <p:cTn id="25" dur="800" fill="hold"/>
                                        <p:tgtEl>
                                          <p:spTgt spid="17"/>
                                        </p:tgtEl>
                                        <p:attrNameLst>
                                          <p:attrName>ppt_x</p:attrName>
                                          <p:attrName>ppt_y</p:attrName>
                                        </p:attrNameLst>
                                      </p:cBhvr>
                                      <p:rCtr x="33100" y="4700"/>
                                    </p:animMotion>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26" fill="hold" display="0">
                  <p:stCondLst>
                    <p:cond delay="indefinite"/>
                  </p:stCondLst>
                  <p:endCondLst>
                    <p:cond evt="onPrev" delay="0">
                      <p:tgtEl>
                        <p:sldTgt/>
                      </p:tgtEl>
                    </p:cond>
                    <p:cond evt="onStopAudio" delay="0">
                      <p:tgtEl>
                        <p:sldTgt/>
                      </p:tgtEl>
                    </p:cond>
                  </p:endCondLst>
                </p:cTn>
                <p:tgtEl>
                  <p:spTgt spid="18"/>
                </p:tgtEl>
              </p:cMediaNode>
            </p:audio>
          </p:childTnLst>
        </p:cTn>
      </p:par>
    </p:tnLst>
    <p:bldLst>
      <p:bldP spid="17" grpId="0" animBg="1"/>
      <p:bldP spid="17" grpId="1" animBg="1"/>
      <p:bldP spid="17" grpId="2" animBg="1"/>
      <p:bldP spid="19" grpId="0" animBg="1"/>
      <p:bldP spid="19"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rot="16561240">
            <a:off x="705302" y="3047936"/>
            <a:ext cx="272333" cy="4469317"/>
          </a:xfrm>
          <a:prstGeom prst="rect">
            <a:avLst/>
          </a:prstGeom>
          <a:solidFill>
            <a:srgbClr val="CEB966"/>
          </a:solidFill>
          <a:ln w="25400" cap="flat" cmpd="sng" algn="ctr">
            <a:solidFill>
              <a:schemeClr val="bg1"/>
            </a:solidFill>
            <a:prstDash val="solid"/>
          </a:ln>
          <a:effectLst/>
          <a:scene3d>
            <a:camera prst="isometricOffAxis1Right"/>
            <a:lightRig rig="twoPt" dir="t"/>
          </a:scene3d>
          <a:sp3d extrusionH="603250" contourW="25400" prstMaterial="legacyWireframe">
            <a:bevelT prst="slope"/>
            <a:contourClr>
              <a:srgbClr val="B2B2B2"/>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sp>
        <p:nvSpPr>
          <p:cNvPr id="21" name="Rectangle 20"/>
          <p:cNvSpPr/>
          <p:nvPr/>
        </p:nvSpPr>
        <p:spPr>
          <a:xfrm rot="14734979">
            <a:off x="2628422" y="8880864"/>
            <a:ext cx="272333" cy="4469317"/>
          </a:xfrm>
          <a:prstGeom prst="rect">
            <a:avLst/>
          </a:prstGeom>
          <a:solidFill>
            <a:srgbClr val="CEB966"/>
          </a:solidFill>
          <a:ln w="25400" cap="flat" cmpd="sng" algn="ctr">
            <a:solidFill>
              <a:schemeClr val="bg1"/>
            </a:solidFill>
            <a:prstDash val="solid"/>
          </a:ln>
          <a:effectLst/>
          <a:scene3d>
            <a:camera prst="isometricOffAxis1Right"/>
            <a:lightRig rig="twoPt" dir="t"/>
          </a:scene3d>
          <a:sp3d extrusionH="603250" contourW="25400" prstMaterial="legacyWireframe">
            <a:bevelT prst="slope"/>
            <a:contourClr>
              <a:srgbClr val="B2B2B2"/>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sp>
        <p:nvSpPr>
          <p:cNvPr id="22" name="Rectangle 21"/>
          <p:cNvSpPr/>
          <p:nvPr/>
        </p:nvSpPr>
        <p:spPr>
          <a:xfrm rot="16588231">
            <a:off x="7958649" y="9192395"/>
            <a:ext cx="272333" cy="6620803"/>
          </a:xfrm>
          <a:prstGeom prst="rect">
            <a:avLst/>
          </a:prstGeom>
          <a:solidFill>
            <a:srgbClr val="CEB966"/>
          </a:solidFill>
          <a:ln w="25400" cap="flat" cmpd="sng" algn="ctr">
            <a:solidFill>
              <a:schemeClr val="bg1"/>
            </a:solidFill>
            <a:prstDash val="solid"/>
          </a:ln>
          <a:effectLst/>
          <a:scene3d>
            <a:camera prst="isometricOffAxis1Right"/>
            <a:lightRig rig="twoPt" dir="t"/>
          </a:scene3d>
          <a:sp3d extrusionH="603250" contourW="25400" prstMaterial="legacyWireframe">
            <a:bevelT prst="slope"/>
            <a:contourClr>
              <a:srgbClr val="B2B2B2"/>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sp>
        <p:nvSpPr>
          <p:cNvPr id="23" name="Isosceles Triangle 22"/>
          <p:cNvSpPr/>
          <p:nvPr/>
        </p:nvSpPr>
        <p:spPr>
          <a:xfrm flipH="1">
            <a:off x="1902390" y="11346092"/>
            <a:ext cx="1119300" cy="1266821"/>
          </a:xfrm>
          <a:prstGeom prst="triangle">
            <a:avLst/>
          </a:prstGeom>
          <a:solidFill>
            <a:srgbClr val="CEB966"/>
          </a:solidFill>
          <a:ln w="25400" cap="flat" cmpd="sng" algn="ctr">
            <a:solidFill>
              <a:schemeClr val="bg1"/>
            </a:solidFill>
            <a:prstDash val="solid"/>
          </a:ln>
          <a:effectLst/>
          <a:scene3d>
            <a:camera prst="isometricOffAxis1Right">
              <a:rot lat="1080000" lon="1560000" rev="0"/>
            </a:camera>
            <a:lightRig rig="twoPt" dir="t"/>
          </a:scene3d>
          <a:sp3d extrusionH="603250" contourW="25400" prstMaterial="legacyWireframe">
            <a:bevelT prst="slope"/>
            <a:contourClr>
              <a:srgbClr val="B2B2B2"/>
            </a:contourClr>
          </a:sp3d>
        </p:spPr>
        <p:txBody>
          <a:bodyPr rtlCol="0" anchor="ctr"/>
          <a:lstStyle/>
          <a:p>
            <a:pPr algn="ctr">
              <a:defRPr/>
            </a:pPr>
            <a:endParaRPr lang="en-US" kern="0">
              <a:solidFill>
                <a:sysClr val="window" lastClr="FFFFFF"/>
              </a:solidFill>
              <a:latin typeface="Book Antiqua"/>
            </a:endParaRPr>
          </a:p>
        </p:txBody>
      </p:sp>
      <p:sp>
        <p:nvSpPr>
          <p:cNvPr id="17" name="Flowchart: Process 16"/>
          <p:cNvSpPr/>
          <p:nvPr/>
        </p:nvSpPr>
        <p:spPr>
          <a:xfrm>
            <a:off x="5111552" y="10982657"/>
            <a:ext cx="1990288" cy="226363"/>
          </a:xfrm>
          <a:prstGeom prst="flowChartProcess">
            <a:avLst/>
          </a:prstGeom>
          <a:scene3d>
            <a:camera prst="isometricOffAxis2Left">
              <a:rot lat="763508" lon="947097" rev="180000"/>
            </a:camera>
            <a:lightRig rig="threePt" dir="t"/>
          </a:scene3d>
          <a:sp3d extrusionH="514350" contourW="25400" prstMaterial="legacyWireframe">
            <a:contourClr>
              <a:schemeClr val="bg1">
                <a:lumMod val="6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57200" y="14248430"/>
            <a:ext cx="800100" cy="375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p:cNvPicPr>
            <a:picLocks noChangeAspect="1" noChangeArrowheads="1"/>
          </p:cNvPicPr>
          <p:nvPr/>
        </p:nvPicPr>
        <p:blipFill>
          <a:blip r:embed="rId3"/>
          <a:srcRect/>
          <a:stretch>
            <a:fillRect/>
          </a:stretch>
        </p:blipFill>
        <p:spPr bwMode="auto">
          <a:xfrm>
            <a:off x="5057774" y="7740162"/>
            <a:ext cx="2333625" cy="3385038"/>
          </a:xfrm>
          <a:prstGeom prst="rect">
            <a:avLst/>
          </a:prstGeom>
          <a:extLst>
            <a:ext uri="{53640926-AAD7-44D8-BBD7-CCE9431645EC}">
              <a14:shadowObscured xmlns:a14="http://schemas.microsoft.com/office/drawing/2010/main" val="1"/>
            </a:ext>
          </a:extLst>
        </p:spPr>
      </p:pic>
      <p:grpSp>
        <p:nvGrpSpPr>
          <p:cNvPr id="14" name="Group 13"/>
          <p:cNvGrpSpPr/>
          <p:nvPr/>
        </p:nvGrpSpPr>
        <p:grpSpPr>
          <a:xfrm rot="15794151">
            <a:off x="267150" y="9949415"/>
            <a:ext cx="1872512" cy="207645"/>
            <a:chOff x="3309257" y="2240280"/>
            <a:chExt cx="2131640" cy="236380"/>
          </a:xfrm>
          <a:effectLst>
            <a:outerShdw blurRad="50800" dist="165100" dir="2100000" algn="t" rotWithShape="0">
              <a:prstClr val="black">
                <a:alpha val="40000"/>
              </a:prstClr>
            </a:outerShdw>
          </a:effectLst>
        </p:grpSpPr>
        <p:sp>
          <p:nvSpPr>
            <p:cNvPr id="15" name="Flowchart: Process 14"/>
            <p:cNvSpPr/>
            <p:nvPr/>
          </p:nvSpPr>
          <p:spPr>
            <a:xfrm>
              <a:off x="3309257" y="2240280"/>
              <a:ext cx="2131640" cy="68361"/>
            </a:xfrm>
            <a:prstGeom prst="flowChartProcess">
              <a:avLst/>
            </a:prstGeom>
            <a:blipFill dpi="0" rotWithShape="1">
              <a:blip r:embed="rId4" cstate="email">
                <a:extLst>
                  <a:ext uri="{28A0092B-C50C-407E-A947-70E740481C1C}">
                    <a14:useLocalDpi xmlns:a14="http://schemas.microsoft.com/office/drawing/2010/main"/>
                  </a:ext>
                </a:extLst>
              </a:blip>
              <a:srcRect/>
              <a:tile tx="0" ty="0" sx="93000" sy="34000" flip="none" algn="tl"/>
            </a:blipFill>
            <a:ln>
              <a:noFill/>
            </a:ln>
            <a:scene3d>
              <a:camera prst="perspectiveContrastingLeftFacing">
                <a:rot lat="259434" lon="2054387" rev="21340234"/>
              </a:camera>
              <a:lightRig rig="threePt" dir="t"/>
            </a:scene3d>
            <a:sp3d extrusionH="133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5253967" y="2318056"/>
              <a:ext cx="175597" cy="158604"/>
            </a:xfrm>
            <a:prstGeom prst="ellipse">
              <a:avLst/>
            </a:prstGeom>
            <a:solidFill>
              <a:srgbClr val="DF5B4D"/>
            </a:solidFill>
            <a:ln>
              <a:noFill/>
            </a:ln>
            <a:scene3d>
              <a:camera prst="orthographicFront"/>
              <a:lightRig rig="threePt" dir="t"/>
            </a:scene3d>
            <a:sp3d prstMaterial="matte">
              <a:bevelT w="114300" h="1778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p:cNvGrpSpPr/>
          <p:nvPr/>
        </p:nvGrpSpPr>
        <p:grpSpPr>
          <a:xfrm rot="952384">
            <a:off x="4921058" y="10254169"/>
            <a:ext cx="1215135" cy="599865"/>
            <a:chOff x="3744686" y="4606834"/>
            <a:chExt cx="2124891" cy="1079863"/>
          </a:xfrm>
          <a:scene3d>
            <a:camera prst="orthographicFront"/>
            <a:lightRig rig="balanced" dir="t"/>
          </a:scene3d>
        </p:grpSpPr>
        <p:sp>
          <p:nvSpPr>
            <p:cNvPr id="19" name="Freeform 18"/>
            <p:cNvSpPr/>
            <p:nvPr/>
          </p:nvSpPr>
          <p:spPr bwMode="auto">
            <a:xfrm>
              <a:off x="3753394" y="4606834"/>
              <a:ext cx="2081349" cy="1036320"/>
            </a:xfrm>
            <a:custGeom>
              <a:avLst/>
              <a:gdLst>
                <a:gd name="connsiteX0" fmla="*/ 0 w 2081349"/>
                <a:gd name="connsiteY0" fmla="*/ 1036320 h 1036320"/>
                <a:gd name="connsiteX1" fmla="*/ 43543 w 2081349"/>
                <a:gd name="connsiteY1" fmla="*/ 992777 h 1036320"/>
                <a:gd name="connsiteX2" fmla="*/ 69669 w 2081349"/>
                <a:gd name="connsiteY2" fmla="*/ 975360 h 1036320"/>
                <a:gd name="connsiteX3" fmla="*/ 87086 w 2081349"/>
                <a:gd name="connsiteY3" fmla="*/ 949235 h 1036320"/>
                <a:gd name="connsiteX4" fmla="*/ 130629 w 2081349"/>
                <a:gd name="connsiteY4" fmla="*/ 914400 h 1036320"/>
                <a:gd name="connsiteX5" fmla="*/ 165463 w 2081349"/>
                <a:gd name="connsiteY5" fmla="*/ 870857 h 1036320"/>
                <a:gd name="connsiteX6" fmla="*/ 217715 w 2081349"/>
                <a:gd name="connsiteY6" fmla="*/ 836023 h 1036320"/>
                <a:gd name="connsiteX7" fmla="*/ 261257 w 2081349"/>
                <a:gd name="connsiteY7" fmla="*/ 801189 h 1036320"/>
                <a:gd name="connsiteX8" fmla="*/ 304800 w 2081349"/>
                <a:gd name="connsiteY8" fmla="*/ 766355 h 1036320"/>
                <a:gd name="connsiteX9" fmla="*/ 383177 w 2081349"/>
                <a:gd name="connsiteY9" fmla="*/ 740229 h 1036320"/>
                <a:gd name="connsiteX10" fmla="*/ 435429 w 2081349"/>
                <a:gd name="connsiteY10" fmla="*/ 722812 h 1036320"/>
                <a:gd name="connsiteX11" fmla="*/ 461555 w 2081349"/>
                <a:gd name="connsiteY11" fmla="*/ 714103 h 1036320"/>
                <a:gd name="connsiteX12" fmla="*/ 496389 w 2081349"/>
                <a:gd name="connsiteY12" fmla="*/ 705395 h 1036320"/>
                <a:gd name="connsiteX13" fmla="*/ 574766 w 2081349"/>
                <a:gd name="connsiteY13" fmla="*/ 687977 h 1036320"/>
                <a:gd name="connsiteX14" fmla="*/ 635726 w 2081349"/>
                <a:gd name="connsiteY14" fmla="*/ 670560 h 1036320"/>
                <a:gd name="connsiteX15" fmla="*/ 801189 w 2081349"/>
                <a:gd name="connsiteY15" fmla="*/ 653143 h 1036320"/>
                <a:gd name="connsiteX16" fmla="*/ 862149 w 2081349"/>
                <a:gd name="connsiteY16" fmla="*/ 661852 h 1036320"/>
                <a:gd name="connsiteX17" fmla="*/ 966652 w 2081349"/>
                <a:gd name="connsiteY17" fmla="*/ 670560 h 1036320"/>
                <a:gd name="connsiteX18" fmla="*/ 1001486 w 2081349"/>
                <a:gd name="connsiteY18" fmla="*/ 679269 h 1036320"/>
                <a:gd name="connsiteX19" fmla="*/ 1114697 w 2081349"/>
                <a:gd name="connsiteY19" fmla="*/ 705395 h 1036320"/>
                <a:gd name="connsiteX20" fmla="*/ 1149532 w 2081349"/>
                <a:gd name="connsiteY20" fmla="*/ 714103 h 1036320"/>
                <a:gd name="connsiteX21" fmla="*/ 1245326 w 2081349"/>
                <a:gd name="connsiteY21" fmla="*/ 722812 h 1036320"/>
                <a:gd name="connsiteX22" fmla="*/ 1436915 w 2081349"/>
                <a:gd name="connsiteY22" fmla="*/ 705395 h 1036320"/>
                <a:gd name="connsiteX23" fmla="*/ 1489166 w 2081349"/>
                <a:gd name="connsiteY23" fmla="*/ 696686 h 1036320"/>
                <a:gd name="connsiteX24" fmla="*/ 1593669 w 2081349"/>
                <a:gd name="connsiteY24" fmla="*/ 679269 h 1036320"/>
                <a:gd name="connsiteX25" fmla="*/ 1645920 w 2081349"/>
                <a:gd name="connsiteY25" fmla="*/ 661852 h 1036320"/>
                <a:gd name="connsiteX26" fmla="*/ 1698172 w 2081349"/>
                <a:gd name="connsiteY26" fmla="*/ 644435 h 1036320"/>
                <a:gd name="connsiteX27" fmla="*/ 1724297 w 2081349"/>
                <a:gd name="connsiteY27" fmla="*/ 635726 h 1036320"/>
                <a:gd name="connsiteX28" fmla="*/ 1750423 w 2081349"/>
                <a:gd name="connsiteY28" fmla="*/ 618309 h 1036320"/>
                <a:gd name="connsiteX29" fmla="*/ 1802675 w 2081349"/>
                <a:gd name="connsiteY29" fmla="*/ 600892 h 1036320"/>
                <a:gd name="connsiteX30" fmla="*/ 1828800 w 2081349"/>
                <a:gd name="connsiteY30" fmla="*/ 583475 h 1036320"/>
                <a:gd name="connsiteX31" fmla="*/ 1863635 w 2081349"/>
                <a:gd name="connsiteY31" fmla="*/ 548640 h 1036320"/>
                <a:gd name="connsiteX32" fmla="*/ 1889760 w 2081349"/>
                <a:gd name="connsiteY32" fmla="*/ 539932 h 1036320"/>
                <a:gd name="connsiteX33" fmla="*/ 1933303 w 2081349"/>
                <a:gd name="connsiteY33" fmla="*/ 505097 h 1036320"/>
                <a:gd name="connsiteX34" fmla="*/ 1950720 w 2081349"/>
                <a:gd name="connsiteY34" fmla="*/ 478972 h 1036320"/>
                <a:gd name="connsiteX35" fmla="*/ 2011680 w 2081349"/>
                <a:gd name="connsiteY35" fmla="*/ 400595 h 1036320"/>
                <a:gd name="connsiteX36" fmla="*/ 2020389 w 2081349"/>
                <a:gd name="connsiteY36" fmla="*/ 374469 h 1036320"/>
                <a:gd name="connsiteX37" fmla="*/ 2037806 w 2081349"/>
                <a:gd name="connsiteY37" fmla="*/ 348343 h 1036320"/>
                <a:gd name="connsiteX38" fmla="*/ 2055223 w 2081349"/>
                <a:gd name="connsiteY38" fmla="*/ 296092 h 1036320"/>
                <a:gd name="connsiteX39" fmla="*/ 2063932 w 2081349"/>
                <a:gd name="connsiteY39" fmla="*/ 269966 h 1036320"/>
                <a:gd name="connsiteX40" fmla="*/ 2072640 w 2081349"/>
                <a:gd name="connsiteY40" fmla="*/ 243840 h 1036320"/>
                <a:gd name="connsiteX41" fmla="*/ 2081349 w 2081349"/>
                <a:gd name="connsiteY41" fmla="*/ 182880 h 1036320"/>
                <a:gd name="connsiteX42" fmla="*/ 2072640 w 2081349"/>
                <a:gd name="connsiteY42" fmla="*/ 148046 h 1036320"/>
                <a:gd name="connsiteX43" fmla="*/ 2055223 w 2081349"/>
                <a:gd name="connsiteY43" fmla="*/ 69669 h 1036320"/>
                <a:gd name="connsiteX44" fmla="*/ 2072640 w 2081349"/>
                <a:gd name="connsiteY44" fmla="*/ 0 h 103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081349" h="1036320">
                  <a:moveTo>
                    <a:pt x="0" y="1036320"/>
                  </a:moveTo>
                  <a:cubicBezTo>
                    <a:pt x="14514" y="1021806"/>
                    <a:pt x="28095" y="1006294"/>
                    <a:pt x="43543" y="992777"/>
                  </a:cubicBezTo>
                  <a:cubicBezTo>
                    <a:pt x="51420" y="985885"/>
                    <a:pt x="62268" y="982761"/>
                    <a:pt x="69669" y="975360"/>
                  </a:cubicBezTo>
                  <a:cubicBezTo>
                    <a:pt x="77070" y="967959"/>
                    <a:pt x="80548" y="957408"/>
                    <a:pt x="87086" y="949235"/>
                  </a:cubicBezTo>
                  <a:cubicBezTo>
                    <a:pt x="101270" y="931505"/>
                    <a:pt x="111227" y="927335"/>
                    <a:pt x="130629" y="914400"/>
                  </a:cubicBezTo>
                  <a:cubicBezTo>
                    <a:pt x="142053" y="897265"/>
                    <a:pt x="148920" y="883264"/>
                    <a:pt x="165463" y="870857"/>
                  </a:cubicBezTo>
                  <a:cubicBezTo>
                    <a:pt x="182209" y="858297"/>
                    <a:pt x="217715" y="836023"/>
                    <a:pt x="217715" y="836023"/>
                  </a:cubicBezTo>
                  <a:cubicBezTo>
                    <a:pt x="252404" y="783989"/>
                    <a:pt x="214521" y="829230"/>
                    <a:pt x="261257" y="801189"/>
                  </a:cubicBezTo>
                  <a:cubicBezTo>
                    <a:pt x="312959" y="770169"/>
                    <a:pt x="237575" y="796233"/>
                    <a:pt x="304800" y="766355"/>
                  </a:cubicBezTo>
                  <a:cubicBezTo>
                    <a:pt x="304817" y="766347"/>
                    <a:pt x="370105" y="744586"/>
                    <a:pt x="383177" y="740229"/>
                  </a:cubicBezTo>
                  <a:lnTo>
                    <a:pt x="435429" y="722812"/>
                  </a:lnTo>
                  <a:cubicBezTo>
                    <a:pt x="444138" y="719909"/>
                    <a:pt x="452649" y="716329"/>
                    <a:pt x="461555" y="714103"/>
                  </a:cubicBezTo>
                  <a:cubicBezTo>
                    <a:pt x="473166" y="711200"/>
                    <a:pt x="484705" y="707991"/>
                    <a:pt x="496389" y="705395"/>
                  </a:cubicBezTo>
                  <a:cubicBezTo>
                    <a:pt x="536801" y="696415"/>
                    <a:pt x="537594" y="698598"/>
                    <a:pt x="574766" y="687977"/>
                  </a:cubicBezTo>
                  <a:cubicBezTo>
                    <a:pt x="603744" y="679698"/>
                    <a:pt x="603072" y="676002"/>
                    <a:pt x="635726" y="670560"/>
                  </a:cubicBezTo>
                  <a:cubicBezTo>
                    <a:pt x="681379" y="662951"/>
                    <a:pt x="758576" y="657017"/>
                    <a:pt x="801189" y="653143"/>
                  </a:cubicBezTo>
                  <a:cubicBezTo>
                    <a:pt x="821509" y="656046"/>
                    <a:pt x="841735" y="659703"/>
                    <a:pt x="862149" y="661852"/>
                  </a:cubicBezTo>
                  <a:cubicBezTo>
                    <a:pt x="896912" y="665511"/>
                    <a:pt x="931967" y="666224"/>
                    <a:pt x="966652" y="670560"/>
                  </a:cubicBezTo>
                  <a:cubicBezTo>
                    <a:pt x="978528" y="672045"/>
                    <a:pt x="989802" y="676673"/>
                    <a:pt x="1001486" y="679269"/>
                  </a:cubicBezTo>
                  <a:cubicBezTo>
                    <a:pt x="1122159" y="706085"/>
                    <a:pt x="943894" y="662694"/>
                    <a:pt x="1114697" y="705395"/>
                  </a:cubicBezTo>
                  <a:cubicBezTo>
                    <a:pt x="1126309" y="708298"/>
                    <a:pt x="1137612" y="713019"/>
                    <a:pt x="1149532" y="714103"/>
                  </a:cubicBezTo>
                  <a:lnTo>
                    <a:pt x="1245326" y="722812"/>
                  </a:lnTo>
                  <a:cubicBezTo>
                    <a:pt x="1291259" y="718984"/>
                    <a:pt x="1388194" y="711485"/>
                    <a:pt x="1436915" y="705395"/>
                  </a:cubicBezTo>
                  <a:cubicBezTo>
                    <a:pt x="1454436" y="703205"/>
                    <a:pt x="1471714" y="699371"/>
                    <a:pt x="1489166" y="696686"/>
                  </a:cubicBezTo>
                  <a:cubicBezTo>
                    <a:pt x="1517742" y="692289"/>
                    <a:pt x="1563917" y="687383"/>
                    <a:pt x="1593669" y="679269"/>
                  </a:cubicBezTo>
                  <a:cubicBezTo>
                    <a:pt x="1611381" y="674439"/>
                    <a:pt x="1628503" y="667658"/>
                    <a:pt x="1645920" y="661852"/>
                  </a:cubicBezTo>
                  <a:lnTo>
                    <a:pt x="1698172" y="644435"/>
                  </a:lnTo>
                  <a:cubicBezTo>
                    <a:pt x="1706880" y="641532"/>
                    <a:pt x="1716659" y="640818"/>
                    <a:pt x="1724297" y="635726"/>
                  </a:cubicBezTo>
                  <a:cubicBezTo>
                    <a:pt x="1733006" y="629920"/>
                    <a:pt x="1740859" y="622560"/>
                    <a:pt x="1750423" y="618309"/>
                  </a:cubicBezTo>
                  <a:cubicBezTo>
                    <a:pt x="1767200" y="610853"/>
                    <a:pt x="1802675" y="600892"/>
                    <a:pt x="1802675" y="600892"/>
                  </a:cubicBezTo>
                  <a:cubicBezTo>
                    <a:pt x="1811383" y="595086"/>
                    <a:pt x="1820854" y="590286"/>
                    <a:pt x="1828800" y="583475"/>
                  </a:cubicBezTo>
                  <a:cubicBezTo>
                    <a:pt x="1841268" y="572788"/>
                    <a:pt x="1848056" y="553833"/>
                    <a:pt x="1863635" y="548640"/>
                  </a:cubicBezTo>
                  <a:lnTo>
                    <a:pt x="1889760" y="539932"/>
                  </a:lnTo>
                  <a:cubicBezTo>
                    <a:pt x="1909162" y="526997"/>
                    <a:pt x="1919119" y="522827"/>
                    <a:pt x="1933303" y="505097"/>
                  </a:cubicBezTo>
                  <a:cubicBezTo>
                    <a:pt x="1939841" y="496924"/>
                    <a:pt x="1944020" y="487012"/>
                    <a:pt x="1950720" y="478972"/>
                  </a:cubicBezTo>
                  <a:cubicBezTo>
                    <a:pt x="1975767" y="448916"/>
                    <a:pt x="1997006" y="444615"/>
                    <a:pt x="2011680" y="400595"/>
                  </a:cubicBezTo>
                  <a:cubicBezTo>
                    <a:pt x="2014583" y="391886"/>
                    <a:pt x="2016284" y="382680"/>
                    <a:pt x="2020389" y="374469"/>
                  </a:cubicBezTo>
                  <a:cubicBezTo>
                    <a:pt x="2025070" y="365108"/>
                    <a:pt x="2033555" y="357907"/>
                    <a:pt x="2037806" y="348343"/>
                  </a:cubicBezTo>
                  <a:cubicBezTo>
                    <a:pt x="2045262" y="331566"/>
                    <a:pt x="2049417" y="313509"/>
                    <a:pt x="2055223" y="296092"/>
                  </a:cubicBezTo>
                  <a:lnTo>
                    <a:pt x="2063932" y="269966"/>
                  </a:lnTo>
                  <a:lnTo>
                    <a:pt x="2072640" y="243840"/>
                  </a:lnTo>
                  <a:cubicBezTo>
                    <a:pt x="2075543" y="223520"/>
                    <a:pt x="2081349" y="203406"/>
                    <a:pt x="2081349" y="182880"/>
                  </a:cubicBezTo>
                  <a:cubicBezTo>
                    <a:pt x="2081349" y="170911"/>
                    <a:pt x="2075236" y="159730"/>
                    <a:pt x="2072640" y="148046"/>
                  </a:cubicBezTo>
                  <a:cubicBezTo>
                    <a:pt x="2050529" y="48544"/>
                    <a:pt x="2076462" y="154622"/>
                    <a:pt x="2055223" y="69669"/>
                  </a:cubicBezTo>
                  <a:cubicBezTo>
                    <a:pt x="2064513" y="4645"/>
                    <a:pt x="2049419" y="23224"/>
                    <a:pt x="2072640" y="0"/>
                  </a:cubicBezTo>
                </a:path>
              </a:pathLst>
            </a:custGeom>
            <a:noFill/>
            <a:ln w="25400" cap="flat" cmpd="sng" algn="ctr">
              <a:solidFill>
                <a:schemeClr val="tx1">
                  <a:lumMod val="85000"/>
                  <a:lumOff val="15000"/>
                </a:schemeClr>
              </a:solidFill>
              <a:prstDash val="solid"/>
              <a:round/>
              <a:headEnd type="none" w="med" len="med"/>
              <a:tailEnd type="none" w="med" len="med"/>
            </a:ln>
            <a:effectLst/>
            <a:sp3d prstMaterial="matte">
              <a:bevelT w="12700" h="12700"/>
            </a:sp3d>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p:nvSpPr>
          <p:spPr bwMode="auto">
            <a:xfrm>
              <a:off x="3796937" y="4640053"/>
              <a:ext cx="2072640" cy="1046644"/>
            </a:xfrm>
            <a:custGeom>
              <a:avLst/>
              <a:gdLst>
                <a:gd name="connsiteX0" fmla="*/ 0 w 2072640"/>
                <a:gd name="connsiteY0" fmla="*/ 1046644 h 1046644"/>
                <a:gd name="connsiteX1" fmla="*/ 17417 w 2072640"/>
                <a:gd name="connsiteY1" fmla="*/ 933433 h 1046644"/>
                <a:gd name="connsiteX2" fmla="*/ 34834 w 2072640"/>
                <a:gd name="connsiteY2" fmla="*/ 907307 h 1046644"/>
                <a:gd name="connsiteX3" fmla="*/ 52252 w 2072640"/>
                <a:gd name="connsiteY3" fmla="*/ 889890 h 1046644"/>
                <a:gd name="connsiteX4" fmla="*/ 69669 w 2072640"/>
                <a:gd name="connsiteY4" fmla="*/ 863764 h 1046644"/>
                <a:gd name="connsiteX5" fmla="*/ 121920 w 2072640"/>
                <a:gd name="connsiteY5" fmla="*/ 846347 h 1046644"/>
                <a:gd name="connsiteX6" fmla="*/ 148046 w 2072640"/>
                <a:gd name="connsiteY6" fmla="*/ 828930 h 1046644"/>
                <a:gd name="connsiteX7" fmla="*/ 174172 w 2072640"/>
                <a:gd name="connsiteY7" fmla="*/ 837638 h 1046644"/>
                <a:gd name="connsiteX8" fmla="*/ 226423 w 2072640"/>
                <a:gd name="connsiteY8" fmla="*/ 820221 h 1046644"/>
                <a:gd name="connsiteX9" fmla="*/ 296092 w 2072640"/>
                <a:gd name="connsiteY9" fmla="*/ 759261 h 1046644"/>
                <a:gd name="connsiteX10" fmla="*/ 322217 w 2072640"/>
                <a:gd name="connsiteY10" fmla="*/ 741844 h 1046644"/>
                <a:gd name="connsiteX11" fmla="*/ 357052 w 2072640"/>
                <a:gd name="connsiteY11" fmla="*/ 698301 h 1046644"/>
                <a:gd name="connsiteX12" fmla="*/ 409303 w 2072640"/>
                <a:gd name="connsiteY12" fmla="*/ 680884 h 1046644"/>
                <a:gd name="connsiteX13" fmla="*/ 461554 w 2072640"/>
                <a:gd name="connsiteY13" fmla="*/ 654758 h 1046644"/>
                <a:gd name="connsiteX14" fmla="*/ 513806 w 2072640"/>
                <a:gd name="connsiteY14" fmla="*/ 663467 h 1046644"/>
                <a:gd name="connsiteX15" fmla="*/ 539932 w 2072640"/>
                <a:gd name="connsiteY15" fmla="*/ 672176 h 1046644"/>
                <a:gd name="connsiteX16" fmla="*/ 592183 w 2072640"/>
                <a:gd name="connsiteY16" fmla="*/ 680884 h 1046644"/>
                <a:gd name="connsiteX17" fmla="*/ 618309 w 2072640"/>
                <a:gd name="connsiteY17" fmla="*/ 672176 h 1046644"/>
                <a:gd name="connsiteX18" fmla="*/ 635726 w 2072640"/>
                <a:gd name="connsiteY18" fmla="*/ 654758 h 1046644"/>
                <a:gd name="connsiteX19" fmla="*/ 687977 w 2072640"/>
                <a:gd name="connsiteY19" fmla="*/ 637341 h 1046644"/>
                <a:gd name="connsiteX20" fmla="*/ 714103 w 2072640"/>
                <a:gd name="connsiteY20" fmla="*/ 619924 h 1046644"/>
                <a:gd name="connsiteX21" fmla="*/ 766354 w 2072640"/>
                <a:gd name="connsiteY21" fmla="*/ 602507 h 1046644"/>
                <a:gd name="connsiteX22" fmla="*/ 792480 w 2072640"/>
                <a:gd name="connsiteY22" fmla="*/ 593798 h 1046644"/>
                <a:gd name="connsiteX23" fmla="*/ 844732 w 2072640"/>
                <a:gd name="connsiteY23" fmla="*/ 602507 h 1046644"/>
                <a:gd name="connsiteX24" fmla="*/ 896983 w 2072640"/>
                <a:gd name="connsiteY24" fmla="*/ 619924 h 1046644"/>
                <a:gd name="connsiteX25" fmla="*/ 914400 w 2072640"/>
                <a:gd name="connsiteY25" fmla="*/ 646050 h 1046644"/>
                <a:gd name="connsiteX26" fmla="*/ 940526 w 2072640"/>
                <a:gd name="connsiteY26" fmla="*/ 654758 h 1046644"/>
                <a:gd name="connsiteX27" fmla="*/ 949234 w 2072640"/>
                <a:gd name="connsiteY27" fmla="*/ 680884 h 1046644"/>
                <a:gd name="connsiteX28" fmla="*/ 1001486 w 2072640"/>
                <a:gd name="connsiteY28" fmla="*/ 698301 h 1046644"/>
                <a:gd name="connsiteX29" fmla="*/ 1027612 w 2072640"/>
                <a:gd name="connsiteY29" fmla="*/ 707010 h 1046644"/>
                <a:gd name="connsiteX30" fmla="*/ 1105989 w 2072640"/>
                <a:gd name="connsiteY30" fmla="*/ 680884 h 1046644"/>
                <a:gd name="connsiteX31" fmla="*/ 1132114 w 2072640"/>
                <a:gd name="connsiteY31" fmla="*/ 672176 h 1046644"/>
                <a:gd name="connsiteX32" fmla="*/ 1254034 w 2072640"/>
                <a:gd name="connsiteY32" fmla="*/ 663467 h 1046644"/>
                <a:gd name="connsiteX33" fmla="*/ 1288869 w 2072640"/>
                <a:gd name="connsiteY33" fmla="*/ 672176 h 1046644"/>
                <a:gd name="connsiteX34" fmla="*/ 1332412 w 2072640"/>
                <a:gd name="connsiteY34" fmla="*/ 680884 h 1046644"/>
                <a:gd name="connsiteX35" fmla="*/ 1358537 w 2072640"/>
                <a:gd name="connsiteY35" fmla="*/ 689593 h 1046644"/>
                <a:gd name="connsiteX36" fmla="*/ 1393372 w 2072640"/>
                <a:gd name="connsiteY36" fmla="*/ 698301 h 1046644"/>
                <a:gd name="connsiteX37" fmla="*/ 1471749 w 2072640"/>
                <a:gd name="connsiteY37" fmla="*/ 680884 h 1046644"/>
                <a:gd name="connsiteX38" fmla="*/ 1497874 w 2072640"/>
                <a:gd name="connsiteY38" fmla="*/ 672176 h 1046644"/>
                <a:gd name="connsiteX39" fmla="*/ 1515292 w 2072640"/>
                <a:gd name="connsiteY39" fmla="*/ 654758 h 1046644"/>
                <a:gd name="connsiteX40" fmla="*/ 1567543 w 2072640"/>
                <a:gd name="connsiteY40" fmla="*/ 637341 h 1046644"/>
                <a:gd name="connsiteX41" fmla="*/ 1602377 w 2072640"/>
                <a:gd name="connsiteY41" fmla="*/ 628633 h 1046644"/>
                <a:gd name="connsiteX42" fmla="*/ 1698172 w 2072640"/>
                <a:gd name="connsiteY42" fmla="*/ 611216 h 1046644"/>
                <a:gd name="connsiteX43" fmla="*/ 1802674 w 2072640"/>
                <a:gd name="connsiteY43" fmla="*/ 585090 h 1046644"/>
                <a:gd name="connsiteX44" fmla="*/ 1846217 w 2072640"/>
                <a:gd name="connsiteY44" fmla="*/ 550256 h 1046644"/>
                <a:gd name="connsiteX45" fmla="*/ 1898469 w 2072640"/>
                <a:gd name="connsiteY45" fmla="*/ 489296 h 1046644"/>
                <a:gd name="connsiteX46" fmla="*/ 1924594 w 2072640"/>
                <a:gd name="connsiteY46" fmla="*/ 437044 h 1046644"/>
                <a:gd name="connsiteX47" fmla="*/ 1942012 w 2072640"/>
                <a:gd name="connsiteY47" fmla="*/ 367376 h 1046644"/>
                <a:gd name="connsiteX48" fmla="*/ 1950720 w 2072640"/>
                <a:gd name="connsiteY48" fmla="*/ 341250 h 1046644"/>
                <a:gd name="connsiteX49" fmla="*/ 2002972 w 2072640"/>
                <a:gd name="connsiteY49" fmla="*/ 315124 h 1046644"/>
                <a:gd name="connsiteX50" fmla="*/ 2037806 w 2072640"/>
                <a:gd name="connsiteY50" fmla="*/ 262873 h 1046644"/>
                <a:gd name="connsiteX51" fmla="*/ 2055223 w 2072640"/>
                <a:gd name="connsiteY51" fmla="*/ 236747 h 1046644"/>
                <a:gd name="connsiteX52" fmla="*/ 2072640 w 2072640"/>
                <a:gd name="connsiteY52" fmla="*/ 184496 h 1046644"/>
                <a:gd name="connsiteX53" fmla="*/ 2063932 w 2072640"/>
                <a:gd name="connsiteY53" fmla="*/ 149661 h 1046644"/>
                <a:gd name="connsiteX54" fmla="*/ 2046514 w 2072640"/>
                <a:gd name="connsiteY54" fmla="*/ 132244 h 1046644"/>
                <a:gd name="connsiteX55" fmla="*/ 2029097 w 2072640"/>
                <a:gd name="connsiteY55" fmla="*/ 106118 h 1046644"/>
                <a:gd name="connsiteX56" fmla="*/ 2011680 w 2072640"/>
                <a:gd name="connsiteY56" fmla="*/ 53867 h 1046644"/>
                <a:gd name="connsiteX57" fmla="*/ 2020389 w 2072640"/>
                <a:gd name="connsiteY57" fmla="*/ 27741 h 1046644"/>
                <a:gd name="connsiteX58" fmla="*/ 2037806 w 2072640"/>
                <a:gd name="connsiteY58" fmla="*/ 1616 h 1046644"/>
                <a:gd name="connsiteX59" fmla="*/ 2011680 w 2072640"/>
                <a:gd name="connsiteY59" fmla="*/ 19033 h 1046644"/>
                <a:gd name="connsiteX60" fmla="*/ 2002972 w 2072640"/>
                <a:gd name="connsiteY60" fmla="*/ 19033 h 104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072640" h="1046644">
                  <a:moveTo>
                    <a:pt x="0" y="1046644"/>
                  </a:moveTo>
                  <a:cubicBezTo>
                    <a:pt x="2497" y="1021674"/>
                    <a:pt x="1726" y="964816"/>
                    <a:pt x="17417" y="933433"/>
                  </a:cubicBezTo>
                  <a:cubicBezTo>
                    <a:pt x="22098" y="924071"/>
                    <a:pt x="28296" y="915480"/>
                    <a:pt x="34834" y="907307"/>
                  </a:cubicBezTo>
                  <a:cubicBezTo>
                    <a:pt x="39963" y="900896"/>
                    <a:pt x="47123" y="896301"/>
                    <a:pt x="52252" y="889890"/>
                  </a:cubicBezTo>
                  <a:cubicBezTo>
                    <a:pt x="58790" y="881717"/>
                    <a:pt x="60793" y="869311"/>
                    <a:pt x="69669" y="863764"/>
                  </a:cubicBezTo>
                  <a:cubicBezTo>
                    <a:pt x="85237" y="854034"/>
                    <a:pt x="106644" y="856531"/>
                    <a:pt x="121920" y="846347"/>
                  </a:cubicBezTo>
                  <a:lnTo>
                    <a:pt x="148046" y="828930"/>
                  </a:lnTo>
                  <a:cubicBezTo>
                    <a:pt x="156755" y="831833"/>
                    <a:pt x="165048" y="838652"/>
                    <a:pt x="174172" y="837638"/>
                  </a:cubicBezTo>
                  <a:cubicBezTo>
                    <a:pt x="192419" y="835610"/>
                    <a:pt x="226423" y="820221"/>
                    <a:pt x="226423" y="820221"/>
                  </a:cubicBezTo>
                  <a:cubicBezTo>
                    <a:pt x="255452" y="776679"/>
                    <a:pt x="235131" y="799902"/>
                    <a:pt x="296092" y="759261"/>
                  </a:cubicBezTo>
                  <a:lnTo>
                    <a:pt x="322217" y="741844"/>
                  </a:lnTo>
                  <a:cubicBezTo>
                    <a:pt x="328372" y="732612"/>
                    <a:pt x="344641" y="704507"/>
                    <a:pt x="357052" y="698301"/>
                  </a:cubicBezTo>
                  <a:cubicBezTo>
                    <a:pt x="373473" y="690091"/>
                    <a:pt x="394027" y="691068"/>
                    <a:pt x="409303" y="680884"/>
                  </a:cubicBezTo>
                  <a:cubicBezTo>
                    <a:pt x="443067" y="658375"/>
                    <a:pt x="425500" y="666777"/>
                    <a:pt x="461554" y="654758"/>
                  </a:cubicBezTo>
                  <a:cubicBezTo>
                    <a:pt x="478971" y="657661"/>
                    <a:pt x="496569" y="659636"/>
                    <a:pt x="513806" y="663467"/>
                  </a:cubicBezTo>
                  <a:cubicBezTo>
                    <a:pt x="522767" y="665458"/>
                    <a:pt x="530971" y="670185"/>
                    <a:pt x="539932" y="672176"/>
                  </a:cubicBezTo>
                  <a:cubicBezTo>
                    <a:pt x="557169" y="676006"/>
                    <a:pt x="574766" y="677981"/>
                    <a:pt x="592183" y="680884"/>
                  </a:cubicBezTo>
                  <a:cubicBezTo>
                    <a:pt x="600892" y="677981"/>
                    <a:pt x="610438" y="676899"/>
                    <a:pt x="618309" y="672176"/>
                  </a:cubicBezTo>
                  <a:cubicBezTo>
                    <a:pt x="625350" y="667952"/>
                    <a:pt x="628382" y="658430"/>
                    <a:pt x="635726" y="654758"/>
                  </a:cubicBezTo>
                  <a:cubicBezTo>
                    <a:pt x="652147" y="646547"/>
                    <a:pt x="672701" y="647525"/>
                    <a:pt x="687977" y="637341"/>
                  </a:cubicBezTo>
                  <a:cubicBezTo>
                    <a:pt x="696686" y="631535"/>
                    <a:pt x="704539" y="624175"/>
                    <a:pt x="714103" y="619924"/>
                  </a:cubicBezTo>
                  <a:cubicBezTo>
                    <a:pt x="730880" y="612468"/>
                    <a:pt x="748937" y="608313"/>
                    <a:pt x="766354" y="602507"/>
                  </a:cubicBezTo>
                  <a:lnTo>
                    <a:pt x="792480" y="593798"/>
                  </a:lnTo>
                  <a:cubicBezTo>
                    <a:pt x="809897" y="596701"/>
                    <a:pt x="827602" y="598224"/>
                    <a:pt x="844732" y="602507"/>
                  </a:cubicBezTo>
                  <a:cubicBezTo>
                    <a:pt x="862543" y="606960"/>
                    <a:pt x="896983" y="619924"/>
                    <a:pt x="896983" y="619924"/>
                  </a:cubicBezTo>
                  <a:cubicBezTo>
                    <a:pt x="902789" y="628633"/>
                    <a:pt x="906227" y="639512"/>
                    <a:pt x="914400" y="646050"/>
                  </a:cubicBezTo>
                  <a:cubicBezTo>
                    <a:pt x="921568" y="651784"/>
                    <a:pt x="934035" y="648267"/>
                    <a:pt x="940526" y="654758"/>
                  </a:cubicBezTo>
                  <a:cubicBezTo>
                    <a:pt x="947017" y="661249"/>
                    <a:pt x="941764" y="675548"/>
                    <a:pt x="949234" y="680884"/>
                  </a:cubicBezTo>
                  <a:cubicBezTo>
                    <a:pt x="964174" y="691555"/>
                    <a:pt x="984069" y="692495"/>
                    <a:pt x="1001486" y="698301"/>
                  </a:cubicBezTo>
                  <a:lnTo>
                    <a:pt x="1027612" y="707010"/>
                  </a:lnTo>
                  <a:lnTo>
                    <a:pt x="1105989" y="680884"/>
                  </a:lnTo>
                  <a:cubicBezTo>
                    <a:pt x="1114697" y="677981"/>
                    <a:pt x="1122958" y="672830"/>
                    <a:pt x="1132114" y="672176"/>
                  </a:cubicBezTo>
                  <a:lnTo>
                    <a:pt x="1254034" y="663467"/>
                  </a:lnTo>
                  <a:cubicBezTo>
                    <a:pt x="1265646" y="666370"/>
                    <a:pt x="1277185" y="669580"/>
                    <a:pt x="1288869" y="672176"/>
                  </a:cubicBezTo>
                  <a:cubicBezTo>
                    <a:pt x="1303318" y="675387"/>
                    <a:pt x="1318052" y="677294"/>
                    <a:pt x="1332412" y="680884"/>
                  </a:cubicBezTo>
                  <a:cubicBezTo>
                    <a:pt x="1341317" y="683110"/>
                    <a:pt x="1349711" y="687071"/>
                    <a:pt x="1358537" y="689593"/>
                  </a:cubicBezTo>
                  <a:cubicBezTo>
                    <a:pt x="1370045" y="692881"/>
                    <a:pt x="1381760" y="695398"/>
                    <a:pt x="1393372" y="698301"/>
                  </a:cubicBezTo>
                  <a:cubicBezTo>
                    <a:pt x="1423311" y="692313"/>
                    <a:pt x="1443045" y="689085"/>
                    <a:pt x="1471749" y="680884"/>
                  </a:cubicBezTo>
                  <a:cubicBezTo>
                    <a:pt x="1480575" y="678362"/>
                    <a:pt x="1489166" y="675079"/>
                    <a:pt x="1497874" y="672176"/>
                  </a:cubicBezTo>
                  <a:cubicBezTo>
                    <a:pt x="1503680" y="666370"/>
                    <a:pt x="1507948" y="658430"/>
                    <a:pt x="1515292" y="654758"/>
                  </a:cubicBezTo>
                  <a:cubicBezTo>
                    <a:pt x="1531713" y="646547"/>
                    <a:pt x="1549732" y="641794"/>
                    <a:pt x="1567543" y="637341"/>
                  </a:cubicBezTo>
                  <a:cubicBezTo>
                    <a:pt x="1579154" y="634438"/>
                    <a:pt x="1590693" y="631229"/>
                    <a:pt x="1602377" y="628633"/>
                  </a:cubicBezTo>
                  <a:cubicBezTo>
                    <a:pt x="1638908" y="620515"/>
                    <a:pt x="1660339" y="617521"/>
                    <a:pt x="1698172" y="611216"/>
                  </a:cubicBezTo>
                  <a:cubicBezTo>
                    <a:pt x="1767174" y="588214"/>
                    <a:pt x="1732314" y="596816"/>
                    <a:pt x="1802674" y="585090"/>
                  </a:cubicBezTo>
                  <a:cubicBezTo>
                    <a:pt x="1846626" y="570439"/>
                    <a:pt x="1814704" y="587020"/>
                    <a:pt x="1846217" y="550256"/>
                  </a:cubicBezTo>
                  <a:cubicBezTo>
                    <a:pt x="1909570" y="476345"/>
                    <a:pt x="1858484" y="549273"/>
                    <a:pt x="1898469" y="489296"/>
                  </a:cubicBezTo>
                  <a:cubicBezTo>
                    <a:pt x="1920355" y="423634"/>
                    <a:pt x="1890834" y="504564"/>
                    <a:pt x="1924594" y="437044"/>
                  </a:cubicBezTo>
                  <a:cubicBezTo>
                    <a:pt x="1934547" y="417137"/>
                    <a:pt x="1937043" y="387251"/>
                    <a:pt x="1942012" y="367376"/>
                  </a:cubicBezTo>
                  <a:cubicBezTo>
                    <a:pt x="1944238" y="358470"/>
                    <a:pt x="1944986" y="348418"/>
                    <a:pt x="1950720" y="341250"/>
                  </a:cubicBezTo>
                  <a:cubicBezTo>
                    <a:pt x="1962997" y="325904"/>
                    <a:pt x="1985762" y="320861"/>
                    <a:pt x="2002972" y="315124"/>
                  </a:cubicBezTo>
                  <a:lnTo>
                    <a:pt x="2037806" y="262873"/>
                  </a:lnTo>
                  <a:cubicBezTo>
                    <a:pt x="2043612" y="254164"/>
                    <a:pt x="2051913" y="246676"/>
                    <a:pt x="2055223" y="236747"/>
                  </a:cubicBezTo>
                  <a:lnTo>
                    <a:pt x="2072640" y="184496"/>
                  </a:lnTo>
                  <a:cubicBezTo>
                    <a:pt x="2069737" y="172884"/>
                    <a:pt x="2069285" y="160366"/>
                    <a:pt x="2063932" y="149661"/>
                  </a:cubicBezTo>
                  <a:cubicBezTo>
                    <a:pt x="2060260" y="142317"/>
                    <a:pt x="2051643" y="138655"/>
                    <a:pt x="2046514" y="132244"/>
                  </a:cubicBezTo>
                  <a:cubicBezTo>
                    <a:pt x="2039976" y="124071"/>
                    <a:pt x="2034903" y="114827"/>
                    <a:pt x="2029097" y="106118"/>
                  </a:cubicBezTo>
                  <a:cubicBezTo>
                    <a:pt x="2023291" y="88701"/>
                    <a:pt x="2005874" y="71284"/>
                    <a:pt x="2011680" y="53867"/>
                  </a:cubicBezTo>
                  <a:cubicBezTo>
                    <a:pt x="2014583" y="45158"/>
                    <a:pt x="2016284" y="35952"/>
                    <a:pt x="2020389" y="27741"/>
                  </a:cubicBezTo>
                  <a:cubicBezTo>
                    <a:pt x="2025070" y="18380"/>
                    <a:pt x="2045207" y="9016"/>
                    <a:pt x="2037806" y="1616"/>
                  </a:cubicBezTo>
                  <a:cubicBezTo>
                    <a:pt x="2030405" y="-5784"/>
                    <a:pt x="2021041" y="14352"/>
                    <a:pt x="2011680" y="19033"/>
                  </a:cubicBezTo>
                  <a:cubicBezTo>
                    <a:pt x="2009084" y="20331"/>
                    <a:pt x="2005875" y="19033"/>
                    <a:pt x="2002972" y="19033"/>
                  </a:cubicBezTo>
                </a:path>
              </a:pathLst>
            </a:custGeom>
            <a:noFill/>
            <a:ln w="25400" cap="flat" cmpd="sng" algn="ctr">
              <a:solidFill>
                <a:schemeClr val="tx1">
                  <a:lumMod val="85000"/>
                  <a:lumOff val="15000"/>
                </a:schemeClr>
              </a:solidFill>
              <a:prstDash val="solid"/>
              <a:round/>
              <a:headEnd type="none" w="med" len="med"/>
              <a:tailEnd type="none" w="med" len="med"/>
            </a:ln>
            <a:effectLst/>
            <a:sp3d prstMaterial="matte">
              <a:bevelT w="12700" h="12700"/>
            </a:sp3d>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bwMode="auto">
            <a:xfrm>
              <a:off x="3744686" y="4632960"/>
              <a:ext cx="2116183" cy="984069"/>
            </a:xfrm>
            <a:custGeom>
              <a:avLst/>
              <a:gdLst>
                <a:gd name="connsiteX0" fmla="*/ 0 w 2116183"/>
                <a:gd name="connsiteY0" fmla="*/ 984069 h 984069"/>
                <a:gd name="connsiteX1" fmla="*/ 104503 w 2116183"/>
                <a:gd name="connsiteY1" fmla="*/ 975360 h 984069"/>
                <a:gd name="connsiteX2" fmla="*/ 130628 w 2116183"/>
                <a:gd name="connsiteY2" fmla="*/ 966651 h 984069"/>
                <a:gd name="connsiteX3" fmla="*/ 148045 w 2116183"/>
                <a:gd name="connsiteY3" fmla="*/ 940526 h 984069"/>
                <a:gd name="connsiteX4" fmla="*/ 165463 w 2116183"/>
                <a:gd name="connsiteY4" fmla="*/ 923109 h 984069"/>
                <a:gd name="connsiteX5" fmla="*/ 191588 w 2116183"/>
                <a:gd name="connsiteY5" fmla="*/ 870857 h 984069"/>
                <a:gd name="connsiteX6" fmla="*/ 217714 w 2116183"/>
                <a:gd name="connsiteY6" fmla="*/ 853440 h 984069"/>
                <a:gd name="connsiteX7" fmla="*/ 226423 w 2116183"/>
                <a:gd name="connsiteY7" fmla="*/ 827314 h 984069"/>
                <a:gd name="connsiteX8" fmla="*/ 261257 w 2116183"/>
                <a:gd name="connsiteY8" fmla="*/ 783771 h 984069"/>
                <a:gd name="connsiteX9" fmla="*/ 269965 w 2116183"/>
                <a:gd name="connsiteY9" fmla="*/ 757646 h 984069"/>
                <a:gd name="connsiteX10" fmla="*/ 339634 w 2116183"/>
                <a:gd name="connsiteY10" fmla="*/ 722811 h 984069"/>
                <a:gd name="connsiteX11" fmla="*/ 365760 w 2116183"/>
                <a:gd name="connsiteY11" fmla="*/ 714103 h 984069"/>
                <a:gd name="connsiteX12" fmla="*/ 400594 w 2116183"/>
                <a:gd name="connsiteY12" fmla="*/ 722811 h 984069"/>
                <a:gd name="connsiteX13" fmla="*/ 452845 w 2116183"/>
                <a:gd name="connsiteY13" fmla="*/ 740229 h 984069"/>
                <a:gd name="connsiteX14" fmla="*/ 470263 w 2116183"/>
                <a:gd name="connsiteY14" fmla="*/ 722811 h 984069"/>
                <a:gd name="connsiteX15" fmla="*/ 496388 w 2116183"/>
                <a:gd name="connsiteY15" fmla="*/ 714103 h 984069"/>
                <a:gd name="connsiteX16" fmla="*/ 539931 w 2116183"/>
                <a:gd name="connsiteY16" fmla="*/ 679269 h 984069"/>
                <a:gd name="connsiteX17" fmla="*/ 557348 w 2116183"/>
                <a:gd name="connsiteY17" fmla="*/ 661851 h 984069"/>
                <a:gd name="connsiteX18" fmla="*/ 644434 w 2116183"/>
                <a:gd name="connsiteY18" fmla="*/ 635726 h 984069"/>
                <a:gd name="connsiteX19" fmla="*/ 696685 w 2116183"/>
                <a:gd name="connsiteY19" fmla="*/ 618309 h 984069"/>
                <a:gd name="connsiteX20" fmla="*/ 722811 w 2116183"/>
                <a:gd name="connsiteY20" fmla="*/ 609600 h 984069"/>
                <a:gd name="connsiteX21" fmla="*/ 748937 w 2116183"/>
                <a:gd name="connsiteY21" fmla="*/ 627017 h 984069"/>
                <a:gd name="connsiteX22" fmla="*/ 766354 w 2116183"/>
                <a:gd name="connsiteY22" fmla="*/ 653143 h 984069"/>
                <a:gd name="connsiteX23" fmla="*/ 818605 w 2116183"/>
                <a:gd name="connsiteY23" fmla="*/ 670560 h 984069"/>
                <a:gd name="connsiteX24" fmla="*/ 949234 w 2116183"/>
                <a:gd name="connsiteY24" fmla="*/ 627017 h 984069"/>
                <a:gd name="connsiteX25" fmla="*/ 975360 w 2116183"/>
                <a:gd name="connsiteY25" fmla="*/ 618309 h 984069"/>
                <a:gd name="connsiteX26" fmla="*/ 1001485 w 2116183"/>
                <a:gd name="connsiteY26" fmla="*/ 609600 h 984069"/>
                <a:gd name="connsiteX27" fmla="*/ 1071154 w 2116183"/>
                <a:gd name="connsiteY27" fmla="*/ 644434 h 984069"/>
                <a:gd name="connsiteX28" fmla="*/ 1097280 w 2116183"/>
                <a:gd name="connsiteY28" fmla="*/ 653143 h 984069"/>
                <a:gd name="connsiteX29" fmla="*/ 1123405 w 2116183"/>
                <a:gd name="connsiteY29" fmla="*/ 661851 h 984069"/>
                <a:gd name="connsiteX30" fmla="*/ 1166948 w 2116183"/>
                <a:gd name="connsiteY30" fmla="*/ 687977 h 984069"/>
                <a:gd name="connsiteX31" fmla="*/ 1219200 w 2116183"/>
                <a:gd name="connsiteY31" fmla="*/ 714103 h 984069"/>
                <a:gd name="connsiteX32" fmla="*/ 1306285 w 2116183"/>
                <a:gd name="connsiteY32" fmla="*/ 705394 h 984069"/>
                <a:gd name="connsiteX33" fmla="*/ 1358537 w 2116183"/>
                <a:gd name="connsiteY33" fmla="*/ 687977 h 984069"/>
                <a:gd name="connsiteX34" fmla="*/ 1410788 w 2116183"/>
                <a:gd name="connsiteY34" fmla="*/ 670560 h 984069"/>
                <a:gd name="connsiteX35" fmla="*/ 1489165 w 2116183"/>
                <a:gd name="connsiteY35" fmla="*/ 644434 h 984069"/>
                <a:gd name="connsiteX36" fmla="*/ 1515291 w 2116183"/>
                <a:gd name="connsiteY36" fmla="*/ 635726 h 984069"/>
                <a:gd name="connsiteX37" fmla="*/ 1541417 w 2116183"/>
                <a:gd name="connsiteY37" fmla="*/ 644434 h 984069"/>
                <a:gd name="connsiteX38" fmla="*/ 1759131 w 2116183"/>
                <a:gd name="connsiteY38" fmla="*/ 644434 h 984069"/>
                <a:gd name="connsiteX39" fmla="*/ 1820091 w 2116183"/>
                <a:gd name="connsiteY39" fmla="*/ 627017 h 984069"/>
                <a:gd name="connsiteX40" fmla="*/ 1837508 w 2116183"/>
                <a:gd name="connsiteY40" fmla="*/ 600891 h 984069"/>
                <a:gd name="connsiteX41" fmla="*/ 1863634 w 2116183"/>
                <a:gd name="connsiteY41" fmla="*/ 583474 h 984069"/>
                <a:gd name="connsiteX42" fmla="*/ 1881051 w 2116183"/>
                <a:gd name="connsiteY42" fmla="*/ 557349 h 984069"/>
                <a:gd name="connsiteX43" fmla="*/ 1898468 w 2116183"/>
                <a:gd name="connsiteY43" fmla="*/ 539931 h 984069"/>
                <a:gd name="connsiteX44" fmla="*/ 1924594 w 2116183"/>
                <a:gd name="connsiteY44" fmla="*/ 487680 h 984069"/>
                <a:gd name="connsiteX45" fmla="*/ 1933303 w 2116183"/>
                <a:gd name="connsiteY45" fmla="*/ 435429 h 984069"/>
                <a:gd name="connsiteX46" fmla="*/ 1942011 w 2116183"/>
                <a:gd name="connsiteY46" fmla="*/ 409303 h 984069"/>
                <a:gd name="connsiteX47" fmla="*/ 1985554 w 2116183"/>
                <a:gd name="connsiteY47" fmla="*/ 400594 h 984069"/>
                <a:gd name="connsiteX48" fmla="*/ 2011680 w 2116183"/>
                <a:gd name="connsiteY48" fmla="*/ 391886 h 984069"/>
                <a:gd name="connsiteX49" fmla="*/ 2055223 w 2116183"/>
                <a:gd name="connsiteY49" fmla="*/ 357051 h 984069"/>
                <a:gd name="connsiteX50" fmla="*/ 2072640 w 2116183"/>
                <a:gd name="connsiteY50" fmla="*/ 304800 h 984069"/>
                <a:gd name="connsiteX51" fmla="*/ 2055223 w 2116183"/>
                <a:gd name="connsiteY51" fmla="*/ 252549 h 984069"/>
                <a:gd name="connsiteX52" fmla="*/ 2081348 w 2116183"/>
                <a:gd name="connsiteY52" fmla="*/ 174171 h 984069"/>
                <a:gd name="connsiteX53" fmla="*/ 2090057 w 2116183"/>
                <a:gd name="connsiteY53" fmla="*/ 148046 h 984069"/>
                <a:gd name="connsiteX54" fmla="*/ 2107474 w 2116183"/>
                <a:gd name="connsiteY54" fmla="*/ 121920 h 984069"/>
                <a:gd name="connsiteX55" fmla="*/ 2107474 w 2116183"/>
                <a:gd name="connsiteY55" fmla="*/ 8709 h 984069"/>
                <a:gd name="connsiteX56" fmla="*/ 2116183 w 2116183"/>
                <a:gd name="connsiteY56" fmla="*/ 0 h 9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116183" h="984069">
                  <a:moveTo>
                    <a:pt x="0" y="984069"/>
                  </a:moveTo>
                  <a:cubicBezTo>
                    <a:pt x="34834" y="981166"/>
                    <a:pt x="69855" y="979980"/>
                    <a:pt x="104503" y="975360"/>
                  </a:cubicBezTo>
                  <a:cubicBezTo>
                    <a:pt x="113602" y="974147"/>
                    <a:pt x="123460" y="972385"/>
                    <a:pt x="130628" y="966651"/>
                  </a:cubicBezTo>
                  <a:cubicBezTo>
                    <a:pt x="138801" y="960113"/>
                    <a:pt x="141507" y="948699"/>
                    <a:pt x="148045" y="940526"/>
                  </a:cubicBezTo>
                  <a:cubicBezTo>
                    <a:pt x="153174" y="934115"/>
                    <a:pt x="159657" y="928915"/>
                    <a:pt x="165463" y="923109"/>
                  </a:cubicBezTo>
                  <a:cubicBezTo>
                    <a:pt x="172545" y="901860"/>
                    <a:pt x="174706" y="887739"/>
                    <a:pt x="191588" y="870857"/>
                  </a:cubicBezTo>
                  <a:cubicBezTo>
                    <a:pt x="198989" y="863456"/>
                    <a:pt x="209005" y="859246"/>
                    <a:pt x="217714" y="853440"/>
                  </a:cubicBezTo>
                  <a:cubicBezTo>
                    <a:pt x="220617" y="844731"/>
                    <a:pt x="222318" y="835525"/>
                    <a:pt x="226423" y="827314"/>
                  </a:cubicBezTo>
                  <a:cubicBezTo>
                    <a:pt x="237408" y="805345"/>
                    <a:pt x="245058" y="799970"/>
                    <a:pt x="261257" y="783771"/>
                  </a:cubicBezTo>
                  <a:cubicBezTo>
                    <a:pt x="264160" y="775063"/>
                    <a:pt x="265242" y="765517"/>
                    <a:pt x="269965" y="757646"/>
                  </a:cubicBezTo>
                  <a:cubicBezTo>
                    <a:pt x="285164" y="732315"/>
                    <a:pt x="313584" y="731494"/>
                    <a:pt x="339634" y="722811"/>
                  </a:cubicBezTo>
                  <a:lnTo>
                    <a:pt x="365760" y="714103"/>
                  </a:lnTo>
                  <a:cubicBezTo>
                    <a:pt x="377371" y="717006"/>
                    <a:pt x="389130" y="719372"/>
                    <a:pt x="400594" y="722811"/>
                  </a:cubicBezTo>
                  <a:cubicBezTo>
                    <a:pt x="418179" y="728087"/>
                    <a:pt x="452845" y="740229"/>
                    <a:pt x="452845" y="740229"/>
                  </a:cubicBezTo>
                  <a:cubicBezTo>
                    <a:pt x="458651" y="734423"/>
                    <a:pt x="463222" y="727036"/>
                    <a:pt x="470263" y="722811"/>
                  </a:cubicBezTo>
                  <a:cubicBezTo>
                    <a:pt x="478134" y="718088"/>
                    <a:pt x="489220" y="719837"/>
                    <a:pt x="496388" y="714103"/>
                  </a:cubicBezTo>
                  <a:cubicBezTo>
                    <a:pt x="552659" y="669086"/>
                    <a:pt x="474265" y="701156"/>
                    <a:pt x="539931" y="679269"/>
                  </a:cubicBezTo>
                  <a:cubicBezTo>
                    <a:pt x="545737" y="673463"/>
                    <a:pt x="550004" y="665523"/>
                    <a:pt x="557348" y="661851"/>
                  </a:cubicBezTo>
                  <a:cubicBezTo>
                    <a:pt x="588139" y="646455"/>
                    <a:pt x="613181" y="645102"/>
                    <a:pt x="644434" y="635726"/>
                  </a:cubicBezTo>
                  <a:cubicBezTo>
                    <a:pt x="662019" y="630451"/>
                    <a:pt x="679268" y="624115"/>
                    <a:pt x="696685" y="618309"/>
                  </a:cubicBezTo>
                  <a:lnTo>
                    <a:pt x="722811" y="609600"/>
                  </a:lnTo>
                  <a:cubicBezTo>
                    <a:pt x="731520" y="615406"/>
                    <a:pt x="741536" y="619616"/>
                    <a:pt x="748937" y="627017"/>
                  </a:cubicBezTo>
                  <a:cubicBezTo>
                    <a:pt x="756338" y="634418"/>
                    <a:pt x="757478" y="647596"/>
                    <a:pt x="766354" y="653143"/>
                  </a:cubicBezTo>
                  <a:cubicBezTo>
                    <a:pt x="781922" y="662873"/>
                    <a:pt x="818605" y="670560"/>
                    <a:pt x="818605" y="670560"/>
                  </a:cubicBezTo>
                  <a:lnTo>
                    <a:pt x="949234" y="627017"/>
                  </a:lnTo>
                  <a:lnTo>
                    <a:pt x="975360" y="618309"/>
                  </a:lnTo>
                  <a:lnTo>
                    <a:pt x="1001485" y="609600"/>
                  </a:lnTo>
                  <a:cubicBezTo>
                    <a:pt x="1031885" y="639999"/>
                    <a:pt x="1011113" y="624420"/>
                    <a:pt x="1071154" y="644434"/>
                  </a:cubicBezTo>
                  <a:lnTo>
                    <a:pt x="1097280" y="653143"/>
                  </a:lnTo>
                  <a:lnTo>
                    <a:pt x="1123405" y="661851"/>
                  </a:lnTo>
                  <a:cubicBezTo>
                    <a:pt x="1157426" y="695872"/>
                    <a:pt x="1121729" y="665368"/>
                    <a:pt x="1166948" y="687977"/>
                  </a:cubicBezTo>
                  <a:cubicBezTo>
                    <a:pt x="1234480" y="721742"/>
                    <a:pt x="1153528" y="692211"/>
                    <a:pt x="1219200" y="714103"/>
                  </a:cubicBezTo>
                  <a:cubicBezTo>
                    <a:pt x="1248228" y="711200"/>
                    <a:pt x="1277612" y="710770"/>
                    <a:pt x="1306285" y="705394"/>
                  </a:cubicBezTo>
                  <a:cubicBezTo>
                    <a:pt x="1324330" y="702011"/>
                    <a:pt x="1341120" y="693783"/>
                    <a:pt x="1358537" y="687977"/>
                  </a:cubicBezTo>
                  <a:lnTo>
                    <a:pt x="1410788" y="670560"/>
                  </a:lnTo>
                  <a:lnTo>
                    <a:pt x="1489165" y="644434"/>
                  </a:lnTo>
                  <a:lnTo>
                    <a:pt x="1515291" y="635726"/>
                  </a:lnTo>
                  <a:cubicBezTo>
                    <a:pt x="1524000" y="638629"/>
                    <a:pt x="1532385" y="642792"/>
                    <a:pt x="1541417" y="644434"/>
                  </a:cubicBezTo>
                  <a:cubicBezTo>
                    <a:pt x="1632110" y="660924"/>
                    <a:pt x="1646922" y="651035"/>
                    <a:pt x="1759131" y="644434"/>
                  </a:cubicBezTo>
                  <a:cubicBezTo>
                    <a:pt x="1761410" y="643864"/>
                    <a:pt x="1814411" y="631561"/>
                    <a:pt x="1820091" y="627017"/>
                  </a:cubicBezTo>
                  <a:cubicBezTo>
                    <a:pt x="1828264" y="620479"/>
                    <a:pt x="1830107" y="608292"/>
                    <a:pt x="1837508" y="600891"/>
                  </a:cubicBezTo>
                  <a:cubicBezTo>
                    <a:pt x="1844909" y="593490"/>
                    <a:pt x="1854925" y="589280"/>
                    <a:pt x="1863634" y="583474"/>
                  </a:cubicBezTo>
                  <a:cubicBezTo>
                    <a:pt x="1869440" y="574766"/>
                    <a:pt x="1874513" y="565522"/>
                    <a:pt x="1881051" y="557349"/>
                  </a:cubicBezTo>
                  <a:cubicBezTo>
                    <a:pt x="1886180" y="550938"/>
                    <a:pt x="1893339" y="546342"/>
                    <a:pt x="1898468" y="539931"/>
                  </a:cubicBezTo>
                  <a:cubicBezTo>
                    <a:pt x="1912921" y="521864"/>
                    <a:pt x="1919641" y="509968"/>
                    <a:pt x="1924594" y="487680"/>
                  </a:cubicBezTo>
                  <a:cubicBezTo>
                    <a:pt x="1928425" y="470443"/>
                    <a:pt x="1929473" y="452666"/>
                    <a:pt x="1933303" y="435429"/>
                  </a:cubicBezTo>
                  <a:cubicBezTo>
                    <a:pt x="1935294" y="426468"/>
                    <a:pt x="1934373" y="414395"/>
                    <a:pt x="1942011" y="409303"/>
                  </a:cubicBezTo>
                  <a:cubicBezTo>
                    <a:pt x="1954327" y="401092"/>
                    <a:pt x="1971194" y="404184"/>
                    <a:pt x="1985554" y="400594"/>
                  </a:cubicBezTo>
                  <a:cubicBezTo>
                    <a:pt x="1994460" y="398368"/>
                    <a:pt x="2002971" y="394789"/>
                    <a:pt x="2011680" y="391886"/>
                  </a:cubicBezTo>
                  <a:cubicBezTo>
                    <a:pt x="2020910" y="385732"/>
                    <a:pt x="2049018" y="369460"/>
                    <a:pt x="2055223" y="357051"/>
                  </a:cubicBezTo>
                  <a:cubicBezTo>
                    <a:pt x="2063434" y="340630"/>
                    <a:pt x="2072640" y="304800"/>
                    <a:pt x="2072640" y="304800"/>
                  </a:cubicBezTo>
                  <a:cubicBezTo>
                    <a:pt x="2066834" y="287383"/>
                    <a:pt x="2049417" y="269966"/>
                    <a:pt x="2055223" y="252549"/>
                  </a:cubicBezTo>
                  <a:lnTo>
                    <a:pt x="2081348" y="174171"/>
                  </a:lnTo>
                  <a:cubicBezTo>
                    <a:pt x="2084251" y="165463"/>
                    <a:pt x="2084965" y="155684"/>
                    <a:pt x="2090057" y="148046"/>
                  </a:cubicBezTo>
                  <a:lnTo>
                    <a:pt x="2107474" y="121920"/>
                  </a:lnTo>
                  <a:cubicBezTo>
                    <a:pt x="2098282" y="66773"/>
                    <a:pt x="2092906" y="66979"/>
                    <a:pt x="2107474" y="8709"/>
                  </a:cubicBezTo>
                  <a:cubicBezTo>
                    <a:pt x="2108470" y="4726"/>
                    <a:pt x="2113280" y="2903"/>
                    <a:pt x="2116183" y="0"/>
                  </a:cubicBezTo>
                </a:path>
              </a:pathLst>
            </a:custGeom>
            <a:noFill/>
            <a:ln w="25400" cap="flat" cmpd="sng" algn="ctr">
              <a:solidFill>
                <a:schemeClr val="tx1">
                  <a:lumMod val="85000"/>
                  <a:lumOff val="15000"/>
                </a:schemeClr>
              </a:solidFill>
              <a:prstDash val="solid"/>
              <a:round/>
              <a:headEnd type="none" w="med" len="med"/>
              <a:tailEnd type="none" w="med" len="med"/>
            </a:ln>
            <a:effectLst/>
            <a:sp3d prstMaterial="matte">
              <a:bevelT w="12700" h="12700"/>
            </a:sp3d>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p:cNvGrpSpPr/>
          <p:nvPr/>
        </p:nvGrpSpPr>
        <p:grpSpPr>
          <a:xfrm>
            <a:off x="4625340" y="3797393"/>
            <a:ext cx="525780" cy="1346107"/>
            <a:chOff x="4625340" y="3797393"/>
            <a:chExt cx="525780" cy="1346107"/>
          </a:xfrm>
        </p:grpSpPr>
        <p:grpSp>
          <p:nvGrpSpPr>
            <p:cNvPr id="34" name="Group 33"/>
            <p:cNvGrpSpPr/>
            <p:nvPr/>
          </p:nvGrpSpPr>
          <p:grpSpPr>
            <a:xfrm>
              <a:off x="4665899" y="3797393"/>
              <a:ext cx="414101" cy="952252"/>
              <a:chOff x="5758099" y="3219009"/>
              <a:chExt cx="519266" cy="1194086"/>
            </a:xfrm>
          </p:grpSpPr>
          <p:sp>
            <p:nvSpPr>
              <p:cNvPr id="35" name="Freeform 34"/>
              <p:cNvSpPr/>
              <p:nvPr/>
            </p:nvSpPr>
            <p:spPr bwMode="auto">
              <a:xfrm>
                <a:off x="5782491" y="3509554"/>
                <a:ext cx="487680" cy="836313"/>
              </a:xfrm>
              <a:custGeom>
                <a:avLst/>
                <a:gdLst>
                  <a:gd name="connsiteX0" fmla="*/ 200297 w 487680"/>
                  <a:gd name="connsiteY0" fmla="*/ 104502 h 836313"/>
                  <a:gd name="connsiteX1" fmla="*/ 121920 w 487680"/>
                  <a:gd name="connsiteY1" fmla="*/ 182880 h 836313"/>
                  <a:gd name="connsiteX2" fmla="*/ 113211 w 487680"/>
                  <a:gd name="connsiteY2" fmla="*/ 209005 h 836313"/>
                  <a:gd name="connsiteX3" fmla="*/ 121920 w 487680"/>
                  <a:gd name="connsiteY3" fmla="*/ 235131 h 836313"/>
                  <a:gd name="connsiteX4" fmla="*/ 104503 w 487680"/>
                  <a:gd name="connsiteY4" fmla="*/ 287382 h 836313"/>
                  <a:gd name="connsiteX5" fmla="*/ 95794 w 487680"/>
                  <a:gd name="connsiteY5" fmla="*/ 313508 h 836313"/>
                  <a:gd name="connsiteX6" fmla="*/ 78377 w 487680"/>
                  <a:gd name="connsiteY6" fmla="*/ 339634 h 836313"/>
                  <a:gd name="connsiteX7" fmla="*/ 52251 w 487680"/>
                  <a:gd name="connsiteY7" fmla="*/ 391885 h 836313"/>
                  <a:gd name="connsiteX8" fmla="*/ 52251 w 487680"/>
                  <a:gd name="connsiteY8" fmla="*/ 444137 h 836313"/>
                  <a:gd name="connsiteX9" fmla="*/ 26126 w 487680"/>
                  <a:gd name="connsiteY9" fmla="*/ 505097 h 836313"/>
                  <a:gd name="connsiteX10" fmla="*/ 8708 w 487680"/>
                  <a:gd name="connsiteY10" fmla="*/ 522514 h 836313"/>
                  <a:gd name="connsiteX11" fmla="*/ 0 w 487680"/>
                  <a:gd name="connsiteY11" fmla="*/ 548640 h 836313"/>
                  <a:gd name="connsiteX12" fmla="*/ 26126 w 487680"/>
                  <a:gd name="connsiteY12" fmla="*/ 600891 h 836313"/>
                  <a:gd name="connsiteX13" fmla="*/ 60960 w 487680"/>
                  <a:gd name="connsiteY13" fmla="*/ 670560 h 836313"/>
                  <a:gd name="connsiteX14" fmla="*/ 87086 w 487680"/>
                  <a:gd name="connsiteY14" fmla="*/ 687977 h 836313"/>
                  <a:gd name="connsiteX15" fmla="*/ 121920 w 487680"/>
                  <a:gd name="connsiteY15" fmla="*/ 731520 h 836313"/>
                  <a:gd name="connsiteX16" fmla="*/ 165463 w 487680"/>
                  <a:gd name="connsiteY16" fmla="*/ 775062 h 836313"/>
                  <a:gd name="connsiteX17" fmla="*/ 217714 w 487680"/>
                  <a:gd name="connsiteY17" fmla="*/ 792480 h 836313"/>
                  <a:gd name="connsiteX18" fmla="*/ 243840 w 487680"/>
                  <a:gd name="connsiteY18" fmla="*/ 801188 h 836313"/>
                  <a:gd name="connsiteX19" fmla="*/ 322217 w 487680"/>
                  <a:gd name="connsiteY19" fmla="*/ 827314 h 836313"/>
                  <a:gd name="connsiteX20" fmla="*/ 348343 w 487680"/>
                  <a:gd name="connsiteY20" fmla="*/ 809897 h 836313"/>
                  <a:gd name="connsiteX21" fmla="*/ 374468 w 487680"/>
                  <a:gd name="connsiteY21" fmla="*/ 801188 h 836313"/>
                  <a:gd name="connsiteX22" fmla="*/ 409303 w 487680"/>
                  <a:gd name="connsiteY22" fmla="*/ 748937 h 836313"/>
                  <a:gd name="connsiteX23" fmla="*/ 426720 w 487680"/>
                  <a:gd name="connsiteY23" fmla="*/ 722811 h 836313"/>
                  <a:gd name="connsiteX24" fmla="*/ 452846 w 487680"/>
                  <a:gd name="connsiteY24" fmla="*/ 661851 h 836313"/>
                  <a:gd name="connsiteX25" fmla="*/ 487680 w 487680"/>
                  <a:gd name="connsiteY25" fmla="*/ 609600 h 836313"/>
                  <a:gd name="connsiteX26" fmla="*/ 478971 w 487680"/>
                  <a:gd name="connsiteY26" fmla="*/ 513805 h 836313"/>
                  <a:gd name="connsiteX27" fmla="*/ 470263 w 487680"/>
                  <a:gd name="connsiteY27" fmla="*/ 487680 h 836313"/>
                  <a:gd name="connsiteX28" fmla="*/ 452846 w 487680"/>
                  <a:gd name="connsiteY28" fmla="*/ 409302 h 836313"/>
                  <a:gd name="connsiteX29" fmla="*/ 426720 w 487680"/>
                  <a:gd name="connsiteY29" fmla="*/ 357051 h 836313"/>
                  <a:gd name="connsiteX30" fmla="*/ 418011 w 487680"/>
                  <a:gd name="connsiteY30" fmla="*/ 330925 h 836313"/>
                  <a:gd name="connsiteX31" fmla="*/ 426720 w 487680"/>
                  <a:gd name="connsiteY31" fmla="*/ 304800 h 836313"/>
                  <a:gd name="connsiteX32" fmla="*/ 391886 w 487680"/>
                  <a:gd name="connsiteY32" fmla="*/ 261257 h 836313"/>
                  <a:gd name="connsiteX33" fmla="*/ 383177 w 487680"/>
                  <a:gd name="connsiteY33" fmla="*/ 217714 h 836313"/>
                  <a:gd name="connsiteX34" fmla="*/ 348343 w 487680"/>
                  <a:gd name="connsiteY34" fmla="*/ 165462 h 836313"/>
                  <a:gd name="connsiteX35" fmla="*/ 322217 w 487680"/>
                  <a:gd name="connsiteY35" fmla="*/ 87085 h 836313"/>
                  <a:gd name="connsiteX36" fmla="*/ 313508 w 487680"/>
                  <a:gd name="connsiteY36" fmla="*/ 60960 h 836313"/>
                  <a:gd name="connsiteX37" fmla="*/ 304800 w 487680"/>
                  <a:gd name="connsiteY37" fmla="*/ 34834 h 836313"/>
                  <a:gd name="connsiteX38" fmla="*/ 278674 w 487680"/>
                  <a:gd name="connsiteY38" fmla="*/ 17417 h 836313"/>
                  <a:gd name="connsiteX39" fmla="*/ 226423 w 487680"/>
                  <a:gd name="connsiteY39" fmla="*/ 0 h 836313"/>
                  <a:gd name="connsiteX40" fmla="*/ 209006 w 487680"/>
                  <a:gd name="connsiteY40" fmla="*/ 26125 h 836313"/>
                  <a:gd name="connsiteX41" fmla="*/ 174171 w 487680"/>
                  <a:gd name="connsiteY41" fmla="*/ 60960 h 836313"/>
                  <a:gd name="connsiteX42" fmla="*/ 165463 w 487680"/>
                  <a:gd name="connsiteY42" fmla="*/ 104502 h 836313"/>
                  <a:gd name="connsiteX43" fmla="*/ 156754 w 487680"/>
                  <a:gd name="connsiteY43" fmla="*/ 130628 h 836313"/>
                  <a:gd name="connsiteX44" fmla="*/ 200297 w 487680"/>
                  <a:gd name="connsiteY44" fmla="*/ 104502 h 836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7680" h="836313">
                    <a:moveTo>
                      <a:pt x="200297" y="104502"/>
                    </a:moveTo>
                    <a:cubicBezTo>
                      <a:pt x="194491" y="113211"/>
                      <a:pt x="148047" y="141078"/>
                      <a:pt x="121920" y="182880"/>
                    </a:cubicBezTo>
                    <a:cubicBezTo>
                      <a:pt x="117055" y="190664"/>
                      <a:pt x="116114" y="200297"/>
                      <a:pt x="113211" y="209005"/>
                    </a:cubicBezTo>
                    <a:cubicBezTo>
                      <a:pt x="116114" y="217714"/>
                      <a:pt x="122934" y="226007"/>
                      <a:pt x="121920" y="235131"/>
                    </a:cubicBezTo>
                    <a:cubicBezTo>
                      <a:pt x="119893" y="253378"/>
                      <a:pt x="110309" y="269965"/>
                      <a:pt x="104503" y="287382"/>
                    </a:cubicBezTo>
                    <a:cubicBezTo>
                      <a:pt x="101600" y="296091"/>
                      <a:pt x="100886" y="305870"/>
                      <a:pt x="95794" y="313508"/>
                    </a:cubicBezTo>
                    <a:cubicBezTo>
                      <a:pt x="89988" y="322217"/>
                      <a:pt x="83058" y="330273"/>
                      <a:pt x="78377" y="339634"/>
                    </a:cubicBezTo>
                    <a:cubicBezTo>
                      <a:pt x="42325" y="411739"/>
                      <a:pt x="102161" y="317021"/>
                      <a:pt x="52251" y="391885"/>
                    </a:cubicBezTo>
                    <a:cubicBezTo>
                      <a:pt x="29030" y="461554"/>
                      <a:pt x="52251" y="374468"/>
                      <a:pt x="52251" y="444137"/>
                    </a:cubicBezTo>
                    <a:cubicBezTo>
                      <a:pt x="52251" y="468189"/>
                      <a:pt x="40347" y="487321"/>
                      <a:pt x="26126" y="505097"/>
                    </a:cubicBezTo>
                    <a:cubicBezTo>
                      <a:pt x="20997" y="511508"/>
                      <a:pt x="14514" y="516708"/>
                      <a:pt x="8708" y="522514"/>
                    </a:cubicBezTo>
                    <a:cubicBezTo>
                      <a:pt x="5805" y="531223"/>
                      <a:pt x="0" y="539460"/>
                      <a:pt x="0" y="548640"/>
                    </a:cubicBezTo>
                    <a:cubicBezTo>
                      <a:pt x="0" y="566669"/>
                      <a:pt x="17319" y="587681"/>
                      <a:pt x="26126" y="600891"/>
                    </a:cubicBezTo>
                    <a:cubicBezTo>
                      <a:pt x="39959" y="642390"/>
                      <a:pt x="33326" y="648452"/>
                      <a:pt x="60960" y="670560"/>
                    </a:cubicBezTo>
                    <a:cubicBezTo>
                      <a:pt x="69133" y="677098"/>
                      <a:pt x="78377" y="682171"/>
                      <a:pt x="87086" y="687977"/>
                    </a:cubicBezTo>
                    <a:cubicBezTo>
                      <a:pt x="140692" y="768385"/>
                      <a:pt x="72285" y="669476"/>
                      <a:pt x="121920" y="731520"/>
                    </a:cubicBezTo>
                    <a:cubicBezTo>
                      <a:pt x="142740" y="757546"/>
                      <a:pt x="133031" y="760647"/>
                      <a:pt x="165463" y="775062"/>
                    </a:cubicBezTo>
                    <a:cubicBezTo>
                      <a:pt x="182240" y="782519"/>
                      <a:pt x="200297" y="786674"/>
                      <a:pt x="217714" y="792480"/>
                    </a:cubicBezTo>
                    <a:lnTo>
                      <a:pt x="243840" y="801188"/>
                    </a:lnTo>
                    <a:cubicBezTo>
                      <a:pt x="303729" y="841114"/>
                      <a:pt x="276232" y="842641"/>
                      <a:pt x="322217" y="827314"/>
                    </a:cubicBezTo>
                    <a:cubicBezTo>
                      <a:pt x="330926" y="821508"/>
                      <a:pt x="338982" y="814578"/>
                      <a:pt x="348343" y="809897"/>
                    </a:cubicBezTo>
                    <a:cubicBezTo>
                      <a:pt x="356553" y="805792"/>
                      <a:pt x="367977" y="807679"/>
                      <a:pt x="374468" y="801188"/>
                    </a:cubicBezTo>
                    <a:cubicBezTo>
                      <a:pt x="389270" y="786386"/>
                      <a:pt x="397691" y="766354"/>
                      <a:pt x="409303" y="748937"/>
                    </a:cubicBezTo>
                    <a:lnTo>
                      <a:pt x="426720" y="722811"/>
                    </a:lnTo>
                    <a:cubicBezTo>
                      <a:pt x="441608" y="648366"/>
                      <a:pt x="422426" y="702410"/>
                      <a:pt x="452846" y="661851"/>
                    </a:cubicBezTo>
                    <a:cubicBezTo>
                      <a:pt x="465406" y="645105"/>
                      <a:pt x="487680" y="609600"/>
                      <a:pt x="487680" y="609600"/>
                    </a:cubicBezTo>
                    <a:cubicBezTo>
                      <a:pt x="484777" y="577668"/>
                      <a:pt x="483505" y="545546"/>
                      <a:pt x="478971" y="513805"/>
                    </a:cubicBezTo>
                    <a:cubicBezTo>
                      <a:pt x="477673" y="504718"/>
                      <a:pt x="472785" y="496506"/>
                      <a:pt x="470263" y="487680"/>
                    </a:cubicBezTo>
                    <a:cubicBezTo>
                      <a:pt x="452374" y="425068"/>
                      <a:pt x="470814" y="481174"/>
                      <a:pt x="452846" y="409302"/>
                    </a:cubicBezTo>
                    <a:cubicBezTo>
                      <a:pt x="441903" y="365530"/>
                      <a:pt x="448002" y="399615"/>
                      <a:pt x="426720" y="357051"/>
                    </a:cubicBezTo>
                    <a:cubicBezTo>
                      <a:pt x="422615" y="348840"/>
                      <a:pt x="420914" y="339634"/>
                      <a:pt x="418011" y="330925"/>
                    </a:cubicBezTo>
                    <a:cubicBezTo>
                      <a:pt x="420914" y="322217"/>
                      <a:pt x="426720" y="313979"/>
                      <a:pt x="426720" y="304800"/>
                    </a:cubicBezTo>
                    <a:cubicBezTo>
                      <a:pt x="426720" y="276758"/>
                      <a:pt x="411946" y="274631"/>
                      <a:pt x="391886" y="261257"/>
                    </a:cubicBezTo>
                    <a:cubicBezTo>
                      <a:pt x="388983" y="246743"/>
                      <a:pt x="389302" y="231189"/>
                      <a:pt x="383177" y="217714"/>
                    </a:cubicBezTo>
                    <a:cubicBezTo>
                      <a:pt x="374515" y="198657"/>
                      <a:pt x="354963" y="185321"/>
                      <a:pt x="348343" y="165462"/>
                    </a:cubicBezTo>
                    <a:lnTo>
                      <a:pt x="322217" y="87085"/>
                    </a:lnTo>
                    <a:lnTo>
                      <a:pt x="313508" y="60960"/>
                    </a:lnTo>
                    <a:cubicBezTo>
                      <a:pt x="310605" y="52251"/>
                      <a:pt x="312438" y="39926"/>
                      <a:pt x="304800" y="34834"/>
                    </a:cubicBezTo>
                    <a:cubicBezTo>
                      <a:pt x="296091" y="29028"/>
                      <a:pt x="288238" y="21668"/>
                      <a:pt x="278674" y="17417"/>
                    </a:cubicBezTo>
                    <a:cubicBezTo>
                      <a:pt x="261897" y="9961"/>
                      <a:pt x="226423" y="0"/>
                      <a:pt x="226423" y="0"/>
                    </a:cubicBezTo>
                    <a:cubicBezTo>
                      <a:pt x="220617" y="8708"/>
                      <a:pt x="215817" y="18179"/>
                      <a:pt x="209006" y="26125"/>
                    </a:cubicBezTo>
                    <a:cubicBezTo>
                      <a:pt x="198319" y="38593"/>
                      <a:pt x="174171" y="60960"/>
                      <a:pt x="174171" y="60960"/>
                    </a:cubicBezTo>
                    <a:cubicBezTo>
                      <a:pt x="171268" y="75474"/>
                      <a:pt x="169053" y="90143"/>
                      <a:pt x="165463" y="104502"/>
                    </a:cubicBezTo>
                    <a:cubicBezTo>
                      <a:pt x="163237" y="113408"/>
                      <a:pt x="152649" y="122417"/>
                      <a:pt x="156754" y="130628"/>
                    </a:cubicBezTo>
                    <a:cubicBezTo>
                      <a:pt x="159657" y="136434"/>
                      <a:pt x="206103" y="95793"/>
                      <a:pt x="200297" y="104502"/>
                    </a:cubicBezTo>
                    <a:close/>
                  </a:path>
                </a:pathLst>
              </a:custGeom>
              <a:solidFill>
                <a:schemeClr val="bg1"/>
              </a:solidFill>
              <a:ln w="25400" cap="flat" cmpd="sng" algn="ctr">
                <a:noFill/>
                <a:prstDash val="solid"/>
                <a:round/>
                <a:headEnd type="none" w="med" len="med"/>
                <a:tailEnd type="none" w="med" len="med"/>
              </a:ln>
              <a:effectLst>
                <a:outerShdw blurRad="50800" dist="38100" dir="5400000" algn="t" rotWithShape="0">
                  <a:prstClr val="black">
                    <a:alpha val="40000"/>
                  </a:prstClr>
                </a:outerShdw>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35"/>
              <p:cNvSpPr/>
              <p:nvPr/>
            </p:nvSpPr>
            <p:spPr bwMode="auto">
              <a:xfrm rot="20203221">
                <a:off x="5758099" y="3219009"/>
                <a:ext cx="519266" cy="1194086"/>
              </a:xfrm>
              <a:custGeom>
                <a:avLst/>
                <a:gdLst>
                  <a:gd name="connsiteX0" fmla="*/ 81286 w 232704"/>
                  <a:gd name="connsiteY0" fmla="*/ 412022 h 412022"/>
                  <a:gd name="connsiteX1" fmla="*/ 63869 w 232704"/>
                  <a:gd name="connsiteY1" fmla="*/ 368479 h 412022"/>
                  <a:gd name="connsiteX2" fmla="*/ 2909 w 232704"/>
                  <a:gd name="connsiteY2" fmla="*/ 290102 h 412022"/>
                  <a:gd name="connsiteX3" fmla="*/ 46452 w 232704"/>
                  <a:gd name="connsiteY3" fmla="*/ 220434 h 412022"/>
                  <a:gd name="connsiteX4" fmla="*/ 89995 w 232704"/>
                  <a:gd name="connsiteY4" fmla="*/ 185599 h 412022"/>
                  <a:gd name="connsiteX5" fmla="*/ 142246 w 232704"/>
                  <a:gd name="connsiteY5" fmla="*/ 150765 h 412022"/>
                  <a:gd name="connsiteX6" fmla="*/ 159663 w 232704"/>
                  <a:gd name="connsiteY6" fmla="*/ 124639 h 412022"/>
                  <a:gd name="connsiteX7" fmla="*/ 177081 w 232704"/>
                  <a:gd name="connsiteY7" fmla="*/ 107222 h 412022"/>
                  <a:gd name="connsiteX8" fmla="*/ 194498 w 232704"/>
                  <a:gd name="connsiteY8" fmla="*/ 54971 h 412022"/>
                  <a:gd name="connsiteX9" fmla="*/ 229332 w 232704"/>
                  <a:gd name="connsiteY9" fmla="*/ 2719 h 412022"/>
                  <a:gd name="connsiteX10" fmla="*/ 211915 w 232704"/>
                  <a:gd name="connsiteY10" fmla="*/ 20137 h 412022"/>
                  <a:gd name="connsiteX11" fmla="*/ 185789 w 232704"/>
                  <a:gd name="connsiteY11" fmla="*/ 98514 h 412022"/>
                  <a:gd name="connsiteX12" fmla="*/ 177081 w 232704"/>
                  <a:gd name="connsiteY12" fmla="*/ 124639 h 412022"/>
                  <a:gd name="connsiteX13" fmla="*/ 168372 w 232704"/>
                  <a:gd name="connsiteY13" fmla="*/ 255268 h 412022"/>
                  <a:gd name="connsiteX14" fmla="*/ 159663 w 232704"/>
                  <a:gd name="connsiteY14" fmla="*/ 290102 h 412022"/>
                  <a:gd name="connsiteX15" fmla="*/ 98703 w 232704"/>
                  <a:gd name="connsiteY15" fmla="*/ 359771 h 412022"/>
                  <a:gd name="connsiteX16" fmla="*/ 72578 w 232704"/>
                  <a:gd name="connsiteY16" fmla="*/ 368479 h 412022"/>
                  <a:gd name="connsiteX17" fmla="*/ 81286 w 232704"/>
                  <a:gd name="connsiteY17" fmla="*/ 412022 h 41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2704" h="412022">
                    <a:moveTo>
                      <a:pt x="81286" y="412022"/>
                    </a:moveTo>
                    <a:cubicBezTo>
                      <a:pt x="79835" y="412022"/>
                      <a:pt x="72322" y="381629"/>
                      <a:pt x="63869" y="368479"/>
                    </a:cubicBezTo>
                    <a:cubicBezTo>
                      <a:pt x="45971" y="340638"/>
                      <a:pt x="13375" y="321501"/>
                      <a:pt x="2909" y="290102"/>
                    </a:cubicBezTo>
                    <a:cubicBezTo>
                      <a:pt x="-10281" y="250532"/>
                      <a:pt x="24386" y="235144"/>
                      <a:pt x="46452" y="220434"/>
                    </a:cubicBezTo>
                    <a:cubicBezTo>
                      <a:pt x="78633" y="172162"/>
                      <a:pt x="45457" y="210343"/>
                      <a:pt x="89995" y="185599"/>
                    </a:cubicBezTo>
                    <a:cubicBezTo>
                      <a:pt x="108293" y="175433"/>
                      <a:pt x="142246" y="150765"/>
                      <a:pt x="142246" y="150765"/>
                    </a:cubicBezTo>
                    <a:cubicBezTo>
                      <a:pt x="148052" y="142056"/>
                      <a:pt x="153125" y="132812"/>
                      <a:pt x="159663" y="124639"/>
                    </a:cubicBezTo>
                    <a:cubicBezTo>
                      <a:pt x="164792" y="118228"/>
                      <a:pt x="173409" y="114566"/>
                      <a:pt x="177081" y="107222"/>
                    </a:cubicBezTo>
                    <a:cubicBezTo>
                      <a:pt x="185292" y="90801"/>
                      <a:pt x="184314" y="70247"/>
                      <a:pt x="194498" y="54971"/>
                    </a:cubicBezTo>
                    <a:cubicBezTo>
                      <a:pt x="206109" y="37554"/>
                      <a:pt x="244133" y="-12083"/>
                      <a:pt x="229332" y="2719"/>
                    </a:cubicBezTo>
                    <a:lnTo>
                      <a:pt x="211915" y="20137"/>
                    </a:lnTo>
                    <a:lnTo>
                      <a:pt x="185789" y="98514"/>
                    </a:lnTo>
                    <a:lnTo>
                      <a:pt x="177081" y="124639"/>
                    </a:lnTo>
                    <a:cubicBezTo>
                      <a:pt x="174178" y="168182"/>
                      <a:pt x="172941" y="211868"/>
                      <a:pt x="168372" y="255268"/>
                    </a:cubicBezTo>
                    <a:cubicBezTo>
                      <a:pt x="167119" y="267171"/>
                      <a:pt x="165016" y="279397"/>
                      <a:pt x="159663" y="290102"/>
                    </a:cubicBezTo>
                    <a:cubicBezTo>
                      <a:pt x="142245" y="324938"/>
                      <a:pt x="130635" y="343805"/>
                      <a:pt x="98703" y="359771"/>
                    </a:cubicBezTo>
                    <a:cubicBezTo>
                      <a:pt x="90493" y="363876"/>
                      <a:pt x="79069" y="361988"/>
                      <a:pt x="72578" y="368479"/>
                    </a:cubicBezTo>
                    <a:cubicBezTo>
                      <a:pt x="68473" y="372584"/>
                      <a:pt x="82737" y="412022"/>
                      <a:pt x="81286" y="412022"/>
                    </a:cubicBezTo>
                    <a:close/>
                  </a:path>
                </a:pathLst>
              </a:custGeom>
              <a:gradFill>
                <a:gsLst>
                  <a:gs pos="0">
                    <a:srgbClr val="FFF200"/>
                  </a:gs>
                  <a:gs pos="45000">
                    <a:srgbClr val="FF7A00"/>
                  </a:gs>
                  <a:gs pos="70000">
                    <a:srgbClr val="FF0300"/>
                  </a:gs>
                  <a:gs pos="100000">
                    <a:srgbClr val="4D0808"/>
                  </a:gs>
                </a:gsLst>
                <a:lin ang="21594000" scaled="0"/>
              </a:gradFill>
              <a:ln w="25400" cap="flat" cmpd="sng" algn="ctr">
                <a:noFill/>
                <a:prstDash val="solid"/>
                <a:round/>
                <a:headEnd type="none" w="med" len="med"/>
                <a:tailEnd type="none" w="med" len="med"/>
              </a:ln>
              <a:effectLst>
                <a:glow rad="38100">
                  <a:schemeClr val="accent6">
                    <a:satMod val="175000"/>
                    <a:alpha val="16000"/>
                  </a:schemeClr>
                </a:glow>
                <a:softEdge rad="25400"/>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Rectangle 36"/>
            <p:cNvSpPr/>
            <p:nvPr/>
          </p:nvSpPr>
          <p:spPr>
            <a:xfrm>
              <a:off x="4625340" y="4427220"/>
              <a:ext cx="525780" cy="716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Oval 49"/>
          <p:cNvSpPr/>
          <p:nvPr/>
        </p:nvSpPr>
        <p:spPr>
          <a:xfrm rot="370564">
            <a:off x="3443152" y="5709558"/>
            <a:ext cx="1879634" cy="314323"/>
          </a:xfrm>
          <a:prstGeom prst="ellipse">
            <a:avLst/>
          </a:prstGeom>
          <a:gradFill flip="none" rotWithShape="1">
            <a:gsLst>
              <a:gs pos="0">
                <a:schemeClr val="tx1">
                  <a:lumMod val="90000"/>
                  <a:alpha val="62000"/>
                </a:schemeClr>
              </a:gs>
              <a:gs pos="100000">
                <a:schemeClr val="accent1">
                  <a:tint val="23500"/>
                  <a:satMod val="160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91187" y="4348162"/>
            <a:ext cx="1057275" cy="1076325"/>
          </a:xfrm>
          <a:prstGeom prst="rect">
            <a:avLst/>
          </a:prstGeom>
          <a:extLst>
            <a:ext uri="{53640926-AAD7-44D8-BBD7-CCE9431645EC}">
              <a14:shadowObscured xmlns:a14="http://schemas.microsoft.com/office/drawing/2010/main" val="1"/>
            </a:ext>
          </a:extLst>
        </p:spPr>
      </p:pic>
      <p:sp>
        <p:nvSpPr>
          <p:cNvPr id="12" name="Oval 11"/>
          <p:cNvSpPr/>
          <p:nvPr/>
        </p:nvSpPr>
        <p:spPr>
          <a:xfrm>
            <a:off x="-3160486" y="3142680"/>
            <a:ext cx="1752600" cy="1752600"/>
          </a:xfrm>
          <a:prstGeom prst="ellipse">
            <a:avLst/>
          </a:prstGeom>
          <a:solidFill>
            <a:sysClr val="windowText" lastClr="000000"/>
          </a:solid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sp>
        <p:nvSpPr>
          <p:cNvPr id="13" name="Oval 12"/>
          <p:cNvSpPr/>
          <p:nvPr/>
        </p:nvSpPr>
        <p:spPr>
          <a:xfrm rot="370564">
            <a:off x="-3275148" y="4744358"/>
            <a:ext cx="1879634" cy="314323"/>
          </a:xfrm>
          <a:prstGeom prst="ellipse">
            <a:avLst/>
          </a:prstGeom>
          <a:gradFill flip="none" rotWithShape="1">
            <a:gsLst>
              <a:gs pos="0">
                <a:schemeClr val="tx1">
                  <a:lumMod val="90000"/>
                  <a:alpha val="62000"/>
                </a:schemeClr>
              </a:gs>
              <a:gs pos="100000">
                <a:schemeClr val="accent1">
                  <a:tint val="23500"/>
                  <a:satMod val="160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3159579" y="3119093"/>
            <a:ext cx="1752600" cy="1752600"/>
          </a:xfrm>
          <a:prstGeom prst="ellipse">
            <a:avLst/>
          </a:prstGeom>
          <a:no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200" b="0" i="0" u="none" strike="noStrike" kern="0" cap="none" spc="0" normalizeH="0" baseline="0" noProof="0" smtClean="0">
                <a:ln>
                  <a:noFill/>
                </a:ln>
                <a:solidFill>
                  <a:sysClr val="window" lastClr="FFFFFF"/>
                </a:solidFill>
                <a:effectLst/>
                <a:uLnTx/>
                <a:uFillTx/>
                <a:latin typeface="Arial Black" pitchFamily="34" charset="0"/>
                <a:ea typeface="+mn-ea"/>
                <a:cs typeface="+mn-cs"/>
              </a:rPr>
              <a:t>D</a:t>
            </a: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spTree>
  </p:cSld>
  <p:clrMapOvr>
    <a:masterClrMapping/>
  </p:clrMapOvr>
  <p:transition spd="slow" advClick="0" advTm="3300">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grpId="0" nodeType="afterEffect">
                                  <p:stCondLst>
                                    <p:cond delay="400"/>
                                  </p:stCondLst>
                                  <p:childTnLst>
                                    <p:animMotion origin="layout" path="M -3.61111E-6 -4.37196E-6 C 0.06493 0.01065 0.2757 0.04604 0.38941 0.06315 C 0.60365 0.09716 0.62101 0.09438 0.68177 0.10248 " pathEditMode="relative" rAng="0" ptsTypes="asa">
                                      <p:cBhvr>
                                        <p:cTn id="6" dur="1100" fill="hold"/>
                                        <p:tgtEl>
                                          <p:spTgt spid="12"/>
                                        </p:tgtEl>
                                        <p:attrNameLst>
                                          <p:attrName>ppt_x</p:attrName>
                                          <p:attrName>ppt_y</p:attrName>
                                        </p:attrNameLst>
                                      </p:cBhvr>
                                      <p:rCtr x="341" y="51"/>
                                    </p:animMotion>
                                  </p:childTnLst>
                                </p:cTn>
                              </p:par>
                              <p:par>
                                <p:cTn id="7" presetID="0" presetClass="path" presetSubtype="0" fill="hold" grpId="0" nodeType="withEffect">
                                  <p:stCondLst>
                                    <p:cond delay="400"/>
                                  </p:stCondLst>
                                  <p:childTnLst>
                                    <p:animMotion origin="layout" path="M 0 0 C 0.06493 0.01065 0.2757 0.04604 0.38941 0.06315 C 0.60365 0.09716 0.62101 0.09438 0.68177 0.10248 " pathEditMode="relative" rAng="0" ptsTypes="asa">
                                      <p:cBhvr>
                                        <p:cTn id="8" dur="1100" fill="hold"/>
                                        <p:tgtEl>
                                          <p:spTgt spid="20"/>
                                        </p:tgtEl>
                                        <p:attrNameLst>
                                          <p:attrName>ppt_x</p:attrName>
                                          <p:attrName>ppt_y</p:attrName>
                                        </p:attrNameLst>
                                      </p:cBhvr>
                                      <p:rCtr x="341" y="51"/>
                                    </p:animMotion>
                                  </p:childTnLst>
                                </p:cTn>
                              </p:par>
                              <p:par>
                                <p:cTn id="9" presetID="8" presetClass="emph" presetSubtype="0" fill="hold" grpId="3" nodeType="withEffect">
                                  <p:stCondLst>
                                    <p:cond delay="400"/>
                                  </p:stCondLst>
                                  <p:childTnLst>
                                    <p:animRot by="44400000">
                                      <p:cBhvr>
                                        <p:cTn id="10" dur="1100" fill="hold"/>
                                        <p:tgtEl>
                                          <p:spTgt spid="20"/>
                                        </p:tgtEl>
                                        <p:attrNameLst>
                                          <p:attrName>r</p:attrName>
                                        </p:attrNameLst>
                                      </p:cBhvr>
                                    </p:animRot>
                                  </p:childTnLst>
                                </p:cTn>
                              </p:par>
                              <p:par>
                                <p:cTn id="11" presetID="0" presetClass="path" presetSubtype="0" fill="hold" grpId="0" nodeType="withEffect">
                                  <p:stCondLst>
                                    <p:cond delay="400"/>
                                  </p:stCondLst>
                                  <p:childTnLst>
                                    <p:animMotion origin="layout" path="M 0 0 C 0.06493 0.01065 0.2757 0.04604 0.38941 0.06315 C 0.60365 0.09716 0.62101 0.09438 0.68177 0.10248 " pathEditMode="relative" rAng="0" ptsTypes="asa">
                                      <p:cBhvr>
                                        <p:cTn id="12" dur="1100" fill="hold"/>
                                        <p:tgtEl>
                                          <p:spTgt spid="13"/>
                                        </p:tgtEl>
                                        <p:attrNameLst>
                                          <p:attrName>ppt_x</p:attrName>
                                          <p:attrName>ppt_y</p:attrName>
                                        </p:attrNameLst>
                                      </p:cBhvr>
                                      <p:rCtr x="341" y="51"/>
                                    </p:animMotion>
                                  </p:childTnLst>
                                </p:cTn>
                              </p:par>
                              <p:par>
                                <p:cTn id="13" presetID="10" presetClass="exit" presetSubtype="0" fill="hold" grpId="1" nodeType="withEffect">
                                  <p:stCondLst>
                                    <p:cond delay="1100"/>
                                  </p:stCondLst>
                                  <p:childTnLst>
                                    <p:animEffect transition="out" filter="fade">
                                      <p:cBhvr>
                                        <p:cTn id="14" dur="400"/>
                                        <p:tgtEl>
                                          <p:spTgt spid="13"/>
                                        </p:tgtEl>
                                      </p:cBhvr>
                                    </p:animEffect>
                                    <p:set>
                                      <p:cBhvr>
                                        <p:cTn id="15" dur="1" fill="hold">
                                          <p:stCondLst>
                                            <p:cond delay="399"/>
                                          </p:stCondLst>
                                        </p:cTn>
                                        <p:tgtEl>
                                          <p:spTgt spid="13"/>
                                        </p:tgtEl>
                                        <p:attrNameLst>
                                          <p:attrName>style.visibility</p:attrName>
                                        </p:attrNameLst>
                                      </p:cBhvr>
                                      <p:to>
                                        <p:strVal val="hidden"/>
                                      </p:to>
                                    </p:set>
                                  </p:childTnLst>
                                </p:cTn>
                              </p:par>
                              <p:par>
                                <p:cTn id="16" presetID="0" presetClass="path" presetSubtype="0" decel="25000" fill="hold" grpId="1" nodeType="withEffect">
                                  <p:stCondLst>
                                    <p:cond delay="1500"/>
                                  </p:stCondLst>
                                  <p:childTnLst>
                                    <p:animMotion origin="layout" path="M 0.6816 0.10248 L 0.70156 0.1034 " pathEditMode="relative" rAng="0" ptsTypes="AA">
                                      <p:cBhvr>
                                        <p:cTn id="17" dur="700" fill="hold"/>
                                        <p:tgtEl>
                                          <p:spTgt spid="12"/>
                                        </p:tgtEl>
                                        <p:attrNameLst>
                                          <p:attrName>ppt_x</p:attrName>
                                          <p:attrName>ppt_y</p:attrName>
                                        </p:attrNameLst>
                                      </p:cBhvr>
                                      <p:rCtr x="10" y="0"/>
                                    </p:animMotion>
                                  </p:childTnLst>
                                </p:cTn>
                              </p:par>
                              <p:par>
                                <p:cTn id="18" presetID="0" presetClass="path" presetSubtype="0" decel="25000" fill="hold" grpId="1" nodeType="withEffect">
                                  <p:stCondLst>
                                    <p:cond delay="1500"/>
                                  </p:stCondLst>
                                  <p:childTnLst>
                                    <p:animMotion origin="layout" path="M 0.6816 0.10243 L 0.70156 0.10335 " pathEditMode="relative" rAng="0" ptsTypes="AA">
                                      <p:cBhvr>
                                        <p:cTn id="19" dur="700" fill="hold"/>
                                        <p:tgtEl>
                                          <p:spTgt spid="20"/>
                                        </p:tgtEl>
                                        <p:attrNameLst>
                                          <p:attrName>ppt_x</p:attrName>
                                          <p:attrName>ppt_y</p:attrName>
                                        </p:attrNameLst>
                                      </p:cBhvr>
                                      <p:rCtr x="10" y="0"/>
                                    </p:animMotion>
                                  </p:childTnLst>
                                </p:cTn>
                              </p:par>
                              <p:par>
                                <p:cTn id="20" presetID="8" presetClass="emph" presetSubtype="0" fill="hold" grpId="4" nodeType="withEffect">
                                  <p:stCondLst>
                                    <p:cond delay="1500"/>
                                  </p:stCondLst>
                                  <p:childTnLst>
                                    <p:animRot by="21600000">
                                      <p:cBhvr>
                                        <p:cTn id="21" dur="700" fill="hold"/>
                                        <p:tgtEl>
                                          <p:spTgt spid="20"/>
                                        </p:tgtEl>
                                        <p:attrNameLst>
                                          <p:attrName>r</p:attrName>
                                        </p:attrNameLst>
                                      </p:cBhvr>
                                    </p:animRot>
                                  </p:childTnLst>
                                </p:cTn>
                              </p:par>
                              <p:par>
                                <p:cTn id="22" presetID="64" presetClass="path" presetSubtype="0" accel="5556" decel="22222" fill="hold" grpId="0" nodeType="withEffect">
                                  <p:stCondLst>
                                    <p:cond delay="1400"/>
                                  </p:stCondLst>
                                  <p:childTnLst>
                                    <p:animMotion origin="layout" path="M -5.55556E-7 -0.00023 L -0.00208 -0.90255 " pathEditMode="relative" rAng="0" ptsTypes="AA">
                                      <p:cBhvr>
                                        <p:cTn id="23" dur="900" fill="hold"/>
                                        <p:tgtEl>
                                          <p:spTgt spid="11"/>
                                        </p:tgtEl>
                                        <p:attrNameLst>
                                          <p:attrName>ppt_x</p:attrName>
                                          <p:attrName>ppt_y</p:attrName>
                                        </p:attrNameLst>
                                      </p:cBhvr>
                                      <p:rCtr x="-1" y="-451"/>
                                    </p:animMotion>
                                  </p:childTnLst>
                                </p:cTn>
                              </p:par>
                              <p:par>
                                <p:cTn id="24" presetID="64" presetClass="path" presetSubtype="0" accel="5556" decel="22222" fill="hold" grpId="0" nodeType="withEffect">
                                  <p:stCondLst>
                                    <p:cond delay="1400"/>
                                  </p:stCondLst>
                                  <p:childTnLst>
                                    <p:animMotion origin="layout" path="M 3.05556E-6 1.11111E-6 L 3.05556E-6 -0.89815 " pathEditMode="relative" rAng="0" ptsTypes="AA">
                                      <p:cBhvr>
                                        <p:cTn id="25" dur="900" fill="hold"/>
                                        <p:tgtEl>
                                          <p:spTgt spid="21"/>
                                        </p:tgtEl>
                                        <p:attrNameLst>
                                          <p:attrName>ppt_x</p:attrName>
                                          <p:attrName>ppt_y</p:attrName>
                                        </p:attrNameLst>
                                      </p:cBhvr>
                                      <p:rCtr x="0" y="-449"/>
                                    </p:animMotion>
                                  </p:childTnLst>
                                </p:cTn>
                              </p:par>
                              <p:par>
                                <p:cTn id="26" presetID="8" presetClass="emph" presetSubtype="0" fill="hold" grpId="1" nodeType="withEffect">
                                  <p:stCondLst>
                                    <p:cond delay="2000"/>
                                  </p:stCondLst>
                                  <p:childTnLst>
                                    <p:animRot by="3000000">
                                      <p:cBhvr>
                                        <p:cTn id="27" dur="200" fill="hold"/>
                                        <p:tgtEl>
                                          <p:spTgt spid="21"/>
                                        </p:tgtEl>
                                        <p:attrNameLst>
                                          <p:attrName>r</p:attrName>
                                        </p:attrNameLst>
                                      </p:cBhvr>
                                    </p:animRot>
                                  </p:childTnLst>
                                </p:cTn>
                              </p:par>
                              <p:par>
                                <p:cTn id="28" presetID="64" presetClass="path" presetSubtype="0" accel="5556" decel="22222" fill="hold" grpId="0" nodeType="withEffect">
                                  <p:stCondLst>
                                    <p:cond delay="1400"/>
                                  </p:stCondLst>
                                  <p:childTnLst>
                                    <p:animMotion origin="layout" path="M 3.05556E-6 1.11111E-6 L 3.05556E-6 -0.89815 " pathEditMode="relative" rAng="0" ptsTypes="AA">
                                      <p:cBhvr>
                                        <p:cTn id="29" dur="900" fill="hold"/>
                                        <p:tgtEl>
                                          <p:spTgt spid="22"/>
                                        </p:tgtEl>
                                        <p:attrNameLst>
                                          <p:attrName>ppt_x</p:attrName>
                                          <p:attrName>ppt_y</p:attrName>
                                        </p:attrNameLst>
                                      </p:cBhvr>
                                      <p:rCtr x="0" y="-449"/>
                                    </p:animMotion>
                                  </p:childTnLst>
                                </p:cTn>
                              </p:par>
                              <p:par>
                                <p:cTn id="30" presetID="10" presetClass="entr" presetSubtype="0" fill="hold" grpId="1" nodeType="withEffect">
                                  <p:stCondLst>
                                    <p:cond delay="1900"/>
                                  </p:stCondLst>
                                  <p:childTnLst>
                                    <p:set>
                                      <p:cBhvr>
                                        <p:cTn id="31" dur="1" fill="hold">
                                          <p:stCondLst>
                                            <p:cond delay="0"/>
                                          </p:stCondLst>
                                        </p:cTn>
                                        <p:tgtEl>
                                          <p:spTgt spid="50"/>
                                        </p:tgtEl>
                                        <p:attrNameLst>
                                          <p:attrName>style.visibility</p:attrName>
                                        </p:attrNameLst>
                                      </p:cBhvr>
                                      <p:to>
                                        <p:strVal val="visible"/>
                                      </p:to>
                                    </p:set>
                                    <p:animEffect transition="in" filter="fade">
                                      <p:cBhvr>
                                        <p:cTn id="32" dur="400"/>
                                        <p:tgtEl>
                                          <p:spTgt spid="50"/>
                                        </p:tgtEl>
                                      </p:cBhvr>
                                    </p:animEffect>
                                  </p:childTnLst>
                                </p:cTn>
                              </p:par>
                              <p:par>
                                <p:cTn id="33" presetID="0" presetClass="path" presetSubtype="0" accel="28000" fill="hold" grpId="2" nodeType="withEffect">
                                  <p:stCondLst>
                                    <p:cond delay="2100"/>
                                  </p:stCondLst>
                                  <p:childTnLst>
                                    <p:animMotion origin="layout" path="M 0.70157 0.1037 L 0.81511 0.16597 L 1.40296 0.24583 " pathEditMode="relative" rAng="0" ptsTypes="AAA">
                                      <p:cBhvr>
                                        <p:cTn id="34" dur="1200" fill="hold"/>
                                        <p:tgtEl>
                                          <p:spTgt spid="12"/>
                                        </p:tgtEl>
                                        <p:attrNameLst>
                                          <p:attrName>ppt_x</p:attrName>
                                          <p:attrName>ppt_y</p:attrName>
                                        </p:attrNameLst>
                                      </p:cBhvr>
                                      <p:rCtr x="351" y="71"/>
                                    </p:animMotion>
                                  </p:childTnLst>
                                </p:cTn>
                              </p:par>
                              <p:par>
                                <p:cTn id="35" presetID="0" presetClass="path" presetSubtype="0" accel="28000" fill="hold" grpId="2" nodeType="withEffect">
                                  <p:stCondLst>
                                    <p:cond delay="2100"/>
                                  </p:stCondLst>
                                  <p:childTnLst>
                                    <p:animMotion origin="layout" path="M 0.70157 0.10347 L 0.81511 0.16574 L 1.40295 0.24583 " pathEditMode="relative" rAng="0" ptsTypes="AAA">
                                      <p:cBhvr>
                                        <p:cTn id="36" dur="1200" fill="hold"/>
                                        <p:tgtEl>
                                          <p:spTgt spid="20"/>
                                        </p:tgtEl>
                                        <p:attrNameLst>
                                          <p:attrName>ppt_x</p:attrName>
                                          <p:attrName>ppt_y</p:attrName>
                                        </p:attrNameLst>
                                      </p:cBhvr>
                                      <p:rCtr x="351" y="71"/>
                                    </p:animMotion>
                                  </p:childTnLst>
                                </p:cTn>
                              </p:par>
                              <p:par>
                                <p:cTn id="37" presetID="8" presetClass="emph" presetSubtype="0" fill="hold" grpId="5" nodeType="withEffect">
                                  <p:stCondLst>
                                    <p:cond delay="2100"/>
                                  </p:stCondLst>
                                  <p:childTnLst>
                                    <p:animRot by="21600000">
                                      <p:cBhvr>
                                        <p:cTn id="38" dur="1200" fill="hold"/>
                                        <p:tgtEl>
                                          <p:spTgt spid="20"/>
                                        </p:tgtEl>
                                        <p:attrNameLst>
                                          <p:attrName>r</p:attrName>
                                        </p:attrNameLst>
                                      </p:cBhvr>
                                    </p:animRot>
                                  </p:childTnLst>
                                </p:cTn>
                              </p:par>
                              <p:par>
                                <p:cTn id="39" presetID="0" presetClass="path" presetSubtype="0" accel="28000" fill="hold" grpId="0" nodeType="withEffect">
                                  <p:stCondLst>
                                    <p:cond delay="2100"/>
                                  </p:stCondLst>
                                  <p:childTnLst>
                                    <p:animMotion origin="layout" path="M -0.03924 -0.04004 L 0.07431 0.02223 L 0.66215 0.10209 " pathEditMode="relative" rAng="0" ptsTypes="AAA">
                                      <p:cBhvr>
                                        <p:cTn id="40" dur="1200" fill="hold"/>
                                        <p:tgtEl>
                                          <p:spTgt spid="50"/>
                                        </p:tgtEl>
                                        <p:attrNameLst>
                                          <p:attrName>ppt_x</p:attrName>
                                          <p:attrName>ppt_y</p:attrName>
                                        </p:attrNameLst>
                                      </p:cBhvr>
                                      <p:rCtr x="351" y="71"/>
                                    </p:animMotion>
                                  </p:childTnLst>
                                </p:cTn>
                              </p:par>
                              <p:par>
                                <p:cTn id="41" presetID="64" presetClass="path" presetSubtype="0" accel="5556" decel="22222" fill="hold" grpId="0" nodeType="withEffect">
                                  <p:stCondLst>
                                    <p:cond delay="1400"/>
                                  </p:stCondLst>
                                  <p:childTnLst>
                                    <p:animMotion origin="layout" path="M 3.05556E-6 1.11111E-6 L 3.05556E-6 -0.89815 " pathEditMode="relative" rAng="0" ptsTypes="AA">
                                      <p:cBhvr>
                                        <p:cTn id="42" dur="900" fill="hold"/>
                                        <p:tgtEl>
                                          <p:spTgt spid="23"/>
                                        </p:tgtEl>
                                        <p:attrNameLst>
                                          <p:attrName>ppt_x</p:attrName>
                                          <p:attrName>ppt_y</p:attrName>
                                        </p:attrNameLst>
                                      </p:cBhvr>
                                      <p:rCtr x="0" y="-449"/>
                                    </p:animMotion>
                                  </p:childTnLst>
                                </p:cTn>
                              </p:par>
                              <p:par>
                                <p:cTn id="43" presetID="0" presetClass="path" presetSubtype="0" accel="5000" decel="12000" fill="hold" nodeType="withEffect">
                                  <p:stCondLst>
                                    <p:cond delay="1700"/>
                                  </p:stCondLst>
                                  <p:childTnLst>
                                    <p:animMotion origin="layout" path="M -0.01493 0.08681 C -0.01771 -0.06805 -0.02917 -0.67384 -0.0316 -0.83518 C -0.03229 -0.88194 -0.03507 -0.83426 -0.02952 -0.88241 C -0.02674 -0.90093 -0.04271 -0.89213 -0.02535 -0.9463 C -0.00972 -1.00046 0.02187 -1.16435 0.06423 -1.20741 C 0.13489 -1.27963 0.18107 -1.26204 0.22882 -1.20463 C 0.30573 -1.06852 0.28646 -0.89236 0.30173 -0.81018 " pathEditMode="relative" rAng="0" ptsTypes="assassa">
                                      <p:cBhvr>
                                        <p:cTn id="44" dur="800" fill="hold"/>
                                        <p:tgtEl>
                                          <p:spTgt spid="14"/>
                                        </p:tgtEl>
                                        <p:attrNameLst>
                                          <p:attrName>ppt_x</p:attrName>
                                          <p:attrName>ppt_y</p:attrName>
                                        </p:attrNameLst>
                                      </p:cBhvr>
                                      <p:rCtr x="146" y="-683"/>
                                    </p:animMotion>
                                  </p:childTnLst>
                                </p:cTn>
                              </p:par>
                              <p:par>
                                <p:cTn id="45" presetID="8" presetClass="emph" presetSubtype="0" accel="17143" decel="21000" fill="hold" nodeType="withEffect">
                                  <p:stCondLst>
                                    <p:cond delay="1800"/>
                                  </p:stCondLst>
                                  <p:childTnLst>
                                    <p:animRot by="49500000">
                                      <p:cBhvr>
                                        <p:cTn id="46" dur="700" fill="hold"/>
                                        <p:tgtEl>
                                          <p:spTgt spid="14"/>
                                        </p:tgtEl>
                                        <p:attrNameLst>
                                          <p:attrName>r</p:attrName>
                                        </p:attrNameLst>
                                      </p:cBhvr>
                                    </p:animRot>
                                  </p:childTnLst>
                                </p:cTn>
                              </p:par>
                              <p:par>
                                <p:cTn id="47" presetID="53" presetClass="entr" presetSubtype="0" fill="hold" nodeType="withEffect">
                                  <p:stCondLst>
                                    <p:cond delay="2300"/>
                                  </p:stCondLst>
                                  <p:childTnLst>
                                    <p:set>
                                      <p:cBhvr>
                                        <p:cTn id="48" dur="1" fill="hold">
                                          <p:stCondLst>
                                            <p:cond delay="0"/>
                                          </p:stCondLst>
                                        </p:cTn>
                                        <p:tgtEl>
                                          <p:spTgt spid="38"/>
                                        </p:tgtEl>
                                        <p:attrNameLst>
                                          <p:attrName>style.visibility</p:attrName>
                                        </p:attrNameLst>
                                      </p:cBhvr>
                                      <p:to>
                                        <p:strVal val="visible"/>
                                      </p:to>
                                    </p:set>
                                    <p:anim calcmode="lin" valueType="num">
                                      <p:cBhvr>
                                        <p:cTn id="49" dur="200" fill="hold"/>
                                        <p:tgtEl>
                                          <p:spTgt spid="38"/>
                                        </p:tgtEl>
                                        <p:attrNameLst>
                                          <p:attrName>ppt_w</p:attrName>
                                        </p:attrNameLst>
                                      </p:cBhvr>
                                      <p:tavLst>
                                        <p:tav tm="0">
                                          <p:val>
                                            <p:fltVal val="0"/>
                                          </p:val>
                                        </p:tav>
                                        <p:tav tm="100000">
                                          <p:val>
                                            <p:strVal val="#ppt_w"/>
                                          </p:val>
                                        </p:tav>
                                      </p:tavLst>
                                    </p:anim>
                                    <p:anim calcmode="lin" valueType="num">
                                      <p:cBhvr>
                                        <p:cTn id="50" dur="200" fill="hold"/>
                                        <p:tgtEl>
                                          <p:spTgt spid="38"/>
                                        </p:tgtEl>
                                        <p:attrNameLst>
                                          <p:attrName>ppt_h</p:attrName>
                                        </p:attrNameLst>
                                      </p:cBhvr>
                                      <p:tavLst>
                                        <p:tav tm="0">
                                          <p:val>
                                            <p:fltVal val="0"/>
                                          </p:val>
                                        </p:tav>
                                        <p:tav tm="100000">
                                          <p:val>
                                            <p:strVal val="#ppt_h"/>
                                          </p:val>
                                        </p:tav>
                                      </p:tavLst>
                                    </p:anim>
                                    <p:animEffect transition="in" filter="fade">
                                      <p:cBhvr>
                                        <p:cTn id="51" dur="200"/>
                                        <p:tgtEl>
                                          <p:spTgt spid="38"/>
                                        </p:tgtEl>
                                      </p:cBhvr>
                                    </p:animEffect>
                                  </p:childTnLst>
                                </p:cTn>
                              </p:par>
                              <p:par>
                                <p:cTn id="52" presetID="64" presetClass="path" presetSubtype="0" accel="5556" decel="22222" fill="hold" nodeType="withEffect">
                                  <p:stCondLst>
                                    <p:cond delay="1400"/>
                                  </p:stCondLst>
                                  <p:childTnLst>
                                    <p:animMotion origin="layout" path="M 3.05556E-6 1.11111E-6 L 3.05556E-6 -0.89815 " pathEditMode="relative" rAng="0" ptsTypes="AA">
                                      <p:cBhvr>
                                        <p:cTn id="53" dur="900" fill="hold"/>
                                        <p:tgtEl>
                                          <p:spTgt spid="1027"/>
                                        </p:tgtEl>
                                        <p:attrNameLst>
                                          <p:attrName>ppt_x</p:attrName>
                                          <p:attrName>ppt_y</p:attrName>
                                        </p:attrNameLst>
                                      </p:cBhvr>
                                      <p:rCtr x="0" y="-449"/>
                                    </p:animMotion>
                                  </p:childTnLst>
                                </p:cTn>
                              </p:par>
                              <p:par>
                                <p:cTn id="54" presetID="64" presetClass="path" presetSubtype="0" accel="5556" decel="22222" fill="hold" nodeType="withEffect">
                                  <p:stCondLst>
                                    <p:cond delay="1400"/>
                                  </p:stCondLst>
                                  <p:childTnLst>
                                    <p:animMotion origin="layout" path="M 3.05556E-6 1.11111E-6 L 3.05556E-6 -0.89815 " pathEditMode="relative" rAng="0" ptsTypes="AA">
                                      <p:cBhvr>
                                        <p:cTn id="55" dur="900" fill="hold"/>
                                        <p:tgtEl>
                                          <p:spTgt spid="18"/>
                                        </p:tgtEl>
                                        <p:attrNameLst>
                                          <p:attrName>ppt_x</p:attrName>
                                          <p:attrName>ppt_y</p:attrName>
                                        </p:attrNameLst>
                                      </p:cBhvr>
                                      <p:rCtr x="0" y="-449"/>
                                    </p:animMotion>
                                  </p:childTnLst>
                                </p:cTn>
                              </p:par>
                              <p:par>
                                <p:cTn id="56" presetID="64" presetClass="path" presetSubtype="0" accel="5556" decel="22222" fill="hold" grpId="0" nodeType="withEffect">
                                  <p:stCondLst>
                                    <p:cond delay="1400"/>
                                  </p:stCondLst>
                                  <p:childTnLst>
                                    <p:animMotion origin="layout" path="M 3.05556E-6 1.11111E-6 L 3.05556E-6 -0.89815 " pathEditMode="relative" rAng="0" ptsTypes="AA">
                                      <p:cBhvr>
                                        <p:cTn id="57" dur="900" fill="hold"/>
                                        <p:tgtEl>
                                          <p:spTgt spid="17"/>
                                        </p:tgtEl>
                                        <p:attrNameLst>
                                          <p:attrName>ppt_x</p:attrName>
                                          <p:attrName>ppt_y</p:attrName>
                                        </p:attrNameLst>
                                      </p:cBhvr>
                                      <p:rCtr x="0" y="-449"/>
                                    </p:animMotion>
                                  </p:childTnLst>
                                </p:cTn>
                              </p:par>
                              <p:par>
                                <p:cTn id="58" presetID="22" presetClass="exit" presetSubtype="8" fill="hold" nodeType="withEffect">
                                  <p:stCondLst>
                                    <p:cond delay="2400"/>
                                  </p:stCondLst>
                                  <p:childTnLst>
                                    <p:animEffect transition="out" filter="wipe(left)">
                                      <p:cBhvr>
                                        <p:cTn id="59" dur="400"/>
                                        <p:tgtEl>
                                          <p:spTgt spid="18"/>
                                        </p:tgtEl>
                                      </p:cBhvr>
                                    </p:animEffect>
                                    <p:set>
                                      <p:cBhvr>
                                        <p:cTn id="60" dur="1" fill="hold">
                                          <p:stCondLst>
                                            <p:cond delay="399"/>
                                          </p:stCondLst>
                                        </p:cTn>
                                        <p:tgtEl>
                                          <p:spTgt spid="18"/>
                                        </p:tgtEl>
                                        <p:attrNameLst>
                                          <p:attrName>style.visibility</p:attrName>
                                        </p:attrNameLst>
                                      </p:cBhvr>
                                      <p:to>
                                        <p:strVal val="hidden"/>
                                      </p:to>
                                    </p:set>
                                  </p:childTnLst>
                                </p:cTn>
                              </p:par>
                              <p:par>
                                <p:cTn id="61" presetID="56" presetClass="path" presetSubtype="0" accel="76000" decel="12000" fill="hold" nodeType="withEffect">
                                  <p:stCondLst>
                                    <p:cond delay="2600"/>
                                  </p:stCondLst>
                                  <p:childTnLst>
                                    <p:animMotion origin="layout" path="M -1.38889E-6 -0.89815 L -1.38889E-6 -1.68704 " pathEditMode="relative" rAng="0" ptsTypes="AA">
                                      <p:cBhvr>
                                        <p:cTn id="62" dur="600" fill="hold"/>
                                        <p:tgtEl>
                                          <p:spTgt spid="1027"/>
                                        </p:tgtEl>
                                        <p:attrNameLst>
                                          <p:attrName>ppt_x</p:attrName>
                                          <p:attrName>ppt_y</p:attrName>
                                        </p:attrNameLst>
                                      </p:cBhvr>
                                      <p:rCtr x="0" y="-394"/>
                                    </p:animMotion>
                                  </p:childTnLst>
                                </p:cTn>
                              </p:par>
                              <p:par>
                                <p:cTn id="63" presetID="10" presetClass="entr" presetSubtype="0" fill="hold" nodeType="withEffect">
                                  <p:stCondLst>
                                    <p:cond delay="2900"/>
                                  </p:stCondLst>
                                  <p:childTnLst>
                                    <p:set>
                                      <p:cBhvr>
                                        <p:cTn id="64" dur="1" fill="hold">
                                          <p:stCondLst>
                                            <p:cond delay="0"/>
                                          </p:stCondLst>
                                        </p:cTn>
                                        <p:tgtEl>
                                          <p:spTgt spid="1026"/>
                                        </p:tgtEl>
                                        <p:attrNameLst>
                                          <p:attrName>style.visibility</p:attrName>
                                        </p:attrNameLst>
                                      </p:cBhvr>
                                      <p:to>
                                        <p:strVal val="visible"/>
                                      </p:to>
                                    </p:set>
                                    <p:animEffect transition="in" filter="fade">
                                      <p:cBhvr>
                                        <p:cTn id="65" dur="300"/>
                                        <p:tgtEl>
                                          <p:spTgt spid="1026"/>
                                        </p:tgtEl>
                                      </p:cBhvr>
                                    </p:animEffect>
                                  </p:childTnLst>
                                </p:cTn>
                              </p:par>
                              <p:par>
                                <p:cTn id="66" presetID="56" presetClass="path" presetSubtype="0" accel="76000" decel="12000" fill="hold" nodeType="withEffect">
                                  <p:stCondLst>
                                    <p:cond delay="2600"/>
                                  </p:stCondLst>
                                  <p:childTnLst>
                                    <p:animMotion origin="layout" path="M 1.66667E-6 2.59259E-6 L 1.66667E-6 -0.78889 " pathEditMode="relative" rAng="0" ptsTypes="AA">
                                      <p:cBhvr>
                                        <p:cTn id="67" dur="700" fill="hold"/>
                                        <p:tgtEl>
                                          <p:spTgt spid="1026"/>
                                        </p:tgtEl>
                                        <p:attrNameLst>
                                          <p:attrName>ppt_x</p:attrName>
                                          <p:attrName>ppt_y</p:attrName>
                                        </p:attrNameLst>
                                      </p:cBhvr>
                                      <p:rCtr x="0" y="-3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1" grpId="0" animBg="1"/>
      <p:bldP spid="21" grpId="1" animBg="1"/>
      <p:bldP spid="22" grpId="0" animBg="1" autoUpdateAnimBg="0"/>
      <p:bldP spid="23" grpId="0" animBg="1" autoUpdateAnimBg="0"/>
      <p:bldP spid="17" grpId="0" animBg="1" autoUpdateAnimBg="0"/>
      <p:bldP spid="50" grpId="0" animBg="1" autoUpdateAnimBg="0"/>
      <p:bldP spid="50" grpId="1" animBg="1"/>
      <p:bldP spid="12" grpId="0" animBg="1"/>
      <p:bldP spid="12" grpId="1" animBg="1"/>
      <p:bldP spid="12" grpId="2" animBg="1"/>
      <p:bldP spid="13" grpId="0" animBg="1" autoUpdateAnimBg="0"/>
      <p:bldP spid="13" grpId="1" animBg="1"/>
      <p:bldP spid="20" grpId="0" animBg="1" autoUpdateAnimBg="0"/>
      <p:bldP spid="20" grpId="1" animBg="1" autoUpdateAnimBg="0"/>
      <p:bldP spid="20" grpId="2" animBg="1" autoUpdateAnimBg="0"/>
      <p:bldP spid="20" grpId="3"/>
      <p:bldP spid="20" grpId="4"/>
      <p:bldP spid="20" grpId="5"/>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Freeform 35"/>
          <p:cNvSpPr/>
          <p:nvPr/>
        </p:nvSpPr>
        <p:spPr>
          <a:xfrm rot="5400000">
            <a:off x="6682307" y="4995189"/>
            <a:ext cx="1104105" cy="104531"/>
          </a:xfrm>
          <a:custGeom>
            <a:avLst/>
            <a:gdLst/>
            <a:ahLst/>
            <a:cxnLst/>
            <a:rect l="l" t="t" r="r" b="b"/>
            <a:pathLst>
              <a:path w="1609725" h="152400">
                <a:moveTo>
                  <a:pt x="0" y="0"/>
                </a:moveTo>
                <a:lnTo>
                  <a:pt x="1566863" y="0"/>
                </a:lnTo>
                <a:cubicBezTo>
                  <a:pt x="1590535" y="0"/>
                  <a:pt x="1609725" y="34116"/>
                  <a:pt x="1609725" y="76200"/>
                </a:cubicBezTo>
                <a:cubicBezTo>
                  <a:pt x="1609725" y="118284"/>
                  <a:pt x="1590535" y="152400"/>
                  <a:pt x="1566863" y="152400"/>
                </a:cubicBezTo>
                <a:lnTo>
                  <a:pt x="0" y="152400"/>
                </a:lnTo>
                <a:close/>
              </a:path>
            </a:pathLst>
          </a:custGeom>
          <a:blipFill dpi="0" rotWithShape="1">
            <a:blip r:embed="rId5"/>
            <a:srcRect/>
            <a:tile tx="0" ty="0" sx="92000" sy="50000" flip="none" algn="tl"/>
          </a:blipFill>
          <a:ln>
            <a:noFill/>
          </a:ln>
          <a:effectLst>
            <a:outerShdw blurRad="101600" dir="3180000" sx="37000" sy="37000" kx="-1200000" algn="bl" rotWithShape="0">
              <a:prstClr val="black">
                <a:alpha val="76000"/>
              </a:prstClr>
            </a:outerShdw>
          </a:effectLst>
          <a:scene3d>
            <a:camera prst="orthographicFront"/>
            <a:lightRig rig="threePt" dir="t">
              <a:rot lat="0" lon="0" rev="13800000"/>
            </a:lightRig>
          </a:scene3d>
          <a:sp3d>
            <a:bevelT w="50800" h="698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rot="5400000">
            <a:off x="4157938" y="4738809"/>
            <a:ext cx="1104105" cy="104531"/>
          </a:xfrm>
          <a:custGeom>
            <a:avLst/>
            <a:gdLst/>
            <a:ahLst/>
            <a:cxnLst/>
            <a:rect l="l" t="t" r="r" b="b"/>
            <a:pathLst>
              <a:path w="1609725" h="152400">
                <a:moveTo>
                  <a:pt x="0" y="0"/>
                </a:moveTo>
                <a:lnTo>
                  <a:pt x="1566863" y="0"/>
                </a:lnTo>
                <a:cubicBezTo>
                  <a:pt x="1590535" y="0"/>
                  <a:pt x="1609725" y="34116"/>
                  <a:pt x="1609725" y="76200"/>
                </a:cubicBezTo>
                <a:cubicBezTo>
                  <a:pt x="1609725" y="118284"/>
                  <a:pt x="1590535" y="152400"/>
                  <a:pt x="1566863" y="152400"/>
                </a:cubicBezTo>
                <a:lnTo>
                  <a:pt x="0" y="152400"/>
                </a:lnTo>
                <a:close/>
              </a:path>
            </a:pathLst>
          </a:custGeom>
          <a:blipFill dpi="0" rotWithShape="1">
            <a:blip r:embed="rId5"/>
            <a:srcRect/>
            <a:tile tx="0" ty="0" sx="92000" sy="50000" flip="none" algn="tl"/>
          </a:blipFill>
          <a:ln>
            <a:noFill/>
          </a:ln>
          <a:effectLst>
            <a:outerShdw blurRad="101600" dir="3180000" sx="37000" sy="37000" kx="-1200000" algn="bl" rotWithShape="0">
              <a:prstClr val="black">
                <a:alpha val="76000"/>
              </a:prstClr>
            </a:outerShdw>
          </a:effectLst>
          <a:scene3d>
            <a:camera prst="orthographicFront"/>
            <a:lightRig rig="threePt" dir="t">
              <a:rot lat="0" lon="0" rev="13800000"/>
            </a:lightRig>
          </a:scene3d>
          <a:sp3d>
            <a:bevelT w="50800" h="698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p:nvSpPr>
        <p:spPr>
          <a:xfrm rot="5400000">
            <a:off x="1652862" y="4462187"/>
            <a:ext cx="1104105" cy="104531"/>
          </a:xfrm>
          <a:custGeom>
            <a:avLst/>
            <a:gdLst/>
            <a:ahLst/>
            <a:cxnLst/>
            <a:rect l="l" t="t" r="r" b="b"/>
            <a:pathLst>
              <a:path w="1609725" h="152400">
                <a:moveTo>
                  <a:pt x="0" y="0"/>
                </a:moveTo>
                <a:lnTo>
                  <a:pt x="1566863" y="0"/>
                </a:lnTo>
                <a:cubicBezTo>
                  <a:pt x="1590535" y="0"/>
                  <a:pt x="1609725" y="34116"/>
                  <a:pt x="1609725" y="76200"/>
                </a:cubicBezTo>
                <a:cubicBezTo>
                  <a:pt x="1609725" y="118284"/>
                  <a:pt x="1590535" y="152400"/>
                  <a:pt x="1566863" y="152400"/>
                </a:cubicBezTo>
                <a:lnTo>
                  <a:pt x="0" y="152400"/>
                </a:lnTo>
                <a:close/>
              </a:path>
            </a:pathLst>
          </a:custGeom>
          <a:blipFill dpi="0" rotWithShape="1">
            <a:blip r:embed="rId5"/>
            <a:srcRect/>
            <a:tile tx="0" ty="0" sx="92000" sy="50000" flip="none" algn="tl"/>
          </a:blipFill>
          <a:ln>
            <a:noFill/>
          </a:ln>
          <a:effectLst>
            <a:outerShdw blurRad="101600" dir="3180000" sx="37000" sy="37000" kx="-1200000" algn="bl" rotWithShape="0">
              <a:prstClr val="black">
                <a:alpha val="76000"/>
              </a:prstClr>
            </a:outerShdw>
          </a:effectLst>
          <a:scene3d>
            <a:camera prst="orthographicFront"/>
            <a:lightRig rig="threePt" dir="t">
              <a:rot lat="0" lon="0" rev="13800000"/>
            </a:lightRig>
          </a:scene3d>
          <a:sp3d>
            <a:bevelT w="50800" h="698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rot="16561240">
            <a:off x="5018088" y="-139452"/>
            <a:ext cx="280453" cy="11541045"/>
          </a:xfrm>
          <a:prstGeom prst="rect">
            <a:avLst/>
          </a:prstGeom>
          <a:solidFill>
            <a:srgbClr val="CEB966"/>
          </a:solidFill>
          <a:ln w="25400" cap="flat" cmpd="sng" algn="ctr">
            <a:solidFill>
              <a:schemeClr val="bg1"/>
            </a:solidFill>
            <a:prstDash val="solid"/>
          </a:ln>
          <a:effectLst/>
          <a:scene3d>
            <a:camera prst="isometricOffAxis1Right"/>
            <a:lightRig rig="twoPt" dir="t"/>
          </a:scene3d>
          <a:sp3d extrusionH="603250" contourW="19050" prstMaterial="legacyWireframe">
            <a:bevelT prst="slope"/>
            <a:contourClr>
              <a:srgbClr val="B2B2B2"/>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grpSp>
        <p:nvGrpSpPr>
          <p:cNvPr id="48" name="Group 47"/>
          <p:cNvGrpSpPr/>
          <p:nvPr/>
        </p:nvGrpSpPr>
        <p:grpSpPr>
          <a:xfrm flipH="1">
            <a:off x="3178537" y="1093103"/>
            <a:ext cx="3086100" cy="3448050"/>
            <a:chOff x="4644390" y="438150"/>
            <a:chExt cx="3086100" cy="3448050"/>
          </a:xfrm>
        </p:grpSpPr>
        <p:sp>
          <p:nvSpPr>
            <p:cNvPr id="38" name="Freeform 37"/>
            <p:cNvSpPr/>
            <p:nvPr/>
          </p:nvSpPr>
          <p:spPr bwMode="auto">
            <a:xfrm>
              <a:off x="4714875" y="452438"/>
              <a:ext cx="1943100" cy="3314700"/>
            </a:xfrm>
            <a:custGeom>
              <a:avLst/>
              <a:gdLst>
                <a:gd name="connsiteX0" fmla="*/ 1519237 w 1981200"/>
                <a:gd name="connsiteY0" fmla="*/ 23812 h 3314700"/>
                <a:gd name="connsiteX1" fmla="*/ 1590675 w 1981200"/>
                <a:gd name="connsiteY1" fmla="*/ 14287 h 3314700"/>
                <a:gd name="connsiteX2" fmla="*/ 1619250 w 1981200"/>
                <a:gd name="connsiteY2" fmla="*/ 28575 h 3314700"/>
                <a:gd name="connsiteX3" fmla="*/ 1624012 w 1981200"/>
                <a:gd name="connsiteY3" fmla="*/ 42862 h 3314700"/>
                <a:gd name="connsiteX4" fmla="*/ 1633537 w 1981200"/>
                <a:gd name="connsiteY4" fmla="*/ 57150 h 3314700"/>
                <a:gd name="connsiteX5" fmla="*/ 1643062 w 1981200"/>
                <a:gd name="connsiteY5" fmla="*/ 85725 h 3314700"/>
                <a:gd name="connsiteX6" fmla="*/ 1657350 w 1981200"/>
                <a:gd name="connsiteY6" fmla="*/ 133350 h 3314700"/>
                <a:gd name="connsiteX7" fmla="*/ 1662112 w 1981200"/>
                <a:gd name="connsiteY7" fmla="*/ 166687 h 3314700"/>
                <a:gd name="connsiteX8" fmla="*/ 1676400 w 1981200"/>
                <a:gd name="connsiteY8" fmla="*/ 219075 h 3314700"/>
                <a:gd name="connsiteX9" fmla="*/ 1681162 w 1981200"/>
                <a:gd name="connsiteY9" fmla="*/ 238125 h 3314700"/>
                <a:gd name="connsiteX10" fmla="*/ 1685925 w 1981200"/>
                <a:gd name="connsiteY10" fmla="*/ 261937 h 3314700"/>
                <a:gd name="connsiteX11" fmla="*/ 1695450 w 1981200"/>
                <a:gd name="connsiteY11" fmla="*/ 290512 h 3314700"/>
                <a:gd name="connsiteX12" fmla="*/ 1700212 w 1981200"/>
                <a:gd name="connsiteY12" fmla="*/ 304800 h 3314700"/>
                <a:gd name="connsiteX13" fmla="*/ 1704975 w 1981200"/>
                <a:gd name="connsiteY13" fmla="*/ 328612 h 3314700"/>
                <a:gd name="connsiteX14" fmla="*/ 1714500 w 1981200"/>
                <a:gd name="connsiteY14" fmla="*/ 381000 h 3314700"/>
                <a:gd name="connsiteX15" fmla="*/ 1719262 w 1981200"/>
                <a:gd name="connsiteY15" fmla="*/ 395287 h 3314700"/>
                <a:gd name="connsiteX16" fmla="*/ 1738312 w 1981200"/>
                <a:gd name="connsiteY16" fmla="*/ 471487 h 3314700"/>
                <a:gd name="connsiteX17" fmla="*/ 1743075 w 1981200"/>
                <a:gd name="connsiteY17" fmla="*/ 485775 h 3314700"/>
                <a:gd name="connsiteX18" fmla="*/ 1747837 w 1981200"/>
                <a:gd name="connsiteY18" fmla="*/ 500062 h 3314700"/>
                <a:gd name="connsiteX19" fmla="*/ 1762125 w 1981200"/>
                <a:gd name="connsiteY19" fmla="*/ 514350 h 3314700"/>
                <a:gd name="connsiteX20" fmla="*/ 1771650 w 1981200"/>
                <a:gd name="connsiteY20" fmla="*/ 528637 h 3314700"/>
                <a:gd name="connsiteX21" fmla="*/ 1785937 w 1981200"/>
                <a:gd name="connsiteY21" fmla="*/ 538162 h 3314700"/>
                <a:gd name="connsiteX22" fmla="*/ 1809750 w 1981200"/>
                <a:gd name="connsiteY22" fmla="*/ 561975 h 3314700"/>
                <a:gd name="connsiteX23" fmla="*/ 1833562 w 1981200"/>
                <a:gd name="connsiteY23" fmla="*/ 585787 h 3314700"/>
                <a:gd name="connsiteX24" fmla="*/ 1852612 w 1981200"/>
                <a:gd name="connsiteY24" fmla="*/ 614362 h 3314700"/>
                <a:gd name="connsiteX25" fmla="*/ 1862137 w 1981200"/>
                <a:gd name="connsiteY25" fmla="*/ 628650 h 3314700"/>
                <a:gd name="connsiteX26" fmla="*/ 1871662 w 1981200"/>
                <a:gd name="connsiteY26" fmla="*/ 657225 h 3314700"/>
                <a:gd name="connsiteX27" fmla="*/ 1876425 w 1981200"/>
                <a:gd name="connsiteY27" fmla="*/ 671512 h 3314700"/>
                <a:gd name="connsiteX28" fmla="*/ 1881187 w 1981200"/>
                <a:gd name="connsiteY28" fmla="*/ 704850 h 3314700"/>
                <a:gd name="connsiteX29" fmla="*/ 1876425 w 1981200"/>
                <a:gd name="connsiteY29" fmla="*/ 728662 h 3314700"/>
                <a:gd name="connsiteX30" fmla="*/ 1866900 w 1981200"/>
                <a:gd name="connsiteY30" fmla="*/ 757237 h 3314700"/>
                <a:gd name="connsiteX31" fmla="*/ 1862137 w 1981200"/>
                <a:gd name="connsiteY31" fmla="*/ 771525 h 3314700"/>
                <a:gd name="connsiteX32" fmla="*/ 1843087 w 1981200"/>
                <a:gd name="connsiteY32" fmla="*/ 800100 h 3314700"/>
                <a:gd name="connsiteX33" fmla="*/ 1824037 w 1981200"/>
                <a:gd name="connsiteY33" fmla="*/ 828675 h 3314700"/>
                <a:gd name="connsiteX34" fmla="*/ 1814512 w 1981200"/>
                <a:gd name="connsiteY34" fmla="*/ 842962 h 3314700"/>
                <a:gd name="connsiteX35" fmla="*/ 1809750 w 1981200"/>
                <a:gd name="connsiteY35" fmla="*/ 857250 h 3314700"/>
                <a:gd name="connsiteX36" fmla="*/ 1819275 w 1981200"/>
                <a:gd name="connsiteY36" fmla="*/ 885825 h 3314700"/>
                <a:gd name="connsiteX37" fmla="*/ 1824037 w 1981200"/>
                <a:gd name="connsiteY37" fmla="*/ 904875 h 3314700"/>
                <a:gd name="connsiteX38" fmla="*/ 1833562 w 1981200"/>
                <a:gd name="connsiteY38" fmla="*/ 1038225 h 3314700"/>
                <a:gd name="connsiteX39" fmla="*/ 1828800 w 1981200"/>
                <a:gd name="connsiteY39" fmla="*/ 1066800 h 3314700"/>
                <a:gd name="connsiteX40" fmla="*/ 1819275 w 1981200"/>
                <a:gd name="connsiteY40" fmla="*/ 1176337 h 3314700"/>
                <a:gd name="connsiteX41" fmla="*/ 1809750 w 1981200"/>
                <a:gd name="connsiteY41" fmla="*/ 1204912 h 3314700"/>
                <a:gd name="connsiteX42" fmla="*/ 1781175 w 1981200"/>
                <a:gd name="connsiteY42" fmla="*/ 1247775 h 3314700"/>
                <a:gd name="connsiteX43" fmla="*/ 1771650 w 1981200"/>
                <a:gd name="connsiteY43" fmla="*/ 1262062 h 3314700"/>
                <a:gd name="connsiteX44" fmla="*/ 1747837 w 1981200"/>
                <a:gd name="connsiteY44" fmla="*/ 1304925 h 3314700"/>
                <a:gd name="connsiteX45" fmla="*/ 1738312 w 1981200"/>
                <a:gd name="connsiteY45" fmla="*/ 1319212 h 3314700"/>
                <a:gd name="connsiteX46" fmla="*/ 1724025 w 1981200"/>
                <a:gd name="connsiteY46" fmla="*/ 1328737 h 3314700"/>
                <a:gd name="connsiteX47" fmla="*/ 1714500 w 1981200"/>
                <a:gd name="connsiteY47" fmla="*/ 1343025 h 3314700"/>
                <a:gd name="connsiteX48" fmla="*/ 1685925 w 1981200"/>
                <a:gd name="connsiteY48" fmla="*/ 1362075 h 3314700"/>
                <a:gd name="connsiteX49" fmla="*/ 1671637 w 1981200"/>
                <a:gd name="connsiteY49" fmla="*/ 1371600 h 3314700"/>
                <a:gd name="connsiteX50" fmla="*/ 1647825 w 1981200"/>
                <a:gd name="connsiteY50" fmla="*/ 1400175 h 3314700"/>
                <a:gd name="connsiteX51" fmla="*/ 1662112 w 1981200"/>
                <a:gd name="connsiteY51" fmla="*/ 1438275 h 3314700"/>
                <a:gd name="connsiteX52" fmla="*/ 1690687 w 1981200"/>
                <a:gd name="connsiteY52" fmla="*/ 1447800 h 3314700"/>
                <a:gd name="connsiteX53" fmla="*/ 1747837 w 1981200"/>
                <a:gd name="connsiteY53" fmla="*/ 1485900 h 3314700"/>
                <a:gd name="connsiteX54" fmla="*/ 1762125 w 1981200"/>
                <a:gd name="connsiteY54" fmla="*/ 1495425 h 3314700"/>
                <a:gd name="connsiteX55" fmla="*/ 1776412 w 1981200"/>
                <a:gd name="connsiteY55" fmla="*/ 1504950 h 3314700"/>
                <a:gd name="connsiteX56" fmla="*/ 1790700 w 1981200"/>
                <a:gd name="connsiteY56" fmla="*/ 1509712 h 3314700"/>
                <a:gd name="connsiteX57" fmla="*/ 1804987 w 1981200"/>
                <a:gd name="connsiteY57" fmla="*/ 1519237 h 3314700"/>
                <a:gd name="connsiteX58" fmla="*/ 1828800 w 1981200"/>
                <a:gd name="connsiteY58" fmla="*/ 1562100 h 3314700"/>
                <a:gd name="connsiteX59" fmla="*/ 1833562 w 1981200"/>
                <a:gd name="connsiteY59" fmla="*/ 1590675 h 3314700"/>
                <a:gd name="connsiteX60" fmla="*/ 1862137 w 1981200"/>
                <a:gd name="connsiteY60" fmla="*/ 1609725 h 3314700"/>
                <a:gd name="connsiteX61" fmla="*/ 1876425 w 1981200"/>
                <a:gd name="connsiteY61" fmla="*/ 1619250 h 3314700"/>
                <a:gd name="connsiteX62" fmla="*/ 1890712 w 1981200"/>
                <a:gd name="connsiteY62" fmla="*/ 1671637 h 3314700"/>
                <a:gd name="connsiteX63" fmla="*/ 1895475 w 1981200"/>
                <a:gd name="connsiteY63" fmla="*/ 1685925 h 3314700"/>
                <a:gd name="connsiteX64" fmla="*/ 1909762 w 1981200"/>
                <a:gd name="connsiteY64" fmla="*/ 1695450 h 3314700"/>
                <a:gd name="connsiteX65" fmla="*/ 1919287 w 1981200"/>
                <a:gd name="connsiteY65" fmla="*/ 1724025 h 3314700"/>
                <a:gd name="connsiteX66" fmla="*/ 1938337 w 1981200"/>
                <a:gd name="connsiteY66" fmla="*/ 1752600 h 3314700"/>
                <a:gd name="connsiteX67" fmla="*/ 1947862 w 1981200"/>
                <a:gd name="connsiteY67" fmla="*/ 1766887 h 3314700"/>
                <a:gd name="connsiteX68" fmla="*/ 1957387 w 1981200"/>
                <a:gd name="connsiteY68" fmla="*/ 1795462 h 3314700"/>
                <a:gd name="connsiteX69" fmla="*/ 1976437 w 1981200"/>
                <a:gd name="connsiteY69" fmla="*/ 1838325 h 3314700"/>
                <a:gd name="connsiteX70" fmla="*/ 1981200 w 1981200"/>
                <a:gd name="connsiteY70" fmla="*/ 1852612 h 3314700"/>
                <a:gd name="connsiteX71" fmla="*/ 1976437 w 1981200"/>
                <a:gd name="connsiteY71" fmla="*/ 1895475 h 3314700"/>
                <a:gd name="connsiteX72" fmla="*/ 1962150 w 1981200"/>
                <a:gd name="connsiteY72" fmla="*/ 1962150 h 3314700"/>
                <a:gd name="connsiteX73" fmla="*/ 1952625 w 1981200"/>
                <a:gd name="connsiteY73" fmla="*/ 1990725 h 3314700"/>
                <a:gd name="connsiteX74" fmla="*/ 1943100 w 1981200"/>
                <a:gd name="connsiteY74" fmla="*/ 2019300 h 3314700"/>
                <a:gd name="connsiteX75" fmla="*/ 1938337 w 1981200"/>
                <a:gd name="connsiteY75" fmla="*/ 2033587 h 3314700"/>
                <a:gd name="connsiteX76" fmla="*/ 1924050 w 1981200"/>
                <a:gd name="connsiteY76" fmla="*/ 2043112 h 3314700"/>
                <a:gd name="connsiteX77" fmla="*/ 1905000 w 1981200"/>
                <a:gd name="connsiteY77" fmla="*/ 2071687 h 3314700"/>
                <a:gd name="connsiteX78" fmla="*/ 1895475 w 1981200"/>
                <a:gd name="connsiteY78" fmla="*/ 2085975 h 3314700"/>
                <a:gd name="connsiteX79" fmla="*/ 1881187 w 1981200"/>
                <a:gd name="connsiteY79" fmla="*/ 2114550 h 3314700"/>
                <a:gd name="connsiteX80" fmla="*/ 1876425 w 1981200"/>
                <a:gd name="connsiteY80" fmla="*/ 2162175 h 3314700"/>
                <a:gd name="connsiteX81" fmla="*/ 1871662 w 1981200"/>
                <a:gd name="connsiteY81" fmla="*/ 2224087 h 3314700"/>
                <a:gd name="connsiteX82" fmla="*/ 1862137 w 1981200"/>
                <a:gd name="connsiteY82" fmla="*/ 2252662 h 3314700"/>
                <a:gd name="connsiteX83" fmla="*/ 1847850 w 1981200"/>
                <a:gd name="connsiteY83" fmla="*/ 2295525 h 3314700"/>
                <a:gd name="connsiteX84" fmla="*/ 1843087 w 1981200"/>
                <a:gd name="connsiteY84" fmla="*/ 2309812 h 3314700"/>
                <a:gd name="connsiteX85" fmla="*/ 1838325 w 1981200"/>
                <a:gd name="connsiteY85" fmla="*/ 2324100 h 3314700"/>
                <a:gd name="connsiteX86" fmla="*/ 1828800 w 1981200"/>
                <a:gd name="connsiteY86" fmla="*/ 2338387 h 3314700"/>
                <a:gd name="connsiteX87" fmla="*/ 1819275 w 1981200"/>
                <a:gd name="connsiteY87" fmla="*/ 2366962 h 3314700"/>
                <a:gd name="connsiteX88" fmla="*/ 1824037 w 1981200"/>
                <a:gd name="connsiteY88" fmla="*/ 2405062 h 3314700"/>
                <a:gd name="connsiteX89" fmla="*/ 1828800 w 1981200"/>
                <a:gd name="connsiteY89" fmla="*/ 2419350 h 3314700"/>
                <a:gd name="connsiteX90" fmla="*/ 1843087 w 1981200"/>
                <a:gd name="connsiteY90" fmla="*/ 2428875 h 3314700"/>
                <a:gd name="connsiteX91" fmla="*/ 1857375 w 1981200"/>
                <a:gd name="connsiteY91" fmla="*/ 2481262 h 3314700"/>
                <a:gd name="connsiteX92" fmla="*/ 1857375 w 1981200"/>
                <a:gd name="connsiteY92" fmla="*/ 2786062 h 3314700"/>
                <a:gd name="connsiteX93" fmla="*/ 1852612 w 1981200"/>
                <a:gd name="connsiteY93" fmla="*/ 2867025 h 3314700"/>
                <a:gd name="connsiteX94" fmla="*/ 1847850 w 1981200"/>
                <a:gd name="connsiteY94" fmla="*/ 2986087 h 3314700"/>
                <a:gd name="connsiteX95" fmla="*/ 1843087 w 1981200"/>
                <a:gd name="connsiteY95" fmla="*/ 3157537 h 3314700"/>
                <a:gd name="connsiteX96" fmla="*/ 1833562 w 1981200"/>
                <a:gd name="connsiteY96" fmla="*/ 3209925 h 3314700"/>
                <a:gd name="connsiteX97" fmla="*/ 1828800 w 1981200"/>
                <a:gd name="connsiteY97" fmla="*/ 3224212 h 3314700"/>
                <a:gd name="connsiteX98" fmla="*/ 1800225 w 1981200"/>
                <a:gd name="connsiteY98" fmla="*/ 3243262 h 3314700"/>
                <a:gd name="connsiteX99" fmla="*/ 1785937 w 1981200"/>
                <a:gd name="connsiteY99" fmla="*/ 3252787 h 3314700"/>
                <a:gd name="connsiteX100" fmla="*/ 1757362 w 1981200"/>
                <a:gd name="connsiteY100" fmla="*/ 3267075 h 3314700"/>
                <a:gd name="connsiteX101" fmla="*/ 1719262 w 1981200"/>
                <a:gd name="connsiteY101" fmla="*/ 3271837 h 3314700"/>
                <a:gd name="connsiteX102" fmla="*/ 1657350 w 1981200"/>
                <a:gd name="connsiteY102" fmla="*/ 3286125 h 3314700"/>
                <a:gd name="connsiteX103" fmla="*/ 1585912 w 1981200"/>
                <a:gd name="connsiteY103" fmla="*/ 3300412 h 3314700"/>
                <a:gd name="connsiteX104" fmla="*/ 1566862 w 1981200"/>
                <a:gd name="connsiteY104" fmla="*/ 3305175 h 3314700"/>
                <a:gd name="connsiteX105" fmla="*/ 1504950 w 1981200"/>
                <a:gd name="connsiteY105" fmla="*/ 3314700 h 3314700"/>
                <a:gd name="connsiteX106" fmla="*/ 1343025 w 1981200"/>
                <a:gd name="connsiteY106" fmla="*/ 3305175 h 3314700"/>
                <a:gd name="connsiteX107" fmla="*/ 1281112 w 1981200"/>
                <a:gd name="connsiteY107" fmla="*/ 3290887 h 3314700"/>
                <a:gd name="connsiteX108" fmla="*/ 1252537 w 1981200"/>
                <a:gd name="connsiteY108" fmla="*/ 3286125 h 3314700"/>
                <a:gd name="connsiteX109" fmla="*/ 1238250 w 1981200"/>
                <a:gd name="connsiteY109" fmla="*/ 3281362 h 3314700"/>
                <a:gd name="connsiteX110" fmla="*/ 1219200 w 1981200"/>
                <a:gd name="connsiteY110" fmla="*/ 3276600 h 3314700"/>
                <a:gd name="connsiteX111" fmla="*/ 1204912 w 1981200"/>
                <a:gd name="connsiteY111" fmla="*/ 3267075 h 3314700"/>
                <a:gd name="connsiteX112" fmla="*/ 1190625 w 1981200"/>
                <a:gd name="connsiteY112" fmla="*/ 3262312 h 3314700"/>
                <a:gd name="connsiteX113" fmla="*/ 1166812 w 1981200"/>
                <a:gd name="connsiteY113" fmla="*/ 3243262 h 3314700"/>
                <a:gd name="connsiteX114" fmla="*/ 1157287 w 1981200"/>
                <a:gd name="connsiteY114" fmla="*/ 3228975 h 3314700"/>
                <a:gd name="connsiteX115" fmla="*/ 1152525 w 1981200"/>
                <a:gd name="connsiteY115" fmla="*/ 3214687 h 3314700"/>
                <a:gd name="connsiteX116" fmla="*/ 1143000 w 1981200"/>
                <a:gd name="connsiteY116" fmla="*/ 3200400 h 3314700"/>
                <a:gd name="connsiteX117" fmla="*/ 1138237 w 1981200"/>
                <a:gd name="connsiteY117" fmla="*/ 3171825 h 3314700"/>
                <a:gd name="connsiteX118" fmla="*/ 1133475 w 1981200"/>
                <a:gd name="connsiteY118" fmla="*/ 3152775 h 3314700"/>
                <a:gd name="connsiteX119" fmla="*/ 1128712 w 1981200"/>
                <a:gd name="connsiteY119" fmla="*/ 3100387 h 3314700"/>
                <a:gd name="connsiteX120" fmla="*/ 1133475 w 1981200"/>
                <a:gd name="connsiteY120" fmla="*/ 3081337 h 3314700"/>
                <a:gd name="connsiteX121" fmla="*/ 1138237 w 1981200"/>
                <a:gd name="connsiteY121" fmla="*/ 3052762 h 3314700"/>
                <a:gd name="connsiteX122" fmla="*/ 1143000 w 1981200"/>
                <a:gd name="connsiteY122" fmla="*/ 2890837 h 3314700"/>
                <a:gd name="connsiteX123" fmla="*/ 1147762 w 1981200"/>
                <a:gd name="connsiteY123" fmla="*/ 2828925 h 3314700"/>
                <a:gd name="connsiteX124" fmla="*/ 1157287 w 1981200"/>
                <a:gd name="connsiteY124" fmla="*/ 2633662 h 3314700"/>
                <a:gd name="connsiteX125" fmla="*/ 1162050 w 1981200"/>
                <a:gd name="connsiteY125" fmla="*/ 2609850 h 3314700"/>
                <a:gd name="connsiteX126" fmla="*/ 1157287 w 1981200"/>
                <a:gd name="connsiteY126" fmla="*/ 2595562 h 3314700"/>
                <a:gd name="connsiteX127" fmla="*/ 1143000 w 1981200"/>
                <a:gd name="connsiteY127" fmla="*/ 2590800 h 3314700"/>
                <a:gd name="connsiteX128" fmla="*/ 1123950 w 1981200"/>
                <a:gd name="connsiteY128" fmla="*/ 2619375 h 3314700"/>
                <a:gd name="connsiteX129" fmla="*/ 1114425 w 1981200"/>
                <a:gd name="connsiteY129" fmla="*/ 2647950 h 3314700"/>
                <a:gd name="connsiteX130" fmla="*/ 1100137 w 1981200"/>
                <a:gd name="connsiteY130" fmla="*/ 2662237 h 3314700"/>
                <a:gd name="connsiteX131" fmla="*/ 1081087 w 1981200"/>
                <a:gd name="connsiteY131" fmla="*/ 2690812 h 3314700"/>
                <a:gd name="connsiteX132" fmla="*/ 1076325 w 1981200"/>
                <a:gd name="connsiteY132" fmla="*/ 2705100 h 3314700"/>
                <a:gd name="connsiteX133" fmla="*/ 1052512 w 1981200"/>
                <a:gd name="connsiteY133" fmla="*/ 2733675 h 3314700"/>
                <a:gd name="connsiteX134" fmla="*/ 1028700 w 1981200"/>
                <a:gd name="connsiteY134" fmla="*/ 2767012 h 3314700"/>
                <a:gd name="connsiteX135" fmla="*/ 1014412 w 1981200"/>
                <a:gd name="connsiteY135" fmla="*/ 2786062 h 3314700"/>
                <a:gd name="connsiteX136" fmla="*/ 976312 w 1981200"/>
                <a:gd name="connsiteY136" fmla="*/ 2809875 h 3314700"/>
                <a:gd name="connsiteX137" fmla="*/ 942975 w 1981200"/>
                <a:gd name="connsiteY137" fmla="*/ 2828925 h 3314700"/>
                <a:gd name="connsiteX138" fmla="*/ 909637 w 1981200"/>
                <a:gd name="connsiteY138" fmla="*/ 2838450 h 3314700"/>
                <a:gd name="connsiteX139" fmla="*/ 895350 w 1981200"/>
                <a:gd name="connsiteY139" fmla="*/ 2847975 h 3314700"/>
                <a:gd name="connsiteX140" fmla="*/ 866775 w 1981200"/>
                <a:gd name="connsiteY140" fmla="*/ 2857500 h 3314700"/>
                <a:gd name="connsiteX141" fmla="*/ 833437 w 1981200"/>
                <a:gd name="connsiteY141" fmla="*/ 2867025 h 3314700"/>
                <a:gd name="connsiteX142" fmla="*/ 800100 w 1981200"/>
                <a:gd name="connsiteY142" fmla="*/ 2862262 h 3314700"/>
                <a:gd name="connsiteX143" fmla="*/ 785812 w 1981200"/>
                <a:gd name="connsiteY143" fmla="*/ 2857500 h 3314700"/>
                <a:gd name="connsiteX144" fmla="*/ 757237 w 1981200"/>
                <a:gd name="connsiteY144" fmla="*/ 2828925 h 3314700"/>
                <a:gd name="connsiteX145" fmla="*/ 742950 w 1981200"/>
                <a:gd name="connsiteY145" fmla="*/ 2814637 h 3314700"/>
                <a:gd name="connsiteX146" fmla="*/ 719137 w 1981200"/>
                <a:gd name="connsiteY146" fmla="*/ 2786062 h 3314700"/>
                <a:gd name="connsiteX147" fmla="*/ 714375 w 1981200"/>
                <a:gd name="connsiteY147" fmla="*/ 2771775 h 3314700"/>
                <a:gd name="connsiteX148" fmla="*/ 704850 w 1981200"/>
                <a:gd name="connsiteY148" fmla="*/ 2757487 h 3314700"/>
                <a:gd name="connsiteX149" fmla="*/ 700087 w 1981200"/>
                <a:gd name="connsiteY149" fmla="*/ 2738437 h 3314700"/>
                <a:gd name="connsiteX150" fmla="*/ 690562 w 1981200"/>
                <a:gd name="connsiteY150" fmla="*/ 2714625 h 3314700"/>
                <a:gd name="connsiteX151" fmla="*/ 685800 w 1981200"/>
                <a:gd name="connsiteY151" fmla="*/ 2671762 h 3314700"/>
                <a:gd name="connsiteX152" fmla="*/ 695325 w 1981200"/>
                <a:gd name="connsiteY152" fmla="*/ 2633662 h 3314700"/>
                <a:gd name="connsiteX153" fmla="*/ 704850 w 1981200"/>
                <a:gd name="connsiteY153" fmla="*/ 2609850 h 3314700"/>
                <a:gd name="connsiteX154" fmla="*/ 719137 w 1981200"/>
                <a:gd name="connsiteY154" fmla="*/ 2590800 h 3314700"/>
                <a:gd name="connsiteX155" fmla="*/ 738187 w 1981200"/>
                <a:gd name="connsiteY155" fmla="*/ 2557462 h 3314700"/>
                <a:gd name="connsiteX156" fmla="*/ 766762 w 1981200"/>
                <a:gd name="connsiteY156" fmla="*/ 2533650 h 3314700"/>
                <a:gd name="connsiteX157" fmla="*/ 781050 w 1981200"/>
                <a:gd name="connsiteY157" fmla="*/ 2519362 h 3314700"/>
                <a:gd name="connsiteX158" fmla="*/ 800100 w 1981200"/>
                <a:gd name="connsiteY158" fmla="*/ 2514600 h 3314700"/>
                <a:gd name="connsiteX159" fmla="*/ 814387 w 1981200"/>
                <a:gd name="connsiteY159" fmla="*/ 2509837 h 3314700"/>
                <a:gd name="connsiteX160" fmla="*/ 842962 w 1981200"/>
                <a:gd name="connsiteY160" fmla="*/ 2495550 h 3314700"/>
                <a:gd name="connsiteX161" fmla="*/ 857250 w 1981200"/>
                <a:gd name="connsiteY161" fmla="*/ 2486025 h 3314700"/>
                <a:gd name="connsiteX162" fmla="*/ 909637 w 1981200"/>
                <a:gd name="connsiteY162" fmla="*/ 2476500 h 3314700"/>
                <a:gd name="connsiteX163" fmla="*/ 928687 w 1981200"/>
                <a:gd name="connsiteY163" fmla="*/ 2447925 h 3314700"/>
                <a:gd name="connsiteX164" fmla="*/ 938212 w 1981200"/>
                <a:gd name="connsiteY164" fmla="*/ 2433637 h 3314700"/>
                <a:gd name="connsiteX165" fmla="*/ 952500 w 1981200"/>
                <a:gd name="connsiteY165" fmla="*/ 2405062 h 3314700"/>
                <a:gd name="connsiteX166" fmla="*/ 966787 w 1981200"/>
                <a:gd name="connsiteY166" fmla="*/ 2390775 h 3314700"/>
                <a:gd name="connsiteX167" fmla="*/ 1004887 w 1981200"/>
                <a:gd name="connsiteY167" fmla="*/ 2347912 h 3314700"/>
                <a:gd name="connsiteX168" fmla="*/ 1019175 w 1981200"/>
                <a:gd name="connsiteY168" fmla="*/ 2338387 h 3314700"/>
                <a:gd name="connsiteX169" fmla="*/ 1042987 w 1981200"/>
                <a:gd name="connsiteY169" fmla="*/ 2309812 h 3314700"/>
                <a:gd name="connsiteX170" fmla="*/ 1057275 w 1981200"/>
                <a:gd name="connsiteY170" fmla="*/ 2300287 h 3314700"/>
                <a:gd name="connsiteX171" fmla="*/ 1066800 w 1981200"/>
                <a:gd name="connsiteY171" fmla="*/ 2286000 h 3314700"/>
                <a:gd name="connsiteX172" fmla="*/ 1071562 w 1981200"/>
                <a:gd name="connsiteY172" fmla="*/ 2271712 h 3314700"/>
                <a:gd name="connsiteX173" fmla="*/ 1085850 w 1981200"/>
                <a:gd name="connsiteY173" fmla="*/ 2257425 h 3314700"/>
                <a:gd name="connsiteX174" fmla="*/ 1109662 w 1981200"/>
                <a:gd name="connsiteY174" fmla="*/ 2214562 h 3314700"/>
                <a:gd name="connsiteX175" fmla="*/ 1123950 w 1981200"/>
                <a:gd name="connsiteY175" fmla="*/ 2200275 h 3314700"/>
                <a:gd name="connsiteX176" fmla="*/ 1143000 w 1981200"/>
                <a:gd name="connsiteY176" fmla="*/ 2171700 h 3314700"/>
                <a:gd name="connsiteX177" fmla="*/ 1147762 w 1981200"/>
                <a:gd name="connsiteY177" fmla="*/ 2157412 h 3314700"/>
                <a:gd name="connsiteX178" fmla="*/ 1147762 w 1981200"/>
                <a:gd name="connsiteY178" fmla="*/ 2024062 h 3314700"/>
                <a:gd name="connsiteX179" fmla="*/ 1143000 w 1981200"/>
                <a:gd name="connsiteY179" fmla="*/ 1990725 h 3314700"/>
                <a:gd name="connsiteX180" fmla="*/ 1138237 w 1981200"/>
                <a:gd name="connsiteY180" fmla="*/ 1943100 h 3314700"/>
                <a:gd name="connsiteX181" fmla="*/ 1119187 w 1981200"/>
                <a:gd name="connsiteY181" fmla="*/ 1900237 h 3314700"/>
                <a:gd name="connsiteX182" fmla="*/ 1090612 w 1981200"/>
                <a:gd name="connsiteY182" fmla="*/ 1890712 h 3314700"/>
                <a:gd name="connsiteX183" fmla="*/ 1042987 w 1981200"/>
                <a:gd name="connsiteY183" fmla="*/ 1881187 h 3314700"/>
                <a:gd name="connsiteX184" fmla="*/ 1004887 w 1981200"/>
                <a:gd name="connsiteY184" fmla="*/ 1871662 h 3314700"/>
                <a:gd name="connsiteX185" fmla="*/ 985837 w 1981200"/>
                <a:gd name="connsiteY185" fmla="*/ 1866900 h 3314700"/>
                <a:gd name="connsiteX186" fmla="*/ 966787 w 1981200"/>
                <a:gd name="connsiteY186" fmla="*/ 1862137 h 3314700"/>
                <a:gd name="connsiteX187" fmla="*/ 947737 w 1981200"/>
                <a:gd name="connsiteY187" fmla="*/ 1857375 h 3314700"/>
                <a:gd name="connsiteX188" fmla="*/ 933450 w 1981200"/>
                <a:gd name="connsiteY188" fmla="*/ 1852612 h 3314700"/>
                <a:gd name="connsiteX189" fmla="*/ 881062 w 1981200"/>
                <a:gd name="connsiteY189" fmla="*/ 1828800 h 3314700"/>
                <a:gd name="connsiteX190" fmla="*/ 857250 w 1981200"/>
                <a:gd name="connsiteY190" fmla="*/ 1804987 h 3314700"/>
                <a:gd name="connsiteX191" fmla="*/ 842962 w 1981200"/>
                <a:gd name="connsiteY191" fmla="*/ 1790700 h 3314700"/>
                <a:gd name="connsiteX192" fmla="*/ 833437 w 1981200"/>
                <a:gd name="connsiteY192" fmla="*/ 1776412 h 3314700"/>
                <a:gd name="connsiteX193" fmla="*/ 814387 w 1981200"/>
                <a:gd name="connsiteY193" fmla="*/ 1766887 h 3314700"/>
                <a:gd name="connsiteX194" fmla="*/ 800100 w 1981200"/>
                <a:gd name="connsiteY194" fmla="*/ 1757362 h 3314700"/>
                <a:gd name="connsiteX195" fmla="*/ 752475 w 1981200"/>
                <a:gd name="connsiteY195" fmla="*/ 1743075 h 3314700"/>
                <a:gd name="connsiteX196" fmla="*/ 719137 w 1981200"/>
                <a:gd name="connsiteY196" fmla="*/ 1728787 h 3314700"/>
                <a:gd name="connsiteX197" fmla="*/ 704850 w 1981200"/>
                <a:gd name="connsiteY197" fmla="*/ 1724025 h 3314700"/>
                <a:gd name="connsiteX198" fmla="*/ 690562 w 1981200"/>
                <a:gd name="connsiteY198" fmla="*/ 1714500 h 3314700"/>
                <a:gd name="connsiteX199" fmla="*/ 676275 w 1981200"/>
                <a:gd name="connsiteY199" fmla="*/ 1709737 h 3314700"/>
                <a:gd name="connsiteX200" fmla="*/ 671512 w 1981200"/>
                <a:gd name="connsiteY200" fmla="*/ 1695450 h 3314700"/>
                <a:gd name="connsiteX201" fmla="*/ 657225 w 1981200"/>
                <a:gd name="connsiteY201" fmla="*/ 1685925 h 3314700"/>
                <a:gd name="connsiteX202" fmla="*/ 619125 w 1981200"/>
                <a:gd name="connsiteY202" fmla="*/ 1643062 h 3314700"/>
                <a:gd name="connsiteX203" fmla="*/ 590550 w 1981200"/>
                <a:gd name="connsiteY203" fmla="*/ 1619250 h 3314700"/>
                <a:gd name="connsiteX204" fmla="*/ 552450 w 1981200"/>
                <a:gd name="connsiteY204" fmla="*/ 1600200 h 3314700"/>
                <a:gd name="connsiteX205" fmla="*/ 509587 w 1981200"/>
                <a:gd name="connsiteY205" fmla="*/ 1571625 h 3314700"/>
                <a:gd name="connsiteX206" fmla="*/ 495300 w 1981200"/>
                <a:gd name="connsiteY206" fmla="*/ 1562100 h 3314700"/>
                <a:gd name="connsiteX207" fmla="*/ 461962 w 1981200"/>
                <a:gd name="connsiteY207" fmla="*/ 1547812 h 3314700"/>
                <a:gd name="connsiteX208" fmla="*/ 433387 w 1981200"/>
                <a:gd name="connsiteY208" fmla="*/ 1533525 h 3314700"/>
                <a:gd name="connsiteX209" fmla="*/ 395287 w 1981200"/>
                <a:gd name="connsiteY209" fmla="*/ 1490662 h 3314700"/>
                <a:gd name="connsiteX210" fmla="*/ 381000 w 1981200"/>
                <a:gd name="connsiteY210" fmla="*/ 1476375 h 3314700"/>
                <a:gd name="connsiteX211" fmla="*/ 347662 w 1981200"/>
                <a:gd name="connsiteY211" fmla="*/ 1452562 h 3314700"/>
                <a:gd name="connsiteX212" fmla="*/ 314325 w 1981200"/>
                <a:gd name="connsiteY212" fmla="*/ 1428750 h 3314700"/>
                <a:gd name="connsiteX213" fmla="*/ 290512 w 1981200"/>
                <a:gd name="connsiteY213" fmla="*/ 1404937 h 3314700"/>
                <a:gd name="connsiteX214" fmla="*/ 261937 w 1981200"/>
                <a:gd name="connsiteY214" fmla="*/ 1381125 h 3314700"/>
                <a:gd name="connsiteX215" fmla="*/ 233362 w 1981200"/>
                <a:gd name="connsiteY215" fmla="*/ 1366837 h 3314700"/>
                <a:gd name="connsiteX216" fmla="*/ 171450 w 1981200"/>
                <a:gd name="connsiteY216" fmla="*/ 1371600 h 3314700"/>
                <a:gd name="connsiteX217" fmla="*/ 123825 w 1981200"/>
                <a:gd name="connsiteY217" fmla="*/ 1362075 h 3314700"/>
                <a:gd name="connsiteX218" fmla="*/ 109537 w 1981200"/>
                <a:gd name="connsiteY218" fmla="*/ 1352550 h 3314700"/>
                <a:gd name="connsiteX219" fmla="*/ 95250 w 1981200"/>
                <a:gd name="connsiteY219" fmla="*/ 1347787 h 3314700"/>
                <a:gd name="connsiteX220" fmla="*/ 80962 w 1981200"/>
                <a:gd name="connsiteY220" fmla="*/ 1333500 h 3314700"/>
                <a:gd name="connsiteX221" fmla="*/ 47625 w 1981200"/>
                <a:gd name="connsiteY221" fmla="*/ 1309687 h 3314700"/>
                <a:gd name="connsiteX222" fmla="*/ 28575 w 1981200"/>
                <a:gd name="connsiteY222" fmla="*/ 1281112 h 3314700"/>
                <a:gd name="connsiteX223" fmla="*/ 9525 w 1981200"/>
                <a:gd name="connsiteY223" fmla="*/ 1252537 h 3314700"/>
                <a:gd name="connsiteX224" fmla="*/ 0 w 1981200"/>
                <a:gd name="connsiteY224" fmla="*/ 1223962 h 3314700"/>
                <a:gd name="connsiteX225" fmla="*/ 9525 w 1981200"/>
                <a:gd name="connsiteY225" fmla="*/ 1166812 h 3314700"/>
                <a:gd name="connsiteX226" fmla="*/ 19050 w 1981200"/>
                <a:gd name="connsiteY226" fmla="*/ 1152525 h 3314700"/>
                <a:gd name="connsiteX227" fmla="*/ 42862 w 1981200"/>
                <a:gd name="connsiteY227" fmla="*/ 1109662 h 3314700"/>
                <a:gd name="connsiteX228" fmla="*/ 52387 w 1981200"/>
                <a:gd name="connsiteY228" fmla="*/ 1095375 h 3314700"/>
                <a:gd name="connsiteX229" fmla="*/ 80962 w 1981200"/>
                <a:gd name="connsiteY229" fmla="*/ 1066800 h 3314700"/>
                <a:gd name="connsiteX230" fmla="*/ 119062 w 1981200"/>
                <a:gd name="connsiteY230" fmla="*/ 1042987 h 3314700"/>
                <a:gd name="connsiteX231" fmla="*/ 138112 w 1981200"/>
                <a:gd name="connsiteY231" fmla="*/ 1038225 h 3314700"/>
                <a:gd name="connsiteX232" fmla="*/ 166687 w 1981200"/>
                <a:gd name="connsiteY232" fmla="*/ 1023937 h 3314700"/>
                <a:gd name="connsiteX233" fmla="*/ 209550 w 1981200"/>
                <a:gd name="connsiteY233" fmla="*/ 1033462 h 3314700"/>
                <a:gd name="connsiteX234" fmla="*/ 257175 w 1981200"/>
                <a:gd name="connsiteY234" fmla="*/ 1047750 h 3314700"/>
                <a:gd name="connsiteX235" fmla="*/ 285750 w 1981200"/>
                <a:gd name="connsiteY235" fmla="*/ 1057275 h 3314700"/>
                <a:gd name="connsiteX236" fmla="*/ 314325 w 1981200"/>
                <a:gd name="connsiteY236" fmla="*/ 1076325 h 3314700"/>
                <a:gd name="connsiteX237" fmla="*/ 342900 w 1981200"/>
                <a:gd name="connsiteY237" fmla="*/ 1095375 h 3314700"/>
                <a:gd name="connsiteX238" fmla="*/ 357187 w 1981200"/>
                <a:gd name="connsiteY238" fmla="*/ 1109662 h 3314700"/>
                <a:gd name="connsiteX239" fmla="*/ 385762 w 1981200"/>
                <a:gd name="connsiteY239" fmla="*/ 1128712 h 3314700"/>
                <a:gd name="connsiteX240" fmla="*/ 428625 w 1981200"/>
                <a:gd name="connsiteY240" fmla="*/ 1162050 h 3314700"/>
                <a:gd name="connsiteX241" fmla="*/ 442912 w 1981200"/>
                <a:gd name="connsiteY241" fmla="*/ 1171575 h 3314700"/>
                <a:gd name="connsiteX242" fmla="*/ 457200 w 1981200"/>
                <a:gd name="connsiteY242" fmla="*/ 1185862 h 3314700"/>
                <a:gd name="connsiteX243" fmla="*/ 471487 w 1981200"/>
                <a:gd name="connsiteY243" fmla="*/ 1190625 h 3314700"/>
                <a:gd name="connsiteX244" fmla="*/ 504825 w 1981200"/>
                <a:gd name="connsiteY244" fmla="*/ 1214437 h 3314700"/>
                <a:gd name="connsiteX245" fmla="*/ 519112 w 1981200"/>
                <a:gd name="connsiteY245" fmla="*/ 1219200 h 3314700"/>
                <a:gd name="connsiteX246" fmla="*/ 538162 w 1981200"/>
                <a:gd name="connsiteY246" fmla="*/ 1233487 h 3314700"/>
                <a:gd name="connsiteX247" fmla="*/ 571500 w 1981200"/>
                <a:gd name="connsiteY247" fmla="*/ 1247775 h 3314700"/>
                <a:gd name="connsiteX248" fmla="*/ 609600 w 1981200"/>
                <a:gd name="connsiteY248" fmla="*/ 1266825 h 3314700"/>
                <a:gd name="connsiteX249" fmla="*/ 628650 w 1981200"/>
                <a:gd name="connsiteY249" fmla="*/ 1271587 h 3314700"/>
                <a:gd name="connsiteX250" fmla="*/ 657225 w 1981200"/>
                <a:gd name="connsiteY250" fmla="*/ 1281112 h 3314700"/>
                <a:gd name="connsiteX251" fmla="*/ 671512 w 1981200"/>
                <a:gd name="connsiteY251" fmla="*/ 1285875 h 3314700"/>
                <a:gd name="connsiteX252" fmla="*/ 690562 w 1981200"/>
                <a:gd name="connsiteY252" fmla="*/ 1290637 h 3314700"/>
                <a:gd name="connsiteX253" fmla="*/ 714375 w 1981200"/>
                <a:gd name="connsiteY253" fmla="*/ 1295400 h 3314700"/>
                <a:gd name="connsiteX254" fmla="*/ 733425 w 1981200"/>
                <a:gd name="connsiteY254" fmla="*/ 1300162 h 3314700"/>
                <a:gd name="connsiteX255" fmla="*/ 781050 w 1981200"/>
                <a:gd name="connsiteY255" fmla="*/ 1309687 h 3314700"/>
                <a:gd name="connsiteX256" fmla="*/ 814387 w 1981200"/>
                <a:gd name="connsiteY256" fmla="*/ 1319212 h 3314700"/>
                <a:gd name="connsiteX257" fmla="*/ 828675 w 1981200"/>
                <a:gd name="connsiteY257" fmla="*/ 1323975 h 3314700"/>
                <a:gd name="connsiteX258" fmla="*/ 847725 w 1981200"/>
                <a:gd name="connsiteY258" fmla="*/ 1328737 h 3314700"/>
                <a:gd name="connsiteX259" fmla="*/ 876300 w 1981200"/>
                <a:gd name="connsiteY259" fmla="*/ 1338262 h 3314700"/>
                <a:gd name="connsiteX260" fmla="*/ 919162 w 1981200"/>
                <a:gd name="connsiteY260" fmla="*/ 1366837 h 3314700"/>
                <a:gd name="connsiteX261" fmla="*/ 933450 w 1981200"/>
                <a:gd name="connsiteY261" fmla="*/ 1376362 h 3314700"/>
                <a:gd name="connsiteX262" fmla="*/ 976312 w 1981200"/>
                <a:gd name="connsiteY262" fmla="*/ 1409700 h 3314700"/>
                <a:gd name="connsiteX263" fmla="*/ 1004887 w 1981200"/>
                <a:gd name="connsiteY263" fmla="*/ 1423987 h 3314700"/>
                <a:gd name="connsiteX264" fmla="*/ 1047750 w 1981200"/>
                <a:gd name="connsiteY264" fmla="*/ 1447800 h 3314700"/>
                <a:gd name="connsiteX265" fmla="*/ 1062037 w 1981200"/>
                <a:gd name="connsiteY265" fmla="*/ 1443037 h 3314700"/>
                <a:gd name="connsiteX266" fmla="*/ 1076325 w 1981200"/>
                <a:gd name="connsiteY266" fmla="*/ 1433512 h 3314700"/>
                <a:gd name="connsiteX267" fmla="*/ 1109662 w 1981200"/>
                <a:gd name="connsiteY267" fmla="*/ 1443037 h 3314700"/>
                <a:gd name="connsiteX268" fmla="*/ 1152525 w 1981200"/>
                <a:gd name="connsiteY268" fmla="*/ 1466850 h 3314700"/>
                <a:gd name="connsiteX269" fmla="*/ 1209675 w 1981200"/>
                <a:gd name="connsiteY269" fmla="*/ 1514475 h 3314700"/>
                <a:gd name="connsiteX270" fmla="*/ 1223962 w 1981200"/>
                <a:gd name="connsiteY270" fmla="*/ 1519237 h 3314700"/>
                <a:gd name="connsiteX271" fmla="*/ 1266825 w 1981200"/>
                <a:gd name="connsiteY271" fmla="*/ 1500187 h 3314700"/>
                <a:gd name="connsiteX272" fmla="*/ 1285875 w 1981200"/>
                <a:gd name="connsiteY272" fmla="*/ 1471612 h 3314700"/>
                <a:gd name="connsiteX273" fmla="*/ 1319212 w 1981200"/>
                <a:gd name="connsiteY273" fmla="*/ 1462087 h 3314700"/>
                <a:gd name="connsiteX274" fmla="*/ 1352550 w 1981200"/>
                <a:gd name="connsiteY274" fmla="*/ 1452562 h 3314700"/>
                <a:gd name="connsiteX275" fmla="*/ 1366837 w 1981200"/>
                <a:gd name="connsiteY275" fmla="*/ 1443037 h 3314700"/>
                <a:gd name="connsiteX276" fmla="*/ 1376362 w 1981200"/>
                <a:gd name="connsiteY276" fmla="*/ 1414462 h 3314700"/>
                <a:gd name="connsiteX277" fmla="*/ 1366837 w 1981200"/>
                <a:gd name="connsiteY277" fmla="*/ 1385887 h 3314700"/>
                <a:gd name="connsiteX278" fmla="*/ 1362075 w 1981200"/>
                <a:gd name="connsiteY278" fmla="*/ 1371600 h 3314700"/>
                <a:gd name="connsiteX279" fmla="*/ 1343025 w 1981200"/>
                <a:gd name="connsiteY279" fmla="*/ 1343025 h 3314700"/>
                <a:gd name="connsiteX280" fmla="*/ 1333500 w 1981200"/>
                <a:gd name="connsiteY280" fmla="*/ 1328737 h 3314700"/>
                <a:gd name="connsiteX281" fmla="*/ 1304925 w 1981200"/>
                <a:gd name="connsiteY281" fmla="*/ 1309687 h 3314700"/>
                <a:gd name="connsiteX282" fmla="*/ 1290637 w 1981200"/>
                <a:gd name="connsiteY282" fmla="*/ 1300162 h 3314700"/>
                <a:gd name="connsiteX283" fmla="*/ 1276350 w 1981200"/>
                <a:gd name="connsiteY283" fmla="*/ 1295400 h 3314700"/>
                <a:gd name="connsiteX284" fmla="*/ 1252537 w 1981200"/>
                <a:gd name="connsiteY284" fmla="*/ 1271587 h 3314700"/>
                <a:gd name="connsiteX285" fmla="*/ 1243012 w 1981200"/>
                <a:gd name="connsiteY285" fmla="*/ 1257300 h 3314700"/>
                <a:gd name="connsiteX286" fmla="*/ 1228725 w 1981200"/>
                <a:gd name="connsiteY286" fmla="*/ 1243012 h 3314700"/>
                <a:gd name="connsiteX287" fmla="*/ 1209675 w 1981200"/>
                <a:gd name="connsiteY287" fmla="*/ 1200150 h 3314700"/>
                <a:gd name="connsiteX288" fmla="*/ 1200150 w 1981200"/>
                <a:gd name="connsiteY288" fmla="*/ 1185862 h 3314700"/>
                <a:gd name="connsiteX289" fmla="*/ 1195387 w 1981200"/>
                <a:gd name="connsiteY289" fmla="*/ 1109662 h 3314700"/>
                <a:gd name="connsiteX290" fmla="*/ 1157287 w 1981200"/>
                <a:gd name="connsiteY290" fmla="*/ 1076325 h 3314700"/>
                <a:gd name="connsiteX291" fmla="*/ 1071562 w 1981200"/>
                <a:gd name="connsiteY291" fmla="*/ 1062037 h 3314700"/>
                <a:gd name="connsiteX292" fmla="*/ 1014412 w 1981200"/>
                <a:gd name="connsiteY292" fmla="*/ 1057275 h 3314700"/>
                <a:gd name="connsiteX293" fmla="*/ 985837 w 1981200"/>
                <a:gd name="connsiteY293" fmla="*/ 1052512 h 3314700"/>
                <a:gd name="connsiteX294" fmla="*/ 862012 w 1981200"/>
                <a:gd name="connsiteY294" fmla="*/ 1042987 h 3314700"/>
                <a:gd name="connsiteX295" fmla="*/ 842962 w 1981200"/>
                <a:gd name="connsiteY295" fmla="*/ 1038225 h 3314700"/>
                <a:gd name="connsiteX296" fmla="*/ 723900 w 1981200"/>
                <a:gd name="connsiteY296" fmla="*/ 1028700 h 3314700"/>
                <a:gd name="connsiteX297" fmla="*/ 709612 w 1981200"/>
                <a:gd name="connsiteY297" fmla="*/ 1023937 h 3314700"/>
                <a:gd name="connsiteX298" fmla="*/ 700087 w 1981200"/>
                <a:gd name="connsiteY298" fmla="*/ 995362 h 3314700"/>
                <a:gd name="connsiteX299" fmla="*/ 709612 w 1981200"/>
                <a:gd name="connsiteY299" fmla="*/ 952500 h 3314700"/>
                <a:gd name="connsiteX300" fmla="*/ 719137 w 1981200"/>
                <a:gd name="connsiteY300" fmla="*/ 923925 h 3314700"/>
                <a:gd name="connsiteX301" fmla="*/ 733425 w 1981200"/>
                <a:gd name="connsiteY301" fmla="*/ 914400 h 3314700"/>
                <a:gd name="connsiteX302" fmla="*/ 762000 w 1981200"/>
                <a:gd name="connsiteY302" fmla="*/ 904875 h 3314700"/>
                <a:gd name="connsiteX303" fmla="*/ 776287 w 1981200"/>
                <a:gd name="connsiteY303" fmla="*/ 900112 h 3314700"/>
                <a:gd name="connsiteX304" fmla="*/ 804862 w 1981200"/>
                <a:gd name="connsiteY304" fmla="*/ 895350 h 3314700"/>
                <a:gd name="connsiteX305" fmla="*/ 842962 w 1981200"/>
                <a:gd name="connsiteY305" fmla="*/ 890587 h 3314700"/>
                <a:gd name="connsiteX306" fmla="*/ 881062 w 1981200"/>
                <a:gd name="connsiteY306" fmla="*/ 881062 h 3314700"/>
                <a:gd name="connsiteX307" fmla="*/ 904875 w 1981200"/>
                <a:gd name="connsiteY307" fmla="*/ 876300 h 3314700"/>
                <a:gd name="connsiteX308" fmla="*/ 990600 w 1981200"/>
                <a:gd name="connsiteY308" fmla="*/ 885825 h 3314700"/>
                <a:gd name="connsiteX309" fmla="*/ 1052512 w 1981200"/>
                <a:gd name="connsiteY309" fmla="*/ 876300 h 3314700"/>
                <a:gd name="connsiteX310" fmla="*/ 1123950 w 1981200"/>
                <a:gd name="connsiteY310" fmla="*/ 871537 h 3314700"/>
                <a:gd name="connsiteX311" fmla="*/ 1162050 w 1981200"/>
                <a:gd name="connsiteY311" fmla="*/ 866775 h 3314700"/>
                <a:gd name="connsiteX312" fmla="*/ 1176337 w 1981200"/>
                <a:gd name="connsiteY312" fmla="*/ 862012 h 3314700"/>
                <a:gd name="connsiteX313" fmla="*/ 1200150 w 1981200"/>
                <a:gd name="connsiteY313" fmla="*/ 833437 h 3314700"/>
                <a:gd name="connsiteX314" fmla="*/ 1195387 w 1981200"/>
                <a:gd name="connsiteY314" fmla="*/ 804862 h 3314700"/>
                <a:gd name="connsiteX315" fmla="*/ 1166812 w 1981200"/>
                <a:gd name="connsiteY315" fmla="*/ 781050 h 3314700"/>
                <a:gd name="connsiteX316" fmla="*/ 1147762 w 1981200"/>
                <a:gd name="connsiteY316" fmla="*/ 752475 h 3314700"/>
                <a:gd name="connsiteX317" fmla="*/ 1133475 w 1981200"/>
                <a:gd name="connsiteY317" fmla="*/ 723900 h 3314700"/>
                <a:gd name="connsiteX318" fmla="*/ 1147762 w 1981200"/>
                <a:gd name="connsiteY318" fmla="*/ 657225 h 3314700"/>
                <a:gd name="connsiteX319" fmla="*/ 1157287 w 1981200"/>
                <a:gd name="connsiteY319" fmla="*/ 642937 h 3314700"/>
                <a:gd name="connsiteX320" fmla="*/ 1176337 w 1981200"/>
                <a:gd name="connsiteY320" fmla="*/ 619125 h 3314700"/>
                <a:gd name="connsiteX321" fmla="*/ 1200150 w 1981200"/>
                <a:gd name="connsiteY321" fmla="*/ 590550 h 3314700"/>
                <a:gd name="connsiteX322" fmla="*/ 1209675 w 1981200"/>
                <a:gd name="connsiteY322" fmla="*/ 576262 h 3314700"/>
                <a:gd name="connsiteX323" fmla="*/ 1219200 w 1981200"/>
                <a:gd name="connsiteY323" fmla="*/ 542925 h 3314700"/>
                <a:gd name="connsiteX324" fmla="*/ 1214437 w 1981200"/>
                <a:gd name="connsiteY324" fmla="*/ 528637 h 3314700"/>
                <a:gd name="connsiteX325" fmla="*/ 1219200 w 1981200"/>
                <a:gd name="connsiteY325" fmla="*/ 514350 h 3314700"/>
                <a:gd name="connsiteX326" fmla="*/ 1247775 w 1981200"/>
                <a:gd name="connsiteY326" fmla="*/ 490537 h 3314700"/>
                <a:gd name="connsiteX327" fmla="*/ 1252537 w 1981200"/>
                <a:gd name="connsiteY327" fmla="*/ 476250 h 3314700"/>
                <a:gd name="connsiteX328" fmla="*/ 1262062 w 1981200"/>
                <a:gd name="connsiteY328" fmla="*/ 461962 h 3314700"/>
                <a:gd name="connsiteX329" fmla="*/ 1285875 w 1981200"/>
                <a:gd name="connsiteY329" fmla="*/ 428625 h 3314700"/>
                <a:gd name="connsiteX330" fmla="*/ 1290637 w 1981200"/>
                <a:gd name="connsiteY330" fmla="*/ 414337 h 3314700"/>
                <a:gd name="connsiteX331" fmla="*/ 1300162 w 1981200"/>
                <a:gd name="connsiteY331" fmla="*/ 400050 h 3314700"/>
                <a:gd name="connsiteX332" fmla="*/ 1309687 w 1981200"/>
                <a:gd name="connsiteY332" fmla="*/ 371475 h 3314700"/>
                <a:gd name="connsiteX333" fmla="*/ 1314450 w 1981200"/>
                <a:gd name="connsiteY333" fmla="*/ 328612 h 3314700"/>
                <a:gd name="connsiteX334" fmla="*/ 1319212 w 1981200"/>
                <a:gd name="connsiteY334" fmla="*/ 300037 h 3314700"/>
                <a:gd name="connsiteX335" fmla="*/ 1323975 w 1981200"/>
                <a:gd name="connsiteY335" fmla="*/ 190500 h 3314700"/>
                <a:gd name="connsiteX336" fmla="*/ 1333500 w 1981200"/>
                <a:gd name="connsiteY336" fmla="*/ 161925 h 3314700"/>
                <a:gd name="connsiteX337" fmla="*/ 1343025 w 1981200"/>
                <a:gd name="connsiteY337" fmla="*/ 147637 h 3314700"/>
                <a:gd name="connsiteX338" fmla="*/ 1357312 w 1981200"/>
                <a:gd name="connsiteY338" fmla="*/ 119062 h 3314700"/>
                <a:gd name="connsiteX339" fmla="*/ 1366837 w 1981200"/>
                <a:gd name="connsiteY339" fmla="*/ 90487 h 3314700"/>
                <a:gd name="connsiteX340" fmla="*/ 1371600 w 1981200"/>
                <a:gd name="connsiteY340" fmla="*/ 76200 h 3314700"/>
                <a:gd name="connsiteX341" fmla="*/ 1390650 w 1981200"/>
                <a:gd name="connsiteY341" fmla="*/ 47625 h 3314700"/>
                <a:gd name="connsiteX342" fmla="*/ 1400175 w 1981200"/>
                <a:gd name="connsiteY342" fmla="*/ 33337 h 3314700"/>
                <a:gd name="connsiteX343" fmla="*/ 1419225 w 1981200"/>
                <a:gd name="connsiteY343" fmla="*/ 23812 h 3314700"/>
                <a:gd name="connsiteX344" fmla="*/ 1447800 w 1981200"/>
                <a:gd name="connsiteY344" fmla="*/ 14287 h 3314700"/>
                <a:gd name="connsiteX345" fmla="*/ 1462087 w 1981200"/>
                <a:gd name="connsiteY345" fmla="*/ 9525 h 3314700"/>
                <a:gd name="connsiteX346" fmla="*/ 1476375 w 1981200"/>
                <a:gd name="connsiteY346" fmla="*/ 4762 h 3314700"/>
                <a:gd name="connsiteX347" fmla="*/ 1495425 w 1981200"/>
                <a:gd name="connsiteY347" fmla="*/ 0 h 3314700"/>
                <a:gd name="connsiteX348" fmla="*/ 1547812 w 1981200"/>
                <a:gd name="connsiteY348" fmla="*/ 9525 h 3314700"/>
                <a:gd name="connsiteX349" fmla="*/ 1519237 w 1981200"/>
                <a:gd name="connsiteY349" fmla="*/ 23812 h 3314700"/>
                <a:gd name="connsiteX0" fmla="*/ 1547812 w 1981200"/>
                <a:gd name="connsiteY0" fmla="*/ 9525 h 3314700"/>
                <a:gd name="connsiteX1" fmla="*/ 1590675 w 1981200"/>
                <a:gd name="connsiteY1" fmla="*/ 14287 h 3314700"/>
                <a:gd name="connsiteX2" fmla="*/ 1619250 w 1981200"/>
                <a:gd name="connsiteY2" fmla="*/ 28575 h 3314700"/>
                <a:gd name="connsiteX3" fmla="*/ 1624012 w 1981200"/>
                <a:gd name="connsiteY3" fmla="*/ 42862 h 3314700"/>
                <a:gd name="connsiteX4" fmla="*/ 1633537 w 1981200"/>
                <a:gd name="connsiteY4" fmla="*/ 57150 h 3314700"/>
                <a:gd name="connsiteX5" fmla="*/ 1643062 w 1981200"/>
                <a:gd name="connsiteY5" fmla="*/ 85725 h 3314700"/>
                <a:gd name="connsiteX6" fmla="*/ 1657350 w 1981200"/>
                <a:gd name="connsiteY6" fmla="*/ 133350 h 3314700"/>
                <a:gd name="connsiteX7" fmla="*/ 1662112 w 1981200"/>
                <a:gd name="connsiteY7" fmla="*/ 166687 h 3314700"/>
                <a:gd name="connsiteX8" fmla="*/ 1676400 w 1981200"/>
                <a:gd name="connsiteY8" fmla="*/ 219075 h 3314700"/>
                <a:gd name="connsiteX9" fmla="*/ 1681162 w 1981200"/>
                <a:gd name="connsiteY9" fmla="*/ 238125 h 3314700"/>
                <a:gd name="connsiteX10" fmla="*/ 1685925 w 1981200"/>
                <a:gd name="connsiteY10" fmla="*/ 261937 h 3314700"/>
                <a:gd name="connsiteX11" fmla="*/ 1695450 w 1981200"/>
                <a:gd name="connsiteY11" fmla="*/ 290512 h 3314700"/>
                <a:gd name="connsiteX12" fmla="*/ 1700212 w 1981200"/>
                <a:gd name="connsiteY12" fmla="*/ 304800 h 3314700"/>
                <a:gd name="connsiteX13" fmla="*/ 1704975 w 1981200"/>
                <a:gd name="connsiteY13" fmla="*/ 328612 h 3314700"/>
                <a:gd name="connsiteX14" fmla="*/ 1714500 w 1981200"/>
                <a:gd name="connsiteY14" fmla="*/ 381000 h 3314700"/>
                <a:gd name="connsiteX15" fmla="*/ 1719262 w 1981200"/>
                <a:gd name="connsiteY15" fmla="*/ 395287 h 3314700"/>
                <a:gd name="connsiteX16" fmla="*/ 1738312 w 1981200"/>
                <a:gd name="connsiteY16" fmla="*/ 471487 h 3314700"/>
                <a:gd name="connsiteX17" fmla="*/ 1743075 w 1981200"/>
                <a:gd name="connsiteY17" fmla="*/ 485775 h 3314700"/>
                <a:gd name="connsiteX18" fmla="*/ 1747837 w 1981200"/>
                <a:gd name="connsiteY18" fmla="*/ 500062 h 3314700"/>
                <a:gd name="connsiteX19" fmla="*/ 1762125 w 1981200"/>
                <a:gd name="connsiteY19" fmla="*/ 514350 h 3314700"/>
                <a:gd name="connsiteX20" fmla="*/ 1771650 w 1981200"/>
                <a:gd name="connsiteY20" fmla="*/ 528637 h 3314700"/>
                <a:gd name="connsiteX21" fmla="*/ 1785937 w 1981200"/>
                <a:gd name="connsiteY21" fmla="*/ 538162 h 3314700"/>
                <a:gd name="connsiteX22" fmla="*/ 1809750 w 1981200"/>
                <a:gd name="connsiteY22" fmla="*/ 561975 h 3314700"/>
                <a:gd name="connsiteX23" fmla="*/ 1833562 w 1981200"/>
                <a:gd name="connsiteY23" fmla="*/ 585787 h 3314700"/>
                <a:gd name="connsiteX24" fmla="*/ 1852612 w 1981200"/>
                <a:gd name="connsiteY24" fmla="*/ 614362 h 3314700"/>
                <a:gd name="connsiteX25" fmla="*/ 1862137 w 1981200"/>
                <a:gd name="connsiteY25" fmla="*/ 628650 h 3314700"/>
                <a:gd name="connsiteX26" fmla="*/ 1871662 w 1981200"/>
                <a:gd name="connsiteY26" fmla="*/ 657225 h 3314700"/>
                <a:gd name="connsiteX27" fmla="*/ 1876425 w 1981200"/>
                <a:gd name="connsiteY27" fmla="*/ 671512 h 3314700"/>
                <a:gd name="connsiteX28" fmla="*/ 1881187 w 1981200"/>
                <a:gd name="connsiteY28" fmla="*/ 704850 h 3314700"/>
                <a:gd name="connsiteX29" fmla="*/ 1876425 w 1981200"/>
                <a:gd name="connsiteY29" fmla="*/ 728662 h 3314700"/>
                <a:gd name="connsiteX30" fmla="*/ 1866900 w 1981200"/>
                <a:gd name="connsiteY30" fmla="*/ 757237 h 3314700"/>
                <a:gd name="connsiteX31" fmla="*/ 1862137 w 1981200"/>
                <a:gd name="connsiteY31" fmla="*/ 771525 h 3314700"/>
                <a:gd name="connsiteX32" fmla="*/ 1843087 w 1981200"/>
                <a:gd name="connsiteY32" fmla="*/ 800100 h 3314700"/>
                <a:gd name="connsiteX33" fmla="*/ 1824037 w 1981200"/>
                <a:gd name="connsiteY33" fmla="*/ 828675 h 3314700"/>
                <a:gd name="connsiteX34" fmla="*/ 1814512 w 1981200"/>
                <a:gd name="connsiteY34" fmla="*/ 842962 h 3314700"/>
                <a:gd name="connsiteX35" fmla="*/ 1809750 w 1981200"/>
                <a:gd name="connsiteY35" fmla="*/ 857250 h 3314700"/>
                <a:gd name="connsiteX36" fmla="*/ 1819275 w 1981200"/>
                <a:gd name="connsiteY36" fmla="*/ 885825 h 3314700"/>
                <a:gd name="connsiteX37" fmla="*/ 1824037 w 1981200"/>
                <a:gd name="connsiteY37" fmla="*/ 904875 h 3314700"/>
                <a:gd name="connsiteX38" fmla="*/ 1833562 w 1981200"/>
                <a:gd name="connsiteY38" fmla="*/ 1038225 h 3314700"/>
                <a:gd name="connsiteX39" fmla="*/ 1828800 w 1981200"/>
                <a:gd name="connsiteY39" fmla="*/ 1066800 h 3314700"/>
                <a:gd name="connsiteX40" fmla="*/ 1819275 w 1981200"/>
                <a:gd name="connsiteY40" fmla="*/ 1176337 h 3314700"/>
                <a:gd name="connsiteX41" fmla="*/ 1809750 w 1981200"/>
                <a:gd name="connsiteY41" fmla="*/ 1204912 h 3314700"/>
                <a:gd name="connsiteX42" fmla="*/ 1781175 w 1981200"/>
                <a:gd name="connsiteY42" fmla="*/ 1247775 h 3314700"/>
                <a:gd name="connsiteX43" fmla="*/ 1771650 w 1981200"/>
                <a:gd name="connsiteY43" fmla="*/ 1262062 h 3314700"/>
                <a:gd name="connsiteX44" fmla="*/ 1747837 w 1981200"/>
                <a:gd name="connsiteY44" fmla="*/ 1304925 h 3314700"/>
                <a:gd name="connsiteX45" fmla="*/ 1738312 w 1981200"/>
                <a:gd name="connsiteY45" fmla="*/ 1319212 h 3314700"/>
                <a:gd name="connsiteX46" fmla="*/ 1724025 w 1981200"/>
                <a:gd name="connsiteY46" fmla="*/ 1328737 h 3314700"/>
                <a:gd name="connsiteX47" fmla="*/ 1714500 w 1981200"/>
                <a:gd name="connsiteY47" fmla="*/ 1343025 h 3314700"/>
                <a:gd name="connsiteX48" fmla="*/ 1685925 w 1981200"/>
                <a:gd name="connsiteY48" fmla="*/ 1362075 h 3314700"/>
                <a:gd name="connsiteX49" fmla="*/ 1671637 w 1981200"/>
                <a:gd name="connsiteY49" fmla="*/ 1371600 h 3314700"/>
                <a:gd name="connsiteX50" fmla="*/ 1647825 w 1981200"/>
                <a:gd name="connsiteY50" fmla="*/ 1400175 h 3314700"/>
                <a:gd name="connsiteX51" fmla="*/ 1662112 w 1981200"/>
                <a:gd name="connsiteY51" fmla="*/ 1438275 h 3314700"/>
                <a:gd name="connsiteX52" fmla="*/ 1690687 w 1981200"/>
                <a:gd name="connsiteY52" fmla="*/ 1447800 h 3314700"/>
                <a:gd name="connsiteX53" fmla="*/ 1747837 w 1981200"/>
                <a:gd name="connsiteY53" fmla="*/ 1485900 h 3314700"/>
                <a:gd name="connsiteX54" fmla="*/ 1762125 w 1981200"/>
                <a:gd name="connsiteY54" fmla="*/ 1495425 h 3314700"/>
                <a:gd name="connsiteX55" fmla="*/ 1776412 w 1981200"/>
                <a:gd name="connsiteY55" fmla="*/ 1504950 h 3314700"/>
                <a:gd name="connsiteX56" fmla="*/ 1790700 w 1981200"/>
                <a:gd name="connsiteY56" fmla="*/ 1509712 h 3314700"/>
                <a:gd name="connsiteX57" fmla="*/ 1804987 w 1981200"/>
                <a:gd name="connsiteY57" fmla="*/ 1519237 h 3314700"/>
                <a:gd name="connsiteX58" fmla="*/ 1828800 w 1981200"/>
                <a:gd name="connsiteY58" fmla="*/ 1562100 h 3314700"/>
                <a:gd name="connsiteX59" fmla="*/ 1833562 w 1981200"/>
                <a:gd name="connsiteY59" fmla="*/ 1590675 h 3314700"/>
                <a:gd name="connsiteX60" fmla="*/ 1862137 w 1981200"/>
                <a:gd name="connsiteY60" fmla="*/ 1609725 h 3314700"/>
                <a:gd name="connsiteX61" fmla="*/ 1876425 w 1981200"/>
                <a:gd name="connsiteY61" fmla="*/ 1619250 h 3314700"/>
                <a:gd name="connsiteX62" fmla="*/ 1890712 w 1981200"/>
                <a:gd name="connsiteY62" fmla="*/ 1671637 h 3314700"/>
                <a:gd name="connsiteX63" fmla="*/ 1895475 w 1981200"/>
                <a:gd name="connsiteY63" fmla="*/ 1685925 h 3314700"/>
                <a:gd name="connsiteX64" fmla="*/ 1909762 w 1981200"/>
                <a:gd name="connsiteY64" fmla="*/ 1695450 h 3314700"/>
                <a:gd name="connsiteX65" fmla="*/ 1919287 w 1981200"/>
                <a:gd name="connsiteY65" fmla="*/ 1724025 h 3314700"/>
                <a:gd name="connsiteX66" fmla="*/ 1938337 w 1981200"/>
                <a:gd name="connsiteY66" fmla="*/ 1752600 h 3314700"/>
                <a:gd name="connsiteX67" fmla="*/ 1947862 w 1981200"/>
                <a:gd name="connsiteY67" fmla="*/ 1766887 h 3314700"/>
                <a:gd name="connsiteX68" fmla="*/ 1957387 w 1981200"/>
                <a:gd name="connsiteY68" fmla="*/ 1795462 h 3314700"/>
                <a:gd name="connsiteX69" fmla="*/ 1976437 w 1981200"/>
                <a:gd name="connsiteY69" fmla="*/ 1838325 h 3314700"/>
                <a:gd name="connsiteX70" fmla="*/ 1981200 w 1981200"/>
                <a:gd name="connsiteY70" fmla="*/ 1852612 h 3314700"/>
                <a:gd name="connsiteX71" fmla="*/ 1976437 w 1981200"/>
                <a:gd name="connsiteY71" fmla="*/ 1895475 h 3314700"/>
                <a:gd name="connsiteX72" fmla="*/ 1962150 w 1981200"/>
                <a:gd name="connsiteY72" fmla="*/ 1962150 h 3314700"/>
                <a:gd name="connsiteX73" fmla="*/ 1952625 w 1981200"/>
                <a:gd name="connsiteY73" fmla="*/ 1990725 h 3314700"/>
                <a:gd name="connsiteX74" fmla="*/ 1943100 w 1981200"/>
                <a:gd name="connsiteY74" fmla="*/ 2019300 h 3314700"/>
                <a:gd name="connsiteX75" fmla="*/ 1938337 w 1981200"/>
                <a:gd name="connsiteY75" fmla="*/ 2033587 h 3314700"/>
                <a:gd name="connsiteX76" fmla="*/ 1924050 w 1981200"/>
                <a:gd name="connsiteY76" fmla="*/ 2043112 h 3314700"/>
                <a:gd name="connsiteX77" fmla="*/ 1905000 w 1981200"/>
                <a:gd name="connsiteY77" fmla="*/ 2071687 h 3314700"/>
                <a:gd name="connsiteX78" fmla="*/ 1895475 w 1981200"/>
                <a:gd name="connsiteY78" fmla="*/ 2085975 h 3314700"/>
                <a:gd name="connsiteX79" fmla="*/ 1881187 w 1981200"/>
                <a:gd name="connsiteY79" fmla="*/ 2114550 h 3314700"/>
                <a:gd name="connsiteX80" fmla="*/ 1876425 w 1981200"/>
                <a:gd name="connsiteY80" fmla="*/ 2162175 h 3314700"/>
                <a:gd name="connsiteX81" fmla="*/ 1871662 w 1981200"/>
                <a:gd name="connsiteY81" fmla="*/ 2224087 h 3314700"/>
                <a:gd name="connsiteX82" fmla="*/ 1862137 w 1981200"/>
                <a:gd name="connsiteY82" fmla="*/ 2252662 h 3314700"/>
                <a:gd name="connsiteX83" fmla="*/ 1847850 w 1981200"/>
                <a:gd name="connsiteY83" fmla="*/ 2295525 h 3314700"/>
                <a:gd name="connsiteX84" fmla="*/ 1843087 w 1981200"/>
                <a:gd name="connsiteY84" fmla="*/ 2309812 h 3314700"/>
                <a:gd name="connsiteX85" fmla="*/ 1838325 w 1981200"/>
                <a:gd name="connsiteY85" fmla="*/ 2324100 h 3314700"/>
                <a:gd name="connsiteX86" fmla="*/ 1828800 w 1981200"/>
                <a:gd name="connsiteY86" fmla="*/ 2338387 h 3314700"/>
                <a:gd name="connsiteX87" fmla="*/ 1819275 w 1981200"/>
                <a:gd name="connsiteY87" fmla="*/ 2366962 h 3314700"/>
                <a:gd name="connsiteX88" fmla="*/ 1824037 w 1981200"/>
                <a:gd name="connsiteY88" fmla="*/ 2405062 h 3314700"/>
                <a:gd name="connsiteX89" fmla="*/ 1828800 w 1981200"/>
                <a:gd name="connsiteY89" fmla="*/ 2419350 h 3314700"/>
                <a:gd name="connsiteX90" fmla="*/ 1843087 w 1981200"/>
                <a:gd name="connsiteY90" fmla="*/ 2428875 h 3314700"/>
                <a:gd name="connsiteX91" fmla="*/ 1857375 w 1981200"/>
                <a:gd name="connsiteY91" fmla="*/ 2481262 h 3314700"/>
                <a:gd name="connsiteX92" fmla="*/ 1857375 w 1981200"/>
                <a:gd name="connsiteY92" fmla="*/ 2786062 h 3314700"/>
                <a:gd name="connsiteX93" fmla="*/ 1852612 w 1981200"/>
                <a:gd name="connsiteY93" fmla="*/ 2867025 h 3314700"/>
                <a:gd name="connsiteX94" fmla="*/ 1847850 w 1981200"/>
                <a:gd name="connsiteY94" fmla="*/ 2986087 h 3314700"/>
                <a:gd name="connsiteX95" fmla="*/ 1843087 w 1981200"/>
                <a:gd name="connsiteY95" fmla="*/ 3157537 h 3314700"/>
                <a:gd name="connsiteX96" fmla="*/ 1833562 w 1981200"/>
                <a:gd name="connsiteY96" fmla="*/ 3209925 h 3314700"/>
                <a:gd name="connsiteX97" fmla="*/ 1828800 w 1981200"/>
                <a:gd name="connsiteY97" fmla="*/ 3224212 h 3314700"/>
                <a:gd name="connsiteX98" fmla="*/ 1800225 w 1981200"/>
                <a:gd name="connsiteY98" fmla="*/ 3243262 h 3314700"/>
                <a:gd name="connsiteX99" fmla="*/ 1785937 w 1981200"/>
                <a:gd name="connsiteY99" fmla="*/ 3252787 h 3314700"/>
                <a:gd name="connsiteX100" fmla="*/ 1757362 w 1981200"/>
                <a:gd name="connsiteY100" fmla="*/ 3267075 h 3314700"/>
                <a:gd name="connsiteX101" fmla="*/ 1719262 w 1981200"/>
                <a:gd name="connsiteY101" fmla="*/ 3271837 h 3314700"/>
                <a:gd name="connsiteX102" fmla="*/ 1657350 w 1981200"/>
                <a:gd name="connsiteY102" fmla="*/ 3286125 h 3314700"/>
                <a:gd name="connsiteX103" fmla="*/ 1585912 w 1981200"/>
                <a:gd name="connsiteY103" fmla="*/ 3300412 h 3314700"/>
                <a:gd name="connsiteX104" fmla="*/ 1566862 w 1981200"/>
                <a:gd name="connsiteY104" fmla="*/ 3305175 h 3314700"/>
                <a:gd name="connsiteX105" fmla="*/ 1504950 w 1981200"/>
                <a:gd name="connsiteY105" fmla="*/ 3314700 h 3314700"/>
                <a:gd name="connsiteX106" fmla="*/ 1343025 w 1981200"/>
                <a:gd name="connsiteY106" fmla="*/ 3305175 h 3314700"/>
                <a:gd name="connsiteX107" fmla="*/ 1281112 w 1981200"/>
                <a:gd name="connsiteY107" fmla="*/ 3290887 h 3314700"/>
                <a:gd name="connsiteX108" fmla="*/ 1252537 w 1981200"/>
                <a:gd name="connsiteY108" fmla="*/ 3286125 h 3314700"/>
                <a:gd name="connsiteX109" fmla="*/ 1238250 w 1981200"/>
                <a:gd name="connsiteY109" fmla="*/ 3281362 h 3314700"/>
                <a:gd name="connsiteX110" fmla="*/ 1219200 w 1981200"/>
                <a:gd name="connsiteY110" fmla="*/ 3276600 h 3314700"/>
                <a:gd name="connsiteX111" fmla="*/ 1204912 w 1981200"/>
                <a:gd name="connsiteY111" fmla="*/ 3267075 h 3314700"/>
                <a:gd name="connsiteX112" fmla="*/ 1190625 w 1981200"/>
                <a:gd name="connsiteY112" fmla="*/ 3262312 h 3314700"/>
                <a:gd name="connsiteX113" fmla="*/ 1166812 w 1981200"/>
                <a:gd name="connsiteY113" fmla="*/ 3243262 h 3314700"/>
                <a:gd name="connsiteX114" fmla="*/ 1157287 w 1981200"/>
                <a:gd name="connsiteY114" fmla="*/ 3228975 h 3314700"/>
                <a:gd name="connsiteX115" fmla="*/ 1152525 w 1981200"/>
                <a:gd name="connsiteY115" fmla="*/ 3214687 h 3314700"/>
                <a:gd name="connsiteX116" fmla="*/ 1143000 w 1981200"/>
                <a:gd name="connsiteY116" fmla="*/ 3200400 h 3314700"/>
                <a:gd name="connsiteX117" fmla="*/ 1138237 w 1981200"/>
                <a:gd name="connsiteY117" fmla="*/ 3171825 h 3314700"/>
                <a:gd name="connsiteX118" fmla="*/ 1133475 w 1981200"/>
                <a:gd name="connsiteY118" fmla="*/ 3152775 h 3314700"/>
                <a:gd name="connsiteX119" fmla="*/ 1128712 w 1981200"/>
                <a:gd name="connsiteY119" fmla="*/ 3100387 h 3314700"/>
                <a:gd name="connsiteX120" fmla="*/ 1133475 w 1981200"/>
                <a:gd name="connsiteY120" fmla="*/ 3081337 h 3314700"/>
                <a:gd name="connsiteX121" fmla="*/ 1138237 w 1981200"/>
                <a:gd name="connsiteY121" fmla="*/ 3052762 h 3314700"/>
                <a:gd name="connsiteX122" fmla="*/ 1143000 w 1981200"/>
                <a:gd name="connsiteY122" fmla="*/ 2890837 h 3314700"/>
                <a:gd name="connsiteX123" fmla="*/ 1147762 w 1981200"/>
                <a:gd name="connsiteY123" fmla="*/ 2828925 h 3314700"/>
                <a:gd name="connsiteX124" fmla="*/ 1157287 w 1981200"/>
                <a:gd name="connsiteY124" fmla="*/ 2633662 h 3314700"/>
                <a:gd name="connsiteX125" fmla="*/ 1162050 w 1981200"/>
                <a:gd name="connsiteY125" fmla="*/ 2609850 h 3314700"/>
                <a:gd name="connsiteX126" fmla="*/ 1157287 w 1981200"/>
                <a:gd name="connsiteY126" fmla="*/ 2595562 h 3314700"/>
                <a:gd name="connsiteX127" fmla="*/ 1143000 w 1981200"/>
                <a:gd name="connsiteY127" fmla="*/ 2590800 h 3314700"/>
                <a:gd name="connsiteX128" fmla="*/ 1123950 w 1981200"/>
                <a:gd name="connsiteY128" fmla="*/ 2619375 h 3314700"/>
                <a:gd name="connsiteX129" fmla="*/ 1114425 w 1981200"/>
                <a:gd name="connsiteY129" fmla="*/ 2647950 h 3314700"/>
                <a:gd name="connsiteX130" fmla="*/ 1100137 w 1981200"/>
                <a:gd name="connsiteY130" fmla="*/ 2662237 h 3314700"/>
                <a:gd name="connsiteX131" fmla="*/ 1081087 w 1981200"/>
                <a:gd name="connsiteY131" fmla="*/ 2690812 h 3314700"/>
                <a:gd name="connsiteX132" fmla="*/ 1076325 w 1981200"/>
                <a:gd name="connsiteY132" fmla="*/ 2705100 h 3314700"/>
                <a:gd name="connsiteX133" fmla="*/ 1052512 w 1981200"/>
                <a:gd name="connsiteY133" fmla="*/ 2733675 h 3314700"/>
                <a:gd name="connsiteX134" fmla="*/ 1028700 w 1981200"/>
                <a:gd name="connsiteY134" fmla="*/ 2767012 h 3314700"/>
                <a:gd name="connsiteX135" fmla="*/ 1014412 w 1981200"/>
                <a:gd name="connsiteY135" fmla="*/ 2786062 h 3314700"/>
                <a:gd name="connsiteX136" fmla="*/ 976312 w 1981200"/>
                <a:gd name="connsiteY136" fmla="*/ 2809875 h 3314700"/>
                <a:gd name="connsiteX137" fmla="*/ 942975 w 1981200"/>
                <a:gd name="connsiteY137" fmla="*/ 2828925 h 3314700"/>
                <a:gd name="connsiteX138" fmla="*/ 909637 w 1981200"/>
                <a:gd name="connsiteY138" fmla="*/ 2838450 h 3314700"/>
                <a:gd name="connsiteX139" fmla="*/ 895350 w 1981200"/>
                <a:gd name="connsiteY139" fmla="*/ 2847975 h 3314700"/>
                <a:gd name="connsiteX140" fmla="*/ 866775 w 1981200"/>
                <a:gd name="connsiteY140" fmla="*/ 2857500 h 3314700"/>
                <a:gd name="connsiteX141" fmla="*/ 833437 w 1981200"/>
                <a:gd name="connsiteY141" fmla="*/ 2867025 h 3314700"/>
                <a:gd name="connsiteX142" fmla="*/ 800100 w 1981200"/>
                <a:gd name="connsiteY142" fmla="*/ 2862262 h 3314700"/>
                <a:gd name="connsiteX143" fmla="*/ 785812 w 1981200"/>
                <a:gd name="connsiteY143" fmla="*/ 2857500 h 3314700"/>
                <a:gd name="connsiteX144" fmla="*/ 757237 w 1981200"/>
                <a:gd name="connsiteY144" fmla="*/ 2828925 h 3314700"/>
                <a:gd name="connsiteX145" fmla="*/ 742950 w 1981200"/>
                <a:gd name="connsiteY145" fmla="*/ 2814637 h 3314700"/>
                <a:gd name="connsiteX146" fmla="*/ 719137 w 1981200"/>
                <a:gd name="connsiteY146" fmla="*/ 2786062 h 3314700"/>
                <a:gd name="connsiteX147" fmla="*/ 714375 w 1981200"/>
                <a:gd name="connsiteY147" fmla="*/ 2771775 h 3314700"/>
                <a:gd name="connsiteX148" fmla="*/ 704850 w 1981200"/>
                <a:gd name="connsiteY148" fmla="*/ 2757487 h 3314700"/>
                <a:gd name="connsiteX149" fmla="*/ 700087 w 1981200"/>
                <a:gd name="connsiteY149" fmla="*/ 2738437 h 3314700"/>
                <a:gd name="connsiteX150" fmla="*/ 690562 w 1981200"/>
                <a:gd name="connsiteY150" fmla="*/ 2714625 h 3314700"/>
                <a:gd name="connsiteX151" fmla="*/ 685800 w 1981200"/>
                <a:gd name="connsiteY151" fmla="*/ 2671762 h 3314700"/>
                <a:gd name="connsiteX152" fmla="*/ 695325 w 1981200"/>
                <a:gd name="connsiteY152" fmla="*/ 2633662 h 3314700"/>
                <a:gd name="connsiteX153" fmla="*/ 704850 w 1981200"/>
                <a:gd name="connsiteY153" fmla="*/ 2609850 h 3314700"/>
                <a:gd name="connsiteX154" fmla="*/ 719137 w 1981200"/>
                <a:gd name="connsiteY154" fmla="*/ 2590800 h 3314700"/>
                <a:gd name="connsiteX155" fmla="*/ 738187 w 1981200"/>
                <a:gd name="connsiteY155" fmla="*/ 2557462 h 3314700"/>
                <a:gd name="connsiteX156" fmla="*/ 766762 w 1981200"/>
                <a:gd name="connsiteY156" fmla="*/ 2533650 h 3314700"/>
                <a:gd name="connsiteX157" fmla="*/ 781050 w 1981200"/>
                <a:gd name="connsiteY157" fmla="*/ 2519362 h 3314700"/>
                <a:gd name="connsiteX158" fmla="*/ 800100 w 1981200"/>
                <a:gd name="connsiteY158" fmla="*/ 2514600 h 3314700"/>
                <a:gd name="connsiteX159" fmla="*/ 814387 w 1981200"/>
                <a:gd name="connsiteY159" fmla="*/ 2509837 h 3314700"/>
                <a:gd name="connsiteX160" fmla="*/ 842962 w 1981200"/>
                <a:gd name="connsiteY160" fmla="*/ 2495550 h 3314700"/>
                <a:gd name="connsiteX161" fmla="*/ 857250 w 1981200"/>
                <a:gd name="connsiteY161" fmla="*/ 2486025 h 3314700"/>
                <a:gd name="connsiteX162" fmla="*/ 909637 w 1981200"/>
                <a:gd name="connsiteY162" fmla="*/ 2476500 h 3314700"/>
                <a:gd name="connsiteX163" fmla="*/ 928687 w 1981200"/>
                <a:gd name="connsiteY163" fmla="*/ 2447925 h 3314700"/>
                <a:gd name="connsiteX164" fmla="*/ 938212 w 1981200"/>
                <a:gd name="connsiteY164" fmla="*/ 2433637 h 3314700"/>
                <a:gd name="connsiteX165" fmla="*/ 952500 w 1981200"/>
                <a:gd name="connsiteY165" fmla="*/ 2405062 h 3314700"/>
                <a:gd name="connsiteX166" fmla="*/ 966787 w 1981200"/>
                <a:gd name="connsiteY166" fmla="*/ 2390775 h 3314700"/>
                <a:gd name="connsiteX167" fmla="*/ 1004887 w 1981200"/>
                <a:gd name="connsiteY167" fmla="*/ 2347912 h 3314700"/>
                <a:gd name="connsiteX168" fmla="*/ 1019175 w 1981200"/>
                <a:gd name="connsiteY168" fmla="*/ 2338387 h 3314700"/>
                <a:gd name="connsiteX169" fmla="*/ 1042987 w 1981200"/>
                <a:gd name="connsiteY169" fmla="*/ 2309812 h 3314700"/>
                <a:gd name="connsiteX170" fmla="*/ 1057275 w 1981200"/>
                <a:gd name="connsiteY170" fmla="*/ 2300287 h 3314700"/>
                <a:gd name="connsiteX171" fmla="*/ 1066800 w 1981200"/>
                <a:gd name="connsiteY171" fmla="*/ 2286000 h 3314700"/>
                <a:gd name="connsiteX172" fmla="*/ 1071562 w 1981200"/>
                <a:gd name="connsiteY172" fmla="*/ 2271712 h 3314700"/>
                <a:gd name="connsiteX173" fmla="*/ 1085850 w 1981200"/>
                <a:gd name="connsiteY173" fmla="*/ 2257425 h 3314700"/>
                <a:gd name="connsiteX174" fmla="*/ 1109662 w 1981200"/>
                <a:gd name="connsiteY174" fmla="*/ 2214562 h 3314700"/>
                <a:gd name="connsiteX175" fmla="*/ 1123950 w 1981200"/>
                <a:gd name="connsiteY175" fmla="*/ 2200275 h 3314700"/>
                <a:gd name="connsiteX176" fmla="*/ 1143000 w 1981200"/>
                <a:gd name="connsiteY176" fmla="*/ 2171700 h 3314700"/>
                <a:gd name="connsiteX177" fmla="*/ 1147762 w 1981200"/>
                <a:gd name="connsiteY177" fmla="*/ 2157412 h 3314700"/>
                <a:gd name="connsiteX178" fmla="*/ 1147762 w 1981200"/>
                <a:gd name="connsiteY178" fmla="*/ 2024062 h 3314700"/>
                <a:gd name="connsiteX179" fmla="*/ 1143000 w 1981200"/>
                <a:gd name="connsiteY179" fmla="*/ 1990725 h 3314700"/>
                <a:gd name="connsiteX180" fmla="*/ 1138237 w 1981200"/>
                <a:gd name="connsiteY180" fmla="*/ 1943100 h 3314700"/>
                <a:gd name="connsiteX181" fmla="*/ 1119187 w 1981200"/>
                <a:gd name="connsiteY181" fmla="*/ 1900237 h 3314700"/>
                <a:gd name="connsiteX182" fmla="*/ 1090612 w 1981200"/>
                <a:gd name="connsiteY182" fmla="*/ 1890712 h 3314700"/>
                <a:gd name="connsiteX183" fmla="*/ 1042987 w 1981200"/>
                <a:gd name="connsiteY183" fmla="*/ 1881187 h 3314700"/>
                <a:gd name="connsiteX184" fmla="*/ 1004887 w 1981200"/>
                <a:gd name="connsiteY184" fmla="*/ 1871662 h 3314700"/>
                <a:gd name="connsiteX185" fmla="*/ 985837 w 1981200"/>
                <a:gd name="connsiteY185" fmla="*/ 1866900 h 3314700"/>
                <a:gd name="connsiteX186" fmla="*/ 966787 w 1981200"/>
                <a:gd name="connsiteY186" fmla="*/ 1862137 h 3314700"/>
                <a:gd name="connsiteX187" fmla="*/ 947737 w 1981200"/>
                <a:gd name="connsiteY187" fmla="*/ 1857375 h 3314700"/>
                <a:gd name="connsiteX188" fmla="*/ 933450 w 1981200"/>
                <a:gd name="connsiteY188" fmla="*/ 1852612 h 3314700"/>
                <a:gd name="connsiteX189" fmla="*/ 881062 w 1981200"/>
                <a:gd name="connsiteY189" fmla="*/ 1828800 h 3314700"/>
                <a:gd name="connsiteX190" fmla="*/ 857250 w 1981200"/>
                <a:gd name="connsiteY190" fmla="*/ 1804987 h 3314700"/>
                <a:gd name="connsiteX191" fmla="*/ 842962 w 1981200"/>
                <a:gd name="connsiteY191" fmla="*/ 1790700 h 3314700"/>
                <a:gd name="connsiteX192" fmla="*/ 833437 w 1981200"/>
                <a:gd name="connsiteY192" fmla="*/ 1776412 h 3314700"/>
                <a:gd name="connsiteX193" fmla="*/ 814387 w 1981200"/>
                <a:gd name="connsiteY193" fmla="*/ 1766887 h 3314700"/>
                <a:gd name="connsiteX194" fmla="*/ 800100 w 1981200"/>
                <a:gd name="connsiteY194" fmla="*/ 1757362 h 3314700"/>
                <a:gd name="connsiteX195" fmla="*/ 752475 w 1981200"/>
                <a:gd name="connsiteY195" fmla="*/ 1743075 h 3314700"/>
                <a:gd name="connsiteX196" fmla="*/ 719137 w 1981200"/>
                <a:gd name="connsiteY196" fmla="*/ 1728787 h 3314700"/>
                <a:gd name="connsiteX197" fmla="*/ 704850 w 1981200"/>
                <a:gd name="connsiteY197" fmla="*/ 1724025 h 3314700"/>
                <a:gd name="connsiteX198" fmla="*/ 690562 w 1981200"/>
                <a:gd name="connsiteY198" fmla="*/ 1714500 h 3314700"/>
                <a:gd name="connsiteX199" fmla="*/ 676275 w 1981200"/>
                <a:gd name="connsiteY199" fmla="*/ 1709737 h 3314700"/>
                <a:gd name="connsiteX200" fmla="*/ 671512 w 1981200"/>
                <a:gd name="connsiteY200" fmla="*/ 1695450 h 3314700"/>
                <a:gd name="connsiteX201" fmla="*/ 657225 w 1981200"/>
                <a:gd name="connsiteY201" fmla="*/ 1685925 h 3314700"/>
                <a:gd name="connsiteX202" fmla="*/ 619125 w 1981200"/>
                <a:gd name="connsiteY202" fmla="*/ 1643062 h 3314700"/>
                <a:gd name="connsiteX203" fmla="*/ 590550 w 1981200"/>
                <a:gd name="connsiteY203" fmla="*/ 1619250 h 3314700"/>
                <a:gd name="connsiteX204" fmla="*/ 552450 w 1981200"/>
                <a:gd name="connsiteY204" fmla="*/ 1600200 h 3314700"/>
                <a:gd name="connsiteX205" fmla="*/ 509587 w 1981200"/>
                <a:gd name="connsiteY205" fmla="*/ 1571625 h 3314700"/>
                <a:gd name="connsiteX206" fmla="*/ 495300 w 1981200"/>
                <a:gd name="connsiteY206" fmla="*/ 1562100 h 3314700"/>
                <a:gd name="connsiteX207" fmla="*/ 461962 w 1981200"/>
                <a:gd name="connsiteY207" fmla="*/ 1547812 h 3314700"/>
                <a:gd name="connsiteX208" fmla="*/ 433387 w 1981200"/>
                <a:gd name="connsiteY208" fmla="*/ 1533525 h 3314700"/>
                <a:gd name="connsiteX209" fmla="*/ 395287 w 1981200"/>
                <a:gd name="connsiteY209" fmla="*/ 1490662 h 3314700"/>
                <a:gd name="connsiteX210" fmla="*/ 381000 w 1981200"/>
                <a:gd name="connsiteY210" fmla="*/ 1476375 h 3314700"/>
                <a:gd name="connsiteX211" fmla="*/ 347662 w 1981200"/>
                <a:gd name="connsiteY211" fmla="*/ 1452562 h 3314700"/>
                <a:gd name="connsiteX212" fmla="*/ 314325 w 1981200"/>
                <a:gd name="connsiteY212" fmla="*/ 1428750 h 3314700"/>
                <a:gd name="connsiteX213" fmla="*/ 290512 w 1981200"/>
                <a:gd name="connsiteY213" fmla="*/ 1404937 h 3314700"/>
                <a:gd name="connsiteX214" fmla="*/ 261937 w 1981200"/>
                <a:gd name="connsiteY214" fmla="*/ 1381125 h 3314700"/>
                <a:gd name="connsiteX215" fmla="*/ 233362 w 1981200"/>
                <a:gd name="connsiteY215" fmla="*/ 1366837 h 3314700"/>
                <a:gd name="connsiteX216" fmla="*/ 171450 w 1981200"/>
                <a:gd name="connsiteY216" fmla="*/ 1371600 h 3314700"/>
                <a:gd name="connsiteX217" fmla="*/ 123825 w 1981200"/>
                <a:gd name="connsiteY217" fmla="*/ 1362075 h 3314700"/>
                <a:gd name="connsiteX218" fmla="*/ 109537 w 1981200"/>
                <a:gd name="connsiteY218" fmla="*/ 1352550 h 3314700"/>
                <a:gd name="connsiteX219" fmla="*/ 95250 w 1981200"/>
                <a:gd name="connsiteY219" fmla="*/ 1347787 h 3314700"/>
                <a:gd name="connsiteX220" fmla="*/ 80962 w 1981200"/>
                <a:gd name="connsiteY220" fmla="*/ 1333500 h 3314700"/>
                <a:gd name="connsiteX221" fmla="*/ 47625 w 1981200"/>
                <a:gd name="connsiteY221" fmla="*/ 1309687 h 3314700"/>
                <a:gd name="connsiteX222" fmla="*/ 28575 w 1981200"/>
                <a:gd name="connsiteY222" fmla="*/ 1281112 h 3314700"/>
                <a:gd name="connsiteX223" fmla="*/ 9525 w 1981200"/>
                <a:gd name="connsiteY223" fmla="*/ 1252537 h 3314700"/>
                <a:gd name="connsiteX224" fmla="*/ 0 w 1981200"/>
                <a:gd name="connsiteY224" fmla="*/ 1223962 h 3314700"/>
                <a:gd name="connsiteX225" fmla="*/ 9525 w 1981200"/>
                <a:gd name="connsiteY225" fmla="*/ 1166812 h 3314700"/>
                <a:gd name="connsiteX226" fmla="*/ 19050 w 1981200"/>
                <a:gd name="connsiteY226" fmla="*/ 1152525 h 3314700"/>
                <a:gd name="connsiteX227" fmla="*/ 42862 w 1981200"/>
                <a:gd name="connsiteY227" fmla="*/ 1109662 h 3314700"/>
                <a:gd name="connsiteX228" fmla="*/ 52387 w 1981200"/>
                <a:gd name="connsiteY228" fmla="*/ 1095375 h 3314700"/>
                <a:gd name="connsiteX229" fmla="*/ 80962 w 1981200"/>
                <a:gd name="connsiteY229" fmla="*/ 1066800 h 3314700"/>
                <a:gd name="connsiteX230" fmla="*/ 119062 w 1981200"/>
                <a:gd name="connsiteY230" fmla="*/ 1042987 h 3314700"/>
                <a:gd name="connsiteX231" fmla="*/ 138112 w 1981200"/>
                <a:gd name="connsiteY231" fmla="*/ 1038225 h 3314700"/>
                <a:gd name="connsiteX232" fmla="*/ 166687 w 1981200"/>
                <a:gd name="connsiteY232" fmla="*/ 1023937 h 3314700"/>
                <a:gd name="connsiteX233" fmla="*/ 209550 w 1981200"/>
                <a:gd name="connsiteY233" fmla="*/ 1033462 h 3314700"/>
                <a:gd name="connsiteX234" fmla="*/ 257175 w 1981200"/>
                <a:gd name="connsiteY234" fmla="*/ 1047750 h 3314700"/>
                <a:gd name="connsiteX235" fmla="*/ 285750 w 1981200"/>
                <a:gd name="connsiteY235" fmla="*/ 1057275 h 3314700"/>
                <a:gd name="connsiteX236" fmla="*/ 314325 w 1981200"/>
                <a:gd name="connsiteY236" fmla="*/ 1076325 h 3314700"/>
                <a:gd name="connsiteX237" fmla="*/ 342900 w 1981200"/>
                <a:gd name="connsiteY237" fmla="*/ 1095375 h 3314700"/>
                <a:gd name="connsiteX238" fmla="*/ 357187 w 1981200"/>
                <a:gd name="connsiteY238" fmla="*/ 1109662 h 3314700"/>
                <a:gd name="connsiteX239" fmla="*/ 385762 w 1981200"/>
                <a:gd name="connsiteY239" fmla="*/ 1128712 h 3314700"/>
                <a:gd name="connsiteX240" fmla="*/ 428625 w 1981200"/>
                <a:gd name="connsiteY240" fmla="*/ 1162050 h 3314700"/>
                <a:gd name="connsiteX241" fmla="*/ 442912 w 1981200"/>
                <a:gd name="connsiteY241" fmla="*/ 1171575 h 3314700"/>
                <a:gd name="connsiteX242" fmla="*/ 457200 w 1981200"/>
                <a:gd name="connsiteY242" fmla="*/ 1185862 h 3314700"/>
                <a:gd name="connsiteX243" fmla="*/ 471487 w 1981200"/>
                <a:gd name="connsiteY243" fmla="*/ 1190625 h 3314700"/>
                <a:gd name="connsiteX244" fmla="*/ 504825 w 1981200"/>
                <a:gd name="connsiteY244" fmla="*/ 1214437 h 3314700"/>
                <a:gd name="connsiteX245" fmla="*/ 519112 w 1981200"/>
                <a:gd name="connsiteY245" fmla="*/ 1219200 h 3314700"/>
                <a:gd name="connsiteX246" fmla="*/ 538162 w 1981200"/>
                <a:gd name="connsiteY246" fmla="*/ 1233487 h 3314700"/>
                <a:gd name="connsiteX247" fmla="*/ 571500 w 1981200"/>
                <a:gd name="connsiteY247" fmla="*/ 1247775 h 3314700"/>
                <a:gd name="connsiteX248" fmla="*/ 609600 w 1981200"/>
                <a:gd name="connsiteY248" fmla="*/ 1266825 h 3314700"/>
                <a:gd name="connsiteX249" fmla="*/ 628650 w 1981200"/>
                <a:gd name="connsiteY249" fmla="*/ 1271587 h 3314700"/>
                <a:gd name="connsiteX250" fmla="*/ 657225 w 1981200"/>
                <a:gd name="connsiteY250" fmla="*/ 1281112 h 3314700"/>
                <a:gd name="connsiteX251" fmla="*/ 671512 w 1981200"/>
                <a:gd name="connsiteY251" fmla="*/ 1285875 h 3314700"/>
                <a:gd name="connsiteX252" fmla="*/ 690562 w 1981200"/>
                <a:gd name="connsiteY252" fmla="*/ 1290637 h 3314700"/>
                <a:gd name="connsiteX253" fmla="*/ 714375 w 1981200"/>
                <a:gd name="connsiteY253" fmla="*/ 1295400 h 3314700"/>
                <a:gd name="connsiteX254" fmla="*/ 733425 w 1981200"/>
                <a:gd name="connsiteY254" fmla="*/ 1300162 h 3314700"/>
                <a:gd name="connsiteX255" fmla="*/ 781050 w 1981200"/>
                <a:gd name="connsiteY255" fmla="*/ 1309687 h 3314700"/>
                <a:gd name="connsiteX256" fmla="*/ 814387 w 1981200"/>
                <a:gd name="connsiteY256" fmla="*/ 1319212 h 3314700"/>
                <a:gd name="connsiteX257" fmla="*/ 828675 w 1981200"/>
                <a:gd name="connsiteY257" fmla="*/ 1323975 h 3314700"/>
                <a:gd name="connsiteX258" fmla="*/ 847725 w 1981200"/>
                <a:gd name="connsiteY258" fmla="*/ 1328737 h 3314700"/>
                <a:gd name="connsiteX259" fmla="*/ 876300 w 1981200"/>
                <a:gd name="connsiteY259" fmla="*/ 1338262 h 3314700"/>
                <a:gd name="connsiteX260" fmla="*/ 919162 w 1981200"/>
                <a:gd name="connsiteY260" fmla="*/ 1366837 h 3314700"/>
                <a:gd name="connsiteX261" fmla="*/ 933450 w 1981200"/>
                <a:gd name="connsiteY261" fmla="*/ 1376362 h 3314700"/>
                <a:gd name="connsiteX262" fmla="*/ 976312 w 1981200"/>
                <a:gd name="connsiteY262" fmla="*/ 1409700 h 3314700"/>
                <a:gd name="connsiteX263" fmla="*/ 1004887 w 1981200"/>
                <a:gd name="connsiteY263" fmla="*/ 1423987 h 3314700"/>
                <a:gd name="connsiteX264" fmla="*/ 1047750 w 1981200"/>
                <a:gd name="connsiteY264" fmla="*/ 1447800 h 3314700"/>
                <a:gd name="connsiteX265" fmla="*/ 1062037 w 1981200"/>
                <a:gd name="connsiteY265" fmla="*/ 1443037 h 3314700"/>
                <a:gd name="connsiteX266" fmla="*/ 1076325 w 1981200"/>
                <a:gd name="connsiteY266" fmla="*/ 1433512 h 3314700"/>
                <a:gd name="connsiteX267" fmla="*/ 1109662 w 1981200"/>
                <a:gd name="connsiteY267" fmla="*/ 1443037 h 3314700"/>
                <a:gd name="connsiteX268" fmla="*/ 1152525 w 1981200"/>
                <a:gd name="connsiteY268" fmla="*/ 1466850 h 3314700"/>
                <a:gd name="connsiteX269" fmla="*/ 1209675 w 1981200"/>
                <a:gd name="connsiteY269" fmla="*/ 1514475 h 3314700"/>
                <a:gd name="connsiteX270" fmla="*/ 1223962 w 1981200"/>
                <a:gd name="connsiteY270" fmla="*/ 1519237 h 3314700"/>
                <a:gd name="connsiteX271" fmla="*/ 1266825 w 1981200"/>
                <a:gd name="connsiteY271" fmla="*/ 1500187 h 3314700"/>
                <a:gd name="connsiteX272" fmla="*/ 1285875 w 1981200"/>
                <a:gd name="connsiteY272" fmla="*/ 1471612 h 3314700"/>
                <a:gd name="connsiteX273" fmla="*/ 1319212 w 1981200"/>
                <a:gd name="connsiteY273" fmla="*/ 1462087 h 3314700"/>
                <a:gd name="connsiteX274" fmla="*/ 1352550 w 1981200"/>
                <a:gd name="connsiteY274" fmla="*/ 1452562 h 3314700"/>
                <a:gd name="connsiteX275" fmla="*/ 1366837 w 1981200"/>
                <a:gd name="connsiteY275" fmla="*/ 1443037 h 3314700"/>
                <a:gd name="connsiteX276" fmla="*/ 1376362 w 1981200"/>
                <a:gd name="connsiteY276" fmla="*/ 1414462 h 3314700"/>
                <a:gd name="connsiteX277" fmla="*/ 1366837 w 1981200"/>
                <a:gd name="connsiteY277" fmla="*/ 1385887 h 3314700"/>
                <a:gd name="connsiteX278" fmla="*/ 1362075 w 1981200"/>
                <a:gd name="connsiteY278" fmla="*/ 1371600 h 3314700"/>
                <a:gd name="connsiteX279" fmla="*/ 1343025 w 1981200"/>
                <a:gd name="connsiteY279" fmla="*/ 1343025 h 3314700"/>
                <a:gd name="connsiteX280" fmla="*/ 1333500 w 1981200"/>
                <a:gd name="connsiteY280" fmla="*/ 1328737 h 3314700"/>
                <a:gd name="connsiteX281" fmla="*/ 1304925 w 1981200"/>
                <a:gd name="connsiteY281" fmla="*/ 1309687 h 3314700"/>
                <a:gd name="connsiteX282" fmla="*/ 1290637 w 1981200"/>
                <a:gd name="connsiteY282" fmla="*/ 1300162 h 3314700"/>
                <a:gd name="connsiteX283" fmla="*/ 1276350 w 1981200"/>
                <a:gd name="connsiteY283" fmla="*/ 1295400 h 3314700"/>
                <a:gd name="connsiteX284" fmla="*/ 1252537 w 1981200"/>
                <a:gd name="connsiteY284" fmla="*/ 1271587 h 3314700"/>
                <a:gd name="connsiteX285" fmla="*/ 1243012 w 1981200"/>
                <a:gd name="connsiteY285" fmla="*/ 1257300 h 3314700"/>
                <a:gd name="connsiteX286" fmla="*/ 1228725 w 1981200"/>
                <a:gd name="connsiteY286" fmla="*/ 1243012 h 3314700"/>
                <a:gd name="connsiteX287" fmla="*/ 1209675 w 1981200"/>
                <a:gd name="connsiteY287" fmla="*/ 1200150 h 3314700"/>
                <a:gd name="connsiteX288" fmla="*/ 1200150 w 1981200"/>
                <a:gd name="connsiteY288" fmla="*/ 1185862 h 3314700"/>
                <a:gd name="connsiteX289" fmla="*/ 1195387 w 1981200"/>
                <a:gd name="connsiteY289" fmla="*/ 1109662 h 3314700"/>
                <a:gd name="connsiteX290" fmla="*/ 1157287 w 1981200"/>
                <a:gd name="connsiteY290" fmla="*/ 1076325 h 3314700"/>
                <a:gd name="connsiteX291" fmla="*/ 1071562 w 1981200"/>
                <a:gd name="connsiteY291" fmla="*/ 1062037 h 3314700"/>
                <a:gd name="connsiteX292" fmla="*/ 1014412 w 1981200"/>
                <a:gd name="connsiteY292" fmla="*/ 1057275 h 3314700"/>
                <a:gd name="connsiteX293" fmla="*/ 985837 w 1981200"/>
                <a:gd name="connsiteY293" fmla="*/ 1052512 h 3314700"/>
                <a:gd name="connsiteX294" fmla="*/ 862012 w 1981200"/>
                <a:gd name="connsiteY294" fmla="*/ 1042987 h 3314700"/>
                <a:gd name="connsiteX295" fmla="*/ 842962 w 1981200"/>
                <a:gd name="connsiteY295" fmla="*/ 1038225 h 3314700"/>
                <a:gd name="connsiteX296" fmla="*/ 723900 w 1981200"/>
                <a:gd name="connsiteY296" fmla="*/ 1028700 h 3314700"/>
                <a:gd name="connsiteX297" fmla="*/ 709612 w 1981200"/>
                <a:gd name="connsiteY297" fmla="*/ 1023937 h 3314700"/>
                <a:gd name="connsiteX298" fmla="*/ 700087 w 1981200"/>
                <a:gd name="connsiteY298" fmla="*/ 995362 h 3314700"/>
                <a:gd name="connsiteX299" fmla="*/ 709612 w 1981200"/>
                <a:gd name="connsiteY299" fmla="*/ 952500 h 3314700"/>
                <a:gd name="connsiteX300" fmla="*/ 719137 w 1981200"/>
                <a:gd name="connsiteY300" fmla="*/ 923925 h 3314700"/>
                <a:gd name="connsiteX301" fmla="*/ 733425 w 1981200"/>
                <a:gd name="connsiteY301" fmla="*/ 914400 h 3314700"/>
                <a:gd name="connsiteX302" fmla="*/ 762000 w 1981200"/>
                <a:gd name="connsiteY302" fmla="*/ 904875 h 3314700"/>
                <a:gd name="connsiteX303" fmla="*/ 776287 w 1981200"/>
                <a:gd name="connsiteY303" fmla="*/ 900112 h 3314700"/>
                <a:gd name="connsiteX304" fmla="*/ 804862 w 1981200"/>
                <a:gd name="connsiteY304" fmla="*/ 895350 h 3314700"/>
                <a:gd name="connsiteX305" fmla="*/ 842962 w 1981200"/>
                <a:gd name="connsiteY305" fmla="*/ 890587 h 3314700"/>
                <a:gd name="connsiteX306" fmla="*/ 881062 w 1981200"/>
                <a:gd name="connsiteY306" fmla="*/ 881062 h 3314700"/>
                <a:gd name="connsiteX307" fmla="*/ 904875 w 1981200"/>
                <a:gd name="connsiteY307" fmla="*/ 876300 h 3314700"/>
                <a:gd name="connsiteX308" fmla="*/ 990600 w 1981200"/>
                <a:gd name="connsiteY308" fmla="*/ 885825 h 3314700"/>
                <a:gd name="connsiteX309" fmla="*/ 1052512 w 1981200"/>
                <a:gd name="connsiteY309" fmla="*/ 876300 h 3314700"/>
                <a:gd name="connsiteX310" fmla="*/ 1123950 w 1981200"/>
                <a:gd name="connsiteY310" fmla="*/ 871537 h 3314700"/>
                <a:gd name="connsiteX311" fmla="*/ 1162050 w 1981200"/>
                <a:gd name="connsiteY311" fmla="*/ 866775 h 3314700"/>
                <a:gd name="connsiteX312" fmla="*/ 1176337 w 1981200"/>
                <a:gd name="connsiteY312" fmla="*/ 862012 h 3314700"/>
                <a:gd name="connsiteX313" fmla="*/ 1200150 w 1981200"/>
                <a:gd name="connsiteY313" fmla="*/ 833437 h 3314700"/>
                <a:gd name="connsiteX314" fmla="*/ 1195387 w 1981200"/>
                <a:gd name="connsiteY314" fmla="*/ 804862 h 3314700"/>
                <a:gd name="connsiteX315" fmla="*/ 1166812 w 1981200"/>
                <a:gd name="connsiteY315" fmla="*/ 781050 h 3314700"/>
                <a:gd name="connsiteX316" fmla="*/ 1147762 w 1981200"/>
                <a:gd name="connsiteY316" fmla="*/ 752475 h 3314700"/>
                <a:gd name="connsiteX317" fmla="*/ 1133475 w 1981200"/>
                <a:gd name="connsiteY317" fmla="*/ 723900 h 3314700"/>
                <a:gd name="connsiteX318" fmla="*/ 1147762 w 1981200"/>
                <a:gd name="connsiteY318" fmla="*/ 657225 h 3314700"/>
                <a:gd name="connsiteX319" fmla="*/ 1157287 w 1981200"/>
                <a:gd name="connsiteY319" fmla="*/ 642937 h 3314700"/>
                <a:gd name="connsiteX320" fmla="*/ 1176337 w 1981200"/>
                <a:gd name="connsiteY320" fmla="*/ 619125 h 3314700"/>
                <a:gd name="connsiteX321" fmla="*/ 1200150 w 1981200"/>
                <a:gd name="connsiteY321" fmla="*/ 590550 h 3314700"/>
                <a:gd name="connsiteX322" fmla="*/ 1209675 w 1981200"/>
                <a:gd name="connsiteY322" fmla="*/ 576262 h 3314700"/>
                <a:gd name="connsiteX323" fmla="*/ 1219200 w 1981200"/>
                <a:gd name="connsiteY323" fmla="*/ 542925 h 3314700"/>
                <a:gd name="connsiteX324" fmla="*/ 1214437 w 1981200"/>
                <a:gd name="connsiteY324" fmla="*/ 528637 h 3314700"/>
                <a:gd name="connsiteX325" fmla="*/ 1219200 w 1981200"/>
                <a:gd name="connsiteY325" fmla="*/ 514350 h 3314700"/>
                <a:gd name="connsiteX326" fmla="*/ 1247775 w 1981200"/>
                <a:gd name="connsiteY326" fmla="*/ 490537 h 3314700"/>
                <a:gd name="connsiteX327" fmla="*/ 1252537 w 1981200"/>
                <a:gd name="connsiteY327" fmla="*/ 476250 h 3314700"/>
                <a:gd name="connsiteX328" fmla="*/ 1262062 w 1981200"/>
                <a:gd name="connsiteY328" fmla="*/ 461962 h 3314700"/>
                <a:gd name="connsiteX329" fmla="*/ 1285875 w 1981200"/>
                <a:gd name="connsiteY329" fmla="*/ 428625 h 3314700"/>
                <a:gd name="connsiteX330" fmla="*/ 1290637 w 1981200"/>
                <a:gd name="connsiteY330" fmla="*/ 414337 h 3314700"/>
                <a:gd name="connsiteX331" fmla="*/ 1300162 w 1981200"/>
                <a:gd name="connsiteY331" fmla="*/ 400050 h 3314700"/>
                <a:gd name="connsiteX332" fmla="*/ 1309687 w 1981200"/>
                <a:gd name="connsiteY332" fmla="*/ 371475 h 3314700"/>
                <a:gd name="connsiteX333" fmla="*/ 1314450 w 1981200"/>
                <a:gd name="connsiteY333" fmla="*/ 328612 h 3314700"/>
                <a:gd name="connsiteX334" fmla="*/ 1319212 w 1981200"/>
                <a:gd name="connsiteY334" fmla="*/ 300037 h 3314700"/>
                <a:gd name="connsiteX335" fmla="*/ 1323975 w 1981200"/>
                <a:gd name="connsiteY335" fmla="*/ 190500 h 3314700"/>
                <a:gd name="connsiteX336" fmla="*/ 1333500 w 1981200"/>
                <a:gd name="connsiteY336" fmla="*/ 161925 h 3314700"/>
                <a:gd name="connsiteX337" fmla="*/ 1343025 w 1981200"/>
                <a:gd name="connsiteY337" fmla="*/ 147637 h 3314700"/>
                <a:gd name="connsiteX338" fmla="*/ 1357312 w 1981200"/>
                <a:gd name="connsiteY338" fmla="*/ 119062 h 3314700"/>
                <a:gd name="connsiteX339" fmla="*/ 1366837 w 1981200"/>
                <a:gd name="connsiteY339" fmla="*/ 90487 h 3314700"/>
                <a:gd name="connsiteX340" fmla="*/ 1371600 w 1981200"/>
                <a:gd name="connsiteY340" fmla="*/ 76200 h 3314700"/>
                <a:gd name="connsiteX341" fmla="*/ 1390650 w 1981200"/>
                <a:gd name="connsiteY341" fmla="*/ 47625 h 3314700"/>
                <a:gd name="connsiteX342" fmla="*/ 1400175 w 1981200"/>
                <a:gd name="connsiteY342" fmla="*/ 33337 h 3314700"/>
                <a:gd name="connsiteX343" fmla="*/ 1419225 w 1981200"/>
                <a:gd name="connsiteY343" fmla="*/ 23812 h 3314700"/>
                <a:gd name="connsiteX344" fmla="*/ 1447800 w 1981200"/>
                <a:gd name="connsiteY344" fmla="*/ 14287 h 3314700"/>
                <a:gd name="connsiteX345" fmla="*/ 1462087 w 1981200"/>
                <a:gd name="connsiteY345" fmla="*/ 9525 h 3314700"/>
                <a:gd name="connsiteX346" fmla="*/ 1476375 w 1981200"/>
                <a:gd name="connsiteY346" fmla="*/ 4762 h 3314700"/>
                <a:gd name="connsiteX347" fmla="*/ 1495425 w 1981200"/>
                <a:gd name="connsiteY347" fmla="*/ 0 h 3314700"/>
                <a:gd name="connsiteX348" fmla="*/ 1547812 w 1981200"/>
                <a:gd name="connsiteY348" fmla="*/ 9525 h 331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Lst>
              <a:rect l="l" t="t" r="r" b="b"/>
              <a:pathLst>
                <a:path w="1981200" h="3314700">
                  <a:moveTo>
                    <a:pt x="1547812" y="9525"/>
                  </a:moveTo>
                  <a:cubicBezTo>
                    <a:pt x="1563687" y="11906"/>
                    <a:pt x="1578769" y="11112"/>
                    <a:pt x="1590675" y="14287"/>
                  </a:cubicBezTo>
                  <a:cubicBezTo>
                    <a:pt x="1600086" y="17424"/>
                    <a:pt x="1612536" y="20183"/>
                    <a:pt x="1619250" y="28575"/>
                  </a:cubicBezTo>
                  <a:cubicBezTo>
                    <a:pt x="1622386" y="32495"/>
                    <a:pt x="1621767" y="38372"/>
                    <a:pt x="1624012" y="42862"/>
                  </a:cubicBezTo>
                  <a:cubicBezTo>
                    <a:pt x="1626572" y="47982"/>
                    <a:pt x="1631212" y="51919"/>
                    <a:pt x="1633537" y="57150"/>
                  </a:cubicBezTo>
                  <a:cubicBezTo>
                    <a:pt x="1637615" y="66325"/>
                    <a:pt x="1639887" y="76200"/>
                    <a:pt x="1643062" y="85725"/>
                  </a:cubicBezTo>
                  <a:cubicBezTo>
                    <a:pt x="1648283" y="101389"/>
                    <a:pt x="1654382" y="117027"/>
                    <a:pt x="1657350" y="133350"/>
                  </a:cubicBezTo>
                  <a:cubicBezTo>
                    <a:pt x="1659358" y="144394"/>
                    <a:pt x="1659911" y="155680"/>
                    <a:pt x="1662112" y="166687"/>
                  </a:cubicBezTo>
                  <a:cubicBezTo>
                    <a:pt x="1673434" y="223300"/>
                    <a:pt x="1667275" y="187136"/>
                    <a:pt x="1676400" y="219075"/>
                  </a:cubicBezTo>
                  <a:cubicBezTo>
                    <a:pt x="1678198" y="225369"/>
                    <a:pt x="1679742" y="231735"/>
                    <a:pt x="1681162" y="238125"/>
                  </a:cubicBezTo>
                  <a:cubicBezTo>
                    <a:pt x="1682918" y="246027"/>
                    <a:pt x="1683795" y="254128"/>
                    <a:pt x="1685925" y="261937"/>
                  </a:cubicBezTo>
                  <a:cubicBezTo>
                    <a:pt x="1688567" y="271623"/>
                    <a:pt x="1692275" y="280987"/>
                    <a:pt x="1695450" y="290512"/>
                  </a:cubicBezTo>
                  <a:cubicBezTo>
                    <a:pt x="1697037" y="295275"/>
                    <a:pt x="1699227" y="299877"/>
                    <a:pt x="1700212" y="304800"/>
                  </a:cubicBezTo>
                  <a:cubicBezTo>
                    <a:pt x="1701800" y="312737"/>
                    <a:pt x="1703527" y="320648"/>
                    <a:pt x="1704975" y="328612"/>
                  </a:cubicBezTo>
                  <a:cubicBezTo>
                    <a:pt x="1707809" y="344201"/>
                    <a:pt x="1710574" y="365298"/>
                    <a:pt x="1714500" y="381000"/>
                  </a:cubicBezTo>
                  <a:cubicBezTo>
                    <a:pt x="1715718" y="385870"/>
                    <a:pt x="1718133" y="390396"/>
                    <a:pt x="1719262" y="395287"/>
                  </a:cubicBezTo>
                  <a:cubicBezTo>
                    <a:pt x="1736500" y="469987"/>
                    <a:pt x="1720105" y="416868"/>
                    <a:pt x="1738312" y="471487"/>
                  </a:cubicBezTo>
                  <a:lnTo>
                    <a:pt x="1743075" y="485775"/>
                  </a:lnTo>
                  <a:cubicBezTo>
                    <a:pt x="1744662" y="490537"/>
                    <a:pt x="1744287" y="496512"/>
                    <a:pt x="1747837" y="500062"/>
                  </a:cubicBezTo>
                  <a:cubicBezTo>
                    <a:pt x="1752600" y="504825"/>
                    <a:pt x="1757813" y="509176"/>
                    <a:pt x="1762125" y="514350"/>
                  </a:cubicBezTo>
                  <a:cubicBezTo>
                    <a:pt x="1765789" y="518747"/>
                    <a:pt x="1767603" y="524590"/>
                    <a:pt x="1771650" y="528637"/>
                  </a:cubicBezTo>
                  <a:cubicBezTo>
                    <a:pt x="1775697" y="532684"/>
                    <a:pt x="1781175" y="534987"/>
                    <a:pt x="1785937" y="538162"/>
                  </a:cubicBezTo>
                  <a:cubicBezTo>
                    <a:pt x="1811334" y="576259"/>
                    <a:pt x="1778002" y="530228"/>
                    <a:pt x="1809750" y="561975"/>
                  </a:cubicBezTo>
                  <a:cubicBezTo>
                    <a:pt x="1841503" y="593727"/>
                    <a:pt x="1795459" y="560384"/>
                    <a:pt x="1833562" y="585787"/>
                  </a:cubicBezTo>
                  <a:lnTo>
                    <a:pt x="1852612" y="614362"/>
                  </a:lnTo>
                  <a:cubicBezTo>
                    <a:pt x="1855787" y="619125"/>
                    <a:pt x="1860327" y="623220"/>
                    <a:pt x="1862137" y="628650"/>
                  </a:cubicBezTo>
                  <a:lnTo>
                    <a:pt x="1871662" y="657225"/>
                  </a:lnTo>
                  <a:lnTo>
                    <a:pt x="1876425" y="671512"/>
                  </a:lnTo>
                  <a:cubicBezTo>
                    <a:pt x="1878012" y="682625"/>
                    <a:pt x="1881187" y="693625"/>
                    <a:pt x="1881187" y="704850"/>
                  </a:cubicBezTo>
                  <a:cubicBezTo>
                    <a:pt x="1881187" y="712944"/>
                    <a:pt x="1878555" y="720853"/>
                    <a:pt x="1876425" y="728662"/>
                  </a:cubicBezTo>
                  <a:cubicBezTo>
                    <a:pt x="1873783" y="738348"/>
                    <a:pt x="1870075" y="747712"/>
                    <a:pt x="1866900" y="757237"/>
                  </a:cubicBezTo>
                  <a:cubicBezTo>
                    <a:pt x="1865312" y="762000"/>
                    <a:pt x="1864922" y="767348"/>
                    <a:pt x="1862137" y="771525"/>
                  </a:cubicBezTo>
                  <a:lnTo>
                    <a:pt x="1843087" y="800100"/>
                  </a:lnTo>
                  <a:lnTo>
                    <a:pt x="1824037" y="828675"/>
                  </a:lnTo>
                  <a:lnTo>
                    <a:pt x="1814512" y="842962"/>
                  </a:lnTo>
                  <a:cubicBezTo>
                    <a:pt x="1812925" y="847725"/>
                    <a:pt x="1809196" y="852260"/>
                    <a:pt x="1809750" y="857250"/>
                  </a:cubicBezTo>
                  <a:cubicBezTo>
                    <a:pt x="1810859" y="867229"/>
                    <a:pt x="1816840" y="876084"/>
                    <a:pt x="1819275" y="885825"/>
                  </a:cubicBezTo>
                  <a:lnTo>
                    <a:pt x="1824037" y="904875"/>
                  </a:lnTo>
                  <a:cubicBezTo>
                    <a:pt x="1826441" y="933722"/>
                    <a:pt x="1833562" y="1014390"/>
                    <a:pt x="1833562" y="1038225"/>
                  </a:cubicBezTo>
                  <a:cubicBezTo>
                    <a:pt x="1833562" y="1047881"/>
                    <a:pt x="1830387" y="1057275"/>
                    <a:pt x="1828800" y="1066800"/>
                  </a:cubicBezTo>
                  <a:cubicBezTo>
                    <a:pt x="1826068" y="1118706"/>
                    <a:pt x="1830847" y="1137762"/>
                    <a:pt x="1819275" y="1176337"/>
                  </a:cubicBezTo>
                  <a:cubicBezTo>
                    <a:pt x="1816390" y="1185954"/>
                    <a:pt x="1815319" y="1196558"/>
                    <a:pt x="1809750" y="1204912"/>
                  </a:cubicBezTo>
                  <a:lnTo>
                    <a:pt x="1781175" y="1247775"/>
                  </a:lnTo>
                  <a:cubicBezTo>
                    <a:pt x="1778000" y="1252537"/>
                    <a:pt x="1773460" y="1256632"/>
                    <a:pt x="1771650" y="1262062"/>
                  </a:cubicBezTo>
                  <a:cubicBezTo>
                    <a:pt x="1763267" y="1287210"/>
                    <a:pt x="1769672" y="1272174"/>
                    <a:pt x="1747837" y="1304925"/>
                  </a:cubicBezTo>
                  <a:cubicBezTo>
                    <a:pt x="1744662" y="1309687"/>
                    <a:pt x="1743074" y="1316037"/>
                    <a:pt x="1738312" y="1319212"/>
                  </a:cubicBezTo>
                  <a:lnTo>
                    <a:pt x="1724025" y="1328737"/>
                  </a:lnTo>
                  <a:cubicBezTo>
                    <a:pt x="1720850" y="1333500"/>
                    <a:pt x="1718808" y="1339256"/>
                    <a:pt x="1714500" y="1343025"/>
                  </a:cubicBezTo>
                  <a:cubicBezTo>
                    <a:pt x="1705885" y="1350563"/>
                    <a:pt x="1695450" y="1355725"/>
                    <a:pt x="1685925" y="1362075"/>
                  </a:cubicBezTo>
                  <a:cubicBezTo>
                    <a:pt x="1681162" y="1365250"/>
                    <a:pt x="1675684" y="1367553"/>
                    <a:pt x="1671637" y="1371600"/>
                  </a:cubicBezTo>
                  <a:cubicBezTo>
                    <a:pt x="1653303" y="1389934"/>
                    <a:pt x="1661086" y="1380283"/>
                    <a:pt x="1647825" y="1400175"/>
                  </a:cubicBezTo>
                  <a:cubicBezTo>
                    <a:pt x="1649746" y="1409780"/>
                    <a:pt x="1650900" y="1431267"/>
                    <a:pt x="1662112" y="1438275"/>
                  </a:cubicBezTo>
                  <a:cubicBezTo>
                    <a:pt x="1670626" y="1443596"/>
                    <a:pt x="1682333" y="1442231"/>
                    <a:pt x="1690687" y="1447800"/>
                  </a:cubicBezTo>
                  <a:lnTo>
                    <a:pt x="1747837" y="1485900"/>
                  </a:lnTo>
                  <a:lnTo>
                    <a:pt x="1762125" y="1495425"/>
                  </a:lnTo>
                  <a:cubicBezTo>
                    <a:pt x="1766887" y="1498600"/>
                    <a:pt x="1770982" y="1503140"/>
                    <a:pt x="1776412" y="1504950"/>
                  </a:cubicBezTo>
                  <a:lnTo>
                    <a:pt x="1790700" y="1509712"/>
                  </a:lnTo>
                  <a:cubicBezTo>
                    <a:pt x="1795462" y="1512887"/>
                    <a:pt x="1801218" y="1514929"/>
                    <a:pt x="1804987" y="1519237"/>
                  </a:cubicBezTo>
                  <a:cubicBezTo>
                    <a:pt x="1822622" y="1539392"/>
                    <a:pt x="1822258" y="1542476"/>
                    <a:pt x="1828800" y="1562100"/>
                  </a:cubicBezTo>
                  <a:cubicBezTo>
                    <a:pt x="1830387" y="1571625"/>
                    <a:pt x="1828024" y="1582764"/>
                    <a:pt x="1833562" y="1590675"/>
                  </a:cubicBezTo>
                  <a:cubicBezTo>
                    <a:pt x="1840127" y="1600053"/>
                    <a:pt x="1852612" y="1603375"/>
                    <a:pt x="1862137" y="1609725"/>
                  </a:cubicBezTo>
                  <a:lnTo>
                    <a:pt x="1876425" y="1619250"/>
                  </a:lnTo>
                  <a:cubicBezTo>
                    <a:pt x="1896862" y="1680561"/>
                    <a:pt x="1877247" y="1617779"/>
                    <a:pt x="1890712" y="1671637"/>
                  </a:cubicBezTo>
                  <a:cubicBezTo>
                    <a:pt x="1891930" y="1676507"/>
                    <a:pt x="1892339" y="1682005"/>
                    <a:pt x="1895475" y="1685925"/>
                  </a:cubicBezTo>
                  <a:cubicBezTo>
                    <a:pt x="1899051" y="1690394"/>
                    <a:pt x="1905000" y="1692275"/>
                    <a:pt x="1909762" y="1695450"/>
                  </a:cubicBezTo>
                  <a:cubicBezTo>
                    <a:pt x="1912937" y="1704975"/>
                    <a:pt x="1913718" y="1715671"/>
                    <a:pt x="1919287" y="1724025"/>
                  </a:cubicBezTo>
                  <a:lnTo>
                    <a:pt x="1938337" y="1752600"/>
                  </a:lnTo>
                  <a:cubicBezTo>
                    <a:pt x="1941512" y="1757362"/>
                    <a:pt x="1946052" y="1761457"/>
                    <a:pt x="1947862" y="1766887"/>
                  </a:cubicBezTo>
                  <a:cubicBezTo>
                    <a:pt x="1951037" y="1776412"/>
                    <a:pt x="1951818" y="1787108"/>
                    <a:pt x="1957387" y="1795462"/>
                  </a:cubicBezTo>
                  <a:cubicBezTo>
                    <a:pt x="1972482" y="1818105"/>
                    <a:pt x="1965101" y="1804318"/>
                    <a:pt x="1976437" y="1838325"/>
                  </a:cubicBezTo>
                  <a:lnTo>
                    <a:pt x="1981200" y="1852612"/>
                  </a:lnTo>
                  <a:cubicBezTo>
                    <a:pt x="1979612" y="1866900"/>
                    <a:pt x="1978679" y="1881275"/>
                    <a:pt x="1976437" y="1895475"/>
                  </a:cubicBezTo>
                  <a:cubicBezTo>
                    <a:pt x="1975210" y="1903246"/>
                    <a:pt x="1966964" y="1946102"/>
                    <a:pt x="1962150" y="1962150"/>
                  </a:cubicBezTo>
                  <a:cubicBezTo>
                    <a:pt x="1959265" y="1971767"/>
                    <a:pt x="1955800" y="1981200"/>
                    <a:pt x="1952625" y="1990725"/>
                  </a:cubicBezTo>
                  <a:lnTo>
                    <a:pt x="1943100" y="2019300"/>
                  </a:lnTo>
                  <a:cubicBezTo>
                    <a:pt x="1941513" y="2024062"/>
                    <a:pt x="1942514" y="2030802"/>
                    <a:pt x="1938337" y="2033587"/>
                  </a:cubicBezTo>
                  <a:lnTo>
                    <a:pt x="1924050" y="2043112"/>
                  </a:lnTo>
                  <a:lnTo>
                    <a:pt x="1905000" y="2071687"/>
                  </a:lnTo>
                  <a:cubicBezTo>
                    <a:pt x="1901825" y="2076450"/>
                    <a:pt x="1897285" y="2080545"/>
                    <a:pt x="1895475" y="2085975"/>
                  </a:cubicBezTo>
                  <a:cubicBezTo>
                    <a:pt x="1888902" y="2105692"/>
                    <a:pt x="1893497" y="2096085"/>
                    <a:pt x="1881187" y="2114550"/>
                  </a:cubicBezTo>
                  <a:cubicBezTo>
                    <a:pt x="1869592" y="2149335"/>
                    <a:pt x="1869227" y="2133385"/>
                    <a:pt x="1876425" y="2162175"/>
                  </a:cubicBezTo>
                  <a:cubicBezTo>
                    <a:pt x="1874837" y="2182812"/>
                    <a:pt x="1874890" y="2203642"/>
                    <a:pt x="1871662" y="2224087"/>
                  </a:cubicBezTo>
                  <a:cubicBezTo>
                    <a:pt x="1870096" y="2234004"/>
                    <a:pt x="1865312" y="2243137"/>
                    <a:pt x="1862137" y="2252662"/>
                  </a:cubicBezTo>
                  <a:lnTo>
                    <a:pt x="1847850" y="2295525"/>
                  </a:lnTo>
                  <a:lnTo>
                    <a:pt x="1843087" y="2309812"/>
                  </a:lnTo>
                  <a:cubicBezTo>
                    <a:pt x="1841499" y="2314575"/>
                    <a:pt x="1841110" y="2319923"/>
                    <a:pt x="1838325" y="2324100"/>
                  </a:cubicBezTo>
                  <a:cubicBezTo>
                    <a:pt x="1835150" y="2328862"/>
                    <a:pt x="1831125" y="2333157"/>
                    <a:pt x="1828800" y="2338387"/>
                  </a:cubicBezTo>
                  <a:cubicBezTo>
                    <a:pt x="1824722" y="2347562"/>
                    <a:pt x="1819275" y="2366962"/>
                    <a:pt x="1819275" y="2366962"/>
                  </a:cubicBezTo>
                  <a:cubicBezTo>
                    <a:pt x="1820862" y="2379662"/>
                    <a:pt x="1821747" y="2392470"/>
                    <a:pt x="1824037" y="2405062"/>
                  </a:cubicBezTo>
                  <a:cubicBezTo>
                    <a:pt x="1824935" y="2410001"/>
                    <a:pt x="1825664" y="2415430"/>
                    <a:pt x="1828800" y="2419350"/>
                  </a:cubicBezTo>
                  <a:cubicBezTo>
                    <a:pt x="1832376" y="2423819"/>
                    <a:pt x="1838325" y="2425700"/>
                    <a:pt x="1843087" y="2428875"/>
                  </a:cubicBezTo>
                  <a:cubicBezTo>
                    <a:pt x="1855172" y="2465129"/>
                    <a:pt x="1850643" y="2447605"/>
                    <a:pt x="1857375" y="2481262"/>
                  </a:cubicBezTo>
                  <a:cubicBezTo>
                    <a:pt x="1846450" y="2677892"/>
                    <a:pt x="1857375" y="2441454"/>
                    <a:pt x="1857375" y="2786062"/>
                  </a:cubicBezTo>
                  <a:cubicBezTo>
                    <a:pt x="1857375" y="2813096"/>
                    <a:pt x="1853898" y="2840021"/>
                    <a:pt x="1852612" y="2867025"/>
                  </a:cubicBezTo>
                  <a:cubicBezTo>
                    <a:pt x="1850723" y="2906699"/>
                    <a:pt x="1849437" y="2946400"/>
                    <a:pt x="1847850" y="2986087"/>
                  </a:cubicBezTo>
                  <a:cubicBezTo>
                    <a:pt x="1853277" y="3062078"/>
                    <a:pt x="1857514" y="3070965"/>
                    <a:pt x="1843087" y="3157537"/>
                  </a:cubicBezTo>
                  <a:cubicBezTo>
                    <a:pt x="1840962" y="3170289"/>
                    <a:pt x="1836893" y="3196601"/>
                    <a:pt x="1833562" y="3209925"/>
                  </a:cubicBezTo>
                  <a:cubicBezTo>
                    <a:pt x="1832344" y="3214795"/>
                    <a:pt x="1832350" y="3220662"/>
                    <a:pt x="1828800" y="3224212"/>
                  </a:cubicBezTo>
                  <a:cubicBezTo>
                    <a:pt x="1820705" y="3232307"/>
                    <a:pt x="1809750" y="3236912"/>
                    <a:pt x="1800225" y="3243262"/>
                  </a:cubicBezTo>
                  <a:lnTo>
                    <a:pt x="1785937" y="3252787"/>
                  </a:lnTo>
                  <a:cubicBezTo>
                    <a:pt x="1774498" y="3260413"/>
                    <a:pt x="1770918" y="3264610"/>
                    <a:pt x="1757362" y="3267075"/>
                  </a:cubicBezTo>
                  <a:cubicBezTo>
                    <a:pt x="1744770" y="3269365"/>
                    <a:pt x="1731962" y="3270250"/>
                    <a:pt x="1719262" y="3271837"/>
                  </a:cubicBezTo>
                  <a:cubicBezTo>
                    <a:pt x="1679846" y="3284978"/>
                    <a:pt x="1741408" y="3265110"/>
                    <a:pt x="1657350" y="3286125"/>
                  </a:cubicBezTo>
                  <a:cubicBezTo>
                    <a:pt x="1577496" y="3306088"/>
                    <a:pt x="1658675" y="3287183"/>
                    <a:pt x="1585912" y="3300412"/>
                  </a:cubicBezTo>
                  <a:cubicBezTo>
                    <a:pt x="1579472" y="3301583"/>
                    <a:pt x="1573280" y="3303891"/>
                    <a:pt x="1566862" y="3305175"/>
                  </a:cubicBezTo>
                  <a:cubicBezTo>
                    <a:pt x="1550361" y="3308475"/>
                    <a:pt x="1520939" y="3312416"/>
                    <a:pt x="1504950" y="3314700"/>
                  </a:cubicBezTo>
                  <a:cubicBezTo>
                    <a:pt x="1461069" y="3312705"/>
                    <a:pt x="1391278" y="3310852"/>
                    <a:pt x="1343025" y="3305175"/>
                  </a:cubicBezTo>
                  <a:cubicBezTo>
                    <a:pt x="1319648" y="3302425"/>
                    <a:pt x="1305602" y="3294968"/>
                    <a:pt x="1281112" y="3290887"/>
                  </a:cubicBezTo>
                  <a:lnTo>
                    <a:pt x="1252537" y="3286125"/>
                  </a:lnTo>
                  <a:cubicBezTo>
                    <a:pt x="1247775" y="3284537"/>
                    <a:pt x="1243077" y="3282741"/>
                    <a:pt x="1238250" y="3281362"/>
                  </a:cubicBezTo>
                  <a:cubicBezTo>
                    <a:pt x="1231956" y="3279564"/>
                    <a:pt x="1225216" y="3279178"/>
                    <a:pt x="1219200" y="3276600"/>
                  </a:cubicBezTo>
                  <a:cubicBezTo>
                    <a:pt x="1213939" y="3274345"/>
                    <a:pt x="1210032" y="3269635"/>
                    <a:pt x="1204912" y="3267075"/>
                  </a:cubicBezTo>
                  <a:cubicBezTo>
                    <a:pt x="1200422" y="3264830"/>
                    <a:pt x="1195387" y="3263900"/>
                    <a:pt x="1190625" y="3262312"/>
                  </a:cubicBezTo>
                  <a:cubicBezTo>
                    <a:pt x="1163329" y="3221369"/>
                    <a:pt x="1199675" y="3269552"/>
                    <a:pt x="1166812" y="3243262"/>
                  </a:cubicBezTo>
                  <a:cubicBezTo>
                    <a:pt x="1162343" y="3239686"/>
                    <a:pt x="1160462" y="3233737"/>
                    <a:pt x="1157287" y="3228975"/>
                  </a:cubicBezTo>
                  <a:cubicBezTo>
                    <a:pt x="1155700" y="3224212"/>
                    <a:pt x="1154770" y="3219177"/>
                    <a:pt x="1152525" y="3214687"/>
                  </a:cubicBezTo>
                  <a:cubicBezTo>
                    <a:pt x="1149965" y="3209568"/>
                    <a:pt x="1144810" y="3205830"/>
                    <a:pt x="1143000" y="3200400"/>
                  </a:cubicBezTo>
                  <a:cubicBezTo>
                    <a:pt x="1139946" y="3191239"/>
                    <a:pt x="1140131" y="3181294"/>
                    <a:pt x="1138237" y="3171825"/>
                  </a:cubicBezTo>
                  <a:cubicBezTo>
                    <a:pt x="1136953" y="3165407"/>
                    <a:pt x="1135062" y="3159125"/>
                    <a:pt x="1133475" y="3152775"/>
                  </a:cubicBezTo>
                  <a:cubicBezTo>
                    <a:pt x="1131887" y="3135312"/>
                    <a:pt x="1128712" y="3117922"/>
                    <a:pt x="1128712" y="3100387"/>
                  </a:cubicBezTo>
                  <a:cubicBezTo>
                    <a:pt x="1128712" y="3093842"/>
                    <a:pt x="1132191" y="3087755"/>
                    <a:pt x="1133475" y="3081337"/>
                  </a:cubicBezTo>
                  <a:cubicBezTo>
                    <a:pt x="1135369" y="3071868"/>
                    <a:pt x="1136650" y="3062287"/>
                    <a:pt x="1138237" y="3052762"/>
                  </a:cubicBezTo>
                  <a:cubicBezTo>
                    <a:pt x="1139825" y="2998787"/>
                    <a:pt x="1140704" y="2944787"/>
                    <a:pt x="1143000" y="2890837"/>
                  </a:cubicBezTo>
                  <a:cubicBezTo>
                    <a:pt x="1143880" y="2870157"/>
                    <a:pt x="1146754" y="2849599"/>
                    <a:pt x="1147762" y="2828925"/>
                  </a:cubicBezTo>
                  <a:cubicBezTo>
                    <a:pt x="1150740" y="2767883"/>
                    <a:pt x="1150289" y="2696647"/>
                    <a:pt x="1157287" y="2633662"/>
                  </a:cubicBezTo>
                  <a:cubicBezTo>
                    <a:pt x="1158181" y="2625617"/>
                    <a:pt x="1160462" y="2617787"/>
                    <a:pt x="1162050" y="2609850"/>
                  </a:cubicBezTo>
                  <a:cubicBezTo>
                    <a:pt x="1160462" y="2605087"/>
                    <a:pt x="1160837" y="2599112"/>
                    <a:pt x="1157287" y="2595562"/>
                  </a:cubicBezTo>
                  <a:cubicBezTo>
                    <a:pt x="1153737" y="2592012"/>
                    <a:pt x="1147085" y="2587882"/>
                    <a:pt x="1143000" y="2590800"/>
                  </a:cubicBezTo>
                  <a:cubicBezTo>
                    <a:pt x="1133685" y="2597454"/>
                    <a:pt x="1127570" y="2608515"/>
                    <a:pt x="1123950" y="2619375"/>
                  </a:cubicBezTo>
                  <a:cubicBezTo>
                    <a:pt x="1120775" y="2628900"/>
                    <a:pt x="1121525" y="2640851"/>
                    <a:pt x="1114425" y="2647950"/>
                  </a:cubicBezTo>
                  <a:cubicBezTo>
                    <a:pt x="1109662" y="2652712"/>
                    <a:pt x="1104272" y="2656921"/>
                    <a:pt x="1100137" y="2662237"/>
                  </a:cubicBezTo>
                  <a:cubicBezTo>
                    <a:pt x="1093109" y="2671273"/>
                    <a:pt x="1081087" y="2690812"/>
                    <a:pt x="1081087" y="2690812"/>
                  </a:cubicBezTo>
                  <a:cubicBezTo>
                    <a:pt x="1079500" y="2695575"/>
                    <a:pt x="1079110" y="2700923"/>
                    <a:pt x="1076325" y="2705100"/>
                  </a:cubicBezTo>
                  <a:cubicBezTo>
                    <a:pt x="1036917" y="2764211"/>
                    <a:pt x="1083681" y="2679128"/>
                    <a:pt x="1052512" y="2733675"/>
                  </a:cubicBezTo>
                  <a:cubicBezTo>
                    <a:pt x="1028789" y="2775191"/>
                    <a:pt x="1058619" y="2732107"/>
                    <a:pt x="1028700" y="2767012"/>
                  </a:cubicBezTo>
                  <a:cubicBezTo>
                    <a:pt x="1023534" y="2773039"/>
                    <a:pt x="1020025" y="2780449"/>
                    <a:pt x="1014412" y="2786062"/>
                  </a:cubicBezTo>
                  <a:cubicBezTo>
                    <a:pt x="999233" y="2801241"/>
                    <a:pt x="993919" y="2799814"/>
                    <a:pt x="976312" y="2809875"/>
                  </a:cubicBezTo>
                  <a:cubicBezTo>
                    <a:pt x="958726" y="2819924"/>
                    <a:pt x="963909" y="2821075"/>
                    <a:pt x="942975" y="2828925"/>
                  </a:cubicBezTo>
                  <a:cubicBezTo>
                    <a:pt x="930760" y="2833506"/>
                    <a:pt x="921157" y="2832690"/>
                    <a:pt x="909637" y="2838450"/>
                  </a:cubicBezTo>
                  <a:cubicBezTo>
                    <a:pt x="904518" y="2841010"/>
                    <a:pt x="900580" y="2845650"/>
                    <a:pt x="895350" y="2847975"/>
                  </a:cubicBezTo>
                  <a:cubicBezTo>
                    <a:pt x="886175" y="2852053"/>
                    <a:pt x="876300" y="2854325"/>
                    <a:pt x="866775" y="2857500"/>
                  </a:cubicBezTo>
                  <a:cubicBezTo>
                    <a:pt x="846285" y="2864330"/>
                    <a:pt x="857347" y="2861047"/>
                    <a:pt x="833437" y="2867025"/>
                  </a:cubicBezTo>
                  <a:cubicBezTo>
                    <a:pt x="822325" y="2865437"/>
                    <a:pt x="811107" y="2864463"/>
                    <a:pt x="800100" y="2862262"/>
                  </a:cubicBezTo>
                  <a:cubicBezTo>
                    <a:pt x="795177" y="2861277"/>
                    <a:pt x="789775" y="2860582"/>
                    <a:pt x="785812" y="2857500"/>
                  </a:cubicBezTo>
                  <a:cubicBezTo>
                    <a:pt x="775179" y="2849230"/>
                    <a:pt x="766762" y="2838450"/>
                    <a:pt x="757237" y="2828925"/>
                  </a:cubicBezTo>
                  <a:cubicBezTo>
                    <a:pt x="752475" y="2824162"/>
                    <a:pt x="746686" y="2820241"/>
                    <a:pt x="742950" y="2814637"/>
                  </a:cubicBezTo>
                  <a:cubicBezTo>
                    <a:pt x="729689" y="2794746"/>
                    <a:pt x="737472" y="2804397"/>
                    <a:pt x="719137" y="2786062"/>
                  </a:cubicBezTo>
                  <a:cubicBezTo>
                    <a:pt x="717550" y="2781300"/>
                    <a:pt x="716620" y="2776265"/>
                    <a:pt x="714375" y="2771775"/>
                  </a:cubicBezTo>
                  <a:cubicBezTo>
                    <a:pt x="711815" y="2766655"/>
                    <a:pt x="707105" y="2762748"/>
                    <a:pt x="704850" y="2757487"/>
                  </a:cubicBezTo>
                  <a:cubicBezTo>
                    <a:pt x="702272" y="2751471"/>
                    <a:pt x="702157" y="2744647"/>
                    <a:pt x="700087" y="2738437"/>
                  </a:cubicBezTo>
                  <a:cubicBezTo>
                    <a:pt x="697384" y="2730327"/>
                    <a:pt x="693737" y="2722562"/>
                    <a:pt x="690562" y="2714625"/>
                  </a:cubicBezTo>
                  <a:cubicBezTo>
                    <a:pt x="688975" y="2700337"/>
                    <a:pt x="685800" y="2686138"/>
                    <a:pt x="685800" y="2671762"/>
                  </a:cubicBezTo>
                  <a:cubicBezTo>
                    <a:pt x="685800" y="2662285"/>
                    <a:pt x="691566" y="2643685"/>
                    <a:pt x="695325" y="2633662"/>
                  </a:cubicBezTo>
                  <a:cubicBezTo>
                    <a:pt x="698327" y="2625658"/>
                    <a:pt x="700698" y="2617323"/>
                    <a:pt x="704850" y="2609850"/>
                  </a:cubicBezTo>
                  <a:cubicBezTo>
                    <a:pt x="708705" y="2602911"/>
                    <a:pt x="714930" y="2597531"/>
                    <a:pt x="719137" y="2590800"/>
                  </a:cubicBezTo>
                  <a:cubicBezTo>
                    <a:pt x="730779" y="2572173"/>
                    <a:pt x="725081" y="2573189"/>
                    <a:pt x="738187" y="2557462"/>
                  </a:cubicBezTo>
                  <a:cubicBezTo>
                    <a:pt x="757158" y="2534697"/>
                    <a:pt x="746331" y="2550676"/>
                    <a:pt x="766762" y="2533650"/>
                  </a:cubicBezTo>
                  <a:cubicBezTo>
                    <a:pt x="771936" y="2529338"/>
                    <a:pt x="775202" y="2522704"/>
                    <a:pt x="781050" y="2519362"/>
                  </a:cubicBezTo>
                  <a:cubicBezTo>
                    <a:pt x="786733" y="2516115"/>
                    <a:pt x="793806" y="2516398"/>
                    <a:pt x="800100" y="2514600"/>
                  </a:cubicBezTo>
                  <a:cubicBezTo>
                    <a:pt x="804927" y="2513221"/>
                    <a:pt x="809897" y="2512082"/>
                    <a:pt x="814387" y="2509837"/>
                  </a:cubicBezTo>
                  <a:cubicBezTo>
                    <a:pt x="851308" y="2491376"/>
                    <a:pt x="807059" y="2507517"/>
                    <a:pt x="842962" y="2495550"/>
                  </a:cubicBezTo>
                  <a:cubicBezTo>
                    <a:pt x="847725" y="2492375"/>
                    <a:pt x="852130" y="2488585"/>
                    <a:pt x="857250" y="2486025"/>
                  </a:cubicBezTo>
                  <a:cubicBezTo>
                    <a:pt x="871936" y="2478682"/>
                    <a:pt x="896496" y="2478143"/>
                    <a:pt x="909637" y="2476500"/>
                  </a:cubicBezTo>
                  <a:lnTo>
                    <a:pt x="928687" y="2447925"/>
                  </a:lnTo>
                  <a:cubicBezTo>
                    <a:pt x="931862" y="2443162"/>
                    <a:pt x="936402" y="2439067"/>
                    <a:pt x="938212" y="2433637"/>
                  </a:cubicBezTo>
                  <a:cubicBezTo>
                    <a:pt x="942985" y="2419319"/>
                    <a:pt x="942243" y="2417371"/>
                    <a:pt x="952500" y="2405062"/>
                  </a:cubicBezTo>
                  <a:cubicBezTo>
                    <a:pt x="956812" y="2399888"/>
                    <a:pt x="962475" y="2395949"/>
                    <a:pt x="966787" y="2390775"/>
                  </a:cubicBezTo>
                  <a:cubicBezTo>
                    <a:pt x="984681" y="2369302"/>
                    <a:pt x="970154" y="2371067"/>
                    <a:pt x="1004887" y="2347912"/>
                  </a:cubicBezTo>
                  <a:cubicBezTo>
                    <a:pt x="1009650" y="2344737"/>
                    <a:pt x="1014778" y="2342051"/>
                    <a:pt x="1019175" y="2338387"/>
                  </a:cubicBezTo>
                  <a:cubicBezTo>
                    <a:pt x="1065984" y="2299380"/>
                    <a:pt x="1005526" y="2347273"/>
                    <a:pt x="1042987" y="2309812"/>
                  </a:cubicBezTo>
                  <a:cubicBezTo>
                    <a:pt x="1047034" y="2305765"/>
                    <a:pt x="1052512" y="2303462"/>
                    <a:pt x="1057275" y="2300287"/>
                  </a:cubicBezTo>
                  <a:cubicBezTo>
                    <a:pt x="1060450" y="2295525"/>
                    <a:pt x="1064240" y="2291119"/>
                    <a:pt x="1066800" y="2286000"/>
                  </a:cubicBezTo>
                  <a:cubicBezTo>
                    <a:pt x="1069045" y="2281510"/>
                    <a:pt x="1068777" y="2275889"/>
                    <a:pt x="1071562" y="2271712"/>
                  </a:cubicBezTo>
                  <a:cubicBezTo>
                    <a:pt x="1075298" y="2266108"/>
                    <a:pt x="1081087" y="2262187"/>
                    <a:pt x="1085850" y="2257425"/>
                  </a:cubicBezTo>
                  <a:cubicBezTo>
                    <a:pt x="1091838" y="2239458"/>
                    <a:pt x="1093285" y="2230937"/>
                    <a:pt x="1109662" y="2214562"/>
                  </a:cubicBezTo>
                  <a:cubicBezTo>
                    <a:pt x="1114425" y="2209800"/>
                    <a:pt x="1119815" y="2205591"/>
                    <a:pt x="1123950" y="2200275"/>
                  </a:cubicBezTo>
                  <a:cubicBezTo>
                    <a:pt x="1130978" y="2191239"/>
                    <a:pt x="1143000" y="2171700"/>
                    <a:pt x="1143000" y="2171700"/>
                  </a:cubicBezTo>
                  <a:cubicBezTo>
                    <a:pt x="1144587" y="2166937"/>
                    <a:pt x="1146383" y="2162239"/>
                    <a:pt x="1147762" y="2157412"/>
                  </a:cubicBezTo>
                  <a:cubicBezTo>
                    <a:pt x="1161756" y="2108431"/>
                    <a:pt x="1152903" y="2103752"/>
                    <a:pt x="1147762" y="2024062"/>
                  </a:cubicBezTo>
                  <a:cubicBezTo>
                    <a:pt x="1147039" y="2012860"/>
                    <a:pt x="1144312" y="2001873"/>
                    <a:pt x="1143000" y="1990725"/>
                  </a:cubicBezTo>
                  <a:cubicBezTo>
                    <a:pt x="1141136" y="1974880"/>
                    <a:pt x="1141177" y="1958781"/>
                    <a:pt x="1138237" y="1943100"/>
                  </a:cubicBezTo>
                  <a:cubicBezTo>
                    <a:pt x="1137440" y="1938849"/>
                    <a:pt x="1128273" y="1905916"/>
                    <a:pt x="1119187" y="1900237"/>
                  </a:cubicBezTo>
                  <a:cubicBezTo>
                    <a:pt x="1110673" y="1894916"/>
                    <a:pt x="1100137" y="1893887"/>
                    <a:pt x="1090612" y="1890712"/>
                  </a:cubicBezTo>
                  <a:cubicBezTo>
                    <a:pt x="1058337" y="1879954"/>
                    <a:pt x="1097705" y="1892131"/>
                    <a:pt x="1042987" y="1881187"/>
                  </a:cubicBezTo>
                  <a:cubicBezTo>
                    <a:pt x="1030150" y="1878620"/>
                    <a:pt x="1017587" y="1874837"/>
                    <a:pt x="1004887" y="1871662"/>
                  </a:cubicBezTo>
                  <a:lnTo>
                    <a:pt x="985837" y="1866900"/>
                  </a:lnTo>
                  <a:lnTo>
                    <a:pt x="966787" y="1862137"/>
                  </a:lnTo>
                  <a:cubicBezTo>
                    <a:pt x="960437" y="1860550"/>
                    <a:pt x="953946" y="1859445"/>
                    <a:pt x="947737" y="1857375"/>
                  </a:cubicBezTo>
                  <a:cubicBezTo>
                    <a:pt x="942975" y="1855787"/>
                    <a:pt x="938020" y="1854689"/>
                    <a:pt x="933450" y="1852612"/>
                  </a:cubicBezTo>
                  <a:cubicBezTo>
                    <a:pt x="874901" y="1825998"/>
                    <a:pt x="914463" y="1839932"/>
                    <a:pt x="881062" y="1828800"/>
                  </a:cubicBezTo>
                  <a:cubicBezTo>
                    <a:pt x="854867" y="1811336"/>
                    <a:pt x="877096" y="1828802"/>
                    <a:pt x="857250" y="1804987"/>
                  </a:cubicBezTo>
                  <a:cubicBezTo>
                    <a:pt x="852938" y="1799813"/>
                    <a:pt x="847274" y="1795874"/>
                    <a:pt x="842962" y="1790700"/>
                  </a:cubicBezTo>
                  <a:cubicBezTo>
                    <a:pt x="839298" y="1786303"/>
                    <a:pt x="837834" y="1780076"/>
                    <a:pt x="833437" y="1776412"/>
                  </a:cubicBezTo>
                  <a:cubicBezTo>
                    <a:pt x="827983" y="1771867"/>
                    <a:pt x="820551" y="1770409"/>
                    <a:pt x="814387" y="1766887"/>
                  </a:cubicBezTo>
                  <a:cubicBezTo>
                    <a:pt x="809417" y="1764047"/>
                    <a:pt x="805330" y="1759687"/>
                    <a:pt x="800100" y="1757362"/>
                  </a:cubicBezTo>
                  <a:cubicBezTo>
                    <a:pt x="779722" y="1748305"/>
                    <a:pt x="771874" y="1748617"/>
                    <a:pt x="752475" y="1743075"/>
                  </a:cubicBezTo>
                  <a:cubicBezTo>
                    <a:pt x="730139" y="1736694"/>
                    <a:pt x="744533" y="1739671"/>
                    <a:pt x="719137" y="1728787"/>
                  </a:cubicBezTo>
                  <a:cubicBezTo>
                    <a:pt x="714523" y="1726810"/>
                    <a:pt x="709612" y="1725612"/>
                    <a:pt x="704850" y="1724025"/>
                  </a:cubicBezTo>
                  <a:cubicBezTo>
                    <a:pt x="700087" y="1720850"/>
                    <a:pt x="695682" y="1717060"/>
                    <a:pt x="690562" y="1714500"/>
                  </a:cubicBezTo>
                  <a:cubicBezTo>
                    <a:pt x="686072" y="1712255"/>
                    <a:pt x="679825" y="1713287"/>
                    <a:pt x="676275" y="1709737"/>
                  </a:cubicBezTo>
                  <a:cubicBezTo>
                    <a:pt x="672725" y="1706187"/>
                    <a:pt x="674648" y="1699370"/>
                    <a:pt x="671512" y="1695450"/>
                  </a:cubicBezTo>
                  <a:cubicBezTo>
                    <a:pt x="667936" y="1690981"/>
                    <a:pt x="661987" y="1689100"/>
                    <a:pt x="657225" y="1685925"/>
                  </a:cubicBezTo>
                  <a:cubicBezTo>
                    <a:pt x="640229" y="1660430"/>
                    <a:pt x="651746" y="1675682"/>
                    <a:pt x="619125" y="1643062"/>
                  </a:cubicBezTo>
                  <a:cubicBezTo>
                    <a:pt x="607034" y="1630972"/>
                    <a:pt x="605134" y="1627205"/>
                    <a:pt x="590550" y="1619250"/>
                  </a:cubicBezTo>
                  <a:cubicBezTo>
                    <a:pt x="578085" y="1612451"/>
                    <a:pt x="563809" y="1608720"/>
                    <a:pt x="552450" y="1600200"/>
                  </a:cubicBezTo>
                  <a:cubicBezTo>
                    <a:pt x="520741" y="1576417"/>
                    <a:pt x="546334" y="1594591"/>
                    <a:pt x="509587" y="1571625"/>
                  </a:cubicBezTo>
                  <a:cubicBezTo>
                    <a:pt x="504733" y="1568592"/>
                    <a:pt x="500270" y="1564940"/>
                    <a:pt x="495300" y="1562100"/>
                  </a:cubicBezTo>
                  <a:cubicBezTo>
                    <a:pt x="425930" y="1522459"/>
                    <a:pt x="515393" y="1574529"/>
                    <a:pt x="461962" y="1547812"/>
                  </a:cubicBezTo>
                  <a:cubicBezTo>
                    <a:pt x="425040" y="1529351"/>
                    <a:pt x="469294" y="1545492"/>
                    <a:pt x="433387" y="1533525"/>
                  </a:cubicBezTo>
                  <a:cubicBezTo>
                    <a:pt x="416390" y="1508029"/>
                    <a:pt x="427909" y="1523284"/>
                    <a:pt x="395287" y="1490662"/>
                  </a:cubicBezTo>
                  <a:cubicBezTo>
                    <a:pt x="390525" y="1485900"/>
                    <a:pt x="386388" y="1480416"/>
                    <a:pt x="381000" y="1476375"/>
                  </a:cubicBezTo>
                  <a:cubicBezTo>
                    <a:pt x="318799" y="1429723"/>
                    <a:pt x="396369" y="1487352"/>
                    <a:pt x="347662" y="1452562"/>
                  </a:cubicBezTo>
                  <a:cubicBezTo>
                    <a:pt x="306293" y="1423014"/>
                    <a:pt x="348008" y="1451206"/>
                    <a:pt x="314325" y="1428750"/>
                  </a:cubicBezTo>
                  <a:cubicBezTo>
                    <a:pt x="296863" y="1402556"/>
                    <a:pt x="314325" y="1424781"/>
                    <a:pt x="290512" y="1404937"/>
                  </a:cubicBezTo>
                  <a:cubicBezTo>
                    <a:pt x="274709" y="1391768"/>
                    <a:pt x="279677" y="1389995"/>
                    <a:pt x="261937" y="1381125"/>
                  </a:cubicBezTo>
                  <a:cubicBezTo>
                    <a:pt x="222501" y="1361406"/>
                    <a:pt x="274311" y="1394135"/>
                    <a:pt x="233362" y="1366837"/>
                  </a:cubicBezTo>
                  <a:cubicBezTo>
                    <a:pt x="212725" y="1368425"/>
                    <a:pt x="192148" y="1371600"/>
                    <a:pt x="171450" y="1371600"/>
                  </a:cubicBezTo>
                  <a:cubicBezTo>
                    <a:pt x="159778" y="1371600"/>
                    <a:pt x="136410" y="1365221"/>
                    <a:pt x="123825" y="1362075"/>
                  </a:cubicBezTo>
                  <a:cubicBezTo>
                    <a:pt x="119062" y="1358900"/>
                    <a:pt x="114657" y="1355110"/>
                    <a:pt x="109537" y="1352550"/>
                  </a:cubicBezTo>
                  <a:cubicBezTo>
                    <a:pt x="105047" y="1350305"/>
                    <a:pt x="99427" y="1350572"/>
                    <a:pt x="95250" y="1347787"/>
                  </a:cubicBezTo>
                  <a:cubicBezTo>
                    <a:pt x="89646" y="1344051"/>
                    <a:pt x="86136" y="1337812"/>
                    <a:pt x="80962" y="1333500"/>
                  </a:cubicBezTo>
                  <a:cubicBezTo>
                    <a:pt x="70040" y="1324399"/>
                    <a:pt x="57428" y="1320715"/>
                    <a:pt x="47625" y="1309687"/>
                  </a:cubicBezTo>
                  <a:cubicBezTo>
                    <a:pt x="40020" y="1301131"/>
                    <a:pt x="34925" y="1290637"/>
                    <a:pt x="28575" y="1281112"/>
                  </a:cubicBezTo>
                  <a:lnTo>
                    <a:pt x="9525" y="1252537"/>
                  </a:lnTo>
                  <a:lnTo>
                    <a:pt x="0" y="1223962"/>
                  </a:lnTo>
                  <a:cubicBezTo>
                    <a:pt x="1051" y="1215555"/>
                    <a:pt x="3971" y="1179771"/>
                    <a:pt x="9525" y="1166812"/>
                  </a:cubicBezTo>
                  <a:cubicBezTo>
                    <a:pt x="11780" y="1161551"/>
                    <a:pt x="15875" y="1157287"/>
                    <a:pt x="19050" y="1152525"/>
                  </a:cubicBezTo>
                  <a:cubicBezTo>
                    <a:pt x="27431" y="1127377"/>
                    <a:pt x="21028" y="1142413"/>
                    <a:pt x="42862" y="1109662"/>
                  </a:cubicBezTo>
                  <a:cubicBezTo>
                    <a:pt x="46037" y="1104900"/>
                    <a:pt x="48340" y="1099422"/>
                    <a:pt x="52387" y="1095375"/>
                  </a:cubicBezTo>
                  <a:cubicBezTo>
                    <a:pt x="61912" y="1085850"/>
                    <a:pt x="70186" y="1074882"/>
                    <a:pt x="80962" y="1066800"/>
                  </a:cubicBezTo>
                  <a:cubicBezTo>
                    <a:pt x="95946" y="1055562"/>
                    <a:pt x="101629" y="1049524"/>
                    <a:pt x="119062" y="1042987"/>
                  </a:cubicBezTo>
                  <a:cubicBezTo>
                    <a:pt x="125191" y="1040689"/>
                    <a:pt x="131762" y="1039812"/>
                    <a:pt x="138112" y="1038225"/>
                  </a:cubicBezTo>
                  <a:cubicBezTo>
                    <a:pt x="145334" y="1033411"/>
                    <a:pt x="156830" y="1023937"/>
                    <a:pt x="166687" y="1023937"/>
                  </a:cubicBezTo>
                  <a:cubicBezTo>
                    <a:pt x="188165" y="1023937"/>
                    <a:pt x="192365" y="1028552"/>
                    <a:pt x="209550" y="1033462"/>
                  </a:cubicBezTo>
                  <a:cubicBezTo>
                    <a:pt x="259920" y="1047853"/>
                    <a:pt x="189289" y="1025122"/>
                    <a:pt x="257175" y="1047750"/>
                  </a:cubicBezTo>
                  <a:cubicBezTo>
                    <a:pt x="257179" y="1047751"/>
                    <a:pt x="285747" y="1057273"/>
                    <a:pt x="285750" y="1057275"/>
                  </a:cubicBezTo>
                  <a:cubicBezTo>
                    <a:pt x="295275" y="1063625"/>
                    <a:pt x="306230" y="1068230"/>
                    <a:pt x="314325" y="1076325"/>
                  </a:cubicBezTo>
                  <a:cubicBezTo>
                    <a:pt x="332162" y="1094162"/>
                    <a:pt x="322223" y="1088482"/>
                    <a:pt x="342900" y="1095375"/>
                  </a:cubicBezTo>
                  <a:cubicBezTo>
                    <a:pt x="347662" y="1100137"/>
                    <a:pt x="351871" y="1105527"/>
                    <a:pt x="357187" y="1109662"/>
                  </a:cubicBezTo>
                  <a:cubicBezTo>
                    <a:pt x="366223" y="1116690"/>
                    <a:pt x="377667" y="1120617"/>
                    <a:pt x="385762" y="1128712"/>
                  </a:cubicBezTo>
                  <a:cubicBezTo>
                    <a:pt x="408145" y="1151095"/>
                    <a:pt x="394445" y="1139263"/>
                    <a:pt x="428625" y="1162050"/>
                  </a:cubicBezTo>
                  <a:cubicBezTo>
                    <a:pt x="433387" y="1165225"/>
                    <a:pt x="438865" y="1167528"/>
                    <a:pt x="442912" y="1171575"/>
                  </a:cubicBezTo>
                  <a:cubicBezTo>
                    <a:pt x="447675" y="1176337"/>
                    <a:pt x="451596" y="1182126"/>
                    <a:pt x="457200" y="1185862"/>
                  </a:cubicBezTo>
                  <a:cubicBezTo>
                    <a:pt x="461377" y="1188647"/>
                    <a:pt x="466725" y="1189037"/>
                    <a:pt x="471487" y="1190625"/>
                  </a:cubicBezTo>
                  <a:cubicBezTo>
                    <a:pt x="475803" y="1193862"/>
                    <a:pt x="497860" y="1210954"/>
                    <a:pt x="504825" y="1214437"/>
                  </a:cubicBezTo>
                  <a:cubicBezTo>
                    <a:pt x="509315" y="1216682"/>
                    <a:pt x="514350" y="1217612"/>
                    <a:pt x="519112" y="1219200"/>
                  </a:cubicBezTo>
                  <a:cubicBezTo>
                    <a:pt x="525462" y="1223962"/>
                    <a:pt x="531431" y="1229280"/>
                    <a:pt x="538162" y="1233487"/>
                  </a:cubicBezTo>
                  <a:cubicBezTo>
                    <a:pt x="565580" y="1250623"/>
                    <a:pt x="547735" y="1236973"/>
                    <a:pt x="571500" y="1247775"/>
                  </a:cubicBezTo>
                  <a:cubicBezTo>
                    <a:pt x="584426" y="1253651"/>
                    <a:pt x="595825" y="1263382"/>
                    <a:pt x="609600" y="1266825"/>
                  </a:cubicBezTo>
                  <a:cubicBezTo>
                    <a:pt x="615950" y="1268412"/>
                    <a:pt x="622381" y="1269706"/>
                    <a:pt x="628650" y="1271587"/>
                  </a:cubicBezTo>
                  <a:cubicBezTo>
                    <a:pt x="638267" y="1274472"/>
                    <a:pt x="647700" y="1277937"/>
                    <a:pt x="657225" y="1281112"/>
                  </a:cubicBezTo>
                  <a:cubicBezTo>
                    <a:pt x="661987" y="1282700"/>
                    <a:pt x="666642" y="1284658"/>
                    <a:pt x="671512" y="1285875"/>
                  </a:cubicBezTo>
                  <a:cubicBezTo>
                    <a:pt x="677862" y="1287462"/>
                    <a:pt x="684172" y="1289217"/>
                    <a:pt x="690562" y="1290637"/>
                  </a:cubicBezTo>
                  <a:cubicBezTo>
                    <a:pt x="698464" y="1292393"/>
                    <a:pt x="706473" y="1293644"/>
                    <a:pt x="714375" y="1295400"/>
                  </a:cubicBezTo>
                  <a:cubicBezTo>
                    <a:pt x="720765" y="1296820"/>
                    <a:pt x="727025" y="1298791"/>
                    <a:pt x="733425" y="1300162"/>
                  </a:cubicBezTo>
                  <a:cubicBezTo>
                    <a:pt x="749255" y="1303554"/>
                    <a:pt x="765692" y="1304567"/>
                    <a:pt x="781050" y="1309687"/>
                  </a:cubicBezTo>
                  <a:cubicBezTo>
                    <a:pt x="815299" y="1321105"/>
                    <a:pt x="772535" y="1307254"/>
                    <a:pt x="814387" y="1319212"/>
                  </a:cubicBezTo>
                  <a:cubicBezTo>
                    <a:pt x="819214" y="1320591"/>
                    <a:pt x="823848" y="1322596"/>
                    <a:pt x="828675" y="1323975"/>
                  </a:cubicBezTo>
                  <a:cubicBezTo>
                    <a:pt x="834969" y="1325773"/>
                    <a:pt x="841456" y="1326856"/>
                    <a:pt x="847725" y="1328737"/>
                  </a:cubicBezTo>
                  <a:cubicBezTo>
                    <a:pt x="857342" y="1331622"/>
                    <a:pt x="876300" y="1338262"/>
                    <a:pt x="876300" y="1338262"/>
                  </a:cubicBezTo>
                  <a:lnTo>
                    <a:pt x="919162" y="1366837"/>
                  </a:lnTo>
                  <a:cubicBezTo>
                    <a:pt x="923925" y="1370012"/>
                    <a:pt x="929403" y="1372314"/>
                    <a:pt x="933450" y="1376362"/>
                  </a:cubicBezTo>
                  <a:cubicBezTo>
                    <a:pt x="955831" y="1398745"/>
                    <a:pt x="942134" y="1386915"/>
                    <a:pt x="976312" y="1409700"/>
                  </a:cubicBezTo>
                  <a:cubicBezTo>
                    <a:pt x="994776" y="1422009"/>
                    <a:pt x="985171" y="1417415"/>
                    <a:pt x="1004887" y="1423987"/>
                  </a:cubicBezTo>
                  <a:cubicBezTo>
                    <a:pt x="1037639" y="1445822"/>
                    <a:pt x="1022602" y="1439417"/>
                    <a:pt x="1047750" y="1447800"/>
                  </a:cubicBezTo>
                  <a:cubicBezTo>
                    <a:pt x="1052512" y="1446212"/>
                    <a:pt x="1057547" y="1445282"/>
                    <a:pt x="1062037" y="1443037"/>
                  </a:cubicBezTo>
                  <a:cubicBezTo>
                    <a:pt x="1067157" y="1440477"/>
                    <a:pt x="1070659" y="1434321"/>
                    <a:pt x="1076325" y="1433512"/>
                  </a:cubicBezTo>
                  <a:cubicBezTo>
                    <a:pt x="1080509" y="1432914"/>
                    <a:pt x="1104302" y="1441250"/>
                    <a:pt x="1109662" y="1443037"/>
                  </a:cubicBezTo>
                  <a:cubicBezTo>
                    <a:pt x="1142414" y="1464872"/>
                    <a:pt x="1127377" y="1458467"/>
                    <a:pt x="1152525" y="1466850"/>
                  </a:cubicBezTo>
                  <a:cubicBezTo>
                    <a:pt x="1165788" y="1480113"/>
                    <a:pt x="1189784" y="1507845"/>
                    <a:pt x="1209675" y="1514475"/>
                  </a:cubicBezTo>
                  <a:lnTo>
                    <a:pt x="1223962" y="1519237"/>
                  </a:lnTo>
                  <a:cubicBezTo>
                    <a:pt x="1245006" y="1515029"/>
                    <a:pt x="1251647" y="1517263"/>
                    <a:pt x="1266825" y="1500187"/>
                  </a:cubicBezTo>
                  <a:cubicBezTo>
                    <a:pt x="1274430" y="1491631"/>
                    <a:pt x="1275015" y="1475232"/>
                    <a:pt x="1285875" y="1471612"/>
                  </a:cubicBezTo>
                  <a:cubicBezTo>
                    <a:pt x="1320124" y="1460196"/>
                    <a:pt x="1277360" y="1474044"/>
                    <a:pt x="1319212" y="1462087"/>
                  </a:cubicBezTo>
                  <a:cubicBezTo>
                    <a:pt x="1367039" y="1448422"/>
                    <a:pt x="1292997" y="1467452"/>
                    <a:pt x="1352550" y="1452562"/>
                  </a:cubicBezTo>
                  <a:cubicBezTo>
                    <a:pt x="1357312" y="1449387"/>
                    <a:pt x="1363804" y="1447891"/>
                    <a:pt x="1366837" y="1443037"/>
                  </a:cubicBezTo>
                  <a:cubicBezTo>
                    <a:pt x="1372158" y="1434523"/>
                    <a:pt x="1376362" y="1414462"/>
                    <a:pt x="1376362" y="1414462"/>
                  </a:cubicBezTo>
                  <a:lnTo>
                    <a:pt x="1366837" y="1385887"/>
                  </a:lnTo>
                  <a:cubicBezTo>
                    <a:pt x="1365250" y="1381125"/>
                    <a:pt x="1364860" y="1375777"/>
                    <a:pt x="1362075" y="1371600"/>
                  </a:cubicBezTo>
                  <a:lnTo>
                    <a:pt x="1343025" y="1343025"/>
                  </a:lnTo>
                  <a:cubicBezTo>
                    <a:pt x="1339850" y="1338262"/>
                    <a:pt x="1338263" y="1331912"/>
                    <a:pt x="1333500" y="1328737"/>
                  </a:cubicBezTo>
                  <a:lnTo>
                    <a:pt x="1304925" y="1309687"/>
                  </a:lnTo>
                  <a:cubicBezTo>
                    <a:pt x="1300162" y="1306512"/>
                    <a:pt x="1296067" y="1301972"/>
                    <a:pt x="1290637" y="1300162"/>
                  </a:cubicBezTo>
                  <a:lnTo>
                    <a:pt x="1276350" y="1295400"/>
                  </a:lnTo>
                  <a:cubicBezTo>
                    <a:pt x="1250953" y="1257303"/>
                    <a:pt x="1284285" y="1303334"/>
                    <a:pt x="1252537" y="1271587"/>
                  </a:cubicBezTo>
                  <a:cubicBezTo>
                    <a:pt x="1248490" y="1267540"/>
                    <a:pt x="1246676" y="1261697"/>
                    <a:pt x="1243012" y="1257300"/>
                  </a:cubicBezTo>
                  <a:cubicBezTo>
                    <a:pt x="1238700" y="1252126"/>
                    <a:pt x="1233037" y="1248186"/>
                    <a:pt x="1228725" y="1243012"/>
                  </a:cubicBezTo>
                  <a:cubicBezTo>
                    <a:pt x="1196415" y="1204239"/>
                    <a:pt x="1251209" y="1262453"/>
                    <a:pt x="1209675" y="1200150"/>
                  </a:cubicBezTo>
                  <a:lnTo>
                    <a:pt x="1200150" y="1185862"/>
                  </a:lnTo>
                  <a:cubicBezTo>
                    <a:pt x="1198562" y="1160462"/>
                    <a:pt x="1199356" y="1134800"/>
                    <a:pt x="1195387" y="1109662"/>
                  </a:cubicBezTo>
                  <a:cubicBezTo>
                    <a:pt x="1193052" y="1094877"/>
                    <a:pt x="1163543" y="1080495"/>
                    <a:pt x="1157287" y="1076325"/>
                  </a:cubicBezTo>
                  <a:cubicBezTo>
                    <a:pt x="1122911" y="1053407"/>
                    <a:pt x="1149678" y="1067823"/>
                    <a:pt x="1071562" y="1062037"/>
                  </a:cubicBezTo>
                  <a:lnTo>
                    <a:pt x="1014412" y="1057275"/>
                  </a:lnTo>
                  <a:cubicBezTo>
                    <a:pt x="1004887" y="1055687"/>
                    <a:pt x="995451" y="1053413"/>
                    <a:pt x="985837" y="1052512"/>
                  </a:cubicBezTo>
                  <a:cubicBezTo>
                    <a:pt x="944621" y="1048648"/>
                    <a:pt x="862012" y="1042987"/>
                    <a:pt x="862012" y="1042987"/>
                  </a:cubicBezTo>
                  <a:cubicBezTo>
                    <a:pt x="855662" y="1041400"/>
                    <a:pt x="849402" y="1039396"/>
                    <a:pt x="842962" y="1038225"/>
                  </a:cubicBezTo>
                  <a:cubicBezTo>
                    <a:pt x="800314" y="1030471"/>
                    <a:pt x="772340" y="1031391"/>
                    <a:pt x="723900" y="1028700"/>
                  </a:cubicBezTo>
                  <a:cubicBezTo>
                    <a:pt x="719137" y="1027112"/>
                    <a:pt x="712530" y="1028022"/>
                    <a:pt x="709612" y="1023937"/>
                  </a:cubicBezTo>
                  <a:cubicBezTo>
                    <a:pt x="703776" y="1015767"/>
                    <a:pt x="700087" y="995362"/>
                    <a:pt x="700087" y="995362"/>
                  </a:cubicBezTo>
                  <a:cubicBezTo>
                    <a:pt x="713711" y="954495"/>
                    <a:pt x="692854" y="1019535"/>
                    <a:pt x="709612" y="952500"/>
                  </a:cubicBezTo>
                  <a:cubicBezTo>
                    <a:pt x="712047" y="942760"/>
                    <a:pt x="710783" y="929494"/>
                    <a:pt x="719137" y="923925"/>
                  </a:cubicBezTo>
                  <a:cubicBezTo>
                    <a:pt x="723900" y="920750"/>
                    <a:pt x="728194" y="916725"/>
                    <a:pt x="733425" y="914400"/>
                  </a:cubicBezTo>
                  <a:cubicBezTo>
                    <a:pt x="742600" y="910322"/>
                    <a:pt x="752475" y="908050"/>
                    <a:pt x="762000" y="904875"/>
                  </a:cubicBezTo>
                  <a:cubicBezTo>
                    <a:pt x="766762" y="903287"/>
                    <a:pt x="771335" y="900937"/>
                    <a:pt x="776287" y="900112"/>
                  </a:cubicBezTo>
                  <a:cubicBezTo>
                    <a:pt x="785812" y="898525"/>
                    <a:pt x="795303" y="896716"/>
                    <a:pt x="804862" y="895350"/>
                  </a:cubicBezTo>
                  <a:cubicBezTo>
                    <a:pt x="817532" y="893540"/>
                    <a:pt x="830312" y="892533"/>
                    <a:pt x="842962" y="890587"/>
                  </a:cubicBezTo>
                  <a:cubicBezTo>
                    <a:pt x="888627" y="883562"/>
                    <a:pt x="848597" y="889178"/>
                    <a:pt x="881062" y="881062"/>
                  </a:cubicBezTo>
                  <a:cubicBezTo>
                    <a:pt x="888915" y="879099"/>
                    <a:pt x="896937" y="877887"/>
                    <a:pt x="904875" y="876300"/>
                  </a:cubicBezTo>
                  <a:cubicBezTo>
                    <a:pt x="933450" y="879475"/>
                    <a:pt x="962408" y="891464"/>
                    <a:pt x="990600" y="885825"/>
                  </a:cubicBezTo>
                  <a:cubicBezTo>
                    <a:pt x="1017149" y="880515"/>
                    <a:pt x="1021896" y="878962"/>
                    <a:pt x="1052512" y="876300"/>
                  </a:cubicBezTo>
                  <a:cubicBezTo>
                    <a:pt x="1076288" y="874233"/>
                    <a:pt x="1100174" y="873604"/>
                    <a:pt x="1123950" y="871537"/>
                  </a:cubicBezTo>
                  <a:cubicBezTo>
                    <a:pt x="1136701" y="870428"/>
                    <a:pt x="1149350" y="868362"/>
                    <a:pt x="1162050" y="866775"/>
                  </a:cubicBezTo>
                  <a:cubicBezTo>
                    <a:pt x="1166812" y="865187"/>
                    <a:pt x="1172160" y="864797"/>
                    <a:pt x="1176337" y="862012"/>
                  </a:cubicBezTo>
                  <a:cubicBezTo>
                    <a:pt x="1187340" y="854676"/>
                    <a:pt x="1193120" y="843982"/>
                    <a:pt x="1200150" y="833437"/>
                  </a:cubicBezTo>
                  <a:cubicBezTo>
                    <a:pt x="1198562" y="823912"/>
                    <a:pt x="1199309" y="813686"/>
                    <a:pt x="1195387" y="804862"/>
                  </a:cubicBezTo>
                  <a:cubicBezTo>
                    <a:pt x="1191527" y="796177"/>
                    <a:pt x="1174402" y="786110"/>
                    <a:pt x="1166812" y="781050"/>
                  </a:cubicBezTo>
                  <a:cubicBezTo>
                    <a:pt x="1160462" y="771525"/>
                    <a:pt x="1151382" y="763335"/>
                    <a:pt x="1147762" y="752475"/>
                  </a:cubicBezTo>
                  <a:cubicBezTo>
                    <a:pt x="1141190" y="732757"/>
                    <a:pt x="1145785" y="742364"/>
                    <a:pt x="1133475" y="723900"/>
                  </a:cubicBezTo>
                  <a:cubicBezTo>
                    <a:pt x="1135490" y="707777"/>
                    <a:pt x="1137321" y="672887"/>
                    <a:pt x="1147762" y="657225"/>
                  </a:cubicBezTo>
                  <a:cubicBezTo>
                    <a:pt x="1150937" y="652462"/>
                    <a:pt x="1154727" y="648057"/>
                    <a:pt x="1157287" y="642937"/>
                  </a:cubicBezTo>
                  <a:cubicBezTo>
                    <a:pt x="1168789" y="619934"/>
                    <a:pt x="1152254" y="635181"/>
                    <a:pt x="1176337" y="619125"/>
                  </a:cubicBezTo>
                  <a:cubicBezTo>
                    <a:pt x="1199986" y="583650"/>
                    <a:pt x="1169591" y="627220"/>
                    <a:pt x="1200150" y="590550"/>
                  </a:cubicBezTo>
                  <a:cubicBezTo>
                    <a:pt x="1203814" y="586153"/>
                    <a:pt x="1206500" y="581025"/>
                    <a:pt x="1209675" y="576262"/>
                  </a:cubicBezTo>
                  <a:cubicBezTo>
                    <a:pt x="1211920" y="569526"/>
                    <a:pt x="1219200" y="548902"/>
                    <a:pt x="1219200" y="542925"/>
                  </a:cubicBezTo>
                  <a:cubicBezTo>
                    <a:pt x="1219200" y="537905"/>
                    <a:pt x="1216025" y="533400"/>
                    <a:pt x="1214437" y="528637"/>
                  </a:cubicBezTo>
                  <a:cubicBezTo>
                    <a:pt x="1216025" y="523875"/>
                    <a:pt x="1216415" y="518527"/>
                    <a:pt x="1219200" y="514350"/>
                  </a:cubicBezTo>
                  <a:cubicBezTo>
                    <a:pt x="1226536" y="503347"/>
                    <a:pt x="1237230" y="497567"/>
                    <a:pt x="1247775" y="490537"/>
                  </a:cubicBezTo>
                  <a:cubicBezTo>
                    <a:pt x="1249362" y="485775"/>
                    <a:pt x="1250292" y="480740"/>
                    <a:pt x="1252537" y="476250"/>
                  </a:cubicBezTo>
                  <a:cubicBezTo>
                    <a:pt x="1255097" y="471130"/>
                    <a:pt x="1258735" y="466620"/>
                    <a:pt x="1262062" y="461962"/>
                  </a:cubicBezTo>
                  <a:cubicBezTo>
                    <a:pt x="1291611" y="420593"/>
                    <a:pt x="1263419" y="462308"/>
                    <a:pt x="1285875" y="428625"/>
                  </a:cubicBezTo>
                  <a:cubicBezTo>
                    <a:pt x="1287462" y="423862"/>
                    <a:pt x="1288392" y="418827"/>
                    <a:pt x="1290637" y="414337"/>
                  </a:cubicBezTo>
                  <a:cubicBezTo>
                    <a:pt x="1293197" y="409218"/>
                    <a:pt x="1297837" y="405280"/>
                    <a:pt x="1300162" y="400050"/>
                  </a:cubicBezTo>
                  <a:cubicBezTo>
                    <a:pt x="1304240" y="390875"/>
                    <a:pt x="1309687" y="371475"/>
                    <a:pt x="1309687" y="371475"/>
                  </a:cubicBezTo>
                  <a:cubicBezTo>
                    <a:pt x="1311275" y="357187"/>
                    <a:pt x="1312550" y="342862"/>
                    <a:pt x="1314450" y="328612"/>
                  </a:cubicBezTo>
                  <a:cubicBezTo>
                    <a:pt x="1315726" y="319040"/>
                    <a:pt x="1318548" y="309670"/>
                    <a:pt x="1319212" y="300037"/>
                  </a:cubicBezTo>
                  <a:cubicBezTo>
                    <a:pt x="1321727" y="263577"/>
                    <a:pt x="1320214" y="226853"/>
                    <a:pt x="1323975" y="190500"/>
                  </a:cubicBezTo>
                  <a:cubicBezTo>
                    <a:pt x="1325008" y="180513"/>
                    <a:pt x="1327931" y="170279"/>
                    <a:pt x="1333500" y="161925"/>
                  </a:cubicBezTo>
                  <a:lnTo>
                    <a:pt x="1343025" y="147637"/>
                  </a:lnTo>
                  <a:cubicBezTo>
                    <a:pt x="1360389" y="95540"/>
                    <a:pt x="1332696" y="174448"/>
                    <a:pt x="1357312" y="119062"/>
                  </a:cubicBezTo>
                  <a:cubicBezTo>
                    <a:pt x="1361390" y="109887"/>
                    <a:pt x="1363662" y="100012"/>
                    <a:pt x="1366837" y="90487"/>
                  </a:cubicBezTo>
                  <a:cubicBezTo>
                    <a:pt x="1368425" y="85725"/>
                    <a:pt x="1368815" y="80377"/>
                    <a:pt x="1371600" y="76200"/>
                  </a:cubicBezTo>
                  <a:lnTo>
                    <a:pt x="1390650" y="47625"/>
                  </a:lnTo>
                  <a:cubicBezTo>
                    <a:pt x="1393825" y="42862"/>
                    <a:pt x="1395055" y="35897"/>
                    <a:pt x="1400175" y="33337"/>
                  </a:cubicBezTo>
                  <a:cubicBezTo>
                    <a:pt x="1406525" y="30162"/>
                    <a:pt x="1412633" y="26449"/>
                    <a:pt x="1419225" y="23812"/>
                  </a:cubicBezTo>
                  <a:cubicBezTo>
                    <a:pt x="1428547" y="20083"/>
                    <a:pt x="1438275" y="17462"/>
                    <a:pt x="1447800" y="14287"/>
                  </a:cubicBezTo>
                  <a:lnTo>
                    <a:pt x="1462087" y="9525"/>
                  </a:lnTo>
                  <a:cubicBezTo>
                    <a:pt x="1466850" y="7937"/>
                    <a:pt x="1471505" y="5979"/>
                    <a:pt x="1476375" y="4762"/>
                  </a:cubicBezTo>
                  <a:lnTo>
                    <a:pt x="1495425" y="0"/>
                  </a:lnTo>
                  <a:cubicBezTo>
                    <a:pt x="1508566" y="1643"/>
                    <a:pt x="1533126" y="2182"/>
                    <a:pt x="1547812" y="9525"/>
                  </a:cubicBezTo>
                  <a:close/>
                </a:path>
              </a:pathLst>
            </a:custGeom>
            <a:solidFill>
              <a:schemeClr val="bg1"/>
            </a:solidFill>
            <a:ln w="25400" cap="flat" cmpd="sng" algn="ctr">
              <a:noFill/>
              <a:prstDash val="solid"/>
              <a:round/>
              <a:headEnd type="none" w="med" len="med"/>
              <a:tailEnd type="none" w="med" len="med"/>
            </a:ln>
            <a:effectLst>
              <a:outerShdw blurRad="88900" dist="127000" dir="480000" algn="t" rotWithShape="0">
                <a:prstClr val="black">
                  <a:alpha val="21000"/>
                </a:prstClr>
              </a:outerShdw>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44390" y="438150"/>
              <a:ext cx="3086100" cy="3448050"/>
            </a:xfrm>
            <a:prstGeom prst="rect">
              <a:avLst/>
            </a:prstGeom>
            <a:extLst>
              <a:ext uri="{53640926-AAD7-44D8-BBD7-CCE9431645EC}">
                <a14:shadowObscured xmlns:a14="http://schemas.microsoft.com/office/drawing/2010/main" val="1"/>
              </a:ext>
            </a:extLst>
          </p:spPr>
        </p:pic>
      </p:grpSp>
      <p:grpSp>
        <p:nvGrpSpPr>
          <p:cNvPr id="54" name="Group 53"/>
          <p:cNvGrpSpPr/>
          <p:nvPr/>
        </p:nvGrpSpPr>
        <p:grpSpPr>
          <a:xfrm>
            <a:off x="671825" y="860875"/>
            <a:ext cx="3119495" cy="3448050"/>
            <a:chOff x="4476750" y="381000"/>
            <a:chExt cx="3119495" cy="3448050"/>
          </a:xfrm>
        </p:grpSpPr>
        <p:sp>
          <p:nvSpPr>
            <p:cNvPr id="53" name="Freeform 52"/>
            <p:cNvSpPr/>
            <p:nvPr/>
          </p:nvSpPr>
          <p:spPr bwMode="auto">
            <a:xfrm>
              <a:off x="5457827" y="413172"/>
              <a:ext cx="2138418" cy="3253954"/>
            </a:xfrm>
            <a:custGeom>
              <a:avLst/>
              <a:gdLst>
                <a:gd name="connsiteX0" fmla="*/ 561975 w 2138418"/>
                <a:gd name="connsiteY0" fmla="*/ 1166 h 3268241"/>
                <a:gd name="connsiteX1" fmla="*/ 614363 w 2138418"/>
                <a:gd name="connsiteY1" fmla="*/ 15454 h 3268241"/>
                <a:gd name="connsiteX2" fmla="*/ 642938 w 2138418"/>
                <a:gd name="connsiteY2" fmla="*/ 24979 h 3268241"/>
                <a:gd name="connsiteX3" fmla="*/ 657225 w 2138418"/>
                <a:gd name="connsiteY3" fmla="*/ 34504 h 3268241"/>
                <a:gd name="connsiteX4" fmla="*/ 666750 w 2138418"/>
                <a:gd name="connsiteY4" fmla="*/ 48791 h 3268241"/>
                <a:gd name="connsiteX5" fmla="*/ 681038 w 2138418"/>
                <a:gd name="connsiteY5" fmla="*/ 96416 h 3268241"/>
                <a:gd name="connsiteX6" fmla="*/ 690563 w 2138418"/>
                <a:gd name="connsiteY6" fmla="*/ 182141 h 3268241"/>
                <a:gd name="connsiteX7" fmla="*/ 700088 w 2138418"/>
                <a:gd name="connsiteY7" fmla="*/ 248816 h 3268241"/>
                <a:gd name="connsiteX8" fmla="*/ 704850 w 2138418"/>
                <a:gd name="connsiteY8" fmla="*/ 263104 h 3268241"/>
                <a:gd name="connsiteX9" fmla="*/ 719138 w 2138418"/>
                <a:gd name="connsiteY9" fmla="*/ 320254 h 3268241"/>
                <a:gd name="connsiteX10" fmla="*/ 723900 w 2138418"/>
                <a:gd name="connsiteY10" fmla="*/ 334541 h 3268241"/>
                <a:gd name="connsiteX11" fmla="*/ 733425 w 2138418"/>
                <a:gd name="connsiteY11" fmla="*/ 348829 h 3268241"/>
                <a:gd name="connsiteX12" fmla="*/ 742950 w 2138418"/>
                <a:gd name="connsiteY12" fmla="*/ 377404 h 3268241"/>
                <a:gd name="connsiteX13" fmla="*/ 752475 w 2138418"/>
                <a:gd name="connsiteY13" fmla="*/ 405979 h 3268241"/>
                <a:gd name="connsiteX14" fmla="*/ 757238 w 2138418"/>
                <a:gd name="connsiteY14" fmla="*/ 420266 h 3268241"/>
                <a:gd name="connsiteX15" fmla="*/ 766763 w 2138418"/>
                <a:gd name="connsiteY15" fmla="*/ 434554 h 3268241"/>
                <a:gd name="connsiteX16" fmla="*/ 795338 w 2138418"/>
                <a:gd name="connsiteY16" fmla="*/ 491704 h 3268241"/>
                <a:gd name="connsiteX17" fmla="*/ 804863 w 2138418"/>
                <a:gd name="connsiteY17" fmla="*/ 505991 h 3268241"/>
                <a:gd name="connsiteX18" fmla="*/ 819150 w 2138418"/>
                <a:gd name="connsiteY18" fmla="*/ 515516 h 3268241"/>
                <a:gd name="connsiteX19" fmla="*/ 838200 w 2138418"/>
                <a:gd name="connsiteY19" fmla="*/ 539329 h 3268241"/>
                <a:gd name="connsiteX20" fmla="*/ 847725 w 2138418"/>
                <a:gd name="connsiteY20" fmla="*/ 553616 h 3268241"/>
                <a:gd name="connsiteX21" fmla="*/ 890588 w 2138418"/>
                <a:gd name="connsiteY21" fmla="*/ 591716 h 3268241"/>
                <a:gd name="connsiteX22" fmla="*/ 900113 w 2138418"/>
                <a:gd name="connsiteY22" fmla="*/ 606004 h 3268241"/>
                <a:gd name="connsiteX23" fmla="*/ 914400 w 2138418"/>
                <a:gd name="connsiteY23" fmla="*/ 615529 h 3268241"/>
                <a:gd name="connsiteX24" fmla="*/ 909638 w 2138418"/>
                <a:gd name="connsiteY24" fmla="*/ 639341 h 3268241"/>
                <a:gd name="connsiteX25" fmla="*/ 895350 w 2138418"/>
                <a:gd name="connsiteY25" fmla="*/ 682204 h 3268241"/>
                <a:gd name="connsiteX26" fmla="*/ 885825 w 2138418"/>
                <a:gd name="connsiteY26" fmla="*/ 710779 h 3268241"/>
                <a:gd name="connsiteX27" fmla="*/ 876300 w 2138418"/>
                <a:gd name="connsiteY27" fmla="*/ 725066 h 3268241"/>
                <a:gd name="connsiteX28" fmla="*/ 857250 w 2138418"/>
                <a:gd name="connsiteY28" fmla="*/ 748879 h 3268241"/>
                <a:gd name="connsiteX29" fmla="*/ 852488 w 2138418"/>
                <a:gd name="connsiteY29" fmla="*/ 763166 h 3268241"/>
                <a:gd name="connsiteX30" fmla="*/ 838200 w 2138418"/>
                <a:gd name="connsiteY30" fmla="*/ 791741 h 3268241"/>
                <a:gd name="connsiteX31" fmla="*/ 852488 w 2138418"/>
                <a:gd name="connsiteY31" fmla="*/ 844129 h 3268241"/>
                <a:gd name="connsiteX32" fmla="*/ 885825 w 2138418"/>
                <a:gd name="connsiteY32" fmla="*/ 853654 h 3268241"/>
                <a:gd name="connsiteX33" fmla="*/ 914400 w 2138418"/>
                <a:gd name="connsiteY33" fmla="*/ 863179 h 3268241"/>
                <a:gd name="connsiteX34" fmla="*/ 957263 w 2138418"/>
                <a:gd name="connsiteY34" fmla="*/ 877466 h 3268241"/>
                <a:gd name="connsiteX35" fmla="*/ 985838 w 2138418"/>
                <a:gd name="connsiteY35" fmla="*/ 886991 h 3268241"/>
                <a:gd name="connsiteX36" fmla="*/ 1014413 w 2138418"/>
                <a:gd name="connsiteY36" fmla="*/ 891754 h 3268241"/>
                <a:gd name="connsiteX37" fmla="*/ 1047750 w 2138418"/>
                <a:gd name="connsiteY37" fmla="*/ 886991 h 3268241"/>
                <a:gd name="connsiteX38" fmla="*/ 1076325 w 2138418"/>
                <a:gd name="connsiteY38" fmla="*/ 891754 h 3268241"/>
                <a:gd name="connsiteX39" fmla="*/ 1114425 w 2138418"/>
                <a:gd name="connsiteY39" fmla="*/ 896516 h 3268241"/>
                <a:gd name="connsiteX40" fmla="*/ 1133475 w 2138418"/>
                <a:gd name="connsiteY40" fmla="*/ 901279 h 3268241"/>
                <a:gd name="connsiteX41" fmla="*/ 1166813 w 2138418"/>
                <a:gd name="connsiteY41" fmla="*/ 906041 h 3268241"/>
                <a:gd name="connsiteX42" fmla="*/ 1190625 w 2138418"/>
                <a:gd name="connsiteY42" fmla="*/ 934616 h 3268241"/>
                <a:gd name="connsiteX43" fmla="*/ 1204913 w 2138418"/>
                <a:gd name="connsiteY43" fmla="*/ 948904 h 3268241"/>
                <a:gd name="connsiteX44" fmla="*/ 1209675 w 2138418"/>
                <a:gd name="connsiteY44" fmla="*/ 963191 h 3268241"/>
                <a:gd name="connsiteX45" fmla="*/ 1190625 w 2138418"/>
                <a:gd name="connsiteY45" fmla="*/ 987004 h 3268241"/>
                <a:gd name="connsiteX46" fmla="*/ 1176338 w 2138418"/>
                <a:gd name="connsiteY46" fmla="*/ 1015579 h 3268241"/>
                <a:gd name="connsiteX47" fmla="*/ 1162050 w 2138418"/>
                <a:gd name="connsiteY47" fmla="*/ 1029866 h 3268241"/>
                <a:gd name="connsiteX48" fmla="*/ 1133475 w 2138418"/>
                <a:gd name="connsiteY48" fmla="*/ 1039391 h 3268241"/>
                <a:gd name="connsiteX49" fmla="*/ 1095375 w 2138418"/>
                <a:gd name="connsiteY49" fmla="*/ 1034629 h 3268241"/>
                <a:gd name="connsiteX50" fmla="*/ 1033463 w 2138418"/>
                <a:gd name="connsiteY50" fmla="*/ 1048916 h 3268241"/>
                <a:gd name="connsiteX51" fmla="*/ 1014413 w 2138418"/>
                <a:gd name="connsiteY51" fmla="*/ 1053679 h 3268241"/>
                <a:gd name="connsiteX52" fmla="*/ 976313 w 2138418"/>
                <a:gd name="connsiteY52" fmla="*/ 1048916 h 3268241"/>
                <a:gd name="connsiteX53" fmla="*/ 890588 w 2138418"/>
                <a:gd name="connsiteY53" fmla="*/ 1058441 h 3268241"/>
                <a:gd name="connsiteX54" fmla="*/ 857250 w 2138418"/>
                <a:gd name="connsiteY54" fmla="*/ 1082254 h 3268241"/>
                <a:gd name="connsiteX55" fmla="*/ 847725 w 2138418"/>
                <a:gd name="connsiteY55" fmla="*/ 1125116 h 3268241"/>
                <a:gd name="connsiteX56" fmla="*/ 833438 w 2138418"/>
                <a:gd name="connsiteY56" fmla="*/ 1134641 h 3268241"/>
                <a:gd name="connsiteX57" fmla="*/ 819150 w 2138418"/>
                <a:gd name="connsiteY57" fmla="*/ 1163216 h 3268241"/>
                <a:gd name="connsiteX58" fmla="*/ 814388 w 2138418"/>
                <a:gd name="connsiteY58" fmla="*/ 1177504 h 3268241"/>
                <a:gd name="connsiteX59" fmla="*/ 804863 w 2138418"/>
                <a:gd name="connsiteY59" fmla="*/ 1191791 h 3268241"/>
                <a:gd name="connsiteX60" fmla="*/ 800100 w 2138418"/>
                <a:gd name="connsiteY60" fmla="*/ 1206079 h 3268241"/>
                <a:gd name="connsiteX61" fmla="*/ 781050 w 2138418"/>
                <a:gd name="connsiteY61" fmla="*/ 1234654 h 3268241"/>
                <a:gd name="connsiteX62" fmla="*/ 762000 w 2138418"/>
                <a:gd name="connsiteY62" fmla="*/ 1263229 h 3268241"/>
                <a:gd name="connsiteX63" fmla="*/ 752475 w 2138418"/>
                <a:gd name="connsiteY63" fmla="*/ 1277516 h 3268241"/>
                <a:gd name="connsiteX64" fmla="*/ 738188 w 2138418"/>
                <a:gd name="connsiteY64" fmla="*/ 1287041 h 3268241"/>
                <a:gd name="connsiteX65" fmla="*/ 723900 w 2138418"/>
                <a:gd name="connsiteY65" fmla="*/ 1291804 h 3268241"/>
                <a:gd name="connsiteX66" fmla="*/ 695325 w 2138418"/>
                <a:gd name="connsiteY66" fmla="*/ 1310854 h 3268241"/>
                <a:gd name="connsiteX67" fmla="*/ 681038 w 2138418"/>
                <a:gd name="connsiteY67" fmla="*/ 1320379 h 3268241"/>
                <a:gd name="connsiteX68" fmla="*/ 671513 w 2138418"/>
                <a:gd name="connsiteY68" fmla="*/ 1348954 h 3268241"/>
                <a:gd name="connsiteX69" fmla="*/ 681038 w 2138418"/>
                <a:gd name="connsiteY69" fmla="*/ 1382291 h 3268241"/>
                <a:gd name="connsiteX70" fmla="*/ 690563 w 2138418"/>
                <a:gd name="connsiteY70" fmla="*/ 1396579 h 3268241"/>
                <a:gd name="connsiteX71" fmla="*/ 719138 w 2138418"/>
                <a:gd name="connsiteY71" fmla="*/ 1415629 h 3268241"/>
                <a:gd name="connsiteX72" fmla="*/ 733425 w 2138418"/>
                <a:gd name="connsiteY72" fmla="*/ 1425154 h 3268241"/>
                <a:gd name="connsiteX73" fmla="*/ 742950 w 2138418"/>
                <a:gd name="connsiteY73" fmla="*/ 1439441 h 3268241"/>
                <a:gd name="connsiteX74" fmla="*/ 762000 w 2138418"/>
                <a:gd name="connsiteY74" fmla="*/ 1453729 h 3268241"/>
                <a:gd name="connsiteX75" fmla="*/ 804863 w 2138418"/>
                <a:gd name="connsiteY75" fmla="*/ 1477541 h 3268241"/>
                <a:gd name="connsiteX76" fmla="*/ 833438 w 2138418"/>
                <a:gd name="connsiteY76" fmla="*/ 1496591 h 3268241"/>
                <a:gd name="connsiteX77" fmla="*/ 852488 w 2138418"/>
                <a:gd name="connsiteY77" fmla="*/ 1529929 h 3268241"/>
                <a:gd name="connsiteX78" fmla="*/ 862013 w 2138418"/>
                <a:gd name="connsiteY78" fmla="*/ 1544216 h 3268241"/>
                <a:gd name="connsiteX79" fmla="*/ 876300 w 2138418"/>
                <a:gd name="connsiteY79" fmla="*/ 1548979 h 3268241"/>
                <a:gd name="connsiteX80" fmla="*/ 914400 w 2138418"/>
                <a:gd name="connsiteY80" fmla="*/ 1553741 h 3268241"/>
                <a:gd name="connsiteX81" fmla="*/ 928688 w 2138418"/>
                <a:gd name="connsiteY81" fmla="*/ 1548979 h 3268241"/>
                <a:gd name="connsiteX82" fmla="*/ 942975 w 2138418"/>
                <a:gd name="connsiteY82" fmla="*/ 1553741 h 3268241"/>
                <a:gd name="connsiteX83" fmla="*/ 990600 w 2138418"/>
                <a:gd name="connsiteY83" fmla="*/ 1568029 h 3268241"/>
                <a:gd name="connsiteX84" fmla="*/ 1004888 w 2138418"/>
                <a:gd name="connsiteY84" fmla="*/ 1577554 h 3268241"/>
                <a:gd name="connsiteX85" fmla="*/ 1014413 w 2138418"/>
                <a:gd name="connsiteY85" fmla="*/ 1591841 h 3268241"/>
                <a:gd name="connsiteX86" fmla="*/ 1042988 w 2138418"/>
                <a:gd name="connsiteY86" fmla="*/ 1601366 h 3268241"/>
                <a:gd name="connsiteX87" fmla="*/ 1071563 w 2138418"/>
                <a:gd name="connsiteY87" fmla="*/ 1591841 h 3268241"/>
                <a:gd name="connsiteX88" fmla="*/ 1109663 w 2138418"/>
                <a:gd name="connsiteY88" fmla="*/ 1582316 h 3268241"/>
                <a:gd name="connsiteX89" fmla="*/ 1176338 w 2138418"/>
                <a:gd name="connsiteY89" fmla="*/ 1596604 h 3268241"/>
                <a:gd name="connsiteX90" fmla="*/ 1204913 w 2138418"/>
                <a:gd name="connsiteY90" fmla="*/ 1606129 h 3268241"/>
                <a:gd name="connsiteX91" fmla="*/ 1219200 w 2138418"/>
                <a:gd name="connsiteY91" fmla="*/ 1601366 h 3268241"/>
                <a:gd name="connsiteX92" fmla="*/ 1271588 w 2138418"/>
                <a:gd name="connsiteY92" fmla="*/ 1615654 h 3268241"/>
                <a:gd name="connsiteX93" fmla="*/ 1285875 w 2138418"/>
                <a:gd name="connsiteY93" fmla="*/ 1620416 h 3268241"/>
                <a:gd name="connsiteX94" fmla="*/ 1300163 w 2138418"/>
                <a:gd name="connsiteY94" fmla="*/ 1629941 h 3268241"/>
                <a:gd name="connsiteX95" fmla="*/ 1314450 w 2138418"/>
                <a:gd name="connsiteY95" fmla="*/ 1644229 h 3268241"/>
                <a:gd name="connsiteX96" fmla="*/ 1343025 w 2138418"/>
                <a:gd name="connsiteY96" fmla="*/ 1653754 h 3268241"/>
                <a:gd name="connsiteX97" fmla="*/ 1366838 w 2138418"/>
                <a:gd name="connsiteY97" fmla="*/ 1648991 h 3268241"/>
                <a:gd name="connsiteX98" fmla="*/ 1381125 w 2138418"/>
                <a:gd name="connsiteY98" fmla="*/ 1653754 h 3268241"/>
                <a:gd name="connsiteX99" fmla="*/ 1385888 w 2138418"/>
                <a:gd name="connsiteY99" fmla="*/ 1639466 h 3268241"/>
                <a:gd name="connsiteX100" fmla="*/ 1400175 w 2138418"/>
                <a:gd name="connsiteY100" fmla="*/ 1648991 h 3268241"/>
                <a:gd name="connsiteX101" fmla="*/ 1452563 w 2138418"/>
                <a:gd name="connsiteY101" fmla="*/ 1658516 h 3268241"/>
                <a:gd name="connsiteX102" fmla="*/ 1471613 w 2138418"/>
                <a:gd name="connsiteY102" fmla="*/ 1663279 h 3268241"/>
                <a:gd name="connsiteX103" fmla="*/ 1514475 w 2138418"/>
                <a:gd name="connsiteY103" fmla="*/ 1668041 h 3268241"/>
                <a:gd name="connsiteX104" fmla="*/ 1557338 w 2138418"/>
                <a:gd name="connsiteY104" fmla="*/ 1677566 h 3268241"/>
                <a:gd name="connsiteX105" fmla="*/ 1585913 w 2138418"/>
                <a:gd name="connsiteY105" fmla="*/ 1682329 h 3268241"/>
                <a:gd name="connsiteX106" fmla="*/ 1600200 w 2138418"/>
                <a:gd name="connsiteY106" fmla="*/ 1687091 h 3268241"/>
                <a:gd name="connsiteX107" fmla="*/ 1638300 w 2138418"/>
                <a:gd name="connsiteY107" fmla="*/ 1691854 h 3268241"/>
                <a:gd name="connsiteX108" fmla="*/ 1652588 w 2138418"/>
                <a:gd name="connsiteY108" fmla="*/ 1696616 h 3268241"/>
                <a:gd name="connsiteX109" fmla="*/ 1671638 w 2138418"/>
                <a:gd name="connsiteY109" fmla="*/ 1701379 h 3268241"/>
                <a:gd name="connsiteX110" fmla="*/ 1728788 w 2138418"/>
                <a:gd name="connsiteY110" fmla="*/ 1729954 h 3268241"/>
                <a:gd name="connsiteX111" fmla="*/ 1852613 w 2138418"/>
                <a:gd name="connsiteY111" fmla="*/ 1744241 h 3268241"/>
                <a:gd name="connsiteX112" fmla="*/ 1933575 w 2138418"/>
                <a:gd name="connsiteY112" fmla="*/ 1734716 h 3268241"/>
                <a:gd name="connsiteX113" fmla="*/ 2009775 w 2138418"/>
                <a:gd name="connsiteY113" fmla="*/ 1725191 h 3268241"/>
                <a:gd name="connsiteX114" fmla="*/ 2024063 w 2138418"/>
                <a:gd name="connsiteY114" fmla="*/ 1729954 h 3268241"/>
                <a:gd name="connsiteX115" fmla="*/ 2062163 w 2138418"/>
                <a:gd name="connsiteY115" fmla="*/ 1739479 h 3268241"/>
                <a:gd name="connsiteX116" fmla="*/ 2090738 w 2138418"/>
                <a:gd name="connsiteY116" fmla="*/ 1753766 h 3268241"/>
                <a:gd name="connsiteX117" fmla="*/ 2109788 w 2138418"/>
                <a:gd name="connsiteY117" fmla="*/ 1777579 h 3268241"/>
                <a:gd name="connsiteX118" fmla="*/ 2128838 w 2138418"/>
                <a:gd name="connsiteY118" fmla="*/ 1806154 h 3268241"/>
                <a:gd name="connsiteX119" fmla="*/ 2138363 w 2138418"/>
                <a:gd name="connsiteY119" fmla="*/ 1839491 h 3268241"/>
                <a:gd name="connsiteX120" fmla="*/ 2133600 w 2138418"/>
                <a:gd name="connsiteY120" fmla="*/ 1853779 h 3268241"/>
                <a:gd name="connsiteX121" fmla="*/ 2138363 w 2138418"/>
                <a:gd name="connsiteY121" fmla="*/ 1868066 h 3268241"/>
                <a:gd name="connsiteX122" fmla="*/ 2128838 w 2138418"/>
                <a:gd name="connsiteY122" fmla="*/ 1896641 h 3268241"/>
                <a:gd name="connsiteX123" fmla="*/ 2119313 w 2138418"/>
                <a:gd name="connsiteY123" fmla="*/ 1929979 h 3268241"/>
                <a:gd name="connsiteX124" fmla="*/ 2114550 w 2138418"/>
                <a:gd name="connsiteY124" fmla="*/ 1944266 h 3268241"/>
                <a:gd name="connsiteX125" fmla="*/ 2095500 w 2138418"/>
                <a:gd name="connsiteY125" fmla="*/ 1972841 h 3268241"/>
                <a:gd name="connsiteX126" fmla="*/ 2085975 w 2138418"/>
                <a:gd name="connsiteY126" fmla="*/ 1987129 h 3268241"/>
                <a:gd name="connsiteX127" fmla="*/ 2057400 w 2138418"/>
                <a:gd name="connsiteY127" fmla="*/ 1996654 h 3268241"/>
                <a:gd name="connsiteX128" fmla="*/ 2024063 w 2138418"/>
                <a:gd name="connsiteY128" fmla="*/ 2006179 h 3268241"/>
                <a:gd name="connsiteX129" fmla="*/ 1966913 w 2138418"/>
                <a:gd name="connsiteY129" fmla="*/ 2001416 h 3268241"/>
                <a:gd name="connsiteX130" fmla="*/ 1938338 w 2138418"/>
                <a:gd name="connsiteY130" fmla="*/ 1991891 h 3268241"/>
                <a:gd name="connsiteX131" fmla="*/ 1924050 w 2138418"/>
                <a:gd name="connsiteY131" fmla="*/ 1987129 h 3268241"/>
                <a:gd name="connsiteX132" fmla="*/ 1909763 w 2138418"/>
                <a:gd name="connsiteY132" fmla="*/ 1982366 h 3268241"/>
                <a:gd name="connsiteX133" fmla="*/ 1895475 w 2138418"/>
                <a:gd name="connsiteY133" fmla="*/ 1972841 h 3268241"/>
                <a:gd name="connsiteX134" fmla="*/ 1866900 w 2138418"/>
                <a:gd name="connsiteY134" fmla="*/ 1963316 h 3268241"/>
                <a:gd name="connsiteX135" fmla="*/ 1833563 w 2138418"/>
                <a:gd name="connsiteY135" fmla="*/ 1953791 h 3268241"/>
                <a:gd name="connsiteX136" fmla="*/ 1776413 w 2138418"/>
                <a:gd name="connsiteY136" fmla="*/ 1958554 h 3268241"/>
                <a:gd name="connsiteX137" fmla="*/ 1752600 w 2138418"/>
                <a:gd name="connsiteY137" fmla="*/ 1963316 h 3268241"/>
                <a:gd name="connsiteX138" fmla="*/ 1704975 w 2138418"/>
                <a:gd name="connsiteY138" fmla="*/ 1968079 h 3268241"/>
                <a:gd name="connsiteX139" fmla="*/ 1681163 w 2138418"/>
                <a:gd name="connsiteY139" fmla="*/ 1963316 h 3268241"/>
                <a:gd name="connsiteX140" fmla="*/ 1666875 w 2138418"/>
                <a:gd name="connsiteY140" fmla="*/ 1958554 h 3268241"/>
                <a:gd name="connsiteX141" fmla="*/ 1652588 w 2138418"/>
                <a:gd name="connsiteY141" fmla="*/ 1963316 h 3268241"/>
                <a:gd name="connsiteX142" fmla="*/ 1566863 w 2138418"/>
                <a:gd name="connsiteY142" fmla="*/ 1968079 h 3268241"/>
                <a:gd name="connsiteX143" fmla="*/ 1509713 w 2138418"/>
                <a:gd name="connsiteY143" fmla="*/ 1972841 h 3268241"/>
                <a:gd name="connsiteX144" fmla="*/ 1490663 w 2138418"/>
                <a:gd name="connsiteY144" fmla="*/ 1977604 h 3268241"/>
                <a:gd name="connsiteX145" fmla="*/ 1357313 w 2138418"/>
                <a:gd name="connsiteY145" fmla="*/ 1987129 h 3268241"/>
                <a:gd name="connsiteX146" fmla="*/ 1304925 w 2138418"/>
                <a:gd name="connsiteY146" fmla="*/ 1977604 h 3268241"/>
                <a:gd name="connsiteX147" fmla="*/ 1271588 w 2138418"/>
                <a:gd name="connsiteY147" fmla="*/ 1982366 h 3268241"/>
                <a:gd name="connsiteX148" fmla="*/ 1243013 w 2138418"/>
                <a:gd name="connsiteY148" fmla="*/ 1996654 h 3268241"/>
                <a:gd name="connsiteX149" fmla="*/ 1228725 w 2138418"/>
                <a:gd name="connsiteY149" fmla="*/ 2001416 h 3268241"/>
                <a:gd name="connsiteX150" fmla="*/ 1214438 w 2138418"/>
                <a:gd name="connsiteY150" fmla="*/ 2010941 h 3268241"/>
                <a:gd name="connsiteX151" fmla="*/ 1162050 w 2138418"/>
                <a:gd name="connsiteY151" fmla="*/ 2001416 h 3268241"/>
                <a:gd name="connsiteX152" fmla="*/ 1133475 w 2138418"/>
                <a:gd name="connsiteY152" fmla="*/ 1982366 h 3268241"/>
                <a:gd name="connsiteX153" fmla="*/ 1104900 w 2138418"/>
                <a:gd name="connsiteY153" fmla="*/ 1972841 h 3268241"/>
                <a:gd name="connsiteX154" fmla="*/ 1076325 w 2138418"/>
                <a:gd name="connsiteY154" fmla="*/ 1963316 h 3268241"/>
                <a:gd name="connsiteX155" fmla="*/ 1062038 w 2138418"/>
                <a:gd name="connsiteY155" fmla="*/ 1958554 h 3268241"/>
                <a:gd name="connsiteX156" fmla="*/ 1028700 w 2138418"/>
                <a:gd name="connsiteY156" fmla="*/ 1958554 h 3268241"/>
                <a:gd name="connsiteX157" fmla="*/ 1014413 w 2138418"/>
                <a:gd name="connsiteY157" fmla="*/ 1963316 h 3268241"/>
                <a:gd name="connsiteX158" fmla="*/ 995363 w 2138418"/>
                <a:gd name="connsiteY158" fmla="*/ 1968079 h 3268241"/>
                <a:gd name="connsiteX159" fmla="*/ 966788 w 2138418"/>
                <a:gd name="connsiteY159" fmla="*/ 1991891 h 3268241"/>
                <a:gd name="connsiteX160" fmla="*/ 933450 w 2138418"/>
                <a:gd name="connsiteY160" fmla="*/ 2001416 h 3268241"/>
                <a:gd name="connsiteX161" fmla="*/ 919163 w 2138418"/>
                <a:gd name="connsiteY161" fmla="*/ 2006179 h 3268241"/>
                <a:gd name="connsiteX162" fmla="*/ 914400 w 2138418"/>
                <a:gd name="connsiteY162" fmla="*/ 2020466 h 3268241"/>
                <a:gd name="connsiteX163" fmla="*/ 923925 w 2138418"/>
                <a:gd name="connsiteY163" fmla="*/ 2049041 h 3268241"/>
                <a:gd name="connsiteX164" fmla="*/ 919163 w 2138418"/>
                <a:gd name="connsiteY164" fmla="*/ 2101429 h 3268241"/>
                <a:gd name="connsiteX165" fmla="*/ 904875 w 2138418"/>
                <a:gd name="connsiteY165" fmla="*/ 2153816 h 3268241"/>
                <a:gd name="connsiteX166" fmla="*/ 900113 w 2138418"/>
                <a:gd name="connsiteY166" fmla="*/ 2177629 h 3268241"/>
                <a:gd name="connsiteX167" fmla="*/ 890588 w 2138418"/>
                <a:gd name="connsiteY167" fmla="*/ 2206204 h 3268241"/>
                <a:gd name="connsiteX168" fmla="*/ 885825 w 2138418"/>
                <a:gd name="connsiteY168" fmla="*/ 2220491 h 3268241"/>
                <a:gd name="connsiteX169" fmla="*/ 881063 w 2138418"/>
                <a:gd name="connsiteY169" fmla="*/ 2239541 h 3268241"/>
                <a:gd name="connsiteX170" fmla="*/ 871538 w 2138418"/>
                <a:gd name="connsiteY170" fmla="*/ 2268116 h 3268241"/>
                <a:gd name="connsiteX171" fmla="*/ 866775 w 2138418"/>
                <a:gd name="connsiteY171" fmla="*/ 2291929 h 3268241"/>
                <a:gd name="connsiteX172" fmla="*/ 862013 w 2138418"/>
                <a:gd name="connsiteY172" fmla="*/ 2306216 h 3268241"/>
                <a:gd name="connsiteX173" fmla="*/ 857250 w 2138418"/>
                <a:gd name="connsiteY173" fmla="*/ 2334791 h 3268241"/>
                <a:gd name="connsiteX174" fmla="*/ 866775 w 2138418"/>
                <a:gd name="connsiteY174" fmla="*/ 2382416 h 3268241"/>
                <a:gd name="connsiteX175" fmla="*/ 890588 w 2138418"/>
                <a:gd name="connsiteY175" fmla="*/ 2410991 h 3268241"/>
                <a:gd name="connsiteX176" fmla="*/ 900113 w 2138418"/>
                <a:gd name="connsiteY176" fmla="*/ 2425279 h 3268241"/>
                <a:gd name="connsiteX177" fmla="*/ 904875 w 2138418"/>
                <a:gd name="connsiteY177" fmla="*/ 2439566 h 3268241"/>
                <a:gd name="connsiteX178" fmla="*/ 914400 w 2138418"/>
                <a:gd name="connsiteY178" fmla="*/ 2453854 h 3268241"/>
                <a:gd name="connsiteX179" fmla="*/ 923925 w 2138418"/>
                <a:gd name="connsiteY179" fmla="*/ 2496716 h 3268241"/>
                <a:gd name="connsiteX180" fmla="*/ 928688 w 2138418"/>
                <a:gd name="connsiteY180" fmla="*/ 2511004 h 3268241"/>
                <a:gd name="connsiteX181" fmla="*/ 933450 w 2138418"/>
                <a:gd name="connsiteY181" fmla="*/ 2534816 h 3268241"/>
                <a:gd name="connsiteX182" fmla="*/ 938213 w 2138418"/>
                <a:gd name="connsiteY182" fmla="*/ 2611016 h 3268241"/>
                <a:gd name="connsiteX183" fmla="*/ 942975 w 2138418"/>
                <a:gd name="connsiteY183" fmla="*/ 2634829 h 3268241"/>
                <a:gd name="connsiteX184" fmla="*/ 947738 w 2138418"/>
                <a:gd name="connsiteY184" fmla="*/ 2668166 h 3268241"/>
                <a:gd name="connsiteX185" fmla="*/ 952500 w 2138418"/>
                <a:gd name="connsiteY185" fmla="*/ 2801516 h 3268241"/>
                <a:gd name="connsiteX186" fmla="*/ 947738 w 2138418"/>
                <a:gd name="connsiteY186" fmla="*/ 2868191 h 3268241"/>
                <a:gd name="connsiteX187" fmla="*/ 957263 w 2138418"/>
                <a:gd name="connsiteY187" fmla="*/ 2982491 h 3268241"/>
                <a:gd name="connsiteX188" fmla="*/ 952500 w 2138418"/>
                <a:gd name="connsiteY188" fmla="*/ 3053929 h 3268241"/>
                <a:gd name="connsiteX189" fmla="*/ 947738 w 2138418"/>
                <a:gd name="connsiteY189" fmla="*/ 3168229 h 3268241"/>
                <a:gd name="connsiteX190" fmla="*/ 942975 w 2138418"/>
                <a:gd name="connsiteY190" fmla="*/ 3196804 h 3268241"/>
                <a:gd name="connsiteX191" fmla="*/ 914400 w 2138418"/>
                <a:gd name="connsiteY191" fmla="*/ 3215854 h 3268241"/>
                <a:gd name="connsiteX192" fmla="*/ 871538 w 2138418"/>
                <a:gd name="connsiteY192" fmla="*/ 3234904 h 3268241"/>
                <a:gd name="connsiteX193" fmla="*/ 852488 w 2138418"/>
                <a:gd name="connsiteY193" fmla="*/ 3239666 h 3268241"/>
                <a:gd name="connsiteX194" fmla="*/ 823913 w 2138418"/>
                <a:gd name="connsiteY194" fmla="*/ 3249191 h 3268241"/>
                <a:gd name="connsiteX195" fmla="*/ 704850 w 2138418"/>
                <a:gd name="connsiteY195" fmla="*/ 3263479 h 3268241"/>
                <a:gd name="connsiteX196" fmla="*/ 681038 w 2138418"/>
                <a:gd name="connsiteY196" fmla="*/ 3268241 h 3268241"/>
                <a:gd name="connsiteX197" fmla="*/ 595313 w 2138418"/>
                <a:gd name="connsiteY197" fmla="*/ 3263479 h 3268241"/>
                <a:gd name="connsiteX198" fmla="*/ 542925 w 2138418"/>
                <a:gd name="connsiteY198" fmla="*/ 3258716 h 3268241"/>
                <a:gd name="connsiteX199" fmla="*/ 500063 w 2138418"/>
                <a:gd name="connsiteY199" fmla="*/ 3253954 h 3268241"/>
                <a:gd name="connsiteX200" fmla="*/ 371475 w 2138418"/>
                <a:gd name="connsiteY200" fmla="*/ 3249191 h 3268241"/>
                <a:gd name="connsiteX201" fmla="*/ 300038 w 2138418"/>
                <a:gd name="connsiteY201" fmla="*/ 3239666 h 3268241"/>
                <a:gd name="connsiteX202" fmla="*/ 271463 w 2138418"/>
                <a:gd name="connsiteY202" fmla="*/ 3234904 h 3268241"/>
                <a:gd name="connsiteX203" fmla="*/ 242888 w 2138418"/>
                <a:gd name="connsiteY203" fmla="*/ 3225379 h 3268241"/>
                <a:gd name="connsiteX204" fmla="*/ 223838 w 2138418"/>
                <a:gd name="connsiteY204" fmla="*/ 3196804 h 3268241"/>
                <a:gd name="connsiteX205" fmla="*/ 219075 w 2138418"/>
                <a:gd name="connsiteY205" fmla="*/ 3134891 h 3268241"/>
                <a:gd name="connsiteX206" fmla="*/ 228600 w 2138418"/>
                <a:gd name="connsiteY206" fmla="*/ 3058691 h 3268241"/>
                <a:gd name="connsiteX207" fmla="*/ 223838 w 2138418"/>
                <a:gd name="connsiteY207" fmla="*/ 2925341 h 3268241"/>
                <a:gd name="connsiteX208" fmla="*/ 228600 w 2138418"/>
                <a:gd name="connsiteY208" fmla="*/ 2882479 h 3268241"/>
                <a:gd name="connsiteX209" fmla="*/ 238125 w 2138418"/>
                <a:gd name="connsiteY209" fmla="*/ 2839616 h 3268241"/>
                <a:gd name="connsiteX210" fmla="*/ 223838 w 2138418"/>
                <a:gd name="connsiteY210" fmla="*/ 2772941 h 3268241"/>
                <a:gd name="connsiteX211" fmla="*/ 219075 w 2138418"/>
                <a:gd name="connsiteY211" fmla="*/ 2758654 h 3268241"/>
                <a:gd name="connsiteX212" fmla="*/ 214313 w 2138418"/>
                <a:gd name="connsiteY212" fmla="*/ 2744366 h 3268241"/>
                <a:gd name="connsiteX213" fmla="*/ 219075 w 2138418"/>
                <a:gd name="connsiteY213" fmla="*/ 2711029 h 3268241"/>
                <a:gd name="connsiteX214" fmla="*/ 228600 w 2138418"/>
                <a:gd name="connsiteY214" fmla="*/ 2582441 h 3268241"/>
                <a:gd name="connsiteX215" fmla="*/ 238125 w 2138418"/>
                <a:gd name="connsiteY215" fmla="*/ 2534816 h 3268241"/>
                <a:gd name="connsiteX216" fmla="*/ 247650 w 2138418"/>
                <a:gd name="connsiteY216" fmla="*/ 2463379 h 3268241"/>
                <a:gd name="connsiteX217" fmla="*/ 228600 w 2138418"/>
                <a:gd name="connsiteY217" fmla="*/ 2434804 h 3268241"/>
                <a:gd name="connsiteX218" fmla="*/ 223838 w 2138418"/>
                <a:gd name="connsiteY218" fmla="*/ 2420516 h 3268241"/>
                <a:gd name="connsiteX219" fmla="*/ 214313 w 2138418"/>
                <a:gd name="connsiteY219" fmla="*/ 2406229 h 3268241"/>
                <a:gd name="connsiteX220" fmla="*/ 209550 w 2138418"/>
                <a:gd name="connsiteY220" fmla="*/ 2387179 h 3268241"/>
                <a:gd name="connsiteX221" fmla="*/ 204788 w 2138418"/>
                <a:gd name="connsiteY221" fmla="*/ 2363366 h 3268241"/>
                <a:gd name="connsiteX222" fmla="*/ 195263 w 2138418"/>
                <a:gd name="connsiteY222" fmla="*/ 2334791 h 3268241"/>
                <a:gd name="connsiteX223" fmla="*/ 180975 w 2138418"/>
                <a:gd name="connsiteY223" fmla="*/ 2306216 h 3268241"/>
                <a:gd name="connsiteX224" fmla="*/ 176213 w 2138418"/>
                <a:gd name="connsiteY224" fmla="*/ 2287166 h 3268241"/>
                <a:gd name="connsiteX225" fmla="*/ 157163 w 2138418"/>
                <a:gd name="connsiteY225" fmla="*/ 2234779 h 3268241"/>
                <a:gd name="connsiteX226" fmla="*/ 142875 w 2138418"/>
                <a:gd name="connsiteY226" fmla="*/ 2225254 h 3268241"/>
                <a:gd name="connsiteX227" fmla="*/ 123825 w 2138418"/>
                <a:gd name="connsiteY227" fmla="*/ 2220491 h 3268241"/>
                <a:gd name="connsiteX228" fmla="*/ 114300 w 2138418"/>
                <a:gd name="connsiteY228" fmla="*/ 2206204 h 3268241"/>
                <a:gd name="connsiteX229" fmla="*/ 109538 w 2138418"/>
                <a:gd name="connsiteY229" fmla="*/ 2191916 h 3268241"/>
                <a:gd name="connsiteX230" fmla="*/ 85725 w 2138418"/>
                <a:gd name="connsiteY230" fmla="*/ 2149054 h 3268241"/>
                <a:gd name="connsiteX231" fmla="*/ 90488 w 2138418"/>
                <a:gd name="connsiteY231" fmla="*/ 2072854 h 3268241"/>
                <a:gd name="connsiteX232" fmla="*/ 85725 w 2138418"/>
                <a:gd name="connsiteY232" fmla="*/ 2058566 h 3268241"/>
                <a:gd name="connsiteX233" fmla="*/ 71438 w 2138418"/>
                <a:gd name="connsiteY233" fmla="*/ 2049041 h 3268241"/>
                <a:gd name="connsiteX234" fmla="*/ 61913 w 2138418"/>
                <a:gd name="connsiteY234" fmla="*/ 2034754 h 3268241"/>
                <a:gd name="connsiteX235" fmla="*/ 47625 w 2138418"/>
                <a:gd name="connsiteY235" fmla="*/ 2025229 h 3268241"/>
                <a:gd name="connsiteX236" fmla="*/ 33338 w 2138418"/>
                <a:gd name="connsiteY236" fmla="*/ 1982366 h 3268241"/>
                <a:gd name="connsiteX237" fmla="*/ 28575 w 2138418"/>
                <a:gd name="connsiteY237" fmla="*/ 1968079 h 3268241"/>
                <a:gd name="connsiteX238" fmla="*/ 9525 w 2138418"/>
                <a:gd name="connsiteY238" fmla="*/ 1939504 h 3268241"/>
                <a:gd name="connsiteX239" fmla="*/ 0 w 2138418"/>
                <a:gd name="connsiteY239" fmla="*/ 1887116 h 3268241"/>
                <a:gd name="connsiteX240" fmla="*/ 4763 w 2138418"/>
                <a:gd name="connsiteY240" fmla="*/ 1825204 h 3268241"/>
                <a:gd name="connsiteX241" fmla="*/ 9525 w 2138418"/>
                <a:gd name="connsiteY241" fmla="*/ 1810916 h 3268241"/>
                <a:gd name="connsiteX242" fmla="*/ 23813 w 2138418"/>
                <a:gd name="connsiteY242" fmla="*/ 1763291 h 3268241"/>
                <a:gd name="connsiteX243" fmla="*/ 33338 w 2138418"/>
                <a:gd name="connsiteY243" fmla="*/ 1734716 h 3268241"/>
                <a:gd name="connsiteX244" fmla="*/ 38100 w 2138418"/>
                <a:gd name="connsiteY244" fmla="*/ 1720429 h 3268241"/>
                <a:gd name="connsiteX245" fmla="*/ 71438 w 2138418"/>
                <a:gd name="connsiteY245" fmla="*/ 1677566 h 3268241"/>
                <a:gd name="connsiteX246" fmla="*/ 85725 w 2138418"/>
                <a:gd name="connsiteY246" fmla="*/ 1672804 h 3268241"/>
                <a:gd name="connsiteX247" fmla="*/ 95250 w 2138418"/>
                <a:gd name="connsiteY247" fmla="*/ 1658516 h 3268241"/>
                <a:gd name="connsiteX248" fmla="*/ 109538 w 2138418"/>
                <a:gd name="connsiteY248" fmla="*/ 1653754 h 3268241"/>
                <a:gd name="connsiteX249" fmla="*/ 123825 w 2138418"/>
                <a:gd name="connsiteY249" fmla="*/ 1644229 h 3268241"/>
                <a:gd name="connsiteX250" fmla="*/ 138113 w 2138418"/>
                <a:gd name="connsiteY250" fmla="*/ 1639466 h 3268241"/>
                <a:gd name="connsiteX251" fmla="*/ 152400 w 2138418"/>
                <a:gd name="connsiteY251" fmla="*/ 1629941 h 3268241"/>
                <a:gd name="connsiteX252" fmla="*/ 204788 w 2138418"/>
                <a:gd name="connsiteY252" fmla="*/ 1620416 h 3268241"/>
                <a:gd name="connsiteX253" fmla="*/ 209550 w 2138418"/>
                <a:gd name="connsiteY253" fmla="*/ 1606129 h 3268241"/>
                <a:gd name="connsiteX254" fmla="*/ 233363 w 2138418"/>
                <a:gd name="connsiteY254" fmla="*/ 1582316 h 3268241"/>
                <a:gd name="connsiteX255" fmla="*/ 261938 w 2138418"/>
                <a:gd name="connsiteY255" fmla="*/ 1572791 h 3268241"/>
                <a:gd name="connsiteX256" fmla="*/ 266700 w 2138418"/>
                <a:gd name="connsiteY256" fmla="*/ 1558504 h 3268241"/>
                <a:gd name="connsiteX257" fmla="*/ 271463 w 2138418"/>
                <a:gd name="connsiteY257" fmla="*/ 1539454 h 3268241"/>
                <a:gd name="connsiteX258" fmla="*/ 304800 w 2138418"/>
                <a:gd name="connsiteY258" fmla="*/ 1496591 h 3268241"/>
                <a:gd name="connsiteX259" fmla="*/ 319088 w 2138418"/>
                <a:gd name="connsiteY259" fmla="*/ 1487066 h 3268241"/>
                <a:gd name="connsiteX260" fmla="*/ 352425 w 2138418"/>
                <a:gd name="connsiteY260" fmla="*/ 1448966 h 3268241"/>
                <a:gd name="connsiteX261" fmla="*/ 366713 w 2138418"/>
                <a:gd name="connsiteY261" fmla="*/ 1434679 h 3268241"/>
                <a:gd name="connsiteX262" fmla="*/ 381000 w 2138418"/>
                <a:gd name="connsiteY262" fmla="*/ 1429916 h 3268241"/>
                <a:gd name="connsiteX263" fmla="*/ 395288 w 2138418"/>
                <a:gd name="connsiteY263" fmla="*/ 1420391 h 3268241"/>
                <a:gd name="connsiteX264" fmla="*/ 404813 w 2138418"/>
                <a:gd name="connsiteY264" fmla="*/ 1406104 h 3268241"/>
                <a:gd name="connsiteX265" fmla="*/ 414338 w 2138418"/>
                <a:gd name="connsiteY265" fmla="*/ 1377529 h 3268241"/>
                <a:gd name="connsiteX266" fmla="*/ 419100 w 2138418"/>
                <a:gd name="connsiteY266" fmla="*/ 1363241 h 3268241"/>
                <a:gd name="connsiteX267" fmla="*/ 428625 w 2138418"/>
                <a:gd name="connsiteY267" fmla="*/ 1348954 h 3268241"/>
                <a:gd name="connsiteX268" fmla="*/ 414338 w 2138418"/>
                <a:gd name="connsiteY268" fmla="*/ 1320379 h 3268241"/>
                <a:gd name="connsiteX269" fmla="*/ 385763 w 2138418"/>
                <a:gd name="connsiteY269" fmla="*/ 1310854 h 3268241"/>
                <a:gd name="connsiteX270" fmla="*/ 371475 w 2138418"/>
                <a:gd name="connsiteY270" fmla="*/ 1306091 h 3268241"/>
                <a:gd name="connsiteX271" fmla="*/ 357188 w 2138418"/>
                <a:gd name="connsiteY271" fmla="*/ 1301329 h 3268241"/>
                <a:gd name="connsiteX272" fmla="*/ 342900 w 2138418"/>
                <a:gd name="connsiteY272" fmla="*/ 1291804 h 3268241"/>
                <a:gd name="connsiteX273" fmla="*/ 338138 w 2138418"/>
                <a:gd name="connsiteY273" fmla="*/ 1277516 h 3268241"/>
                <a:gd name="connsiteX274" fmla="*/ 314325 w 2138418"/>
                <a:gd name="connsiteY274" fmla="*/ 1253704 h 3268241"/>
                <a:gd name="connsiteX275" fmla="*/ 285750 w 2138418"/>
                <a:gd name="connsiteY275" fmla="*/ 1210841 h 3268241"/>
                <a:gd name="connsiteX276" fmla="*/ 276225 w 2138418"/>
                <a:gd name="connsiteY276" fmla="*/ 1196554 h 3268241"/>
                <a:gd name="connsiteX277" fmla="*/ 266700 w 2138418"/>
                <a:gd name="connsiteY277" fmla="*/ 1182266 h 3268241"/>
                <a:gd name="connsiteX278" fmla="*/ 252413 w 2138418"/>
                <a:gd name="connsiteY278" fmla="*/ 1139404 h 3268241"/>
                <a:gd name="connsiteX279" fmla="*/ 247650 w 2138418"/>
                <a:gd name="connsiteY279" fmla="*/ 1125116 h 3268241"/>
                <a:gd name="connsiteX280" fmla="*/ 242888 w 2138418"/>
                <a:gd name="connsiteY280" fmla="*/ 1077491 h 3268241"/>
                <a:gd name="connsiteX281" fmla="*/ 233363 w 2138418"/>
                <a:gd name="connsiteY281" fmla="*/ 1044154 h 3268241"/>
                <a:gd name="connsiteX282" fmla="*/ 238125 w 2138418"/>
                <a:gd name="connsiteY282" fmla="*/ 991766 h 3268241"/>
                <a:gd name="connsiteX283" fmla="*/ 233363 w 2138418"/>
                <a:gd name="connsiteY283" fmla="*/ 953666 h 3268241"/>
                <a:gd name="connsiteX284" fmla="*/ 242888 w 2138418"/>
                <a:gd name="connsiteY284" fmla="*/ 872704 h 3268241"/>
                <a:gd name="connsiteX285" fmla="*/ 257175 w 2138418"/>
                <a:gd name="connsiteY285" fmla="*/ 810791 h 3268241"/>
                <a:gd name="connsiteX286" fmla="*/ 261938 w 2138418"/>
                <a:gd name="connsiteY286" fmla="*/ 796504 h 3268241"/>
                <a:gd name="connsiteX287" fmla="*/ 252413 w 2138418"/>
                <a:gd name="connsiteY287" fmla="*/ 767929 h 3268241"/>
                <a:gd name="connsiteX288" fmla="*/ 238125 w 2138418"/>
                <a:gd name="connsiteY288" fmla="*/ 739354 h 3268241"/>
                <a:gd name="connsiteX289" fmla="*/ 223838 w 2138418"/>
                <a:gd name="connsiteY289" fmla="*/ 696491 h 3268241"/>
                <a:gd name="connsiteX290" fmla="*/ 209550 w 2138418"/>
                <a:gd name="connsiteY290" fmla="*/ 686966 h 3268241"/>
                <a:gd name="connsiteX291" fmla="*/ 204788 w 2138418"/>
                <a:gd name="connsiteY291" fmla="*/ 672679 h 3268241"/>
                <a:gd name="connsiteX292" fmla="*/ 195263 w 2138418"/>
                <a:gd name="connsiteY292" fmla="*/ 658391 h 3268241"/>
                <a:gd name="connsiteX293" fmla="*/ 209550 w 2138418"/>
                <a:gd name="connsiteY293" fmla="*/ 629816 h 3268241"/>
                <a:gd name="connsiteX294" fmla="*/ 223838 w 2138418"/>
                <a:gd name="connsiteY294" fmla="*/ 601241 h 3268241"/>
                <a:gd name="connsiteX295" fmla="*/ 238125 w 2138418"/>
                <a:gd name="connsiteY295" fmla="*/ 591716 h 3268241"/>
                <a:gd name="connsiteX296" fmla="*/ 242888 w 2138418"/>
                <a:gd name="connsiteY296" fmla="*/ 577429 h 3268241"/>
                <a:gd name="connsiteX297" fmla="*/ 257175 w 2138418"/>
                <a:gd name="connsiteY297" fmla="*/ 567904 h 3268241"/>
                <a:gd name="connsiteX298" fmla="*/ 271463 w 2138418"/>
                <a:gd name="connsiteY298" fmla="*/ 553616 h 3268241"/>
                <a:gd name="connsiteX299" fmla="*/ 300038 w 2138418"/>
                <a:gd name="connsiteY299" fmla="*/ 529804 h 3268241"/>
                <a:gd name="connsiteX300" fmla="*/ 319088 w 2138418"/>
                <a:gd name="connsiteY300" fmla="*/ 501229 h 3268241"/>
                <a:gd name="connsiteX301" fmla="*/ 328613 w 2138418"/>
                <a:gd name="connsiteY301" fmla="*/ 486941 h 3268241"/>
                <a:gd name="connsiteX302" fmla="*/ 338138 w 2138418"/>
                <a:gd name="connsiteY302" fmla="*/ 458366 h 3268241"/>
                <a:gd name="connsiteX303" fmla="*/ 347663 w 2138418"/>
                <a:gd name="connsiteY303" fmla="*/ 386929 h 3268241"/>
                <a:gd name="connsiteX304" fmla="*/ 357188 w 2138418"/>
                <a:gd name="connsiteY304" fmla="*/ 372641 h 3268241"/>
                <a:gd name="connsiteX305" fmla="*/ 366713 w 2138418"/>
                <a:gd name="connsiteY305" fmla="*/ 344066 h 3268241"/>
                <a:gd name="connsiteX306" fmla="*/ 371475 w 2138418"/>
                <a:gd name="connsiteY306" fmla="*/ 329779 h 3268241"/>
                <a:gd name="connsiteX307" fmla="*/ 381000 w 2138418"/>
                <a:gd name="connsiteY307" fmla="*/ 315491 h 3268241"/>
                <a:gd name="connsiteX308" fmla="*/ 385763 w 2138418"/>
                <a:gd name="connsiteY308" fmla="*/ 286916 h 3268241"/>
                <a:gd name="connsiteX309" fmla="*/ 390525 w 2138418"/>
                <a:gd name="connsiteY309" fmla="*/ 267866 h 3268241"/>
                <a:gd name="connsiteX310" fmla="*/ 385763 w 2138418"/>
                <a:gd name="connsiteY310" fmla="*/ 234529 h 3268241"/>
                <a:gd name="connsiteX311" fmla="*/ 395288 w 2138418"/>
                <a:gd name="connsiteY311" fmla="*/ 191666 h 3268241"/>
                <a:gd name="connsiteX312" fmla="*/ 404813 w 2138418"/>
                <a:gd name="connsiteY312" fmla="*/ 177379 h 3268241"/>
                <a:gd name="connsiteX313" fmla="*/ 414338 w 2138418"/>
                <a:gd name="connsiteY313" fmla="*/ 148804 h 3268241"/>
                <a:gd name="connsiteX314" fmla="*/ 419100 w 2138418"/>
                <a:gd name="connsiteY314" fmla="*/ 134516 h 3268241"/>
                <a:gd name="connsiteX315" fmla="*/ 419100 w 2138418"/>
                <a:gd name="connsiteY315" fmla="*/ 77366 h 3268241"/>
                <a:gd name="connsiteX316" fmla="*/ 433388 w 2138418"/>
                <a:gd name="connsiteY316" fmla="*/ 44029 h 3268241"/>
                <a:gd name="connsiteX317" fmla="*/ 490538 w 2138418"/>
                <a:gd name="connsiteY317" fmla="*/ 15454 h 3268241"/>
                <a:gd name="connsiteX318" fmla="*/ 504825 w 2138418"/>
                <a:gd name="connsiteY318" fmla="*/ 10691 h 3268241"/>
                <a:gd name="connsiteX319" fmla="*/ 519113 w 2138418"/>
                <a:gd name="connsiteY319" fmla="*/ 5929 h 3268241"/>
                <a:gd name="connsiteX320" fmla="*/ 533400 w 2138418"/>
                <a:gd name="connsiteY320" fmla="*/ 10691 h 3268241"/>
                <a:gd name="connsiteX321" fmla="*/ 581025 w 2138418"/>
                <a:gd name="connsiteY321" fmla="*/ 10691 h 3268241"/>
                <a:gd name="connsiteX322" fmla="*/ 561975 w 2138418"/>
                <a:gd name="connsiteY322" fmla="*/ 1166 h 3268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Lst>
              <a:rect l="l" t="t" r="r" b="b"/>
              <a:pathLst>
                <a:path w="2138418" h="3268241">
                  <a:moveTo>
                    <a:pt x="561975" y="1166"/>
                  </a:moveTo>
                  <a:cubicBezTo>
                    <a:pt x="567531" y="1960"/>
                    <a:pt x="578106" y="3369"/>
                    <a:pt x="614363" y="15454"/>
                  </a:cubicBezTo>
                  <a:cubicBezTo>
                    <a:pt x="614367" y="15455"/>
                    <a:pt x="642935" y="24977"/>
                    <a:pt x="642938" y="24979"/>
                  </a:cubicBezTo>
                  <a:lnTo>
                    <a:pt x="657225" y="34504"/>
                  </a:lnTo>
                  <a:cubicBezTo>
                    <a:pt x="660400" y="39266"/>
                    <a:pt x="664425" y="43561"/>
                    <a:pt x="666750" y="48791"/>
                  </a:cubicBezTo>
                  <a:cubicBezTo>
                    <a:pt x="673374" y="63696"/>
                    <a:pt x="677080" y="80586"/>
                    <a:pt x="681038" y="96416"/>
                  </a:cubicBezTo>
                  <a:cubicBezTo>
                    <a:pt x="689733" y="200769"/>
                    <a:pt x="681075" y="115727"/>
                    <a:pt x="690563" y="182141"/>
                  </a:cubicBezTo>
                  <a:cubicBezTo>
                    <a:pt x="693450" y="202347"/>
                    <a:pt x="695539" y="228346"/>
                    <a:pt x="700088" y="248816"/>
                  </a:cubicBezTo>
                  <a:cubicBezTo>
                    <a:pt x="701177" y="253717"/>
                    <a:pt x="703761" y="258203"/>
                    <a:pt x="704850" y="263104"/>
                  </a:cubicBezTo>
                  <a:cubicBezTo>
                    <a:pt x="717675" y="320818"/>
                    <a:pt x="699893" y="262518"/>
                    <a:pt x="719138" y="320254"/>
                  </a:cubicBezTo>
                  <a:cubicBezTo>
                    <a:pt x="720725" y="325016"/>
                    <a:pt x="721116" y="330364"/>
                    <a:pt x="723900" y="334541"/>
                  </a:cubicBezTo>
                  <a:cubicBezTo>
                    <a:pt x="727075" y="339304"/>
                    <a:pt x="731100" y="343598"/>
                    <a:pt x="733425" y="348829"/>
                  </a:cubicBezTo>
                  <a:cubicBezTo>
                    <a:pt x="737503" y="358004"/>
                    <a:pt x="739775" y="367879"/>
                    <a:pt x="742950" y="377404"/>
                  </a:cubicBezTo>
                  <a:lnTo>
                    <a:pt x="752475" y="405979"/>
                  </a:lnTo>
                  <a:cubicBezTo>
                    <a:pt x="754062" y="410741"/>
                    <a:pt x="754453" y="416089"/>
                    <a:pt x="757238" y="420266"/>
                  </a:cubicBezTo>
                  <a:lnTo>
                    <a:pt x="766763" y="434554"/>
                  </a:lnTo>
                  <a:cubicBezTo>
                    <a:pt x="779908" y="473988"/>
                    <a:pt x="770719" y="454776"/>
                    <a:pt x="795338" y="491704"/>
                  </a:cubicBezTo>
                  <a:cubicBezTo>
                    <a:pt x="798513" y="496466"/>
                    <a:pt x="800101" y="502816"/>
                    <a:pt x="804863" y="505991"/>
                  </a:cubicBezTo>
                  <a:lnTo>
                    <a:pt x="819150" y="515516"/>
                  </a:lnTo>
                  <a:cubicBezTo>
                    <a:pt x="828422" y="543331"/>
                    <a:pt x="816658" y="517787"/>
                    <a:pt x="838200" y="539329"/>
                  </a:cubicBezTo>
                  <a:cubicBezTo>
                    <a:pt x="842247" y="543376"/>
                    <a:pt x="843922" y="549338"/>
                    <a:pt x="847725" y="553616"/>
                  </a:cubicBezTo>
                  <a:cubicBezTo>
                    <a:pt x="871452" y="580308"/>
                    <a:pt x="868872" y="577239"/>
                    <a:pt x="890588" y="591716"/>
                  </a:cubicBezTo>
                  <a:cubicBezTo>
                    <a:pt x="893763" y="596479"/>
                    <a:pt x="896066" y="601956"/>
                    <a:pt x="900113" y="606004"/>
                  </a:cubicBezTo>
                  <a:cubicBezTo>
                    <a:pt x="904160" y="610051"/>
                    <a:pt x="912828" y="610026"/>
                    <a:pt x="914400" y="615529"/>
                  </a:cubicBezTo>
                  <a:cubicBezTo>
                    <a:pt x="916624" y="623312"/>
                    <a:pt x="911768" y="631532"/>
                    <a:pt x="909638" y="639341"/>
                  </a:cubicBezTo>
                  <a:cubicBezTo>
                    <a:pt x="909633" y="639359"/>
                    <a:pt x="897734" y="675051"/>
                    <a:pt x="895350" y="682204"/>
                  </a:cubicBezTo>
                  <a:cubicBezTo>
                    <a:pt x="895349" y="682208"/>
                    <a:pt x="885827" y="710776"/>
                    <a:pt x="885825" y="710779"/>
                  </a:cubicBezTo>
                  <a:lnTo>
                    <a:pt x="876300" y="725066"/>
                  </a:lnTo>
                  <a:cubicBezTo>
                    <a:pt x="864331" y="760977"/>
                    <a:pt x="881869" y="718106"/>
                    <a:pt x="857250" y="748879"/>
                  </a:cubicBezTo>
                  <a:cubicBezTo>
                    <a:pt x="854114" y="752799"/>
                    <a:pt x="854733" y="758676"/>
                    <a:pt x="852488" y="763166"/>
                  </a:cubicBezTo>
                  <a:cubicBezTo>
                    <a:pt x="834020" y="800102"/>
                    <a:pt x="850174" y="755824"/>
                    <a:pt x="838200" y="791741"/>
                  </a:cubicBezTo>
                  <a:cubicBezTo>
                    <a:pt x="839364" y="797561"/>
                    <a:pt x="847309" y="842403"/>
                    <a:pt x="852488" y="844129"/>
                  </a:cubicBezTo>
                  <a:cubicBezTo>
                    <a:pt x="900521" y="860139"/>
                    <a:pt x="826000" y="835706"/>
                    <a:pt x="885825" y="853654"/>
                  </a:cubicBezTo>
                  <a:cubicBezTo>
                    <a:pt x="895442" y="856539"/>
                    <a:pt x="904875" y="860004"/>
                    <a:pt x="914400" y="863179"/>
                  </a:cubicBezTo>
                  <a:lnTo>
                    <a:pt x="957263" y="877466"/>
                  </a:lnTo>
                  <a:cubicBezTo>
                    <a:pt x="957274" y="877470"/>
                    <a:pt x="985827" y="886989"/>
                    <a:pt x="985838" y="886991"/>
                  </a:cubicBezTo>
                  <a:lnTo>
                    <a:pt x="1014413" y="891754"/>
                  </a:lnTo>
                  <a:cubicBezTo>
                    <a:pt x="1025525" y="890166"/>
                    <a:pt x="1036525" y="886991"/>
                    <a:pt x="1047750" y="886991"/>
                  </a:cubicBezTo>
                  <a:cubicBezTo>
                    <a:pt x="1057406" y="886991"/>
                    <a:pt x="1066766" y="890388"/>
                    <a:pt x="1076325" y="891754"/>
                  </a:cubicBezTo>
                  <a:cubicBezTo>
                    <a:pt x="1088995" y="893564"/>
                    <a:pt x="1101725" y="894929"/>
                    <a:pt x="1114425" y="896516"/>
                  </a:cubicBezTo>
                  <a:cubicBezTo>
                    <a:pt x="1120775" y="898104"/>
                    <a:pt x="1127035" y="900108"/>
                    <a:pt x="1133475" y="901279"/>
                  </a:cubicBezTo>
                  <a:cubicBezTo>
                    <a:pt x="1144519" y="903287"/>
                    <a:pt x="1156390" y="901872"/>
                    <a:pt x="1166813" y="906041"/>
                  </a:cubicBezTo>
                  <a:cubicBezTo>
                    <a:pt x="1177246" y="910214"/>
                    <a:pt x="1184078" y="926760"/>
                    <a:pt x="1190625" y="934616"/>
                  </a:cubicBezTo>
                  <a:cubicBezTo>
                    <a:pt x="1194937" y="939790"/>
                    <a:pt x="1200150" y="944141"/>
                    <a:pt x="1204913" y="948904"/>
                  </a:cubicBezTo>
                  <a:cubicBezTo>
                    <a:pt x="1206500" y="953666"/>
                    <a:pt x="1209675" y="958171"/>
                    <a:pt x="1209675" y="963191"/>
                  </a:cubicBezTo>
                  <a:cubicBezTo>
                    <a:pt x="1209675" y="978528"/>
                    <a:pt x="1201597" y="979690"/>
                    <a:pt x="1190625" y="987004"/>
                  </a:cubicBezTo>
                  <a:cubicBezTo>
                    <a:pt x="1185853" y="1001322"/>
                    <a:pt x="1186596" y="1003270"/>
                    <a:pt x="1176338" y="1015579"/>
                  </a:cubicBezTo>
                  <a:cubicBezTo>
                    <a:pt x="1172026" y="1020753"/>
                    <a:pt x="1167938" y="1026595"/>
                    <a:pt x="1162050" y="1029866"/>
                  </a:cubicBezTo>
                  <a:cubicBezTo>
                    <a:pt x="1153273" y="1034742"/>
                    <a:pt x="1133475" y="1039391"/>
                    <a:pt x="1133475" y="1039391"/>
                  </a:cubicBezTo>
                  <a:cubicBezTo>
                    <a:pt x="1120775" y="1037804"/>
                    <a:pt x="1108174" y="1034629"/>
                    <a:pt x="1095375" y="1034629"/>
                  </a:cubicBezTo>
                  <a:cubicBezTo>
                    <a:pt x="1062212" y="1034629"/>
                    <a:pt x="1063642" y="1041371"/>
                    <a:pt x="1033463" y="1048916"/>
                  </a:cubicBezTo>
                  <a:lnTo>
                    <a:pt x="1014413" y="1053679"/>
                  </a:lnTo>
                  <a:cubicBezTo>
                    <a:pt x="1001713" y="1052091"/>
                    <a:pt x="989112" y="1048916"/>
                    <a:pt x="976313" y="1048916"/>
                  </a:cubicBezTo>
                  <a:cubicBezTo>
                    <a:pt x="953205" y="1048916"/>
                    <a:pt x="915383" y="1054899"/>
                    <a:pt x="890588" y="1058441"/>
                  </a:cubicBezTo>
                  <a:cubicBezTo>
                    <a:pt x="857250" y="1069554"/>
                    <a:pt x="865188" y="1058441"/>
                    <a:pt x="857250" y="1082254"/>
                  </a:cubicBezTo>
                  <a:cubicBezTo>
                    <a:pt x="857201" y="1082551"/>
                    <a:pt x="852663" y="1118944"/>
                    <a:pt x="847725" y="1125116"/>
                  </a:cubicBezTo>
                  <a:cubicBezTo>
                    <a:pt x="844149" y="1129585"/>
                    <a:pt x="838200" y="1131466"/>
                    <a:pt x="833438" y="1134641"/>
                  </a:cubicBezTo>
                  <a:cubicBezTo>
                    <a:pt x="821463" y="1170562"/>
                    <a:pt x="837618" y="1126279"/>
                    <a:pt x="819150" y="1163216"/>
                  </a:cubicBezTo>
                  <a:cubicBezTo>
                    <a:pt x="816905" y="1167706"/>
                    <a:pt x="816633" y="1173014"/>
                    <a:pt x="814388" y="1177504"/>
                  </a:cubicBezTo>
                  <a:cubicBezTo>
                    <a:pt x="811828" y="1182623"/>
                    <a:pt x="807423" y="1186672"/>
                    <a:pt x="804863" y="1191791"/>
                  </a:cubicBezTo>
                  <a:cubicBezTo>
                    <a:pt x="802618" y="1196281"/>
                    <a:pt x="802538" y="1201690"/>
                    <a:pt x="800100" y="1206079"/>
                  </a:cubicBezTo>
                  <a:cubicBezTo>
                    <a:pt x="794541" y="1216086"/>
                    <a:pt x="787400" y="1225129"/>
                    <a:pt x="781050" y="1234654"/>
                  </a:cubicBezTo>
                  <a:lnTo>
                    <a:pt x="762000" y="1263229"/>
                  </a:lnTo>
                  <a:cubicBezTo>
                    <a:pt x="758825" y="1267991"/>
                    <a:pt x="757237" y="1274341"/>
                    <a:pt x="752475" y="1277516"/>
                  </a:cubicBezTo>
                  <a:cubicBezTo>
                    <a:pt x="747713" y="1280691"/>
                    <a:pt x="743307" y="1284481"/>
                    <a:pt x="738188" y="1287041"/>
                  </a:cubicBezTo>
                  <a:cubicBezTo>
                    <a:pt x="733698" y="1289286"/>
                    <a:pt x="728289" y="1289366"/>
                    <a:pt x="723900" y="1291804"/>
                  </a:cubicBezTo>
                  <a:cubicBezTo>
                    <a:pt x="713893" y="1297363"/>
                    <a:pt x="704850" y="1304504"/>
                    <a:pt x="695325" y="1310854"/>
                  </a:cubicBezTo>
                  <a:lnTo>
                    <a:pt x="681038" y="1320379"/>
                  </a:lnTo>
                  <a:cubicBezTo>
                    <a:pt x="677863" y="1329904"/>
                    <a:pt x="669078" y="1339213"/>
                    <a:pt x="671513" y="1348954"/>
                  </a:cubicBezTo>
                  <a:cubicBezTo>
                    <a:pt x="673040" y="1355064"/>
                    <a:pt x="677619" y="1375454"/>
                    <a:pt x="681038" y="1382291"/>
                  </a:cubicBezTo>
                  <a:cubicBezTo>
                    <a:pt x="683598" y="1387411"/>
                    <a:pt x="686255" y="1392810"/>
                    <a:pt x="690563" y="1396579"/>
                  </a:cubicBezTo>
                  <a:cubicBezTo>
                    <a:pt x="699178" y="1404117"/>
                    <a:pt x="709613" y="1409279"/>
                    <a:pt x="719138" y="1415629"/>
                  </a:cubicBezTo>
                  <a:lnTo>
                    <a:pt x="733425" y="1425154"/>
                  </a:lnTo>
                  <a:cubicBezTo>
                    <a:pt x="736600" y="1429916"/>
                    <a:pt x="738903" y="1435394"/>
                    <a:pt x="742950" y="1439441"/>
                  </a:cubicBezTo>
                  <a:cubicBezTo>
                    <a:pt x="748563" y="1445054"/>
                    <a:pt x="755497" y="1449177"/>
                    <a:pt x="762000" y="1453729"/>
                  </a:cubicBezTo>
                  <a:cubicBezTo>
                    <a:pt x="791774" y="1474571"/>
                    <a:pt x="781021" y="1469595"/>
                    <a:pt x="804863" y="1477541"/>
                  </a:cubicBezTo>
                  <a:cubicBezTo>
                    <a:pt x="814388" y="1483891"/>
                    <a:pt x="827088" y="1487066"/>
                    <a:pt x="833438" y="1496591"/>
                  </a:cubicBezTo>
                  <a:cubicBezTo>
                    <a:pt x="856648" y="1531408"/>
                    <a:pt x="828313" y="1487624"/>
                    <a:pt x="852488" y="1529929"/>
                  </a:cubicBezTo>
                  <a:cubicBezTo>
                    <a:pt x="855328" y="1534899"/>
                    <a:pt x="857544" y="1540640"/>
                    <a:pt x="862013" y="1544216"/>
                  </a:cubicBezTo>
                  <a:cubicBezTo>
                    <a:pt x="865933" y="1547352"/>
                    <a:pt x="871361" y="1548081"/>
                    <a:pt x="876300" y="1548979"/>
                  </a:cubicBezTo>
                  <a:cubicBezTo>
                    <a:pt x="888892" y="1551269"/>
                    <a:pt x="901700" y="1552154"/>
                    <a:pt x="914400" y="1553741"/>
                  </a:cubicBezTo>
                  <a:cubicBezTo>
                    <a:pt x="919163" y="1552154"/>
                    <a:pt x="923668" y="1548979"/>
                    <a:pt x="928688" y="1548979"/>
                  </a:cubicBezTo>
                  <a:cubicBezTo>
                    <a:pt x="933708" y="1548979"/>
                    <a:pt x="938148" y="1552362"/>
                    <a:pt x="942975" y="1553741"/>
                  </a:cubicBezTo>
                  <a:cubicBezTo>
                    <a:pt x="954621" y="1557068"/>
                    <a:pt x="982114" y="1562372"/>
                    <a:pt x="990600" y="1568029"/>
                  </a:cubicBezTo>
                  <a:lnTo>
                    <a:pt x="1004888" y="1577554"/>
                  </a:lnTo>
                  <a:cubicBezTo>
                    <a:pt x="1008063" y="1582316"/>
                    <a:pt x="1009559" y="1588808"/>
                    <a:pt x="1014413" y="1591841"/>
                  </a:cubicBezTo>
                  <a:cubicBezTo>
                    <a:pt x="1022927" y="1597162"/>
                    <a:pt x="1042988" y="1601366"/>
                    <a:pt x="1042988" y="1601366"/>
                  </a:cubicBezTo>
                  <a:cubicBezTo>
                    <a:pt x="1052513" y="1598191"/>
                    <a:pt x="1061718" y="1593810"/>
                    <a:pt x="1071563" y="1591841"/>
                  </a:cubicBezTo>
                  <a:cubicBezTo>
                    <a:pt x="1100298" y="1586095"/>
                    <a:pt x="1087696" y="1589639"/>
                    <a:pt x="1109663" y="1582316"/>
                  </a:cubicBezTo>
                  <a:cubicBezTo>
                    <a:pt x="1120742" y="1584532"/>
                    <a:pt x="1158953" y="1591388"/>
                    <a:pt x="1176338" y="1596604"/>
                  </a:cubicBezTo>
                  <a:cubicBezTo>
                    <a:pt x="1185955" y="1599489"/>
                    <a:pt x="1204913" y="1606129"/>
                    <a:pt x="1204913" y="1606129"/>
                  </a:cubicBezTo>
                  <a:cubicBezTo>
                    <a:pt x="1209675" y="1604541"/>
                    <a:pt x="1214180" y="1601366"/>
                    <a:pt x="1219200" y="1601366"/>
                  </a:cubicBezTo>
                  <a:cubicBezTo>
                    <a:pt x="1232662" y="1601366"/>
                    <a:pt x="1260383" y="1611919"/>
                    <a:pt x="1271588" y="1615654"/>
                  </a:cubicBezTo>
                  <a:lnTo>
                    <a:pt x="1285875" y="1620416"/>
                  </a:lnTo>
                  <a:cubicBezTo>
                    <a:pt x="1290638" y="1623591"/>
                    <a:pt x="1295766" y="1626277"/>
                    <a:pt x="1300163" y="1629941"/>
                  </a:cubicBezTo>
                  <a:cubicBezTo>
                    <a:pt x="1305337" y="1634253"/>
                    <a:pt x="1308562" y="1640958"/>
                    <a:pt x="1314450" y="1644229"/>
                  </a:cubicBezTo>
                  <a:cubicBezTo>
                    <a:pt x="1323227" y="1649105"/>
                    <a:pt x="1343025" y="1653754"/>
                    <a:pt x="1343025" y="1653754"/>
                  </a:cubicBezTo>
                  <a:cubicBezTo>
                    <a:pt x="1350963" y="1652166"/>
                    <a:pt x="1358743" y="1648991"/>
                    <a:pt x="1366838" y="1648991"/>
                  </a:cubicBezTo>
                  <a:cubicBezTo>
                    <a:pt x="1371858" y="1648991"/>
                    <a:pt x="1376635" y="1655999"/>
                    <a:pt x="1381125" y="1653754"/>
                  </a:cubicBezTo>
                  <a:cubicBezTo>
                    <a:pt x="1385615" y="1651509"/>
                    <a:pt x="1384300" y="1644229"/>
                    <a:pt x="1385888" y="1639466"/>
                  </a:cubicBezTo>
                  <a:cubicBezTo>
                    <a:pt x="1390650" y="1642641"/>
                    <a:pt x="1394914" y="1646736"/>
                    <a:pt x="1400175" y="1648991"/>
                  </a:cubicBezTo>
                  <a:cubicBezTo>
                    <a:pt x="1412118" y="1654110"/>
                    <a:pt x="1443611" y="1656888"/>
                    <a:pt x="1452563" y="1658516"/>
                  </a:cubicBezTo>
                  <a:cubicBezTo>
                    <a:pt x="1459003" y="1659687"/>
                    <a:pt x="1465144" y="1662284"/>
                    <a:pt x="1471613" y="1663279"/>
                  </a:cubicBezTo>
                  <a:cubicBezTo>
                    <a:pt x="1485821" y="1665465"/>
                    <a:pt x="1500188" y="1666454"/>
                    <a:pt x="1514475" y="1668041"/>
                  </a:cubicBezTo>
                  <a:cubicBezTo>
                    <a:pt x="1534870" y="1673140"/>
                    <a:pt x="1535155" y="1673533"/>
                    <a:pt x="1557338" y="1677566"/>
                  </a:cubicBezTo>
                  <a:cubicBezTo>
                    <a:pt x="1566839" y="1679293"/>
                    <a:pt x="1576487" y="1680234"/>
                    <a:pt x="1585913" y="1682329"/>
                  </a:cubicBezTo>
                  <a:cubicBezTo>
                    <a:pt x="1590813" y="1683418"/>
                    <a:pt x="1595261" y="1686193"/>
                    <a:pt x="1600200" y="1687091"/>
                  </a:cubicBezTo>
                  <a:cubicBezTo>
                    <a:pt x="1612792" y="1689381"/>
                    <a:pt x="1625600" y="1690266"/>
                    <a:pt x="1638300" y="1691854"/>
                  </a:cubicBezTo>
                  <a:cubicBezTo>
                    <a:pt x="1643063" y="1693441"/>
                    <a:pt x="1647761" y="1695237"/>
                    <a:pt x="1652588" y="1696616"/>
                  </a:cubicBezTo>
                  <a:cubicBezTo>
                    <a:pt x="1658882" y="1698414"/>
                    <a:pt x="1665784" y="1698452"/>
                    <a:pt x="1671638" y="1701379"/>
                  </a:cubicBezTo>
                  <a:cubicBezTo>
                    <a:pt x="1701819" y="1716470"/>
                    <a:pt x="1695271" y="1725166"/>
                    <a:pt x="1728788" y="1729954"/>
                  </a:cubicBezTo>
                  <a:cubicBezTo>
                    <a:pt x="1814387" y="1742182"/>
                    <a:pt x="1773090" y="1737615"/>
                    <a:pt x="1852613" y="1744241"/>
                  </a:cubicBezTo>
                  <a:cubicBezTo>
                    <a:pt x="1970152" y="1733557"/>
                    <a:pt x="1857120" y="1745142"/>
                    <a:pt x="1933575" y="1734716"/>
                  </a:cubicBezTo>
                  <a:cubicBezTo>
                    <a:pt x="1958938" y="1731257"/>
                    <a:pt x="2009775" y="1725191"/>
                    <a:pt x="2009775" y="1725191"/>
                  </a:cubicBezTo>
                  <a:cubicBezTo>
                    <a:pt x="2014538" y="1726779"/>
                    <a:pt x="2019193" y="1728736"/>
                    <a:pt x="2024063" y="1729954"/>
                  </a:cubicBezTo>
                  <a:cubicBezTo>
                    <a:pt x="2034937" y="1732672"/>
                    <a:pt x="2051274" y="1734034"/>
                    <a:pt x="2062163" y="1739479"/>
                  </a:cubicBezTo>
                  <a:cubicBezTo>
                    <a:pt x="2099085" y="1757940"/>
                    <a:pt x="2054831" y="1741799"/>
                    <a:pt x="2090738" y="1753766"/>
                  </a:cubicBezTo>
                  <a:cubicBezTo>
                    <a:pt x="2101461" y="1785941"/>
                    <a:pt x="2086589" y="1751067"/>
                    <a:pt x="2109788" y="1777579"/>
                  </a:cubicBezTo>
                  <a:cubicBezTo>
                    <a:pt x="2117326" y="1786194"/>
                    <a:pt x="2128838" y="1806154"/>
                    <a:pt x="2128838" y="1806154"/>
                  </a:cubicBezTo>
                  <a:cubicBezTo>
                    <a:pt x="2131083" y="1812890"/>
                    <a:pt x="2138363" y="1833514"/>
                    <a:pt x="2138363" y="1839491"/>
                  </a:cubicBezTo>
                  <a:cubicBezTo>
                    <a:pt x="2138363" y="1844511"/>
                    <a:pt x="2135188" y="1849016"/>
                    <a:pt x="2133600" y="1853779"/>
                  </a:cubicBezTo>
                  <a:cubicBezTo>
                    <a:pt x="2135188" y="1858541"/>
                    <a:pt x="2138917" y="1863077"/>
                    <a:pt x="2138363" y="1868066"/>
                  </a:cubicBezTo>
                  <a:cubicBezTo>
                    <a:pt x="2137254" y="1878045"/>
                    <a:pt x="2132013" y="1887116"/>
                    <a:pt x="2128838" y="1896641"/>
                  </a:cubicBezTo>
                  <a:cubicBezTo>
                    <a:pt x="2117413" y="1930916"/>
                    <a:pt x="2131280" y="1888095"/>
                    <a:pt x="2119313" y="1929979"/>
                  </a:cubicBezTo>
                  <a:cubicBezTo>
                    <a:pt x="2117934" y="1934806"/>
                    <a:pt x="2116988" y="1939878"/>
                    <a:pt x="2114550" y="1944266"/>
                  </a:cubicBezTo>
                  <a:cubicBezTo>
                    <a:pt x="2108990" y="1954273"/>
                    <a:pt x="2101850" y="1963316"/>
                    <a:pt x="2095500" y="1972841"/>
                  </a:cubicBezTo>
                  <a:cubicBezTo>
                    <a:pt x="2092325" y="1977604"/>
                    <a:pt x="2091405" y="1985319"/>
                    <a:pt x="2085975" y="1987129"/>
                  </a:cubicBezTo>
                  <a:cubicBezTo>
                    <a:pt x="2076450" y="1990304"/>
                    <a:pt x="2067141" y="1994219"/>
                    <a:pt x="2057400" y="1996654"/>
                  </a:cubicBezTo>
                  <a:cubicBezTo>
                    <a:pt x="2033480" y="2002633"/>
                    <a:pt x="2044559" y="1999346"/>
                    <a:pt x="2024063" y="2006179"/>
                  </a:cubicBezTo>
                  <a:cubicBezTo>
                    <a:pt x="2005013" y="2004591"/>
                    <a:pt x="1985769" y="2004559"/>
                    <a:pt x="1966913" y="2001416"/>
                  </a:cubicBezTo>
                  <a:cubicBezTo>
                    <a:pt x="1957009" y="1999765"/>
                    <a:pt x="1947863" y="1995066"/>
                    <a:pt x="1938338" y="1991891"/>
                  </a:cubicBezTo>
                  <a:lnTo>
                    <a:pt x="1924050" y="1987129"/>
                  </a:lnTo>
                  <a:cubicBezTo>
                    <a:pt x="1919288" y="1985542"/>
                    <a:pt x="1913940" y="1985151"/>
                    <a:pt x="1909763" y="1982366"/>
                  </a:cubicBezTo>
                  <a:cubicBezTo>
                    <a:pt x="1905000" y="1979191"/>
                    <a:pt x="1900706" y="1975166"/>
                    <a:pt x="1895475" y="1972841"/>
                  </a:cubicBezTo>
                  <a:cubicBezTo>
                    <a:pt x="1886300" y="1968763"/>
                    <a:pt x="1876425" y="1966491"/>
                    <a:pt x="1866900" y="1963316"/>
                  </a:cubicBezTo>
                  <a:cubicBezTo>
                    <a:pt x="1846407" y="1956485"/>
                    <a:pt x="1857478" y="1959770"/>
                    <a:pt x="1833563" y="1953791"/>
                  </a:cubicBezTo>
                  <a:cubicBezTo>
                    <a:pt x="1814513" y="1955379"/>
                    <a:pt x="1795398" y="1956320"/>
                    <a:pt x="1776413" y="1958554"/>
                  </a:cubicBezTo>
                  <a:cubicBezTo>
                    <a:pt x="1768374" y="1959500"/>
                    <a:pt x="1760624" y="1962246"/>
                    <a:pt x="1752600" y="1963316"/>
                  </a:cubicBezTo>
                  <a:cubicBezTo>
                    <a:pt x="1736786" y="1965425"/>
                    <a:pt x="1720850" y="1966491"/>
                    <a:pt x="1704975" y="1968079"/>
                  </a:cubicBezTo>
                  <a:cubicBezTo>
                    <a:pt x="1697038" y="1966491"/>
                    <a:pt x="1689016" y="1965279"/>
                    <a:pt x="1681163" y="1963316"/>
                  </a:cubicBezTo>
                  <a:cubicBezTo>
                    <a:pt x="1676293" y="1962098"/>
                    <a:pt x="1671895" y="1958554"/>
                    <a:pt x="1666875" y="1958554"/>
                  </a:cubicBezTo>
                  <a:cubicBezTo>
                    <a:pt x="1661855" y="1958554"/>
                    <a:pt x="1657585" y="1962840"/>
                    <a:pt x="1652588" y="1963316"/>
                  </a:cubicBezTo>
                  <a:cubicBezTo>
                    <a:pt x="1624098" y="1966029"/>
                    <a:pt x="1595419" y="1966175"/>
                    <a:pt x="1566863" y="1968079"/>
                  </a:cubicBezTo>
                  <a:cubicBezTo>
                    <a:pt x="1547789" y="1969351"/>
                    <a:pt x="1528763" y="1971254"/>
                    <a:pt x="1509713" y="1972841"/>
                  </a:cubicBezTo>
                  <a:cubicBezTo>
                    <a:pt x="1503363" y="1974429"/>
                    <a:pt x="1497180" y="1976993"/>
                    <a:pt x="1490663" y="1977604"/>
                  </a:cubicBezTo>
                  <a:cubicBezTo>
                    <a:pt x="1446294" y="1981764"/>
                    <a:pt x="1357313" y="1987129"/>
                    <a:pt x="1357313" y="1987129"/>
                  </a:cubicBezTo>
                  <a:cubicBezTo>
                    <a:pt x="1349566" y="1985580"/>
                    <a:pt x="1311024" y="1977604"/>
                    <a:pt x="1304925" y="1977604"/>
                  </a:cubicBezTo>
                  <a:cubicBezTo>
                    <a:pt x="1293700" y="1977604"/>
                    <a:pt x="1282700" y="1980779"/>
                    <a:pt x="1271588" y="1982366"/>
                  </a:cubicBezTo>
                  <a:cubicBezTo>
                    <a:pt x="1235667" y="1994341"/>
                    <a:pt x="1279950" y="1978186"/>
                    <a:pt x="1243013" y="1996654"/>
                  </a:cubicBezTo>
                  <a:cubicBezTo>
                    <a:pt x="1238523" y="1998899"/>
                    <a:pt x="1233488" y="1999829"/>
                    <a:pt x="1228725" y="2001416"/>
                  </a:cubicBezTo>
                  <a:cubicBezTo>
                    <a:pt x="1223963" y="2004591"/>
                    <a:pt x="1220138" y="2010423"/>
                    <a:pt x="1214438" y="2010941"/>
                  </a:cubicBezTo>
                  <a:cubicBezTo>
                    <a:pt x="1208904" y="2011444"/>
                    <a:pt x="1173752" y="2007917"/>
                    <a:pt x="1162050" y="2001416"/>
                  </a:cubicBezTo>
                  <a:cubicBezTo>
                    <a:pt x="1152043" y="1995857"/>
                    <a:pt x="1144335" y="1985986"/>
                    <a:pt x="1133475" y="1982366"/>
                  </a:cubicBezTo>
                  <a:lnTo>
                    <a:pt x="1104900" y="1972841"/>
                  </a:lnTo>
                  <a:lnTo>
                    <a:pt x="1076325" y="1963316"/>
                  </a:lnTo>
                  <a:lnTo>
                    <a:pt x="1062038" y="1958554"/>
                  </a:lnTo>
                  <a:cubicBezTo>
                    <a:pt x="1027780" y="1969972"/>
                    <a:pt x="1070561" y="1958554"/>
                    <a:pt x="1028700" y="1958554"/>
                  </a:cubicBezTo>
                  <a:cubicBezTo>
                    <a:pt x="1023680" y="1958554"/>
                    <a:pt x="1019240" y="1961937"/>
                    <a:pt x="1014413" y="1963316"/>
                  </a:cubicBezTo>
                  <a:cubicBezTo>
                    <a:pt x="1008119" y="1965114"/>
                    <a:pt x="1001713" y="1966491"/>
                    <a:pt x="995363" y="1968079"/>
                  </a:cubicBezTo>
                  <a:cubicBezTo>
                    <a:pt x="984831" y="1978610"/>
                    <a:pt x="980047" y="1985261"/>
                    <a:pt x="966788" y="1991891"/>
                  </a:cubicBezTo>
                  <a:cubicBezTo>
                    <a:pt x="959171" y="1995700"/>
                    <a:pt x="940577" y="1999380"/>
                    <a:pt x="933450" y="2001416"/>
                  </a:cubicBezTo>
                  <a:cubicBezTo>
                    <a:pt x="928623" y="2002795"/>
                    <a:pt x="923925" y="2004591"/>
                    <a:pt x="919163" y="2006179"/>
                  </a:cubicBezTo>
                  <a:cubicBezTo>
                    <a:pt x="917575" y="2010941"/>
                    <a:pt x="913846" y="2015477"/>
                    <a:pt x="914400" y="2020466"/>
                  </a:cubicBezTo>
                  <a:cubicBezTo>
                    <a:pt x="915509" y="2030445"/>
                    <a:pt x="923925" y="2049041"/>
                    <a:pt x="923925" y="2049041"/>
                  </a:cubicBezTo>
                  <a:cubicBezTo>
                    <a:pt x="922338" y="2066504"/>
                    <a:pt x="921898" y="2084109"/>
                    <a:pt x="919163" y="2101429"/>
                  </a:cubicBezTo>
                  <a:cubicBezTo>
                    <a:pt x="909210" y="2164469"/>
                    <a:pt x="913476" y="2119414"/>
                    <a:pt x="904875" y="2153816"/>
                  </a:cubicBezTo>
                  <a:cubicBezTo>
                    <a:pt x="902912" y="2161669"/>
                    <a:pt x="902243" y="2169819"/>
                    <a:pt x="900113" y="2177629"/>
                  </a:cubicBezTo>
                  <a:cubicBezTo>
                    <a:pt x="897471" y="2187315"/>
                    <a:pt x="893763" y="2196679"/>
                    <a:pt x="890588" y="2206204"/>
                  </a:cubicBezTo>
                  <a:cubicBezTo>
                    <a:pt x="889000" y="2210966"/>
                    <a:pt x="887042" y="2215621"/>
                    <a:pt x="885825" y="2220491"/>
                  </a:cubicBezTo>
                  <a:cubicBezTo>
                    <a:pt x="884238" y="2226841"/>
                    <a:pt x="882944" y="2233272"/>
                    <a:pt x="881063" y="2239541"/>
                  </a:cubicBezTo>
                  <a:cubicBezTo>
                    <a:pt x="878178" y="2249158"/>
                    <a:pt x="873507" y="2258271"/>
                    <a:pt x="871538" y="2268116"/>
                  </a:cubicBezTo>
                  <a:cubicBezTo>
                    <a:pt x="869950" y="2276054"/>
                    <a:pt x="868738" y="2284076"/>
                    <a:pt x="866775" y="2291929"/>
                  </a:cubicBezTo>
                  <a:cubicBezTo>
                    <a:pt x="865557" y="2296799"/>
                    <a:pt x="863102" y="2301316"/>
                    <a:pt x="862013" y="2306216"/>
                  </a:cubicBezTo>
                  <a:cubicBezTo>
                    <a:pt x="859918" y="2315642"/>
                    <a:pt x="858838" y="2325266"/>
                    <a:pt x="857250" y="2334791"/>
                  </a:cubicBezTo>
                  <a:cubicBezTo>
                    <a:pt x="859005" y="2347073"/>
                    <a:pt x="860126" y="2369118"/>
                    <a:pt x="866775" y="2382416"/>
                  </a:cubicBezTo>
                  <a:cubicBezTo>
                    <a:pt x="875645" y="2400156"/>
                    <a:pt x="877420" y="2395189"/>
                    <a:pt x="890588" y="2410991"/>
                  </a:cubicBezTo>
                  <a:cubicBezTo>
                    <a:pt x="894252" y="2415388"/>
                    <a:pt x="896938" y="2420516"/>
                    <a:pt x="900113" y="2425279"/>
                  </a:cubicBezTo>
                  <a:cubicBezTo>
                    <a:pt x="901700" y="2430041"/>
                    <a:pt x="902630" y="2435076"/>
                    <a:pt x="904875" y="2439566"/>
                  </a:cubicBezTo>
                  <a:cubicBezTo>
                    <a:pt x="907435" y="2444686"/>
                    <a:pt x="912145" y="2448593"/>
                    <a:pt x="914400" y="2453854"/>
                  </a:cubicBezTo>
                  <a:cubicBezTo>
                    <a:pt x="917336" y="2460705"/>
                    <a:pt x="922567" y="2491283"/>
                    <a:pt x="923925" y="2496716"/>
                  </a:cubicBezTo>
                  <a:cubicBezTo>
                    <a:pt x="925143" y="2501586"/>
                    <a:pt x="927470" y="2506134"/>
                    <a:pt x="928688" y="2511004"/>
                  </a:cubicBezTo>
                  <a:cubicBezTo>
                    <a:pt x="930651" y="2518857"/>
                    <a:pt x="931863" y="2526879"/>
                    <a:pt x="933450" y="2534816"/>
                  </a:cubicBezTo>
                  <a:cubicBezTo>
                    <a:pt x="935038" y="2560216"/>
                    <a:pt x="935800" y="2585681"/>
                    <a:pt x="938213" y="2611016"/>
                  </a:cubicBezTo>
                  <a:cubicBezTo>
                    <a:pt x="938980" y="2619074"/>
                    <a:pt x="941644" y="2626844"/>
                    <a:pt x="942975" y="2634829"/>
                  </a:cubicBezTo>
                  <a:cubicBezTo>
                    <a:pt x="944820" y="2645901"/>
                    <a:pt x="946150" y="2657054"/>
                    <a:pt x="947738" y="2668166"/>
                  </a:cubicBezTo>
                  <a:cubicBezTo>
                    <a:pt x="949325" y="2712616"/>
                    <a:pt x="952500" y="2757038"/>
                    <a:pt x="952500" y="2801516"/>
                  </a:cubicBezTo>
                  <a:cubicBezTo>
                    <a:pt x="952500" y="2823798"/>
                    <a:pt x="947738" y="2845909"/>
                    <a:pt x="947738" y="2868191"/>
                  </a:cubicBezTo>
                  <a:cubicBezTo>
                    <a:pt x="947738" y="2902515"/>
                    <a:pt x="953308" y="2946904"/>
                    <a:pt x="957263" y="2982491"/>
                  </a:cubicBezTo>
                  <a:cubicBezTo>
                    <a:pt x="955675" y="3006304"/>
                    <a:pt x="953722" y="3030095"/>
                    <a:pt x="952500" y="3053929"/>
                  </a:cubicBezTo>
                  <a:cubicBezTo>
                    <a:pt x="950547" y="3092012"/>
                    <a:pt x="950275" y="3130180"/>
                    <a:pt x="947738" y="3168229"/>
                  </a:cubicBezTo>
                  <a:cubicBezTo>
                    <a:pt x="947096" y="3177864"/>
                    <a:pt x="948513" y="3188893"/>
                    <a:pt x="942975" y="3196804"/>
                  </a:cubicBezTo>
                  <a:cubicBezTo>
                    <a:pt x="936410" y="3206182"/>
                    <a:pt x="923925" y="3209504"/>
                    <a:pt x="914400" y="3215854"/>
                  </a:cubicBezTo>
                  <a:cubicBezTo>
                    <a:pt x="895636" y="3228363"/>
                    <a:pt x="898742" y="3228104"/>
                    <a:pt x="871538" y="3234904"/>
                  </a:cubicBezTo>
                  <a:cubicBezTo>
                    <a:pt x="865188" y="3236491"/>
                    <a:pt x="858757" y="3237785"/>
                    <a:pt x="852488" y="3239666"/>
                  </a:cubicBezTo>
                  <a:cubicBezTo>
                    <a:pt x="842871" y="3242551"/>
                    <a:pt x="833892" y="3248082"/>
                    <a:pt x="823913" y="3249191"/>
                  </a:cubicBezTo>
                  <a:cubicBezTo>
                    <a:pt x="794830" y="3252422"/>
                    <a:pt x="740178" y="3257591"/>
                    <a:pt x="704850" y="3263479"/>
                  </a:cubicBezTo>
                  <a:cubicBezTo>
                    <a:pt x="696866" y="3264810"/>
                    <a:pt x="688975" y="3266654"/>
                    <a:pt x="681038" y="3268241"/>
                  </a:cubicBezTo>
                  <a:lnTo>
                    <a:pt x="595313" y="3263479"/>
                  </a:lnTo>
                  <a:cubicBezTo>
                    <a:pt x="577820" y="3262273"/>
                    <a:pt x="560373" y="3260461"/>
                    <a:pt x="542925" y="3258716"/>
                  </a:cubicBezTo>
                  <a:cubicBezTo>
                    <a:pt x="528621" y="3257286"/>
                    <a:pt x="514416" y="3254751"/>
                    <a:pt x="500063" y="3253954"/>
                  </a:cubicBezTo>
                  <a:cubicBezTo>
                    <a:pt x="457237" y="3251575"/>
                    <a:pt x="414338" y="3250779"/>
                    <a:pt x="371475" y="3249191"/>
                  </a:cubicBezTo>
                  <a:cubicBezTo>
                    <a:pt x="337013" y="3237704"/>
                    <a:pt x="369958" y="3247435"/>
                    <a:pt x="300038" y="3239666"/>
                  </a:cubicBezTo>
                  <a:cubicBezTo>
                    <a:pt x="290441" y="3238600"/>
                    <a:pt x="280988" y="3236491"/>
                    <a:pt x="271463" y="3234904"/>
                  </a:cubicBezTo>
                  <a:cubicBezTo>
                    <a:pt x="261938" y="3231729"/>
                    <a:pt x="248457" y="3233733"/>
                    <a:pt x="242888" y="3225379"/>
                  </a:cubicBezTo>
                  <a:lnTo>
                    <a:pt x="223838" y="3196804"/>
                  </a:lnTo>
                  <a:cubicBezTo>
                    <a:pt x="222250" y="3176166"/>
                    <a:pt x="218362" y="3155577"/>
                    <a:pt x="219075" y="3134891"/>
                  </a:cubicBezTo>
                  <a:cubicBezTo>
                    <a:pt x="219957" y="3109309"/>
                    <a:pt x="228600" y="3058691"/>
                    <a:pt x="228600" y="3058691"/>
                  </a:cubicBezTo>
                  <a:cubicBezTo>
                    <a:pt x="227013" y="3014241"/>
                    <a:pt x="223838" y="2969819"/>
                    <a:pt x="223838" y="2925341"/>
                  </a:cubicBezTo>
                  <a:cubicBezTo>
                    <a:pt x="223838" y="2910966"/>
                    <a:pt x="226567" y="2896710"/>
                    <a:pt x="228600" y="2882479"/>
                  </a:cubicBezTo>
                  <a:cubicBezTo>
                    <a:pt x="230614" y="2868380"/>
                    <a:pt x="234661" y="2853475"/>
                    <a:pt x="238125" y="2839616"/>
                  </a:cubicBezTo>
                  <a:cubicBezTo>
                    <a:pt x="232118" y="2791557"/>
                    <a:pt x="237410" y="2813655"/>
                    <a:pt x="223838" y="2772941"/>
                  </a:cubicBezTo>
                  <a:lnTo>
                    <a:pt x="219075" y="2758654"/>
                  </a:lnTo>
                  <a:lnTo>
                    <a:pt x="214313" y="2744366"/>
                  </a:lnTo>
                  <a:cubicBezTo>
                    <a:pt x="215900" y="2733254"/>
                    <a:pt x="218059" y="2722208"/>
                    <a:pt x="219075" y="2711029"/>
                  </a:cubicBezTo>
                  <a:cubicBezTo>
                    <a:pt x="224541" y="2650908"/>
                    <a:pt x="222312" y="2639031"/>
                    <a:pt x="228600" y="2582441"/>
                  </a:cubicBezTo>
                  <a:cubicBezTo>
                    <a:pt x="232678" y="2545741"/>
                    <a:pt x="232215" y="2564366"/>
                    <a:pt x="238125" y="2534816"/>
                  </a:cubicBezTo>
                  <a:cubicBezTo>
                    <a:pt x="243471" y="2508084"/>
                    <a:pt x="244472" y="2491986"/>
                    <a:pt x="247650" y="2463379"/>
                  </a:cubicBezTo>
                  <a:cubicBezTo>
                    <a:pt x="236327" y="2429405"/>
                    <a:pt x="252383" y="2470479"/>
                    <a:pt x="228600" y="2434804"/>
                  </a:cubicBezTo>
                  <a:cubicBezTo>
                    <a:pt x="225815" y="2430627"/>
                    <a:pt x="226083" y="2425006"/>
                    <a:pt x="223838" y="2420516"/>
                  </a:cubicBezTo>
                  <a:cubicBezTo>
                    <a:pt x="221278" y="2415397"/>
                    <a:pt x="217488" y="2410991"/>
                    <a:pt x="214313" y="2406229"/>
                  </a:cubicBezTo>
                  <a:cubicBezTo>
                    <a:pt x="212725" y="2399879"/>
                    <a:pt x="210970" y="2393569"/>
                    <a:pt x="209550" y="2387179"/>
                  </a:cubicBezTo>
                  <a:cubicBezTo>
                    <a:pt x="207794" y="2379277"/>
                    <a:pt x="206918" y="2371176"/>
                    <a:pt x="204788" y="2363366"/>
                  </a:cubicBezTo>
                  <a:cubicBezTo>
                    <a:pt x="202146" y="2353680"/>
                    <a:pt x="200832" y="2343145"/>
                    <a:pt x="195263" y="2334791"/>
                  </a:cubicBezTo>
                  <a:cubicBezTo>
                    <a:pt x="184828" y="2319138"/>
                    <a:pt x="185904" y="2323468"/>
                    <a:pt x="180975" y="2306216"/>
                  </a:cubicBezTo>
                  <a:cubicBezTo>
                    <a:pt x="179177" y="2299922"/>
                    <a:pt x="177633" y="2293556"/>
                    <a:pt x="176213" y="2287166"/>
                  </a:cubicBezTo>
                  <a:cubicBezTo>
                    <a:pt x="172253" y="2269346"/>
                    <a:pt x="171033" y="2248649"/>
                    <a:pt x="157163" y="2234779"/>
                  </a:cubicBezTo>
                  <a:cubicBezTo>
                    <a:pt x="153115" y="2230732"/>
                    <a:pt x="148136" y="2227509"/>
                    <a:pt x="142875" y="2225254"/>
                  </a:cubicBezTo>
                  <a:cubicBezTo>
                    <a:pt x="136859" y="2222676"/>
                    <a:pt x="130175" y="2222079"/>
                    <a:pt x="123825" y="2220491"/>
                  </a:cubicBezTo>
                  <a:cubicBezTo>
                    <a:pt x="120650" y="2215729"/>
                    <a:pt x="116860" y="2211323"/>
                    <a:pt x="114300" y="2206204"/>
                  </a:cubicBezTo>
                  <a:cubicBezTo>
                    <a:pt x="112055" y="2201714"/>
                    <a:pt x="111976" y="2196304"/>
                    <a:pt x="109538" y="2191916"/>
                  </a:cubicBezTo>
                  <a:cubicBezTo>
                    <a:pt x="82242" y="2142781"/>
                    <a:pt x="96504" y="2181385"/>
                    <a:pt x="85725" y="2149054"/>
                  </a:cubicBezTo>
                  <a:cubicBezTo>
                    <a:pt x="87313" y="2123654"/>
                    <a:pt x="90488" y="2098304"/>
                    <a:pt x="90488" y="2072854"/>
                  </a:cubicBezTo>
                  <a:cubicBezTo>
                    <a:pt x="90488" y="2067834"/>
                    <a:pt x="88861" y="2062486"/>
                    <a:pt x="85725" y="2058566"/>
                  </a:cubicBezTo>
                  <a:cubicBezTo>
                    <a:pt x="82149" y="2054097"/>
                    <a:pt x="76200" y="2052216"/>
                    <a:pt x="71438" y="2049041"/>
                  </a:cubicBezTo>
                  <a:cubicBezTo>
                    <a:pt x="68263" y="2044279"/>
                    <a:pt x="65960" y="2038801"/>
                    <a:pt x="61913" y="2034754"/>
                  </a:cubicBezTo>
                  <a:cubicBezTo>
                    <a:pt x="57865" y="2030707"/>
                    <a:pt x="50659" y="2030083"/>
                    <a:pt x="47625" y="2025229"/>
                  </a:cubicBezTo>
                  <a:cubicBezTo>
                    <a:pt x="47620" y="2025221"/>
                    <a:pt x="35721" y="1989514"/>
                    <a:pt x="33338" y="1982366"/>
                  </a:cubicBezTo>
                  <a:cubicBezTo>
                    <a:pt x="31751" y="1977604"/>
                    <a:pt x="31360" y="1972256"/>
                    <a:pt x="28575" y="1968079"/>
                  </a:cubicBezTo>
                  <a:lnTo>
                    <a:pt x="9525" y="1939504"/>
                  </a:lnTo>
                  <a:cubicBezTo>
                    <a:pt x="5358" y="1922833"/>
                    <a:pt x="0" y="1904176"/>
                    <a:pt x="0" y="1887116"/>
                  </a:cubicBezTo>
                  <a:cubicBezTo>
                    <a:pt x="0" y="1866418"/>
                    <a:pt x="2196" y="1845742"/>
                    <a:pt x="4763" y="1825204"/>
                  </a:cubicBezTo>
                  <a:cubicBezTo>
                    <a:pt x="5386" y="1820223"/>
                    <a:pt x="8146" y="1815743"/>
                    <a:pt x="9525" y="1810916"/>
                  </a:cubicBezTo>
                  <a:cubicBezTo>
                    <a:pt x="23916" y="1760546"/>
                    <a:pt x="1185" y="1831177"/>
                    <a:pt x="23813" y="1763291"/>
                  </a:cubicBezTo>
                  <a:lnTo>
                    <a:pt x="33338" y="1734716"/>
                  </a:lnTo>
                  <a:lnTo>
                    <a:pt x="38100" y="1720429"/>
                  </a:lnTo>
                  <a:cubicBezTo>
                    <a:pt x="44129" y="1702342"/>
                    <a:pt x="47346" y="1685596"/>
                    <a:pt x="71438" y="1677566"/>
                  </a:cubicBezTo>
                  <a:lnTo>
                    <a:pt x="85725" y="1672804"/>
                  </a:lnTo>
                  <a:cubicBezTo>
                    <a:pt x="88900" y="1668041"/>
                    <a:pt x="90780" y="1662092"/>
                    <a:pt x="95250" y="1658516"/>
                  </a:cubicBezTo>
                  <a:cubicBezTo>
                    <a:pt x="99170" y="1655380"/>
                    <a:pt x="105048" y="1655999"/>
                    <a:pt x="109538" y="1653754"/>
                  </a:cubicBezTo>
                  <a:cubicBezTo>
                    <a:pt x="114657" y="1651194"/>
                    <a:pt x="118706" y="1646789"/>
                    <a:pt x="123825" y="1644229"/>
                  </a:cubicBezTo>
                  <a:cubicBezTo>
                    <a:pt x="128315" y="1641984"/>
                    <a:pt x="133623" y="1641711"/>
                    <a:pt x="138113" y="1639466"/>
                  </a:cubicBezTo>
                  <a:cubicBezTo>
                    <a:pt x="143232" y="1636906"/>
                    <a:pt x="147281" y="1632501"/>
                    <a:pt x="152400" y="1629941"/>
                  </a:cubicBezTo>
                  <a:cubicBezTo>
                    <a:pt x="167080" y="1622601"/>
                    <a:pt x="191662" y="1622057"/>
                    <a:pt x="204788" y="1620416"/>
                  </a:cubicBezTo>
                  <a:cubicBezTo>
                    <a:pt x="206375" y="1615654"/>
                    <a:pt x="207305" y="1610619"/>
                    <a:pt x="209550" y="1606129"/>
                  </a:cubicBezTo>
                  <a:cubicBezTo>
                    <a:pt x="215447" y="1594335"/>
                    <a:pt x="221116" y="1587759"/>
                    <a:pt x="233363" y="1582316"/>
                  </a:cubicBezTo>
                  <a:cubicBezTo>
                    <a:pt x="242538" y="1578238"/>
                    <a:pt x="261938" y="1572791"/>
                    <a:pt x="261938" y="1572791"/>
                  </a:cubicBezTo>
                  <a:cubicBezTo>
                    <a:pt x="263525" y="1568029"/>
                    <a:pt x="265321" y="1563331"/>
                    <a:pt x="266700" y="1558504"/>
                  </a:cubicBezTo>
                  <a:cubicBezTo>
                    <a:pt x="268498" y="1552210"/>
                    <a:pt x="268536" y="1545308"/>
                    <a:pt x="271463" y="1539454"/>
                  </a:cubicBezTo>
                  <a:cubicBezTo>
                    <a:pt x="279047" y="1524285"/>
                    <a:pt x="291362" y="1507789"/>
                    <a:pt x="304800" y="1496591"/>
                  </a:cubicBezTo>
                  <a:cubicBezTo>
                    <a:pt x="309197" y="1492927"/>
                    <a:pt x="314325" y="1490241"/>
                    <a:pt x="319088" y="1487066"/>
                  </a:cubicBezTo>
                  <a:cubicBezTo>
                    <a:pt x="353216" y="1435874"/>
                    <a:pt x="322662" y="1473768"/>
                    <a:pt x="352425" y="1448966"/>
                  </a:cubicBezTo>
                  <a:cubicBezTo>
                    <a:pt x="357599" y="1444654"/>
                    <a:pt x="361109" y="1438415"/>
                    <a:pt x="366713" y="1434679"/>
                  </a:cubicBezTo>
                  <a:cubicBezTo>
                    <a:pt x="370890" y="1431894"/>
                    <a:pt x="376510" y="1432161"/>
                    <a:pt x="381000" y="1429916"/>
                  </a:cubicBezTo>
                  <a:cubicBezTo>
                    <a:pt x="386120" y="1427356"/>
                    <a:pt x="390525" y="1423566"/>
                    <a:pt x="395288" y="1420391"/>
                  </a:cubicBezTo>
                  <a:cubicBezTo>
                    <a:pt x="398463" y="1415629"/>
                    <a:pt x="402488" y="1411334"/>
                    <a:pt x="404813" y="1406104"/>
                  </a:cubicBezTo>
                  <a:cubicBezTo>
                    <a:pt x="408891" y="1396929"/>
                    <a:pt x="411163" y="1387054"/>
                    <a:pt x="414338" y="1377529"/>
                  </a:cubicBezTo>
                  <a:cubicBezTo>
                    <a:pt x="415925" y="1372766"/>
                    <a:pt x="416315" y="1367418"/>
                    <a:pt x="419100" y="1363241"/>
                  </a:cubicBezTo>
                  <a:lnTo>
                    <a:pt x="428625" y="1348954"/>
                  </a:lnTo>
                  <a:cubicBezTo>
                    <a:pt x="426030" y="1341168"/>
                    <a:pt x="422114" y="1325239"/>
                    <a:pt x="414338" y="1320379"/>
                  </a:cubicBezTo>
                  <a:cubicBezTo>
                    <a:pt x="405824" y="1315058"/>
                    <a:pt x="395288" y="1314029"/>
                    <a:pt x="385763" y="1310854"/>
                  </a:cubicBezTo>
                  <a:lnTo>
                    <a:pt x="371475" y="1306091"/>
                  </a:lnTo>
                  <a:lnTo>
                    <a:pt x="357188" y="1301329"/>
                  </a:lnTo>
                  <a:cubicBezTo>
                    <a:pt x="352425" y="1298154"/>
                    <a:pt x="346476" y="1296274"/>
                    <a:pt x="342900" y="1291804"/>
                  </a:cubicBezTo>
                  <a:cubicBezTo>
                    <a:pt x="339764" y="1287884"/>
                    <a:pt x="340383" y="1282006"/>
                    <a:pt x="338138" y="1277516"/>
                  </a:cubicBezTo>
                  <a:cubicBezTo>
                    <a:pt x="330201" y="1261642"/>
                    <a:pt x="328612" y="1263228"/>
                    <a:pt x="314325" y="1253704"/>
                  </a:cubicBezTo>
                  <a:lnTo>
                    <a:pt x="285750" y="1210841"/>
                  </a:lnTo>
                  <a:lnTo>
                    <a:pt x="276225" y="1196554"/>
                  </a:lnTo>
                  <a:lnTo>
                    <a:pt x="266700" y="1182266"/>
                  </a:lnTo>
                  <a:lnTo>
                    <a:pt x="252413" y="1139404"/>
                  </a:lnTo>
                  <a:lnTo>
                    <a:pt x="247650" y="1125116"/>
                  </a:lnTo>
                  <a:cubicBezTo>
                    <a:pt x="246063" y="1109241"/>
                    <a:pt x="245144" y="1093285"/>
                    <a:pt x="242888" y="1077491"/>
                  </a:cubicBezTo>
                  <a:cubicBezTo>
                    <a:pt x="241394" y="1067031"/>
                    <a:pt x="236754" y="1054328"/>
                    <a:pt x="233363" y="1044154"/>
                  </a:cubicBezTo>
                  <a:cubicBezTo>
                    <a:pt x="234950" y="1026691"/>
                    <a:pt x="238125" y="1009301"/>
                    <a:pt x="238125" y="991766"/>
                  </a:cubicBezTo>
                  <a:cubicBezTo>
                    <a:pt x="238125" y="978967"/>
                    <a:pt x="233363" y="966465"/>
                    <a:pt x="233363" y="953666"/>
                  </a:cubicBezTo>
                  <a:cubicBezTo>
                    <a:pt x="233363" y="900939"/>
                    <a:pt x="236677" y="909972"/>
                    <a:pt x="242888" y="872704"/>
                  </a:cubicBezTo>
                  <a:cubicBezTo>
                    <a:pt x="251131" y="823244"/>
                    <a:pt x="242256" y="855545"/>
                    <a:pt x="257175" y="810791"/>
                  </a:cubicBezTo>
                  <a:lnTo>
                    <a:pt x="261938" y="796504"/>
                  </a:lnTo>
                  <a:cubicBezTo>
                    <a:pt x="258763" y="786979"/>
                    <a:pt x="257982" y="776283"/>
                    <a:pt x="252413" y="767929"/>
                  </a:cubicBezTo>
                  <a:cubicBezTo>
                    <a:pt x="240103" y="749464"/>
                    <a:pt x="244698" y="759071"/>
                    <a:pt x="238125" y="739354"/>
                  </a:cubicBezTo>
                  <a:cubicBezTo>
                    <a:pt x="234933" y="720197"/>
                    <a:pt x="237231" y="709884"/>
                    <a:pt x="223838" y="696491"/>
                  </a:cubicBezTo>
                  <a:cubicBezTo>
                    <a:pt x="219791" y="692444"/>
                    <a:pt x="214313" y="690141"/>
                    <a:pt x="209550" y="686966"/>
                  </a:cubicBezTo>
                  <a:cubicBezTo>
                    <a:pt x="207963" y="682204"/>
                    <a:pt x="207033" y="677169"/>
                    <a:pt x="204788" y="672679"/>
                  </a:cubicBezTo>
                  <a:cubicBezTo>
                    <a:pt x="202228" y="667559"/>
                    <a:pt x="196204" y="664037"/>
                    <a:pt x="195263" y="658391"/>
                  </a:cubicBezTo>
                  <a:cubicBezTo>
                    <a:pt x="193767" y="649414"/>
                    <a:pt x="206440" y="636035"/>
                    <a:pt x="209550" y="629816"/>
                  </a:cubicBezTo>
                  <a:cubicBezTo>
                    <a:pt x="217296" y="614324"/>
                    <a:pt x="210191" y="614889"/>
                    <a:pt x="223838" y="601241"/>
                  </a:cubicBezTo>
                  <a:cubicBezTo>
                    <a:pt x="227885" y="597194"/>
                    <a:pt x="233363" y="594891"/>
                    <a:pt x="238125" y="591716"/>
                  </a:cubicBezTo>
                  <a:cubicBezTo>
                    <a:pt x="239713" y="586954"/>
                    <a:pt x="239752" y="581349"/>
                    <a:pt x="242888" y="577429"/>
                  </a:cubicBezTo>
                  <a:cubicBezTo>
                    <a:pt x="246464" y="572960"/>
                    <a:pt x="252778" y="571568"/>
                    <a:pt x="257175" y="567904"/>
                  </a:cubicBezTo>
                  <a:cubicBezTo>
                    <a:pt x="262349" y="563592"/>
                    <a:pt x="266289" y="557928"/>
                    <a:pt x="271463" y="553616"/>
                  </a:cubicBezTo>
                  <a:cubicBezTo>
                    <a:pt x="288839" y="539135"/>
                    <a:pt x="284662" y="549573"/>
                    <a:pt x="300038" y="529804"/>
                  </a:cubicBezTo>
                  <a:cubicBezTo>
                    <a:pt x="307066" y="520768"/>
                    <a:pt x="312738" y="510754"/>
                    <a:pt x="319088" y="501229"/>
                  </a:cubicBezTo>
                  <a:lnTo>
                    <a:pt x="328613" y="486941"/>
                  </a:lnTo>
                  <a:cubicBezTo>
                    <a:pt x="331788" y="477416"/>
                    <a:pt x="337304" y="468372"/>
                    <a:pt x="338138" y="458366"/>
                  </a:cubicBezTo>
                  <a:cubicBezTo>
                    <a:pt x="339203" y="445586"/>
                    <a:pt x="337935" y="406385"/>
                    <a:pt x="347663" y="386929"/>
                  </a:cubicBezTo>
                  <a:cubicBezTo>
                    <a:pt x="350223" y="381809"/>
                    <a:pt x="354013" y="377404"/>
                    <a:pt x="357188" y="372641"/>
                  </a:cubicBezTo>
                  <a:lnTo>
                    <a:pt x="366713" y="344066"/>
                  </a:lnTo>
                  <a:cubicBezTo>
                    <a:pt x="368300" y="339304"/>
                    <a:pt x="368691" y="333956"/>
                    <a:pt x="371475" y="329779"/>
                  </a:cubicBezTo>
                  <a:lnTo>
                    <a:pt x="381000" y="315491"/>
                  </a:lnTo>
                  <a:cubicBezTo>
                    <a:pt x="382588" y="305966"/>
                    <a:pt x="383869" y="296385"/>
                    <a:pt x="385763" y="286916"/>
                  </a:cubicBezTo>
                  <a:cubicBezTo>
                    <a:pt x="387047" y="280498"/>
                    <a:pt x="390525" y="274411"/>
                    <a:pt x="390525" y="267866"/>
                  </a:cubicBezTo>
                  <a:cubicBezTo>
                    <a:pt x="390525" y="256641"/>
                    <a:pt x="387350" y="245641"/>
                    <a:pt x="385763" y="234529"/>
                  </a:cubicBezTo>
                  <a:cubicBezTo>
                    <a:pt x="387593" y="223550"/>
                    <a:pt x="389425" y="203392"/>
                    <a:pt x="395288" y="191666"/>
                  </a:cubicBezTo>
                  <a:cubicBezTo>
                    <a:pt x="397848" y="186547"/>
                    <a:pt x="401638" y="182141"/>
                    <a:pt x="404813" y="177379"/>
                  </a:cubicBezTo>
                  <a:lnTo>
                    <a:pt x="414338" y="148804"/>
                  </a:lnTo>
                  <a:lnTo>
                    <a:pt x="419100" y="134516"/>
                  </a:lnTo>
                  <a:cubicBezTo>
                    <a:pt x="412718" y="77077"/>
                    <a:pt x="410165" y="108640"/>
                    <a:pt x="419100" y="77366"/>
                  </a:cubicBezTo>
                  <a:cubicBezTo>
                    <a:pt x="422840" y="64275"/>
                    <a:pt x="422341" y="53695"/>
                    <a:pt x="433388" y="44029"/>
                  </a:cubicBezTo>
                  <a:cubicBezTo>
                    <a:pt x="456115" y="24143"/>
                    <a:pt x="463559" y="24447"/>
                    <a:pt x="490538" y="15454"/>
                  </a:cubicBezTo>
                  <a:lnTo>
                    <a:pt x="504825" y="10691"/>
                  </a:lnTo>
                  <a:lnTo>
                    <a:pt x="519113" y="5929"/>
                  </a:lnTo>
                  <a:cubicBezTo>
                    <a:pt x="523875" y="7516"/>
                    <a:pt x="528380" y="10691"/>
                    <a:pt x="533400" y="10691"/>
                  </a:cubicBezTo>
                  <a:cubicBezTo>
                    <a:pt x="562723" y="10691"/>
                    <a:pt x="532912" y="-13365"/>
                    <a:pt x="581025" y="10691"/>
                  </a:cubicBezTo>
                  <a:cubicBezTo>
                    <a:pt x="584200" y="12278"/>
                    <a:pt x="556419" y="372"/>
                    <a:pt x="561975" y="1166"/>
                  </a:cubicBezTo>
                  <a:close/>
                </a:path>
              </a:pathLst>
            </a:custGeom>
            <a:solidFill>
              <a:schemeClr val="bg1"/>
            </a:solidFill>
            <a:ln w="25400" cap="flat" cmpd="sng" algn="ctr">
              <a:noFill/>
              <a:prstDash val="solid"/>
              <a:round/>
              <a:headEnd type="none" w="med" len="med"/>
              <a:tailEnd type="none" w="med" len="med"/>
            </a:ln>
            <a:effectLst>
              <a:outerShdw blurRad="88900" dist="127000" dir="480000" algn="t" rotWithShape="0">
                <a:prstClr val="black">
                  <a:alpha val="21000"/>
                </a:prstClr>
              </a:outerShdw>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9" name="Picture 5"/>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476750" y="381000"/>
              <a:ext cx="3086100" cy="3448050"/>
            </a:xfrm>
            <a:prstGeom prst="rect">
              <a:avLst/>
            </a:prstGeom>
            <a:extLst>
              <a:ext uri="{53640926-AAD7-44D8-BBD7-CCE9431645EC}">
                <a14:shadowObscured xmlns:a14="http://schemas.microsoft.com/office/drawing/2010/main" val="1"/>
              </a:ext>
            </a:extLst>
          </p:spPr>
        </p:pic>
      </p:grpSp>
      <p:grpSp>
        <p:nvGrpSpPr>
          <p:cNvPr id="59" name="Group 58"/>
          <p:cNvGrpSpPr/>
          <p:nvPr/>
        </p:nvGrpSpPr>
        <p:grpSpPr>
          <a:xfrm flipH="1">
            <a:off x="5699578" y="1368874"/>
            <a:ext cx="3086100" cy="3448050"/>
            <a:chOff x="4960144" y="561975"/>
            <a:chExt cx="3086100" cy="3448050"/>
          </a:xfrm>
        </p:grpSpPr>
        <p:sp>
          <p:nvSpPr>
            <p:cNvPr id="58" name="Freeform 57"/>
            <p:cNvSpPr/>
            <p:nvPr/>
          </p:nvSpPr>
          <p:spPr bwMode="auto">
            <a:xfrm>
              <a:off x="4961803" y="603157"/>
              <a:ext cx="2120034" cy="3259230"/>
            </a:xfrm>
            <a:custGeom>
              <a:avLst/>
              <a:gdLst>
                <a:gd name="connsiteX0" fmla="*/ 1533525 w 2109788"/>
                <a:gd name="connsiteY0" fmla="*/ 0 h 3271838"/>
                <a:gd name="connsiteX1" fmla="*/ 1628775 w 2109788"/>
                <a:gd name="connsiteY1" fmla="*/ 14288 h 3271838"/>
                <a:gd name="connsiteX2" fmla="*/ 1643063 w 2109788"/>
                <a:gd name="connsiteY2" fmla="*/ 23813 h 3271838"/>
                <a:gd name="connsiteX3" fmla="*/ 1657350 w 2109788"/>
                <a:gd name="connsiteY3" fmla="*/ 123825 h 3271838"/>
                <a:gd name="connsiteX4" fmla="*/ 1666875 w 2109788"/>
                <a:gd name="connsiteY4" fmla="*/ 166688 h 3271838"/>
                <a:gd name="connsiteX5" fmla="*/ 1676400 w 2109788"/>
                <a:gd name="connsiteY5" fmla="*/ 228600 h 3271838"/>
                <a:gd name="connsiteX6" fmla="*/ 1685925 w 2109788"/>
                <a:gd name="connsiteY6" fmla="*/ 261938 h 3271838"/>
                <a:gd name="connsiteX7" fmla="*/ 1700213 w 2109788"/>
                <a:gd name="connsiteY7" fmla="*/ 338138 h 3271838"/>
                <a:gd name="connsiteX8" fmla="*/ 1709738 w 2109788"/>
                <a:gd name="connsiteY8" fmla="*/ 366713 h 3271838"/>
                <a:gd name="connsiteX9" fmla="*/ 1714500 w 2109788"/>
                <a:gd name="connsiteY9" fmla="*/ 381000 h 3271838"/>
                <a:gd name="connsiteX10" fmla="*/ 1724025 w 2109788"/>
                <a:gd name="connsiteY10" fmla="*/ 395288 h 3271838"/>
                <a:gd name="connsiteX11" fmla="*/ 1733550 w 2109788"/>
                <a:gd name="connsiteY11" fmla="*/ 423863 h 3271838"/>
                <a:gd name="connsiteX12" fmla="*/ 1752600 w 2109788"/>
                <a:gd name="connsiteY12" fmla="*/ 452438 h 3271838"/>
                <a:gd name="connsiteX13" fmla="*/ 1757363 w 2109788"/>
                <a:gd name="connsiteY13" fmla="*/ 466725 h 3271838"/>
                <a:gd name="connsiteX14" fmla="*/ 1781175 w 2109788"/>
                <a:gd name="connsiteY14" fmla="*/ 495300 h 3271838"/>
                <a:gd name="connsiteX15" fmla="*/ 1795463 w 2109788"/>
                <a:gd name="connsiteY15" fmla="*/ 500063 h 3271838"/>
                <a:gd name="connsiteX16" fmla="*/ 1804988 w 2109788"/>
                <a:gd name="connsiteY16" fmla="*/ 514350 h 3271838"/>
                <a:gd name="connsiteX17" fmla="*/ 1833563 w 2109788"/>
                <a:gd name="connsiteY17" fmla="*/ 533400 h 3271838"/>
                <a:gd name="connsiteX18" fmla="*/ 1862138 w 2109788"/>
                <a:gd name="connsiteY18" fmla="*/ 576263 h 3271838"/>
                <a:gd name="connsiteX19" fmla="*/ 1871663 w 2109788"/>
                <a:gd name="connsiteY19" fmla="*/ 590550 h 3271838"/>
                <a:gd name="connsiteX20" fmla="*/ 1866900 w 2109788"/>
                <a:gd name="connsiteY20" fmla="*/ 623888 h 3271838"/>
                <a:gd name="connsiteX21" fmla="*/ 1857375 w 2109788"/>
                <a:gd name="connsiteY21" fmla="*/ 685800 h 3271838"/>
                <a:gd name="connsiteX22" fmla="*/ 1847850 w 2109788"/>
                <a:gd name="connsiteY22" fmla="*/ 714375 h 3271838"/>
                <a:gd name="connsiteX23" fmla="*/ 1838325 w 2109788"/>
                <a:gd name="connsiteY23" fmla="*/ 728663 h 3271838"/>
                <a:gd name="connsiteX24" fmla="*/ 1833563 w 2109788"/>
                <a:gd name="connsiteY24" fmla="*/ 747713 h 3271838"/>
                <a:gd name="connsiteX25" fmla="*/ 1828800 w 2109788"/>
                <a:gd name="connsiteY25" fmla="*/ 762000 h 3271838"/>
                <a:gd name="connsiteX26" fmla="*/ 1833563 w 2109788"/>
                <a:gd name="connsiteY26" fmla="*/ 790575 h 3271838"/>
                <a:gd name="connsiteX27" fmla="*/ 1843088 w 2109788"/>
                <a:gd name="connsiteY27" fmla="*/ 819150 h 3271838"/>
                <a:gd name="connsiteX28" fmla="*/ 1847850 w 2109788"/>
                <a:gd name="connsiteY28" fmla="*/ 833438 h 3271838"/>
                <a:gd name="connsiteX29" fmla="*/ 1857375 w 2109788"/>
                <a:gd name="connsiteY29" fmla="*/ 847725 h 3271838"/>
                <a:gd name="connsiteX30" fmla="*/ 1862138 w 2109788"/>
                <a:gd name="connsiteY30" fmla="*/ 866775 h 3271838"/>
                <a:gd name="connsiteX31" fmla="*/ 1871663 w 2109788"/>
                <a:gd name="connsiteY31" fmla="*/ 966788 h 3271838"/>
                <a:gd name="connsiteX32" fmla="*/ 1876425 w 2109788"/>
                <a:gd name="connsiteY32" fmla="*/ 1004888 h 3271838"/>
                <a:gd name="connsiteX33" fmla="*/ 1871663 w 2109788"/>
                <a:gd name="connsiteY33" fmla="*/ 1028700 h 3271838"/>
                <a:gd name="connsiteX34" fmla="*/ 1857375 w 2109788"/>
                <a:gd name="connsiteY34" fmla="*/ 1100138 h 3271838"/>
                <a:gd name="connsiteX35" fmla="*/ 1847850 w 2109788"/>
                <a:gd name="connsiteY35" fmla="*/ 1128713 h 3271838"/>
                <a:gd name="connsiteX36" fmla="*/ 1838325 w 2109788"/>
                <a:gd name="connsiteY36" fmla="*/ 1157288 h 3271838"/>
                <a:gd name="connsiteX37" fmla="*/ 1824038 w 2109788"/>
                <a:gd name="connsiteY37" fmla="*/ 1200150 h 3271838"/>
                <a:gd name="connsiteX38" fmla="*/ 1819275 w 2109788"/>
                <a:gd name="connsiteY38" fmla="*/ 1214438 h 3271838"/>
                <a:gd name="connsiteX39" fmla="*/ 1785938 w 2109788"/>
                <a:gd name="connsiteY39" fmla="*/ 1257300 h 3271838"/>
                <a:gd name="connsiteX40" fmla="*/ 1776413 w 2109788"/>
                <a:gd name="connsiteY40" fmla="*/ 1271588 h 3271838"/>
                <a:gd name="connsiteX41" fmla="*/ 1747838 w 2109788"/>
                <a:gd name="connsiteY41" fmla="*/ 1290638 h 3271838"/>
                <a:gd name="connsiteX42" fmla="*/ 1738313 w 2109788"/>
                <a:gd name="connsiteY42" fmla="*/ 1304925 h 3271838"/>
                <a:gd name="connsiteX43" fmla="*/ 1709738 w 2109788"/>
                <a:gd name="connsiteY43" fmla="*/ 1323975 h 3271838"/>
                <a:gd name="connsiteX44" fmla="*/ 1700213 w 2109788"/>
                <a:gd name="connsiteY44" fmla="*/ 1338263 h 3271838"/>
                <a:gd name="connsiteX45" fmla="*/ 1685925 w 2109788"/>
                <a:gd name="connsiteY45" fmla="*/ 1347788 h 3271838"/>
                <a:gd name="connsiteX46" fmla="*/ 1676400 w 2109788"/>
                <a:gd name="connsiteY46" fmla="*/ 1390650 h 3271838"/>
                <a:gd name="connsiteX47" fmla="*/ 1690688 w 2109788"/>
                <a:gd name="connsiteY47" fmla="*/ 1419225 h 3271838"/>
                <a:gd name="connsiteX48" fmla="*/ 1704975 w 2109788"/>
                <a:gd name="connsiteY48" fmla="*/ 1428750 h 3271838"/>
                <a:gd name="connsiteX49" fmla="*/ 1743075 w 2109788"/>
                <a:gd name="connsiteY49" fmla="*/ 1452563 h 3271838"/>
                <a:gd name="connsiteX50" fmla="*/ 1757363 w 2109788"/>
                <a:gd name="connsiteY50" fmla="*/ 1457325 h 3271838"/>
                <a:gd name="connsiteX51" fmla="*/ 1766888 w 2109788"/>
                <a:gd name="connsiteY51" fmla="*/ 1471613 h 3271838"/>
                <a:gd name="connsiteX52" fmla="*/ 1800225 w 2109788"/>
                <a:gd name="connsiteY52" fmla="*/ 1509713 h 3271838"/>
                <a:gd name="connsiteX53" fmla="*/ 1819275 w 2109788"/>
                <a:gd name="connsiteY53" fmla="*/ 1552575 h 3271838"/>
                <a:gd name="connsiteX54" fmla="*/ 1833563 w 2109788"/>
                <a:gd name="connsiteY54" fmla="*/ 1557338 h 3271838"/>
                <a:gd name="connsiteX55" fmla="*/ 1838325 w 2109788"/>
                <a:gd name="connsiteY55" fmla="*/ 1571625 h 3271838"/>
                <a:gd name="connsiteX56" fmla="*/ 1866900 w 2109788"/>
                <a:gd name="connsiteY56" fmla="*/ 1590675 h 3271838"/>
                <a:gd name="connsiteX57" fmla="*/ 1885950 w 2109788"/>
                <a:gd name="connsiteY57" fmla="*/ 1633538 h 3271838"/>
                <a:gd name="connsiteX58" fmla="*/ 1900238 w 2109788"/>
                <a:gd name="connsiteY58" fmla="*/ 1643063 h 3271838"/>
                <a:gd name="connsiteX59" fmla="*/ 1947863 w 2109788"/>
                <a:gd name="connsiteY59" fmla="*/ 1657350 h 3271838"/>
                <a:gd name="connsiteX60" fmla="*/ 1962150 w 2109788"/>
                <a:gd name="connsiteY60" fmla="*/ 1662113 h 3271838"/>
                <a:gd name="connsiteX61" fmla="*/ 1990725 w 2109788"/>
                <a:gd name="connsiteY61" fmla="*/ 1676400 h 3271838"/>
                <a:gd name="connsiteX62" fmla="*/ 2033588 w 2109788"/>
                <a:gd name="connsiteY62" fmla="*/ 1704975 h 3271838"/>
                <a:gd name="connsiteX63" fmla="*/ 2047875 w 2109788"/>
                <a:gd name="connsiteY63" fmla="*/ 1714500 h 3271838"/>
                <a:gd name="connsiteX64" fmla="*/ 2057400 w 2109788"/>
                <a:gd name="connsiteY64" fmla="*/ 1728788 h 3271838"/>
                <a:gd name="connsiteX65" fmla="*/ 2071688 w 2109788"/>
                <a:gd name="connsiteY65" fmla="*/ 1738313 h 3271838"/>
                <a:gd name="connsiteX66" fmla="*/ 2081213 w 2109788"/>
                <a:gd name="connsiteY66" fmla="*/ 1766888 h 3271838"/>
                <a:gd name="connsiteX67" fmla="*/ 2085975 w 2109788"/>
                <a:gd name="connsiteY67" fmla="*/ 1781175 h 3271838"/>
                <a:gd name="connsiteX68" fmla="*/ 2090738 w 2109788"/>
                <a:gd name="connsiteY68" fmla="*/ 1795463 h 3271838"/>
                <a:gd name="connsiteX69" fmla="*/ 2095500 w 2109788"/>
                <a:gd name="connsiteY69" fmla="*/ 1819275 h 3271838"/>
                <a:gd name="connsiteX70" fmla="*/ 2100263 w 2109788"/>
                <a:gd name="connsiteY70" fmla="*/ 1833563 h 3271838"/>
                <a:gd name="connsiteX71" fmla="*/ 2109788 w 2109788"/>
                <a:gd name="connsiteY71" fmla="*/ 1871663 h 3271838"/>
                <a:gd name="connsiteX72" fmla="*/ 2100263 w 2109788"/>
                <a:gd name="connsiteY72" fmla="*/ 1947863 h 3271838"/>
                <a:gd name="connsiteX73" fmla="*/ 2090738 w 2109788"/>
                <a:gd name="connsiteY73" fmla="*/ 1976438 h 3271838"/>
                <a:gd name="connsiteX74" fmla="*/ 2085975 w 2109788"/>
                <a:gd name="connsiteY74" fmla="*/ 1990725 h 3271838"/>
                <a:gd name="connsiteX75" fmla="*/ 2066925 w 2109788"/>
                <a:gd name="connsiteY75" fmla="*/ 2019300 h 3271838"/>
                <a:gd name="connsiteX76" fmla="*/ 2052638 w 2109788"/>
                <a:gd name="connsiteY76" fmla="*/ 2047875 h 3271838"/>
                <a:gd name="connsiteX77" fmla="*/ 2038350 w 2109788"/>
                <a:gd name="connsiteY77" fmla="*/ 2057400 h 3271838"/>
                <a:gd name="connsiteX78" fmla="*/ 2028825 w 2109788"/>
                <a:gd name="connsiteY78" fmla="*/ 2071688 h 3271838"/>
                <a:gd name="connsiteX79" fmla="*/ 2014538 w 2109788"/>
                <a:gd name="connsiteY79" fmla="*/ 2076450 h 3271838"/>
                <a:gd name="connsiteX80" fmla="*/ 1952625 w 2109788"/>
                <a:gd name="connsiteY80" fmla="*/ 2090738 h 3271838"/>
                <a:gd name="connsiteX81" fmla="*/ 1938338 w 2109788"/>
                <a:gd name="connsiteY81" fmla="*/ 2105025 h 3271838"/>
                <a:gd name="connsiteX82" fmla="*/ 1924050 w 2109788"/>
                <a:gd name="connsiteY82" fmla="*/ 2114550 h 3271838"/>
                <a:gd name="connsiteX83" fmla="*/ 1905000 w 2109788"/>
                <a:gd name="connsiteY83" fmla="*/ 2143125 h 3271838"/>
                <a:gd name="connsiteX84" fmla="*/ 1876425 w 2109788"/>
                <a:gd name="connsiteY84" fmla="*/ 2185988 h 3271838"/>
                <a:gd name="connsiteX85" fmla="*/ 1857375 w 2109788"/>
                <a:gd name="connsiteY85" fmla="*/ 2214563 h 3271838"/>
                <a:gd name="connsiteX86" fmla="*/ 1847850 w 2109788"/>
                <a:gd name="connsiteY86" fmla="*/ 2228850 h 3271838"/>
                <a:gd name="connsiteX87" fmla="*/ 1819275 w 2109788"/>
                <a:gd name="connsiteY87" fmla="*/ 2286000 h 3271838"/>
                <a:gd name="connsiteX88" fmla="*/ 1809750 w 2109788"/>
                <a:gd name="connsiteY88" fmla="*/ 2300288 h 3271838"/>
                <a:gd name="connsiteX89" fmla="*/ 1800225 w 2109788"/>
                <a:gd name="connsiteY89" fmla="*/ 2328863 h 3271838"/>
                <a:gd name="connsiteX90" fmla="*/ 1795463 w 2109788"/>
                <a:gd name="connsiteY90" fmla="*/ 2343150 h 3271838"/>
                <a:gd name="connsiteX91" fmla="*/ 1804988 w 2109788"/>
                <a:gd name="connsiteY91" fmla="*/ 2376488 h 3271838"/>
                <a:gd name="connsiteX92" fmla="*/ 1814513 w 2109788"/>
                <a:gd name="connsiteY92" fmla="*/ 2405063 h 3271838"/>
                <a:gd name="connsiteX93" fmla="*/ 1819275 w 2109788"/>
                <a:gd name="connsiteY93" fmla="*/ 2419350 h 3271838"/>
                <a:gd name="connsiteX94" fmla="*/ 1828800 w 2109788"/>
                <a:gd name="connsiteY94" fmla="*/ 2462213 h 3271838"/>
                <a:gd name="connsiteX95" fmla="*/ 1838325 w 2109788"/>
                <a:gd name="connsiteY95" fmla="*/ 2476500 h 3271838"/>
                <a:gd name="connsiteX96" fmla="*/ 1847850 w 2109788"/>
                <a:gd name="connsiteY96" fmla="*/ 2505075 h 3271838"/>
                <a:gd name="connsiteX97" fmla="*/ 1871663 w 2109788"/>
                <a:gd name="connsiteY97" fmla="*/ 2547938 h 3271838"/>
                <a:gd name="connsiteX98" fmla="*/ 1866900 w 2109788"/>
                <a:gd name="connsiteY98" fmla="*/ 2690813 h 3271838"/>
                <a:gd name="connsiteX99" fmla="*/ 1866900 w 2109788"/>
                <a:gd name="connsiteY99" fmla="*/ 2733675 h 3271838"/>
                <a:gd name="connsiteX100" fmla="*/ 1866900 w 2109788"/>
                <a:gd name="connsiteY100" fmla="*/ 3038475 h 3271838"/>
                <a:gd name="connsiteX101" fmla="*/ 1862138 w 2109788"/>
                <a:gd name="connsiteY101" fmla="*/ 3071813 h 3271838"/>
                <a:gd name="connsiteX102" fmla="*/ 1852613 w 2109788"/>
                <a:gd name="connsiteY102" fmla="*/ 3138488 h 3271838"/>
                <a:gd name="connsiteX103" fmla="*/ 1847850 w 2109788"/>
                <a:gd name="connsiteY103" fmla="*/ 3152775 h 3271838"/>
                <a:gd name="connsiteX104" fmla="*/ 1828800 w 2109788"/>
                <a:gd name="connsiteY104" fmla="*/ 3181350 h 3271838"/>
                <a:gd name="connsiteX105" fmla="*/ 1824038 w 2109788"/>
                <a:gd name="connsiteY105" fmla="*/ 3195638 h 3271838"/>
                <a:gd name="connsiteX106" fmla="*/ 1781175 w 2109788"/>
                <a:gd name="connsiteY106" fmla="*/ 3214688 h 3271838"/>
                <a:gd name="connsiteX107" fmla="*/ 1738313 w 2109788"/>
                <a:gd name="connsiteY107" fmla="*/ 3238500 h 3271838"/>
                <a:gd name="connsiteX108" fmla="*/ 1724025 w 2109788"/>
                <a:gd name="connsiteY108" fmla="*/ 3248025 h 3271838"/>
                <a:gd name="connsiteX109" fmla="*/ 1685925 w 2109788"/>
                <a:gd name="connsiteY109" fmla="*/ 3257550 h 3271838"/>
                <a:gd name="connsiteX110" fmla="*/ 1590675 w 2109788"/>
                <a:gd name="connsiteY110" fmla="*/ 3267075 h 3271838"/>
                <a:gd name="connsiteX111" fmla="*/ 1571625 w 2109788"/>
                <a:gd name="connsiteY111" fmla="*/ 3271838 h 3271838"/>
                <a:gd name="connsiteX112" fmla="*/ 1509713 w 2109788"/>
                <a:gd name="connsiteY112" fmla="*/ 3267075 h 3271838"/>
                <a:gd name="connsiteX113" fmla="*/ 1476375 w 2109788"/>
                <a:gd name="connsiteY113" fmla="*/ 3257550 h 3271838"/>
                <a:gd name="connsiteX114" fmla="*/ 1443038 w 2109788"/>
                <a:gd name="connsiteY114" fmla="*/ 3252788 h 3271838"/>
                <a:gd name="connsiteX115" fmla="*/ 1428750 w 2109788"/>
                <a:gd name="connsiteY115" fmla="*/ 3248025 h 3271838"/>
                <a:gd name="connsiteX116" fmla="*/ 1376363 w 2109788"/>
                <a:gd name="connsiteY116" fmla="*/ 3238500 h 3271838"/>
                <a:gd name="connsiteX117" fmla="*/ 1357313 w 2109788"/>
                <a:gd name="connsiteY117" fmla="*/ 3233738 h 3271838"/>
                <a:gd name="connsiteX118" fmla="*/ 1328738 w 2109788"/>
                <a:gd name="connsiteY118" fmla="*/ 3224213 h 3271838"/>
                <a:gd name="connsiteX119" fmla="*/ 1300163 w 2109788"/>
                <a:gd name="connsiteY119" fmla="*/ 3209925 h 3271838"/>
                <a:gd name="connsiteX120" fmla="*/ 1271588 w 2109788"/>
                <a:gd name="connsiteY120" fmla="*/ 3195638 h 3271838"/>
                <a:gd name="connsiteX121" fmla="*/ 1257300 w 2109788"/>
                <a:gd name="connsiteY121" fmla="*/ 3186113 h 3271838"/>
                <a:gd name="connsiteX122" fmla="*/ 1247775 w 2109788"/>
                <a:gd name="connsiteY122" fmla="*/ 3157538 h 3271838"/>
                <a:gd name="connsiteX123" fmla="*/ 1247775 w 2109788"/>
                <a:gd name="connsiteY123" fmla="*/ 3014663 h 3271838"/>
                <a:gd name="connsiteX124" fmla="*/ 1238250 w 2109788"/>
                <a:gd name="connsiteY124" fmla="*/ 2981325 h 3271838"/>
                <a:gd name="connsiteX125" fmla="*/ 1228725 w 2109788"/>
                <a:gd name="connsiteY125" fmla="*/ 2967038 h 3271838"/>
                <a:gd name="connsiteX126" fmla="*/ 1223963 w 2109788"/>
                <a:gd name="connsiteY126" fmla="*/ 2952750 h 3271838"/>
                <a:gd name="connsiteX127" fmla="*/ 1243013 w 2109788"/>
                <a:gd name="connsiteY127" fmla="*/ 2924175 h 3271838"/>
                <a:gd name="connsiteX128" fmla="*/ 1252538 w 2109788"/>
                <a:gd name="connsiteY128" fmla="*/ 2881313 h 3271838"/>
                <a:gd name="connsiteX129" fmla="*/ 1247775 w 2109788"/>
                <a:gd name="connsiteY129" fmla="*/ 2805113 h 3271838"/>
                <a:gd name="connsiteX130" fmla="*/ 1252538 w 2109788"/>
                <a:gd name="connsiteY130" fmla="*/ 2743200 h 3271838"/>
                <a:gd name="connsiteX131" fmla="*/ 1252538 w 2109788"/>
                <a:gd name="connsiteY131" fmla="*/ 2671763 h 3271838"/>
                <a:gd name="connsiteX132" fmla="*/ 1243013 w 2109788"/>
                <a:gd name="connsiteY132" fmla="*/ 2605088 h 3271838"/>
                <a:gd name="connsiteX133" fmla="*/ 1238250 w 2109788"/>
                <a:gd name="connsiteY133" fmla="*/ 2590800 h 3271838"/>
                <a:gd name="connsiteX134" fmla="*/ 1243013 w 2109788"/>
                <a:gd name="connsiteY134" fmla="*/ 2533650 h 3271838"/>
                <a:gd name="connsiteX135" fmla="*/ 1247775 w 2109788"/>
                <a:gd name="connsiteY135" fmla="*/ 2519363 h 3271838"/>
                <a:gd name="connsiteX136" fmla="*/ 1262063 w 2109788"/>
                <a:gd name="connsiteY136" fmla="*/ 2471738 h 3271838"/>
                <a:gd name="connsiteX137" fmla="*/ 1266825 w 2109788"/>
                <a:gd name="connsiteY137" fmla="*/ 2457450 h 3271838"/>
                <a:gd name="connsiteX138" fmla="*/ 1285875 w 2109788"/>
                <a:gd name="connsiteY138" fmla="*/ 2428875 h 3271838"/>
                <a:gd name="connsiteX139" fmla="*/ 1300163 w 2109788"/>
                <a:gd name="connsiteY139" fmla="*/ 2381250 h 3271838"/>
                <a:gd name="connsiteX140" fmla="*/ 1304925 w 2109788"/>
                <a:gd name="connsiteY140" fmla="*/ 2366963 h 3271838"/>
                <a:gd name="connsiteX141" fmla="*/ 1290638 w 2109788"/>
                <a:gd name="connsiteY141" fmla="*/ 2309813 h 3271838"/>
                <a:gd name="connsiteX142" fmla="*/ 1281113 w 2109788"/>
                <a:gd name="connsiteY142" fmla="*/ 2295525 h 3271838"/>
                <a:gd name="connsiteX143" fmla="*/ 1271588 w 2109788"/>
                <a:gd name="connsiteY143" fmla="*/ 2252663 h 3271838"/>
                <a:gd name="connsiteX144" fmla="*/ 1266825 w 2109788"/>
                <a:gd name="connsiteY144" fmla="*/ 2209800 h 3271838"/>
                <a:gd name="connsiteX145" fmla="*/ 1257300 w 2109788"/>
                <a:gd name="connsiteY145" fmla="*/ 2176463 h 3271838"/>
                <a:gd name="connsiteX146" fmla="*/ 1262063 w 2109788"/>
                <a:gd name="connsiteY146" fmla="*/ 2071688 h 3271838"/>
                <a:gd name="connsiteX147" fmla="*/ 1271588 w 2109788"/>
                <a:gd name="connsiteY147" fmla="*/ 2024063 h 3271838"/>
                <a:gd name="connsiteX148" fmla="*/ 1266825 w 2109788"/>
                <a:gd name="connsiteY148" fmla="*/ 1971675 h 3271838"/>
                <a:gd name="connsiteX149" fmla="*/ 1223963 w 2109788"/>
                <a:gd name="connsiteY149" fmla="*/ 1947863 h 3271838"/>
                <a:gd name="connsiteX150" fmla="*/ 1209675 w 2109788"/>
                <a:gd name="connsiteY150" fmla="*/ 1952625 h 3271838"/>
                <a:gd name="connsiteX151" fmla="*/ 1171575 w 2109788"/>
                <a:gd name="connsiteY151" fmla="*/ 1943100 h 3271838"/>
                <a:gd name="connsiteX152" fmla="*/ 1157288 w 2109788"/>
                <a:gd name="connsiteY152" fmla="*/ 1933575 h 3271838"/>
                <a:gd name="connsiteX153" fmla="*/ 1128713 w 2109788"/>
                <a:gd name="connsiteY153" fmla="*/ 1924050 h 3271838"/>
                <a:gd name="connsiteX154" fmla="*/ 1114425 w 2109788"/>
                <a:gd name="connsiteY154" fmla="*/ 1919288 h 3271838"/>
                <a:gd name="connsiteX155" fmla="*/ 1047750 w 2109788"/>
                <a:gd name="connsiteY155" fmla="*/ 1928813 h 3271838"/>
                <a:gd name="connsiteX156" fmla="*/ 1014413 w 2109788"/>
                <a:gd name="connsiteY156" fmla="*/ 1924050 h 3271838"/>
                <a:gd name="connsiteX157" fmla="*/ 952500 w 2109788"/>
                <a:gd name="connsiteY157" fmla="*/ 1933575 h 3271838"/>
                <a:gd name="connsiteX158" fmla="*/ 890588 w 2109788"/>
                <a:gd name="connsiteY158" fmla="*/ 1928813 h 3271838"/>
                <a:gd name="connsiteX159" fmla="*/ 876300 w 2109788"/>
                <a:gd name="connsiteY159" fmla="*/ 1924050 h 3271838"/>
                <a:gd name="connsiteX160" fmla="*/ 862013 w 2109788"/>
                <a:gd name="connsiteY160" fmla="*/ 1914525 h 3271838"/>
                <a:gd name="connsiteX161" fmla="*/ 842963 w 2109788"/>
                <a:gd name="connsiteY161" fmla="*/ 1909763 h 3271838"/>
                <a:gd name="connsiteX162" fmla="*/ 814388 w 2109788"/>
                <a:gd name="connsiteY162" fmla="*/ 1914525 h 3271838"/>
                <a:gd name="connsiteX163" fmla="*/ 785813 w 2109788"/>
                <a:gd name="connsiteY163" fmla="*/ 1900238 h 3271838"/>
                <a:gd name="connsiteX164" fmla="*/ 714375 w 2109788"/>
                <a:gd name="connsiteY164" fmla="*/ 1905000 h 3271838"/>
                <a:gd name="connsiteX165" fmla="*/ 671513 w 2109788"/>
                <a:gd name="connsiteY165" fmla="*/ 1881188 h 3271838"/>
                <a:gd name="connsiteX166" fmla="*/ 604838 w 2109788"/>
                <a:gd name="connsiteY166" fmla="*/ 1862138 h 3271838"/>
                <a:gd name="connsiteX167" fmla="*/ 566738 w 2109788"/>
                <a:gd name="connsiteY167" fmla="*/ 1857375 h 3271838"/>
                <a:gd name="connsiteX168" fmla="*/ 523875 w 2109788"/>
                <a:gd name="connsiteY168" fmla="*/ 1862138 h 3271838"/>
                <a:gd name="connsiteX169" fmla="*/ 423863 w 2109788"/>
                <a:gd name="connsiteY169" fmla="*/ 1852613 h 3271838"/>
                <a:gd name="connsiteX170" fmla="*/ 352425 w 2109788"/>
                <a:gd name="connsiteY170" fmla="*/ 1843088 h 3271838"/>
                <a:gd name="connsiteX171" fmla="*/ 252413 w 2109788"/>
                <a:gd name="connsiteY171" fmla="*/ 1852613 h 3271838"/>
                <a:gd name="connsiteX172" fmla="*/ 204788 w 2109788"/>
                <a:gd name="connsiteY172" fmla="*/ 1862138 h 3271838"/>
                <a:gd name="connsiteX173" fmla="*/ 166688 w 2109788"/>
                <a:gd name="connsiteY173" fmla="*/ 1871663 h 3271838"/>
                <a:gd name="connsiteX174" fmla="*/ 138113 w 2109788"/>
                <a:gd name="connsiteY174" fmla="*/ 1881188 h 3271838"/>
                <a:gd name="connsiteX175" fmla="*/ 109538 w 2109788"/>
                <a:gd name="connsiteY175" fmla="*/ 1885950 h 3271838"/>
                <a:gd name="connsiteX176" fmla="*/ 80963 w 2109788"/>
                <a:gd name="connsiteY176" fmla="*/ 1876425 h 3271838"/>
                <a:gd name="connsiteX177" fmla="*/ 66675 w 2109788"/>
                <a:gd name="connsiteY177" fmla="*/ 1871663 h 3271838"/>
                <a:gd name="connsiteX178" fmla="*/ 38100 w 2109788"/>
                <a:gd name="connsiteY178" fmla="*/ 1852613 h 3271838"/>
                <a:gd name="connsiteX179" fmla="*/ 19050 w 2109788"/>
                <a:gd name="connsiteY179" fmla="*/ 1824038 h 3271838"/>
                <a:gd name="connsiteX180" fmla="*/ 9525 w 2109788"/>
                <a:gd name="connsiteY180" fmla="*/ 1785938 h 3271838"/>
                <a:gd name="connsiteX181" fmla="*/ 0 w 2109788"/>
                <a:gd name="connsiteY181" fmla="*/ 1757363 h 3271838"/>
                <a:gd name="connsiteX182" fmla="*/ 9525 w 2109788"/>
                <a:gd name="connsiteY182" fmla="*/ 1728788 h 3271838"/>
                <a:gd name="connsiteX183" fmla="*/ 14288 w 2109788"/>
                <a:gd name="connsiteY183" fmla="*/ 1714500 h 3271838"/>
                <a:gd name="connsiteX184" fmla="*/ 23813 w 2109788"/>
                <a:gd name="connsiteY184" fmla="*/ 1700213 h 3271838"/>
                <a:gd name="connsiteX185" fmla="*/ 42863 w 2109788"/>
                <a:gd name="connsiteY185" fmla="*/ 1676400 h 3271838"/>
                <a:gd name="connsiteX186" fmla="*/ 47625 w 2109788"/>
                <a:gd name="connsiteY186" fmla="*/ 1662113 h 3271838"/>
                <a:gd name="connsiteX187" fmla="*/ 76200 w 2109788"/>
                <a:gd name="connsiteY187" fmla="*/ 1643063 h 3271838"/>
                <a:gd name="connsiteX188" fmla="*/ 95250 w 2109788"/>
                <a:gd name="connsiteY188" fmla="*/ 1628775 h 3271838"/>
                <a:gd name="connsiteX189" fmla="*/ 128588 w 2109788"/>
                <a:gd name="connsiteY189" fmla="*/ 1619250 h 3271838"/>
                <a:gd name="connsiteX190" fmla="*/ 171450 w 2109788"/>
                <a:gd name="connsiteY190" fmla="*/ 1609725 h 3271838"/>
                <a:gd name="connsiteX191" fmla="*/ 242888 w 2109788"/>
                <a:gd name="connsiteY191" fmla="*/ 1624013 h 3271838"/>
                <a:gd name="connsiteX192" fmla="*/ 257175 w 2109788"/>
                <a:gd name="connsiteY192" fmla="*/ 1633538 h 3271838"/>
                <a:gd name="connsiteX193" fmla="*/ 285750 w 2109788"/>
                <a:gd name="connsiteY193" fmla="*/ 1643063 h 3271838"/>
                <a:gd name="connsiteX194" fmla="*/ 461963 w 2109788"/>
                <a:gd name="connsiteY194" fmla="*/ 1633538 h 3271838"/>
                <a:gd name="connsiteX195" fmla="*/ 495300 w 2109788"/>
                <a:gd name="connsiteY195" fmla="*/ 1624013 h 3271838"/>
                <a:gd name="connsiteX196" fmla="*/ 514350 w 2109788"/>
                <a:gd name="connsiteY196" fmla="*/ 1619250 h 3271838"/>
                <a:gd name="connsiteX197" fmla="*/ 595313 w 2109788"/>
                <a:gd name="connsiteY197" fmla="*/ 1604963 h 3271838"/>
                <a:gd name="connsiteX198" fmla="*/ 657225 w 2109788"/>
                <a:gd name="connsiteY198" fmla="*/ 1595438 h 3271838"/>
                <a:gd name="connsiteX199" fmla="*/ 876300 w 2109788"/>
                <a:gd name="connsiteY199" fmla="*/ 1585913 h 3271838"/>
                <a:gd name="connsiteX200" fmla="*/ 904875 w 2109788"/>
                <a:gd name="connsiteY200" fmla="*/ 1571625 h 3271838"/>
                <a:gd name="connsiteX201" fmla="*/ 942975 w 2109788"/>
                <a:gd name="connsiteY201" fmla="*/ 1562100 h 3271838"/>
                <a:gd name="connsiteX202" fmla="*/ 1009650 w 2109788"/>
                <a:gd name="connsiteY202" fmla="*/ 1566863 h 3271838"/>
                <a:gd name="connsiteX203" fmla="*/ 1033463 w 2109788"/>
                <a:gd name="connsiteY203" fmla="*/ 1571625 h 3271838"/>
                <a:gd name="connsiteX204" fmla="*/ 1085850 w 2109788"/>
                <a:gd name="connsiteY204" fmla="*/ 1576388 h 3271838"/>
                <a:gd name="connsiteX205" fmla="*/ 1123950 w 2109788"/>
                <a:gd name="connsiteY205" fmla="*/ 1566863 h 3271838"/>
                <a:gd name="connsiteX206" fmla="*/ 1176338 w 2109788"/>
                <a:gd name="connsiteY206" fmla="*/ 1552575 h 3271838"/>
                <a:gd name="connsiteX207" fmla="*/ 1243013 w 2109788"/>
                <a:gd name="connsiteY207" fmla="*/ 1547813 h 3271838"/>
                <a:gd name="connsiteX208" fmla="*/ 1290638 w 2109788"/>
                <a:gd name="connsiteY208" fmla="*/ 1543050 h 3271838"/>
                <a:gd name="connsiteX209" fmla="*/ 1304925 w 2109788"/>
                <a:gd name="connsiteY209" fmla="*/ 1538288 h 3271838"/>
                <a:gd name="connsiteX210" fmla="*/ 1309688 w 2109788"/>
                <a:gd name="connsiteY210" fmla="*/ 1524000 h 3271838"/>
                <a:gd name="connsiteX211" fmla="*/ 1319213 w 2109788"/>
                <a:gd name="connsiteY211" fmla="*/ 1509713 h 3271838"/>
                <a:gd name="connsiteX212" fmla="*/ 1347788 w 2109788"/>
                <a:gd name="connsiteY212" fmla="*/ 1485900 h 3271838"/>
                <a:gd name="connsiteX213" fmla="*/ 1357313 w 2109788"/>
                <a:gd name="connsiteY213" fmla="*/ 1471613 h 3271838"/>
                <a:gd name="connsiteX214" fmla="*/ 1385888 w 2109788"/>
                <a:gd name="connsiteY214" fmla="*/ 1452563 h 3271838"/>
                <a:gd name="connsiteX215" fmla="*/ 1414463 w 2109788"/>
                <a:gd name="connsiteY215" fmla="*/ 1443038 h 3271838"/>
                <a:gd name="connsiteX216" fmla="*/ 1443038 w 2109788"/>
                <a:gd name="connsiteY216" fmla="*/ 1419225 h 3271838"/>
                <a:gd name="connsiteX217" fmla="*/ 1452563 w 2109788"/>
                <a:gd name="connsiteY217" fmla="*/ 1390650 h 3271838"/>
                <a:gd name="connsiteX218" fmla="*/ 1433513 w 2109788"/>
                <a:gd name="connsiteY218" fmla="*/ 1338263 h 3271838"/>
                <a:gd name="connsiteX219" fmla="*/ 1404938 w 2109788"/>
                <a:gd name="connsiteY219" fmla="*/ 1314450 h 3271838"/>
                <a:gd name="connsiteX220" fmla="*/ 1395413 w 2109788"/>
                <a:gd name="connsiteY220" fmla="*/ 1300163 h 3271838"/>
                <a:gd name="connsiteX221" fmla="*/ 1381125 w 2109788"/>
                <a:gd name="connsiteY221" fmla="*/ 1281113 h 3271838"/>
                <a:gd name="connsiteX222" fmla="*/ 1362075 w 2109788"/>
                <a:gd name="connsiteY222" fmla="*/ 1252538 h 3271838"/>
                <a:gd name="connsiteX223" fmla="*/ 1347788 w 2109788"/>
                <a:gd name="connsiteY223" fmla="*/ 1243013 h 3271838"/>
                <a:gd name="connsiteX224" fmla="*/ 1333500 w 2109788"/>
                <a:gd name="connsiteY224" fmla="*/ 1214438 h 3271838"/>
                <a:gd name="connsiteX225" fmla="*/ 1323975 w 2109788"/>
                <a:gd name="connsiteY225" fmla="*/ 1185863 h 3271838"/>
                <a:gd name="connsiteX226" fmla="*/ 1319213 w 2109788"/>
                <a:gd name="connsiteY226" fmla="*/ 1171575 h 3271838"/>
                <a:gd name="connsiteX227" fmla="*/ 1314450 w 2109788"/>
                <a:gd name="connsiteY227" fmla="*/ 1157288 h 3271838"/>
                <a:gd name="connsiteX228" fmla="*/ 1304925 w 2109788"/>
                <a:gd name="connsiteY228" fmla="*/ 1123950 h 3271838"/>
                <a:gd name="connsiteX229" fmla="*/ 1290638 w 2109788"/>
                <a:gd name="connsiteY229" fmla="*/ 1114425 h 3271838"/>
                <a:gd name="connsiteX230" fmla="*/ 1266825 w 2109788"/>
                <a:gd name="connsiteY230" fmla="*/ 1119188 h 3271838"/>
                <a:gd name="connsiteX231" fmla="*/ 1190625 w 2109788"/>
                <a:gd name="connsiteY231" fmla="*/ 1109663 h 3271838"/>
                <a:gd name="connsiteX232" fmla="*/ 1181100 w 2109788"/>
                <a:gd name="connsiteY232" fmla="*/ 1081088 h 3271838"/>
                <a:gd name="connsiteX233" fmla="*/ 1185863 w 2109788"/>
                <a:gd name="connsiteY233" fmla="*/ 1019175 h 3271838"/>
                <a:gd name="connsiteX234" fmla="*/ 1195388 w 2109788"/>
                <a:gd name="connsiteY234" fmla="*/ 1004888 h 3271838"/>
                <a:gd name="connsiteX235" fmla="*/ 1223963 w 2109788"/>
                <a:gd name="connsiteY235" fmla="*/ 981075 h 3271838"/>
                <a:gd name="connsiteX236" fmla="*/ 1238250 w 2109788"/>
                <a:gd name="connsiteY236" fmla="*/ 976313 h 3271838"/>
                <a:gd name="connsiteX237" fmla="*/ 1247775 w 2109788"/>
                <a:gd name="connsiteY237" fmla="*/ 962025 h 3271838"/>
                <a:gd name="connsiteX238" fmla="*/ 1276350 w 2109788"/>
                <a:gd name="connsiteY238" fmla="*/ 942975 h 3271838"/>
                <a:gd name="connsiteX239" fmla="*/ 1285875 w 2109788"/>
                <a:gd name="connsiteY239" fmla="*/ 914400 h 3271838"/>
                <a:gd name="connsiteX240" fmla="*/ 1290638 w 2109788"/>
                <a:gd name="connsiteY240" fmla="*/ 900113 h 3271838"/>
                <a:gd name="connsiteX241" fmla="*/ 1300163 w 2109788"/>
                <a:gd name="connsiteY241" fmla="*/ 885825 h 3271838"/>
                <a:gd name="connsiteX242" fmla="*/ 1295400 w 2109788"/>
                <a:gd name="connsiteY242" fmla="*/ 823913 h 3271838"/>
                <a:gd name="connsiteX243" fmla="*/ 1290638 w 2109788"/>
                <a:gd name="connsiteY243" fmla="*/ 809625 h 3271838"/>
                <a:gd name="connsiteX244" fmla="*/ 1276350 w 2109788"/>
                <a:gd name="connsiteY244" fmla="*/ 800100 h 3271838"/>
                <a:gd name="connsiteX245" fmla="*/ 1266825 w 2109788"/>
                <a:gd name="connsiteY245" fmla="*/ 771525 h 3271838"/>
                <a:gd name="connsiteX246" fmla="*/ 1262063 w 2109788"/>
                <a:gd name="connsiteY246" fmla="*/ 757238 h 3271838"/>
                <a:gd name="connsiteX247" fmla="*/ 1257300 w 2109788"/>
                <a:gd name="connsiteY247" fmla="*/ 738188 h 3271838"/>
                <a:gd name="connsiteX248" fmla="*/ 1252538 w 2109788"/>
                <a:gd name="connsiteY248" fmla="*/ 700088 h 3271838"/>
                <a:gd name="connsiteX249" fmla="*/ 1247775 w 2109788"/>
                <a:gd name="connsiteY249" fmla="*/ 685800 h 3271838"/>
                <a:gd name="connsiteX250" fmla="*/ 1238250 w 2109788"/>
                <a:gd name="connsiteY250" fmla="*/ 642938 h 3271838"/>
                <a:gd name="connsiteX251" fmla="*/ 1243013 w 2109788"/>
                <a:gd name="connsiteY251" fmla="*/ 609600 h 3271838"/>
                <a:gd name="connsiteX252" fmla="*/ 1247775 w 2109788"/>
                <a:gd name="connsiteY252" fmla="*/ 595313 h 3271838"/>
                <a:gd name="connsiteX253" fmla="*/ 1266825 w 2109788"/>
                <a:gd name="connsiteY253" fmla="*/ 590550 h 3271838"/>
                <a:gd name="connsiteX254" fmla="*/ 1290638 w 2109788"/>
                <a:gd name="connsiteY254" fmla="*/ 566738 h 3271838"/>
                <a:gd name="connsiteX255" fmla="*/ 1319213 w 2109788"/>
                <a:gd name="connsiteY255" fmla="*/ 538163 h 3271838"/>
                <a:gd name="connsiteX256" fmla="*/ 1323975 w 2109788"/>
                <a:gd name="connsiteY256" fmla="*/ 523875 h 3271838"/>
                <a:gd name="connsiteX257" fmla="*/ 1333500 w 2109788"/>
                <a:gd name="connsiteY257" fmla="*/ 509588 h 3271838"/>
                <a:gd name="connsiteX258" fmla="*/ 1338263 w 2109788"/>
                <a:gd name="connsiteY258" fmla="*/ 490538 h 3271838"/>
                <a:gd name="connsiteX259" fmla="*/ 1362075 w 2109788"/>
                <a:gd name="connsiteY259" fmla="*/ 423863 h 3271838"/>
                <a:gd name="connsiteX260" fmla="*/ 1371600 w 2109788"/>
                <a:gd name="connsiteY260" fmla="*/ 323850 h 3271838"/>
                <a:gd name="connsiteX261" fmla="*/ 1381125 w 2109788"/>
                <a:gd name="connsiteY261" fmla="*/ 280988 h 3271838"/>
                <a:gd name="connsiteX262" fmla="*/ 1385888 w 2109788"/>
                <a:gd name="connsiteY262" fmla="*/ 247650 h 3271838"/>
                <a:gd name="connsiteX263" fmla="*/ 1395413 w 2109788"/>
                <a:gd name="connsiteY263" fmla="*/ 219075 h 3271838"/>
                <a:gd name="connsiteX264" fmla="*/ 1400175 w 2109788"/>
                <a:gd name="connsiteY264" fmla="*/ 200025 h 3271838"/>
                <a:gd name="connsiteX265" fmla="*/ 1409700 w 2109788"/>
                <a:gd name="connsiteY265" fmla="*/ 104775 h 3271838"/>
                <a:gd name="connsiteX266" fmla="*/ 1433513 w 2109788"/>
                <a:gd name="connsiteY266" fmla="*/ 57150 h 3271838"/>
                <a:gd name="connsiteX267" fmla="*/ 1462088 w 2109788"/>
                <a:gd name="connsiteY267" fmla="*/ 33338 h 3271838"/>
                <a:gd name="connsiteX268" fmla="*/ 1490663 w 2109788"/>
                <a:gd name="connsiteY268" fmla="*/ 23813 h 3271838"/>
                <a:gd name="connsiteX269" fmla="*/ 1504950 w 2109788"/>
                <a:gd name="connsiteY269" fmla="*/ 19050 h 3271838"/>
                <a:gd name="connsiteX270" fmla="*/ 1519238 w 2109788"/>
                <a:gd name="connsiteY270" fmla="*/ 14288 h 3271838"/>
                <a:gd name="connsiteX271" fmla="*/ 1533525 w 2109788"/>
                <a:gd name="connsiteY271" fmla="*/ 0 h 3271838"/>
                <a:gd name="connsiteX0" fmla="*/ 1533525 w 2109788"/>
                <a:gd name="connsiteY0" fmla="*/ 0 h 3271838"/>
                <a:gd name="connsiteX1" fmla="*/ 1628775 w 2109788"/>
                <a:gd name="connsiteY1" fmla="*/ 14288 h 3271838"/>
                <a:gd name="connsiteX2" fmla="*/ 1643063 w 2109788"/>
                <a:gd name="connsiteY2" fmla="*/ 23813 h 3271838"/>
                <a:gd name="connsiteX3" fmla="*/ 1657350 w 2109788"/>
                <a:gd name="connsiteY3" fmla="*/ 123825 h 3271838"/>
                <a:gd name="connsiteX4" fmla="*/ 1666875 w 2109788"/>
                <a:gd name="connsiteY4" fmla="*/ 166688 h 3271838"/>
                <a:gd name="connsiteX5" fmla="*/ 1676400 w 2109788"/>
                <a:gd name="connsiteY5" fmla="*/ 228600 h 3271838"/>
                <a:gd name="connsiteX6" fmla="*/ 1685925 w 2109788"/>
                <a:gd name="connsiteY6" fmla="*/ 261938 h 3271838"/>
                <a:gd name="connsiteX7" fmla="*/ 1700213 w 2109788"/>
                <a:gd name="connsiteY7" fmla="*/ 338138 h 3271838"/>
                <a:gd name="connsiteX8" fmla="*/ 1709738 w 2109788"/>
                <a:gd name="connsiteY8" fmla="*/ 366713 h 3271838"/>
                <a:gd name="connsiteX9" fmla="*/ 1714500 w 2109788"/>
                <a:gd name="connsiteY9" fmla="*/ 381000 h 3271838"/>
                <a:gd name="connsiteX10" fmla="*/ 1724025 w 2109788"/>
                <a:gd name="connsiteY10" fmla="*/ 395288 h 3271838"/>
                <a:gd name="connsiteX11" fmla="*/ 1733550 w 2109788"/>
                <a:gd name="connsiteY11" fmla="*/ 423863 h 3271838"/>
                <a:gd name="connsiteX12" fmla="*/ 1752600 w 2109788"/>
                <a:gd name="connsiteY12" fmla="*/ 452438 h 3271838"/>
                <a:gd name="connsiteX13" fmla="*/ 1757363 w 2109788"/>
                <a:gd name="connsiteY13" fmla="*/ 466725 h 3271838"/>
                <a:gd name="connsiteX14" fmla="*/ 1781175 w 2109788"/>
                <a:gd name="connsiteY14" fmla="*/ 495300 h 3271838"/>
                <a:gd name="connsiteX15" fmla="*/ 1795463 w 2109788"/>
                <a:gd name="connsiteY15" fmla="*/ 500063 h 3271838"/>
                <a:gd name="connsiteX16" fmla="*/ 1804988 w 2109788"/>
                <a:gd name="connsiteY16" fmla="*/ 514350 h 3271838"/>
                <a:gd name="connsiteX17" fmla="*/ 1833563 w 2109788"/>
                <a:gd name="connsiteY17" fmla="*/ 533400 h 3271838"/>
                <a:gd name="connsiteX18" fmla="*/ 1862138 w 2109788"/>
                <a:gd name="connsiteY18" fmla="*/ 576263 h 3271838"/>
                <a:gd name="connsiteX19" fmla="*/ 1871663 w 2109788"/>
                <a:gd name="connsiteY19" fmla="*/ 590550 h 3271838"/>
                <a:gd name="connsiteX20" fmla="*/ 1866900 w 2109788"/>
                <a:gd name="connsiteY20" fmla="*/ 623888 h 3271838"/>
                <a:gd name="connsiteX21" fmla="*/ 1857375 w 2109788"/>
                <a:gd name="connsiteY21" fmla="*/ 685800 h 3271838"/>
                <a:gd name="connsiteX22" fmla="*/ 1847850 w 2109788"/>
                <a:gd name="connsiteY22" fmla="*/ 714375 h 3271838"/>
                <a:gd name="connsiteX23" fmla="*/ 1838325 w 2109788"/>
                <a:gd name="connsiteY23" fmla="*/ 728663 h 3271838"/>
                <a:gd name="connsiteX24" fmla="*/ 1833563 w 2109788"/>
                <a:gd name="connsiteY24" fmla="*/ 747713 h 3271838"/>
                <a:gd name="connsiteX25" fmla="*/ 1828800 w 2109788"/>
                <a:gd name="connsiteY25" fmla="*/ 762000 h 3271838"/>
                <a:gd name="connsiteX26" fmla="*/ 1833563 w 2109788"/>
                <a:gd name="connsiteY26" fmla="*/ 790575 h 3271838"/>
                <a:gd name="connsiteX27" fmla="*/ 1843088 w 2109788"/>
                <a:gd name="connsiteY27" fmla="*/ 819150 h 3271838"/>
                <a:gd name="connsiteX28" fmla="*/ 1847850 w 2109788"/>
                <a:gd name="connsiteY28" fmla="*/ 833438 h 3271838"/>
                <a:gd name="connsiteX29" fmla="*/ 1857375 w 2109788"/>
                <a:gd name="connsiteY29" fmla="*/ 847725 h 3271838"/>
                <a:gd name="connsiteX30" fmla="*/ 1862138 w 2109788"/>
                <a:gd name="connsiteY30" fmla="*/ 866775 h 3271838"/>
                <a:gd name="connsiteX31" fmla="*/ 1871663 w 2109788"/>
                <a:gd name="connsiteY31" fmla="*/ 966788 h 3271838"/>
                <a:gd name="connsiteX32" fmla="*/ 1876425 w 2109788"/>
                <a:gd name="connsiteY32" fmla="*/ 1004888 h 3271838"/>
                <a:gd name="connsiteX33" fmla="*/ 1871663 w 2109788"/>
                <a:gd name="connsiteY33" fmla="*/ 1028700 h 3271838"/>
                <a:gd name="connsiteX34" fmla="*/ 1857375 w 2109788"/>
                <a:gd name="connsiteY34" fmla="*/ 1100138 h 3271838"/>
                <a:gd name="connsiteX35" fmla="*/ 1847850 w 2109788"/>
                <a:gd name="connsiteY35" fmla="*/ 1128713 h 3271838"/>
                <a:gd name="connsiteX36" fmla="*/ 1838325 w 2109788"/>
                <a:gd name="connsiteY36" fmla="*/ 1157288 h 3271838"/>
                <a:gd name="connsiteX37" fmla="*/ 1824038 w 2109788"/>
                <a:gd name="connsiteY37" fmla="*/ 1200150 h 3271838"/>
                <a:gd name="connsiteX38" fmla="*/ 1819275 w 2109788"/>
                <a:gd name="connsiteY38" fmla="*/ 1214438 h 3271838"/>
                <a:gd name="connsiteX39" fmla="*/ 1785938 w 2109788"/>
                <a:gd name="connsiteY39" fmla="*/ 1257300 h 3271838"/>
                <a:gd name="connsiteX40" fmla="*/ 1776413 w 2109788"/>
                <a:gd name="connsiteY40" fmla="*/ 1271588 h 3271838"/>
                <a:gd name="connsiteX41" fmla="*/ 1747838 w 2109788"/>
                <a:gd name="connsiteY41" fmla="*/ 1290638 h 3271838"/>
                <a:gd name="connsiteX42" fmla="*/ 1738313 w 2109788"/>
                <a:gd name="connsiteY42" fmla="*/ 1304925 h 3271838"/>
                <a:gd name="connsiteX43" fmla="*/ 1709738 w 2109788"/>
                <a:gd name="connsiteY43" fmla="*/ 1323975 h 3271838"/>
                <a:gd name="connsiteX44" fmla="*/ 1700213 w 2109788"/>
                <a:gd name="connsiteY44" fmla="*/ 1338263 h 3271838"/>
                <a:gd name="connsiteX45" fmla="*/ 1685925 w 2109788"/>
                <a:gd name="connsiteY45" fmla="*/ 1347788 h 3271838"/>
                <a:gd name="connsiteX46" fmla="*/ 1676400 w 2109788"/>
                <a:gd name="connsiteY46" fmla="*/ 1390650 h 3271838"/>
                <a:gd name="connsiteX47" fmla="*/ 1690688 w 2109788"/>
                <a:gd name="connsiteY47" fmla="*/ 1419225 h 3271838"/>
                <a:gd name="connsiteX48" fmla="*/ 1704975 w 2109788"/>
                <a:gd name="connsiteY48" fmla="*/ 1428750 h 3271838"/>
                <a:gd name="connsiteX49" fmla="*/ 1743075 w 2109788"/>
                <a:gd name="connsiteY49" fmla="*/ 1452563 h 3271838"/>
                <a:gd name="connsiteX50" fmla="*/ 1757363 w 2109788"/>
                <a:gd name="connsiteY50" fmla="*/ 1457325 h 3271838"/>
                <a:gd name="connsiteX51" fmla="*/ 1766888 w 2109788"/>
                <a:gd name="connsiteY51" fmla="*/ 1471613 h 3271838"/>
                <a:gd name="connsiteX52" fmla="*/ 1800225 w 2109788"/>
                <a:gd name="connsiteY52" fmla="*/ 1509713 h 3271838"/>
                <a:gd name="connsiteX53" fmla="*/ 1819275 w 2109788"/>
                <a:gd name="connsiteY53" fmla="*/ 1552575 h 3271838"/>
                <a:gd name="connsiteX54" fmla="*/ 1833563 w 2109788"/>
                <a:gd name="connsiteY54" fmla="*/ 1557338 h 3271838"/>
                <a:gd name="connsiteX55" fmla="*/ 1838325 w 2109788"/>
                <a:gd name="connsiteY55" fmla="*/ 1571625 h 3271838"/>
                <a:gd name="connsiteX56" fmla="*/ 1866900 w 2109788"/>
                <a:gd name="connsiteY56" fmla="*/ 1590675 h 3271838"/>
                <a:gd name="connsiteX57" fmla="*/ 1885950 w 2109788"/>
                <a:gd name="connsiteY57" fmla="*/ 1633538 h 3271838"/>
                <a:gd name="connsiteX58" fmla="*/ 1900238 w 2109788"/>
                <a:gd name="connsiteY58" fmla="*/ 1643063 h 3271838"/>
                <a:gd name="connsiteX59" fmla="*/ 1947863 w 2109788"/>
                <a:gd name="connsiteY59" fmla="*/ 1657350 h 3271838"/>
                <a:gd name="connsiteX60" fmla="*/ 1962150 w 2109788"/>
                <a:gd name="connsiteY60" fmla="*/ 1662113 h 3271838"/>
                <a:gd name="connsiteX61" fmla="*/ 1990725 w 2109788"/>
                <a:gd name="connsiteY61" fmla="*/ 1676400 h 3271838"/>
                <a:gd name="connsiteX62" fmla="*/ 2033588 w 2109788"/>
                <a:gd name="connsiteY62" fmla="*/ 1704975 h 3271838"/>
                <a:gd name="connsiteX63" fmla="*/ 2047875 w 2109788"/>
                <a:gd name="connsiteY63" fmla="*/ 1714500 h 3271838"/>
                <a:gd name="connsiteX64" fmla="*/ 2057400 w 2109788"/>
                <a:gd name="connsiteY64" fmla="*/ 1728788 h 3271838"/>
                <a:gd name="connsiteX65" fmla="*/ 2071688 w 2109788"/>
                <a:gd name="connsiteY65" fmla="*/ 1738313 h 3271838"/>
                <a:gd name="connsiteX66" fmla="*/ 2081213 w 2109788"/>
                <a:gd name="connsiteY66" fmla="*/ 1766888 h 3271838"/>
                <a:gd name="connsiteX67" fmla="*/ 2085975 w 2109788"/>
                <a:gd name="connsiteY67" fmla="*/ 1781175 h 3271838"/>
                <a:gd name="connsiteX68" fmla="*/ 2090738 w 2109788"/>
                <a:gd name="connsiteY68" fmla="*/ 1795463 h 3271838"/>
                <a:gd name="connsiteX69" fmla="*/ 2095500 w 2109788"/>
                <a:gd name="connsiteY69" fmla="*/ 1819275 h 3271838"/>
                <a:gd name="connsiteX70" fmla="*/ 2100263 w 2109788"/>
                <a:gd name="connsiteY70" fmla="*/ 1833563 h 3271838"/>
                <a:gd name="connsiteX71" fmla="*/ 2109788 w 2109788"/>
                <a:gd name="connsiteY71" fmla="*/ 1871663 h 3271838"/>
                <a:gd name="connsiteX72" fmla="*/ 2100263 w 2109788"/>
                <a:gd name="connsiteY72" fmla="*/ 1947863 h 3271838"/>
                <a:gd name="connsiteX73" fmla="*/ 2090738 w 2109788"/>
                <a:gd name="connsiteY73" fmla="*/ 1976438 h 3271838"/>
                <a:gd name="connsiteX74" fmla="*/ 2085975 w 2109788"/>
                <a:gd name="connsiteY74" fmla="*/ 1990725 h 3271838"/>
                <a:gd name="connsiteX75" fmla="*/ 2066925 w 2109788"/>
                <a:gd name="connsiteY75" fmla="*/ 2019300 h 3271838"/>
                <a:gd name="connsiteX76" fmla="*/ 2052638 w 2109788"/>
                <a:gd name="connsiteY76" fmla="*/ 2047875 h 3271838"/>
                <a:gd name="connsiteX77" fmla="*/ 2038350 w 2109788"/>
                <a:gd name="connsiteY77" fmla="*/ 2057400 h 3271838"/>
                <a:gd name="connsiteX78" fmla="*/ 2028825 w 2109788"/>
                <a:gd name="connsiteY78" fmla="*/ 2071688 h 3271838"/>
                <a:gd name="connsiteX79" fmla="*/ 2014538 w 2109788"/>
                <a:gd name="connsiteY79" fmla="*/ 2076450 h 3271838"/>
                <a:gd name="connsiteX80" fmla="*/ 1952625 w 2109788"/>
                <a:gd name="connsiteY80" fmla="*/ 2090738 h 3271838"/>
                <a:gd name="connsiteX81" fmla="*/ 1938338 w 2109788"/>
                <a:gd name="connsiteY81" fmla="*/ 2105025 h 3271838"/>
                <a:gd name="connsiteX82" fmla="*/ 1924050 w 2109788"/>
                <a:gd name="connsiteY82" fmla="*/ 2114550 h 3271838"/>
                <a:gd name="connsiteX83" fmla="*/ 1905000 w 2109788"/>
                <a:gd name="connsiteY83" fmla="*/ 2143125 h 3271838"/>
                <a:gd name="connsiteX84" fmla="*/ 1876425 w 2109788"/>
                <a:gd name="connsiteY84" fmla="*/ 2185988 h 3271838"/>
                <a:gd name="connsiteX85" fmla="*/ 1857375 w 2109788"/>
                <a:gd name="connsiteY85" fmla="*/ 2214563 h 3271838"/>
                <a:gd name="connsiteX86" fmla="*/ 1847850 w 2109788"/>
                <a:gd name="connsiteY86" fmla="*/ 2228850 h 3271838"/>
                <a:gd name="connsiteX87" fmla="*/ 1819275 w 2109788"/>
                <a:gd name="connsiteY87" fmla="*/ 2286000 h 3271838"/>
                <a:gd name="connsiteX88" fmla="*/ 1809750 w 2109788"/>
                <a:gd name="connsiteY88" fmla="*/ 2300288 h 3271838"/>
                <a:gd name="connsiteX89" fmla="*/ 1800225 w 2109788"/>
                <a:gd name="connsiteY89" fmla="*/ 2328863 h 3271838"/>
                <a:gd name="connsiteX90" fmla="*/ 1795463 w 2109788"/>
                <a:gd name="connsiteY90" fmla="*/ 2343150 h 3271838"/>
                <a:gd name="connsiteX91" fmla="*/ 1804988 w 2109788"/>
                <a:gd name="connsiteY91" fmla="*/ 2376488 h 3271838"/>
                <a:gd name="connsiteX92" fmla="*/ 1814513 w 2109788"/>
                <a:gd name="connsiteY92" fmla="*/ 2405063 h 3271838"/>
                <a:gd name="connsiteX93" fmla="*/ 1819275 w 2109788"/>
                <a:gd name="connsiteY93" fmla="*/ 2419350 h 3271838"/>
                <a:gd name="connsiteX94" fmla="*/ 1828800 w 2109788"/>
                <a:gd name="connsiteY94" fmla="*/ 2462213 h 3271838"/>
                <a:gd name="connsiteX95" fmla="*/ 1838325 w 2109788"/>
                <a:gd name="connsiteY95" fmla="*/ 2476500 h 3271838"/>
                <a:gd name="connsiteX96" fmla="*/ 1847850 w 2109788"/>
                <a:gd name="connsiteY96" fmla="*/ 2505075 h 3271838"/>
                <a:gd name="connsiteX97" fmla="*/ 1871663 w 2109788"/>
                <a:gd name="connsiteY97" fmla="*/ 2547938 h 3271838"/>
                <a:gd name="connsiteX98" fmla="*/ 1866900 w 2109788"/>
                <a:gd name="connsiteY98" fmla="*/ 2690813 h 3271838"/>
                <a:gd name="connsiteX99" fmla="*/ 1866900 w 2109788"/>
                <a:gd name="connsiteY99" fmla="*/ 2733675 h 3271838"/>
                <a:gd name="connsiteX100" fmla="*/ 1866900 w 2109788"/>
                <a:gd name="connsiteY100" fmla="*/ 3038475 h 3271838"/>
                <a:gd name="connsiteX101" fmla="*/ 1862138 w 2109788"/>
                <a:gd name="connsiteY101" fmla="*/ 3071813 h 3271838"/>
                <a:gd name="connsiteX102" fmla="*/ 1852613 w 2109788"/>
                <a:gd name="connsiteY102" fmla="*/ 3138488 h 3271838"/>
                <a:gd name="connsiteX103" fmla="*/ 1847850 w 2109788"/>
                <a:gd name="connsiteY103" fmla="*/ 3152775 h 3271838"/>
                <a:gd name="connsiteX104" fmla="*/ 1828800 w 2109788"/>
                <a:gd name="connsiteY104" fmla="*/ 3181350 h 3271838"/>
                <a:gd name="connsiteX105" fmla="*/ 1824038 w 2109788"/>
                <a:gd name="connsiteY105" fmla="*/ 3195638 h 3271838"/>
                <a:gd name="connsiteX106" fmla="*/ 1781175 w 2109788"/>
                <a:gd name="connsiteY106" fmla="*/ 3214688 h 3271838"/>
                <a:gd name="connsiteX107" fmla="*/ 1738313 w 2109788"/>
                <a:gd name="connsiteY107" fmla="*/ 3238500 h 3271838"/>
                <a:gd name="connsiteX108" fmla="*/ 1724025 w 2109788"/>
                <a:gd name="connsiteY108" fmla="*/ 3248025 h 3271838"/>
                <a:gd name="connsiteX109" fmla="*/ 1685925 w 2109788"/>
                <a:gd name="connsiteY109" fmla="*/ 3257550 h 3271838"/>
                <a:gd name="connsiteX110" fmla="*/ 1590675 w 2109788"/>
                <a:gd name="connsiteY110" fmla="*/ 3267075 h 3271838"/>
                <a:gd name="connsiteX111" fmla="*/ 1571625 w 2109788"/>
                <a:gd name="connsiteY111" fmla="*/ 3271838 h 3271838"/>
                <a:gd name="connsiteX112" fmla="*/ 1509713 w 2109788"/>
                <a:gd name="connsiteY112" fmla="*/ 3267075 h 3271838"/>
                <a:gd name="connsiteX113" fmla="*/ 1476375 w 2109788"/>
                <a:gd name="connsiteY113" fmla="*/ 3257550 h 3271838"/>
                <a:gd name="connsiteX114" fmla="*/ 1443038 w 2109788"/>
                <a:gd name="connsiteY114" fmla="*/ 3252788 h 3271838"/>
                <a:gd name="connsiteX115" fmla="*/ 1428750 w 2109788"/>
                <a:gd name="connsiteY115" fmla="*/ 3248025 h 3271838"/>
                <a:gd name="connsiteX116" fmla="*/ 1376363 w 2109788"/>
                <a:gd name="connsiteY116" fmla="*/ 3238500 h 3271838"/>
                <a:gd name="connsiteX117" fmla="*/ 1357313 w 2109788"/>
                <a:gd name="connsiteY117" fmla="*/ 3233738 h 3271838"/>
                <a:gd name="connsiteX118" fmla="*/ 1328738 w 2109788"/>
                <a:gd name="connsiteY118" fmla="*/ 3224213 h 3271838"/>
                <a:gd name="connsiteX119" fmla="*/ 1300163 w 2109788"/>
                <a:gd name="connsiteY119" fmla="*/ 3209925 h 3271838"/>
                <a:gd name="connsiteX120" fmla="*/ 1271588 w 2109788"/>
                <a:gd name="connsiteY120" fmla="*/ 3195638 h 3271838"/>
                <a:gd name="connsiteX121" fmla="*/ 1257300 w 2109788"/>
                <a:gd name="connsiteY121" fmla="*/ 3186113 h 3271838"/>
                <a:gd name="connsiteX122" fmla="*/ 1247775 w 2109788"/>
                <a:gd name="connsiteY122" fmla="*/ 3157538 h 3271838"/>
                <a:gd name="connsiteX123" fmla="*/ 1247775 w 2109788"/>
                <a:gd name="connsiteY123" fmla="*/ 3014663 h 3271838"/>
                <a:gd name="connsiteX124" fmla="*/ 1238250 w 2109788"/>
                <a:gd name="connsiteY124" fmla="*/ 2981325 h 3271838"/>
                <a:gd name="connsiteX125" fmla="*/ 1228725 w 2109788"/>
                <a:gd name="connsiteY125" fmla="*/ 2967038 h 3271838"/>
                <a:gd name="connsiteX126" fmla="*/ 1243013 w 2109788"/>
                <a:gd name="connsiteY126" fmla="*/ 2924175 h 3271838"/>
                <a:gd name="connsiteX127" fmla="*/ 1252538 w 2109788"/>
                <a:gd name="connsiteY127" fmla="*/ 2881313 h 3271838"/>
                <a:gd name="connsiteX128" fmla="*/ 1247775 w 2109788"/>
                <a:gd name="connsiteY128" fmla="*/ 2805113 h 3271838"/>
                <a:gd name="connsiteX129" fmla="*/ 1252538 w 2109788"/>
                <a:gd name="connsiteY129" fmla="*/ 2743200 h 3271838"/>
                <a:gd name="connsiteX130" fmla="*/ 1252538 w 2109788"/>
                <a:gd name="connsiteY130" fmla="*/ 2671763 h 3271838"/>
                <a:gd name="connsiteX131" fmla="*/ 1243013 w 2109788"/>
                <a:gd name="connsiteY131" fmla="*/ 2605088 h 3271838"/>
                <a:gd name="connsiteX132" fmla="*/ 1238250 w 2109788"/>
                <a:gd name="connsiteY132" fmla="*/ 2590800 h 3271838"/>
                <a:gd name="connsiteX133" fmla="*/ 1243013 w 2109788"/>
                <a:gd name="connsiteY133" fmla="*/ 2533650 h 3271838"/>
                <a:gd name="connsiteX134" fmla="*/ 1247775 w 2109788"/>
                <a:gd name="connsiteY134" fmla="*/ 2519363 h 3271838"/>
                <a:gd name="connsiteX135" fmla="*/ 1262063 w 2109788"/>
                <a:gd name="connsiteY135" fmla="*/ 2471738 h 3271838"/>
                <a:gd name="connsiteX136" fmla="*/ 1266825 w 2109788"/>
                <a:gd name="connsiteY136" fmla="*/ 2457450 h 3271838"/>
                <a:gd name="connsiteX137" fmla="*/ 1285875 w 2109788"/>
                <a:gd name="connsiteY137" fmla="*/ 2428875 h 3271838"/>
                <a:gd name="connsiteX138" fmla="*/ 1300163 w 2109788"/>
                <a:gd name="connsiteY138" fmla="*/ 2381250 h 3271838"/>
                <a:gd name="connsiteX139" fmla="*/ 1304925 w 2109788"/>
                <a:gd name="connsiteY139" fmla="*/ 2366963 h 3271838"/>
                <a:gd name="connsiteX140" fmla="*/ 1290638 w 2109788"/>
                <a:gd name="connsiteY140" fmla="*/ 2309813 h 3271838"/>
                <a:gd name="connsiteX141" fmla="*/ 1281113 w 2109788"/>
                <a:gd name="connsiteY141" fmla="*/ 2295525 h 3271838"/>
                <a:gd name="connsiteX142" fmla="*/ 1271588 w 2109788"/>
                <a:gd name="connsiteY142" fmla="*/ 2252663 h 3271838"/>
                <a:gd name="connsiteX143" fmla="*/ 1266825 w 2109788"/>
                <a:gd name="connsiteY143" fmla="*/ 2209800 h 3271838"/>
                <a:gd name="connsiteX144" fmla="*/ 1257300 w 2109788"/>
                <a:gd name="connsiteY144" fmla="*/ 2176463 h 3271838"/>
                <a:gd name="connsiteX145" fmla="*/ 1262063 w 2109788"/>
                <a:gd name="connsiteY145" fmla="*/ 2071688 h 3271838"/>
                <a:gd name="connsiteX146" fmla="*/ 1271588 w 2109788"/>
                <a:gd name="connsiteY146" fmla="*/ 2024063 h 3271838"/>
                <a:gd name="connsiteX147" fmla="*/ 1266825 w 2109788"/>
                <a:gd name="connsiteY147" fmla="*/ 1971675 h 3271838"/>
                <a:gd name="connsiteX148" fmla="*/ 1223963 w 2109788"/>
                <a:gd name="connsiteY148" fmla="*/ 1947863 h 3271838"/>
                <a:gd name="connsiteX149" fmla="*/ 1209675 w 2109788"/>
                <a:gd name="connsiteY149" fmla="*/ 1952625 h 3271838"/>
                <a:gd name="connsiteX150" fmla="*/ 1171575 w 2109788"/>
                <a:gd name="connsiteY150" fmla="*/ 1943100 h 3271838"/>
                <a:gd name="connsiteX151" fmla="*/ 1157288 w 2109788"/>
                <a:gd name="connsiteY151" fmla="*/ 1933575 h 3271838"/>
                <a:gd name="connsiteX152" fmla="*/ 1128713 w 2109788"/>
                <a:gd name="connsiteY152" fmla="*/ 1924050 h 3271838"/>
                <a:gd name="connsiteX153" fmla="*/ 1114425 w 2109788"/>
                <a:gd name="connsiteY153" fmla="*/ 1919288 h 3271838"/>
                <a:gd name="connsiteX154" fmla="*/ 1047750 w 2109788"/>
                <a:gd name="connsiteY154" fmla="*/ 1928813 h 3271838"/>
                <a:gd name="connsiteX155" fmla="*/ 1014413 w 2109788"/>
                <a:gd name="connsiteY155" fmla="*/ 1924050 h 3271838"/>
                <a:gd name="connsiteX156" fmla="*/ 952500 w 2109788"/>
                <a:gd name="connsiteY156" fmla="*/ 1933575 h 3271838"/>
                <a:gd name="connsiteX157" fmla="*/ 890588 w 2109788"/>
                <a:gd name="connsiteY157" fmla="*/ 1928813 h 3271838"/>
                <a:gd name="connsiteX158" fmla="*/ 876300 w 2109788"/>
                <a:gd name="connsiteY158" fmla="*/ 1924050 h 3271838"/>
                <a:gd name="connsiteX159" fmla="*/ 862013 w 2109788"/>
                <a:gd name="connsiteY159" fmla="*/ 1914525 h 3271838"/>
                <a:gd name="connsiteX160" fmla="*/ 842963 w 2109788"/>
                <a:gd name="connsiteY160" fmla="*/ 1909763 h 3271838"/>
                <a:gd name="connsiteX161" fmla="*/ 814388 w 2109788"/>
                <a:gd name="connsiteY161" fmla="*/ 1914525 h 3271838"/>
                <a:gd name="connsiteX162" fmla="*/ 785813 w 2109788"/>
                <a:gd name="connsiteY162" fmla="*/ 1900238 h 3271838"/>
                <a:gd name="connsiteX163" fmla="*/ 714375 w 2109788"/>
                <a:gd name="connsiteY163" fmla="*/ 1905000 h 3271838"/>
                <a:gd name="connsiteX164" fmla="*/ 671513 w 2109788"/>
                <a:gd name="connsiteY164" fmla="*/ 1881188 h 3271838"/>
                <a:gd name="connsiteX165" fmla="*/ 604838 w 2109788"/>
                <a:gd name="connsiteY165" fmla="*/ 1862138 h 3271838"/>
                <a:gd name="connsiteX166" fmla="*/ 566738 w 2109788"/>
                <a:gd name="connsiteY166" fmla="*/ 1857375 h 3271838"/>
                <a:gd name="connsiteX167" fmla="*/ 523875 w 2109788"/>
                <a:gd name="connsiteY167" fmla="*/ 1862138 h 3271838"/>
                <a:gd name="connsiteX168" fmla="*/ 423863 w 2109788"/>
                <a:gd name="connsiteY168" fmla="*/ 1852613 h 3271838"/>
                <a:gd name="connsiteX169" fmla="*/ 352425 w 2109788"/>
                <a:gd name="connsiteY169" fmla="*/ 1843088 h 3271838"/>
                <a:gd name="connsiteX170" fmla="*/ 252413 w 2109788"/>
                <a:gd name="connsiteY170" fmla="*/ 1852613 h 3271838"/>
                <a:gd name="connsiteX171" fmla="*/ 204788 w 2109788"/>
                <a:gd name="connsiteY171" fmla="*/ 1862138 h 3271838"/>
                <a:gd name="connsiteX172" fmla="*/ 166688 w 2109788"/>
                <a:gd name="connsiteY172" fmla="*/ 1871663 h 3271838"/>
                <a:gd name="connsiteX173" fmla="*/ 138113 w 2109788"/>
                <a:gd name="connsiteY173" fmla="*/ 1881188 h 3271838"/>
                <a:gd name="connsiteX174" fmla="*/ 109538 w 2109788"/>
                <a:gd name="connsiteY174" fmla="*/ 1885950 h 3271838"/>
                <a:gd name="connsiteX175" fmla="*/ 80963 w 2109788"/>
                <a:gd name="connsiteY175" fmla="*/ 1876425 h 3271838"/>
                <a:gd name="connsiteX176" fmla="*/ 66675 w 2109788"/>
                <a:gd name="connsiteY176" fmla="*/ 1871663 h 3271838"/>
                <a:gd name="connsiteX177" fmla="*/ 38100 w 2109788"/>
                <a:gd name="connsiteY177" fmla="*/ 1852613 h 3271838"/>
                <a:gd name="connsiteX178" fmla="*/ 19050 w 2109788"/>
                <a:gd name="connsiteY178" fmla="*/ 1824038 h 3271838"/>
                <a:gd name="connsiteX179" fmla="*/ 9525 w 2109788"/>
                <a:gd name="connsiteY179" fmla="*/ 1785938 h 3271838"/>
                <a:gd name="connsiteX180" fmla="*/ 0 w 2109788"/>
                <a:gd name="connsiteY180" fmla="*/ 1757363 h 3271838"/>
                <a:gd name="connsiteX181" fmla="*/ 9525 w 2109788"/>
                <a:gd name="connsiteY181" fmla="*/ 1728788 h 3271838"/>
                <a:gd name="connsiteX182" fmla="*/ 14288 w 2109788"/>
                <a:gd name="connsiteY182" fmla="*/ 1714500 h 3271838"/>
                <a:gd name="connsiteX183" fmla="*/ 23813 w 2109788"/>
                <a:gd name="connsiteY183" fmla="*/ 1700213 h 3271838"/>
                <a:gd name="connsiteX184" fmla="*/ 42863 w 2109788"/>
                <a:gd name="connsiteY184" fmla="*/ 1676400 h 3271838"/>
                <a:gd name="connsiteX185" fmla="*/ 47625 w 2109788"/>
                <a:gd name="connsiteY185" fmla="*/ 1662113 h 3271838"/>
                <a:gd name="connsiteX186" fmla="*/ 76200 w 2109788"/>
                <a:gd name="connsiteY186" fmla="*/ 1643063 h 3271838"/>
                <a:gd name="connsiteX187" fmla="*/ 95250 w 2109788"/>
                <a:gd name="connsiteY187" fmla="*/ 1628775 h 3271838"/>
                <a:gd name="connsiteX188" fmla="*/ 128588 w 2109788"/>
                <a:gd name="connsiteY188" fmla="*/ 1619250 h 3271838"/>
                <a:gd name="connsiteX189" fmla="*/ 171450 w 2109788"/>
                <a:gd name="connsiteY189" fmla="*/ 1609725 h 3271838"/>
                <a:gd name="connsiteX190" fmla="*/ 242888 w 2109788"/>
                <a:gd name="connsiteY190" fmla="*/ 1624013 h 3271838"/>
                <a:gd name="connsiteX191" fmla="*/ 257175 w 2109788"/>
                <a:gd name="connsiteY191" fmla="*/ 1633538 h 3271838"/>
                <a:gd name="connsiteX192" fmla="*/ 285750 w 2109788"/>
                <a:gd name="connsiteY192" fmla="*/ 1643063 h 3271838"/>
                <a:gd name="connsiteX193" fmla="*/ 461963 w 2109788"/>
                <a:gd name="connsiteY193" fmla="*/ 1633538 h 3271838"/>
                <a:gd name="connsiteX194" fmla="*/ 495300 w 2109788"/>
                <a:gd name="connsiteY194" fmla="*/ 1624013 h 3271838"/>
                <a:gd name="connsiteX195" fmla="*/ 514350 w 2109788"/>
                <a:gd name="connsiteY195" fmla="*/ 1619250 h 3271838"/>
                <a:gd name="connsiteX196" fmla="*/ 595313 w 2109788"/>
                <a:gd name="connsiteY196" fmla="*/ 1604963 h 3271838"/>
                <a:gd name="connsiteX197" fmla="*/ 657225 w 2109788"/>
                <a:gd name="connsiteY197" fmla="*/ 1595438 h 3271838"/>
                <a:gd name="connsiteX198" fmla="*/ 876300 w 2109788"/>
                <a:gd name="connsiteY198" fmla="*/ 1585913 h 3271838"/>
                <a:gd name="connsiteX199" fmla="*/ 904875 w 2109788"/>
                <a:gd name="connsiteY199" fmla="*/ 1571625 h 3271838"/>
                <a:gd name="connsiteX200" fmla="*/ 942975 w 2109788"/>
                <a:gd name="connsiteY200" fmla="*/ 1562100 h 3271838"/>
                <a:gd name="connsiteX201" fmla="*/ 1009650 w 2109788"/>
                <a:gd name="connsiteY201" fmla="*/ 1566863 h 3271838"/>
                <a:gd name="connsiteX202" fmla="*/ 1033463 w 2109788"/>
                <a:gd name="connsiteY202" fmla="*/ 1571625 h 3271838"/>
                <a:gd name="connsiteX203" fmla="*/ 1085850 w 2109788"/>
                <a:gd name="connsiteY203" fmla="*/ 1576388 h 3271838"/>
                <a:gd name="connsiteX204" fmla="*/ 1123950 w 2109788"/>
                <a:gd name="connsiteY204" fmla="*/ 1566863 h 3271838"/>
                <a:gd name="connsiteX205" fmla="*/ 1176338 w 2109788"/>
                <a:gd name="connsiteY205" fmla="*/ 1552575 h 3271838"/>
                <a:gd name="connsiteX206" fmla="*/ 1243013 w 2109788"/>
                <a:gd name="connsiteY206" fmla="*/ 1547813 h 3271838"/>
                <a:gd name="connsiteX207" fmla="*/ 1290638 w 2109788"/>
                <a:gd name="connsiteY207" fmla="*/ 1543050 h 3271838"/>
                <a:gd name="connsiteX208" fmla="*/ 1304925 w 2109788"/>
                <a:gd name="connsiteY208" fmla="*/ 1538288 h 3271838"/>
                <a:gd name="connsiteX209" fmla="*/ 1309688 w 2109788"/>
                <a:gd name="connsiteY209" fmla="*/ 1524000 h 3271838"/>
                <a:gd name="connsiteX210" fmla="*/ 1319213 w 2109788"/>
                <a:gd name="connsiteY210" fmla="*/ 1509713 h 3271838"/>
                <a:gd name="connsiteX211" fmla="*/ 1347788 w 2109788"/>
                <a:gd name="connsiteY211" fmla="*/ 1485900 h 3271838"/>
                <a:gd name="connsiteX212" fmla="*/ 1357313 w 2109788"/>
                <a:gd name="connsiteY212" fmla="*/ 1471613 h 3271838"/>
                <a:gd name="connsiteX213" fmla="*/ 1385888 w 2109788"/>
                <a:gd name="connsiteY213" fmla="*/ 1452563 h 3271838"/>
                <a:gd name="connsiteX214" fmla="*/ 1414463 w 2109788"/>
                <a:gd name="connsiteY214" fmla="*/ 1443038 h 3271838"/>
                <a:gd name="connsiteX215" fmla="*/ 1443038 w 2109788"/>
                <a:gd name="connsiteY215" fmla="*/ 1419225 h 3271838"/>
                <a:gd name="connsiteX216" fmla="*/ 1452563 w 2109788"/>
                <a:gd name="connsiteY216" fmla="*/ 1390650 h 3271838"/>
                <a:gd name="connsiteX217" fmla="*/ 1433513 w 2109788"/>
                <a:gd name="connsiteY217" fmla="*/ 1338263 h 3271838"/>
                <a:gd name="connsiteX218" fmla="*/ 1404938 w 2109788"/>
                <a:gd name="connsiteY218" fmla="*/ 1314450 h 3271838"/>
                <a:gd name="connsiteX219" fmla="*/ 1395413 w 2109788"/>
                <a:gd name="connsiteY219" fmla="*/ 1300163 h 3271838"/>
                <a:gd name="connsiteX220" fmla="*/ 1381125 w 2109788"/>
                <a:gd name="connsiteY220" fmla="*/ 1281113 h 3271838"/>
                <a:gd name="connsiteX221" fmla="*/ 1362075 w 2109788"/>
                <a:gd name="connsiteY221" fmla="*/ 1252538 h 3271838"/>
                <a:gd name="connsiteX222" fmla="*/ 1347788 w 2109788"/>
                <a:gd name="connsiteY222" fmla="*/ 1243013 h 3271838"/>
                <a:gd name="connsiteX223" fmla="*/ 1333500 w 2109788"/>
                <a:gd name="connsiteY223" fmla="*/ 1214438 h 3271838"/>
                <a:gd name="connsiteX224" fmla="*/ 1323975 w 2109788"/>
                <a:gd name="connsiteY224" fmla="*/ 1185863 h 3271838"/>
                <a:gd name="connsiteX225" fmla="*/ 1319213 w 2109788"/>
                <a:gd name="connsiteY225" fmla="*/ 1171575 h 3271838"/>
                <a:gd name="connsiteX226" fmla="*/ 1314450 w 2109788"/>
                <a:gd name="connsiteY226" fmla="*/ 1157288 h 3271838"/>
                <a:gd name="connsiteX227" fmla="*/ 1304925 w 2109788"/>
                <a:gd name="connsiteY227" fmla="*/ 1123950 h 3271838"/>
                <a:gd name="connsiteX228" fmla="*/ 1290638 w 2109788"/>
                <a:gd name="connsiteY228" fmla="*/ 1114425 h 3271838"/>
                <a:gd name="connsiteX229" fmla="*/ 1266825 w 2109788"/>
                <a:gd name="connsiteY229" fmla="*/ 1119188 h 3271838"/>
                <a:gd name="connsiteX230" fmla="*/ 1190625 w 2109788"/>
                <a:gd name="connsiteY230" fmla="*/ 1109663 h 3271838"/>
                <a:gd name="connsiteX231" fmla="*/ 1181100 w 2109788"/>
                <a:gd name="connsiteY231" fmla="*/ 1081088 h 3271838"/>
                <a:gd name="connsiteX232" fmla="*/ 1185863 w 2109788"/>
                <a:gd name="connsiteY232" fmla="*/ 1019175 h 3271838"/>
                <a:gd name="connsiteX233" fmla="*/ 1195388 w 2109788"/>
                <a:gd name="connsiteY233" fmla="*/ 1004888 h 3271838"/>
                <a:gd name="connsiteX234" fmla="*/ 1223963 w 2109788"/>
                <a:gd name="connsiteY234" fmla="*/ 981075 h 3271838"/>
                <a:gd name="connsiteX235" fmla="*/ 1238250 w 2109788"/>
                <a:gd name="connsiteY235" fmla="*/ 976313 h 3271838"/>
                <a:gd name="connsiteX236" fmla="*/ 1247775 w 2109788"/>
                <a:gd name="connsiteY236" fmla="*/ 962025 h 3271838"/>
                <a:gd name="connsiteX237" fmla="*/ 1276350 w 2109788"/>
                <a:gd name="connsiteY237" fmla="*/ 942975 h 3271838"/>
                <a:gd name="connsiteX238" fmla="*/ 1285875 w 2109788"/>
                <a:gd name="connsiteY238" fmla="*/ 914400 h 3271838"/>
                <a:gd name="connsiteX239" fmla="*/ 1290638 w 2109788"/>
                <a:gd name="connsiteY239" fmla="*/ 900113 h 3271838"/>
                <a:gd name="connsiteX240" fmla="*/ 1300163 w 2109788"/>
                <a:gd name="connsiteY240" fmla="*/ 885825 h 3271838"/>
                <a:gd name="connsiteX241" fmla="*/ 1295400 w 2109788"/>
                <a:gd name="connsiteY241" fmla="*/ 823913 h 3271838"/>
                <a:gd name="connsiteX242" fmla="*/ 1290638 w 2109788"/>
                <a:gd name="connsiteY242" fmla="*/ 809625 h 3271838"/>
                <a:gd name="connsiteX243" fmla="*/ 1276350 w 2109788"/>
                <a:gd name="connsiteY243" fmla="*/ 800100 h 3271838"/>
                <a:gd name="connsiteX244" fmla="*/ 1266825 w 2109788"/>
                <a:gd name="connsiteY244" fmla="*/ 771525 h 3271838"/>
                <a:gd name="connsiteX245" fmla="*/ 1262063 w 2109788"/>
                <a:gd name="connsiteY245" fmla="*/ 757238 h 3271838"/>
                <a:gd name="connsiteX246" fmla="*/ 1257300 w 2109788"/>
                <a:gd name="connsiteY246" fmla="*/ 738188 h 3271838"/>
                <a:gd name="connsiteX247" fmla="*/ 1252538 w 2109788"/>
                <a:gd name="connsiteY247" fmla="*/ 700088 h 3271838"/>
                <a:gd name="connsiteX248" fmla="*/ 1247775 w 2109788"/>
                <a:gd name="connsiteY248" fmla="*/ 685800 h 3271838"/>
                <a:gd name="connsiteX249" fmla="*/ 1238250 w 2109788"/>
                <a:gd name="connsiteY249" fmla="*/ 642938 h 3271838"/>
                <a:gd name="connsiteX250" fmla="*/ 1243013 w 2109788"/>
                <a:gd name="connsiteY250" fmla="*/ 609600 h 3271838"/>
                <a:gd name="connsiteX251" fmla="*/ 1247775 w 2109788"/>
                <a:gd name="connsiteY251" fmla="*/ 595313 h 3271838"/>
                <a:gd name="connsiteX252" fmla="*/ 1266825 w 2109788"/>
                <a:gd name="connsiteY252" fmla="*/ 590550 h 3271838"/>
                <a:gd name="connsiteX253" fmla="*/ 1290638 w 2109788"/>
                <a:gd name="connsiteY253" fmla="*/ 566738 h 3271838"/>
                <a:gd name="connsiteX254" fmla="*/ 1319213 w 2109788"/>
                <a:gd name="connsiteY254" fmla="*/ 538163 h 3271838"/>
                <a:gd name="connsiteX255" fmla="*/ 1323975 w 2109788"/>
                <a:gd name="connsiteY255" fmla="*/ 523875 h 3271838"/>
                <a:gd name="connsiteX256" fmla="*/ 1333500 w 2109788"/>
                <a:gd name="connsiteY256" fmla="*/ 509588 h 3271838"/>
                <a:gd name="connsiteX257" fmla="*/ 1338263 w 2109788"/>
                <a:gd name="connsiteY257" fmla="*/ 490538 h 3271838"/>
                <a:gd name="connsiteX258" fmla="*/ 1362075 w 2109788"/>
                <a:gd name="connsiteY258" fmla="*/ 423863 h 3271838"/>
                <a:gd name="connsiteX259" fmla="*/ 1371600 w 2109788"/>
                <a:gd name="connsiteY259" fmla="*/ 323850 h 3271838"/>
                <a:gd name="connsiteX260" fmla="*/ 1381125 w 2109788"/>
                <a:gd name="connsiteY260" fmla="*/ 280988 h 3271838"/>
                <a:gd name="connsiteX261" fmla="*/ 1385888 w 2109788"/>
                <a:gd name="connsiteY261" fmla="*/ 247650 h 3271838"/>
                <a:gd name="connsiteX262" fmla="*/ 1395413 w 2109788"/>
                <a:gd name="connsiteY262" fmla="*/ 219075 h 3271838"/>
                <a:gd name="connsiteX263" fmla="*/ 1400175 w 2109788"/>
                <a:gd name="connsiteY263" fmla="*/ 200025 h 3271838"/>
                <a:gd name="connsiteX264" fmla="*/ 1409700 w 2109788"/>
                <a:gd name="connsiteY264" fmla="*/ 104775 h 3271838"/>
                <a:gd name="connsiteX265" fmla="*/ 1433513 w 2109788"/>
                <a:gd name="connsiteY265" fmla="*/ 57150 h 3271838"/>
                <a:gd name="connsiteX266" fmla="*/ 1462088 w 2109788"/>
                <a:gd name="connsiteY266" fmla="*/ 33338 h 3271838"/>
                <a:gd name="connsiteX267" fmla="*/ 1490663 w 2109788"/>
                <a:gd name="connsiteY267" fmla="*/ 23813 h 3271838"/>
                <a:gd name="connsiteX268" fmla="*/ 1504950 w 2109788"/>
                <a:gd name="connsiteY268" fmla="*/ 19050 h 3271838"/>
                <a:gd name="connsiteX269" fmla="*/ 1519238 w 2109788"/>
                <a:gd name="connsiteY269" fmla="*/ 14288 h 3271838"/>
                <a:gd name="connsiteX270" fmla="*/ 1533525 w 2109788"/>
                <a:gd name="connsiteY270" fmla="*/ 0 h 3271838"/>
                <a:gd name="connsiteX0" fmla="*/ 1533525 w 2109788"/>
                <a:gd name="connsiteY0" fmla="*/ 0 h 3271838"/>
                <a:gd name="connsiteX1" fmla="*/ 1628775 w 2109788"/>
                <a:gd name="connsiteY1" fmla="*/ 14288 h 3271838"/>
                <a:gd name="connsiteX2" fmla="*/ 1643063 w 2109788"/>
                <a:gd name="connsiteY2" fmla="*/ 23813 h 3271838"/>
                <a:gd name="connsiteX3" fmla="*/ 1657350 w 2109788"/>
                <a:gd name="connsiteY3" fmla="*/ 123825 h 3271838"/>
                <a:gd name="connsiteX4" fmla="*/ 1666875 w 2109788"/>
                <a:gd name="connsiteY4" fmla="*/ 166688 h 3271838"/>
                <a:gd name="connsiteX5" fmla="*/ 1676400 w 2109788"/>
                <a:gd name="connsiteY5" fmla="*/ 228600 h 3271838"/>
                <a:gd name="connsiteX6" fmla="*/ 1685925 w 2109788"/>
                <a:gd name="connsiteY6" fmla="*/ 261938 h 3271838"/>
                <a:gd name="connsiteX7" fmla="*/ 1700213 w 2109788"/>
                <a:gd name="connsiteY7" fmla="*/ 338138 h 3271838"/>
                <a:gd name="connsiteX8" fmla="*/ 1709738 w 2109788"/>
                <a:gd name="connsiteY8" fmla="*/ 366713 h 3271838"/>
                <a:gd name="connsiteX9" fmla="*/ 1714500 w 2109788"/>
                <a:gd name="connsiteY9" fmla="*/ 381000 h 3271838"/>
                <a:gd name="connsiteX10" fmla="*/ 1724025 w 2109788"/>
                <a:gd name="connsiteY10" fmla="*/ 395288 h 3271838"/>
                <a:gd name="connsiteX11" fmla="*/ 1733550 w 2109788"/>
                <a:gd name="connsiteY11" fmla="*/ 423863 h 3271838"/>
                <a:gd name="connsiteX12" fmla="*/ 1752600 w 2109788"/>
                <a:gd name="connsiteY12" fmla="*/ 452438 h 3271838"/>
                <a:gd name="connsiteX13" fmla="*/ 1757363 w 2109788"/>
                <a:gd name="connsiteY13" fmla="*/ 466725 h 3271838"/>
                <a:gd name="connsiteX14" fmla="*/ 1781175 w 2109788"/>
                <a:gd name="connsiteY14" fmla="*/ 495300 h 3271838"/>
                <a:gd name="connsiteX15" fmla="*/ 1795463 w 2109788"/>
                <a:gd name="connsiteY15" fmla="*/ 500063 h 3271838"/>
                <a:gd name="connsiteX16" fmla="*/ 1804988 w 2109788"/>
                <a:gd name="connsiteY16" fmla="*/ 514350 h 3271838"/>
                <a:gd name="connsiteX17" fmla="*/ 1833563 w 2109788"/>
                <a:gd name="connsiteY17" fmla="*/ 533400 h 3271838"/>
                <a:gd name="connsiteX18" fmla="*/ 1862138 w 2109788"/>
                <a:gd name="connsiteY18" fmla="*/ 576263 h 3271838"/>
                <a:gd name="connsiteX19" fmla="*/ 1871663 w 2109788"/>
                <a:gd name="connsiteY19" fmla="*/ 590550 h 3271838"/>
                <a:gd name="connsiteX20" fmla="*/ 1866900 w 2109788"/>
                <a:gd name="connsiteY20" fmla="*/ 623888 h 3271838"/>
                <a:gd name="connsiteX21" fmla="*/ 1857375 w 2109788"/>
                <a:gd name="connsiteY21" fmla="*/ 685800 h 3271838"/>
                <a:gd name="connsiteX22" fmla="*/ 1847850 w 2109788"/>
                <a:gd name="connsiteY22" fmla="*/ 714375 h 3271838"/>
                <a:gd name="connsiteX23" fmla="*/ 1838325 w 2109788"/>
                <a:gd name="connsiteY23" fmla="*/ 728663 h 3271838"/>
                <a:gd name="connsiteX24" fmla="*/ 1833563 w 2109788"/>
                <a:gd name="connsiteY24" fmla="*/ 747713 h 3271838"/>
                <a:gd name="connsiteX25" fmla="*/ 1828800 w 2109788"/>
                <a:gd name="connsiteY25" fmla="*/ 762000 h 3271838"/>
                <a:gd name="connsiteX26" fmla="*/ 1833563 w 2109788"/>
                <a:gd name="connsiteY26" fmla="*/ 790575 h 3271838"/>
                <a:gd name="connsiteX27" fmla="*/ 1843088 w 2109788"/>
                <a:gd name="connsiteY27" fmla="*/ 819150 h 3271838"/>
                <a:gd name="connsiteX28" fmla="*/ 1847850 w 2109788"/>
                <a:gd name="connsiteY28" fmla="*/ 833438 h 3271838"/>
                <a:gd name="connsiteX29" fmla="*/ 1857375 w 2109788"/>
                <a:gd name="connsiteY29" fmla="*/ 847725 h 3271838"/>
                <a:gd name="connsiteX30" fmla="*/ 1862138 w 2109788"/>
                <a:gd name="connsiteY30" fmla="*/ 866775 h 3271838"/>
                <a:gd name="connsiteX31" fmla="*/ 1871663 w 2109788"/>
                <a:gd name="connsiteY31" fmla="*/ 966788 h 3271838"/>
                <a:gd name="connsiteX32" fmla="*/ 1876425 w 2109788"/>
                <a:gd name="connsiteY32" fmla="*/ 1004888 h 3271838"/>
                <a:gd name="connsiteX33" fmla="*/ 1871663 w 2109788"/>
                <a:gd name="connsiteY33" fmla="*/ 1028700 h 3271838"/>
                <a:gd name="connsiteX34" fmla="*/ 1857375 w 2109788"/>
                <a:gd name="connsiteY34" fmla="*/ 1100138 h 3271838"/>
                <a:gd name="connsiteX35" fmla="*/ 1847850 w 2109788"/>
                <a:gd name="connsiteY35" fmla="*/ 1128713 h 3271838"/>
                <a:gd name="connsiteX36" fmla="*/ 1838325 w 2109788"/>
                <a:gd name="connsiteY36" fmla="*/ 1157288 h 3271838"/>
                <a:gd name="connsiteX37" fmla="*/ 1824038 w 2109788"/>
                <a:gd name="connsiteY37" fmla="*/ 1200150 h 3271838"/>
                <a:gd name="connsiteX38" fmla="*/ 1819275 w 2109788"/>
                <a:gd name="connsiteY38" fmla="*/ 1214438 h 3271838"/>
                <a:gd name="connsiteX39" fmla="*/ 1785938 w 2109788"/>
                <a:gd name="connsiteY39" fmla="*/ 1257300 h 3271838"/>
                <a:gd name="connsiteX40" fmla="*/ 1776413 w 2109788"/>
                <a:gd name="connsiteY40" fmla="*/ 1271588 h 3271838"/>
                <a:gd name="connsiteX41" fmla="*/ 1747838 w 2109788"/>
                <a:gd name="connsiteY41" fmla="*/ 1290638 h 3271838"/>
                <a:gd name="connsiteX42" fmla="*/ 1738313 w 2109788"/>
                <a:gd name="connsiteY42" fmla="*/ 1304925 h 3271838"/>
                <a:gd name="connsiteX43" fmla="*/ 1709738 w 2109788"/>
                <a:gd name="connsiteY43" fmla="*/ 1323975 h 3271838"/>
                <a:gd name="connsiteX44" fmla="*/ 1700213 w 2109788"/>
                <a:gd name="connsiteY44" fmla="*/ 1338263 h 3271838"/>
                <a:gd name="connsiteX45" fmla="*/ 1685925 w 2109788"/>
                <a:gd name="connsiteY45" fmla="*/ 1347788 h 3271838"/>
                <a:gd name="connsiteX46" fmla="*/ 1676400 w 2109788"/>
                <a:gd name="connsiteY46" fmla="*/ 1390650 h 3271838"/>
                <a:gd name="connsiteX47" fmla="*/ 1690688 w 2109788"/>
                <a:gd name="connsiteY47" fmla="*/ 1419225 h 3271838"/>
                <a:gd name="connsiteX48" fmla="*/ 1704975 w 2109788"/>
                <a:gd name="connsiteY48" fmla="*/ 1428750 h 3271838"/>
                <a:gd name="connsiteX49" fmla="*/ 1743075 w 2109788"/>
                <a:gd name="connsiteY49" fmla="*/ 1452563 h 3271838"/>
                <a:gd name="connsiteX50" fmla="*/ 1757363 w 2109788"/>
                <a:gd name="connsiteY50" fmla="*/ 1457325 h 3271838"/>
                <a:gd name="connsiteX51" fmla="*/ 1766888 w 2109788"/>
                <a:gd name="connsiteY51" fmla="*/ 1471613 h 3271838"/>
                <a:gd name="connsiteX52" fmla="*/ 1800225 w 2109788"/>
                <a:gd name="connsiteY52" fmla="*/ 1509713 h 3271838"/>
                <a:gd name="connsiteX53" fmla="*/ 1819275 w 2109788"/>
                <a:gd name="connsiteY53" fmla="*/ 1552575 h 3271838"/>
                <a:gd name="connsiteX54" fmla="*/ 1833563 w 2109788"/>
                <a:gd name="connsiteY54" fmla="*/ 1557338 h 3271838"/>
                <a:gd name="connsiteX55" fmla="*/ 1838325 w 2109788"/>
                <a:gd name="connsiteY55" fmla="*/ 1571625 h 3271838"/>
                <a:gd name="connsiteX56" fmla="*/ 1866900 w 2109788"/>
                <a:gd name="connsiteY56" fmla="*/ 1590675 h 3271838"/>
                <a:gd name="connsiteX57" fmla="*/ 1885950 w 2109788"/>
                <a:gd name="connsiteY57" fmla="*/ 1633538 h 3271838"/>
                <a:gd name="connsiteX58" fmla="*/ 1900238 w 2109788"/>
                <a:gd name="connsiteY58" fmla="*/ 1643063 h 3271838"/>
                <a:gd name="connsiteX59" fmla="*/ 1947863 w 2109788"/>
                <a:gd name="connsiteY59" fmla="*/ 1657350 h 3271838"/>
                <a:gd name="connsiteX60" fmla="*/ 1962150 w 2109788"/>
                <a:gd name="connsiteY60" fmla="*/ 1662113 h 3271838"/>
                <a:gd name="connsiteX61" fmla="*/ 1990725 w 2109788"/>
                <a:gd name="connsiteY61" fmla="*/ 1676400 h 3271838"/>
                <a:gd name="connsiteX62" fmla="*/ 2033588 w 2109788"/>
                <a:gd name="connsiteY62" fmla="*/ 1704975 h 3271838"/>
                <a:gd name="connsiteX63" fmla="*/ 2047875 w 2109788"/>
                <a:gd name="connsiteY63" fmla="*/ 1714500 h 3271838"/>
                <a:gd name="connsiteX64" fmla="*/ 2057400 w 2109788"/>
                <a:gd name="connsiteY64" fmla="*/ 1728788 h 3271838"/>
                <a:gd name="connsiteX65" fmla="*/ 2071688 w 2109788"/>
                <a:gd name="connsiteY65" fmla="*/ 1738313 h 3271838"/>
                <a:gd name="connsiteX66" fmla="*/ 2081213 w 2109788"/>
                <a:gd name="connsiteY66" fmla="*/ 1766888 h 3271838"/>
                <a:gd name="connsiteX67" fmla="*/ 2085975 w 2109788"/>
                <a:gd name="connsiteY67" fmla="*/ 1781175 h 3271838"/>
                <a:gd name="connsiteX68" fmla="*/ 2090738 w 2109788"/>
                <a:gd name="connsiteY68" fmla="*/ 1795463 h 3271838"/>
                <a:gd name="connsiteX69" fmla="*/ 2095500 w 2109788"/>
                <a:gd name="connsiteY69" fmla="*/ 1819275 h 3271838"/>
                <a:gd name="connsiteX70" fmla="*/ 2100263 w 2109788"/>
                <a:gd name="connsiteY70" fmla="*/ 1833563 h 3271838"/>
                <a:gd name="connsiteX71" fmla="*/ 2109788 w 2109788"/>
                <a:gd name="connsiteY71" fmla="*/ 1871663 h 3271838"/>
                <a:gd name="connsiteX72" fmla="*/ 2100263 w 2109788"/>
                <a:gd name="connsiteY72" fmla="*/ 1947863 h 3271838"/>
                <a:gd name="connsiteX73" fmla="*/ 2090738 w 2109788"/>
                <a:gd name="connsiteY73" fmla="*/ 1976438 h 3271838"/>
                <a:gd name="connsiteX74" fmla="*/ 2085975 w 2109788"/>
                <a:gd name="connsiteY74" fmla="*/ 1990725 h 3271838"/>
                <a:gd name="connsiteX75" fmla="*/ 2066925 w 2109788"/>
                <a:gd name="connsiteY75" fmla="*/ 2019300 h 3271838"/>
                <a:gd name="connsiteX76" fmla="*/ 2052638 w 2109788"/>
                <a:gd name="connsiteY76" fmla="*/ 2047875 h 3271838"/>
                <a:gd name="connsiteX77" fmla="*/ 2038350 w 2109788"/>
                <a:gd name="connsiteY77" fmla="*/ 2057400 h 3271838"/>
                <a:gd name="connsiteX78" fmla="*/ 2028825 w 2109788"/>
                <a:gd name="connsiteY78" fmla="*/ 2071688 h 3271838"/>
                <a:gd name="connsiteX79" fmla="*/ 2014538 w 2109788"/>
                <a:gd name="connsiteY79" fmla="*/ 2076450 h 3271838"/>
                <a:gd name="connsiteX80" fmla="*/ 1952625 w 2109788"/>
                <a:gd name="connsiteY80" fmla="*/ 2090738 h 3271838"/>
                <a:gd name="connsiteX81" fmla="*/ 1938338 w 2109788"/>
                <a:gd name="connsiteY81" fmla="*/ 2105025 h 3271838"/>
                <a:gd name="connsiteX82" fmla="*/ 1924050 w 2109788"/>
                <a:gd name="connsiteY82" fmla="*/ 2114550 h 3271838"/>
                <a:gd name="connsiteX83" fmla="*/ 1905000 w 2109788"/>
                <a:gd name="connsiteY83" fmla="*/ 2143125 h 3271838"/>
                <a:gd name="connsiteX84" fmla="*/ 1876425 w 2109788"/>
                <a:gd name="connsiteY84" fmla="*/ 2185988 h 3271838"/>
                <a:gd name="connsiteX85" fmla="*/ 1857375 w 2109788"/>
                <a:gd name="connsiteY85" fmla="*/ 2214563 h 3271838"/>
                <a:gd name="connsiteX86" fmla="*/ 1847850 w 2109788"/>
                <a:gd name="connsiteY86" fmla="*/ 2228850 h 3271838"/>
                <a:gd name="connsiteX87" fmla="*/ 1819275 w 2109788"/>
                <a:gd name="connsiteY87" fmla="*/ 2286000 h 3271838"/>
                <a:gd name="connsiteX88" fmla="*/ 1809750 w 2109788"/>
                <a:gd name="connsiteY88" fmla="*/ 2300288 h 3271838"/>
                <a:gd name="connsiteX89" fmla="*/ 1800225 w 2109788"/>
                <a:gd name="connsiteY89" fmla="*/ 2328863 h 3271838"/>
                <a:gd name="connsiteX90" fmla="*/ 1795463 w 2109788"/>
                <a:gd name="connsiteY90" fmla="*/ 2343150 h 3271838"/>
                <a:gd name="connsiteX91" fmla="*/ 1804988 w 2109788"/>
                <a:gd name="connsiteY91" fmla="*/ 2376488 h 3271838"/>
                <a:gd name="connsiteX92" fmla="*/ 1814513 w 2109788"/>
                <a:gd name="connsiteY92" fmla="*/ 2405063 h 3271838"/>
                <a:gd name="connsiteX93" fmla="*/ 1819275 w 2109788"/>
                <a:gd name="connsiteY93" fmla="*/ 2419350 h 3271838"/>
                <a:gd name="connsiteX94" fmla="*/ 1828800 w 2109788"/>
                <a:gd name="connsiteY94" fmla="*/ 2462213 h 3271838"/>
                <a:gd name="connsiteX95" fmla="*/ 1838325 w 2109788"/>
                <a:gd name="connsiteY95" fmla="*/ 2476500 h 3271838"/>
                <a:gd name="connsiteX96" fmla="*/ 1847850 w 2109788"/>
                <a:gd name="connsiteY96" fmla="*/ 2505075 h 3271838"/>
                <a:gd name="connsiteX97" fmla="*/ 1871663 w 2109788"/>
                <a:gd name="connsiteY97" fmla="*/ 2547938 h 3271838"/>
                <a:gd name="connsiteX98" fmla="*/ 1866900 w 2109788"/>
                <a:gd name="connsiteY98" fmla="*/ 2690813 h 3271838"/>
                <a:gd name="connsiteX99" fmla="*/ 1866900 w 2109788"/>
                <a:gd name="connsiteY99" fmla="*/ 2733675 h 3271838"/>
                <a:gd name="connsiteX100" fmla="*/ 1866900 w 2109788"/>
                <a:gd name="connsiteY100" fmla="*/ 3038475 h 3271838"/>
                <a:gd name="connsiteX101" fmla="*/ 1862138 w 2109788"/>
                <a:gd name="connsiteY101" fmla="*/ 3071813 h 3271838"/>
                <a:gd name="connsiteX102" fmla="*/ 1852613 w 2109788"/>
                <a:gd name="connsiteY102" fmla="*/ 3138488 h 3271838"/>
                <a:gd name="connsiteX103" fmla="*/ 1847850 w 2109788"/>
                <a:gd name="connsiteY103" fmla="*/ 3152775 h 3271838"/>
                <a:gd name="connsiteX104" fmla="*/ 1828800 w 2109788"/>
                <a:gd name="connsiteY104" fmla="*/ 3181350 h 3271838"/>
                <a:gd name="connsiteX105" fmla="*/ 1824038 w 2109788"/>
                <a:gd name="connsiteY105" fmla="*/ 3195638 h 3271838"/>
                <a:gd name="connsiteX106" fmla="*/ 1781175 w 2109788"/>
                <a:gd name="connsiteY106" fmla="*/ 3214688 h 3271838"/>
                <a:gd name="connsiteX107" fmla="*/ 1738313 w 2109788"/>
                <a:gd name="connsiteY107" fmla="*/ 3238500 h 3271838"/>
                <a:gd name="connsiteX108" fmla="*/ 1724025 w 2109788"/>
                <a:gd name="connsiteY108" fmla="*/ 3248025 h 3271838"/>
                <a:gd name="connsiteX109" fmla="*/ 1685925 w 2109788"/>
                <a:gd name="connsiteY109" fmla="*/ 3257550 h 3271838"/>
                <a:gd name="connsiteX110" fmla="*/ 1590675 w 2109788"/>
                <a:gd name="connsiteY110" fmla="*/ 3267075 h 3271838"/>
                <a:gd name="connsiteX111" fmla="*/ 1571625 w 2109788"/>
                <a:gd name="connsiteY111" fmla="*/ 3271838 h 3271838"/>
                <a:gd name="connsiteX112" fmla="*/ 1509713 w 2109788"/>
                <a:gd name="connsiteY112" fmla="*/ 3267075 h 3271838"/>
                <a:gd name="connsiteX113" fmla="*/ 1476375 w 2109788"/>
                <a:gd name="connsiteY113" fmla="*/ 3257550 h 3271838"/>
                <a:gd name="connsiteX114" fmla="*/ 1443038 w 2109788"/>
                <a:gd name="connsiteY114" fmla="*/ 3252788 h 3271838"/>
                <a:gd name="connsiteX115" fmla="*/ 1428750 w 2109788"/>
                <a:gd name="connsiteY115" fmla="*/ 3248025 h 3271838"/>
                <a:gd name="connsiteX116" fmla="*/ 1376363 w 2109788"/>
                <a:gd name="connsiteY116" fmla="*/ 3238500 h 3271838"/>
                <a:gd name="connsiteX117" fmla="*/ 1357313 w 2109788"/>
                <a:gd name="connsiteY117" fmla="*/ 3233738 h 3271838"/>
                <a:gd name="connsiteX118" fmla="*/ 1328738 w 2109788"/>
                <a:gd name="connsiteY118" fmla="*/ 3224213 h 3271838"/>
                <a:gd name="connsiteX119" fmla="*/ 1300163 w 2109788"/>
                <a:gd name="connsiteY119" fmla="*/ 3209925 h 3271838"/>
                <a:gd name="connsiteX120" fmla="*/ 1271588 w 2109788"/>
                <a:gd name="connsiteY120" fmla="*/ 3195638 h 3271838"/>
                <a:gd name="connsiteX121" fmla="*/ 1257300 w 2109788"/>
                <a:gd name="connsiteY121" fmla="*/ 3186113 h 3271838"/>
                <a:gd name="connsiteX122" fmla="*/ 1247775 w 2109788"/>
                <a:gd name="connsiteY122" fmla="*/ 3157538 h 3271838"/>
                <a:gd name="connsiteX123" fmla="*/ 1247775 w 2109788"/>
                <a:gd name="connsiteY123" fmla="*/ 3014663 h 3271838"/>
                <a:gd name="connsiteX124" fmla="*/ 1238250 w 2109788"/>
                <a:gd name="connsiteY124" fmla="*/ 2981325 h 3271838"/>
                <a:gd name="connsiteX125" fmla="*/ 1243013 w 2109788"/>
                <a:gd name="connsiteY125" fmla="*/ 2924175 h 3271838"/>
                <a:gd name="connsiteX126" fmla="*/ 1252538 w 2109788"/>
                <a:gd name="connsiteY126" fmla="*/ 2881313 h 3271838"/>
                <a:gd name="connsiteX127" fmla="*/ 1247775 w 2109788"/>
                <a:gd name="connsiteY127" fmla="*/ 2805113 h 3271838"/>
                <a:gd name="connsiteX128" fmla="*/ 1252538 w 2109788"/>
                <a:gd name="connsiteY128" fmla="*/ 2743200 h 3271838"/>
                <a:gd name="connsiteX129" fmla="*/ 1252538 w 2109788"/>
                <a:gd name="connsiteY129" fmla="*/ 2671763 h 3271838"/>
                <a:gd name="connsiteX130" fmla="*/ 1243013 w 2109788"/>
                <a:gd name="connsiteY130" fmla="*/ 2605088 h 3271838"/>
                <a:gd name="connsiteX131" fmla="*/ 1238250 w 2109788"/>
                <a:gd name="connsiteY131" fmla="*/ 2590800 h 3271838"/>
                <a:gd name="connsiteX132" fmla="*/ 1243013 w 2109788"/>
                <a:gd name="connsiteY132" fmla="*/ 2533650 h 3271838"/>
                <a:gd name="connsiteX133" fmla="*/ 1247775 w 2109788"/>
                <a:gd name="connsiteY133" fmla="*/ 2519363 h 3271838"/>
                <a:gd name="connsiteX134" fmla="*/ 1262063 w 2109788"/>
                <a:gd name="connsiteY134" fmla="*/ 2471738 h 3271838"/>
                <a:gd name="connsiteX135" fmla="*/ 1266825 w 2109788"/>
                <a:gd name="connsiteY135" fmla="*/ 2457450 h 3271838"/>
                <a:gd name="connsiteX136" fmla="*/ 1285875 w 2109788"/>
                <a:gd name="connsiteY136" fmla="*/ 2428875 h 3271838"/>
                <a:gd name="connsiteX137" fmla="*/ 1300163 w 2109788"/>
                <a:gd name="connsiteY137" fmla="*/ 2381250 h 3271838"/>
                <a:gd name="connsiteX138" fmla="*/ 1304925 w 2109788"/>
                <a:gd name="connsiteY138" fmla="*/ 2366963 h 3271838"/>
                <a:gd name="connsiteX139" fmla="*/ 1290638 w 2109788"/>
                <a:gd name="connsiteY139" fmla="*/ 2309813 h 3271838"/>
                <a:gd name="connsiteX140" fmla="*/ 1281113 w 2109788"/>
                <a:gd name="connsiteY140" fmla="*/ 2295525 h 3271838"/>
                <a:gd name="connsiteX141" fmla="*/ 1271588 w 2109788"/>
                <a:gd name="connsiteY141" fmla="*/ 2252663 h 3271838"/>
                <a:gd name="connsiteX142" fmla="*/ 1266825 w 2109788"/>
                <a:gd name="connsiteY142" fmla="*/ 2209800 h 3271838"/>
                <a:gd name="connsiteX143" fmla="*/ 1257300 w 2109788"/>
                <a:gd name="connsiteY143" fmla="*/ 2176463 h 3271838"/>
                <a:gd name="connsiteX144" fmla="*/ 1262063 w 2109788"/>
                <a:gd name="connsiteY144" fmla="*/ 2071688 h 3271838"/>
                <a:gd name="connsiteX145" fmla="*/ 1271588 w 2109788"/>
                <a:gd name="connsiteY145" fmla="*/ 2024063 h 3271838"/>
                <a:gd name="connsiteX146" fmla="*/ 1266825 w 2109788"/>
                <a:gd name="connsiteY146" fmla="*/ 1971675 h 3271838"/>
                <a:gd name="connsiteX147" fmla="*/ 1223963 w 2109788"/>
                <a:gd name="connsiteY147" fmla="*/ 1947863 h 3271838"/>
                <a:gd name="connsiteX148" fmla="*/ 1209675 w 2109788"/>
                <a:gd name="connsiteY148" fmla="*/ 1952625 h 3271838"/>
                <a:gd name="connsiteX149" fmla="*/ 1171575 w 2109788"/>
                <a:gd name="connsiteY149" fmla="*/ 1943100 h 3271838"/>
                <a:gd name="connsiteX150" fmla="*/ 1157288 w 2109788"/>
                <a:gd name="connsiteY150" fmla="*/ 1933575 h 3271838"/>
                <a:gd name="connsiteX151" fmla="*/ 1128713 w 2109788"/>
                <a:gd name="connsiteY151" fmla="*/ 1924050 h 3271838"/>
                <a:gd name="connsiteX152" fmla="*/ 1114425 w 2109788"/>
                <a:gd name="connsiteY152" fmla="*/ 1919288 h 3271838"/>
                <a:gd name="connsiteX153" fmla="*/ 1047750 w 2109788"/>
                <a:gd name="connsiteY153" fmla="*/ 1928813 h 3271838"/>
                <a:gd name="connsiteX154" fmla="*/ 1014413 w 2109788"/>
                <a:gd name="connsiteY154" fmla="*/ 1924050 h 3271838"/>
                <a:gd name="connsiteX155" fmla="*/ 952500 w 2109788"/>
                <a:gd name="connsiteY155" fmla="*/ 1933575 h 3271838"/>
                <a:gd name="connsiteX156" fmla="*/ 890588 w 2109788"/>
                <a:gd name="connsiteY156" fmla="*/ 1928813 h 3271838"/>
                <a:gd name="connsiteX157" fmla="*/ 876300 w 2109788"/>
                <a:gd name="connsiteY157" fmla="*/ 1924050 h 3271838"/>
                <a:gd name="connsiteX158" fmla="*/ 862013 w 2109788"/>
                <a:gd name="connsiteY158" fmla="*/ 1914525 h 3271838"/>
                <a:gd name="connsiteX159" fmla="*/ 842963 w 2109788"/>
                <a:gd name="connsiteY159" fmla="*/ 1909763 h 3271838"/>
                <a:gd name="connsiteX160" fmla="*/ 814388 w 2109788"/>
                <a:gd name="connsiteY160" fmla="*/ 1914525 h 3271838"/>
                <a:gd name="connsiteX161" fmla="*/ 785813 w 2109788"/>
                <a:gd name="connsiteY161" fmla="*/ 1900238 h 3271838"/>
                <a:gd name="connsiteX162" fmla="*/ 714375 w 2109788"/>
                <a:gd name="connsiteY162" fmla="*/ 1905000 h 3271838"/>
                <a:gd name="connsiteX163" fmla="*/ 671513 w 2109788"/>
                <a:gd name="connsiteY163" fmla="*/ 1881188 h 3271838"/>
                <a:gd name="connsiteX164" fmla="*/ 604838 w 2109788"/>
                <a:gd name="connsiteY164" fmla="*/ 1862138 h 3271838"/>
                <a:gd name="connsiteX165" fmla="*/ 566738 w 2109788"/>
                <a:gd name="connsiteY165" fmla="*/ 1857375 h 3271838"/>
                <a:gd name="connsiteX166" fmla="*/ 523875 w 2109788"/>
                <a:gd name="connsiteY166" fmla="*/ 1862138 h 3271838"/>
                <a:gd name="connsiteX167" fmla="*/ 423863 w 2109788"/>
                <a:gd name="connsiteY167" fmla="*/ 1852613 h 3271838"/>
                <a:gd name="connsiteX168" fmla="*/ 352425 w 2109788"/>
                <a:gd name="connsiteY168" fmla="*/ 1843088 h 3271838"/>
                <a:gd name="connsiteX169" fmla="*/ 252413 w 2109788"/>
                <a:gd name="connsiteY169" fmla="*/ 1852613 h 3271838"/>
                <a:gd name="connsiteX170" fmla="*/ 204788 w 2109788"/>
                <a:gd name="connsiteY170" fmla="*/ 1862138 h 3271838"/>
                <a:gd name="connsiteX171" fmla="*/ 166688 w 2109788"/>
                <a:gd name="connsiteY171" fmla="*/ 1871663 h 3271838"/>
                <a:gd name="connsiteX172" fmla="*/ 138113 w 2109788"/>
                <a:gd name="connsiteY172" fmla="*/ 1881188 h 3271838"/>
                <a:gd name="connsiteX173" fmla="*/ 109538 w 2109788"/>
                <a:gd name="connsiteY173" fmla="*/ 1885950 h 3271838"/>
                <a:gd name="connsiteX174" fmla="*/ 80963 w 2109788"/>
                <a:gd name="connsiteY174" fmla="*/ 1876425 h 3271838"/>
                <a:gd name="connsiteX175" fmla="*/ 66675 w 2109788"/>
                <a:gd name="connsiteY175" fmla="*/ 1871663 h 3271838"/>
                <a:gd name="connsiteX176" fmla="*/ 38100 w 2109788"/>
                <a:gd name="connsiteY176" fmla="*/ 1852613 h 3271838"/>
                <a:gd name="connsiteX177" fmla="*/ 19050 w 2109788"/>
                <a:gd name="connsiteY177" fmla="*/ 1824038 h 3271838"/>
                <a:gd name="connsiteX178" fmla="*/ 9525 w 2109788"/>
                <a:gd name="connsiteY178" fmla="*/ 1785938 h 3271838"/>
                <a:gd name="connsiteX179" fmla="*/ 0 w 2109788"/>
                <a:gd name="connsiteY179" fmla="*/ 1757363 h 3271838"/>
                <a:gd name="connsiteX180" fmla="*/ 9525 w 2109788"/>
                <a:gd name="connsiteY180" fmla="*/ 1728788 h 3271838"/>
                <a:gd name="connsiteX181" fmla="*/ 14288 w 2109788"/>
                <a:gd name="connsiteY181" fmla="*/ 1714500 h 3271838"/>
                <a:gd name="connsiteX182" fmla="*/ 23813 w 2109788"/>
                <a:gd name="connsiteY182" fmla="*/ 1700213 h 3271838"/>
                <a:gd name="connsiteX183" fmla="*/ 42863 w 2109788"/>
                <a:gd name="connsiteY183" fmla="*/ 1676400 h 3271838"/>
                <a:gd name="connsiteX184" fmla="*/ 47625 w 2109788"/>
                <a:gd name="connsiteY184" fmla="*/ 1662113 h 3271838"/>
                <a:gd name="connsiteX185" fmla="*/ 76200 w 2109788"/>
                <a:gd name="connsiteY185" fmla="*/ 1643063 h 3271838"/>
                <a:gd name="connsiteX186" fmla="*/ 95250 w 2109788"/>
                <a:gd name="connsiteY186" fmla="*/ 1628775 h 3271838"/>
                <a:gd name="connsiteX187" fmla="*/ 128588 w 2109788"/>
                <a:gd name="connsiteY187" fmla="*/ 1619250 h 3271838"/>
                <a:gd name="connsiteX188" fmla="*/ 171450 w 2109788"/>
                <a:gd name="connsiteY188" fmla="*/ 1609725 h 3271838"/>
                <a:gd name="connsiteX189" fmla="*/ 242888 w 2109788"/>
                <a:gd name="connsiteY189" fmla="*/ 1624013 h 3271838"/>
                <a:gd name="connsiteX190" fmla="*/ 257175 w 2109788"/>
                <a:gd name="connsiteY190" fmla="*/ 1633538 h 3271838"/>
                <a:gd name="connsiteX191" fmla="*/ 285750 w 2109788"/>
                <a:gd name="connsiteY191" fmla="*/ 1643063 h 3271838"/>
                <a:gd name="connsiteX192" fmla="*/ 461963 w 2109788"/>
                <a:gd name="connsiteY192" fmla="*/ 1633538 h 3271838"/>
                <a:gd name="connsiteX193" fmla="*/ 495300 w 2109788"/>
                <a:gd name="connsiteY193" fmla="*/ 1624013 h 3271838"/>
                <a:gd name="connsiteX194" fmla="*/ 514350 w 2109788"/>
                <a:gd name="connsiteY194" fmla="*/ 1619250 h 3271838"/>
                <a:gd name="connsiteX195" fmla="*/ 595313 w 2109788"/>
                <a:gd name="connsiteY195" fmla="*/ 1604963 h 3271838"/>
                <a:gd name="connsiteX196" fmla="*/ 657225 w 2109788"/>
                <a:gd name="connsiteY196" fmla="*/ 1595438 h 3271838"/>
                <a:gd name="connsiteX197" fmla="*/ 876300 w 2109788"/>
                <a:gd name="connsiteY197" fmla="*/ 1585913 h 3271838"/>
                <a:gd name="connsiteX198" fmla="*/ 904875 w 2109788"/>
                <a:gd name="connsiteY198" fmla="*/ 1571625 h 3271838"/>
                <a:gd name="connsiteX199" fmla="*/ 942975 w 2109788"/>
                <a:gd name="connsiteY199" fmla="*/ 1562100 h 3271838"/>
                <a:gd name="connsiteX200" fmla="*/ 1009650 w 2109788"/>
                <a:gd name="connsiteY200" fmla="*/ 1566863 h 3271838"/>
                <a:gd name="connsiteX201" fmla="*/ 1033463 w 2109788"/>
                <a:gd name="connsiteY201" fmla="*/ 1571625 h 3271838"/>
                <a:gd name="connsiteX202" fmla="*/ 1085850 w 2109788"/>
                <a:gd name="connsiteY202" fmla="*/ 1576388 h 3271838"/>
                <a:gd name="connsiteX203" fmla="*/ 1123950 w 2109788"/>
                <a:gd name="connsiteY203" fmla="*/ 1566863 h 3271838"/>
                <a:gd name="connsiteX204" fmla="*/ 1176338 w 2109788"/>
                <a:gd name="connsiteY204" fmla="*/ 1552575 h 3271838"/>
                <a:gd name="connsiteX205" fmla="*/ 1243013 w 2109788"/>
                <a:gd name="connsiteY205" fmla="*/ 1547813 h 3271838"/>
                <a:gd name="connsiteX206" fmla="*/ 1290638 w 2109788"/>
                <a:gd name="connsiteY206" fmla="*/ 1543050 h 3271838"/>
                <a:gd name="connsiteX207" fmla="*/ 1304925 w 2109788"/>
                <a:gd name="connsiteY207" fmla="*/ 1538288 h 3271838"/>
                <a:gd name="connsiteX208" fmla="*/ 1309688 w 2109788"/>
                <a:gd name="connsiteY208" fmla="*/ 1524000 h 3271838"/>
                <a:gd name="connsiteX209" fmla="*/ 1319213 w 2109788"/>
                <a:gd name="connsiteY209" fmla="*/ 1509713 h 3271838"/>
                <a:gd name="connsiteX210" fmla="*/ 1347788 w 2109788"/>
                <a:gd name="connsiteY210" fmla="*/ 1485900 h 3271838"/>
                <a:gd name="connsiteX211" fmla="*/ 1357313 w 2109788"/>
                <a:gd name="connsiteY211" fmla="*/ 1471613 h 3271838"/>
                <a:gd name="connsiteX212" fmla="*/ 1385888 w 2109788"/>
                <a:gd name="connsiteY212" fmla="*/ 1452563 h 3271838"/>
                <a:gd name="connsiteX213" fmla="*/ 1414463 w 2109788"/>
                <a:gd name="connsiteY213" fmla="*/ 1443038 h 3271838"/>
                <a:gd name="connsiteX214" fmla="*/ 1443038 w 2109788"/>
                <a:gd name="connsiteY214" fmla="*/ 1419225 h 3271838"/>
                <a:gd name="connsiteX215" fmla="*/ 1452563 w 2109788"/>
                <a:gd name="connsiteY215" fmla="*/ 1390650 h 3271838"/>
                <a:gd name="connsiteX216" fmla="*/ 1433513 w 2109788"/>
                <a:gd name="connsiteY216" fmla="*/ 1338263 h 3271838"/>
                <a:gd name="connsiteX217" fmla="*/ 1404938 w 2109788"/>
                <a:gd name="connsiteY217" fmla="*/ 1314450 h 3271838"/>
                <a:gd name="connsiteX218" fmla="*/ 1395413 w 2109788"/>
                <a:gd name="connsiteY218" fmla="*/ 1300163 h 3271838"/>
                <a:gd name="connsiteX219" fmla="*/ 1381125 w 2109788"/>
                <a:gd name="connsiteY219" fmla="*/ 1281113 h 3271838"/>
                <a:gd name="connsiteX220" fmla="*/ 1362075 w 2109788"/>
                <a:gd name="connsiteY220" fmla="*/ 1252538 h 3271838"/>
                <a:gd name="connsiteX221" fmla="*/ 1347788 w 2109788"/>
                <a:gd name="connsiteY221" fmla="*/ 1243013 h 3271838"/>
                <a:gd name="connsiteX222" fmla="*/ 1333500 w 2109788"/>
                <a:gd name="connsiteY222" fmla="*/ 1214438 h 3271838"/>
                <a:gd name="connsiteX223" fmla="*/ 1323975 w 2109788"/>
                <a:gd name="connsiteY223" fmla="*/ 1185863 h 3271838"/>
                <a:gd name="connsiteX224" fmla="*/ 1319213 w 2109788"/>
                <a:gd name="connsiteY224" fmla="*/ 1171575 h 3271838"/>
                <a:gd name="connsiteX225" fmla="*/ 1314450 w 2109788"/>
                <a:gd name="connsiteY225" fmla="*/ 1157288 h 3271838"/>
                <a:gd name="connsiteX226" fmla="*/ 1304925 w 2109788"/>
                <a:gd name="connsiteY226" fmla="*/ 1123950 h 3271838"/>
                <a:gd name="connsiteX227" fmla="*/ 1290638 w 2109788"/>
                <a:gd name="connsiteY227" fmla="*/ 1114425 h 3271838"/>
                <a:gd name="connsiteX228" fmla="*/ 1266825 w 2109788"/>
                <a:gd name="connsiteY228" fmla="*/ 1119188 h 3271838"/>
                <a:gd name="connsiteX229" fmla="*/ 1190625 w 2109788"/>
                <a:gd name="connsiteY229" fmla="*/ 1109663 h 3271838"/>
                <a:gd name="connsiteX230" fmla="*/ 1181100 w 2109788"/>
                <a:gd name="connsiteY230" fmla="*/ 1081088 h 3271838"/>
                <a:gd name="connsiteX231" fmla="*/ 1185863 w 2109788"/>
                <a:gd name="connsiteY231" fmla="*/ 1019175 h 3271838"/>
                <a:gd name="connsiteX232" fmla="*/ 1195388 w 2109788"/>
                <a:gd name="connsiteY232" fmla="*/ 1004888 h 3271838"/>
                <a:gd name="connsiteX233" fmla="*/ 1223963 w 2109788"/>
                <a:gd name="connsiteY233" fmla="*/ 981075 h 3271838"/>
                <a:gd name="connsiteX234" fmla="*/ 1238250 w 2109788"/>
                <a:gd name="connsiteY234" fmla="*/ 976313 h 3271838"/>
                <a:gd name="connsiteX235" fmla="*/ 1247775 w 2109788"/>
                <a:gd name="connsiteY235" fmla="*/ 962025 h 3271838"/>
                <a:gd name="connsiteX236" fmla="*/ 1276350 w 2109788"/>
                <a:gd name="connsiteY236" fmla="*/ 942975 h 3271838"/>
                <a:gd name="connsiteX237" fmla="*/ 1285875 w 2109788"/>
                <a:gd name="connsiteY237" fmla="*/ 914400 h 3271838"/>
                <a:gd name="connsiteX238" fmla="*/ 1290638 w 2109788"/>
                <a:gd name="connsiteY238" fmla="*/ 900113 h 3271838"/>
                <a:gd name="connsiteX239" fmla="*/ 1300163 w 2109788"/>
                <a:gd name="connsiteY239" fmla="*/ 885825 h 3271838"/>
                <a:gd name="connsiteX240" fmla="*/ 1295400 w 2109788"/>
                <a:gd name="connsiteY240" fmla="*/ 823913 h 3271838"/>
                <a:gd name="connsiteX241" fmla="*/ 1290638 w 2109788"/>
                <a:gd name="connsiteY241" fmla="*/ 809625 h 3271838"/>
                <a:gd name="connsiteX242" fmla="*/ 1276350 w 2109788"/>
                <a:gd name="connsiteY242" fmla="*/ 800100 h 3271838"/>
                <a:gd name="connsiteX243" fmla="*/ 1266825 w 2109788"/>
                <a:gd name="connsiteY243" fmla="*/ 771525 h 3271838"/>
                <a:gd name="connsiteX244" fmla="*/ 1262063 w 2109788"/>
                <a:gd name="connsiteY244" fmla="*/ 757238 h 3271838"/>
                <a:gd name="connsiteX245" fmla="*/ 1257300 w 2109788"/>
                <a:gd name="connsiteY245" fmla="*/ 738188 h 3271838"/>
                <a:gd name="connsiteX246" fmla="*/ 1252538 w 2109788"/>
                <a:gd name="connsiteY246" fmla="*/ 700088 h 3271838"/>
                <a:gd name="connsiteX247" fmla="*/ 1247775 w 2109788"/>
                <a:gd name="connsiteY247" fmla="*/ 685800 h 3271838"/>
                <a:gd name="connsiteX248" fmla="*/ 1238250 w 2109788"/>
                <a:gd name="connsiteY248" fmla="*/ 642938 h 3271838"/>
                <a:gd name="connsiteX249" fmla="*/ 1243013 w 2109788"/>
                <a:gd name="connsiteY249" fmla="*/ 609600 h 3271838"/>
                <a:gd name="connsiteX250" fmla="*/ 1247775 w 2109788"/>
                <a:gd name="connsiteY250" fmla="*/ 595313 h 3271838"/>
                <a:gd name="connsiteX251" fmla="*/ 1266825 w 2109788"/>
                <a:gd name="connsiteY251" fmla="*/ 590550 h 3271838"/>
                <a:gd name="connsiteX252" fmla="*/ 1290638 w 2109788"/>
                <a:gd name="connsiteY252" fmla="*/ 566738 h 3271838"/>
                <a:gd name="connsiteX253" fmla="*/ 1319213 w 2109788"/>
                <a:gd name="connsiteY253" fmla="*/ 538163 h 3271838"/>
                <a:gd name="connsiteX254" fmla="*/ 1323975 w 2109788"/>
                <a:gd name="connsiteY254" fmla="*/ 523875 h 3271838"/>
                <a:gd name="connsiteX255" fmla="*/ 1333500 w 2109788"/>
                <a:gd name="connsiteY255" fmla="*/ 509588 h 3271838"/>
                <a:gd name="connsiteX256" fmla="*/ 1338263 w 2109788"/>
                <a:gd name="connsiteY256" fmla="*/ 490538 h 3271838"/>
                <a:gd name="connsiteX257" fmla="*/ 1362075 w 2109788"/>
                <a:gd name="connsiteY257" fmla="*/ 423863 h 3271838"/>
                <a:gd name="connsiteX258" fmla="*/ 1371600 w 2109788"/>
                <a:gd name="connsiteY258" fmla="*/ 323850 h 3271838"/>
                <a:gd name="connsiteX259" fmla="*/ 1381125 w 2109788"/>
                <a:gd name="connsiteY259" fmla="*/ 280988 h 3271838"/>
                <a:gd name="connsiteX260" fmla="*/ 1385888 w 2109788"/>
                <a:gd name="connsiteY260" fmla="*/ 247650 h 3271838"/>
                <a:gd name="connsiteX261" fmla="*/ 1395413 w 2109788"/>
                <a:gd name="connsiteY261" fmla="*/ 219075 h 3271838"/>
                <a:gd name="connsiteX262" fmla="*/ 1400175 w 2109788"/>
                <a:gd name="connsiteY262" fmla="*/ 200025 h 3271838"/>
                <a:gd name="connsiteX263" fmla="*/ 1409700 w 2109788"/>
                <a:gd name="connsiteY263" fmla="*/ 104775 h 3271838"/>
                <a:gd name="connsiteX264" fmla="*/ 1433513 w 2109788"/>
                <a:gd name="connsiteY264" fmla="*/ 57150 h 3271838"/>
                <a:gd name="connsiteX265" fmla="*/ 1462088 w 2109788"/>
                <a:gd name="connsiteY265" fmla="*/ 33338 h 3271838"/>
                <a:gd name="connsiteX266" fmla="*/ 1490663 w 2109788"/>
                <a:gd name="connsiteY266" fmla="*/ 23813 h 3271838"/>
                <a:gd name="connsiteX267" fmla="*/ 1504950 w 2109788"/>
                <a:gd name="connsiteY267" fmla="*/ 19050 h 3271838"/>
                <a:gd name="connsiteX268" fmla="*/ 1519238 w 2109788"/>
                <a:gd name="connsiteY268" fmla="*/ 14288 h 3271838"/>
                <a:gd name="connsiteX269" fmla="*/ 1533525 w 2109788"/>
                <a:gd name="connsiteY269" fmla="*/ 0 h 3271838"/>
                <a:gd name="connsiteX0" fmla="*/ 1583195 w 2109788"/>
                <a:gd name="connsiteY0" fmla="*/ 0 h 3271838"/>
                <a:gd name="connsiteX1" fmla="*/ 1628775 w 2109788"/>
                <a:gd name="connsiteY1" fmla="*/ 14288 h 3271838"/>
                <a:gd name="connsiteX2" fmla="*/ 1643063 w 2109788"/>
                <a:gd name="connsiteY2" fmla="*/ 23813 h 3271838"/>
                <a:gd name="connsiteX3" fmla="*/ 1657350 w 2109788"/>
                <a:gd name="connsiteY3" fmla="*/ 123825 h 3271838"/>
                <a:gd name="connsiteX4" fmla="*/ 1666875 w 2109788"/>
                <a:gd name="connsiteY4" fmla="*/ 166688 h 3271838"/>
                <a:gd name="connsiteX5" fmla="*/ 1676400 w 2109788"/>
                <a:gd name="connsiteY5" fmla="*/ 228600 h 3271838"/>
                <a:gd name="connsiteX6" fmla="*/ 1685925 w 2109788"/>
                <a:gd name="connsiteY6" fmla="*/ 261938 h 3271838"/>
                <a:gd name="connsiteX7" fmla="*/ 1700213 w 2109788"/>
                <a:gd name="connsiteY7" fmla="*/ 338138 h 3271838"/>
                <a:gd name="connsiteX8" fmla="*/ 1709738 w 2109788"/>
                <a:gd name="connsiteY8" fmla="*/ 366713 h 3271838"/>
                <a:gd name="connsiteX9" fmla="*/ 1714500 w 2109788"/>
                <a:gd name="connsiteY9" fmla="*/ 381000 h 3271838"/>
                <a:gd name="connsiteX10" fmla="*/ 1724025 w 2109788"/>
                <a:gd name="connsiteY10" fmla="*/ 395288 h 3271838"/>
                <a:gd name="connsiteX11" fmla="*/ 1733550 w 2109788"/>
                <a:gd name="connsiteY11" fmla="*/ 423863 h 3271838"/>
                <a:gd name="connsiteX12" fmla="*/ 1752600 w 2109788"/>
                <a:gd name="connsiteY12" fmla="*/ 452438 h 3271838"/>
                <a:gd name="connsiteX13" fmla="*/ 1757363 w 2109788"/>
                <a:gd name="connsiteY13" fmla="*/ 466725 h 3271838"/>
                <a:gd name="connsiteX14" fmla="*/ 1781175 w 2109788"/>
                <a:gd name="connsiteY14" fmla="*/ 495300 h 3271838"/>
                <a:gd name="connsiteX15" fmla="*/ 1795463 w 2109788"/>
                <a:gd name="connsiteY15" fmla="*/ 500063 h 3271838"/>
                <a:gd name="connsiteX16" fmla="*/ 1804988 w 2109788"/>
                <a:gd name="connsiteY16" fmla="*/ 514350 h 3271838"/>
                <a:gd name="connsiteX17" fmla="*/ 1833563 w 2109788"/>
                <a:gd name="connsiteY17" fmla="*/ 533400 h 3271838"/>
                <a:gd name="connsiteX18" fmla="*/ 1862138 w 2109788"/>
                <a:gd name="connsiteY18" fmla="*/ 576263 h 3271838"/>
                <a:gd name="connsiteX19" fmla="*/ 1871663 w 2109788"/>
                <a:gd name="connsiteY19" fmla="*/ 590550 h 3271838"/>
                <a:gd name="connsiteX20" fmla="*/ 1866900 w 2109788"/>
                <a:gd name="connsiteY20" fmla="*/ 623888 h 3271838"/>
                <a:gd name="connsiteX21" fmla="*/ 1857375 w 2109788"/>
                <a:gd name="connsiteY21" fmla="*/ 685800 h 3271838"/>
                <a:gd name="connsiteX22" fmla="*/ 1847850 w 2109788"/>
                <a:gd name="connsiteY22" fmla="*/ 714375 h 3271838"/>
                <a:gd name="connsiteX23" fmla="*/ 1838325 w 2109788"/>
                <a:gd name="connsiteY23" fmla="*/ 728663 h 3271838"/>
                <a:gd name="connsiteX24" fmla="*/ 1833563 w 2109788"/>
                <a:gd name="connsiteY24" fmla="*/ 747713 h 3271838"/>
                <a:gd name="connsiteX25" fmla="*/ 1828800 w 2109788"/>
                <a:gd name="connsiteY25" fmla="*/ 762000 h 3271838"/>
                <a:gd name="connsiteX26" fmla="*/ 1833563 w 2109788"/>
                <a:gd name="connsiteY26" fmla="*/ 790575 h 3271838"/>
                <a:gd name="connsiteX27" fmla="*/ 1843088 w 2109788"/>
                <a:gd name="connsiteY27" fmla="*/ 819150 h 3271838"/>
                <a:gd name="connsiteX28" fmla="*/ 1847850 w 2109788"/>
                <a:gd name="connsiteY28" fmla="*/ 833438 h 3271838"/>
                <a:gd name="connsiteX29" fmla="*/ 1857375 w 2109788"/>
                <a:gd name="connsiteY29" fmla="*/ 847725 h 3271838"/>
                <a:gd name="connsiteX30" fmla="*/ 1862138 w 2109788"/>
                <a:gd name="connsiteY30" fmla="*/ 866775 h 3271838"/>
                <a:gd name="connsiteX31" fmla="*/ 1871663 w 2109788"/>
                <a:gd name="connsiteY31" fmla="*/ 966788 h 3271838"/>
                <a:gd name="connsiteX32" fmla="*/ 1876425 w 2109788"/>
                <a:gd name="connsiteY32" fmla="*/ 1004888 h 3271838"/>
                <a:gd name="connsiteX33" fmla="*/ 1871663 w 2109788"/>
                <a:gd name="connsiteY33" fmla="*/ 1028700 h 3271838"/>
                <a:gd name="connsiteX34" fmla="*/ 1857375 w 2109788"/>
                <a:gd name="connsiteY34" fmla="*/ 1100138 h 3271838"/>
                <a:gd name="connsiteX35" fmla="*/ 1847850 w 2109788"/>
                <a:gd name="connsiteY35" fmla="*/ 1128713 h 3271838"/>
                <a:gd name="connsiteX36" fmla="*/ 1838325 w 2109788"/>
                <a:gd name="connsiteY36" fmla="*/ 1157288 h 3271838"/>
                <a:gd name="connsiteX37" fmla="*/ 1824038 w 2109788"/>
                <a:gd name="connsiteY37" fmla="*/ 1200150 h 3271838"/>
                <a:gd name="connsiteX38" fmla="*/ 1819275 w 2109788"/>
                <a:gd name="connsiteY38" fmla="*/ 1214438 h 3271838"/>
                <a:gd name="connsiteX39" fmla="*/ 1785938 w 2109788"/>
                <a:gd name="connsiteY39" fmla="*/ 1257300 h 3271838"/>
                <a:gd name="connsiteX40" fmla="*/ 1776413 w 2109788"/>
                <a:gd name="connsiteY40" fmla="*/ 1271588 h 3271838"/>
                <a:gd name="connsiteX41" fmla="*/ 1747838 w 2109788"/>
                <a:gd name="connsiteY41" fmla="*/ 1290638 h 3271838"/>
                <a:gd name="connsiteX42" fmla="*/ 1738313 w 2109788"/>
                <a:gd name="connsiteY42" fmla="*/ 1304925 h 3271838"/>
                <a:gd name="connsiteX43" fmla="*/ 1709738 w 2109788"/>
                <a:gd name="connsiteY43" fmla="*/ 1323975 h 3271838"/>
                <a:gd name="connsiteX44" fmla="*/ 1700213 w 2109788"/>
                <a:gd name="connsiteY44" fmla="*/ 1338263 h 3271838"/>
                <a:gd name="connsiteX45" fmla="*/ 1685925 w 2109788"/>
                <a:gd name="connsiteY45" fmla="*/ 1347788 h 3271838"/>
                <a:gd name="connsiteX46" fmla="*/ 1676400 w 2109788"/>
                <a:gd name="connsiteY46" fmla="*/ 1390650 h 3271838"/>
                <a:gd name="connsiteX47" fmla="*/ 1690688 w 2109788"/>
                <a:gd name="connsiteY47" fmla="*/ 1419225 h 3271838"/>
                <a:gd name="connsiteX48" fmla="*/ 1704975 w 2109788"/>
                <a:gd name="connsiteY48" fmla="*/ 1428750 h 3271838"/>
                <a:gd name="connsiteX49" fmla="*/ 1743075 w 2109788"/>
                <a:gd name="connsiteY49" fmla="*/ 1452563 h 3271838"/>
                <a:gd name="connsiteX50" fmla="*/ 1757363 w 2109788"/>
                <a:gd name="connsiteY50" fmla="*/ 1457325 h 3271838"/>
                <a:gd name="connsiteX51" fmla="*/ 1766888 w 2109788"/>
                <a:gd name="connsiteY51" fmla="*/ 1471613 h 3271838"/>
                <a:gd name="connsiteX52" fmla="*/ 1800225 w 2109788"/>
                <a:gd name="connsiteY52" fmla="*/ 1509713 h 3271838"/>
                <a:gd name="connsiteX53" fmla="*/ 1819275 w 2109788"/>
                <a:gd name="connsiteY53" fmla="*/ 1552575 h 3271838"/>
                <a:gd name="connsiteX54" fmla="*/ 1833563 w 2109788"/>
                <a:gd name="connsiteY54" fmla="*/ 1557338 h 3271838"/>
                <a:gd name="connsiteX55" fmla="*/ 1838325 w 2109788"/>
                <a:gd name="connsiteY55" fmla="*/ 1571625 h 3271838"/>
                <a:gd name="connsiteX56" fmla="*/ 1866900 w 2109788"/>
                <a:gd name="connsiteY56" fmla="*/ 1590675 h 3271838"/>
                <a:gd name="connsiteX57" fmla="*/ 1885950 w 2109788"/>
                <a:gd name="connsiteY57" fmla="*/ 1633538 h 3271838"/>
                <a:gd name="connsiteX58" fmla="*/ 1900238 w 2109788"/>
                <a:gd name="connsiteY58" fmla="*/ 1643063 h 3271838"/>
                <a:gd name="connsiteX59" fmla="*/ 1947863 w 2109788"/>
                <a:gd name="connsiteY59" fmla="*/ 1657350 h 3271838"/>
                <a:gd name="connsiteX60" fmla="*/ 1962150 w 2109788"/>
                <a:gd name="connsiteY60" fmla="*/ 1662113 h 3271838"/>
                <a:gd name="connsiteX61" fmla="*/ 1990725 w 2109788"/>
                <a:gd name="connsiteY61" fmla="*/ 1676400 h 3271838"/>
                <a:gd name="connsiteX62" fmla="*/ 2033588 w 2109788"/>
                <a:gd name="connsiteY62" fmla="*/ 1704975 h 3271838"/>
                <a:gd name="connsiteX63" fmla="*/ 2047875 w 2109788"/>
                <a:gd name="connsiteY63" fmla="*/ 1714500 h 3271838"/>
                <a:gd name="connsiteX64" fmla="*/ 2057400 w 2109788"/>
                <a:gd name="connsiteY64" fmla="*/ 1728788 h 3271838"/>
                <a:gd name="connsiteX65" fmla="*/ 2071688 w 2109788"/>
                <a:gd name="connsiteY65" fmla="*/ 1738313 h 3271838"/>
                <a:gd name="connsiteX66" fmla="*/ 2081213 w 2109788"/>
                <a:gd name="connsiteY66" fmla="*/ 1766888 h 3271838"/>
                <a:gd name="connsiteX67" fmla="*/ 2085975 w 2109788"/>
                <a:gd name="connsiteY67" fmla="*/ 1781175 h 3271838"/>
                <a:gd name="connsiteX68" fmla="*/ 2090738 w 2109788"/>
                <a:gd name="connsiteY68" fmla="*/ 1795463 h 3271838"/>
                <a:gd name="connsiteX69" fmla="*/ 2095500 w 2109788"/>
                <a:gd name="connsiteY69" fmla="*/ 1819275 h 3271838"/>
                <a:gd name="connsiteX70" fmla="*/ 2100263 w 2109788"/>
                <a:gd name="connsiteY70" fmla="*/ 1833563 h 3271838"/>
                <a:gd name="connsiteX71" fmla="*/ 2109788 w 2109788"/>
                <a:gd name="connsiteY71" fmla="*/ 1871663 h 3271838"/>
                <a:gd name="connsiteX72" fmla="*/ 2100263 w 2109788"/>
                <a:gd name="connsiteY72" fmla="*/ 1947863 h 3271838"/>
                <a:gd name="connsiteX73" fmla="*/ 2090738 w 2109788"/>
                <a:gd name="connsiteY73" fmla="*/ 1976438 h 3271838"/>
                <a:gd name="connsiteX74" fmla="*/ 2085975 w 2109788"/>
                <a:gd name="connsiteY74" fmla="*/ 1990725 h 3271838"/>
                <a:gd name="connsiteX75" fmla="*/ 2066925 w 2109788"/>
                <a:gd name="connsiteY75" fmla="*/ 2019300 h 3271838"/>
                <a:gd name="connsiteX76" fmla="*/ 2052638 w 2109788"/>
                <a:gd name="connsiteY76" fmla="*/ 2047875 h 3271838"/>
                <a:gd name="connsiteX77" fmla="*/ 2038350 w 2109788"/>
                <a:gd name="connsiteY77" fmla="*/ 2057400 h 3271838"/>
                <a:gd name="connsiteX78" fmla="*/ 2028825 w 2109788"/>
                <a:gd name="connsiteY78" fmla="*/ 2071688 h 3271838"/>
                <a:gd name="connsiteX79" fmla="*/ 2014538 w 2109788"/>
                <a:gd name="connsiteY79" fmla="*/ 2076450 h 3271838"/>
                <a:gd name="connsiteX80" fmla="*/ 1952625 w 2109788"/>
                <a:gd name="connsiteY80" fmla="*/ 2090738 h 3271838"/>
                <a:gd name="connsiteX81" fmla="*/ 1938338 w 2109788"/>
                <a:gd name="connsiteY81" fmla="*/ 2105025 h 3271838"/>
                <a:gd name="connsiteX82" fmla="*/ 1924050 w 2109788"/>
                <a:gd name="connsiteY82" fmla="*/ 2114550 h 3271838"/>
                <a:gd name="connsiteX83" fmla="*/ 1905000 w 2109788"/>
                <a:gd name="connsiteY83" fmla="*/ 2143125 h 3271838"/>
                <a:gd name="connsiteX84" fmla="*/ 1876425 w 2109788"/>
                <a:gd name="connsiteY84" fmla="*/ 2185988 h 3271838"/>
                <a:gd name="connsiteX85" fmla="*/ 1857375 w 2109788"/>
                <a:gd name="connsiteY85" fmla="*/ 2214563 h 3271838"/>
                <a:gd name="connsiteX86" fmla="*/ 1847850 w 2109788"/>
                <a:gd name="connsiteY86" fmla="*/ 2228850 h 3271838"/>
                <a:gd name="connsiteX87" fmla="*/ 1819275 w 2109788"/>
                <a:gd name="connsiteY87" fmla="*/ 2286000 h 3271838"/>
                <a:gd name="connsiteX88" fmla="*/ 1809750 w 2109788"/>
                <a:gd name="connsiteY88" fmla="*/ 2300288 h 3271838"/>
                <a:gd name="connsiteX89" fmla="*/ 1800225 w 2109788"/>
                <a:gd name="connsiteY89" fmla="*/ 2328863 h 3271838"/>
                <a:gd name="connsiteX90" fmla="*/ 1795463 w 2109788"/>
                <a:gd name="connsiteY90" fmla="*/ 2343150 h 3271838"/>
                <a:gd name="connsiteX91" fmla="*/ 1804988 w 2109788"/>
                <a:gd name="connsiteY91" fmla="*/ 2376488 h 3271838"/>
                <a:gd name="connsiteX92" fmla="*/ 1814513 w 2109788"/>
                <a:gd name="connsiteY92" fmla="*/ 2405063 h 3271838"/>
                <a:gd name="connsiteX93" fmla="*/ 1819275 w 2109788"/>
                <a:gd name="connsiteY93" fmla="*/ 2419350 h 3271838"/>
                <a:gd name="connsiteX94" fmla="*/ 1828800 w 2109788"/>
                <a:gd name="connsiteY94" fmla="*/ 2462213 h 3271838"/>
                <a:gd name="connsiteX95" fmla="*/ 1838325 w 2109788"/>
                <a:gd name="connsiteY95" fmla="*/ 2476500 h 3271838"/>
                <a:gd name="connsiteX96" fmla="*/ 1847850 w 2109788"/>
                <a:gd name="connsiteY96" fmla="*/ 2505075 h 3271838"/>
                <a:gd name="connsiteX97" fmla="*/ 1871663 w 2109788"/>
                <a:gd name="connsiteY97" fmla="*/ 2547938 h 3271838"/>
                <a:gd name="connsiteX98" fmla="*/ 1866900 w 2109788"/>
                <a:gd name="connsiteY98" fmla="*/ 2690813 h 3271838"/>
                <a:gd name="connsiteX99" fmla="*/ 1866900 w 2109788"/>
                <a:gd name="connsiteY99" fmla="*/ 2733675 h 3271838"/>
                <a:gd name="connsiteX100" fmla="*/ 1866900 w 2109788"/>
                <a:gd name="connsiteY100" fmla="*/ 3038475 h 3271838"/>
                <a:gd name="connsiteX101" fmla="*/ 1862138 w 2109788"/>
                <a:gd name="connsiteY101" fmla="*/ 3071813 h 3271838"/>
                <a:gd name="connsiteX102" fmla="*/ 1852613 w 2109788"/>
                <a:gd name="connsiteY102" fmla="*/ 3138488 h 3271838"/>
                <a:gd name="connsiteX103" fmla="*/ 1847850 w 2109788"/>
                <a:gd name="connsiteY103" fmla="*/ 3152775 h 3271838"/>
                <a:gd name="connsiteX104" fmla="*/ 1828800 w 2109788"/>
                <a:gd name="connsiteY104" fmla="*/ 3181350 h 3271838"/>
                <a:gd name="connsiteX105" fmla="*/ 1824038 w 2109788"/>
                <a:gd name="connsiteY105" fmla="*/ 3195638 h 3271838"/>
                <a:gd name="connsiteX106" fmla="*/ 1781175 w 2109788"/>
                <a:gd name="connsiteY106" fmla="*/ 3214688 h 3271838"/>
                <a:gd name="connsiteX107" fmla="*/ 1738313 w 2109788"/>
                <a:gd name="connsiteY107" fmla="*/ 3238500 h 3271838"/>
                <a:gd name="connsiteX108" fmla="*/ 1724025 w 2109788"/>
                <a:gd name="connsiteY108" fmla="*/ 3248025 h 3271838"/>
                <a:gd name="connsiteX109" fmla="*/ 1685925 w 2109788"/>
                <a:gd name="connsiteY109" fmla="*/ 3257550 h 3271838"/>
                <a:gd name="connsiteX110" fmla="*/ 1590675 w 2109788"/>
                <a:gd name="connsiteY110" fmla="*/ 3267075 h 3271838"/>
                <a:gd name="connsiteX111" fmla="*/ 1571625 w 2109788"/>
                <a:gd name="connsiteY111" fmla="*/ 3271838 h 3271838"/>
                <a:gd name="connsiteX112" fmla="*/ 1509713 w 2109788"/>
                <a:gd name="connsiteY112" fmla="*/ 3267075 h 3271838"/>
                <a:gd name="connsiteX113" fmla="*/ 1476375 w 2109788"/>
                <a:gd name="connsiteY113" fmla="*/ 3257550 h 3271838"/>
                <a:gd name="connsiteX114" fmla="*/ 1443038 w 2109788"/>
                <a:gd name="connsiteY114" fmla="*/ 3252788 h 3271838"/>
                <a:gd name="connsiteX115" fmla="*/ 1428750 w 2109788"/>
                <a:gd name="connsiteY115" fmla="*/ 3248025 h 3271838"/>
                <a:gd name="connsiteX116" fmla="*/ 1376363 w 2109788"/>
                <a:gd name="connsiteY116" fmla="*/ 3238500 h 3271838"/>
                <a:gd name="connsiteX117" fmla="*/ 1357313 w 2109788"/>
                <a:gd name="connsiteY117" fmla="*/ 3233738 h 3271838"/>
                <a:gd name="connsiteX118" fmla="*/ 1328738 w 2109788"/>
                <a:gd name="connsiteY118" fmla="*/ 3224213 h 3271838"/>
                <a:gd name="connsiteX119" fmla="*/ 1300163 w 2109788"/>
                <a:gd name="connsiteY119" fmla="*/ 3209925 h 3271838"/>
                <a:gd name="connsiteX120" fmla="*/ 1271588 w 2109788"/>
                <a:gd name="connsiteY120" fmla="*/ 3195638 h 3271838"/>
                <a:gd name="connsiteX121" fmla="*/ 1257300 w 2109788"/>
                <a:gd name="connsiteY121" fmla="*/ 3186113 h 3271838"/>
                <a:gd name="connsiteX122" fmla="*/ 1247775 w 2109788"/>
                <a:gd name="connsiteY122" fmla="*/ 3157538 h 3271838"/>
                <a:gd name="connsiteX123" fmla="*/ 1247775 w 2109788"/>
                <a:gd name="connsiteY123" fmla="*/ 3014663 h 3271838"/>
                <a:gd name="connsiteX124" fmla="*/ 1238250 w 2109788"/>
                <a:gd name="connsiteY124" fmla="*/ 2981325 h 3271838"/>
                <a:gd name="connsiteX125" fmla="*/ 1243013 w 2109788"/>
                <a:gd name="connsiteY125" fmla="*/ 2924175 h 3271838"/>
                <a:gd name="connsiteX126" fmla="*/ 1252538 w 2109788"/>
                <a:gd name="connsiteY126" fmla="*/ 2881313 h 3271838"/>
                <a:gd name="connsiteX127" fmla="*/ 1247775 w 2109788"/>
                <a:gd name="connsiteY127" fmla="*/ 2805113 h 3271838"/>
                <a:gd name="connsiteX128" fmla="*/ 1252538 w 2109788"/>
                <a:gd name="connsiteY128" fmla="*/ 2743200 h 3271838"/>
                <a:gd name="connsiteX129" fmla="*/ 1252538 w 2109788"/>
                <a:gd name="connsiteY129" fmla="*/ 2671763 h 3271838"/>
                <a:gd name="connsiteX130" fmla="*/ 1243013 w 2109788"/>
                <a:gd name="connsiteY130" fmla="*/ 2605088 h 3271838"/>
                <a:gd name="connsiteX131" fmla="*/ 1238250 w 2109788"/>
                <a:gd name="connsiteY131" fmla="*/ 2590800 h 3271838"/>
                <a:gd name="connsiteX132" fmla="*/ 1243013 w 2109788"/>
                <a:gd name="connsiteY132" fmla="*/ 2533650 h 3271838"/>
                <a:gd name="connsiteX133" fmla="*/ 1247775 w 2109788"/>
                <a:gd name="connsiteY133" fmla="*/ 2519363 h 3271838"/>
                <a:gd name="connsiteX134" fmla="*/ 1262063 w 2109788"/>
                <a:gd name="connsiteY134" fmla="*/ 2471738 h 3271838"/>
                <a:gd name="connsiteX135" fmla="*/ 1266825 w 2109788"/>
                <a:gd name="connsiteY135" fmla="*/ 2457450 h 3271838"/>
                <a:gd name="connsiteX136" fmla="*/ 1285875 w 2109788"/>
                <a:gd name="connsiteY136" fmla="*/ 2428875 h 3271838"/>
                <a:gd name="connsiteX137" fmla="*/ 1300163 w 2109788"/>
                <a:gd name="connsiteY137" fmla="*/ 2381250 h 3271838"/>
                <a:gd name="connsiteX138" fmla="*/ 1304925 w 2109788"/>
                <a:gd name="connsiteY138" fmla="*/ 2366963 h 3271838"/>
                <a:gd name="connsiteX139" fmla="*/ 1290638 w 2109788"/>
                <a:gd name="connsiteY139" fmla="*/ 2309813 h 3271838"/>
                <a:gd name="connsiteX140" fmla="*/ 1281113 w 2109788"/>
                <a:gd name="connsiteY140" fmla="*/ 2295525 h 3271838"/>
                <a:gd name="connsiteX141" fmla="*/ 1271588 w 2109788"/>
                <a:gd name="connsiteY141" fmla="*/ 2252663 h 3271838"/>
                <a:gd name="connsiteX142" fmla="*/ 1266825 w 2109788"/>
                <a:gd name="connsiteY142" fmla="*/ 2209800 h 3271838"/>
                <a:gd name="connsiteX143" fmla="*/ 1257300 w 2109788"/>
                <a:gd name="connsiteY143" fmla="*/ 2176463 h 3271838"/>
                <a:gd name="connsiteX144" fmla="*/ 1262063 w 2109788"/>
                <a:gd name="connsiteY144" fmla="*/ 2071688 h 3271838"/>
                <a:gd name="connsiteX145" fmla="*/ 1271588 w 2109788"/>
                <a:gd name="connsiteY145" fmla="*/ 2024063 h 3271838"/>
                <a:gd name="connsiteX146" fmla="*/ 1266825 w 2109788"/>
                <a:gd name="connsiteY146" fmla="*/ 1971675 h 3271838"/>
                <a:gd name="connsiteX147" fmla="*/ 1223963 w 2109788"/>
                <a:gd name="connsiteY147" fmla="*/ 1947863 h 3271838"/>
                <a:gd name="connsiteX148" fmla="*/ 1209675 w 2109788"/>
                <a:gd name="connsiteY148" fmla="*/ 1952625 h 3271838"/>
                <a:gd name="connsiteX149" fmla="*/ 1171575 w 2109788"/>
                <a:gd name="connsiteY149" fmla="*/ 1943100 h 3271838"/>
                <a:gd name="connsiteX150" fmla="*/ 1157288 w 2109788"/>
                <a:gd name="connsiteY150" fmla="*/ 1933575 h 3271838"/>
                <a:gd name="connsiteX151" fmla="*/ 1128713 w 2109788"/>
                <a:gd name="connsiteY151" fmla="*/ 1924050 h 3271838"/>
                <a:gd name="connsiteX152" fmla="*/ 1114425 w 2109788"/>
                <a:gd name="connsiteY152" fmla="*/ 1919288 h 3271838"/>
                <a:gd name="connsiteX153" fmla="*/ 1047750 w 2109788"/>
                <a:gd name="connsiteY153" fmla="*/ 1928813 h 3271838"/>
                <a:gd name="connsiteX154" fmla="*/ 1014413 w 2109788"/>
                <a:gd name="connsiteY154" fmla="*/ 1924050 h 3271838"/>
                <a:gd name="connsiteX155" fmla="*/ 952500 w 2109788"/>
                <a:gd name="connsiteY155" fmla="*/ 1933575 h 3271838"/>
                <a:gd name="connsiteX156" fmla="*/ 890588 w 2109788"/>
                <a:gd name="connsiteY156" fmla="*/ 1928813 h 3271838"/>
                <a:gd name="connsiteX157" fmla="*/ 876300 w 2109788"/>
                <a:gd name="connsiteY157" fmla="*/ 1924050 h 3271838"/>
                <a:gd name="connsiteX158" fmla="*/ 862013 w 2109788"/>
                <a:gd name="connsiteY158" fmla="*/ 1914525 h 3271838"/>
                <a:gd name="connsiteX159" fmla="*/ 842963 w 2109788"/>
                <a:gd name="connsiteY159" fmla="*/ 1909763 h 3271838"/>
                <a:gd name="connsiteX160" fmla="*/ 814388 w 2109788"/>
                <a:gd name="connsiteY160" fmla="*/ 1914525 h 3271838"/>
                <a:gd name="connsiteX161" fmla="*/ 785813 w 2109788"/>
                <a:gd name="connsiteY161" fmla="*/ 1900238 h 3271838"/>
                <a:gd name="connsiteX162" fmla="*/ 714375 w 2109788"/>
                <a:gd name="connsiteY162" fmla="*/ 1905000 h 3271838"/>
                <a:gd name="connsiteX163" fmla="*/ 671513 w 2109788"/>
                <a:gd name="connsiteY163" fmla="*/ 1881188 h 3271838"/>
                <a:gd name="connsiteX164" fmla="*/ 604838 w 2109788"/>
                <a:gd name="connsiteY164" fmla="*/ 1862138 h 3271838"/>
                <a:gd name="connsiteX165" fmla="*/ 566738 w 2109788"/>
                <a:gd name="connsiteY165" fmla="*/ 1857375 h 3271838"/>
                <a:gd name="connsiteX166" fmla="*/ 523875 w 2109788"/>
                <a:gd name="connsiteY166" fmla="*/ 1862138 h 3271838"/>
                <a:gd name="connsiteX167" fmla="*/ 423863 w 2109788"/>
                <a:gd name="connsiteY167" fmla="*/ 1852613 h 3271838"/>
                <a:gd name="connsiteX168" fmla="*/ 352425 w 2109788"/>
                <a:gd name="connsiteY168" fmla="*/ 1843088 h 3271838"/>
                <a:gd name="connsiteX169" fmla="*/ 252413 w 2109788"/>
                <a:gd name="connsiteY169" fmla="*/ 1852613 h 3271838"/>
                <a:gd name="connsiteX170" fmla="*/ 204788 w 2109788"/>
                <a:gd name="connsiteY170" fmla="*/ 1862138 h 3271838"/>
                <a:gd name="connsiteX171" fmla="*/ 166688 w 2109788"/>
                <a:gd name="connsiteY171" fmla="*/ 1871663 h 3271838"/>
                <a:gd name="connsiteX172" fmla="*/ 138113 w 2109788"/>
                <a:gd name="connsiteY172" fmla="*/ 1881188 h 3271838"/>
                <a:gd name="connsiteX173" fmla="*/ 109538 w 2109788"/>
                <a:gd name="connsiteY173" fmla="*/ 1885950 h 3271838"/>
                <a:gd name="connsiteX174" fmla="*/ 80963 w 2109788"/>
                <a:gd name="connsiteY174" fmla="*/ 1876425 h 3271838"/>
                <a:gd name="connsiteX175" fmla="*/ 66675 w 2109788"/>
                <a:gd name="connsiteY175" fmla="*/ 1871663 h 3271838"/>
                <a:gd name="connsiteX176" fmla="*/ 38100 w 2109788"/>
                <a:gd name="connsiteY176" fmla="*/ 1852613 h 3271838"/>
                <a:gd name="connsiteX177" fmla="*/ 19050 w 2109788"/>
                <a:gd name="connsiteY177" fmla="*/ 1824038 h 3271838"/>
                <a:gd name="connsiteX178" fmla="*/ 9525 w 2109788"/>
                <a:gd name="connsiteY178" fmla="*/ 1785938 h 3271838"/>
                <a:gd name="connsiteX179" fmla="*/ 0 w 2109788"/>
                <a:gd name="connsiteY179" fmla="*/ 1757363 h 3271838"/>
                <a:gd name="connsiteX180" fmla="*/ 9525 w 2109788"/>
                <a:gd name="connsiteY180" fmla="*/ 1728788 h 3271838"/>
                <a:gd name="connsiteX181" fmla="*/ 14288 w 2109788"/>
                <a:gd name="connsiteY181" fmla="*/ 1714500 h 3271838"/>
                <a:gd name="connsiteX182" fmla="*/ 23813 w 2109788"/>
                <a:gd name="connsiteY182" fmla="*/ 1700213 h 3271838"/>
                <a:gd name="connsiteX183" fmla="*/ 42863 w 2109788"/>
                <a:gd name="connsiteY183" fmla="*/ 1676400 h 3271838"/>
                <a:gd name="connsiteX184" fmla="*/ 47625 w 2109788"/>
                <a:gd name="connsiteY184" fmla="*/ 1662113 h 3271838"/>
                <a:gd name="connsiteX185" fmla="*/ 76200 w 2109788"/>
                <a:gd name="connsiteY185" fmla="*/ 1643063 h 3271838"/>
                <a:gd name="connsiteX186" fmla="*/ 95250 w 2109788"/>
                <a:gd name="connsiteY186" fmla="*/ 1628775 h 3271838"/>
                <a:gd name="connsiteX187" fmla="*/ 128588 w 2109788"/>
                <a:gd name="connsiteY187" fmla="*/ 1619250 h 3271838"/>
                <a:gd name="connsiteX188" fmla="*/ 171450 w 2109788"/>
                <a:gd name="connsiteY188" fmla="*/ 1609725 h 3271838"/>
                <a:gd name="connsiteX189" fmla="*/ 242888 w 2109788"/>
                <a:gd name="connsiteY189" fmla="*/ 1624013 h 3271838"/>
                <a:gd name="connsiteX190" fmla="*/ 257175 w 2109788"/>
                <a:gd name="connsiteY190" fmla="*/ 1633538 h 3271838"/>
                <a:gd name="connsiteX191" fmla="*/ 285750 w 2109788"/>
                <a:gd name="connsiteY191" fmla="*/ 1643063 h 3271838"/>
                <a:gd name="connsiteX192" fmla="*/ 461963 w 2109788"/>
                <a:gd name="connsiteY192" fmla="*/ 1633538 h 3271838"/>
                <a:gd name="connsiteX193" fmla="*/ 495300 w 2109788"/>
                <a:gd name="connsiteY193" fmla="*/ 1624013 h 3271838"/>
                <a:gd name="connsiteX194" fmla="*/ 514350 w 2109788"/>
                <a:gd name="connsiteY194" fmla="*/ 1619250 h 3271838"/>
                <a:gd name="connsiteX195" fmla="*/ 595313 w 2109788"/>
                <a:gd name="connsiteY195" fmla="*/ 1604963 h 3271838"/>
                <a:gd name="connsiteX196" fmla="*/ 657225 w 2109788"/>
                <a:gd name="connsiteY196" fmla="*/ 1595438 h 3271838"/>
                <a:gd name="connsiteX197" fmla="*/ 876300 w 2109788"/>
                <a:gd name="connsiteY197" fmla="*/ 1585913 h 3271838"/>
                <a:gd name="connsiteX198" fmla="*/ 904875 w 2109788"/>
                <a:gd name="connsiteY198" fmla="*/ 1571625 h 3271838"/>
                <a:gd name="connsiteX199" fmla="*/ 942975 w 2109788"/>
                <a:gd name="connsiteY199" fmla="*/ 1562100 h 3271838"/>
                <a:gd name="connsiteX200" fmla="*/ 1009650 w 2109788"/>
                <a:gd name="connsiteY200" fmla="*/ 1566863 h 3271838"/>
                <a:gd name="connsiteX201" fmla="*/ 1033463 w 2109788"/>
                <a:gd name="connsiteY201" fmla="*/ 1571625 h 3271838"/>
                <a:gd name="connsiteX202" fmla="*/ 1085850 w 2109788"/>
                <a:gd name="connsiteY202" fmla="*/ 1576388 h 3271838"/>
                <a:gd name="connsiteX203" fmla="*/ 1123950 w 2109788"/>
                <a:gd name="connsiteY203" fmla="*/ 1566863 h 3271838"/>
                <a:gd name="connsiteX204" fmla="*/ 1176338 w 2109788"/>
                <a:gd name="connsiteY204" fmla="*/ 1552575 h 3271838"/>
                <a:gd name="connsiteX205" fmla="*/ 1243013 w 2109788"/>
                <a:gd name="connsiteY205" fmla="*/ 1547813 h 3271838"/>
                <a:gd name="connsiteX206" fmla="*/ 1290638 w 2109788"/>
                <a:gd name="connsiteY206" fmla="*/ 1543050 h 3271838"/>
                <a:gd name="connsiteX207" fmla="*/ 1304925 w 2109788"/>
                <a:gd name="connsiteY207" fmla="*/ 1538288 h 3271838"/>
                <a:gd name="connsiteX208" fmla="*/ 1309688 w 2109788"/>
                <a:gd name="connsiteY208" fmla="*/ 1524000 h 3271838"/>
                <a:gd name="connsiteX209" fmla="*/ 1319213 w 2109788"/>
                <a:gd name="connsiteY209" fmla="*/ 1509713 h 3271838"/>
                <a:gd name="connsiteX210" fmla="*/ 1347788 w 2109788"/>
                <a:gd name="connsiteY210" fmla="*/ 1485900 h 3271838"/>
                <a:gd name="connsiteX211" fmla="*/ 1357313 w 2109788"/>
                <a:gd name="connsiteY211" fmla="*/ 1471613 h 3271838"/>
                <a:gd name="connsiteX212" fmla="*/ 1385888 w 2109788"/>
                <a:gd name="connsiteY212" fmla="*/ 1452563 h 3271838"/>
                <a:gd name="connsiteX213" fmla="*/ 1414463 w 2109788"/>
                <a:gd name="connsiteY213" fmla="*/ 1443038 h 3271838"/>
                <a:gd name="connsiteX214" fmla="*/ 1443038 w 2109788"/>
                <a:gd name="connsiteY214" fmla="*/ 1419225 h 3271838"/>
                <a:gd name="connsiteX215" fmla="*/ 1452563 w 2109788"/>
                <a:gd name="connsiteY215" fmla="*/ 1390650 h 3271838"/>
                <a:gd name="connsiteX216" fmla="*/ 1433513 w 2109788"/>
                <a:gd name="connsiteY216" fmla="*/ 1338263 h 3271838"/>
                <a:gd name="connsiteX217" fmla="*/ 1404938 w 2109788"/>
                <a:gd name="connsiteY217" fmla="*/ 1314450 h 3271838"/>
                <a:gd name="connsiteX218" fmla="*/ 1395413 w 2109788"/>
                <a:gd name="connsiteY218" fmla="*/ 1300163 h 3271838"/>
                <a:gd name="connsiteX219" fmla="*/ 1381125 w 2109788"/>
                <a:gd name="connsiteY219" fmla="*/ 1281113 h 3271838"/>
                <a:gd name="connsiteX220" fmla="*/ 1362075 w 2109788"/>
                <a:gd name="connsiteY220" fmla="*/ 1252538 h 3271838"/>
                <a:gd name="connsiteX221" fmla="*/ 1347788 w 2109788"/>
                <a:gd name="connsiteY221" fmla="*/ 1243013 h 3271838"/>
                <a:gd name="connsiteX222" fmla="*/ 1333500 w 2109788"/>
                <a:gd name="connsiteY222" fmla="*/ 1214438 h 3271838"/>
                <a:gd name="connsiteX223" fmla="*/ 1323975 w 2109788"/>
                <a:gd name="connsiteY223" fmla="*/ 1185863 h 3271838"/>
                <a:gd name="connsiteX224" fmla="*/ 1319213 w 2109788"/>
                <a:gd name="connsiteY224" fmla="*/ 1171575 h 3271838"/>
                <a:gd name="connsiteX225" fmla="*/ 1314450 w 2109788"/>
                <a:gd name="connsiteY225" fmla="*/ 1157288 h 3271838"/>
                <a:gd name="connsiteX226" fmla="*/ 1304925 w 2109788"/>
                <a:gd name="connsiteY226" fmla="*/ 1123950 h 3271838"/>
                <a:gd name="connsiteX227" fmla="*/ 1290638 w 2109788"/>
                <a:gd name="connsiteY227" fmla="*/ 1114425 h 3271838"/>
                <a:gd name="connsiteX228" fmla="*/ 1266825 w 2109788"/>
                <a:gd name="connsiteY228" fmla="*/ 1119188 h 3271838"/>
                <a:gd name="connsiteX229" fmla="*/ 1190625 w 2109788"/>
                <a:gd name="connsiteY229" fmla="*/ 1109663 h 3271838"/>
                <a:gd name="connsiteX230" fmla="*/ 1181100 w 2109788"/>
                <a:gd name="connsiteY230" fmla="*/ 1081088 h 3271838"/>
                <a:gd name="connsiteX231" fmla="*/ 1185863 w 2109788"/>
                <a:gd name="connsiteY231" fmla="*/ 1019175 h 3271838"/>
                <a:gd name="connsiteX232" fmla="*/ 1195388 w 2109788"/>
                <a:gd name="connsiteY232" fmla="*/ 1004888 h 3271838"/>
                <a:gd name="connsiteX233" fmla="*/ 1223963 w 2109788"/>
                <a:gd name="connsiteY233" fmla="*/ 981075 h 3271838"/>
                <a:gd name="connsiteX234" fmla="*/ 1238250 w 2109788"/>
                <a:gd name="connsiteY234" fmla="*/ 976313 h 3271838"/>
                <a:gd name="connsiteX235" fmla="*/ 1247775 w 2109788"/>
                <a:gd name="connsiteY235" fmla="*/ 962025 h 3271838"/>
                <a:gd name="connsiteX236" fmla="*/ 1276350 w 2109788"/>
                <a:gd name="connsiteY236" fmla="*/ 942975 h 3271838"/>
                <a:gd name="connsiteX237" fmla="*/ 1285875 w 2109788"/>
                <a:gd name="connsiteY237" fmla="*/ 914400 h 3271838"/>
                <a:gd name="connsiteX238" fmla="*/ 1290638 w 2109788"/>
                <a:gd name="connsiteY238" fmla="*/ 900113 h 3271838"/>
                <a:gd name="connsiteX239" fmla="*/ 1300163 w 2109788"/>
                <a:gd name="connsiteY239" fmla="*/ 885825 h 3271838"/>
                <a:gd name="connsiteX240" fmla="*/ 1295400 w 2109788"/>
                <a:gd name="connsiteY240" fmla="*/ 823913 h 3271838"/>
                <a:gd name="connsiteX241" fmla="*/ 1290638 w 2109788"/>
                <a:gd name="connsiteY241" fmla="*/ 809625 h 3271838"/>
                <a:gd name="connsiteX242" fmla="*/ 1276350 w 2109788"/>
                <a:gd name="connsiteY242" fmla="*/ 800100 h 3271838"/>
                <a:gd name="connsiteX243" fmla="*/ 1266825 w 2109788"/>
                <a:gd name="connsiteY243" fmla="*/ 771525 h 3271838"/>
                <a:gd name="connsiteX244" fmla="*/ 1262063 w 2109788"/>
                <a:gd name="connsiteY244" fmla="*/ 757238 h 3271838"/>
                <a:gd name="connsiteX245" fmla="*/ 1257300 w 2109788"/>
                <a:gd name="connsiteY245" fmla="*/ 738188 h 3271838"/>
                <a:gd name="connsiteX246" fmla="*/ 1252538 w 2109788"/>
                <a:gd name="connsiteY246" fmla="*/ 700088 h 3271838"/>
                <a:gd name="connsiteX247" fmla="*/ 1247775 w 2109788"/>
                <a:gd name="connsiteY247" fmla="*/ 685800 h 3271838"/>
                <a:gd name="connsiteX248" fmla="*/ 1238250 w 2109788"/>
                <a:gd name="connsiteY248" fmla="*/ 642938 h 3271838"/>
                <a:gd name="connsiteX249" fmla="*/ 1243013 w 2109788"/>
                <a:gd name="connsiteY249" fmla="*/ 609600 h 3271838"/>
                <a:gd name="connsiteX250" fmla="*/ 1247775 w 2109788"/>
                <a:gd name="connsiteY250" fmla="*/ 595313 h 3271838"/>
                <a:gd name="connsiteX251" fmla="*/ 1266825 w 2109788"/>
                <a:gd name="connsiteY251" fmla="*/ 590550 h 3271838"/>
                <a:gd name="connsiteX252" fmla="*/ 1290638 w 2109788"/>
                <a:gd name="connsiteY252" fmla="*/ 566738 h 3271838"/>
                <a:gd name="connsiteX253" fmla="*/ 1319213 w 2109788"/>
                <a:gd name="connsiteY253" fmla="*/ 538163 h 3271838"/>
                <a:gd name="connsiteX254" fmla="*/ 1323975 w 2109788"/>
                <a:gd name="connsiteY254" fmla="*/ 523875 h 3271838"/>
                <a:gd name="connsiteX255" fmla="*/ 1333500 w 2109788"/>
                <a:gd name="connsiteY255" fmla="*/ 509588 h 3271838"/>
                <a:gd name="connsiteX256" fmla="*/ 1338263 w 2109788"/>
                <a:gd name="connsiteY256" fmla="*/ 490538 h 3271838"/>
                <a:gd name="connsiteX257" fmla="*/ 1362075 w 2109788"/>
                <a:gd name="connsiteY257" fmla="*/ 423863 h 3271838"/>
                <a:gd name="connsiteX258" fmla="*/ 1371600 w 2109788"/>
                <a:gd name="connsiteY258" fmla="*/ 323850 h 3271838"/>
                <a:gd name="connsiteX259" fmla="*/ 1381125 w 2109788"/>
                <a:gd name="connsiteY259" fmla="*/ 280988 h 3271838"/>
                <a:gd name="connsiteX260" fmla="*/ 1385888 w 2109788"/>
                <a:gd name="connsiteY260" fmla="*/ 247650 h 3271838"/>
                <a:gd name="connsiteX261" fmla="*/ 1395413 w 2109788"/>
                <a:gd name="connsiteY261" fmla="*/ 219075 h 3271838"/>
                <a:gd name="connsiteX262" fmla="*/ 1400175 w 2109788"/>
                <a:gd name="connsiteY262" fmla="*/ 200025 h 3271838"/>
                <a:gd name="connsiteX263" fmla="*/ 1409700 w 2109788"/>
                <a:gd name="connsiteY263" fmla="*/ 104775 h 3271838"/>
                <a:gd name="connsiteX264" fmla="*/ 1433513 w 2109788"/>
                <a:gd name="connsiteY264" fmla="*/ 57150 h 3271838"/>
                <a:gd name="connsiteX265" fmla="*/ 1462088 w 2109788"/>
                <a:gd name="connsiteY265" fmla="*/ 33338 h 3271838"/>
                <a:gd name="connsiteX266" fmla="*/ 1490663 w 2109788"/>
                <a:gd name="connsiteY266" fmla="*/ 23813 h 3271838"/>
                <a:gd name="connsiteX267" fmla="*/ 1504950 w 2109788"/>
                <a:gd name="connsiteY267" fmla="*/ 19050 h 3271838"/>
                <a:gd name="connsiteX268" fmla="*/ 1519238 w 2109788"/>
                <a:gd name="connsiteY268" fmla="*/ 14288 h 3271838"/>
                <a:gd name="connsiteX269" fmla="*/ 1583195 w 2109788"/>
                <a:gd name="connsiteY269" fmla="*/ 0 h 3271838"/>
                <a:gd name="connsiteX0" fmla="*/ 1583195 w 2109788"/>
                <a:gd name="connsiteY0" fmla="*/ 0 h 3271838"/>
                <a:gd name="connsiteX1" fmla="*/ 1628775 w 2109788"/>
                <a:gd name="connsiteY1" fmla="*/ 14288 h 3271838"/>
                <a:gd name="connsiteX2" fmla="*/ 1643063 w 2109788"/>
                <a:gd name="connsiteY2" fmla="*/ 23813 h 3271838"/>
                <a:gd name="connsiteX3" fmla="*/ 1657350 w 2109788"/>
                <a:gd name="connsiteY3" fmla="*/ 123825 h 3271838"/>
                <a:gd name="connsiteX4" fmla="*/ 1666875 w 2109788"/>
                <a:gd name="connsiteY4" fmla="*/ 166688 h 3271838"/>
                <a:gd name="connsiteX5" fmla="*/ 1676400 w 2109788"/>
                <a:gd name="connsiteY5" fmla="*/ 228600 h 3271838"/>
                <a:gd name="connsiteX6" fmla="*/ 1685925 w 2109788"/>
                <a:gd name="connsiteY6" fmla="*/ 261938 h 3271838"/>
                <a:gd name="connsiteX7" fmla="*/ 1700213 w 2109788"/>
                <a:gd name="connsiteY7" fmla="*/ 338138 h 3271838"/>
                <a:gd name="connsiteX8" fmla="*/ 1709738 w 2109788"/>
                <a:gd name="connsiteY8" fmla="*/ 366713 h 3271838"/>
                <a:gd name="connsiteX9" fmla="*/ 1714500 w 2109788"/>
                <a:gd name="connsiteY9" fmla="*/ 381000 h 3271838"/>
                <a:gd name="connsiteX10" fmla="*/ 1724025 w 2109788"/>
                <a:gd name="connsiteY10" fmla="*/ 395288 h 3271838"/>
                <a:gd name="connsiteX11" fmla="*/ 1733550 w 2109788"/>
                <a:gd name="connsiteY11" fmla="*/ 423863 h 3271838"/>
                <a:gd name="connsiteX12" fmla="*/ 1752600 w 2109788"/>
                <a:gd name="connsiteY12" fmla="*/ 452438 h 3271838"/>
                <a:gd name="connsiteX13" fmla="*/ 1757363 w 2109788"/>
                <a:gd name="connsiteY13" fmla="*/ 466725 h 3271838"/>
                <a:gd name="connsiteX14" fmla="*/ 1781175 w 2109788"/>
                <a:gd name="connsiteY14" fmla="*/ 495300 h 3271838"/>
                <a:gd name="connsiteX15" fmla="*/ 1795463 w 2109788"/>
                <a:gd name="connsiteY15" fmla="*/ 500063 h 3271838"/>
                <a:gd name="connsiteX16" fmla="*/ 1804988 w 2109788"/>
                <a:gd name="connsiteY16" fmla="*/ 514350 h 3271838"/>
                <a:gd name="connsiteX17" fmla="*/ 1833563 w 2109788"/>
                <a:gd name="connsiteY17" fmla="*/ 533400 h 3271838"/>
                <a:gd name="connsiteX18" fmla="*/ 1862138 w 2109788"/>
                <a:gd name="connsiteY18" fmla="*/ 576263 h 3271838"/>
                <a:gd name="connsiteX19" fmla="*/ 1871663 w 2109788"/>
                <a:gd name="connsiteY19" fmla="*/ 590550 h 3271838"/>
                <a:gd name="connsiteX20" fmla="*/ 1866900 w 2109788"/>
                <a:gd name="connsiteY20" fmla="*/ 623888 h 3271838"/>
                <a:gd name="connsiteX21" fmla="*/ 1857375 w 2109788"/>
                <a:gd name="connsiteY21" fmla="*/ 685800 h 3271838"/>
                <a:gd name="connsiteX22" fmla="*/ 1847850 w 2109788"/>
                <a:gd name="connsiteY22" fmla="*/ 714375 h 3271838"/>
                <a:gd name="connsiteX23" fmla="*/ 1838325 w 2109788"/>
                <a:gd name="connsiteY23" fmla="*/ 728663 h 3271838"/>
                <a:gd name="connsiteX24" fmla="*/ 1833563 w 2109788"/>
                <a:gd name="connsiteY24" fmla="*/ 747713 h 3271838"/>
                <a:gd name="connsiteX25" fmla="*/ 1828800 w 2109788"/>
                <a:gd name="connsiteY25" fmla="*/ 762000 h 3271838"/>
                <a:gd name="connsiteX26" fmla="*/ 1833563 w 2109788"/>
                <a:gd name="connsiteY26" fmla="*/ 790575 h 3271838"/>
                <a:gd name="connsiteX27" fmla="*/ 1843088 w 2109788"/>
                <a:gd name="connsiteY27" fmla="*/ 819150 h 3271838"/>
                <a:gd name="connsiteX28" fmla="*/ 1847850 w 2109788"/>
                <a:gd name="connsiteY28" fmla="*/ 833438 h 3271838"/>
                <a:gd name="connsiteX29" fmla="*/ 1857375 w 2109788"/>
                <a:gd name="connsiteY29" fmla="*/ 847725 h 3271838"/>
                <a:gd name="connsiteX30" fmla="*/ 1862138 w 2109788"/>
                <a:gd name="connsiteY30" fmla="*/ 866775 h 3271838"/>
                <a:gd name="connsiteX31" fmla="*/ 1871663 w 2109788"/>
                <a:gd name="connsiteY31" fmla="*/ 966788 h 3271838"/>
                <a:gd name="connsiteX32" fmla="*/ 1876425 w 2109788"/>
                <a:gd name="connsiteY32" fmla="*/ 1004888 h 3271838"/>
                <a:gd name="connsiteX33" fmla="*/ 1871663 w 2109788"/>
                <a:gd name="connsiteY33" fmla="*/ 1028700 h 3271838"/>
                <a:gd name="connsiteX34" fmla="*/ 1857375 w 2109788"/>
                <a:gd name="connsiteY34" fmla="*/ 1100138 h 3271838"/>
                <a:gd name="connsiteX35" fmla="*/ 1847850 w 2109788"/>
                <a:gd name="connsiteY35" fmla="*/ 1128713 h 3271838"/>
                <a:gd name="connsiteX36" fmla="*/ 1838325 w 2109788"/>
                <a:gd name="connsiteY36" fmla="*/ 1157288 h 3271838"/>
                <a:gd name="connsiteX37" fmla="*/ 1824038 w 2109788"/>
                <a:gd name="connsiteY37" fmla="*/ 1200150 h 3271838"/>
                <a:gd name="connsiteX38" fmla="*/ 1819275 w 2109788"/>
                <a:gd name="connsiteY38" fmla="*/ 1214438 h 3271838"/>
                <a:gd name="connsiteX39" fmla="*/ 1785938 w 2109788"/>
                <a:gd name="connsiteY39" fmla="*/ 1257300 h 3271838"/>
                <a:gd name="connsiteX40" fmla="*/ 1776413 w 2109788"/>
                <a:gd name="connsiteY40" fmla="*/ 1271588 h 3271838"/>
                <a:gd name="connsiteX41" fmla="*/ 1747838 w 2109788"/>
                <a:gd name="connsiteY41" fmla="*/ 1290638 h 3271838"/>
                <a:gd name="connsiteX42" fmla="*/ 1738313 w 2109788"/>
                <a:gd name="connsiteY42" fmla="*/ 1304925 h 3271838"/>
                <a:gd name="connsiteX43" fmla="*/ 1709738 w 2109788"/>
                <a:gd name="connsiteY43" fmla="*/ 1323975 h 3271838"/>
                <a:gd name="connsiteX44" fmla="*/ 1700213 w 2109788"/>
                <a:gd name="connsiteY44" fmla="*/ 1338263 h 3271838"/>
                <a:gd name="connsiteX45" fmla="*/ 1685925 w 2109788"/>
                <a:gd name="connsiteY45" fmla="*/ 1347788 h 3271838"/>
                <a:gd name="connsiteX46" fmla="*/ 1676400 w 2109788"/>
                <a:gd name="connsiteY46" fmla="*/ 1390650 h 3271838"/>
                <a:gd name="connsiteX47" fmla="*/ 1690688 w 2109788"/>
                <a:gd name="connsiteY47" fmla="*/ 1419225 h 3271838"/>
                <a:gd name="connsiteX48" fmla="*/ 1704975 w 2109788"/>
                <a:gd name="connsiteY48" fmla="*/ 1428750 h 3271838"/>
                <a:gd name="connsiteX49" fmla="*/ 1743075 w 2109788"/>
                <a:gd name="connsiteY49" fmla="*/ 1452563 h 3271838"/>
                <a:gd name="connsiteX50" fmla="*/ 1757363 w 2109788"/>
                <a:gd name="connsiteY50" fmla="*/ 1457325 h 3271838"/>
                <a:gd name="connsiteX51" fmla="*/ 1766888 w 2109788"/>
                <a:gd name="connsiteY51" fmla="*/ 1471613 h 3271838"/>
                <a:gd name="connsiteX52" fmla="*/ 1800225 w 2109788"/>
                <a:gd name="connsiteY52" fmla="*/ 1509713 h 3271838"/>
                <a:gd name="connsiteX53" fmla="*/ 1819275 w 2109788"/>
                <a:gd name="connsiteY53" fmla="*/ 1552575 h 3271838"/>
                <a:gd name="connsiteX54" fmla="*/ 1833563 w 2109788"/>
                <a:gd name="connsiteY54" fmla="*/ 1557338 h 3271838"/>
                <a:gd name="connsiteX55" fmla="*/ 1838325 w 2109788"/>
                <a:gd name="connsiteY55" fmla="*/ 1571625 h 3271838"/>
                <a:gd name="connsiteX56" fmla="*/ 1866900 w 2109788"/>
                <a:gd name="connsiteY56" fmla="*/ 1590675 h 3271838"/>
                <a:gd name="connsiteX57" fmla="*/ 1885950 w 2109788"/>
                <a:gd name="connsiteY57" fmla="*/ 1633538 h 3271838"/>
                <a:gd name="connsiteX58" fmla="*/ 1900238 w 2109788"/>
                <a:gd name="connsiteY58" fmla="*/ 1643063 h 3271838"/>
                <a:gd name="connsiteX59" fmla="*/ 1947863 w 2109788"/>
                <a:gd name="connsiteY59" fmla="*/ 1657350 h 3271838"/>
                <a:gd name="connsiteX60" fmla="*/ 1962150 w 2109788"/>
                <a:gd name="connsiteY60" fmla="*/ 1662113 h 3271838"/>
                <a:gd name="connsiteX61" fmla="*/ 1990725 w 2109788"/>
                <a:gd name="connsiteY61" fmla="*/ 1676400 h 3271838"/>
                <a:gd name="connsiteX62" fmla="*/ 2033588 w 2109788"/>
                <a:gd name="connsiteY62" fmla="*/ 1704975 h 3271838"/>
                <a:gd name="connsiteX63" fmla="*/ 2047875 w 2109788"/>
                <a:gd name="connsiteY63" fmla="*/ 1714500 h 3271838"/>
                <a:gd name="connsiteX64" fmla="*/ 2057400 w 2109788"/>
                <a:gd name="connsiteY64" fmla="*/ 1728788 h 3271838"/>
                <a:gd name="connsiteX65" fmla="*/ 2071688 w 2109788"/>
                <a:gd name="connsiteY65" fmla="*/ 1738313 h 3271838"/>
                <a:gd name="connsiteX66" fmla="*/ 2081213 w 2109788"/>
                <a:gd name="connsiteY66" fmla="*/ 1766888 h 3271838"/>
                <a:gd name="connsiteX67" fmla="*/ 2085975 w 2109788"/>
                <a:gd name="connsiteY67" fmla="*/ 1781175 h 3271838"/>
                <a:gd name="connsiteX68" fmla="*/ 2090738 w 2109788"/>
                <a:gd name="connsiteY68" fmla="*/ 1795463 h 3271838"/>
                <a:gd name="connsiteX69" fmla="*/ 2095500 w 2109788"/>
                <a:gd name="connsiteY69" fmla="*/ 1819275 h 3271838"/>
                <a:gd name="connsiteX70" fmla="*/ 2100263 w 2109788"/>
                <a:gd name="connsiteY70" fmla="*/ 1833563 h 3271838"/>
                <a:gd name="connsiteX71" fmla="*/ 2109788 w 2109788"/>
                <a:gd name="connsiteY71" fmla="*/ 1871663 h 3271838"/>
                <a:gd name="connsiteX72" fmla="*/ 2100263 w 2109788"/>
                <a:gd name="connsiteY72" fmla="*/ 1947863 h 3271838"/>
                <a:gd name="connsiteX73" fmla="*/ 2090738 w 2109788"/>
                <a:gd name="connsiteY73" fmla="*/ 1976438 h 3271838"/>
                <a:gd name="connsiteX74" fmla="*/ 2085975 w 2109788"/>
                <a:gd name="connsiteY74" fmla="*/ 1990725 h 3271838"/>
                <a:gd name="connsiteX75" fmla="*/ 2066925 w 2109788"/>
                <a:gd name="connsiteY75" fmla="*/ 2019300 h 3271838"/>
                <a:gd name="connsiteX76" fmla="*/ 2052638 w 2109788"/>
                <a:gd name="connsiteY76" fmla="*/ 2047875 h 3271838"/>
                <a:gd name="connsiteX77" fmla="*/ 2038350 w 2109788"/>
                <a:gd name="connsiteY77" fmla="*/ 2057400 h 3271838"/>
                <a:gd name="connsiteX78" fmla="*/ 2028825 w 2109788"/>
                <a:gd name="connsiteY78" fmla="*/ 2071688 h 3271838"/>
                <a:gd name="connsiteX79" fmla="*/ 2014538 w 2109788"/>
                <a:gd name="connsiteY79" fmla="*/ 2076450 h 3271838"/>
                <a:gd name="connsiteX80" fmla="*/ 1952625 w 2109788"/>
                <a:gd name="connsiteY80" fmla="*/ 2090738 h 3271838"/>
                <a:gd name="connsiteX81" fmla="*/ 1938338 w 2109788"/>
                <a:gd name="connsiteY81" fmla="*/ 2105025 h 3271838"/>
                <a:gd name="connsiteX82" fmla="*/ 1924050 w 2109788"/>
                <a:gd name="connsiteY82" fmla="*/ 2114550 h 3271838"/>
                <a:gd name="connsiteX83" fmla="*/ 1905000 w 2109788"/>
                <a:gd name="connsiteY83" fmla="*/ 2143125 h 3271838"/>
                <a:gd name="connsiteX84" fmla="*/ 1876425 w 2109788"/>
                <a:gd name="connsiteY84" fmla="*/ 2185988 h 3271838"/>
                <a:gd name="connsiteX85" fmla="*/ 1857375 w 2109788"/>
                <a:gd name="connsiteY85" fmla="*/ 2214563 h 3271838"/>
                <a:gd name="connsiteX86" fmla="*/ 1847850 w 2109788"/>
                <a:gd name="connsiteY86" fmla="*/ 2228850 h 3271838"/>
                <a:gd name="connsiteX87" fmla="*/ 1819275 w 2109788"/>
                <a:gd name="connsiteY87" fmla="*/ 2286000 h 3271838"/>
                <a:gd name="connsiteX88" fmla="*/ 1809750 w 2109788"/>
                <a:gd name="connsiteY88" fmla="*/ 2300288 h 3271838"/>
                <a:gd name="connsiteX89" fmla="*/ 1800225 w 2109788"/>
                <a:gd name="connsiteY89" fmla="*/ 2328863 h 3271838"/>
                <a:gd name="connsiteX90" fmla="*/ 1795463 w 2109788"/>
                <a:gd name="connsiteY90" fmla="*/ 2343150 h 3271838"/>
                <a:gd name="connsiteX91" fmla="*/ 1804988 w 2109788"/>
                <a:gd name="connsiteY91" fmla="*/ 2376488 h 3271838"/>
                <a:gd name="connsiteX92" fmla="*/ 1814513 w 2109788"/>
                <a:gd name="connsiteY92" fmla="*/ 2405063 h 3271838"/>
                <a:gd name="connsiteX93" fmla="*/ 1819275 w 2109788"/>
                <a:gd name="connsiteY93" fmla="*/ 2419350 h 3271838"/>
                <a:gd name="connsiteX94" fmla="*/ 1828800 w 2109788"/>
                <a:gd name="connsiteY94" fmla="*/ 2462213 h 3271838"/>
                <a:gd name="connsiteX95" fmla="*/ 1838325 w 2109788"/>
                <a:gd name="connsiteY95" fmla="*/ 2476500 h 3271838"/>
                <a:gd name="connsiteX96" fmla="*/ 1847850 w 2109788"/>
                <a:gd name="connsiteY96" fmla="*/ 2505075 h 3271838"/>
                <a:gd name="connsiteX97" fmla="*/ 1871663 w 2109788"/>
                <a:gd name="connsiteY97" fmla="*/ 2547938 h 3271838"/>
                <a:gd name="connsiteX98" fmla="*/ 1866900 w 2109788"/>
                <a:gd name="connsiteY98" fmla="*/ 2690813 h 3271838"/>
                <a:gd name="connsiteX99" fmla="*/ 1866900 w 2109788"/>
                <a:gd name="connsiteY99" fmla="*/ 2733675 h 3271838"/>
                <a:gd name="connsiteX100" fmla="*/ 1866900 w 2109788"/>
                <a:gd name="connsiteY100" fmla="*/ 3038475 h 3271838"/>
                <a:gd name="connsiteX101" fmla="*/ 1862138 w 2109788"/>
                <a:gd name="connsiteY101" fmla="*/ 3071813 h 3271838"/>
                <a:gd name="connsiteX102" fmla="*/ 1852613 w 2109788"/>
                <a:gd name="connsiteY102" fmla="*/ 3138488 h 3271838"/>
                <a:gd name="connsiteX103" fmla="*/ 1847850 w 2109788"/>
                <a:gd name="connsiteY103" fmla="*/ 3152775 h 3271838"/>
                <a:gd name="connsiteX104" fmla="*/ 1828800 w 2109788"/>
                <a:gd name="connsiteY104" fmla="*/ 3181350 h 3271838"/>
                <a:gd name="connsiteX105" fmla="*/ 1824038 w 2109788"/>
                <a:gd name="connsiteY105" fmla="*/ 3195638 h 3271838"/>
                <a:gd name="connsiteX106" fmla="*/ 1781175 w 2109788"/>
                <a:gd name="connsiteY106" fmla="*/ 3214688 h 3271838"/>
                <a:gd name="connsiteX107" fmla="*/ 1738313 w 2109788"/>
                <a:gd name="connsiteY107" fmla="*/ 3238500 h 3271838"/>
                <a:gd name="connsiteX108" fmla="*/ 1724025 w 2109788"/>
                <a:gd name="connsiteY108" fmla="*/ 3248025 h 3271838"/>
                <a:gd name="connsiteX109" fmla="*/ 1685925 w 2109788"/>
                <a:gd name="connsiteY109" fmla="*/ 3257550 h 3271838"/>
                <a:gd name="connsiteX110" fmla="*/ 1590675 w 2109788"/>
                <a:gd name="connsiteY110" fmla="*/ 3267075 h 3271838"/>
                <a:gd name="connsiteX111" fmla="*/ 1571625 w 2109788"/>
                <a:gd name="connsiteY111" fmla="*/ 3271838 h 3271838"/>
                <a:gd name="connsiteX112" fmla="*/ 1509713 w 2109788"/>
                <a:gd name="connsiteY112" fmla="*/ 3267075 h 3271838"/>
                <a:gd name="connsiteX113" fmla="*/ 1476375 w 2109788"/>
                <a:gd name="connsiteY113" fmla="*/ 3257550 h 3271838"/>
                <a:gd name="connsiteX114" fmla="*/ 1443038 w 2109788"/>
                <a:gd name="connsiteY114" fmla="*/ 3252788 h 3271838"/>
                <a:gd name="connsiteX115" fmla="*/ 1428750 w 2109788"/>
                <a:gd name="connsiteY115" fmla="*/ 3248025 h 3271838"/>
                <a:gd name="connsiteX116" fmla="*/ 1376363 w 2109788"/>
                <a:gd name="connsiteY116" fmla="*/ 3238500 h 3271838"/>
                <a:gd name="connsiteX117" fmla="*/ 1357313 w 2109788"/>
                <a:gd name="connsiteY117" fmla="*/ 3233738 h 3271838"/>
                <a:gd name="connsiteX118" fmla="*/ 1328738 w 2109788"/>
                <a:gd name="connsiteY118" fmla="*/ 3224213 h 3271838"/>
                <a:gd name="connsiteX119" fmla="*/ 1300163 w 2109788"/>
                <a:gd name="connsiteY119" fmla="*/ 3209925 h 3271838"/>
                <a:gd name="connsiteX120" fmla="*/ 1271588 w 2109788"/>
                <a:gd name="connsiteY120" fmla="*/ 3195638 h 3271838"/>
                <a:gd name="connsiteX121" fmla="*/ 1257300 w 2109788"/>
                <a:gd name="connsiteY121" fmla="*/ 3186113 h 3271838"/>
                <a:gd name="connsiteX122" fmla="*/ 1247775 w 2109788"/>
                <a:gd name="connsiteY122" fmla="*/ 3157538 h 3271838"/>
                <a:gd name="connsiteX123" fmla="*/ 1247775 w 2109788"/>
                <a:gd name="connsiteY123" fmla="*/ 3014663 h 3271838"/>
                <a:gd name="connsiteX124" fmla="*/ 1238250 w 2109788"/>
                <a:gd name="connsiteY124" fmla="*/ 2981325 h 3271838"/>
                <a:gd name="connsiteX125" fmla="*/ 1243013 w 2109788"/>
                <a:gd name="connsiteY125" fmla="*/ 2924175 h 3271838"/>
                <a:gd name="connsiteX126" fmla="*/ 1252538 w 2109788"/>
                <a:gd name="connsiteY126" fmla="*/ 2881313 h 3271838"/>
                <a:gd name="connsiteX127" fmla="*/ 1247775 w 2109788"/>
                <a:gd name="connsiteY127" fmla="*/ 2805113 h 3271838"/>
                <a:gd name="connsiteX128" fmla="*/ 1252538 w 2109788"/>
                <a:gd name="connsiteY128" fmla="*/ 2743200 h 3271838"/>
                <a:gd name="connsiteX129" fmla="*/ 1252538 w 2109788"/>
                <a:gd name="connsiteY129" fmla="*/ 2671763 h 3271838"/>
                <a:gd name="connsiteX130" fmla="*/ 1243013 w 2109788"/>
                <a:gd name="connsiteY130" fmla="*/ 2605088 h 3271838"/>
                <a:gd name="connsiteX131" fmla="*/ 1238250 w 2109788"/>
                <a:gd name="connsiteY131" fmla="*/ 2590800 h 3271838"/>
                <a:gd name="connsiteX132" fmla="*/ 1243013 w 2109788"/>
                <a:gd name="connsiteY132" fmla="*/ 2533650 h 3271838"/>
                <a:gd name="connsiteX133" fmla="*/ 1247775 w 2109788"/>
                <a:gd name="connsiteY133" fmla="*/ 2519363 h 3271838"/>
                <a:gd name="connsiteX134" fmla="*/ 1262063 w 2109788"/>
                <a:gd name="connsiteY134" fmla="*/ 2471738 h 3271838"/>
                <a:gd name="connsiteX135" fmla="*/ 1266825 w 2109788"/>
                <a:gd name="connsiteY135" fmla="*/ 2457450 h 3271838"/>
                <a:gd name="connsiteX136" fmla="*/ 1285875 w 2109788"/>
                <a:gd name="connsiteY136" fmla="*/ 2428875 h 3271838"/>
                <a:gd name="connsiteX137" fmla="*/ 1300163 w 2109788"/>
                <a:gd name="connsiteY137" fmla="*/ 2381250 h 3271838"/>
                <a:gd name="connsiteX138" fmla="*/ 1304925 w 2109788"/>
                <a:gd name="connsiteY138" fmla="*/ 2366963 h 3271838"/>
                <a:gd name="connsiteX139" fmla="*/ 1290638 w 2109788"/>
                <a:gd name="connsiteY139" fmla="*/ 2309813 h 3271838"/>
                <a:gd name="connsiteX140" fmla="*/ 1281113 w 2109788"/>
                <a:gd name="connsiteY140" fmla="*/ 2295525 h 3271838"/>
                <a:gd name="connsiteX141" fmla="*/ 1271588 w 2109788"/>
                <a:gd name="connsiteY141" fmla="*/ 2252663 h 3271838"/>
                <a:gd name="connsiteX142" fmla="*/ 1266825 w 2109788"/>
                <a:gd name="connsiteY142" fmla="*/ 2209800 h 3271838"/>
                <a:gd name="connsiteX143" fmla="*/ 1257300 w 2109788"/>
                <a:gd name="connsiteY143" fmla="*/ 2176463 h 3271838"/>
                <a:gd name="connsiteX144" fmla="*/ 1262063 w 2109788"/>
                <a:gd name="connsiteY144" fmla="*/ 2071688 h 3271838"/>
                <a:gd name="connsiteX145" fmla="*/ 1271588 w 2109788"/>
                <a:gd name="connsiteY145" fmla="*/ 2024063 h 3271838"/>
                <a:gd name="connsiteX146" fmla="*/ 1266825 w 2109788"/>
                <a:gd name="connsiteY146" fmla="*/ 1971675 h 3271838"/>
                <a:gd name="connsiteX147" fmla="*/ 1223963 w 2109788"/>
                <a:gd name="connsiteY147" fmla="*/ 1947863 h 3271838"/>
                <a:gd name="connsiteX148" fmla="*/ 1209675 w 2109788"/>
                <a:gd name="connsiteY148" fmla="*/ 1952625 h 3271838"/>
                <a:gd name="connsiteX149" fmla="*/ 1171575 w 2109788"/>
                <a:gd name="connsiteY149" fmla="*/ 1943100 h 3271838"/>
                <a:gd name="connsiteX150" fmla="*/ 1157288 w 2109788"/>
                <a:gd name="connsiteY150" fmla="*/ 1933575 h 3271838"/>
                <a:gd name="connsiteX151" fmla="*/ 1128713 w 2109788"/>
                <a:gd name="connsiteY151" fmla="*/ 1924050 h 3271838"/>
                <a:gd name="connsiteX152" fmla="*/ 1114425 w 2109788"/>
                <a:gd name="connsiteY152" fmla="*/ 1919288 h 3271838"/>
                <a:gd name="connsiteX153" fmla="*/ 1047750 w 2109788"/>
                <a:gd name="connsiteY153" fmla="*/ 1928813 h 3271838"/>
                <a:gd name="connsiteX154" fmla="*/ 1014413 w 2109788"/>
                <a:gd name="connsiteY154" fmla="*/ 1924050 h 3271838"/>
                <a:gd name="connsiteX155" fmla="*/ 952500 w 2109788"/>
                <a:gd name="connsiteY155" fmla="*/ 1933575 h 3271838"/>
                <a:gd name="connsiteX156" fmla="*/ 890588 w 2109788"/>
                <a:gd name="connsiteY156" fmla="*/ 1928813 h 3271838"/>
                <a:gd name="connsiteX157" fmla="*/ 876300 w 2109788"/>
                <a:gd name="connsiteY157" fmla="*/ 1924050 h 3271838"/>
                <a:gd name="connsiteX158" fmla="*/ 862013 w 2109788"/>
                <a:gd name="connsiteY158" fmla="*/ 1914525 h 3271838"/>
                <a:gd name="connsiteX159" fmla="*/ 842963 w 2109788"/>
                <a:gd name="connsiteY159" fmla="*/ 1909763 h 3271838"/>
                <a:gd name="connsiteX160" fmla="*/ 814388 w 2109788"/>
                <a:gd name="connsiteY160" fmla="*/ 1914525 h 3271838"/>
                <a:gd name="connsiteX161" fmla="*/ 785813 w 2109788"/>
                <a:gd name="connsiteY161" fmla="*/ 1900238 h 3271838"/>
                <a:gd name="connsiteX162" fmla="*/ 714375 w 2109788"/>
                <a:gd name="connsiteY162" fmla="*/ 1905000 h 3271838"/>
                <a:gd name="connsiteX163" fmla="*/ 671513 w 2109788"/>
                <a:gd name="connsiteY163" fmla="*/ 1881188 h 3271838"/>
                <a:gd name="connsiteX164" fmla="*/ 604838 w 2109788"/>
                <a:gd name="connsiteY164" fmla="*/ 1862138 h 3271838"/>
                <a:gd name="connsiteX165" fmla="*/ 566738 w 2109788"/>
                <a:gd name="connsiteY165" fmla="*/ 1857375 h 3271838"/>
                <a:gd name="connsiteX166" fmla="*/ 523875 w 2109788"/>
                <a:gd name="connsiteY166" fmla="*/ 1862138 h 3271838"/>
                <a:gd name="connsiteX167" fmla="*/ 423863 w 2109788"/>
                <a:gd name="connsiteY167" fmla="*/ 1852613 h 3271838"/>
                <a:gd name="connsiteX168" fmla="*/ 352425 w 2109788"/>
                <a:gd name="connsiteY168" fmla="*/ 1843088 h 3271838"/>
                <a:gd name="connsiteX169" fmla="*/ 252413 w 2109788"/>
                <a:gd name="connsiteY169" fmla="*/ 1852613 h 3271838"/>
                <a:gd name="connsiteX170" fmla="*/ 204788 w 2109788"/>
                <a:gd name="connsiteY170" fmla="*/ 1862138 h 3271838"/>
                <a:gd name="connsiteX171" fmla="*/ 166688 w 2109788"/>
                <a:gd name="connsiteY171" fmla="*/ 1871663 h 3271838"/>
                <a:gd name="connsiteX172" fmla="*/ 138113 w 2109788"/>
                <a:gd name="connsiteY172" fmla="*/ 1881188 h 3271838"/>
                <a:gd name="connsiteX173" fmla="*/ 109538 w 2109788"/>
                <a:gd name="connsiteY173" fmla="*/ 1885950 h 3271838"/>
                <a:gd name="connsiteX174" fmla="*/ 80963 w 2109788"/>
                <a:gd name="connsiteY174" fmla="*/ 1876425 h 3271838"/>
                <a:gd name="connsiteX175" fmla="*/ 66675 w 2109788"/>
                <a:gd name="connsiteY175" fmla="*/ 1871663 h 3271838"/>
                <a:gd name="connsiteX176" fmla="*/ 38100 w 2109788"/>
                <a:gd name="connsiteY176" fmla="*/ 1852613 h 3271838"/>
                <a:gd name="connsiteX177" fmla="*/ 19050 w 2109788"/>
                <a:gd name="connsiteY177" fmla="*/ 1824038 h 3271838"/>
                <a:gd name="connsiteX178" fmla="*/ 9525 w 2109788"/>
                <a:gd name="connsiteY178" fmla="*/ 1785938 h 3271838"/>
                <a:gd name="connsiteX179" fmla="*/ 0 w 2109788"/>
                <a:gd name="connsiteY179" fmla="*/ 1757363 h 3271838"/>
                <a:gd name="connsiteX180" fmla="*/ 9525 w 2109788"/>
                <a:gd name="connsiteY180" fmla="*/ 1728788 h 3271838"/>
                <a:gd name="connsiteX181" fmla="*/ 14288 w 2109788"/>
                <a:gd name="connsiteY181" fmla="*/ 1714500 h 3271838"/>
                <a:gd name="connsiteX182" fmla="*/ 23813 w 2109788"/>
                <a:gd name="connsiteY182" fmla="*/ 1700213 h 3271838"/>
                <a:gd name="connsiteX183" fmla="*/ 42863 w 2109788"/>
                <a:gd name="connsiteY183" fmla="*/ 1676400 h 3271838"/>
                <a:gd name="connsiteX184" fmla="*/ 47625 w 2109788"/>
                <a:gd name="connsiteY184" fmla="*/ 1662113 h 3271838"/>
                <a:gd name="connsiteX185" fmla="*/ 76200 w 2109788"/>
                <a:gd name="connsiteY185" fmla="*/ 1643063 h 3271838"/>
                <a:gd name="connsiteX186" fmla="*/ 95250 w 2109788"/>
                <a:gd name="connsiteY186" fmla="*/ 1628775 h 3271838"/>
                <a:gd name="connsiteX187" fmla="*/ 128588 w 2109788"/>
                <a:gd name="connsiteY187" fmla="*/ 1619250 h 3271838"/>
                <a:gd name="connsiteX188" fmla="*/ 171450 w 2109788"/>
                <a:gd name="connsiteY188" fmla="*/ 1609725 h 3271838"/>
                <a:gd name="connsiteX189" fmla="*/ 242888 w 2109788"/>
                <a:gd name="connsiteY189" fmla="*/ 1624013 h 3271838"/>
                <a:gd name="connsiteX190" fmla="*/ 257175 w 2109788"/>
                <a:gd name="connsiteY190" fmla="*/ 1633538 h 3271838"/>
                <a:gd name="connsiteX191" fmla="*/ 285750 w 2109788"/>
                <a:gd name="connsiteY191" fmla="*/ 1643063 h 3271838"/>
                <a:gd name="connsiteX192" fmla="*/ 461963 w 2109788"/>
                <a:gd name="connsiteY192" fmla="*/ 1633538 h 3271838"/>
                <a:gd name="connsiteX193" fmla="*/ 495300 w 2109788"/>
                <a:gd name="connsiteY193" fmla="*/ 1624013 h 3271838"/>
                <a:gd name="connsiteX194" fmla="*/ 514350 w 2109788"/>
                <a:gd name="connsiteY194" fmla="*/ 1619250 h 3271838"/>
                <a:gd name="connsiteX195" fmla="*/ 595313 w 2109788"/>
                <a:gd name="connsiteY195" fmla="*/ 1604963 h 3271838"/>
                <a:gd name="connsiteX196" fmla="*/ 657225 w 2109788"/>
                <a:gd name="connsiteY196" fmla="*/ 1595438 h 3271838"/>
                <a:gd name="connsiteX197" fmla="*/ 876300 w 2109788"/>
                <a:gd name="connsiteY197" fmla="*/ 1585913 h 3271838"/>
                <a:gd name="connsiteX198" fmla="*/ 904875 w 2109788"/>
                <a:gd name="connsiteY198" fmla="*/ 1571625 h 3271838"/>
                <a:gd name="connsiteX199" fmla="*/ 942975 w 2109788"/>
                <a:gd name="connsiteY199" fmla="*/ 1562100 h 3271838"/>
                <a:gd name="connsiteX200" fmla="*/ 1009650 w 2109788"/>
                <a:gd name="connsiteY200" fmla="*/ 1566863 h 3271838"/>
                <a:gd name="connsiteX201" fmla="*/ 1033463 w 2109788"/>
                <a:gd name="connsiteY201" fmla="*/ 1571625 h 3271838"/>
                <a:gd name="connsiteX202" fmla="*/ 1085850 w 2109788"/>
                <a:gd name="connsiteY202" fmla="*/ 1576388 h 3271838"/>
                <a:gd name="connsiteX203" fmla="*/ 1123950 w 2109788"/>
                <a:gd name="connsiteY203" fmla="*/ 1566863 h 3271838"/>
                <a:gd name="connsiteX204" fmla="*/ 1176338 w 2109788"/>
                <a:gd name="connsiteY204" fmla="*/ 1552575 h 3271838"/>
                <a:gd name="connsiteX205" fmla="*/ 1243013 w 2109788"/>
                <a:gd name="connsiteY205" fmla="*/ 1547813 h 3271838"/>
                <a:gd name="connsiteX206" fmla="*/ 1290638 w 2109788"/>
                <a:gd name="connsiteY206" fmla="*/ 1543050 h 3271838"/>
                <a:gd name="connsiteX207" fmla="*/ 1304925 w 2109788"/>
                <a:gd name="connsiteY207" fmla="*/ 1538288 h 3271838"/>
                <a:gd name="connsiteX208" fmla="*/ 1309688 w 2109788"/>
                <a:gd name="connsiteY208" fmla="*/ 1524000 h 3271838"/>
                <a:gd name="connsiteX209" fmla="*/ 1319213 w 2109788"/>
                <a:gd name="connsiteY209" fmla="*/ 1509713 h 3271838"/>
                <a:gd name="connsiteX210" fmla="*/ 1347788 w 2109788"/>
                <a:gd name="connsiteY210" fmla="*/ 1485900 h 3271838"/>
                <a:gd name="connsiteX211" fmla="*/ 1357313 w 2109788"/>
                <a:gd name="connsiteY211" fmla="*/ 1471613 h 3271838"/>
                <a:gd name="connsiteX212" fmla="*/ 1385888 w 2109788"/>
                <a:gd name="connsiteY212" fmla="*/ 1452563 h 3271838"/>
                <a:gd name="connsiteX213" fmla="*/ 1414463 w 2109788"/>
                <a:gd name="connsiteY213" fmla="*/ 1443038 h 3271838"/>
                <a:gd name="connsiteX214" fmla="*/ 1443038 w 2109788"/>
                <a:gd name="connsiteY214" fmla="*/ 1419225 h 3271838"/>
                <a:gd name="connsiteX215" fmla="*/ 1452563 w 2109788"/>
                <a:gd name="connsiteY215" fmla="*/ 1390650 h 3271838"/>
                <a:gd name="connsiteX216" fmla="*/ 1433513 w 2109788"/>
                <a:gd name="connsiteY216" fmla="*/ 1338263 h 3271838"/>
                <a:gd name="connsiteX217" fmla="*/ 1404938 w 2109788"/>
                <a:gd name="connsiteY217" fmla="*/ 1314450 h 3271838"/>
                <a:gd name="connsiteX218" fmla="*/ 1395413 w 2109788"/>
                <a:gd name="connsiteY218" fmla="*/ 1300163 h 3271838"/>
                <a:gd name="connsiteX219" fmla="*/ 1381125 w 2109788"/>
                <a:gd name="connsiteY219" fmla="*/ 1281113 h 3271838"/>
                <a:gd name="connsiteX220" fmla="*/ 1362075 w 2109788"/>
                <a:gd name="connsiteY220" fmla="*/ 1252538 h 3271838"/>
                <a:gd name="connsiteX221" fmla="*/ 1347788 w 2109788"/>
                <a:gd name="connsiteY221" fmla="*/ 1243013 h 3271838"/>
                <a:gd name="connsiteX222" fmla="*/ 1333500 w 2109788"/>
                <a:gd name="connsiteY222" fmla="*/ 1214438 h 3271838"/>
                <a:gd name="connsiteX223" fmla="*/ 1323975 w 2109788"/>
                <a:gd name="connsiteY223" fmla="*/ 1185863 h 3271838"/>
                <a:gd name="connsiteX224" fmla="*/ 1319213 w 2109788"/>
                <a:gd name="connsiteY224" fmla="*/ 1171575 h 3271838"/>
                <a:gd name="connsiteX225" fmla="*/ 1314450 w 2109788"/>
                <a:gd name="connsiteY225" fmla="*/ 1157288 h 3271838"/>
                <a:gd name="connsiteX226" fmla="*/ 1304925 w 2109788"/>
                <a:gd name="connsiteY226" fmla="*/ 1123950 h 3271838"/>
                <a:gd name="connsiteX227" fmla="*/ 1290638 w 2109788"/>
                <a:gd name="connsiteY227" fmla="*/ 1114425 h 3271838"/>
                <a:gd name="connsiteX228" fmla="*/ 1266825 w 2109788"/>
                <a:gd name="connsiteY228" fmla="*/ 1119188 h 3271838"/>
                <a:gd name="connsiteX229" fmla="*/ 1190625 w 2109788"/>
                <a:gd name="connsiteY229" fmla="*/ 1109663 h 3271838"/>
                <a:gd name="connsiteX230" fmla="*/ 1181100 w 2109788"/>
                <a:gd name="connsiteY230" fmla="*/ 1081088 h 3271838"/>
                <a:gd name="connsiteX231" fmla="*/ 1185863 w 2109788"/>
                <a:gd name="connsiteY231" fmla="*/ 1019175 h 3271838"/>
                <a:gd name="connsiteX232" fmla="*/ 1195388 w 2109788"/>
                <a:gd name="connsiteY232" fmla="*/ 1004888 h 3271838"/>
                <a:gd name="connsiteX233" fmla="*/ 1223963 w 2109788"/>
                <a:gd name="connsiteY233" fmla="*/ 981075 h 3271838"/>
                <a:gd name="connsiteX234" fmla="*/ 1238250 w 2109788"/>
                <a:gd name="connsiteY234" fmla="*/ 976313 h 3271838"/>
                <a:gd name="connsiteX235" fmla="*/ 1247775 w 2109788"/>
                <a:gd name="connsiteY235" fmla="*/ 962025 h 3271838"/>
                <a:gd name="connsiteX236" fmla="*/ 1276350 w 2109788"/>
                <a:gd name="connsiteY236" fmla="*/ 942975 h 3271838"/>
                <a:gd name="connsiteX237" fmla="*/ 1285875 w 2109788"/>
                <a:gd name="connsiteY237" fmla="*/ 914400 h 3271838"/>
                <a:gd name="connsiteX238" fmla="*/ 1290638 w 2109788"/>
                <a:gd name="connsiteY238" fmla="*/ 900113 h 3271838"/>
                <a:gd name="connsiteX239" fmla="*/ 1300163 w 2109788"/>
                <a:gd name="connsiteY239" fmla="*/ 885825 h 3271838"/>
                <a:gd name="connsiteX240" fmla="*/ 1295400 w 2109788"/>
                <a:gd name="connsiteY240" fmla="*/ 823913 h 3271838"/>
                <a:gd name="connsiteX241" fmla="*/ 1290638 w 2109788"/>
                <a:gd name="connsiteY241" fmla="*/ 809625 h 3271838"/>
                <a:gd name="connsiteX242" fmla="*/ 1276350 w 2109788"/>
                <a:gd name="connsiteY242" fmla="*/ 800100 h 3271838"/>
                <a:gd name="connsiteX243" fmla="*/ 1266825 w 2109788"/>
                <a:gd name="connsiteY243" fmla="*/ 771525 h 3271838"/>
                <a:gd name="connsiteX244" fmla="*/ 1262063 w 2109788"/>
                <a:gd name="connsiteY244" fmla="*/ 757238 h 3271838"/>
                <a:gd name="connsiteX245" fmla="*/ 1257300 w 2109788"/>
                <a:gd name="connsiteY245" fmla="*/ 738188 h 3271838"/>
                <a:gd name="connsiteX246" fmla="*/ 1252538 w 2109788"/>
                <a:gd name="connsiteY246" fmla="*/ 700088 h 3271838"/>
                <a:gd name="connsiteX247" fmla="*/ 1247775 w 2109788"/>
                <a:gd name="connsiteY247" fmla="*/ 685800 h 3271838"/>
                <a:gd name="connsiteX248" fmla="*/ 1238250 w 2109788"/>
                <a:gd name="connsiteY248" fmla="*/ 642938 h 3271838"/>
                <a:gd name="connsiteX249" fmla="*/ 1243013 w 2109788"/>
                <a:gd name="connsiteY249" fmla="*/ 609600 h 3271838"/>
                <a:gd name="connsiteX250" fmla="*/ 1247775 w 2109788"/>
                <a:gd name="connsiteY250" fmla="*/ 595313 h 3271838"/>
                <a:gd name="connsiteX251" fmla="*/ 1266825 w 2109788"/>
                <a:gd name="connsiteY251" fmla="*/ 590550 h 3271838"/>
                <a:gd name="connsiteX252" fmla="*/ 1290638 w 2109788"/>
                <a:gd name="connsiteY252" fmla="*/ 566738 h 3271838"/>
                <a:gd name="connsiteX253" fmla="*/ 1319213 w 2109788"/>
                <a:gd name="connsiteY253" fmla="*/ 538163 h 3271838"/>
                <a:gd name="connsiteX254" fmla="*/ 1323975 w 2109788"/>
                <a:gd name="connsiteY254" fmla="*/ 523875 h 3271838"/>
                <a:gd name="connsiteX255" fmla="*/ 1333500 w 2109788"/>
                <a:gd name="connsiteY255" fmla="*/ 509588 h 3271838"/>
                <a:gd name="connsiteX256" fmla="*/ 1338263 w 2109788"/>
                <a:gd name="connsiteY256" fmla="*/ 490538 h 3271838"/>
                <a:gd name="connsiteX257" fmla="*/ 1362075 w 2109788"/>
                <a:gd name="connsiteY257" fmla="*/ 423863 h 3271838"/>
                <a:gd name="connsiteX258" fmla="*/ 1371600 w 2109788"/>
                <a:gd name="connsiteY258" fmla="*/ 323850 h 3271838"/>
                <a:gd name="connsiteX259" fmla="*/ 1381125 w 2109788"/>
                <a:gd name="connsiteY259" fmla="*/ 280988 h 3271838"/>
                <a:gd name="connsiteX260" fmla="*/ 1385888 w 2109788"/>
                <a:gd name="connsiteY260" fmla="*/ 247650 h 3271838"/>
                <a:gd name="connsiteX261" fmla="*/ 1395413 w 2109788"/>
                <a:gd name="connsiteY261" fmla="*/ 219075 h 3271838"/>
                <a:gd name="connsiteX262" fmla="*/ 1400175 w 2109788"/>
                <a:gd name="connsiteY262" fmla="*/ 200025 h 3271838"/>
                <a:gd name="connsiteX263" fmla="*/ 1409700 w 2109788"/>
                <a:gd name="connsiteY263" fmla="*/ 104775 h 3271838"/>
                <a:gd name="connsiteX264" fmla="*/ 1433513 w 2109788"/>
                <a:gd name="connsiteY264" fmla="*/ 57150 h 3271838"/>
                <a:gd name="connsiteX265" fmla="*/ 1462088 w 2109788"/>
                <a:gd name="connsiteY265" fmla="*/ 33338 h 3271838"/>
                <a:gd name="connsiteX266" fmla="*/ 1490663 w 2109788"/>
                <a:gd name="connsiteY266" fmla="*/ 23813 h 3271838"/>
                <a:gd name="connsiteX267" fmla="*/ 1504950 w 2109788"/>
                <a:gd name="connsiteY267" fmla="*/ 19050 h 3271838"/>
                <a:gd name="connsiteX268" fmla="*/ 1519238 w 2109788"/>
                <a:gd name="connsiteY268" fmla="*/ 14288 h 3271838"/>
                <a:gd name="connsiteX269" fmla="*/ 1583195 w 2109788"/>
                <a:gd name="connsiteY269" fmla="*/ 0 h 3271838"/>
                <a:gd name="connsiteX0" fmla="*/ 1583195 w 2109788"/>
                <a:gd name="connsiteY0" fmla="*/ 0 h 3271838"/>
                <a:gd name="connsiteX1" fmla="*/ 1628775 w 2109788"/>
                <a:gd name="connsiteY1" fmla="*/ 14288 h 3271838"/>
                <a:gd name="connsiteX2" fmla="*/ 1643063 w 2109788"/>
                <a:gd name="connsiteY2" fmla="*/ 23813 h 3271838"/>
                <a:gd name="connsiteX3" fmla="*/ 1657350 w 2109788"/>
                <a:gd name="connsiteY3" fmla="*/ 123825 h 3271838"/>
                <a:gd name="connsiteX4" fmla="*/ 1666875 w 2109788"/>
                <a:gd name="connsiteY4" fmla="*/ 166688 h 3271838"/>
                <a:gd name="connsiteX5" fmla="*/ 1676400 w 2109788"/>
                <a:gd name="connsiteY5" fmla="*/ 228600 h 3271838"/>
                <a:gd name="connsiteX6" fmla="*/ 1685925 w 2109788"/>
                <a:gd name="connsiteY6" fmla="*/ 261938 h 3271838"/>
                <a:gd name="connsiteX7" fmla="*/ 1700213 w 2109788"/>
                <a:gd name="connsiteY7" fmla="*/ 338138 h 3271838"/>
                <a:gd name="connsiteX8" fmla="*/ 1709738 w 2109788"/>
                <a:gd name="connsiteY8" fmla="*/ 366713 h 3271838"/>
                <a:gd name="connsiteX9" fmla="*/ 1714500 w 2109788"/>
                <a:gd name="connsiteY9" fmla="*/ 381000 h 3271838"/>
                <a:gd name="connsiteX10" fmla="*/ 1724025 w 2109788"/>
                <a:gd name="connsiteY10" fmla="*/ 395288 h 3271838"/>
                <a:gd name="connsiteX11" fmla="*/ 1733550 w 2109788"/>
                <a:gd name="connsiteY11" fmla="*/ 423863 h 3271838"/>
                <a:gd name="connsiteX12" fmla="*/ 1752600 w 2109788"/>
                <a:gd name="connsiteY12" fmla="*/ 452438 h 3271838"/>
                <a:gd name="connsiteX13" fmla="*/ 1757363 w 2109788"/>
                <a:gd name="connsiteY13" fmla="*/ 466725 h 3271838"/>
                <a:gd name="connsiteX14" fmla="*/ 1781175 w 2109788"/>
                <a:gd name="connsiteY14" fmla="*/ 495300 h 3271838"/>
                <a:gd name="connsiteX15" fmla="*/ 1795463 w 2109788"/>
                <a:gd name="connsiteY15" fmla="*/ 500063 h 3271838"/>
                <a:gd name="connsiteX16" fmla="*/ 1804988 w 2109788"/>
                <a:gd name="connsiteY16" fmla="*/ 514350 h 3271838"/>
                <a:gd name="connsiteX17" fmla="*/ 1833563 w 2109788"/>
                <a:gd name="connsiteY17" fmla="*/ 533400 h 3271838"/>
                <a:gd name="connsiteX18" fmla="*/ 1862138 w 2109788"/>
                <a:gd name="connsiteY18" fmla="*/ 576263 h 3271838"/>
                <a:gd name="connsiteX19" fmla="*/ 1871663 w 2109788"/>
                <a:gd name="connsiteY19" fmla="*/ 590550 h 3271838"/>
                <a:gd name="connsiteX20" fmla="*/ 1866900 w 2109788"/>
                <a:gd name="connsiteY20" fmla="*/ 623888 h 3271838"/>
                <a:gd name="connsiteX21" fmla="*/ 1857375 w 2109788"/>
                <a:gd name="connsiteY21" fmla="*/ 685800 h 3271838"/>
                <a:gd name="connsiteX22" fmla="*/ 1847850 w 2109788"/>
                <a:gd name="connsiteY22" fmla="*/ 714375 h 3271838"/>
                <a:gd name="connsiteX23" fmla="*/ 1838325 w 2109788"/>
                <a:gd name="connsiteY23" fmla="*/ 728663 h 3271838"/>
                <a:gd name="connsiteX24" fmla="*/ 1833563 w 2109788"/>
                <a:gd name="connsiteY24" fmla="*/ 747713 h 3271838"/>
                <a:gd name="connsiteX25" fmla="*/ 1828800 w 2109788"/>
                <a:gd name="connsiteY25" fmla="*/ 762000 h 3271838"/>
                <a:gd name="connsiteX26" fmla="*/ 1833563 w 2109788"/>
                <a:gd name="connsiteY26" fmla="*/ 790575 h 3271838"/>
                <a:gd name="connsiteX27" fmla="*/ 1843088 w 2109788"/>
                <a:gd name="connsiteY27" fmla="*/ 819150 h 3271838"/>
                <a:gd name="connsiteX28" fmla="*/ 1847850 w 2109788"/>
                <a:gd name="connsiteY28" fmla="*/ 833438 h 3271838"/>
                <a:gd name="connsiteX29" fmla="*/ 1857375 w 2109788"/>
                <a:gd name="connsiteY29" fmla="*/ 847725 h 3271838"/>
                <a:gd name="connsiteX30" fmla="*/ 1862138 w 2109788"/>
                <a:gd name="connsiteY30" fmla="*/ 866775 h 3271838"/>
                <a:gd name="connsiteX31" fmla="*/ 1871663 w 2109788"/>
                <a:gd name="connsiteY31" fmla="*/ 966788 h 3271838"/>
                <a:gd name="connsiteX32" fmla="*/ 1876425 w 2109788"/>
                <a:gd name="connsiteY32" fmla="*/ 1004888 h 3271838"/>
                <a:gd name="connsiteX33" fmla="*/ 1871663 w 2109788"/>
                <a:gd name="connsiteY33" fmla="*/ 1028700 h 3271838"/>
                <a:gd name="connsiteX34" fmla="*/ 1857375 w 2109788"/>
                <a:gd name="connsiteY34" fmla="*/ 1100138 h 3271838"/>
                <a:gd name="connsiteX35" fmla="*/ 1847850 w 2109788"/>
                <a:gd name="connsiteY35" fmla="*/ 1128713 h 3271838"/>
                <a:gd name="connsiteX36" fmla="*/ 1838325 w 2109788"/>
                <a:gd name="connsiteY36" fmla="*/ 1157288 h 3271838"/>
                <a:gd name="connsiteX37" fmla="*/ 1824038 w 2109788"/>
                <a:gd name="connsiteY37" fmla="*/ 1200150 h 3271838"/>
                <a:gd name="connsiteX38" fmla="*/ 1819275 w 2109788"/>
                <a:gd name="connsiteY38" fmla="*/ 1214438 h 3271838"/>
                <a:gd name="connsiteX39" fmla="*/ 1785938 w 2109788"/>
                <a:gd name="connsiteY39" fmla="*/ 1257300 h 3271838"/>
                <a:gd name="connsiteX40" fmla="*/ 1776413 w 2109788"/>
                <a:gd name="connsiteY40" fmla="*/ 1271588 h 3271838"/>
                <a:gd name="connsiteX41" fmla="*/ 1747838 w 2109788"/>
                <a:gd name="connsiteY41" fmla="*/ 1290638 h 3271838"/>
                <a:gd name="connsiteX42" fmla="*/ 1738313 w 2109788"/>
                <a:gd name="connsiteY42" fmla="*/ 1304925 h 3271838"/>
                <a:gd name="connsiteX43" fmla="*/ 1709738 w 2109788"/>
                <a:gd name="connsiteY43" fmla="*/ 1323975 h 3271838"/>
                <a:gd name="connsiteX44" fmla="*/ 1700213 w 2109788"/>
                <a:gd name="connsiteY44" fmla="*/ 1338263 h 3271838"/>
                <a:gd name="connsiteX45" fmla="*/ 1685925 w 2109788"/>
                <a:gd name="connsiteY45" fmla="*/ 1347788 h 3271838"/>
                <a:gd name="connsiteX46" fmla="*/ 1676400 w 2109788"/>
                <a:gd name="connsiteY46" fmla="*/ 1390650 h 3271838"/>
                <a:gd name="connsiteX47" fmla="*/ 1690688 w 2109788"/>
                <a:gd name="connsiteY47" fmla="*/ 1419225 h 3271838"/>
                <a:gd name="connsiteX48" fmla="*/ 1704975 w 2109788"/>
                <a:gd name="connsiteY48" fmla="*/ 1428750 h 3271838"/>
                <a:gd name="connsiteX49" fmla="*/ 1743075 w 2109788"/>
                <a:gd name="connsiteY49" fmla="*/ 1452563 h 3271838"/>
                <a:gd name="connsiteX50" fmla="*/ 1757363 w 2109788"/>
                <a:gd name="connsiteY50" fmla="*/ 1457325 h 3271838"/>
                <a:gd name="connsiteX51" fmla="*/ 1766888 w 2109788"/>
                <a:gd name="connsiteY51" fmla="*/ 1471613 h 3271838"/>
                <a:gd name="connsiteX52" fmla="*/ 1800225 w 2109788"/>
                <a:gd name="connsiteY52" fmla="*/ 1509713 h 3271838"/>
                <a:gd name="connsiteX53" fmla="*/ 1819275 w 2109788"/>
                <a:gd name="connsiteY53" fmla="*/ 1552575 h 3271838"/>
                <a:gd name="connsiteX54" fmla="*/ 1833563 w 2109788"/>
                <a:gd name="connsiteY54" fmla="*/ 1557338 h 3271838"/>
                <a:gd name="connsiteX55" fmla="*/ 1838325 w 2109788"/>
                <a:gd name="connsiteY55" fmla="*/ 1571625 h 3271838"/>
                <a:gd name="connsiteX56" fmla="*/ 1866900 w 2109788"/>
                <a:gd name="connsiteY56" fmla="*/ 1590675 h 3271838"/>
                <a:gd name="connsiteX57" fmla="*/ 1885950 w 2109788"/>
                <a:gd name="connsiteY57" fmla="*/ 1633538 h 3271838"/>
                <a:gd name="connsiteX58" fmla="*/ 1900238 w 2109788"/>
                <a:gd name="connsiteY58" fmla="*/ 1643063 h 3271838"/>
                <a:gd name="connsiteX59" fmla="*/ 1947863 w 2109788"/>
                <a:gd name="connsiteY59" fmla="*/ 1657350 h 3271838"/>
                <a:gd name="connsiteX60" fmla="*/ 1962150 w 2109788"/>
                <a:gd name="connsiteY60" fmla="*/ 1662113 h 3271838"/>
                <a:gd name="connsiteX61" fmla="*/ 1990725 w 2109788"/>
                <a:gd name="connsiteY61" fmla="*/ 1676400 h 3271838"/>
                <a:gd name="connsiteX62" fmla="*/ 2033588 w 2109788"/>
                <a:gd name="connsiteY62" fmla="*/ 1704975 h 3271838"/>
                <a:gd name="connsiteX63" fmla="*/ 2047875 w 2109788"/>
                <a:gd name="connsiteY63" fmla="*/ 1714500 h 3271838"/>
                <a:gd name="connsiteX64" fmla="*/ 2057400 w 2109788"/>
                <a:gd name="connsiteY64" fmla="*/ 1728788 h 3271838"/>
                <a:gd name="connsiteX65" fmla="*/ 2071688 w 2109788"/>
                <a:gd name="connsiteY65" fmla="*/ 1738313 h 3271838"/>
                <a:gd name="connsiteX66" fmla="*/ 2081213 w 2109788"/>
                <a:gd name="connsiteY66" fmla="*/ 1766888 h 3271838"/>
                <a:gd name="connsiteX67" fmla="*/ 2085975 w 2109788"/>
                <a:gd name="connsiteY67" fmla="*/ 1781175 h 3271838"/>
                <a:gd name="connsiteX68" fmla="*/ 2090738 w 2109788"/>
                <a:gd name="connsiteY68" fmla="*/ 1795463 h 3271838"/>
                <a:gd name="connsiteX69" fmla="*/ 2095500 w 2109788"/>
                <a:gd name="connsiteY69" fmla="*/ 1819275 h 3271838"/>
                <a:gd name="connsiteX70" fmla="*/ 2100263 w 2109788"/>
                <a:gd name="connsiteY70" fmla="*/ 1833563 h 3271838"/>
                <a:gd name="connsiteX71" fmla="*/ 2109788 w 2109788"/>
                <a:gd name="connsiteY71" fmla="*/ 1871663 h 3271838"/>
                <a:gd name="connsiteX72" fmla="*/ 2100263 w 2109788"/>
                <a:gd name="connsiteY72" fmla="*/ 1947863 h 3271838"/>
                <a:gd name="connsiteX73" fmla="*/ 2090738 w 2109788"/>
                <a:gd name="connsiteY73" fmla="*/ 1976438 h 3271838"/>
                <a:gd name="connsiteX74" fmla="*/ 2085975 w 2109788"/>
                <a:gd name="connsiteY74" fmla="*/ 1990725 h 3271838"/>
                <a:gd name="connsiteX75" fmla="*/ 2066925 w 2109788"/>
                <a:gd name="connsiteY75" fmla="*/ 2019300 h 3271838"/>
                <a:gd name="connsiteX76" fmla="*/ 2052638 w 2109788"/>
                <a:gd name="connsiteY76" fmla="*/ 2047875 h 3271838"/>
                <a:gd name="connsiteX77" fmla="*/ 2038350 w 2109788"/>
                <a:gd name="connsiteY77" fmla="*/ 2057400 h 3271838"/>
                <a:gd name="connsiteX78" fmla="*/ 2028825 w 2109788"/>
                <a:gd name="connsiteY78" fmla="*/ 2071688 h 3271838"/>
                <a:gd name="connsiteX79" fmla="*/ 2014538 w 2109788"/>
                <a:gd name="connsiteY79" fmla="*/ 2076450 h 3271838"/>
                <a:gd name="connsiteX80" fmla="*/ 1952625 w 2109788"/>
                <a:gd name="connsiteY80" fmla="*/ 2090738 h 3271838"/>
                <a:gd name="connsiteX81" fmla="*/ 1938338 w 2109788"/>
                <a:gd name="connsiteY81" fmla="*/ 2105025 h 3271838"/>
                <a:gd name="connsiteX82" fmla="*/ 1924050 w 2109788"/>
                <a:gd name="connsiteY82" fmla="*/ 2114550 h 3271838"/>
                <a:gd name="connsiteX83" fmla="*/ 1905000 w 2109788"/>
                <a:gd name="connsiteY83" fmla="*/ 2143125 h 3271838"/>
                <a:gd name="connsiteX84" fmla="*/ 1876425 w 2109788"/>
                <a:gd name="connsiteY84" fmla="*/ 2185988 h 3271838"/>
                <a:gd name="connsiteX85" fmla="*/ 1857375 w 2109788"/>
                <a:gd name="connsiteY85" fmla="*/ 2214563 h 3271838"/>
                <a:gd name="connsiteX86" fmla="*/ 1847850 w 2109788"/>
                <a:gd name="connsiteY86" fmla="*/ 2228850 h 3271838"/>
                <a:gd name="connsiteX87" fmla="*/ 1819275 w 2109788"/>
                <a:gd name="connsiteY87" fmla="*/ 2286000 h 3271838"/>
                <a:gd name="connsiteX88" fmla="*/ 1809750 w 2109788"/>
                <a:gd name="connsiteY88" fmla="*/ 2300288 h 3271838"/>
                <a:gd name="connsiteX89" fmla="*/ 1800225 w 2109788"/>
                <a:gd name="connsiteY89" fmla="*/ 2328863 h 3271838"/>
                <a:gd name="connsiteX90" fmla="*/ 1795463 w 2109788"/>
                <a:gd name="connsiteY90" fmla="*/ 2343150 h 3271838"/>
                <a:gd name="connsiteX91" fmla="*/ 1804988 w 2109788"/>
                <a:gd name="connsiteY91" fmla="*/ 2376488 h 3271838"/>
                <a:gd name="connsiteX92" fmla="*/ 1814513 w 2109788"/>
                <a:gd name="connsiteY92" fmla="*/ 2405063 h 3271838"/>
                <a:gd name="connsiteX93" fmla="*/ 1819275 w 2109788"/>
                <a:gd name="connsiteY93" fmla="*/ 2419350 h 3271838"/>
                <a:gd name="connsiteX94" fmla="*/ 1828800 w 2109788"/>
                <a:gd name="connsiteY94" fmla="*/ 2462213 h 3271838"/>
                <a:gd name="connsiteX95" fmla="*/ 1838325 w 2109788"/>
                <a:gd name="connsiteY95" fmla="*/ 2476500 h 3271838"/>
                <a:gd name="connsiteX96" fmla="*/ 1847850 w 2109788"/>
                <a:gd name="connsiteY96" fmla="*/ 2505075 h 3271838"/>
                <a:gd name="connsiteX97" fmla="*/ 1871663 w 2109788"/>
                <a:gd name="connsiteY97" fmla="*/ 2547938 h 3271838"/>
                <a:gd name="connsiteX98" fmla="*/ 1866900 w 2109788"/>
                <a:gd name="connsiteY98" fmla="*/ 2690813 h 3271838"/>
                <a:gd name="connsiteX99" fmla="*/ 1866900 w 2109788"/>
                <a:gd name="connsiteY99" fmla="*/ 2733675 h 3271838"/>
                <a:gd name="connsiteX100" fmla="*/ 1866900 w 2109788"/>
                <a:gd name="connsiteY100" fmla="*/ 3038475 h 3271838"/>
                <a:gd name="connsiteX101" fmla="*/ 1862138 w 2109788"/>
                <a:gd name="connsiteY101" fmla="*/ 3071813 h 3271838"/>
                <a:gd name="connsiteX102" fmla="*/ 1852613 w 2109788"/>
                <a:gd name="connsiteY102" fmla="*/ 3138488 h 3271838"/>
                <a:gd name="connsiteX103" fmla="*/ 1847850 w 2109788"/>
                <a:gd name="connsiteY103" fmla="*/ 3152775 h 3271838"/>
                <a:gd name="connsiteX104" fmla="*/ 1828800 w 2109788"/>
                <a:gd name="connsiteY104" fmla="*/ 3181350 h 3271838"/>
                <a:gd name="connsiteX105" fmla="*/ 1824038 w 2109788"/>
                <a:gd name="connsiteY105" fmla="*/ 3195638 h 3271838"/>
                <a:gd name="connsiteX106" fmla="*/ 1781175 w 2109788"/>
                <a:gd name="connsiteY106" fmla="*/ 3214688 h 3271838"/>
                <a:gd name="connsiteX107" fmla="*/ 1738313 w 2109788"/>
                <a:gd name="connsiteY107" fmla="*/ 3238500 h 3271838"/>
                <a:gd name="connsiteX108" fmla="*/ 1724025 w 2109788"/>
                <a:gd name="connsiteY108" fmla="*/ 3248025 h 3271838"/>
                <a:gd name="connsiteX109" fmla="*/ 1685925 w 2109788"/>
                <a:gd name="connsiteY109" fmla="*/ 3257550 h 3271838"/>
                <a:gd name="connsiteX110" fmla="*/ 1590675 w 2109788"/>
                <a:gd name="connsiteY110" fmla="*/ 3267075 h 3271838"/>
                <a:gd name="connsiteX111" fmla="*/ 1571625 w 2109788"/>
                <a:gd name="connsiteY111" fmla="*/ 3271838 h 3271838"/>
                <a:gd name="connsiteX112" fmla="*/ 1509713 w 2109788"/>
                <a:gd name="connsiteY112" fmla="*/ 3267075 h 3271838"/>
                <a:gd name="connsiteX113" fmla="*/ 1476375 w 2109788"/>
                <a:gd name="connsiteY113" fmla="*/ 3257550 h 3271838"/>
                <a:gd name="connsiteX114" fmla="*/ 1443038 w 2109788"/>
                <a:gd name="connsiteY114" fmla="*/ 3252788 h 3271838"/>
                <a:gd name="connsiteX115" fmla="*/ 1428750 w 2109788"/>
                <a:gd name="connsiteY115" fmla="*/ 3248025 h 3271838"/>
                <a:gd name="connsiteX116" fmla="*/ 1376363 w 2109788"/>
                <a:gd name="connsiteY116" fmla="*/ 3238500 h 3271838"/>
                <a:gd name="connsiteX117" fmla="*/ 1357313 w 2109788"/>
                <a:gd name="connsiteY117" fmla="*/ 3233738 h 3271838"/>
                <a:gd name="connsiteX118" fmla="*/ 1328738 w 2109788"/>
                <a:gd name="connsiteY118" fmla="*/ 3224213 h 3271838"/>
                <a:gd name="connsiteX119" fmla="*/ 1300163 w 2109788"/>
                <a:gd name="connsiteY119" fmla="*/ 3209925 h 3271838"/>
                <a:gd name="connsiteX120" fmla="*/ 1271588 w 2109788"/>
                <a:gd name="connsiteY120" fmla="*/ 3195638 h 3271838"/>
                <a:gd name="connsiteX121" fmla="*/ 1257300 w 2109788"/>
                <a:gd name="connsiteY121" fmla="*/ 3186113 h 3271838"/>
                <a:gd name="connsiteX122" fmla="*/ 1247775 w 2109788"/>
                <a:gd name="connsiteY122" fmla="*/ 3157538 h 3271838"/>
                <a:gd name="connsiteX123" fmla="*/ 1247775 w 2109788"/>
                <a:gd name="connsiteY123" fmla="*/ 3014663 h 3271838"/>
                <a:gd name="connsiteX124" fmla="*/ 1238250 w 2109788"/>
                <a:gd name="connsiteY124" fmla="*/ 2981325 h 3271838"/>
                <a:gd name="connsiteX125" fmla="*/ 1243013 w 2109788"/>
                <a:gd name="connsiteY125" fmla="*/ 2924175 h 3271838"/>
                <a:gd name="connsiteX126" fmla="*/ 1252538 w 2109788"/>
                <a:gd name="connsiteY126" fmla="*/ 2881313 h 3271838"/>
                <a:gd name="connsiteX127" fmla="*/ 1247775 w 2109788"/>
                <a:gd name="connsiteY127" fmla="*/ 2805113 h 3271838"/>
                <a:gd name="connsiteX128" fmla="*/ 1252538 w 2109788"/>
                <a:gd name="connsiteY128" fmla="*/ 2743200 h 3271838"/>
                <a:gd name="connsiteX129" fmla="*/ 1252538 w 2109788"/>
                <a:gd name="connsiteY129" fmla="*/ 2671763 h 3271838"/>
                <a:gd name="connsiteX130" fmla="*/ 1243013 w 2109788"/>
                <a:gd name="connsiteY130" fmla="*/ 2605088 h 3271838"/>
                <a:gd name="connsiteX131" fmla="*/ 1238250 w 2109788"/>
                <a:gd name="connsiteY131" fmla="*/ 2590800 h 3271838"/>
                <a:gd name="connsiteX132" fmla="*/ 1243013 w 2109788"/>
                <a:gd name="connsiteY132" fmla="*/ 2533650 h 3271838"/>
                <a:gd name="connsiteX133" fmla="*/ 1247775 w 2109788"/>
                <a:gd name="connsiteY133" fmla="*/ 2519363 h 3271838"/>
                <a:gd name="connsiteX134" fmla="*/ 1262063 w 2109788"/>
                <a:gd name="connsiteY134" fmla="*/ 2471738 h 3271838"/>
                <a:gd name="connsiteX135" fmla="*/ 1266825 w 2109788"/>
                <a:gd name="connsiteY135" fmla="*/ 2457450 h 3271838"/>
                <a:gd name="connsiteX136" fmla="*/ 1285875 w 2109788"/>
                <a:gd name="connsiteY136" fmla="*/ 2428875 h 3271838"/>
                <a:gd name="connsiteX137" fmla="*/ 1300163 w 2109788"/>
                <a:gd name="connsiteY137" fmla="*/ 2381250 h 3271838"/>
                <a:gd name="connsiteX138" fmla="*/ 1304925 w 2109788"/>
                <a:gd name="connsiteY138" fmla="*/ 2366963 h 3271838"/>
                <a:gd name="connsiteX139" fmla="*/ 1290638 w 2109788"/>
                <a:gd name="connsiteY139" fmla="*/ 2309813 h 3271838"/>
                <a:gd name="connsiteX140" fmla="*/ 1281113 w 2109788"/>
                <a:gd name="connsiteY140" fmla="*/ 2295525 h 3271838"/>
                <a:gd name="connsiteX141" fmla="*/ 1271588 w 2109788"/>
                <a:gd name="connsiteY141" fmla="*/ 2252663 h 3271838"/>
                <a:gd name="connsiteX142" fmla="*/ 1266825 w 2109788"/>
                <a:gd name="connsiteY142" fmla="*/ 2209800 h 3271838"/>
                <a:gd name="connsiteX143" fmla="*/ 1257300 w 2109788"/>
                <a:gd name="connsiteY143" fmla="*/ 2176463 h 3271838"/>
                <a:gd name="connsiteX144" fmla="*/ 1262063 w 2109788"/>
                <a:gd name="connsiteY144" fmla="*/ 2071688 h 3271838"/>
                <a:gd name="connsiteX145" fmla="*/ 1271588 w 2109788"/>
                <a:gd name="connsiteY145" fmla="*/ 2024063 h 3271838"/>
                <a:gd name="connsiteX146" fmla="*/ 1266825 w 2109788"/>
                <a:gd name="connsiteY146" fmla="*/ 1971675 h 3271838"/>
                <a:gd name="connsiteX147" fmla="*/ 1223963 w 2109788"/>
                <a:gd name="connsiteY147" fmla="*/ 1947863 h 3271838"/>
                <a:gd name="connsiteX148" fmla="*/ 1209675 w 2109788"/>
                <a:gd name="connsiteY148" fmla="*/ 1952625 h 3271838"/>
                <a:gd name="connsiteX149" fmla="*/ 1171575 w 2109788"/>
                <a:gd name="connsiteY149" fmla="*/ 1943100 h 3271838"/>
                <a:gd name="connsiteX150" fmla="*/ 1157288 w 2109788"/>
                <a:gd name="connsiteY150" fmla="*/ 1933575 h 3271838"/>
                <a:gd name="connsiteX151" fmla="*/ 1128713 w 2109788"/>
                <a:gd name="connsiteY151" fmla="*/ 1924050 h 3271838"/>
                <a:gd name="connsiteX152" fmla="*/ 1114425 w 2109788"/>
                <a:gd name="connsiteY152" fmla="*/ 1919288 h 3271838"/>
                <a:gd name="connsiteX153" fmla="*/ 1047750 w 2109788"/>
                <a:gd name="connsiteY153" fmla="*/ 1928813 h 3271838"/>
                <a:gd name="connsiteX154" fmla="*/ 1014413 w 2109788"/>
                <a:gd name="connsiteY154" fmla="*/ 1924050 h 3271838"/>
                <a:gd name="connsiteX155" fmla="*/ 952500 w 2109788"/>
                <a:gd name="connsiteY155" fmla="*/ 1933575 h 3271838"/>
                <a:gd name="connsiteX156" fmla="*/ 890588 w 2109788"/>
                <a:gd name="connsiteY156" fmla="*/ 1928813 h 3271838"/>
                <a:gd name="connsiteX157" fmla="*/ 876300 w 2109788"/>
                <a:gd name="connsiteY157" fmla="*/ 1924050 h 3271838"/>
                <a:gd name="connsiteX158" fmla="*/ 862013 w 2109788"/>
                <a:gd name="connsiteY158" fmla="*/ 1914525 h 3271838"/>
                <a:gd name="connsiteX159" fmla="*/ 842963 w 2109788"/>
                <a:gd name="connsiteY159" fmla="*/ 1909763 h 3271838"/>
                <a:gd name="connsiteX160" fmla="*/ 814388 w 2109788"/>
                <a:gd name="connsiteY160" fmla="*/ 1914525 h 3271838"/>
                <a:gd name="connsiteX161" fmla="*/ 785813 w 2109788"/>
                <a:gd name="connsiteY161" fmla="*/ 1900238 h 3271838"/>
                <a:gd name="connsiteX162" fmla="*/ 714375 w 2109788"/>
                <a:gd name="connsiteY162" fmla="*/ 1905000 h 3271838"/>
                <a:gd name="connsiteX163" fmla="*/ 671513 w 2109788"/>
                <a:gd name="connsiteY163" fmla="*/ 1881188 h 3271838"/>
                <a:gd name="connsiteX164" fmla="*/ 604838 w 2109788"/>
                <a:gd name="connsiteY164" fmla="*/ 1862138 h 3271838"/>
                <a:gd name="connsiteX165" fmla="*/ 566738 w 2109788"/>
                <a:gd name="connsiteY165" fmla="*/ 1857375 h 3271838"/>
                <a:gd name="connsiteX166" fmla="*/ 523875 w 2109788"/>
                <a:gd name="connsiteY166" fmla="*/ 1862138 h 3271838"/>
                <a:gd name="connsiteX167" fmla="*/ 423863 w 2109788"/>
                <a:gd name="connsiteY167" fmla="*/ 1852613 h 3271838"/>
                <a:gd name="connsiteX168" fmla="*/ 352425 w 2109788"/>
                <a:gd name="connsiteY168" fmla="*/ 1843088 h 3271838"/>
                <a:gd name="connsiteX169" fmla="*/ 252413 w 2109788"/>
                <a:gd name="connsiteY169" fmla="*/ 1852613 h 3271838"/>
                <a:gd name="connsiteX170" fmla="*/ 204788 w 2109788"/>
                <a:gd name="connsiteY170" fmla="*/ 1862138 h 3271838"/>
                <a:gd name="connsiteX171" fmla="*/ 166688 w 2109788"/>
                <a:gd name="connsiteY171" fmla="*/ 1871663 h 3271838"/>
                <a:gd name="connsiteX172" fmla="*/ 138113 w 2109788"/>
                <a:gd name="connsiteY172" fmla="*/ 1881188 h 3271838"/>
                <a:gd name="connsiteX173" fmla="*/ 109538 w 2109788"/>
                <a:gd name="connsiteY173" fmla="*/ 1885950 h 3271838"/>
                <a:gd name="connsiteX174" fmla="*/ 80963 w 2109788"/>
                <a:gd name="connsiteY174" fmla="*/ 1876425 h 3271838"/>
                <a:gd name="connsiteX175" fmla="*/ 66675 w 2109788"/>
                <a:gd name="connsiteY175" fmla="*/ 1871663 h 3271838"/>
                <a:gd name="connsiteX176" fmla="*/ 38100 w 2109788"/>
                <a:gd name="connsiteY176" fmla="*/ 1852613 h 3271838"/>
                <a:gd name="connsiteX177" fmla="*/ 19050 w 2109788"/>
                <a:gd name="connsiteY177" fmla="*/ 1824038 h 3271838"/>
                <a:gd name="connsiteX178" fmla="*/ 9525 w 2109788"/>
                <a:gd name="connsiteY178" fmla="*/ 1785938 h 3271838"/>
                <a:gd name="connsiteX179" fmla="*/ 0 w 2109788"/>
                <a:gd name="connsiteY179" fmla="*/ 1757363 h 3271838"/>
                <a:gd name="connsiteX180" fmla="*/ 9525 w 2109788"/>
                <a:gd name="connsiteY180" fmla="*/ 1728788 h 3271838"/>
                <a:gd name="connsiteX181" fmla="*/ 14288 w 2109788"/>
                <a:gd name="connsiteY181" fmla="*/ 1714500 h 3271838"/>
                <a:gd name="connsiteX182" fmla="*/ 23813 w 2109788"/>
                <a:gd name="connsiteY182" fmla="*/ 1700213 h 3271838"/>
                <a:gd name="connsiteX183" fmla="*/ 42863 w 2109788"/>
                <a:gd name="connsiteY183" fmla="*/ 1676400 h 3271838"/>
                <a:gd name="connsiteX184" fmla="*/ 47625 w 2109788"/>
                <a:gd name="connsiteY184" fmla="*/ 1662113 h 3271838"/>
                <a:gd name="connsiteX185" fmla="*/ 76200 w 2109788"/>
                <a:gd name="connsiteY185" fmla="*/ 1643063 h 3271838"/>
                <a:gd name="connsiteX186" fmla="*/ 95250 w 2109788"/>
                <a:gd name="connsiteY186" fmla="*/ 1628775 h 3271838"/>
                <a:gd name="connsiteX187" fmla="*/ 128588 w 2109788"/>
                <a:gd name="connsiteY187" fmla="*/ 1619250 h 3271838"/>
                <a:gd name="connsiteX188" fmla="*/ 171450 w 2109788"/>
                <a:gd name="connsiteY188" fmla="*/ 1609725 h 3271838"/>
                <a:gd name="connsiteX189" fmla="*/ 242888 w 2109788"/>
                <a:gd name="connsiteY189" fmla="*/ 1624013 h 3271838"/>
                <a:gd name="connsiteX190" fmla="*/ 257175 w 2109788"/>
                <a:gd name="connsiteY190" fmla="*/ 1633538 h 3271838"/>
                <a:gd name="connsiteX191" fmla="*/ 285750 w 2109788"/>
                <a:gd name="connsiteY191" fmla="*/ 1643063 h 3271838"/>
                <a:gd name="connsiteX192" fmla="*/ 461963 w 2109788"/>
                <a:gd name="connsiteY192" fmla="*/ 1633538 h 3271838"/>
                <a:gd name="connsiteX193" fmla="*/ 495300 w 2109788"/>
                <a:gd name="connsiteY193" fmla="*/ 1624013 h 3271838"/>
                <a:gd name="connsiteX194" fmla="*/ 514350 w 2109788"/>
                <a:gd name="connsiteY194" fmla="*/ 1619250 h 3271838"/>
                <a:gd name="connsiteX195" fmla="*/ 595313 w 2109788"/>
                <a:gd name="connsiteY195" fmla="*/ 1604963 h 3271838"/>
                <a:gd name="connsiteX196" fmla="*/ 657225 w 2109788"/>
                <a:gd name="connsiteY196" fmla="*/ 1595438 h 3271838"/>
                <a:gd name="connsiteX197" fmla="*/ 876300 w 2109788"/>
                <a:gd name="connsiteY197" fmla="*/ 1585913 h 3271838"/>
                <a:gd name="connsiteX198" fmla="*/ 904875 w 2109788"/>
                <a:gd name="connsiteY198" fmla="*/ 1571625 h 3271838"/>
                <a:gd name="connsiteX199" fmla="*/ 942975 w 2109788"/>
                <a:gd name="connsiteY199" fmla="*/ 1562100 h 3271838"/>
                <a:gd name="connsiteX200" fmla="*/ 1009650 w 2109788"/>
                <a:gd name="connsiteY200" fmla="*/ 1566863 h 3271838"/>
                <a:gd name="connsiteX201" fmla="*/ 1033463 w 2109788"/>
                <a:gd name="connsiteY201" fmla="*/ 1571625 h 3271838"/>
                <a:gd name="connsiteX202" fmla="*/ 1085850 w 2109788"/>
                <a:gd name="connsiteY202" fmla="*/ 1576388 h 3271838"/>
                <a:gd name="connsiteX203" fmla="*/ 1123950 w 2109788"/>
                <a:gd name="connsiteY203" fmla="*/ 1566863 h 3271838"/>
                <a:gd name="connsiteX204" fmla="*/ 1176338 w 2109788"/>
                <a:gd name="connsiteY204" fmla="*/ 1552575 h 3271838"/>
                <a:gd name="connsiteX205" fmla="*/ 1243013 w 2109788"/>
                <a:gd name="connsiteY205" fmla="*/ 1547813 h 3271838"/>
                <a:gd name="connsiteX206" fmla="*/ 1290638 w 2109788"/>
                <a:gd name="connsiteY206" fmla="*/ 1543050 h 3271838"/>
                <a:gd name="connsiteX207" fmla="*/ 1304925 w 2109788"/>
                <a:gd name="connsiteY207" fmla="*/ 1538288 h 3271838"/>
                <a:gd name="connsiteX208" fmla="*/ 1309688 w 2109788"/>
                <a:gd name="connsiteY208" fmla="*/ 1524000 h 3271838"/>
                <a:gd name="connsiteX209" fmla="*/ 1319213 w 2109788"/>
                <a:gd name="connsiteY209" fmla="*/ 1509713 h 3271838"/>
                <a:gd name="connsiteX210" fmla="*/ 1347788 w 2109788"/>
                <a:gd name="connsiteY210" fmla="*/ 1485900 h 3271838"/>
                <a:gd name="connsiteX211" fmla="*/ 1357313 w 2109788"/>
                <a:gd name="connsiteY211" fmla="*/ 1471613 h 3271838"/>
                <a:gd name="connsiteX212" fmla="*/ 1385888 w 2109788"/>
                <a:gd name="connsiteY212" fmla="*/ 1452563 h 3271838"/>
                <a:gd name="connsiteX213" fmla="*/ 1414463 w 2109788"/>
                <a:gd name="connsiteY213" fmla="*/ 1443038 h 3271838"/>
                <a:gd name="connsiteX214" fmla="*/ 1443038 w 2109788"/>
                <a:gd name="connsiteY214" fmla="*/ 1419225 h 3271838"/>
                <a:gd name="connsiteX215" fmla="*/ 1452563 w 2109788"/>
                <a:gd name="connsiteY215" fmla="*/ 1390650 h 3271838"/>
                <a:gd name="connsiteX216" fmla="*/ 1433513 w 2109788"/>
                <a:gd name="connsiteY216" fmla="*/ 1338263 h 3271838"/>
                <a:gd name="connsiteX217" fmla="*/ 1404938 w 2109788"/>
                <a:gd name="connsiteY217" fmla="*/ 1314450 h 3271838"/>
                <a:gd name="connsiteX218" fmla="*/ 1395413 w 2109788"/>
                <a:gd name="connsiteY218" fmla="*/ 1300163 h 3271838"/>
                <a:gd name="connsiteX219" fmla="*/ 1381125 w 2109788"/>
                <a:gd name="connsiteY219" fmla="*/ 1281113 h 3271838"/>
                <a:gd name="connsiteX220" fmla="*/ 1362075 w 2109788"/>
                <a:gd name="connsiteY220" fmla="*/ 1252538 h 3271838"/>
                <a:gd name="connsiteX221" fmla="*/ 1347788 w 2109788"/>
                <a:gd name="connsiteY221" fmla="*/ 1243013 h 3271838"/>
                <a:gd name="connsiteX222" fmla="*/ 1333500 w 2109788"/>
                <a:gd name="connsiteY222" fmla="*/ 1214438 h 3271838"/>
                <a:gd name="connsiteX223" fmla="*/ 1323975 w 2109788"/>
                <a:gd name="connsiteY223" fmla="*/ 1185863 h 3271838"/>
                <a:gd name="connsiteX224" fmla="*/ 1319213 w 2109788"/>
                <a:gd name="connsiteY224" fmla="*/ 1171575 h 3271838"/>
                <a:gd name="connsiteX225" fmla="*/ 1314450 w 2109788"/>
                <a:gd name="connsiteY225" fmla="*/ 1157288 h 3271838"/>
                <a:gd name="connsiteX226" fmla="*/ 1304925 w 2109788"/>
                <a:gd name="connsiteY226" fmla="*/ 1123950 h 3271838"/>
                <a:gd name="connsiteX227" fmla="*/ 1290638 w 2109788"/>
                <a:gd name="connsiteY227" fmla="*/ 1114425 h 3271838"/>
                <a:gd name="connsiteX228" fmla="*/ 1266825 w 2109788"/>
                <a:gd name="connsiteY228" fmla="*/ 1119188 h 3271838"/>
                <a:gd name="connsiteX229" fmla="*/ 1190625 w 2109788"/>
                <a:gd name="connsiteY229" fmla="*/ 1109663 h 3271838"/>
                <a:gd name="connsiteX230" fmla="*/ 1181100 w 2109788"/>
                <a:gd name="connsiteY230" fmla="*/ 1081088 h 3271838"/>
                <a:gd name="connsiteX231" fmla="*/ 1185863 w 2109788"/>
                <a:gd name="connsiteY231" fmla="*/ 1019175 h 3271838"/>
                <a:gd name="connsiteX232" fmla="*/ 1195388 w 2109788"/>
                <a:gd name="connsiteY232" fmla="*/ 1004888 h 3271838"/>
                <a:gd name="connsiteX233" fmla="*/ 1223963 w 2109788"/>
                <a:gd name="connsiteY233" fmla="*/ 981075 h 3271838"/>
                <a:gd name="connsiteX234" fmla="*/ 1238250 w 2109788"/>
                <a:gd name="connsiteY234" fmla="*/ 976313 h 3271838"/>
                <a:gd name="connsiteX235" fmla="*/ 1247775 w 2109788"/>
                <a:gd name="connsiteY235" fmla="*/ 962025 h 3271838"/>
                <a:gd name="connsiteX236" fmla="*/ 1276350 w 2109788"/>
                <a:gd name="connsiteY236" fmla="*/ 942975 h 3271838"/>
                <a:gd name="connsiteX237" fmla="*/ 1285875 w 2109788"/>
                <a:gd name="connsiteY237" fmla="*/ 914400 h 3271838"/>
                <a:gd name="connsiteX238" fmla="*/ 1290638 w 2109788"/>
                <a:gd name="connsiteY238" fmla="*/ 900113 h 3271838"/>
                <a:gd name="connsiteX239" fmla="*/ 1300163 w 2109788"/>
                <a:gd name="connsiteY239" fmla="*/ 885825 h 3271838"/>
                <a:gd name="connsiteX240" fmla="*/ 1295400 w 2109788"/>
                <a:gd name="connsiteY240" fmla="*/ 823913 h 3271838"/>
                <a:gd name="connsiteX241" fmla="*/ 1290638 w 2109788"/>
                <a:gd name="connsiteY241" fmla="*/ 809625 h 3271838"/>
                <a:gd name="connsiteX242" fmla="*/ 1276350 w 2109788"/>
                <a:gd name="connsiteY242" fmla="*/ 800100 h 3271838"/>
                <a:gd name="connsiteX243" fmla="*/ 1266825 w 2109788"/>
                <a:gd name="connsiteY243" fmla="*/ 771525 h 3271838"/>
                <a:gd name="connsiteX244" fmla="*/ 1262063 w 2109788"/>
                <a:gd name="connsiteY244" fmla="*/ 757238 h 3271838"/>
                <a:gd name="connsiteX245" fmla="*/ 1257300 w 2109788"/>
                <a:gd name="connsiteY245" fmla="*/ 738188 h 3271838"/>
                <a:gd name="connsiteX246" fmla="*/ 1252538 w 2109788"/>
                <a:gd name="connsiteY246" fmla="*/ 700088 h 3271838"/>
                <a:gd name="connsiteX247" fmla="*/ 1247775 w 2109788"/>
                <a:gd name="connsiteY247" fmla="*/ 685800 h 3271838"/>
                <a:gd name="connsiteX248" fmla="*/ 1238250 w 2109788"/>
                <a:gd name="connsiteY248" fmla="*/ 642938 h 3271838"/>
                <a:gd name="connsiteX249" fmla="*/ 1243013 w 2109788"/>
                <a:gd name="connsiteY249" fmla="*/ 609600 h 3271838"/>
                <a:gd name="connsiteX250" fmla="*/ 1247775 w 2109788"/>
                <a:gd name="connsiteY250" fmla="*/ 595313 h 3271838"/>
                <a:gd name="connsiteX251" fmla="*/ 1266825 w 2109788"/>
                <a:gd name="connsiteY251" fmla="*/ 590550 h 3271838"/>
                <a:gd name="connsiteX252" fmla="*/ 1290638 w 2109788"/>
                <a:gd name="connsiteY252" fmla="*/ 566738 h 3271838"/>
                <a:gd name="connsiteX253" fmla="*/ 1319213 w 2109788"/>
                <a:gd name="connsiteY253" fmla="*/ 538163 h 3271838"/>
                <a:gd name="connsiteX254" fmla="*/ 1323975 w 2109788"/>
                <a:gd name="connsiteY254" fmla="*/ 523875 h 3271838"/>
                <a:gd name="connsiteX255" fmla="*/ 1333500 w 2109788"/>
                <a:gd name="connsiteY255" fmla="*/ 509588 h 3271838"/>
                <a:gd name="connsiteX256" fmla="*/ 1338263 w 2109788"/>
                <a:gd name="connsiteY256" fmla="*/ 490538 h 3271838"/>
                <a:gd name="connsiteX257" fmla="*/ 1362075 w 2109788"/>
                <a:gd name="connsiteY257" fmla="*/ 423863 h 3271838"/>
                <a:gd name="connsiteX258" fmla="*/ 1371600 w 2109788"/>
                <a:gd name="connsiteY258" fmla="*/ 323850 h 3271838"/>
                <a:gd name="connsiteX259" fmla="*/ 1381125 w 2109788"/>
                <a:gd name="connsiteY259" fmla="*/ 280988 h 3271838"/>
                <a:gd name="connsiteX260" fmla="*/ 1385888 w 2109788"/>
                <a:gd name="connsiteY260" fmla="*/ 247650 h 3271838"/>
                <a:gd name="connsiteX261" fmla="*/ 1395413 w 2109788"/>
                <a:gd name="connsiteY261" fmla="*/ 219075 h 3271838"/>
                <a:gd name="connsiteX262" fmla="*/ 1400175 w 2109788"/>
                <a:gd name="connsiteY262" fmla="*/ 200025 h 3271838"/>
                <a:gd name="connsiteX263" fmla="*/ 1409700 w 2109788"/>
                <a:gd name="connsiteY263" fmla="*/ 104775 h 3271838"/>
                <a:gd name="connsiteX264" fmla="*/ 1433513 w 2109788"/>
                <a:gd name="connsiteY264" fmla="*/ 57150 h 3271838"/>
                <a:gd name="connsiteX265" fmla="*/ 1462088 w 2109788"/>
                <a:gd name="connsiteY265" fmla="*/ 33338 h 3271838"/>
                <a:gd name="connsiteX266" fmla="*/ 1490663 w 2109788"/>
                <a:gd name="connsiteY266" fmla="*/ 23813 h 3271838"/>
                <a:gd name="connsiteX267" fmla="*/ 1504950 w 2109788"/>
                <a:gd name="connsiteY267" fmla="*/ 19050 h 3271838"/>
                <a:gd name="connsiteX268" fmla="*/ 1519238 w 2109788"/>
                <a:gd name="connsiteY268" fmla="*/ 14288 h 3271838"/>
                <a:gd name="connsiteX269" fmla="*/ 1583195 w 2109788"/>
                <a:gd name="connsiteY269" fmla="*/ 0 h 3271838"/>
                <a:gd name="connsiteX0" fmla="*/ 1583195 w 2109788"/>
                <a:gd name="connsiteY0" fmla="*/ 0 h 3271838"/>
                <a:gd name="connsiteX1" fmla="*/ 1628775 w 2109788"/>
                <a:gd name="connsiteY1" fmla="*/ 14288 h 3271838"/>
                <a:gd name="connsiteX2" fmla="*/ 1643063 w 2109788"/>
                <a:gd name="connsiteY2" fmla="*/ 54769 h 3271838"/>
                <a:gd name="connsiteX3" fmla="*/ 1657350 w 2109788"/>
                <a:gd name="connsiteY3" fmla="*/ 123825 h 3271838"/>
                <a:gd name="connsiteX4" fmla="*/ 1666875 w 2109788"/>
                <a:gd name="connsiteY4" fmla="*/ 166688 h 3271838"/>
                <a:gd name="connsiteX5" fmla="*/ 1676400 w 2109788"/>
                <a:gd name="connsiteY5" fmla="*/ 228600 h 3271838"/>
                <a:gd name="connsiteX6" fmla="*/ 1685925 w 2109788"/>
                <a:gd name="connsiteY6" fmla="*/ 261938 h 3271838"/>
                <a:gd name="connsiteX7" fmla="*/ 1700213 w 2109788"/>
                <a:gd name="connsiteY7" fmla="*/ 338138 h 3271838"/>
                <a:gd name="connsiteX8" fmla="*/ 1709738 w 2109788"/>
                <a:gd name="connsiteY8" fmla="*/ 366713 h 3271838"/>
                <a:gd name="connsiteX9" fmla="*/ 1714500 w 2109788"/>
                <a:gd name="connsiteY9" fmla="*/ 381000 h 3271838"/>
                <a:gd name="connsiteX10" fmla="*/ 1724025 w 2109788"/>
                <a:gd name="connsiteY10" fmla="*/ 395288 h 3271838"/>
                <a:gd name="connsiteX11" fmla="*/ 1733550 w 2109788"/>
                <a:gd name="connsiteY11" fmla="*/ 423863 h 3271838"/>
                <a:gd name="connsiteX12" fmla="*/ 1752600 w 2109788"/>
                <a:gd name="connsiteY12" fmla="*/ 452438 h 3271838"/>
                <a:gd name="connsiteX13" fmla="*/ 1757363 w 2109788"/>
                <a:gd name="connsiteY13" fmla="*/ 466725 h 3271838"/>
                <a:gd name="connsiteX14" fmla="*/ 1781175 w 2109788"/>
                <a:gd name="connsiteY14" fmla="*/ 495300 h 3271838"/>
                <a:gd name="connsiteX15" fmla="*/ 1795463 w 2109788"/>
                <a:gd name="connsiteY15" fmla="*/ 500063 h 3271838"/>
                <a:gd name="connsiteX16" fmla="*/ 1804988 w 2109788"/>
                <a:gd name="connsiteY16" fmla="*/ 514350 h 3271838"/>
                <a:gd name="connsiteX17" fmla="*/ 1833563 w 2109788"/>
                <a:gd name="connsiteY17" fmla="*/ 533400 h 3271838"/>
                <a:gd name="connsiteX18" fmla="*/ 1862138 w 2109788"/>
                <a:gd name="connsiteY18" fmla="*/ 576263 h 3271838"/>
                <a:gd name="connsiteX19" fmla="*/ 1871663 w 2109788"/>
                <a:gd name="connsiteY19" fmla="*/ 590550 h 3271838"/>
                <a:gd name="connsiteX20" fmla="*/ 1866900 w 2109788"/>
                <a:gd name="connsiteY20" fmla="*/ 623888 h 3271838"/>
                <a:gd name="connsiteX21" fmla="*/ 1857375 w 2109788"/>
                <a:gd name="connsiteY21" fmla="*/ 685800 h 3271838"/>
                <a:gd name="connsiteX22" fmla="*/ 1847850 w 2109788"/>
                <a:gd name="connsiteY22" fmla="*/ 714375 h 3271838"/>
                <a:gd name="connsiteX23" fmla="*/ 1838325 w 2109788"/>
                <a:gd name="connsiteY23" fmla="*/ 728663 h 3271838"/>
                <a:gd name="connsiteX24" fmla="*/ 1833563 w 2109788"/>
                <a:gd name="connsiteY24" fmla="*/ 747713 h 3271838"/>
                <a:gd name="connsiteX25" fmla="*/ 1828800 w 2109788"/>
                <a:gd name="connsiteY25" fmla="*/ 762000 h 3271838"/>
                <a:gd name="connsiteX26" fmla="*/ 1833563 w 2109788"/>
                <a:gd name="connsiteY26" fmla="*/ 790575 h 3271838"/>
                <a:gd name="connsiteX27" fmla="*/ 1843088 w 2109788"/>
                <a:gd name="connsiteY27" fmla="*/ 819150 h 3271838"/>
                <a:gd name="connsiteX28" fmla="*/ 1847850 w 2109788"/>
                <a:gd name="connsiteY28" fmla="*/ 833438 h 3271838"/>
                <a:gd name="connsiteX29" fmla="*/ 1857375 w 2109788"/>
                <a:gd name="connsiteY29" fmla="*/ 847725 h 3271838"/>
                <a:gd name="connsiteX30" fmla="*/ 1862138 w 2109788"/>
                <a:gd name="connsiteY30" fmla="*/ 866775 h 3271838"/>
                <a:gd name="connsiteX31" fmla="*/ 1871663 w 2109788"/>
                <a:gd name="connsiteY31" fmla="*/ 966788 h 3271838"/>
                <a:gd name="connsiteX32" fmla="*/ 1876425 w 2109788"/>
                <a:gd name="connsiteY32" fmla="*/ 1004888 h 3271838"/>
                <a:gd name="connsiteX33" fmla="*/ 1871663 w 2109788"/>
                <a:gd name="connsiteY33" fmla="*/ 1028700 h 3271838"/>
                <a:gd name="connsiteX34" fmla="*/ 1857375 w 2109788"/>
                <a:gd name="connsiteY34" fmla="*/ 1100138 h 3271838"/>
                <a:gd name="connsiteX35" fmla="*/ 1847850 w 2109788"/>
                <a:gd name="connsiteY35" fmla="*/ 1128713 h 3271838"/>
                <a:gd name="connsiteX36" fmla="*/ 1838325 w 2109788"/>
                <a:gd name="connsiteY36" fmla="*/ 1157288 h 3271838"/>
                <a:gd name="connsiteX37" fmla="*/ 1824038 w 2109788"/>
                <a:gd name="connsiteY37" fmla="*/ 1200150 h 3271838"/>
                <a:gd name="connsiteX38" fmla="*/ 1819275 w 2109788"/>
                <a:gd name="connsiteY38" fmla="*/ 1214438 h 3271838"/>
                <a:gd name="connsiteX39" fmla="*/ 1785938 w 2109788"/>
                <a:gd name="connsiteY39" fmla="*/ 1257300 h 3271838"/>
                <a:gd name="connsiteX40" fmla="*/ 1776413 w 2109788"/>
                <a:gd name="connsiteY40" fmla="*/ 1271588 h 3271838"/>
                <a:gd name="connsiteX41" fmla="*/ 1747838 w 2109788"/>
                <a:gd name="connsiteY41" fmla="*/ 1290638 h 3271838"/>
                <a:gd name="connsiteX42" fmla="*/ 1738313 w 2109788"/>
                <a:gd name="connsiteY42" fmla="*/ 1304925 h 3271838"/>
                <a:gd name="connsiteX43" fmla="*/ 1709738 w 2109788"/>
                <a:gd name="connsiteY43" fmla="*/ 1323975 h 3271838"/>
                <a:gd name="connsiteX44" fmla="*/ 1700213 w 2109788"/>
                <a:gd name="connsiteY44" fmla="*/ 1338263 h 3271838"/>
                <a:gd name="connsiteX45" fmla="*/ 1685925 w 2109788"/>
                <a:gd name="connsiteY45" fmla="*/ 1347788 h 3271838"/>
                <a:gd name="connsiteX46" fmla="*/ 1676400 w 2109788"/>
                <a:gd name="connsiteY46" fmla="*/ 1390650 h 3271838"/>
                <a:gd name="connsiteX47" fmla="*/ 1690688 w 2109788"/>
                <a:gd name="connsiteY47" fmla="*/ 1419225 h 3271838"/>
                <a:gd name="connsiteX48" fmla="*/ 1704975 w 2109788"/>
                <a:gd name="connsiteY48" fmla="*/ 1428750 h 3271838"/>
                <a:gd name="connsiteX49" fmla="*/ 1743075 w 2109788"/>
                <a:gd name="connsiteY49" fmla="*/ 1452563 h 3271838"/>
                <a:gd name="connsiteX50" fmla="*/ 1757363 w 2109788"/>
                <a:gd name="connsiteY50" fmla="*/ 1457325 h 3271838"/>
                <a:gd name="connsiteX51" fmla="*/ 1766888 w 2109788"/>
                <a:gd name="connsiteY51" fmla="*/ 1471613 h 3271838"/>
                <a:gd name="connsiteX52" fmla="*/ 1800225 w 2109788"/>
                <a:gd name="connsiteY52" fmla="*/ 1509713 h 3271838"/>
                <a:gd name="connsiteX53" fmla="*/ 1819275 w 2109788"/>
                <a:gd name="connsiteY53" fmla="*/ 1552575 h 3271838"/>
                <a:gd name="connsiteX54" fmla="*/ 1833563 w 2109788"/>
                <a:gd name="connsiteY54" fmla="*/ 1557338 h 3271838"/>
                <a:gd name="connsiteX55" fmla="*/ 1838325 w 2109788"/>
                <a:gd name="connsiteY55" fmla="*/ 1571625 h 3271838"/>
                <a:gd name="connsiteX56" fmla="*/ 1866900 w 2109788"/>
                <a:gd name="connsiteY56" fmla="*/ 1590675 h 3271838"/>
                <a:gd name="connsiteX57" fmla="*/ 1885950 w 2109788"/>
                <a:gd name="connsiteY57" fmla="*/ 1633538 h 3271838"/>
                <a:gd name="connsiteX58" fmla="*/ 1900238 w 2109788"/>
                <a:gd name="connsiteY58" fmla="*/ 1643063 h 3271838"/>
                <a:gd name="connsiteX59" fmla="*/ 1947863 w 2109788"/>
                <a:gd name="connsiteY59" fmla="*/ 1657350 h 3271838"/>
                <a:gd name="connsiteX60" fmla="*/ 1962150 w 2109788"/>
                <a:gd name="connsiteY60" fmla="*/ 1662113 h 3271838"/>
                <a:gd name="connsiteX61" fmla="*/ 1990725 w 2109788"/>
                <a:gd name="connsiteY61" fmla="*/ 1676400 h 3271838"/>
                <a:gd name="connsiteX62" fmla="*/ 2033588 w 2109788"/>
                <a:gd name="connsiteY62" fmla="*/ 1704975 h 3271838"/>
                <a:gd name="connsiteX63" fmla="*/ 2047875 w 2109788"/>
                <a:gd name="connsiteY63" fmla="*/ 1714500 h 3271838"/>
                <a:gd name="connsiteX64" fmla="*/ 2057400 w 2109788"/>
                <a:gd name="connsiteY64" fmla="*/ 1728788 h 3271838"/>
                <a:gd name="connsiteX65" fmla="*/ 2071688 w 2109788"/>
                <a:gd name="connsiteY65" fmla="*/ 1738313 h 3271838"/>
                <a:gd name="connsiteX66" fmla="*/ 2081213 w 2109788"/>
                <a:gd name="connsiteY66" fmla="*/ 1766888 h 3271838"/>
                <a:gd name="connsiteX67" fmla="*/ 2085975 w 2109788"/>
                <a:gd name="connsiteY67" fmla="*/ 1781175 h 3271838"/>
                <a:gd name="connsiteX68" fmla="*/ 2090738 w 2109788"/>
                <a:gd name="connsiteY68" fmla="*/ 1795463 h 3271838"/>
                <a:gd name="connsiteX69" fmla="*/ 2095500 w 2109788"/>
                <a:gd name="connsiteY69" fmla="*/ 1819275 h 3271838"/>
                <a:gd name="connsiteX70" fmla="*/ 2100263 w 2109788"/>
                <a:gd name="connsiteY70" fmla="*/ 1833563 h 3271838"/>
                <a:gd name="connsiteX71" fmla="*/ 2109788 w 2109788"/>
                <a:gd name="connsiteY71" fmla="*/ 1871663 h 3271838"/>
                <a:gd name="connsiteX72" fmla="*/ 2100263 w 2109788"/>
                <a:gd name="connsiteY72" fmla="*/ 1947863 h 3271838"/>
                <a:gd name="connsiteX73" fmla="*/ 2090738 w 2109788"/>
                <a:gd name="connsiteY73" fmla="*/ 1976438 h 3271838"/>
                <a:gd name="connsiteX74" fmla="*/ 2085975 w 2109788"/>
                <a:gd name="connsiteY74" fmla="*/ 1990725 h 3271838"/>
                <a:gd name="connsiteX75" fmla="*/ 2066925 w 2109788"/>
                <a:gd name="connsiteY75" fmla="*/ 2019300 h 3271838"/>
                <a:gd name="connsiteX76" fmla="*/ 2052638 w 2109788"/>
                <a:gd name="connsiteY76" fmla="*/ 2047875 h 3271838"/>
                <a:gd name="connsiteX77" fmla="*/ 2038350 w 2109788"/>
                <a:gd name="connsiteY77" fmla="*/ 2057400 h 3271838"/>
                <a:gd name="connsiteX78" fmla="*/ 2028825 w 2109788"/>
                <a:gd name="connsiteY78" fmla="*/ 2071688 h 3271838"/>
                <a:gd name="connsiteX79" fmla="*/ 2014538 w 2109788"/>
                <a:gd name="connsiteY79" fmla="*/ 2076450 h 3271838"/>
                <a:gd name="connsiteX80" fmla="*/ 1952625 w 2109788"/>
                <a:gd name="connsiteY80" fmla="*/ 2090738 h 3271838"/>
                <a:gd name="connsiteX81" fmla="*/ 1938338 w 2109788"/>
                <a:gd name="connsiteY81" fmla="*/ 2105025 h 3271838"/>
                <a:gd name="connsiteX82" fmla="*/ 1924050 w 2109788"/>
                <a:gd name="connsiteY82" fmla="*/ 2114550 h 3271838"/>
                <a:gd name="connsiteX83" fmla="*/ 1905000 w 2109788"/>
                <a:gd name="connsiteY83" fmla="*/ 2143125 h 3271838"/>
                <a:gd name="connsiteX84" fmla="*/ 1876425 w 2109788"/>
                <a:gd name="connsiteY84" fmla="*/ 2185988 h 3271838"/>
                <a:gd name="connsiteX85" fmla="*/ 1857375 w 2109788"/>
                <a:gd name="connsiteY85" fmla="*/ 2214563 h 3271838"/>
                <a:gd name="connsiteX86" fmla="*/ 1847850 w 2109788"/>
                <a:gd name="connsiteY86" fmla="*/ 2228850 h 3271838"/>
                <a:gd name="connsiteX87" fmla="*/ 1819275 w 2109788"/>
                <a:gd name="connsiteY87" fmla="*/ 2286000 h 3271838"/>
                <a:gd name="connsiteX88" fmla="*/ 1809750 w 2109788"/>
                <a:gd name="connsiteY88" fmla="*/ 2300288 h 3271838"/>
                <a:gd name="connsiteX89" fmla="*/ 1800225 w 2109788"/>
                <a:gd name="connsiteY89" fmla="*/ 2328863 h 3271838"/>
                <a:gd name="connsiteX90" fmla="*/ 1795463 w 2109788"/>
                <a:gd name="connsiteY90" fmla="*/ 2343150 h 3271838"/>
                <a:gd name="connsiteX91" fmla="*/ 1804988 w 2109788"/>
                <a:gd name="connsiteY91" fmla="*/ 2376488 h 3271838"/>
                <a:gd name="connsiteX92" fmla="*/ 1814513 w 2109788"/>
                <a:gd name="connsiteY92" fmla="*/ 2405063 h 3271838"/>
                <a:gd name="connsiteX93" fmla="*/ 1819275 w 2109788"/>
                <a:gd name="connsiteY93" fmla="*/ 2419350 h 3271838"/>
                <a:gd name="connsiteX94" fmla="*/ 1828800 w 2109788"/>
                <a:gd name="connsiteY94" fmla="*/ 2462213 h 3271838"/>
                <a:gd name="connsiteX95" fmla="*/ 1838325 w 2109788"/>
                <a:gd name="connsiteY95" fmla="*/ 2476500 h 3271838"/>
                <a:gd name="connsiteX96" fmla="*/ 1847850 w 2109788"/>
                <a:gd name="connsiteY96" fmla="*/ 2505075 h 3271838"/>
                <a:gd name="connsiteX97" fmla="*/ 1871663 w 2109788"/>
                <a:gd name="connsiteY97" fmla="*/ 2547938 h 3271838"/>
                <a:gd name="connsiteX98" fmla="*/ 1866900 w 2109788"/>
                <a:gd name="connsiteY98" fmla="*/ 2690813 h 3271838"/>
                <a:gd name="connsiteX99" fmla="*/ 1866900 w 2109788"/>
                <a:gd name="connsiteY99" fmla="*/ 2733675 h 3271838"/>
                <a:gd name="connsiteX100" fmla="*/ 1866900 w 2109788"/>
                <a:gd name="connsiteY100" fmla="*/ 3038475 h 3271838"/>
                <a:gd name="connsiteX101" fmla="*/ 1862138 w 2109788"/>
                <a:gd name="connsiteY101" fmla="*/ 3071813 h 3271838"/>
                <a:gd name="connsiteX102" fmla="*/ 1852613 w 2109788"/>
                <a:gd name="connsiteY102" fmla="*/ 3138488 h 3271838"/>
                <a:gd name="connsiteX103" fmla="*/ 1847850 w 2109788"/>
                <a:gd name="connsiteY103" fmla="*/ 3152775 h 3271838"/>
                <a:gd name="connsiteX104" fmla="*/ 1828800 w 2109788"/>
                <a:gd name="connsiteY104" fmla="*/ 3181350 h 3271838"/>
                <a:gd name="connsiteX105" fmla="*/ 1824038 w 2109788"/>
                <a:gd name="connsiteY105" fmla="*/ 3195638 h 3271838"/>
                <a:gd name="connsiteX106" fmla="*/ 1781175 w 2109788"/>
                <a:gd name="connsiteY106" fmla="*/ 3214688 h 3271838"/>
                <a:gd name="connsiteX107" fmla="*/ 1738313 w 2109788"/>
                <a:gd name="connsiteY107" fmla="*/ 3238500 h 3271838"/>
                <a:gd name="connsiteX108" fmla="*/ 1724025 w 2109788"/>
                <a:gd name="connsiteY108" fmla="*/ 3248025 h 3271838"/>
                <a:gd name="connsiteX109" fmla="*/ 1685925 w 2109788"/>
                <a:gd name="connsiteY109" fmla="*/ 3257550 h 3271838"/>
                <a:gd name="connsiteX110" fmla="*/ 1590675 w 2109788"/>
                <a:gd name="connsiteY110" fmla="*/ 3267075 h 3271838"/>
                <a:gd name="connsiteX111" fmla="*/ 1571625 w 2109788"/>
                <a:gd name="connsiteY111" fmla="*/ 3271838 h 3271838"/>
                <a:gd name="connsiteX112" fmla="*/ 1509713 w 2109788"/>
                <a:gd name="connsiteY112" fmla="*/ 3267075 h 3271838"/>
                <a:gd name="connsiteX113" fmla="*/ 1476375 w 2109788"/>
                <a:gd name="connsiteY113" fmla="*/ 3257550 h 3271838"/>
                <a:gd name="connsiteX114" fmla="*/ 1443038 w 2109788"/>
                <a:gd name="connsiteY114" fmla="*/ 3252788 h 3271838"/>
                <a:gd name="connsiteX115" fmla="*/ 1428750 w 2109788"/>
                <a:gd name="connsiteY115" fmla="*/ 3248025 h 3271838"/>
                <a:gd name="connsiteX116" fmla="*/ 1376363 w 2109788"/>
                <a:gd name="connsiteY116" fmla="*/ 3238500 h 3271838"/>
                <a:gd name="connsiteX117" fmla="*/ 1357313 w 2109788"/>
                <a:gd name="connsiteY117" fmla="*/ 3233738 h 3271838"/>
                <a:gd name="connsiteX118" fmla="*/ 1328738 w 2109788"/>
                <a:gd name="connsiteY118" fmla="*/ 3224213 h 3271838"/>
                <a:gd name="connsiteX119" fmla="*/ 1300163 w 2109788"/>
                <a:gd name="connsiteY119" fmla="*/ 3209925 h 3271838"/>
                <a:gd name="connsiteX120" fmla="*/ 1271588 w 2109788"/>
                <a:gd name="connsiteY120" fmla="*/ 3195638 h 3271838"/>
                <a:gd name="connsiteX121" fmla="*/ 1257300 w 2109788"/>
                <a:gd name="connsiteY121" fmla="*/ 3186113 h 3271838"/>
                <a:gd name="connsiteX122" fmla="*/ 1247775 w 2109788"/>
                <a:gd name="connsiteY122" fmla="*/ 3157538 h 3271838"/>
                <a:gd name="connsiteX123" fmla="*/ 1247775 w 2109788"/>
                <a:gd name="connsiteY123" fmla="*/ 3014663 h 3271838"/>
                <a:gd name="connsiteX124" fmla="*/ 1238250 w 2109788"/>
                <a:gd name="connsiteY124" fmla="*/ 2981325 h 3271838"/>
                <a:gd name="connsiteX125" fmla="*/ 1243013 w 2109788"/>
                <a:gd name="connsiteY125" fmla="*/ 2924175 h 3271838"/>
                <a:gd name="connsiteX126" fmla="*/ 1252538 w 2109788"/>
                <a:gd name="connsiteY126" fmla="*/ 2881313 h 3271838"/>
                <a:gd name="connsiteX127" fmla="*/ 1247775 w 2109788"/>
                <a:gd name="connsiteY127" fmla="*/ 2805113 h 3271838"/>
                <a:gd name="connsiteX128" fmla="*/ 1252538 w 2109788"/>
                <a:gd name="connsiteY128" fmla="*/ 2743200 h 3271838"/>
                <a:gd name="connsiteX129" fmla="*/ 1252538 w 2109788"/>
                <a:gd name="connsiteY129" fmla="*/ 2671763 h 3271838"/>
                <a:gd name="connsiteX130" fmla="*/ 1243013 w 2109788"/>
                <a:gd name="connsiteY130" fmla="*/ 2605088 h 3271838"/>
                <a:gd name="connsiteX131" fmla="*/ 1238250 w 2109788"/>
                <a:gd name="connsiteY131" fmla="*/ 2590800 h 3271838"/>
                <a:gd name="connsiteX132" fmla="*/ 1243013 w 2109788"/>
                <a:gd name="connsiteY132" fmla="*/ 2533650 h 3271838"/>
                <a:gd name="connsiteX133" fmla="*/ 1247775 w 2109788"/>
                <a:gd name="connsiteY133" fmla="*/ 2519363 h 3271838"/>
                <a:gd name="connsiteX134" fmla="*/ 1262063 w 2109788"/>
                <a:gd name="connsiteY134" fmla="*/ 2471738 h 3271838"/>
                <a:gd name="connsiteX135" fmla="*/ 1266825 w 2109788"/>
                <a:gd name="connsiteY135" fmla="*/ 2457450 h 3271838"/>
                <a:gd name="connsiteX136" fmla="*/ 1285875 w 2109788"/>
                <a:gd name="connsiteY136" fmla="*/ 2428875 h 3271838"/>
                <a:gd name="connsiteX137" fmla="*/ 1300163 w 2109788"/>
                <a:gd name="connsiteY137" fmla="*/ 2381250 h 3271838"/>
                <a:gd name="connsiteX138" fmla="*/ 1304925 w 2109788"/>
                <a:gd name="connsiteY138" fmla="*/ 2366963 h 3271838"/>
                <a:gd name="connsiteX139" fmla="*/ 1290638 w 2109788"/>
                <a:gd name="connsiteY139" fmla="*/ 2309813 h 3271838"/>
                <a:gd name="connsiteX140" fmla="*/ 1281113 w 2109788"/>
                <a:gd name="connsiteY140" fmla="*/ 2295525 h 3271838"/>
                <a:gd name="connsiteX141" fmla="*/ 1271588 w 2109788"/>
                <a:gd name="connsiteY141" fmla="*/ 2252663 h 3271838"/>
                <a:gd name="connsiteX142" fmla="*/ 1266825 w 2109788"/>
                <a:gd name="connsiteY142" fmla="*/ 2209800 h 3271838"/>
                <a:gd name="connsiteX143" fmla="*/ 1257300 w 2109788"/>
                <a:gd name="connsiteY143" fmla="*/ 2176463 h 3271838"/>
                <a:gd name="connsiteX144" fmla="*/ 1262063 w 2109788"/>
                <a:gd name="connsiteY144" fmla="*/ 2071688 h 3271838"/>
                <a:gd name="connsiteX145" fmla="*/ 1271588 w 2109788"/>
                <a:gd name="connsiteY145" fmla="*/ 2024063 h 3271838"/>
                <a:gd name="connsiteX146" fmla="*/ 1266825 w 2109788"/>
                <a:gd name="connsiteY146" fmla="*/ 1971675 h 3271838"/>
                <a:gd name="connsiteX147" fmla="*/ 1223963 w 2109788"/>
                <a:gd name="connsiteY147" fmla="*/ 1947863 h 3271838"/>
                <a:gd name="connsiteX148" fmla="*/ 1209675 w 2109788"/>
                <a:gd name="connsiteY148" fmla="*/ 1952625 h 3271838"/>
                <a:gd name="connsiteX149" fmla="*/ 1171575 w 2109788"/>
                <a:gd name="connsiteY149" fmla="*/ 1943100 h 3271838"/>
                <a:gd name="connsiteX150" fmla="*/ 1157288 w 2109788"/>
                <a:gd name="connsiteY150" fmla="*/ 1933575 h 3271838"/>
                <a:gd name="connsiteX151" fmla="*/ 1128713 w 2109788"/>
                <a:gd name="connsiteY151" fmla="*/ 1924050 h 3271838"/>
                <a:gd name="connsiteX152" fmla="*/ 1114425 w 2109788"/>
                <a:gd name="connsiteY152" fmla="*/ 1919288 h 3271838"/>
                <a:gd name="connsiteX153" fmla="*/ 1047750 w 2109788"/>
                <a:gd name="connsiteY153" fmla="*/ 1928813 h 3271838"/>
                <a:gd name="connsiteX154" fmla="*/ 1014413 w 2109788"/>
                <a:gd name="connsiteY154" fmla="*/ 1924050 h 3271838"/>
                <a:gd name="connsiteX155" fmla="*/ 952500 w 2109788"/>
                <a:gd name="connsiteY155" fmla="*/ 1933575 h 3271838"/>
                <a:gd name="connsiteX156" fmla="*/ 890588 w 2109788"/>
                <a:gd name="connsiteY156" fmla="*/ 1928813 h 3271838"/>
                <a:gd name="connsiteX157" fmla="*/ 876300 w 2109788"/>
                <a:gd name="connsiteY157" fmla="*/ 1924050 h 3271838"/>
                <a:gd name="connsiteX158" fmla="*/ 862013 w 2109788"/>
                <a:gd name="connsiteY158" fmla="*/ 1914525 h 3271838"/>
                <a:gd name="connsiteX159" fmla="*/ 842963 w 2109788"/>
                <a:gd name="connsiteY159" fmla="*/ 1909763 h 3271838"/>
                <a:gd name="connsiteX160" fmla="*/ 814388 w 2109788"/>
                <a:gd name="connsiteY160" fmla="*/ 1914525 h 3271838"/>
                <a:gd name="connsiteX161" fmla="*/ 785813 w 2109788"/>
                <a:gd name="connsiteY161" fmla="*/ 1900238 h 3271838"/>
                <a:gd name="connsiteX162" fmla="*/ 714375 w 2109788"/>
                <a:gd name="connsiteY162" fmla="*/ 1905000 h 3271838"/>
                <a:gd name="connsiteX163" fmla="*/ 671513 w 2109788"/>
                <a:gd name="connsiteY163" fmla="*/ 1881188 h 3271838"/>
                <a:gd name="connsiteX164" fmla="*/ 604838 w 2109788"/>
                <a:gd name="connsiteY164" fmla="*/ 1862138 h 3271838"/>
                <a:gd name="connsiteX165" fmla="*/ 566738 w 2109788"/>
                <a:gd name="connsiteY165" fmla="*/ 1857375 h 3271838"/>
                <a:gd name="connsiteX166" fmla="*/ 523875 w 2109788"/>
                <a:gd name="connsiteY166" fmla="*/ 1862138 h 3271838"/>
                <a:gd name="connsiteX167" fmla="*/ 423863 w 2109788"/>
                <a:gd name="connsiteY167" fmla="*/ 1852613 h 3271838"/>
                <a:gd name="connsiteX168" fmla="*/ 352425 w 2109788"/>
                <a:gd name="connsiteY168" fmla="*/ 1843088 h 3271838"/>
                <a:gd name="connsiteX169" fmla="*/ 252413 w 2109788"/>
                <a:gd name="connsiteY169" fmla="*/ 1852613 h 3271838"/>
                <a:gd name="connsiteX170" fmla="*/ 204788 w 2109788"/>
                <a:gd name="connsiteY170" fmla="*/ 1862138 h 3271838"/>
                <a:gd name="connsiteX171" fmla="*/ 166688 w 2109788"/>
                <a:gd name="connsiteY171" fmla="*/ 1871663 h 3271838"/>
                <a:gd name="connsiteX172" fmla="*/ 138113 w 2109788"/>
                <a:gd name="connsiteY172" fmla="*/ 1881188 h 3271838"/>
                <a:gd name="connsiteX173" fmla="*/ 109538 w 2109788"/>
                <a:gd name="connsiteY173" fmla="*/ 1885950 h 3271838"/>
                <a:gd name="connsiteX174" fmla="*/ 80963 w 2109788"/>
                <a:gd name="connsiteY174" fmla="*/ 1876425 h 3271838"/>
                <a:gd name="connsiteX175" fmla="*/ 66675 w 2109788"/>
                <a:gd name="connsiteY175" fmla="*/ 1871663 h 3271838"/>
                <a:gd name="connsiteX176" fmla="*/ 38100 w 2109788"/>
                <a:gd name="connsiteY176" fmla="*/ 1852613 h 3271838"/>
                <a:gd name="connsiteX177" fmla="*/ 19050 w 2109788"/>
                <a:gd name="connsiteY177" fmla="*/ 1824038 h 3271838"/>
                <a:gd name="connsiteX178" fmla="*/ 9525 w 2109788"/>
                <a:gd name="connsiteY178" fmla="*/ 1785938 h 3271838"/>
                <a:gd name="connsiteX179" fmla="*/ 0 w 2109788"/>
                <a:gd name="connsiteY179" fmla="*/ 1757363 h 3271838"/>
                <a:gd name="connsiteX180" fmla="*/ 9525 w 2109788"/>
                <a:gd name="connsiteY180" fmla="*/ 1728788 h 3271838"/>
                <a:gd name="connsiteX181" fmla="*/ 14288 w 2109788"/>
                <a:gd name="connsiteY181" fmla="*/ 1714500 h 3271838"/>
                <a:gd name="connsiteX182" fmla="*/ 23813 w 2109788"/>
                <a:gd name="connsiteY182" fmla="*/ 1700213 h 3271838"/>
                <a:gd name="connsiteX183" fmla="*/ 42863 w 2109788"/>
                <a:gd name="connsiteY183" fmla="*/ 1676400 h 3271838"/>
                <a:gd name="connsiteX184" fmla="*/ 47625 w 2109788"/>
                <a:gd name="connsiteY184" fmla="*/ 1662113 h 3271838"/>
                <a:gd name="connsiteX185" fmla="*/ 76200 w 2109788"/>
                <a:gd name="connsiteY185" fmla="*/ 1643063 h 3271838"/>
                <a:gd name="connsiteX186" fmla="*/ 95250 w 2109788"/>
                <a:gd name="connsiteY186" fmla="*/ 1628775 h 3271838"/>
                <a:gd name="connsiteX187" fmla="*/ 128588 w 2109788"/>
                <a:gd name="connsiteY187" fmla="*/ 1619250 h 3271838"/>
                <a:gd name="connsiteX188" fmla="*/ 171450 w 2109788"/>
                <a:gd name="connsiteY188" fmla="*/ 1609725 h 3271838"/>
                <a:gd name="connsiteX189" fmla="*/ 242888 w 2109788"/>
                <a:gd name="connsiteY189" fmla="*/ 1624013 h 3271838"/>
                <a:gd name="connsiteX190" fmla="*/ 257175 w 2109788"/>
                <a:gd name="connsiteY190" fmla="*/ 1633538 h 3271838"/>
                <a:gd name="connsiteX191" fmla="*/ 285750 w 2109788"/>
                <a:gd name="connsiteY191" fmla="*/ 1643063 h 3271838"/>
                <a:gd name="connsiteX192" fmla="*/ 461963 w 2109788"/>
                <a:gd name="connsiteY192" fmla="*/ 1633538 h 3271838"/>
                <a:gd name="connsiteX193" fmla="*/ 495300 w 2109788"/>
                <a:gd name="connsiteY193" fmla="*/ 1624013 h 3271838"/>
                <a:gd name="connsiteX194" fmla="*/ 514350 w 2109788"/>
                <a:gd name="connsiteY194" fmla="*/ 1619250 h 3271838"/>
                <a:gd name="connsiteX195" fmla="*/ 595313 w 2109788"/>
                <a:gd name="connsiteY195" fmla="*/ 1604963 h 3271838"/>
                <a:gd name="connsiteX196" fmla="*/ 657225 w 2109788"/>
                <a:gd name="connsiteY196" fmla="*/ 1595438 h 3271838"/>
                <a:gd name="connsiteX197" fmla="*/ 876300 w 2109788"/>
                <a:gd name="connsiteY197" fmla="*/ 1585913 h 3271838"/>
                <a:gd name="connsiteX198" fmla="*/ 904875 w 2109788"/>
                <a:gd name="connsiteY198" fmla="*/ 1571625 h 3271838"/>
                <a:gd name="connsiteX199" fmla="*/ 942975 w 2109788"/>
                <a:gd name="connsiteY199" fmla="*/ 1562100 h 3271838"/>
                <a:gd name="connsiteX200" fmla="*/ 1009650 w 2109788"/>
                <a:gd name="connsiteY200" fmla="*/ 1566863 h 3271838"/>
                <a:gd name="connsiteX201" fmla="*/ 1033463 w 2109788"/>
                <a:gd name="connsiteY201" fmla="*/ 1571625 h 3271838"/>
                <a:gd name="connsiteX202" fmla="*/ 1085850 w 2109788"/>
                <a:gd name="connsiteY202" fmla="*/ 1576388 h 3271838"/>
                <a:gd name="connsiteX203" fmla="*/ 1123950 w 2109788"/>
                <a:gd name="connsiteY203" fmla="*/ 1566863 h 3271838"/>
                <a:gd name="connsiteX204" fmla="*/ 1176338 w 2109788"/>
                <a:gd name="connsiteY204" fmla="*/ 1552575 h 3271838"/>
                <a:gd name="connsiteX205" fmla="*/ 1243013 w 2109788"/>
                <a:gd name="connsiteY205" fmla="*/ 1547813 h 3271838"/>
                <a:gd name="connsiteX206" fmla="*/ 1290638 w 2109788"/>
                <a:gd name="connsiteY206" fmla="*/ 1543050 h 3271838"/>
                <a:gd name="connsiteX207" fmla="*/ 1304925 w 2109788"/>
                <a:gd name="connsiteY207" fmla="*/ 1538288 h 3271838"/>
                <a:gd name="connsiteX208" fmla="*/ 1309688 w 2109788"/>
                <a:gd name="connsiteY208" fmla="*/ 1524000 h 3271838"/>
                <a:gd name="connsiteX209" fmla="*/ 1319213 w 2109788"/>
                <a:gd name="connsiteY209" fmla="*/ 1509713 h 3271838"/>
                <a:gd name="connsiteX210" fmla="*/ 1347788 w 2109788"/>
                <a:gd name="connsiteY210" fmla="*/ 1485900 h 3271838"/>
                <a:gd name="connsiteX211" fmla="*/ 1357313 w 2109788"/>
                <a:gd name="connsiteY211" fmla="*/ 1471613 h 3271838"/>
                <a:gd name="connsiteX212" fmla="*/ 1385888 w 2109788"/>
                <a:gd name="connsiteY212" fmla="*/ 1452563 h 3271838"/>
                <a:gd name="connsiteX213" fmla="*/ 1414463 w 2109788"/>
                <a:gd name="connsiteY213" fmla="*/ 1443038 h 3271838"/>
                <a:gd name="connsiteX214" fmla="*/ 1443038 w 2109788"/>
                <a:gd name="connsiteY214" fmla="*/ 1419225 h 3271838"/>
                <a:gd name="connsiteX215" fmla="*/ 1452563 w 2109788"/>
                <a:gd name="connsiteY215" fmla="*/ 1390650 h 3271838"/>
                <a:gd name="connsiteX216" fmla="*/ 1433513 w 2109788"/>
                <a:gd name="connsiteY216" fmla="*/ 1338263 h 3271838"/>
                <a:gd name="connsiteX217" fmla="*/ 1404938 w 2109788"/>
                <a:gd name="connsiteY217" fmla="*/ 1314450 h 3271838"/>
                <a:gd name="connsiteX218" fmla="*/ 1395413 w 2109788"/>
                <a:gd name="connsiteY218" fmla="*/ 1300163 h 3271838"/>
                <a:gd name="connsiteX219" fmla="*/ 1381125 w 2109788"/>
                <a:gd name="connsiteY219" fmla="*/ 1281113 h 3271838"/>
                <a:gd name="connsiteX220" fmla="*/ 1362075 w 2109788"/>
                <a:gd name="connsiteY220" fmla="*/ 1252538 h 3271838"/>
                <a:gd name="connsiteX221" fmla="*/ 1347788 w 2109788"/>
                <a:gd name="connsiteY221" fmla="*/ 1243013 h 3271838"/>
                <a:gd name="connsiteX222" fmla="*/ 1333500 w 2109788"/>
                <a:gd name="connsiteY222" fmla="*/ 1214438 h 3271838"/>
                <a:gd name="connsiteX223" fmla="*/ 1323975 w 2109788"/>
                <a:gd name="connsiteY223" fmla="*/ 1185863 h 3271838"/>
                <a:gd name="connsiteX224" fmla="*/ 1319213 w 2109788"/>
                <a:gd name="connsiteY224" fmla="*/ 1171575 h 3271838"/>
                <a:gd name="connsiteX225" fmla="*/ 1314450 w 2109788"/>
                <a:gd name="connsiteY225" fmla="*/ 1157288 h 3271838"/>
                <a:gd name="connsiteX226" fmla="*/ 1304925 w 2109788"/>
                <a:gd name="connsiteY226" fmla="*/ 1123950 h 3271838"/>
                <a:gd name="connsiteX227" fmla="*/ 1290638 w 2109788"/>
                <a:gd name="connsiteY227" fmla="*/ 1114425 h 3271838"/>
                <a:gd name="connsiteX228" fmla="*/ 1266825 w 2109788"/>
                <a:gd name="connsiteY228" fmla="*/ 1119188 h 3271838"/>
                <a:gd name="connsiteX229" fmla="*/ 1190625 w 2109788"/>
                <a:gd name="connsiteY229" fmla="*/ 1109663 h 3271838"/>
                <a:gd name="connsiteX230" fmla="*/ 1181100 w 2109788"/>
                <a:gd name="connsiteY230" fmla="*/ 1081088 h 3271838"/>
                <a:gd name="connsiteX231" fmla="*/ 1185863 w 2109788"/>
                <a:gd name="connsiteY231" fmla="*/ 1019175 h 3271838"/>
                <a:gd name="connsiteX232" fmla="*/ 1195388 w 2109788"/>
                <a:gd name="connsiteY232" fmla="*/ 1004888 h 3271838"/>
                <a:gd name="connsiteX233" fmla="*/ 1223963 w 2109788"/>
                <a:gd name="connsiteY233" fmla="*/ 981075 h 3271838"/>
                <a:gd name="connsiteX234" fmla="*/ 1238250 w 2109788"/>
                <a:gd name="connsiteY234" fmla="*/ 976313 h 3271838"/>
                <a:gd name="connsiteX235" fmla="*/ 1247775 w 2109788"/>
                <a:gd name="connsiteY235" fmla="*/ 962025 h 3271838"/>
                <a:gd name="connsiteX236" fmla="*/ 1276350 w 2109788"/>
                <a:gd name="connsiteY236" fmla="*/ 942975 h 3271838"/>
                <a:gd name="connsiteX237" fmla="*/ 1285875 w 2109788"/>
                <a:gd name="connsiteY237" fmla="*/ 914400 h 3271838"/>
                <a:gd name="connsiteX238" fmla="*/ 1290638 w 2109788"/>
                <a:gd name="connsiteY238" fmla="*/ 900113 h 3271838"/>
                <a:gd name="connsiteX239" fmla="*/ 1300163 w 2109788"/>
                <a:gd name="connsiteY239" fmla="*/ 885825 h 3271838"/>
                <a:gd name="connsiteX240" fmla="*/ 1295400 w 2109788"/>
                <a:gd name="connsiteY240" fmla="*/ 823913 h 3271838"/>
                <a:gd name="connsiteX241" fmla="*/ 1290638 w 2109788"/>
                <a:gd name="connsiteY241" fmla="*/ 809625 h 3271838"/>
                <a:gd name="connsiteX242" fmla="*/ 1276350 w 2109788"/>
                <a:gd name="connsiteY242" fmla="*/ 800100 h 3271838"/>
                <a:gd name="connsiteX243" fmla="*/ 1266825 w 2109788"/>
                <a:gd name="connsiteY243" fmla="*/ 771525 h 3271838"/>
                <a:gd name="connsiteX244" fmla="*/ 1262063 w 2109788"/>
                <a:gd name="connsiteY244" fmla="*/ 757238 h 3271838"/>
                <a:gd name="connsiteX245" fmla="*/ 1257300 w 2109788"/>
                <a:gd name="connsiteY245" fmla="*/ 738188 h 3271838"/>
                <a:gd name="connsiteX246" fmla="*/ 1252538 w 2109788"/>
                <a:gd name="connsiteY246" fmla="*/ 700088 h 3271838"/>
                <a:gd name="connsiteX247" fmla="*/ 1247775 w 2109788"/>
                <a:gd name="connsiteY247" fmla="*/ 685800 h 3271838"/>
                <a:gd name="connsiteX248" fmla="*/ 1238250 w 2109788"/>
                <a:gd name="connsiteY248" fmla="*/ 642938 h 3271838"/>
                <a:gd name="connsiteX249" fmla="*/ 1243013 w 2109788"/>
                <a:gd name="connsiteY249" fmla="*/ 609600 h 3271838"/>
                <a:gd name="connsiteX250" fmla="*/ 1247775 w 2109788"/>
                <a:gd name="connsiteY250" fmla="*/ 595313 h 3271838"/>
                <a:gd name="connsiteX251" fmla="*/ 1266825 w 2109788"/>
                <a:gd name="connsiteY251" fmla="*/ 590550 h 3271838"/>
                <a:gd name="connsiteX252" fmla="*/ 1290638 w 2109788"/>
                <a:gd name="connsiteY252" fmla="*/ 566738 h 3271838"/>
                <a:gd name="connsiteX253" fmla="*/ 1319213 w 2109788"/>
                <a:gd name="connsiteY253" fmla="*/ 538163 h 3271838"/>
                <a:gd name="connsiteX254" fmla="*/ 1323975 w 2109788"/>
                <a:gd name="connsiteY254" fmla="*/ 523875 h 3271838"/>
                <a:gd name="connsiteX255" fmla="*/ 1333500 w 2109788"/>
                <a:gd name="connsiteY255" fmla="*/ 509588 h 3271838"/>
                <a:gd name="connsiteX256" fmla="*/ 1338263 w 2109788"/>
                <a:gd name="connsiteY256" fmla="*/ 490538 h 3271838"/>
                <a:gd name="connsiteX257" fmla="*/ 1362075 w 2109788"/>
                <a:gd name="connsiteY257" fmla="*/ 423863 h 3271838"/>
                <a:gd name="connsiteX258" fmla="*/ 1371600 w 2109788"/>
                <a:gd name="connsiteY258" fmla="*/ 323850 h 3271838"/>
                <a:gd name="connsiteX259" fmla="*/ 1381125 w 2109788"/>
                <a:gd name="connsiteY259" fmla="*/ 280988 h 3271838"/>
                <a:gd name="connsiteX260" fmla="*/ 1385888 w 2109788"/>
                <a:gd name="connsiteY260" fmla="*/ 247650 h 3271838"/>
                <a:gd name="connsiteX261" fmla="*/ 1395413 w 2109788"/>
                <a:gd name="connsiteY261" fmla="*/ 219075 h 3271838"/>
                <a:gd name="connsiteX262" fmla="*/ 1400175 w 2109788"/>
                <a:gd name="connsiteY262" fmla="*/ 200025 h 3271838"/>
                <a:gd name="connsiteX263" fmla="*/ 1409700 w 2109788"/>
                <a:gd name="connsiteY263" fmla="*/ 104775 h 3271838"/>
                <a:gd name="connsiteX264" fmla="*/ 1433513 w 2109788"/>
                <a:gd name="connsiteY264" fmla="*/ 57150 h 3271838"/>
                <a:gd name="connsiteX265" fmla="*/ 1462088 w 2109788"/>
                <a:gd name="connsiteY265" fmla="*/ 33338 h 3271838"/>
                <a:gd name="connsiteX266" fmla="*/ 1490663 w 2109788"/>
                <a:gd name="connsiteY266" fmla="*/ 23813 h 3271838"/>
                <a:gd name="connsiteX267" fmla="*/ 1504950 w 2109788"/>
                <a:gd name="connsiteY267" fmla="*/ 19050 h 3271838"/>
                <a:gd name="connsiteX268" fmla="*/ 1519238 w 2109788"/>
                <a:gd name="connsiteY268" fmla="*/ 14288 h 3271838"/>
                <a:gd name="connsiteX269" fmla="*/ 1583195 w 2109788"/>
                <a:gd name="connsiteY269" fmla="*/ 0 h 3271838"/>
                <a:gd name="connsiteX0" fmla="*/ 1583195 w 2109788"/>
                <a:gd name="connsiteY0" fmla="*/ 0 h 3271838"/>
                <a:gd name="connsiteX1" fmla="*/ 1628775 w 2109788"/>
                <a:gd name="connsiteY1" fmla="*/ 14288 h 3271838"/>
                <a:gd name="connsiteX2" fmla="*/ 1643063 w 2109788"/>
                <a:gd name="connsiteY2" fmla="*/ 54769 h 3271838"/>
                <a:gd name="connsiteX3" fmla="*/ 1657350 w 2109788"/>
                <a:gd name="connsiteY3" fmla="*/ 123825 h 3271838"/>
                <a:gd name="connsiteX4" fmla="*/ 1666875 w 2109788"/>
                <a:gd name="connsiteY4" fmla="*/ 166688 h 3271838"/>
                <a:gd name="connsiteX5" fmla="*/ 1676400 w 2109788"/>
                <a:gd name="connsiteY5" fmla="*/ 228600 h 3271838"/>
                <a:gd name="connsiteX6" fmla="*/ 1685925 w 2109788"/>
                <a:gd name="connsiteY6" fmla="*/ 261938 h 3271838"/>
                <a:gd name="connsiteX7" fmla="*/ 1700213 w 2109788"/>
                <a:gd name="connsiteY7" fmla="*/ 338138 h 3271838"/>
                <a:gd name="connsiteX8" fmla="*/ 1709738 w 2109788"/>
                <a:gd name="connsiteY8" fmla="*/ 366713 h 3271838"/>
                <a:gd name="connsiteX9" fmla="*/ 1714500 w 2109788"/>
                <a:gd name="connsiteY9" fmla="*/ 381000 h 3271838"/>
                <a:gd name="connsiteX10" fmla="*/ 1724025 w 2109788"/>
                <a:gd name="connsiteY10" fmla="*/ 395288 h 3271838"/>
                <a:gd name="connsiteX11" fmla="*/ 1733550 w 2109788"/>
                <a:gd name="connsiteY11" fmla="*/ 423863 h 3271838"/>
                <a:gd name="connsiteX12" fmla="*/ 1752600 w 2109788"/>
                <a:gd name="connsiteY12" fmla="*/ 452438 h 3271838"/>
                <a:gd name="connsiteX13" fmla="*/ 1757363 w 2109788"/>
                <a:gd name="connsiteY13" fmla="*/ 466725 h 3271838"/>
                <a:gd name="connsiteX14" fmla="*/ 1781175 w 2109788"/>
                <a:gd name="connsiteY14" fmla="*/ 495300 h 3271838"/>
                <a:gd name="connsiteX15" fmla="*/ 1795463 w 2109788"/>
                <a:gd name="connsiteY15" fmla="*/ 500063 h 3271838"/>
                <a:gd name="connsiteX16" fmla="*/ 1804988 w 2109788"/>
                <a:gd name="connsiteY16" fmla="*/ 514350 h 3271838"/>
                <a:gd name="connsiteX17" fmla="*/ 1833563 w 2109788"/>
                <a:gd name="connsiteY17" fmla="*/ 533400 h 3271838"/>
                <a:gd name="connsiteX18" fmla="*/ 1862138 w 2109788"/>
                <a:gd name="connsiteY18" fmla="*/ 576263 h 3271838"/>
                <a:gd name="connsiteX19" fmla="*/ 1871663 w 2109788"/>
                <a:gd name="connsiteY19" fmla="*/ 590550 h 3271838"/>
                <a:gd name="connsiteX20" fmla="*/ 1866900 w 2109788"/>
                <a:gd name="connsiteY20" fmla="*/ 623888 h 3271838"/>
                <a:gd name="connsiteX21" fmla="*/ 1857375 w 2109788"/>
                <a:gd name="connsiteY21" fmla="*/ 685800 h 3271838"/>
                <a:gd name="connsiteX22" fmla="*/ 1847850 w 2109788"/>
                <a:gd name="connsiteY22" fmla="*/ 714375 h 3271838"/>
                <a:gd name="connsiteX23" fmla="*/ 1838325 w 2109788"/>
                <a:gd name="connsiteY23" fmla="*/ 728663 h 3271838"/>
                <a:gd name="connsiteX24" fmla="*/ 1833563 w 2109788"/>
                <a:gd name="connsiteY24" fmla="*/ 747713 h 3271838"/>
                <a:gd name="connsiteX25" fmla="*/ 1828800 w 2109788"/>
                <a:gd name="connsiteY25" fmla="*/ 762000 h 3271838"/>
                <a:gd name="connsiteX26" fmla="*/ 1833563 w 2109788"/>
                <a:gd name="connsiteY26" fmla="*/ 790575 h 3271838"/>
                <a:gd name="connsiteX27" fmla="*/ 1843088 w 2109788"/>
                <a:gd name="connsiteY27" fmla="*/ 819150 h 3271838"/>
                <a:gd name="connsiteX28" fmla="*/ 1847850 w 2109788"/>
                <a:gd name="connsiteY28" fmla="*/ 833438 h 3271838"/>
                <a:gd name="connsiteX29" fmla="*/ 1857375 w 2109788"/>
                <a:gd name="connsiteY29" fmla="*/ 847725 h 3271838"/>
                <a:gd name="connsiteX30" fmla="*/ 1862138 w 2109788"/>
                <a:gd name="connsiteY30" fmla="*/ 866775 h 3271838"/>
                <a:gd name="connsiteX31" fmla="*/ 1871663 w 2109788"/>
                <a:gd name="connsiteY31" fmla="*/ 966788 h 3271838"/>
                <a:gd name="connsiteX32" fmla="*/ 1876425 w 2109788"/>
                <a:gd name="connsiteY32" fmla="*/ 1004888 h 3271838"/>
                <a:gd name="connsiteX33" fmla="*/ 1871663 w 2109788"/>
                <a:gd name="connsiteY33" fmla="*/ 1028700 h 3271838"/>
                <a:gd name="connsiteX34" fmla="*/ 1857375 w 2109788"/>
                <a:gd name="connsiteY34" fmla="*/ 1100138 h 3271838"/>
                <a:gd name="connsiteX35" fmla="*/ 1847850 w 2109788"/>
                <a:gd name="connsiteY35" fmla="*/ 1128713 h 3271838"/>
                <a:gd name="connsiteX36" fmla="*/ 1838325 w 2109788"/>
                <a:gd name="connsiteY36" fmla="*/ 1157288 h 3271838"/>
                <a:gd name="connsiteX37" fmla="*/ 1824038 w 2109788"/>
                <a:gd name="connsiteY37" fmla="*/ 1200150 h 3271838"/>
                <a:gd name="connsiteX38" fmla="*/ 1819275 w 2109788"/>
                <a:gd name="connsiteY38" fmla="*/ 1214438 h 3271838"/>
                <a:gd name="connsiteX39" fmla="*/ 1785938 w 2109788"/>
                <a:gd name="connsiteY39" fmla="*/ 1257300 h 3271838"/>
                <a:gd name="connsiteX40" fmla="*/ 1776413 w 2109788"/>
                <a:gd name="connsiteY40" fmla="*/ 1271588 h 3271838"/>
                <a:gd name="connsiteX41" fmla="*/ 1747838 w 2109788"/>
                <a:gd name="connsiteY41" fmla="*/ 1290638 h 3271838"/>
                <a:gd name="connsiteX42" fmla="*/ 1738313 w 2109788"/>
                <a:gd name="connsiteY42" fmla="*/ 1304925 h 3271838"/>
                <a:gd name="connsiteX43" fmla="*/ 1709738 w 2109788"/>
                <a:gd name="connsiteY43" fmla="*/ 1323975 h 3271838"/>
                <a:gd name="connsiteX44" fmla="*/ 1700213 w 2109788"/>
                <a:gd name="connsiteY44" fmla="*/ 1338263 h 3271838"/>
                <a:gd name="connsiteX45" fmla="*/ 1685925 w 2109788"/>
                <a:gd name="connsiteY45" fmla="*/ 1347788 h 3271838"/>
                <a:gd name="connsiteX46" fmla="*/ 1676400 w 2109788"/>
                <a:gd name="connsiteY46" fmla="*/ 1390650 h 3271838"/>
                <a:gd name="connsiteX47" fmla="*/ 1690688 w 2109788"/>
                <a:gd name="connsiteY47" fmla="*/ 1419225 h 3271838"/>
                <a:gd name="connsiteX48" fmla="*/ 1704975 w 2109788"/>
                <a:gd name="connsiteY48" fmla="*/ 1428750 h 3271838"/>
                <a:gd name="connsiteX49" fmla="*/ 1743075 w 2109788"/>
                <a:gd name="connsiteY49" fmla="*/ 1452563 h 3271838"/>
                <a:gd name="connsiteX50" fmla="*/ 1757363 w 2109788"/>
                <a:gd name="connsiteY50" fmla="*/ 1457325 h 3271838"/>
                <a:gd name="connsiteX51" fmla="*/ 1766888 w 2109788"/>
                <a:gd name="connsiteY51" fmla="*/ 1471613 h 3271838"/>
                <a:gd name="connsiteX52" fmla="*/ 1800225 w 2109788"/>
                <a:gd name="connsiteY52" fmla="*/ 1509713 h 3271838"/>
                <a:gd name="connsiteX53" fmla="*/ 1819275 w 2109788"/>
                <a:gd name="connsiteY53" fmla="*/ 1552575 h 3271838"/>
                <a:gd name="connsiteX54" fmla="*/ 1833563 w 2109788"/>
                <a:gd name="connsiteY54" fmla="*/ 1557338 h 3271838"/>
                <a:gd name="connsiteX55" fmla="*/ 1838325 w 2109788"/>
                <a:gd name="connsiteY55" fmla="*/ 1571625 h 3271838"/>
                <a:gd name="connsiteX56" fmla="*/ 1866900 w 2109788"/>
                <a:gd name="connsiteY56" fmla="*/ 1590675 h 3271838"/>
                <a:gd name="connsiteX57" fmla="*/ 1885950 w 2109788"/>
                <a:gd name="connsiteY57" fmla="*/ 1633538 h 3271838"/>
                <a:gd name="connsiteX58" fmla="*/ 1900238 w 2109788"/>
                <a:gd name="connsiteY58" fmla="*/ 1643063 h 3271838"/>
                <a:gd name="connsiteX59" fmla="*/ 1947863 w 2109788"/>
                <a:gd name="connsiteY59" fmla="*/ 1657350 h 3271838"/>
                <a:gd name="connsiteX60" fmla="*/ 1962150 w 2109788"/>
                <a:gd name="connsiteY60" fmla="*/ 1662113 h 3271838"/>
                <a:gd name="connsiteX61" fmla="*/ 1990725 w 2109788"/>
                <a:gd name="connsiteY61" fmla="*/ 1676400 h 3271838"/>
                <a:gd name="connsiteX62" fmla="*/ 2033588 w 2109788"/>
                <a:gd name="connsiteY62" fmla="*/ 1704975 h 3271838"/>
                <a:gd name="connsiteX63" fmla="*/ 2047875 w 2109788"/>
                <a:gd name="connsiteY63" fmla="*/ 1714500 h 3271838"/>
                <a:gd name="connsiteX64" fmla="*/ 2057400 w 2109788"/>
                <a:gd name="connsiteY64" fmla="*/ 1728788 h 3271838"/>
                <a:gd name="connsiteX65" fmla="*/ 2071688 w 2109788"/>
                <a:gd name="connsiteY65" fmla="*/ 1738313 h 3271838"/>
                <a:gd name="connsiteX66" fmla="*/ 2081213 w 2109788"/>
                <a:gd name="connsiteY66" fmla="*/ 1766888 h 3271838"/>
                <a:gd name="connsiteX67" fmla="*/ 2085975 w 2109788"/>
                <a:gd name="connsiteY67" fmla="*/ 1781175 h 3271838"/>
                <a:gd name="connsiteX68" fmla="*/ 2090738 w 2109788"/>
                <a:gd name="connsiteY68" fmla="*/ 1795463 h 3271838"/>
                <a:gd name="connsiteX69" fmla="*/ 2095500 w 2109788"/>
                <a:gd name="connsiteY69" fmla="*/ 1819275 h 3271838"/>
                <a:gd name="connsiteX70" fmla="*/ 2100263 w 2109788"/>
                <a:gd name="connsiteY70" fmla="*/ 1833563 h 3271838"/>
                <a:gd name="connsiteX71" fmla="*/ 2109788 w 2109788"/>
                <a:gd name="connsiteY71" fmla="*/ 1871663 h 3271838"/>
                <a:gd name="connsiteX72" fmla="*/ 2100263 w 2109788"/>
                <a:gd name="connsiteY72" fmla="*/ 1947863 h 3271838"/>
                <a:gd name="connsiteX73" fmla="*/ 2090738 w 2109788"/>
                <a:gd name="connsiteY73" fmla="*/ 1976438 h 3271838"/>
                <a:gd name="connsiteX74" fmla="*/ 2085975 w 2109788"/>
                <a:gd name="connsiteY74" fmla="*/ 1990725 h 3271838"/>
                <a:gd name="connsiteX75" fmla="*/ 2066925 w 2109788"/>
                <a:gd name="connsiteY75" fmla="*/ 2019300 h 3271838"/>
                <a:gd name="connsiteX76" fmla="*/ 2052638 w 2109788"/>
                <a:gd name="connsiteY76" fmla="*/ 2047875 h 3271838"/>
                <a:gd name="connsiteX77" fmla="*/ 2038350 w 2109788"/>
                <a:gd name="connsiteY77" fmla="*/ 2057400 h 3271838"/>
                <a:gd name="connsiteX78" fmla="*/ 2028825 w 2109788"/>
                <a:gd name="connsiteY78" fmla="*/ 2071688 h 3271838"/>
                <a:gd name="connsiteX79" fmla="*/ 2014538 w 2109788"/>
                <a:gd name="connsiteY79" fmla="*/ 2076450 h 3271838"/>
                <a:gd name="connsiteX80" fmla="*/ 1952625 w 2109788"/>
                <a:gd name="connsiteY80" fmla="*/ 2090738 h 3271838"/>
                <a:gd name="connsiteX81" fmla="*/ 1938338 w 2109788"/>
                <a:gd name="connsiteY81" fmla="*/ 2105025 h 3271838"/>
                <a:gd name="connsiteX82" fmla="*/ 1924050 w 2109788"/>
                <a:gd name="connsiteY82" fmla="*/ 2114550 h 3271838"/>
                <a:gd name="connsiteX83" fmla="*/ 1905000 w 2109788"/>
                <a:gd name="connsiteY83" fmla="*/ 2143125 h 3271838"/>
                <a:gd name="connsiteX84" fmla="*/ 1876425 w 2109788"/>
                <a:gd name="connsiteY84" fmla="*/ 2185988 h 3271838"/>
                <a:gd name="connsiteX85" fmla="*/ 1857375 w 2109788"/>
                <a:gd name="connsiteY85" fmla="*/ 2214563 h 3271838"/>
                <a:gd name="connsiteX86" fmla="*/ 1847850 w 2109788"/>
                <a:gd name="connsiteY86" fmla="*/ 2228850 h 3271838"/>
                <a:gd name="connsiteX87" fmla="*/ 1819275 w 2109788"/>
                <a:gd name="connsiteY87" fmla="*/ 2286000 h 3271838"/>
                <a:gd name="connsiteX88" fmla="*/ 1809750 w 2109788"/>
                <a:gd name="connsiteY88" fmla="*/ 2300288 h 3271838"/>
                <a:gd name="connsiteX89" fmla="*/ 1800225 w 2109788"/>
                <a:gd name="connsiteY89" fmla="*/ 2328863 h 3271838"/>
                <a:gd name="connsiteX90" fmla="*/ 1795463 w 2109788"/>
                <a:gd name="connsiteY90" fmla="*/ 2343150 h 3271838"/>
                <a:gd name="connsiteX91" fmla="*/ 1804988 w 2109788"/>
                <a:gd name="connsiteY91" fmla="*/ 2376488 h 3271838"/>
                <a:gd name="connsiteX92" fmla="*/ 1814513 w 2109788"/>
                <a:gd name="connsiteY92" fmla="*/ 2405063 h 3271838"/>
                <a:gd name="connsiteX93" fmla="*/ 1819275 w 2109788"/>
                <a:gd name="connsiteY93" fmla="*/ 2419350 h 3271838"/>
                <a:gd name="connsiteX94" fmla="*/ 1828800 w 2109788"/>
                <a:gd name="connsiteY94" fmla="*/ 2462213 h 3271838"/>
                <a:gd name="connsiteX95" fmla="*/ 1838325 w 2109788"/>
                <a:gd name="connsiteY95" fmla="*/ 2476500 h 3271838"/>
                <a:gd name="connsiteX96" fmla="*/ 1847850 w 2109788"/>
                <a:gd name="connsiteY96" fmla="*/ 2505075 h 3271838"/>
                <a:gd name="connsiteX97" fmla="*/ 1871663 w 2109788"/>
                <a:gd name="connsiteY97" fmla="*/ 2547938 h 3271838"/>
                <a:gd name="connsiteX98" fmla="*/ 1866900 w 2109788"/>
                <a:gd name="connsiteY98" fmla="*/ 2690813 h 3271838"/>
                <a:gd name="connsiteX99" fmla="*/ 1866900 w 2109788"/>
                <a:gd name="connsiteY99" fmla="*/ 2733675 h 3271838"/>
                <a:gd name="connsiteX100" fmla="*/ 1866900 w 2109788"/>
                <a:gd name="connsiteY100" fmla="*/ 3038475 h 3271838"/>
                <a:gd name="connsiteX101" fmla="*/ 1862138 w 2109788"/>
                <a:gd name="connsiteY101" fmla="*/ 3071813 h 3271838"/>
                <a:gd name="connsiteX102" fmla="*/ 1852613 w 2109788"/>
                <a:gd name="connsiteY102" fmla="*/ 3138488 h 3271838"/>
                <a:gd name="connsiteX103" fmla="*/ 1847850 w 2109788"/>
                <a:gd name="connsiteY103" fmla="*/ 3152775 h 3271838"/>
                <a:gd name="connsiteX104" fmla="*/ 1828800 w 2109788"/>
                <a:gd name="connsiteY104" fmla="*/ 3181350 h 3271838"/>
                <a:gd name="connsiteX105" fmla="*/ 1824038 w 2109788"/>
                <a:gd name="connsiteY105" fmla="*/ 3195638 h 3271838"/>
                <a:gd name="connsiteX106" fmla="*/ 1781175 w 2109788"/>
                <a:gd name="connsiteY106" fmla="*/ 3214688 h 3271838"/>
                <a:gd name="connsiteX107" fmla="*/ 1738313 w 2109788"/>
                <a:gd name="connsiteY107" fmla="*/ 3238500 h 3271838"/>
                <a:gd name="connsiteX108" fmla="*/ 1724025 w 2109788"/>
                <a:gd name="connsiteY108" fmla="*/ 3248025 h 3271838"/>
                <a:gd name="connsiteX109" fmla="*/ 1685925 w 2109788"/>
                <a:gd name="connsiteY109" fmla="*/ 3257550 h 3271838"/>
                <a:gd name="connsiteX110" fmla="*/ 1590675 w 2109788"/>
                <a:gd name="connsiteY110" fmla="*/ 3267075 h 3271838"/>
                <a:gd name="connsiteX111" fmla="*/ 1571625 w 2109788"/>
                <a:gd name="connsiteY111" fmla="*/ 3271838 h 3271838"/>
                <a:gd name="connsiteX112" fmla="*/ 1509713 w 2109788"/>
                <a:gd name="connsiteY112" fmla="*/ 3267075 h 3271838"/>
                <a:gd name="connsiteX113" fmla="*/ 1476375 w 2109788"/>
                <a:gd name="connsiteY113" fmla="*/ 3257550 h 3271838"/>
                <a:gd name="connsiteX114" fmla="*/ 1443038 w 2109788"/>
                <a:gd name="connsiteY114" fmla="*/ 3252788 h 3271838"/>
                <a:gd name="connsiteX115" fmla="*/ 1428750 w 2109788"/>
                <a:gd name="connsiteY115" fmla="*/ 3248025 h 3271838"/>
                <a:gd name="connsiteX116" fmla="*/ 1376363 w 2109788"/>
                <a:gd name="connsiteY116" fmla="*/ 3238500 h 3271838"/>
                <a:gd name="connsiteX117" fmla="*/ 1357313 w 2109788"/>
                <a:gd name="connsiteY117" fmla="*/ 3233738 h 3271838"/>
                <a:gd name="connsiteX118" fmla="*/ 1328738 w 2109788"/>
                <a:gd name="connsiteY118" fmla="*/ 3224213 h 3271838"/>
                <a:gd name="connsiteX119" fmla="*/ 1300163 w 2109788"/>
                <a:gd name="connsiteY119" fmla="*/ 3209925 h 3271838"/>
                <a:gd name="connsiteX120" fmla="*/ 1271588 w 2109788"/>
                <a:gd name="connsiteY120" fmla="*/ 3195638 h 3271838"/>
                <a:gd name="connsiteX121" fmla="*/ 1257300 w 2109788"/>
                <a:gd name="connsiteY121" fmla="*/ 3186113 h 3271838"/>
                <a:gd name="connsiteX122" fmla="*/ 1247775 w 2109788"/>
                <a:gd name="connsiteY122" fmla="*/ 3157538 h 3271838"/>
                <a:gd name="connsiteX123" fmla="*/ 1247775 w 2109788"/>
                <a:gd name="connsiteY123" fmla="*/ 3014663 h 3271838"/>
                <a:gd name="connsiteX124" fmla="*/ 1238250 w 2109788"/>
                <a:gd name="connsiteY124" fmla="*/ 2981325 h 3271838"/>
                <a:gd name="connsiteX125" fmla="*/ 1243013 w 2109788"/>
                <a:gd name="connsiteY125" fmla="*/ 2924175 h 3271838"/>
                <a:gd name="connsiteX126" fmla="*/ 1252538 w 2109788"/>
                <a:gd name="connsiteY126" fmla="*/ 2881313 h 3271838"/>
                <a:gd name="connsiteX127" fmla="*/ 1247775 w 2109788"/>
                <a:gd name="connsiteY127" fmla="*/ 2805113 h 3271838"/>
                <a:gd name="connsiteX128" fmla="*/ 1252538 w 2109788"/>
                <a:gd name="connsiteY128" fmla="*/ 2743200 h 3271838"/>
                <a:gd name="connsiteX129" fmla="*/ 1252538 w 2109788"/>
                <a:gd name="connsiteY129" fmla="*/ 2671763 h 3271838"/>
                <a:gd name="connsiteX130" fmla="*/ 1243013 w 2109788"/>
                <a:gd name="connsiteY130" fmla="*/ 2605088 h 3271838"/>
                <a:gd name="connsiteX131" fmla="*/ 1238250 w 2109788"/>
                <a:gd name="connsiteY131" fmla="*/ 2590800 h 3271838"/>
                <a:gd name="connsiteX132" fmla="*/ 1243013 w 2109788"/>
                <a:gd name="connsiteY132" fmla="*/ 2533650 h 3271838"/>
                <a:gd name="connsiteX133" fmla="*/ 1247775 w 2109788"/>
                <a:gd name="connsiteY133" fmla="*/ 2519363 h 3271838"/>
                <a:gd name="connsiteX134" fmla="*/ 1262063 w 2109788"/>
                <a:gd name="connsiteY134" fmla="*/ 2471738 h 3271838"/>
                <a:gd name="connsiteX135" fmla="*/ 1266825 w 2109788"/>
                <a:gd name="connsiteY135" fmla="*/ 2457450 h 3271838"/>
                <a:gd name="connsiteX136" fmla="*/ 1285875 w 2109788"/>
                <a:gd name="connsiteY136" fmla="*/ 2428875 h 3271838"/>
                <a:gd name="connsiteX137" fmla="*/ 1300163 w 2109788"/>
                <a:gd name="connsiteY137" fmla="*/ 2381250 h 3271838"/>
                <a:gd name="connsiteX138" fmla="*/ 1304925 w 2109788"/>
                <a:gd name="connsiteY138" fmla="*/ 2366963 h 3271838"/>
                <a:gd name="connsiteX139" fmla="*/ 1290638 w 2109788"/>
                <a:gd name="connsiteY139" fmla="*/ 2309813 h 3271838"/>
                <a:gd name="connsiteX140" fmla="*/ 1281113 w 2109788"/>
                <a:gd name="connsiteY140" fmla="*/ 2295525 h 3271838"/>
                <a:gd name="connsiteX141" fmla="*/ 1271588 w 2109788"/>
                <a:gd name="connsiteY141" fmla="*/ 2252663 h 3271838"/>
                <a:gd name="connsiteX142" fmla="*/ 1266825 w 2109788"/>
                <a:gd name="connsiteY142" fmla="*/ 2209800 h 3271838"/>
                <a:gd name="connsiteX143" fmla="*/ 1257300 w 2109788"/>
                <a:gd name="connsiteY143" fmla="*/ 2176463 h 3271838"/>
                <a:gd name="connsiteX144" fmla="*/ 1262063 w 2109788"/>
                <a:gd name="connsiteY144" fmla="*/ 2071688 h 3271838"/>
                <a:gd name="connsiteX145" fmla="*/ 1271588 w 2109788"/>
                <a:gd name="connsiteY145" fmla="*/ 2024063 h 3271838"/>
                <a:gd name="connsiteX146" fmla="*/ 1266825 w 2109788"/>
                <a:gd name="connsiteY146" fmla="*/ 1971675 h 3271838"/>
                <a:gd name="connsiteX147" fmla="*/ 1223963 w 2109788"/>
                <a:gd name="connsiteY147" fmla="*/ 1947863 h 3271838"/>
                <a:gd name="connsiteX148" fmla="*/ 1209675 w 2109788"/>
                <a:gd name="connsiteY148" fmla="*/ 1952625 h 3271838"/>
                <a:gd name="connsiteX149" fmla="*/ 1171575 w 2109788"/>
                <a:gd name="connsiteY149" fmla="*/ 1943100 h 3271838"/>
                <a:gd name="connsiteX150" fmla="*/ 1157288 w 2109788"/>
                <a:gd name="connsiteY150" fmla="*/ 1933575 h 3271838"/>
                <a:gd name="connsiteX151" fmla="*/ 1128713 w 2109788"/>
                <a:gd name="connsiteY151" fmla="*/ 1924050 h 3271838"/>
                <a:gd name="connsiteX152" fmla="*/ 1114425 w 2109788"/>
                <a:gd name="connsiteY152" fmla="*/ 1919288 h 3271838"/>
                <a:gd name="connsiteX153" fmla="*/ 1047750 w 2109788"/>
                <a:gd name="connsiteY153" fmla="*/ 1928813 h 3271838"/>
                <a:gd name="connsiteX154" fmla="*/ 1014413 w 2109788"/>
                <a:gd name="connsiteY154" fmla="*/ 1924050 h 3271838"/>
                <a:gd name="connsiteX155" fmla="*/ 952500 w 2109788"/>
                <a:gd name="connsiteY155" fmla="*/ 1933575 h 3271838"/>
                <a:gd name="connsiteX156" fmla="*/ 890588 w 2109788"/>
                <a:gd name="connsiteY156" fmla="*/ 1928813 h 3271838"/>
                <a:gd name="connsiteX157" fmla="*/ 876300 w 2109788"/>
                <a:gd name="connsiteY157" fmla="*/ 1924050 h 3271838"/>
                <a:gd name="connsiteX158" fmla="*/ 862013 w 2109788"/>
                <a:gd name="connsiteY158" fmla="*/ 1914525 h 3271838"/>
                <a:gd name="connsiteX159" fmla="*/ 842963 w 2109788"/>
                <a:gd name="connsiteY159" fmla="*/ 1909763 h 3271838"/>
                <a:gd name="connsiteX160" fmla="*/ 814388 w 2109788"/>
                <a:gd name="connsiteY160" fmla="*/ 1914525 h 3271838"/>
                <a:gd name="connsiteX161" fmla="*/ 785813 w 2109788"/>
                <a:gd name="connsiteY161" fmla="*/ 1900238 h 3271838"/>
                <a:gd name="connsiteX162" fmla="*/ 714375 w 2109788"/>
                <a:gd name="connsiteY162" fmla="*/ 1905000 h 3271838"/>
                <a:gd name="connsiteX163" fmla="*/ 671513 w 2109788"/>
                <a:gd name="connsiteY163" fmla="*/ 1881188 h 3271838"/>
                <a:gd name="connsiteX164" fmla="*/ 604838 w 2109788"/>
                <a:gd name="connsiteY164" fmla="*/ 1862138 h 3271838"/>
                <a:gd name="connsiteX165" fmla="*/ 566738 w 2109788"/>
                <a:gd name="connsiteY165" fmla="*/ 1857375 h 3271838"/>
                <a:gd name="connsiteX166" fmla="*/ 523875 w 2109788"/>
                <a:gd name="connsiteY166" fmla="*/ 1862138 h 3271838"/>
                <a:gd name="connsiteX167" fmla="*/ 423863 w 2109788"/>
                <a:gd name="connsiteY167" fmla="*/ 1852613 h 3271838"/>
                <a:gd name="connsiteX168" fmla="*/ 352425 w 2109788"/>
                <a:gd name="connsiteY168" fmla="*/ 1843088 h 3271838"/>
                <a:gd name="connsiteX169" fmla="*/ 252413 w 2109788"/>
                <a:gd name="connsiteY169" fmla="*/ 1852613 h 3271838"/>
                <a:gd name="connsiteX170" fmla="*/ 204788 w 2109788"/>
                <a:gd name="connsiteY170" fmla="*/ 1862138 h 3271838"/>
                <a:gd name="connsiteX171" fmla="*/ 166688 w 2109788"/>
                <a:gd name="connsiteY171" fmla="*/ 1871663 h 3271838"/>
                <a:gd name="connsiteX172" fmla="*/ 138113 w 2109788"/>
                <a:gd name="connsiteY172" fmla="*/ 1881188 h 3271838"/>
                <a:gd name="connsiteX173" fmla="*/ 109538 w 2109788"/>
                <a:gd name="connsiteY173" fmla="*/ 1885950 h 3271838"/>
                <a:gd name="connsiteX174" fmla="*/ 80963 w 2109788"/>
                <a:gd name="connsiteY174" fmla="*/ 1876425 h 3271838"/>
                <a:gd name="connsiteX175" fmla="*/ 66675 w 2109788"/>
                <a:gd name="connsiteY175" fmla="*/ 1871663 h 3271838"/>
                <a:gd name="connsiteX176" fmla="*/ 38100 w 2109788"/>
                <a:gd name="connsiteY176" fmla="*/ 1852613 h 3271838"/>
                <a:gd name="connsiteX177" fmla="*/ 19050 w 2109788"/>
                <a:gd name="connsiteY177" fmla="*/ 1824038 h 3271838"/>
                <a:gd name="connsiteX178" fmla="*/ 9525 w 2109788"/>
                <a:gd name="connsiteY178" fmla="*/ 1785938 h 3271838"/>
                <a:gd name="connsiteX179" fmla="*/ 0 w 2109788"/>
                <a:gd name="connsiteY179" fmla="*/ 1757363 h 3271838"/>
                <a:gd name="connsiteX180" fmla="*/ 9525 w 2109788"/>
                <a:gd name="connsiteY180" fmla="*/ 1728788 h 3271838"/>
                <a:gd name="connsiteX181" fmla="*/ 14288 w 2109788"/>
                <a:gd name="connsiteY181" fmla="*/ 1714500 h 3271838"/>
                <a:gd name="connsiteX182" fmla="*/ 23813 w 2109788"/>
                <a:gd name="connsiteY182" fmla="*/ 1700213 h 3271838"/>
                <a:gd name="connsiteX183" fmla="*/ 42863 w 2109788"/>
                <a:gd name="connsiteY183" fmla="*/ 1676400 h 3271838"/>
                <a:gd name="connsiteX184" fmla="*/ 47625 w 2109788"/>
                <a:gd name="connsiteY184" fmla="*/ 1662113 h 3271838"/>
                <a:gd name="connsiteX185" fmla="*/ 76200 w 2109788"/>
                <a:gd name="connsiteY185" fmla="*/ 1643063 h 3271838"/>
                <a:gd name="connsiteX186" fmla="*/ 95250 w 2109788"/>
                <a:gd name="connsiteY186" fmla="*/ 1628775 h 3271838"/>
                <a:gd name="connsiteX187" fmla="*/ 128588 w 2109788"/>
                <a:gd name="connsiteY187" fmla="*/ 1619250 h 3271838"/>
                <a:gd name="connsiteX188" fmla="*/ 171450 w 2109788"/>
                <a:gd name="connsiteY188" fmla="*/ 1609725 h 3271838"/>
                <a:gd name="connsiteX189" fmla="*/ 242888 w 2109788"/>
                <a:gd name="connsiteY189" fmla="*/ 1624013 h 3271838"/>
                <a:gd name="connsiteX190" fmla="*/ 257175 w 2109788"/>
                <a:gd name="connsiteY190" fmla="*/ 1633538 h 3271838"/>
                <a:gd name="connsiteX191" fmla="*/ 285750 w 2109788"/>
                <a:gd name="connsiteY191" fmla="*/ 1643063 h 3271838"/>
                <a:gd name="connsiteX192" fmla="*/ 461963 w 2109788"/>
                <a:gd name="connsiteY192" fmla="*/ 1633538 h 3271838"/>
                <a:gd name="connsiteX193" fmla="*/ 495300 w 2109788"/>
                <a:gd name="connsiteY193" fmla="*/ 1624013 h 3271838"/>
                <a:gd name="connsiteX194" fmla="*/ 514350 w 2109788"/>
                <a:gd name="connsiteY194" fmla="*/ 1619250 h 3271838"/>
                <a:gd name="connsiteX195" fmla="*/ 595313 w 2109788"/>
                <a:gd name="connsiteY195" fmla="*/ 1604963 h 3271838"/>
                <a:gd name="connsiteX196" fmla="*/ 657225 w 2109788"/>
                <a:gd name="connsiteY196" fmla="*/ 1595438 h 3271838"/>
                <a:gd name="connsiteX197" fmla="*/ 876300 w 2109788"/>
                <a:gd name="connsiteY197" fmla="*/ 1585913 h 3271838"/>
                <a:gd name="connsiteX198" fmla="*/ 904875 w 2109788"/>
                <a:gd name="connsiteY198" fmla="*/ 1571625 h 3271838"/>
                <a:gd name="connsiteX199" fmla="*/ 942975 w 2109788"/>
                <a:gd name="connsiteY199" fmla="*/ 1562100 h 3271838"/>
                <a:gd name="connsiteX200" fmla="*/ 1009650 w 2109788"/>
                <a:gd name="connsiteY200" fmla="*/ 1566863 h 3271838"/>
                <a:gd name="connsiteX201" fmla="*/ 1033463 w 2109788"/>
                <a:gd name="connsiteY201" fmla="*/ 1571625 h 3271838"/>
                <a:gd name="connsiteX202" fmla="*/ 1085850 w 2109788"/>
                <a:gd name="connsiteY202" fmla="*/ 1576388 h 3271838"/>
                <a:gd name="connsiteX203" fmla="*/ 1123950 w 2109788"/>
                <a:gd name="connsiteY203" fmla="*/ 1566863 h 3271838"/>
                <a:gd name="connsiteX204" fmla="*/ 1176338 w 2109788"/>
                <a:gd name="connsiteY204" fmla="*/ 1552575 h 3271838"/>
                <a:gd name="connsiteX205" fmla="*/ 1243013 w 2109788"/>
                <a:gd name="connsiteY205" fmla="*/ 1547813 h 3271838"/>
                <a:gd name="connsiteX206" fmla="*/ 1290638 w 2109788"/>
                <a:gd name="connsiteY206" fmla="*/ 1543050 h 3271838"/>
                <a:gd name="connsiteX207" fmla="*/ 1304925 w 2109788"/>
                <a:gd name="connsiteY207" fmla="*/ 1538288 h 3271838"/>
                <a:gd name="connsiteX208" fmla="*/ 1309688 w 2109788"/>
                <a:gd name="connsiteY208" fmla="*/ 1524000 h 3271838"/>
                <a:gd name="connsiteX209" fmla="*/ 1319213 w 2109788"/>
                <a:gd name="connsiteY209" fmla="*/ 1509713 h 3271838"/>
                <a:gd name="connsiteX210" fmla="*/ 1347788 w 2109788"/>
                <a:gd name="connsiteY210" fmla="*/ 1485900 h 3271838"/>
                <a:gd name="connsiteX211" fmla="*/ 1357313 w 2109788"/>
                <a:gd name="connsiteY211" fmla="*/ 1471613 h 3271838"/>
                <a:gd name="connsiteX212" fmla="*/ 1385888 w 2109788"/>
                <a:gd name="connsiteY212" fmla="*/ 1452563 h 3271838"/>
                <a:gd name="connsiteX213" fmla="*/ 1414463 w 2109788"/>
                <a:gd name="connsiteY213" fmla="*/ 1443038 h 3271838"/>
                <a:gd name="connsiteX214" fmla="*/ 1443038 w 2109788"/>
                <a:gd name="connsiteY214" fmla="*/ 1419225 h 3271838"/>
                <a:gd name="connsiteX215" fmla="*/ 1452563 w 2109788"/>
                <a:gd name="connsiteY215" fmla="*/ 1390650 h 3271838"/>
                <a:gd name="connsiteX216" fmla="*/ 1433513 w 2109788"/>
                <a:gd name="connsiteY216" fmla="*/ 1338263 h 3271838"/>
                <a:gd name="connsiteX217" fmla="*/ 1404938 w 2109788"/>
                <a:gd name="connsiteY217" fmla="*/ 1314450 h 3271838"/>
                <a:gd name="connsiteX218" fmla="*/ 1395413 w 2109788"/>
                <a:gd name="connsiteY218" fmla="*/ 1300163 h 3271838"/>
                <a:gd name="connsiteX219" fmla="*/ 1381125 w 2109788"/>
                <a:gd name="connsiteY219" fmla="*/ 1281113 h 3271838"/>
                <a:gd name="connsiteX220" fmla="*/ 1362075 w 2109788"/>
                <a:gd name="connsiteY220" fmla="*/ 1252538 h 3271838"/>
                <a:gd name="connsiteX221" fmla="*/ 1347788 w 2109788"/>
                <a:gd name="connsiteY221" fmla="*/ 1243013 h 3271838"/>
                <a:gd name="connsiteX222" fmla="*/ 1333500 w 2109788"/>
                <a:gd name="connsiteY222" fmla="*/ 1214438 h 3271838"/>
                <a:gd name="connsiteX223" fmla="*/ 1323975 w 2109788"/>
                <a:gd name="connsiteY223" fmla="*/ 1185863 h 3271838"/>
                <a:gd name="connsiteX224" fmla="*/ 1319213 w 2109788"/>
                <a:gd name="connsiteY224" fmla="*/ 1171575 h 3271838"/>
                <a:gd name="connsiteX225" fmla="*/ 1314450 w 2109788"/>
                <a:gd name="connsiteY225" fmla="*/ 1157288 h 3271838"/>
                <a:gd name="connsiteX226" fmla="*/ 1304925 w 2109788"/>
                <a:gd name="connsiteY226" fmla="*/ 1123950 h 3271838"/>
                <a:gd name="connsiteX227" fmla="*/ 1290638 w 2109788"/>
                <a:gd name="connsiteY227" fmla="*/ 1114425 h 3271838"/>
                <a:gd name="connsiteX228" fmla="*/ 1266825 w 2109788"/>
                <a:gd name="connsiteY228" fmla="*/ 1119188 h 3271838"/>
                <a:gd name="connsiteX229" fmla="*/ 1190625 w 2109788"/>
                <a:gd name="connsiteY229" fmla="*/ 1109663 h 3271838"/>
                <a:gd name="connsiteX230" fmla="*/ 1181100 w 2109788"/>
                <a:gd name="connsiteY230" fmla="*/ 1081088 h 3271838"/>
                <a:gd name="connsiteX231" fmla="*/ 1185863 w 2109788"/>
                <a:gd name="connsiteY231" fmla="*/ 1019175 h 3271838"/>
                <a:gd name="connsiteX232" fmla="*/ 1195388 w 2109788"/>
                <a:gd name="connsiteY232" fmla="*/ 1004888 h 3271838"/>
                <a:gd name="connsiteX233" fmla="*/ 1223963 w 2109788"/>
                <a:gd name="connsiteY233" fmla="*/ 981075 h 3271838"/>
                <a:gd name="connsiteX234" fmla="*/ 1238250 w 2109788"/>
                <a:gd name="connsiteY234" fmla="*/ 976313 h 3271838"/>
                <a:gd name="connsiteX235" fmla="*/ 1247775 w 2109788"/>
                <a:gd name="connsiteY235" fmla="*/ 962025 h 3271838"/>
                <a:gd name="connsiteX236" fmla="*/ 1276350 w 2109788"/>
                <a:gd name="connsiteY236" fmla="*/ 942975 h 3271838"/>
                <a:gd name="connsiteX237" fmla="*/ 1285875 w 2109788"/>
                <a:gd name="connsiteY237" fmla="*/ 914400 h 3271838"/>
                <a:gd name="connsiteX238" fmla="*/ 1290638 w 2109788"/>
                <a:gd name="connsiteY238" fmla="*/ 900113 h 3271838"/>
                <a:gd name="connsiteX239" fmla="*/ 1300163 w 2109788"/>
                <a:gd name="connsiteY239" fmla="*/ 885825 h 3271838"/>
                <a:gd name="connsiteX240" fmla="*/ 1295400 w 2109788"/>
                <a:gd name="connsiteY240" fmla="*/ 823913 h 3271838"/>
                <a:gd name="connsiteX241" fmla="*/ 1290638 w 2109788"/>
                <a:gd name="connsiteY241" fmla="*/ 809625 h 3271838"/>
                <a:gd name="connsiteX242" fmla="*/ 1276350 w 2109788"/>
                <a:gd name="connsiteY242" fmla="*/ 800100 h 3271838"/>
                <a:gd name="connsiteX243" fmla="*/ 1266825 w 2109788"/>
                <a:gd name="connsiteY243" fmla="*/ 771525 h 3271838"/>
                <a:gd name="connsiteX244" fmla="*/ 1262063 w 2109788"/>
                <a:gd name="connsiteY244" fmla="*/ 757238 h 3271838"/>
                <a:gd name="connsiteX245" fmla="*/ 1257300 w 2109788"/>
                <a:gd name="connsiteY245" fmla="*/ 738188 h 3271838"/>
                <a:gd name="connsiteX246" fmla="*/ 1252538 w 2109788"/>
                <a:gd name="connsiteY246" fmla="*/ 700088 h 3271838"/>
                <a:gd name="connsiteX247" fmla="*/ 1247775 w 2109788"/>
                <a:gd name="connsiteY247" fmla="*/ 685800 h 3271838"/>
                <a:gd name="connsiteX248" fmla="*/ 1238250 w 2109788"/>
                <a:gd name="connsiteY248" fmla="*/ 642938 h 3271838"/>
                <a:gd name="connsiteX249" fmla="*/ 1243013 w 2109788"/>
                <a:gd name="connsiteY249" fmla="*/ 609600 h 3271838"/>
                <a:gd name="connsiteX250" fmla="*/ 1247775 w 2109788"/>
                <a:gd name="connsiteY250" fmla="*/ 595313 h 3271838"/>
                <a:gd name="connsiteX251" fmla="*/ 1266825 w 2109788"/>
                <a:gd name="connsiteY251" fmla="*/ 590550 h 3271838"/>
                <a:gd name="connsiteX252" fmla="*/ 1290638 w 2109788"/>
                <a:gd name="connsiteY252" fmla="*/ 566738 h 3271838"/>
                <a:gd name="connsiteX253" fmla="*/ 1319213 w 2109788"/>
                <a:gd name="connsiteY253" fmla="*/ 538163 h 3271838"/>
                <a:gd name="connsiteX254" fmla="*/ 1323975 w 2109788"/>
                <a:gd name="connsiteY254" fmla="*/ 523875 h 3271838"/>
                <a:gd name="connsiteX255" fmla="*/ 1333500 w 2109788"/>
                <a:gd name="connsiteY255" fmla="*/ 509588 h 3271838"/>
                <a:gd name="connsiteX256" fmla="*/ 1338263 w 2109788"/>
                <a:gd name="connsiteY256" fmla="*/ 490538 h 3271838"/>
                <a:gd name="connsiteX257" fmla="*/ 1362075 w 2109788"/>
                <a:gd name="connsiteY257" fmla="*/ 423863 h 3271838"/>
                <a:gd name="connsiteX258" fmla="*/ 1371600 w 2109788"/>
                <a:gd name="connsiteY258" fmla="*/ 323850 h 3271838"/>
                <a:gd name="connsiteX259" fmla="*/ 1381125 w 2109788"/>
                <a:gd name="connsiteY259" fmla="*/ 280988 h 3271838"/>
                <a:gd name="connsiteX260" fmla="*/ 1385888 w 2109788"/>
                <a:gd name="connsiteY260" fmla="*/ 247650 h 3271838"/>
                <a:gd name="connsiteX261" fmla="*/ 1395413 w 2109788"/>
                <a:gd name="connsiteY261" fmla="*/ 219075 h 3271838"/>
                <a:gd name="connsiteX262" fmla="*/ 1400175 w 2109788"/>
                <a:gd name="connsiteY262" fmla="*/ 200025 h 3271838"/>
                <a:gd name="connsiteX263" fmla="*/ 1409700 w 2109788"/>
                <a:gd name="connsiteY263" fmla="*/ 104775 h 3271838"/>
                <a:gd name="connsiteX264" fmla="*/ 1433513 w 2109788"/>
                <a:gd name="connsiteY264" fmla="*/ 57150 h 3271838"/>
                <a:gd name="connsiteX265" fmla="*/ 1462088 w 2109788"/>
                <a:gd name="connsiteY265" fmla="*/ 33338 h 3271838"/>
                <a:gd name="connsiteX266" fmla="*/ 1490663 w 2109788"/>
                <a:gd name="connsiteY266" fmla="*/ 23813 h 3271838"/>
                <a:gd name="connsiteX267" fmla="*/ 1504950 w 2109788"/>
                <a:gd name="connsiteY267" fmla="*/ 19050 h 3271838"/>
                <a:gd name="connsiteX268" fmla="*/ 1519238 w 2109788"/>
                <a:gd name="connsiteY268" fmla="*/ 14288 h 3271838"/>
                <a:gd name="connsiteX269" fmla="*/ 1583195 w 2109788"/>
                <a:gd name="connsiteY269" fmla="*/ 0 h 3271838"/>
                <a:gd name="connsiteX0" fmla="*/ 1583195 w 2109788"/>
                <a:gd name="connsiteY0" fmla="*/ 0 h 3271838"/>
                <a:gd name="connsiteX1" fmla="*/ 1628775 w 2109788"/>
                <a:gd name="connsiteY1" fmla="*/ 14288 h 3271838"/>
                <a:gd name="connsiteX2" fmla="*/ 1643063 w 2109788"/>
                <a:gd name="connsiteY2" fmla="*/ 54769 h 3271838"/>
                <a:gd name="connsiteX3" fmla="*/ 1657350 w 2109788"/>
                <a:gd name="connsiteY3" fmla="*/ 123825 h 3271838"/>
                <a:gd name="connsiteX4" fmla="*/ 1666875 w 2109788"/>
                <a:gd name="connsiteY4" fmla="*/ 166688 h 3271838"/>
                <a:gd name="connsiteX5" fmla="*/ 1676400 w 2109788"/>
                <a:gd name="connsiteY5" fmla="*/ 228600 h 3271838"/>
                <a:gd name="connsiteX6" fmla="*/ 1685925 w 2109788"/>
                <a:gd name="connsiteY6" fmla="*/ 261938 h 3271838"/>
                <a:gd name="connsiteX7" fmla="*/ 1700213 w 2109788"/>
                <a:gd name="connsiteY7" fmla="*/ 338138 h 3271838"/>
                <a:gd name="connsiteX8" fmla="*/ 1709738 w 2109788"/>
                <a:gd name="connsiteY8" fmla="*/ 366713 h 3271838"/>
                <a:gd name="connsiteX9" fmla="*/ 1714500 w 2109788"/>
                <a:gd name="connsiteY9" fmla="*/ 381000 h 3271838"/>
                <a:gd name="connsiteX10" fmla="*/ 1724025 w 2109788"/>
                <a:gd name="connsiteY10" fmla="*/ 395288 h 3271838"/>
                <a:gd name="connsiteX11" fmla="*/ 1733550 w 2109788"/>
                <a:gd name="connsiteY11" fmla="*/ 423863 h 3271838"/>
                <a:gd name="connsiteX12" fmla="*/ 1752600 w 2109788"/>
                <a:gd name="connsiteY12" fmla="*/ 452438 h 3271838"/>
                <a:gd name="connsiteX13" fmla="*/ 1757363 w 2109788"/>
                <a:gd name="connsiteY13" fmla="*/ 466725 h 3271838"/>
                <a:gd name="connsiteX14" fmla="*/ 1781175 w 2109788"/>
                <a:gd name="connsiteY14" fmla="*/ 495300 h 3271838"/>
                <a:gd name="connsiteX15" fmla="*/ 1795463 w 2109788"/>
                <a:gd name="connsiteY15" fmla="*/ 500063 h 3271838"/>
                <a:gd name="connsiteX16" fmla="*/ 1804988 w 2109788"/>
                <a:gd name="connsiteY16" fmla="*/ 514350 h 3271838"/>
                <a:gd name="connsiteX17" fmla="*/ 1833563 w 2109788"/>
                <a:gd name="connsiteY17" fmla="*/ 533400 h 3271838"/>
                <a:gd name="connsiteX18" fmla="*/ 1862138 w 2109788"/>
                <a:gd name="connsiteY18" fmla="*/ 576263 h 3271838"/>
                <a:gd name="connsiteX19" fmla="*/ 1871663 w 2109788"/>
                <a:gd name="connsiteY19" fmla="*/ 590550 h 3271838"/>
                <a:gd name="connsiteX20" fmla="*/ 1866900 w 2109788"/>
                <a:gd name="connsiteY20" fmla="*/ 623888 h 3271838"/>
                <a:gd name="connsiteX21" fmla="*/ 1857375 w 2109788"/>
                <a:gd name="connsiteY21" fmla="*/ 685800 h 3271838"/>
                <a:gd name="connsiteX22" fmla="*/ 1847850 w 2109788"/>
                <a:gd name="connsiteY22" fmla="*/ 714375 h 3271838"/>
                <a:gd name="connsiteX23" fmla="*/ 1838325 w 2109788"/>
                <a:gd name="connsiteY23" fmla="*/ 728663 h 3271838"/>
                <a:gd name="connsiteX24" fmla="*/ 1833563 w 2109788"/>
                <a:gd name="connsiteY24" fmla="*/ 747713 h 3271838"/>
                <a:gd name="connsiteX25" fmla="*/ 1828800 w 2109788"/>
                <a:gd name="connsiteY25" fmla="*/ 762000 h 3271838"/>
                <a:gd name="connsiteX26" fmla="*/ 1833563 w 2109788"/>
                <a:gd name="connsiteY26" fmla="*/ 790575 h 3271838"/>
                <a:gd name="connsiteX27" fmla="*/ 1843088 w 2109788"/>
                <a:gd name="connsiteY27" fmla="*/ 819150 h 3271838"/>
                <a:gd name="connsiteX28" fmla="*/ 1847850 w 2109788"/>
                <a:gd name="connsiteY28" fmla="*/ 833438 h 3271838"/>
                <a:gd name="connsiteX29" fmla="*/ 1857375 w 2109788"/>
                <a:gd name="connsiteY29" fmla="*/ 847725 h 3271838"/>
                <a:gd name="connsiteX30" fmla="*/ 1862138 w 2109788"/>
                <a:gd name="connsiteY30" fmla="*/ 866775 h 3271838"/>
                <a:gd name="connsiteX31" fmla="*/ 1871663 w 2109788"/>
                <a:gd name="connsiteY31" fmla="*/ 966788 h 3271838"/>
                <a:gd name="connsiteX32" fmla="*/ 1876425 w 2109788"/>
                <a:gd name="connsiteY32" fmla="*/ 1004888 h 3271838"/>
                <a:gd name="connsiteX33" fmla="*/ 1871663 w 2109788"/>
                <a:gd name="connsiteY33" fmla="*/ 1028700 h 3271838"/>
                <a:gd name="connsiteX34" fmla="*/ 1857375 w 2109788"/>
                <a:gd name="connsiteY34" fmla="*/ 1100138 h 3271838"/>
                <a:gd name="connsiteX35" fmla="*/ 1847850 w 2109788"/>
                <a:gd name="connsiteY35" fmla="*/ 1128713 h 3271838"/>
                <a:gd name="connsiteX36" fmla="*/ 1838325 w 2109788"/>
                <a:gd name="connsiteY36" fmla="*/ 1157288 h 3271838"/>
                <a:gd name="connsiteX37" fmla="*/ 1824038 w 2109788"/>
                <a:gd name="connsiteY37" fmla="*/ 1200150 h 3271838"/>
                <a:gd name="connsiteX38" fmla="*/ 1819275 w 2109788"/>
                <a:gd name="connsiteY38" fmla="*/ 1214438 h 3271838"/>
                <a:gd name="connsiteX39" fmla="*/ 1785938 w 2109788"/>
                <a:gd name="connsiteY39" fmla="*/ 1257300 h 3271838"/>
                <a:gd name="connsiteX40" fmla="*/ 1776413 w 2109788"/>
                <a:gd name="connsiteY40" fmla="*/ 1271588 h 3271838"/>
                <a:gd name="connsiteX41" fmla="*/ 1747838 w 2109788"/>
                <a:gd name="connsiteY41" fmla="*/ 1290638 h 3271838"/>
                <a:gd name="connsiteX42" fmla="*/ 1738313 w 2109788"/>
                <a:gd name="connsiteY42" fmla="*/ 1304925 h 3271838"/>
                <a:gd name="connsiteX43" fmla="*/ 1709738 w 2109788"/>
                <a:gd name="connsiteY43" fmla="*/ 1323975 h 3271838"/>
                <a:gd name="connsiteX44" fmla="*/ 1700213 w 2109788"/>
                <a:gd name="connsiteY44" fmla="*/ 1338263 h 3271838"/>
                <a:gd name="connsiteX45" fmla="*/ 1685925 w 2109788"/>
                <a:gd name="connsiteY45" fmla="*/ 1347788 h 3271838"/>
                <a:gd name="connsiteX46" fmla="*/ 1676400 w 2109788"/>
                <a:gd name="connsiteY46" fmla="*/ 1390650 h 3271838"/>
                <a:gd name="connsiteX47" fmla="*/ 1690688 w 2109788"/>
                <a:gd name="connsiteY47" fmla="*/ 1419225 h 3271838"/>
                <a:gd name="connsiteX48" fmla="*/ 1704975 w 2109788"/>
                <a:gd name="connsiteY48" fmla="*/ 1428750 h 3271838"/>
                <a:gd name="connsiteX49" fmla="*/ 1743075 w 2109788"/>
                <a:gd name="connsiteY49" fmla="*/ 1452563 h 3271838"/>
                <a:gd name="connsiteX50" fmla="*/ 1757363 w 2109788"/>
                <a:gd name="connsiteY50" fmla="*/ 1457325 h 3271838"/>
                <a:gd name="connsiteX51" fmla="*/ 1766888 w 2109788"/>
                <a:gd name="connsiteY51" fmla="*/ 1471613 h 3271838"/>
                <a:gd name="connsiteX52" fmla="*/ 1800225 w 2109788"/>
                <a:gd name="connsiteY52" fmla="*/ 1509713 h 3271838"/>
                <a:gd name="connsiteX53" fmla="*/ 1819275 w 2109788"/>
                <a:gd name="connsiteY53" fmla="*/ 1552575 h 3271838"/>
                <a:gd name="connsiteX54" fmla="*/ 1833563 w 2109788"/>
                <a:gd name="connsiteY54" fmla="*/ 1557338 h 3271838"/>
                <a:gd name="connsiteX55" fmla="*/ 1838325 w 2109788"/>
                <a:gd name="connsiteY55" fmla="*/ 1571625 h 3271838"/>
                <a:gd name="connsiteX56" fmla="*/ 1866900 w 2109788"/>
                <a:gd name="connsiteY56" fmla="*/ 1590675 h 3271838"/>
                <a:gd name="connsiteX57" fmla="*/ 1885950 w 2109788"/>
                <a:gd name="connsiteY57" fmla="*/ 1633538 h 3271838"/>
                <a:gd name="connsiteX58" fmla="*/ 1900238 w 2109788"/>
                <a:gd name="connsiteY58" fmla="*/ 1643063 h 3271838"/>
                <a:gd name="connsiteX59" fmla="*/ 1947863 w 2109788"/>
                <a:gd name="connsiteY59" fmla="*/ 1657350 h 3271838"/>
                <a:gd name="connsiteX60" fmla="*/ 1962150 w 2109788"/>
                <a:gd name="connsiteY60" fmla="*/ 1662113 h 3271838"/>
                <a:gd name="connsiteX61" fmla="*/ 1990725 w 2109788"/>
                <a:gd name="connsiteY61" fmla="*/ 1676400 h 3271838"/>
                <a:gd name="connsiteX62" fmla="*/ 2033588 w 2109788"/>
                <a:gd name="connsiteY62" fmla="*/ 1704975 h 3271838"/>
                <a:gd name="connsiteX63" fmla="*/ 2047875 w 2109788"/>
                <a:gd name="connsiteY63" fmla="*/ 1714500 h 3271838"/>
                <a:gd name="connsiteX64" fmla="*/ 2057400 w 2109788"/>
                <a:gd name="connsiteY64" fmla="*/ 1728788 h 3271838"/>
                <a:gd name="connsiteX65" fmla="*/ 2071688 w 2109788"/>
                <a:gd name="connsiteY65" fmla="*/ 1738313 h 3271838"/>
                <a:gd name="connsiteX66" fmla="*/ 2081213 w 2109788"/>
                <a:gd name="connsiteY66" fmla="*/ 1766888 h 3271838"/>
                <a:gd name="connsiteX67" fmla="*/ 2085975 w 2109788"/>
                <a:gd name="connsiteY67" fmla="*/ 1781175 h 3271838"/>
                <a:gd name="connsiteX68" fmla="*/ 2090738 w 2109788"/>
                <a:gd name="connsiteY68" fmla="*/ 1795463 h 3271838"/>
                <a:gd name="connsiteX69" fmla="*/ 2095500 w 2109788"/>
                <a:gd name="connsiteY69" fmla="*/ 1819275 h 3271838"/>
                <a:gd name="connsiteX70" fmla="*/ 2100263 w 2109788"/>
                <a:gd name="connsiteY70" fmla="*/ 1833563 h 3271838"/>
                <a:gd name="connsiteX71" fmla="*/ 2109788 w 2109788"/>
                <a:gd name="connsiteY71" fmla="*/ 1871663 h 3271838"/>
                <a:gd name="connsiteX72" fmla="*/ 2100263 w 2109788"/>
                <a:gd name="connsiteY72" fmla="*/ 1947863 h 3271838"/>
                <a:gd name="connsiteX73" fmla="*/ 2090738 w 2109788"/>
                <a:gd name="connsiteY73" fmla="*/ 1976438 h 3271838"/>
                <a:gd name="connsiteX74" fmla="*/ 2085975 w 2109788"/>
                <a:gd name="connsiteY74" fmla="*/ 1990725 h 3271838"/>
                <a:gd name="connsiteX75" fmla="*/ 2066925 w 2109788"/>
                <a:gd name="connsiteY75" fmla="*/ 2019300 h 3271838"/>
                <a:gd name="connsiteX76" fmla="*/ 2052638 w 2109788"/>
                <a:gd name="connsiteY76" fmla="*/ 2047875 h 3271838"/>
                <a:gd name="connsiteX77" fmla="*/ 2038350 w 2109788"/>
                <a:gd name="connsiteY77" fmla="*/ 2057400 h 3271838"/>
                <a:gd name="connsiteX78" fmla="*/ 2028825 w 2109788"/>
                <a:gd name="connsiteY78" fmla="*/ 2071688 h 3271838"/>
                <a:gd name="connsiteX79" fmla="*/ 2014538 w 2109788"/>
                <a:gd name="connsiteY79" fmla="*/ 2076450 h 3271838"/>
                <a:gd name="connsiteX80" fmla="*/ 1952625 w 2109788"/>
                <a:gd name="connsiteY80" fmla="*/ 2090738 h 3271838"/>
                <a:gd name="connsiteX81" fmla="*/ 1938338 w 2109788"/>
                <a:gd name="connsiteY81" fmla="*/ 2105025 h 3271838"/>
                <a:gd name="connsiteX82" fmla="*/ 1924050 w 2109788"/>
                <a:gd name="connsiteY82" fmla="*/ 2114550 h 3271838"/>
                <a:gd name="connsiteX83" fmla="*/ 1905000 w 2109788"/>
                <a:gd name="connsiteY83" fmla="*/ 2143125 h 3271838"/>
                <a:gd name="connsiteX84" fmla="*/ 1876425 w 2109788"/>
                <a:gd name="connsiteY84" fmla="*/ 2185988 h 3271838"/>
                <a:gd name="connsiteX85" fmla="*/ 1857375 w 2109788"/>
                <a:gd name="connsiteY85" fmla="*/ 2214563 h 3271838"/>
                <a:gd name="connsiteX86" fmla="*/ 1847850 w 2109788"/>
                <a:gd name="connsiteY86" fmla="*/ 2228850 h 3271838"/>
                <a:gd name="connsiteX87" fmla="*/ 1819275 w 2109788"/>
                <a:gd name="connsiteY87" fmla="*/ 2286000 h 3271838"/>
                <a:gd name="connsiteX88" fmla="*/ 1809750 w 2109788"/>
                <a:gd name="connsiteY88" fmla="*/ 2300288 h 3271838"/>
                <a:gd name="connsiteX89" fmla="*/ 1800225 w 2109788"/>
                <a:gd name="connsiteY89" fmla="*/ 2328863 h 3271838"/>
                <a:gd name="connsiteX90" fmla="*/ 1795463 w 2109788"/>
                <a:gd name="connsiteY90" fmla="*/ 2343150 h 3271838"/>
                <a:gd name="connsiteX91" fmla="*/ 1804988 w 2109788"/>
                <a:gd name="connsiteY91" fmla="*/ 2376488 h 3271838"/>
                <a:gd name="connsiteX92" fmla="*/ 1814513 w 2109788"/>
                <a:gd name="connsiteY92" fmla="*/ 2405063 h 3271838"/>
                <a:gd name="connsiteX93" fmla="*/ 1819275 w 2109788"/>
                <a:gd name="connsiteY93" fmla="*/ 2419350 h 3271838"/>
                <a:gd name="connsiteX94" fmla="*/ 1828800 w 2109788"/>
                <a:gd name="connsiteY94" fmla="*/ 2462213 h 3271838"/>
                <a:gd name="connsiteX95" fmla="*/ 1838325 w 2109788"/>
                <a:gd name="connsiteY95" fmla="*/ 2476500 h 3271838"/>
                <a:gd name="connsiteX96" fmla="*/ 1847850 w 2109788"/>
                <a:gd name="connsiteY96" fmla="*/ 2505075 h 3271838"/>
                <a:gd name="connsiteX97" fmla="*/ 1871663 w 2109788"/>
                <a:gd name="connsiteY97" fmla="*/ 2547938 h 3271838"/>
                <a:gd name="connsiteX98" fmla="*/ 1866900 w 2109788"/>
                <a:gd name="connsiteY98" fmla="*/ 2690813 h 3271838"/>
                <a:gd name="connsiteX99" fmla="*/ 1866900 w 2109788"/>
                <a:gd name="connsiteY99" fmla="*/ 2733675 h 3271838"/>
                <a:gd name="connsiteX100" fmla="*/ 1866900 w 2109788"/>
                <a:gd name="connsiteY100" fmla="*/ 3038475 h 3271838"/>
                <a:gd name="connsiteX101" fmla="*/ 1862138 w 2109788"/>
                <a:gd name="connsiteY101" fmla="*/ 3071813 h 3271838"/>
                <a:gd name="connsiteX102" fmla="*/ 1852613 w 2109788"/>
                <a:gd name="connsiteY102" fmla="*/ 3138488 h 3271838"/>
                <a:gd name="connsiteX103" fmla="*/ 1847850 w 2109788"/>
                <a:gd name="connsiteY103" fmla="*/ 3152775 h 3271838"/>
                <a:gd name="connsiteX104" fmla="*/ 1828800 w 2109788"/>
                <a:gd name="connsiteY104" fmla="*/ 3181350 h 3271838"/>
                <a:gd name="connsiteX105" fmla="*/ 1824038 w 2109788"/>
                <a:gd name="connsiteY105" fmla="*/ 3195638 h 3271838"/>
                <a:gd name="connsiteX106" fmla="*/ 1781175 w 2109788"/>
                <a:gd name="connsiteY106" fmla="*/ 3214688 h 3271838"/>
                <a:gd name="connsiteX107" fmla="*/ 1738313 w 2109788"/>
                <a:gd name="connsiteY107" fmla="*/ 3238500 h 3271838"/>
                <a:gd name="connsiteX108" fmla="*/ 1724025 w 2109788"/>
                <a:gd name="connsiteY108" fmla="*/ 3248025 h 3271838"/>
                <a:gd name="connsiteX109" fmla="*/ 1685925 w 2109788"/>
                <a:gd name="connsiteY109" fmla="*/ 3257550 h 3271838"/>
                <a:gd name="connsiteX110" fmla="*/ 1590675 w 2109788"/>
                <a:gd name="connsiteY110" fmla="*/ 3267075 h 3271838"/>
                <a:gd name="connsiteX111" fmla="*/ 1571625 w 2109788"/>
                <a:gd name="connsiteY111" fmla="*/ 3271838 h 3271838"/>
                <a:gd name="connsiteX112" fmla="*/ 1509713 w 2109788"/>
                <a:gd name="connsiteY112" fmla="*/ 3267075 h 3271838"/>
                <a:gd name="connsiteX113" fmla="*/ 1476375 w 2109788"/>
                <a:gd name="connsiteY113" fmla="*/ 3257550 h 3271838"/>
                <a:gd name="connsiteX114" fmla="*/ 1443038 w 2109788"/>
                <a:gd name="connsiteY114" fmla="*/ 3252788 h 3271838"/>
                <a:gd name="connsiteX115" fmla="*/ 1428750 w 2109788"/>
                <a:gd name="connsiteY115" fmla="*/ 3248025 h 3271838"/>
                <a:gd name="connsiteX116" fmla="*/ 1376363 w 2109788"/>
                <a:gd name="connsiteY116" fmla="*/ 3238500 h 3271838"/>
                <a:gd name="connsiteX117" fmla="*/ 1357313 w 2109788"/>
                <a:gd name="connsiteY117" fmla="*/ 3233738 h 3271838"/>
                <a:gd name="connsiteX118" fmla="*/ 1328738 w 2109788"/>
                <a:gd name="connsiteY118" fmla="*/ 3224213 h 3271838"/>
                <a:gd name="connsiteX119" fmla="*/ 1300163 w 2109788"/>
                <a:gd name="connsiteY119" fmla="*/ 3209925 h 3271838"/>
                <a:gd name="connsiteX120" fmla="*/ 1271588 w 2109788"/>
                <a:gd name="connsiteY120" fmla="*/ 3195638 h 3271838"/>
                <a:gd name="connsiteX121" fmla="*/ 1257300 w 2109788"/>
                <a:gd name="connsiteY121" fmla="*/ 3186113 h 3271838"/>
                <a:gd name="connsiteX122" fmla="*/ 1247775 w 2109788"/>
                <a:gd name="connsiteY122" fmla="*/ 3157538 h 3271838"/>
                <a:gd name="connsiteX123" fmla="*/ 1247775 w 2109788"/>
                <a:gd name="connsiteY123" fmla="*/ 3014663 h 3271838"/>
                <a:gd name="connsiteX124" fmla="*/ 1238250 w 2109788"/>
                <a:gd name="connsiteY124" fmla="*/ 2981325 h 3271838"/>
                <a:gd name="connsiteX125" fmla="*/ 1243013 w 2109788"/>
                <a:gd name="connsiteY125" fmla="*/ 2924175 h 3271838"/>
                <a:gd name="connsiteX126" fmla="*/ 1252538 w 2109788"/>
                <a:gd name="connsiteY126" fmla="*/ 2881313 h 3271838"/>
                <a:gd name="connsiteX127" fmla="*/ 1247775 w 2109788"/>
                <a:gd name="connsiteY127" fmla="*/ 2805113 h 3271838"/>
                <a:gd name="connsiteX128" fmla="*/ 1252538 w 2109788"/>
                <a:gd name="connsiteY128" fmla="*/ 2743200 h 3271838"/>
                <a:gd name="connsiteX129" fmla="*/ 1252538 w 2109788"/>
                <a:gd name="connsiteY129" fmla="*/ 2671763 h 3271838"/>
                <a:gd name="connsiteX130" fmla="*/ 1243013 w 2109788"/>
                <a:gd name="connsiteY130" fmla="*/ 2605088 h 3271838"/>
                <a:gd name="connsiteX131" fmla="*/ 1238250 w 2109788"/>
                <a:gd name="connsiteY131" fmla="*/ 2590800 h 3271838"/>
                <a:gd name="connsiteX132" fmla="*/ 1243013 w 2109788"/>
                <a:gd name="connsiteY132" fmla="*/ 2533650 h 3271838"/>
                <a:gd name="connsiteX133" fmla="*/ 1247775 w 2109788"/>
                <a:gd name="connsiteY133" fmla="*/ 2519363 h 3271838"/>
                <a:gd name="connsiteX134" fmla="*/ 1262063 w 2109788"/>
                <a:gd name="connsiteY134" fmla="*/ 2471738 h 3271838"/>
                <a:gd name="connsiteX135" fmla="*/ 1266825 w 2109788"/>
                <a:gd name="connsiteY135" fmla="*/ 2457450 h 3271838"/>
                <a:gd name="connsiteX136" fmla="*/ 1285875 w 2109788"/>
                <a:gd name="connsiteY136" fmla="*/ 2428875 h 3271838"/>
                <a:gd name="connsiteX137" fmla="*/ 1300163 w 2109788"/>
                <a:gd name="connsiteY137" fmla="*/ 2381250 h 3271838"/>
                <a:gd name="connsiteX138" fmla="*/ 1304925 w 2109788"/>
                <a:gd name="connsiteY138" fmla="*/ 2366963 h 3271838"/>
                <a:gd name="connsiteX139" fmla="*/ 1290638 w 2109788"/>
                <a:gd name="connsiteY139" fmla="*/ 2309813 h 3271838"/>
                <a:gd name="connsiteX140" fmla="*/ 1281113 w 2109788"/>
                <a:gd name="connsiteY140" fmla="*/ 2295525 h 3271838"/>
                <a:gd name="connsiteX141" fmla="*/ 1271588 w 2109788"/>
                <a:gd name="connsiteY141" fmla="*/ 2252663 h 3271838"/>
                <a:gd name="connsiteX142" fmla="*/ 1266825 w 2109788"/>
                <a:gd name="connsiteY142" fmla="*/ 2209800 h 3271838"/>
                <a:gd name="connsiteX143" fmla="*/ 1257300 w 2109788"/>
                <a:gd name="connsiteY143" fmla="*/ 2176463 h 3271838"/>
                <a:gd name="connsiteX144" fmla="*/ 1262063 w 2109788"/>
                <a:gd name="connsiteY144" fmla="*/ 2071688 h 3271838"/>
                <a:gd name="connsiteX145" fmla="*/ 1271588 w 2109788"/>
                <a:gd name="connsiteY145" fmla="*/ 2024063 h 3271838"/>
                <a:gd name="connsiteX146" fmla="*/ 1266825 w 2109788"/>
                <a:gd name="connsiteY146" fmla="*/ 1971675 h 3271838"/>
                <a:gd name="connsiteX147" fmla="*/ 1223963 w 2109788"/>
                <a:gd name="connsiteY147" fmla="*/ 1947863 h 3271838"/>
                <a:gd name="connsiteX148" fmla="*/ 1209675 w 2109788"/>
                <a:gd name="connsiteY148" fmla="*/ 1952625 h 3271838"/>
                <a:gd name="connsiteX149" fmla="*/ 1171575 w 2109788"/>
                <a:gd name="connsiteY149" fmla="*/ 1943100 h 3271838"/>
                <a:gd name="connsiteX150" fmla="*/ 1157288 w 2109788"/>
                <a:gd name="connsiteY150" fmla="*/ 1933575 h 3271838"/>
                <a:gd name="connsiteX151" fmla="*/ 1128713 w 2109788"/>
                <a:gd name="connsiteY151" fmla="*/ 1924050 h 3271838"/>
                <a:gd name="connsiteX152" fmla="*/ 1114425 w 2109788"/>
                <a:gd name="connsiteY152" fmla="*/ 1919288 h 3271838"/>
                <a:gd name="connsiteX153" fmla="*/ 1047750 w 2109788"/>
                <a:gd name="connsiteY153" fmla="*/ 1928813 h 3271838"/>
                <a:gd name="connsiteX154" fmla="*/ 1014413 w 2109788"/>
                <a:gd name="connsiteY154" fmla="*/ 1924050 h 3271838"/>
                <a:gd name="connsiteX155" fmla="*/ 952500 w 2109788"/>
                <a:gd name="connsiteY155" fmla="*/ 1933575 h 3271838"/>
                <a:gd name="connsiteX156" fmla="*/ 890588 w 2109788"/>
                <a:gd name="connsiteY156" fmla="*/ 1928813 h 3271838"/>
                <a:gd name="connsiteX157" fmla="*/ 876300 w 2109788"/>
                <a:gd name="connsiteY157" fmla="*/ 1924050 h 3271838"/>
                <a:gd name="connsiteX158" fmla="*/ 862013 w 2109788"/>
                <a:gd name="connsiteY158" fmla="*/ 1914525 h 3271838"/>
                <a:gd name="connsiteX159" fmla="*/ 842963 w 2109788"/>
                <a:gd name="connsiteY159" fmla="*/ 1909763 h 3271838"/>
                <a:gd name="connsiteX160" fmla="*/ 814388 w 2109788"/>
                <a:gd name="connsiteY160" fmla="*/ 1914525 h 3271838"/>
                <a:gd name="connsiteX161" fmla="*/ 785813 w 2109788"/>
                <a:gd name="connsiteY161" fmla="*/ 1900238 h 3271838"/>
                <a:gd name="connsiteX162" fmla="*/ 714375 w 2109788"/>
                <a:gd name="connsiteY162" fmla="*/ 1905000 h 3271838"/>
                <a:gd name="connsiteX163" fmla="*/ 671513 w 2109788"/>
                <a:gd name="connsiteY163" fmla="*/ 1881188 h 3271838"/>
                <a:gd name="connsiteX164" fmla="*/ 604838 w 2109788"/>
                <a:gd name="connsiteY164" fmla="*/ 1862138 h 3271838"/>
                <a:gd name="connsiteX165" fmla="*/ 566738 w 2109788"/>
                <a:gd name="connsiteY165" fmla="*/ 1857375 h 3271838"/>
                <a:gd name="connsiteX166" fmla="*/ 523875 w 2109788"/>
                <a:gd name="connsiteY166" fmla="*/ 1862138 h 3271838"/>
                <a:gd name="connsiteX167" fmla="*/ 423863 w 2109788"/>
                <a:gd name="connsiteY167" fmla="*/ 1852613 h 3271838"/>
                <a:gd name="connsiteX168" fmla="*/ 352425 w 2109788"/>
                <a:gd name="connsiteY168" fmla="*/ 1843088 h 3271838"/>
                <a:gd name="connsiteX169" fmla="*/ 252413 w 2109788"/>
                <a:gd name="connsiteY169" fmla="*/ 1852613 h 3271838"/>
                <a:gd name="connsiteX170" fmla="*/ 204788 w 2109788"/>
                <a:gd name="connsiteY170" fmla="*/ 1862138 h 3271838"/>
                <a:gd name="connsiteX171" fmla="*/ 166688 w 2109788"/>
                <a:gd name="connsiteY171" fmla="*/ 1871663 h 3271838"/>
                <a:gd name="connsiteX172" fmla="*/ 138113 w 2109788"/>
                <a:gd name="connsiteY172" fmla="*/ 1881188 h 3271838"/>
                <a:gd name="connsiteX173" fmla="*/ 109538 w 2109788"/>
                <a:gd name="connsiteY173" fmla="*/ 1885950 h 3271838"/>
                <a:gd name="connsiteX174" fmla="*/ 80963 w 2109788"/>
                <a:gd name="connsiteY174" fmla="*/ 1876425 h 3271838"/>
                <a:gd name="connsiteX175" fmla="*/ 66675 w 2109788"/>
                <a:gd name="connsiteY175" fmla="*/ 1871663 h 3271838"/>
                <a:gd name="connsiteX176" fmla="*/ 38100 w 2109788"/>
                <a:gd name="connsiteY176" fmla="*/ 1852613 h 3271838"/>
                <a:gd name="connsiteX177" fmla="*/ 19050 w 2109788"/>
                <a:gd name="connsiteY177" fmla="*/ 1824038 h 3271838"/>
                <a:gd name="connsiteX178" fmla="*/ 9525 w 2109788"/>
                <a:gd name="connsiteY178" fmla="*/ 1785938 h 3271838"/>
                <a:gd name="connsiteX179" fmla="*/ 0 w 2109788"/>
                <a:gd name="connsiteY179" fmla="*/ 1757363 h 3271838"/>
                <a:gd name="connsiteX180" fmla="*/ 9525 w 2109788"/>
                <a:gd name="connsiteY180" fmla="*/ 1728788 h 3271838"/>
                <a:gd name="connsiteX181" fmla="*/ 14288 w 2109788"/>
                <a:gd name="connsiteY181" fmla="*/ 1714500 h 3271838"/>
                <a:gd name="connsiteX182" fmla="*/ 23813 w 2109788"/>
                <a:gd name="connsiteY182" fmla="*/ 1700213 h 3271838"/>
                <a:gd name="connsiteX183" fmla="*/ 42863 w 2109788"/>
                <a:gd name="connsiteY183" fmla="*/ 1676400 h 3271838"/>
                <a:gd name="connsiteX184" fmla="*/ 47625 w 2109788"/>
                <a:gd name="connsiteY184" fmla="*/ 1662113 h 3271838"/>
                <a:gd name="connsiteX185" fmla="*/ 76200 w 2109788"/>
                <a:gd name="connsiteY185" fmla="*/ 1643063 h 3271838"/>
                <a:gd name="connsiteX186" fmla="*/ 95250 w 2109788"/>
                <a:gd name="connsiteY186" fmla="*/ 1628775 h 3271838"/>
                <a:gd name="connsiteX187" fmla="*/ 128588 w 2109788"/>
                <a:gd name="connsiteY187" fmla="*/ 1619250 h 3271838"/>
                <a:gd name="connsiteX188" fmla="*/ 171450 w 2109788"/>
                <a:gd name="connsiteY188" fmla="*/ 1609725 h 3271838"/>
                <a:gd name="connsiteX189" fmla="*/ 242888 w 2109788"/>
                <a:gd name="connsiteY189" fmla="*/ 1624013 h 3271838"/>
                <a:gd name="connsiteX190" fmla="*/ 257175 w 2109788"/>
                <a:gd name="connsiteY190" fmla="*/ 1633538 h 3271838"/>
                <a:gd name="connsiteX191" fmla="*/ 285750 w 2109788"/>
                <a:gd name="connsiteY191" fmla="*/ 1643063 h 3271838"/>
                <a:gd name="connsiteX192" fmla="*/ 461963 w 2109788"/>
                <a:gd name="connsiteY192" fmla="*/ 1633538 h 3271838"/>
                <a:gd name="connsiteX193" fmla="*/ 495300 w 2109788"/>
                <a:gd name="connsiteY193" fmla="*/ 1624013 h 3271838"/>
                <a:gd name="connsiteX194" fmla="*/ 514350 w 2109788"/>
                <a:gd name="connsiteY194" fmla="*/ 1619250 h 3271838"/>
                <a:gd name="connsiteX195" fmla="*/ 595313 w 2109788"/>
                <a:gd name="connsiteY195" fmla="*/ 1604963 h 3271838"/>
                <a:gd name="connsiteX196" fmla="*/ 657225 w 2109788"/>
                <a:gd name="connsiteY196" fmla="*/ 1595438 h 3271838"/>
                <a:gd name="connsiteX197" fmla="*/ 876300 w 2109788"/>
                <a:gd name="connsiteY197" fmla="*/ 1585913 h 3271838"/>
                <a:gd name="connsiteX198" fmla="*/ 904875 w 2109788"/>
                <a:gd name="connsiteY198" fmla="*/ 1571625 h 3271838"/>
                <a:gd name="connsiteX199" fmla="*/ 942975 w 2109788"/>
                <a:gd name="connsiteY199" fmla="*/ 1562100 h 3271838"/>
                <a:gd name="connsiteX200" fmla="*/ 1009650 w 2109788"/>
                <a:gd name="connsiteY200" fmla="*/ 1566863 h 3271838"/>
                <a:gd name="connsiteX201" fmla="*/ 1033463 w 2109788"/>
                <a:gd name="connsiteY201" fmla="*/ 1571625 h 3271838"/>
                <a:gd name="connsiteX202" fmla="*/ 1085850 w 2109788"/>
                <a:gd name="connsiteY202" fmla="*/ 1576388 h 3271838"/>
                <a:gd name="connsiteX203" fmla="*/ 1123950 w 2109788"/>
                <a:gd name="connsiteY203" fmla="*/ 1566863 h 3271838"/>
                <a:gd name="connsiteX204" fmla="*/ 1176338 w 2109788"/>
                <a:gd name="connsiteY204" fmla="*/ 1552575 h 3271838"/>
                <a:gd name="connsiteX205" fmla="*/ 1243013 w 2109788"/>
                <a:gd name="connsiteY205" fmla="*/ 1547813 h 3271838"/>
                <a:gd name="connsiteX206" fmla="*/ 1290638 w 2109788"/>
                <a:gd name="connsiteY206" fmla="*/ 1543050 h 3271838"/>
                <a:gd name="connsiteX207" fmla="*/ 1304925 w 2109788"/>
                <a:gd name="connsiteY207" fmla="*/ 1538288 h 3271838"/>
                <a:gd name="connsiteX208" fmla="*/ 1309688 w 2109788"/>
                <a:gd name="connsiteY208" fmla="*/ 1524000 h 3271838"/>
                <a:gd name="connsiteX209" fmla="*/ 1319213 w 2109788"/>
                <a:gd name="connsiteY209" fmla="*/ 1509713 h 3271838"/>
                <a:gd name="connsiteX210" fmla="*/ 1347788 w 2109788"/>
                <a:gd name="connsiteY210" fmla="*/ 1485900 h 3271838"/>
                <a:gd name="connsiteX211" fmla="*/ 1357313 w 2109788"/>
                <a:gd name="connsiteY211" fmla="*/ 1471613 h 3271838"/>
                <a:gd name="connsiteX212" fmla="*/ 1385888 w 2109788"/>
                <a:gd name="connsiteY212" fmla="*/ 1452563 h 3271838"/>
                <a:gd name="connsiteX213" fmla="*/ 1414463 w 2109788"/>
                <a:gd name="connsiteY213" fmla="*/ 1443038 h 3271838"/>
                <a:gd name="connsiteX214" fmla="*/ 1443038 w 2109788"/>
                <a:gd name="connsiteY214" fmla="*/ 1419225 h 3271838"/>
                <a:gd name="connsiteX215" fmla="*/ 1452563 w 2109788"/>
                <a:gd name="connsiteY215" fmla="*/ 1390650 h 3271838"/>
                <a:gd name="connsiteX216" fmla="*/ 1433513 w 2109788"/>
                <a:gd name="connsiteY216" fmla="*/ 1338263 h 3271838"/>
                <a:gd name="connsiteX217" fmla="*/ 1404938 w 2109788"/>
                <a:gd name="connsiteY217" fmla="*/ 1314450 h 3271838"/>
                <a:gd name="connsiteX218" fmla="*/ 1395413 w 2109788"/>
                <a:gd name="connsiteY218" fmla="*/ 1300163 h 3271838"/>
                <a:gd name="connsiteX219" fmla="*/ 1381125 w 2109788"/>
                <a:gd name="connsiteY219" fmla="*/ 1281113 h 3271838"/>
                <a:gd name="connsiteX220" fmla="*/ 1362075 w 2109788"/>
                <a:gd name="connsiteY220" fmla="*/ 1252538 h 3271838"/>
                <a:gd name="connsiteX221" fmla="*/ 1347788 w 2109788"/>
                <a:gd name="connsiteY221" fmla="*/ 1243013 h 3271838"/>
                <a:gd name="connsiteX222" fmla="*/ 1333500 w 2109788"/>
                <a:gd name="connsiteY222" fmla="*/ 1214438 h 3271838"/>
                <a:gd name="connsiteX223" fmla="*/ 1323975 w 2109788"/>
                <a:gd name="connsiteY223" fmla="*/ 1185863 h 3271838"/>
                <a:gd name="connsiteX224" fmla="*/ 1319213 w 2109788"/>
                <a:gd name="connsiteY224" fmla="*/ 1171575 h 3271838"/>
                <a:gd name="connsiteX225" fmla="*/ 1314450 w 2109788"/>
                <a:gd name="connsiteY225" fmla="*/ 1157288 h 3271838"/>
                <a:gd name="connsiteX226" fmla="*/ 1304925 w 2109788"/>
                <a:gd name="connsiteY226" fmla="*/ 1123950 h 3271838"/>
                <a:gd name="connsiteX227" fmla="*/ 1290638 w 2109788"/>
                <a:gd name="connsiteY227" fmla="*/ 1114425 h 3271838"/>
                <a:gd name="connsiteX228" fmla="*/ 1266825 w 2109788"/>
                <a:gd name="connsiteY228" fmla="*/ 1119188 h 3271838"/>
                <a:gd name="connsiteX229" fmla="*/ 1190625 w 2109788"/>
                <a:gd name="connsiteY229" fmla="*/ 1109663 h 3271838"/>
                <a:gd name="connsiteX230" fmla="*/ 1181100 w 2109788"/>
                <a:gd name="connsiteY230" fmla="*/ 1081088 h 3271838"/>
                <a:gd name="connsiteX231" fmla="*/ 1185863 w 2109788"/>
                <a:gd name="connsiteY231" fmla="*/ 1019175 h 3271838"/>
                <a:gd name="connsiteX232" fmla="*/ 1195388 w 2109788"/>
                <a:gd name="connsiteY232" fmla="*/ 1004888 h 3271838"/>
                <a:gd name="connsiteX233" fmla="*/ 1223963 w 2109788"/>
                <a:gd name="connsiteY233" fmla="*/ 981075 h 3271838"/>
                <a:gd name="connsiteX234" fmla="*/ 1238250 w 2109788"/>
                <a:gd name="connsiteY234" fmla="*/ 976313 h 3271838"/>
                <a:gd name="connsiteX235" fmla="*/ 1247775 w 2109788"/>
                <a:gd name="connsiteY235" fmla="*/ 962025 h 3271838"/>
                <a:gd name="connsiteX236" fmla="*/ 1276350 w 2109788"/>
                <a:gd name="connsiteY236" fmla="*/ 942975 h 3271838"/>
                <a:gd name="connsiteX237" fmla="*/ 1285875 w 2109788"/>
                <a:gd name="connsiteY237" fmla="*/ 914400 h 3271838"/>
                <a:gd name="connsiteX238" fmla="*/ 1290638 w 2109788"/>
                <a:gd name="connsiteY238" fmla="*/ 900113 h 3271838"/>
                <a:gd name="connsiteX239" fmla="*/ 1300163 w 2109788"/>
                <a:gd name="connsiteY239" fmla="*/ 885825 h 3271838"/>
                <a:gd name="connsiteX240" fmla="*/ 1295400 w 2109788"/>
                <a:gd name="connsiteY240" fmla="*/ 823913 h 3271838"/>
                <a:gd name="connsiteX241" fmla="*/ 1290638 w 2109788"/>
                <a:gd name="connsiteY241" fmla="*/ 809625 h 3271838"/>
                <a:gd name="connsiteX242" fmla="*/ 1276350 w 2109788"/>
                <a:gd name="connsiteY242" fmla="*/ 800100 h 3271838"/>
                <a:gd name="connsiteX243" fmla="*/ 1266825 w 2109788"/>
                <a:gd name="connsiteY243" fmla="*/ 771525 h 3271838"/>
                <a:gd name="connsiteX244" fmla="*/ 1262063 w 2109788"/>
                <a:gd name="connsiteY244" fmla="*/ 757238 h 3271838"/>
                <a:gd name="connsiteX245" fmla="*/ 1257300 w 2109788"/>
                <a:gd name="connsiteY245" fmla="*/ 738188 h 3271838"/>
                <a:gd name="connsiteX246" fmla="*/ 1252538 w 2109788"/>
                <a:gd name="connsiteY246" fmla="*/ 700088 h 3271838"/>
                <a:gd name="connsiteX247" fmla="*/ 1247775 w 2109788"/>
                <a:gd name="connsiteY247" fmla="*/ 685800 h 3271838"/>
                <a:gd name="connsiteX248" fmla="*/ 1238250 w 2109788"/>
                <a:gd name="connsiteY248" fmla="*/ 642938 h 3271838"/>
                <a:gd name="connsiteX249" fmla="*/ 1243013 w 2109788"/>
                <a:gd name="connsiteY249" fmla="*/ 609600 h 3271838"/>
                <a:gd name="connsiteX250" fmla="*/ 1247775 w 2109788"/>
                <a:gd name="connsiteY250" fmla="*/ 595313 h 3271838"/>
                <a:gd name="connsiteX251" fmla="*/ 1266825 w 2109788"/>
                <a:gd name="connsiteY251" fmla="*/ 590550 h 3271838"/>
                <a:gd name="connsiteX252" fmla="*/ 1290638 w 2109788"/>
                <a:gd name="connsiteY252" fmla="*/ 566738 h 3271838"/>
                <a:gd name="connsiteX253" fmla="*/ 1319213 w 2109788"/>
                <a:gd name="connsiteY253" fmla="*/ 538163 h 3271838"/>
                <a:gd name="connsiteX254" fmla="*/ 1323975 w 2109788"/>
                <a:gd name="connsiteY254" fmla="*/ 523875 h 3271838"/>
                <a:gd name="connsiteX255" fmla="*/ 1333500 w 2109788"/>
                <a:gd name="connsiteY255" fmla="*/ 509588 h 3271838"/>
                <a:gd name="connsiteX256" fmla="*/ 1338263 w 2109788"/>
                <a:gd name="connsiteY256" fmla="*/ 490538 h 3271838"/>
                <a:gd name="connsiteX257" fmla="*/ 1362075 w 2109788"/>
                <a:gd name="connsiteY257" fmla="*/ 423863 h 3271838"/>
                <a:gd name="connsiteX258" fmla="*/ 1371600 w 2109788"/>
                <a:gd name="connsiteY258" fmla="*/ 323850 h 3271838"/>
                <a:gd name="connsiteX259" fmla="*/ 1381125 w 2109788"/>
                <a:gd name="connsiteY259" fmla="*/ 280988 h 3271838"/>
                <a:gd name="connsiteX260" fmla="*/ 1385888 w 2109788"/>
                <a:gd name="connsiteY260" fmla="*/ 247650 h 3271838"/>
                <a:gd name="connsiteX261" fmla="*/ 1395413 w 2109788"/>
                <a:gd name="connsiteY261" fmla="*/ 219075 h 3271838"/>
                <a:gd name="connsiteX262" fmla="*/ 1400175 w 2109788"/>
                <a:gd name="connsiteY262" fmla="*/ 200025 h 3271838"/>
                <a:gd name="connsiteX263" fmla="*/ 1409700 w 2109788"/>
                <a:gd name="connsiteY263" fmla="*/ 104775 h 3271838"/>
                <a:gd name="connsiteX264" fmla="*/ 1433513 w 2109788"/>
                <a:gd name="connsiteY264" fmla="*/ 57150 h 3271838"/>
                <a:gd name="connsiteX265" fmla="*/ 1462088 w 2109788"/>
                <a:gd name="connsiteY265" fmla="*/ 33338 h 3271838"/>
                <a:gd name="connsiteX266" fmla="*/ 1490663 w 2109788"/>
                <a:gd name="connsiteY266" fmla="*/ 23813 h 3271838"/>
                <a:gd name="connsiteX267" fmla="*/ 1504950 w 2109788"/>
                <a:gd name="connsiteY267" fmla="*/ 19050 h 3271838"/>
                <a:gd name="connsiteX268" fmla="*/ 1519238 w 2109788"/>
                <a:gd name="connsiteY268" fmla="*/ 14288 h 3271838"/>
                <a:gd name="connsiteX269" fmla="*/ 1583195 w 2109788"/>
                <a:gd name="connsiteY269" fmla="*/ 0 h 3271838"/>
                <a:gd name="connsiteX0" fmla="*/ 1583195 w 2109788"/>
                <a:gd name="connsiteY0" fmla="*/ 0 h 3271838"/>
                <a:gd name="connsiteX1" fmla="*/ 1628775 w 2109788"/>
                <a:gd name="connsiteY1" fmla="*/ 14288 h 3271838"/>
                <a:gd name="connsiteX2" fmla="*/ 1643063 w 2109788"/>
                <a:gd name="connsiteY2" fmla="*/ 54769 h 3271838"/>
                <a:gd name="connsiteX3" fmla="*/ 1657350 w 2109788"/>
                <a:gd name="connsiteY3" fmla="*/ 123825 h 3271838"/>
                <a:gd name="connsiteX4" fmla="*/ 1666875 w 2109788"/>
                <a:gd name="connsiteY4" fmla="*/ 166688 h 3271838"/>
                <a:gd name="connsiteX5" fmla="*/ 1676400 w 2109788"/>
                <a:gd name="connsiteY5" fmla="*/ 228600 h 3271838"/>
                <a:gd name="connsiteX6" fmla="*/ 1685925 w 2109788"/>
                <a:gd name="connsiteY6" fmla="*/ 261938 h 3271838"/>
                <a:gd name="connsiteX7" fmla="*/ 1700213 w 2109788"/>
                <a:gd name="connsiteY7" fmla="*/ 338138 h 3271838"/>
                <a:gd name="connsiteX8" fmla="*/ 1709738 w 2109788"/>
                <a:gd name="connsiteY8" fmla="*/ 366713 h 3271838"/>
                <a:gd name="connsiteX9" fmla="*/ 1714500 w 2109788"/>
                <a:gd name="connsiteY9" fmla="*/ 381000 h 3271838"/>
                <a:gd name="connsiteX10" fmla="*/ 1724025 w 2109788"/>
                <a:gd name="connsiteY10" fmla="*/ 395288 h 3271838"/>
                <a:gd name="connsiteX11" fmla="*/ 1733550 w 2109788"/>
                <a:gd name="connsiteY11" fmla="*/ 423863 h 3271838"/>
                <a:gd name="connsiteX12" fmla="*/ 1752600 w 2109788"/>
                <a:gd name="connsiteY12" fmla="*/ 452438 h 3271838"/>
                <a:gd name="connsiteX13" fmla="*/ 1757363 w 2109788"/>
                <a:gd name="connsiteY13" fmla="*/ 466725 h 3271838"/>
                <a:gd name="connsiteX14" fmla="*/ 1781175 w 2109788"/>
                <a:gd name="connsiteY14" fmla="*/ 495300 h 3271838"/>
                <a:gd name="connsiteX15" fmla="*/ 1795463 w 2109788"/>
                <a:gd name="connsiteY15" fmla="*/ 500063 h 3271838"/>
                <a:gd name="connsiteX16" fmla="*/ 1804988 w 2109788"/>
                <a:gd name="connsiteY16" fmla="*/ 514350 h 3271838"/>
                <a:gd name="connsiteX17" fmla="*/ 1833563 w 2109788"/>
                <a:gd name="connsiteY17" fmla="*/ 533400 h 3271838"/>
                <a:gd name="connsiteX18" fmla="*/ 1862138 w 2109788"/>
                <a:gd name="connsiteY18" fmla="*/ 576263 h 3271838"/>
                <a:gd name="connsiteX19" fmla="*/ 1871663 w 2109788"/>
                <a:gd name="connsiteY19" fmla="*/ 590550 h 3271838"/>
                <a:gd name="connsiteX20" fmla="*/ 1866900 w 2109788"/>
                <a:gd name="connsiteY20" fmla="*/ 623888 h 3271838"/>
                <a:gd name="connsiteX21" fmla="*/ 1857375 w 2109788"/>
                <a:gd name="connsiteY21" fmla="*/ 685800 h 3271838"/>
                <a:gd name="connsiteX22" fmla="*/ 1847850 w 2109788"/>
                <a:gd name="connsiteY22" fmla="*/ 714375 h 3271838"/>
                <a:gd name="connsiteX23" fmla="*/ 1838325 w 2109788"/>
                <a:gd name="connsiteY23" fmla="*/ 728663 h 3271838"/>
                <a:gd name="connsiteX24" fmla="*/ 1833563 w 2109788"/>
                <a:gd name="connsiteY24" fmla="*/ 747713 h 3271838"/>
                <a:gd name="connsiteX25" fmla="*/ 1828800 w 2109788"/>
                <a:gd name="connsiteY25" fmla="*/ 762000 h 3271838"/>
                <a:gd name="connsiteX26" fmla="*/ 1833563 w 2109788"/>
                <a:gd name="connsiteY26" fmla="*/ 790575 h 3271838"/>
                <a:gd name="connsiteX27" fmla="*/ 1843088 w 2109788"/>
                <a:gd name="connsiteY27" fmla="*/ 819150 h 3271838"/>
                <a:gd name="connsiteX28" fmla="*/ 1847850 w 2109788"/>
                <a:gd name="connsiteY28" fmla="*/ 833438 h 3271838"/>
                <a:gd name="connsiteX29" fmla="*/ 1857375 w 2109788"/>
                <a:gd name="connsiteY29" fmla="*/ 847725 h 3271838"/>
                <a:gd name="connsiteX30" fmla="*/ 1862138 w 2109788"/>
                <a:gd name="connsiteY30" fmla="*/ 866775 h 3271838"/>
                <a:gd name="connsiteX31" fmla="*/ 1871663 w 2109788"/>
                <a:gd name="connsiteY31" fmla="*/ 966788 h 3271838"/>
                <a:gd name="connsiteX32" fmla="*/ 1876425 w 2109788"/>
                <a:gd name="connsiteY32" fmla="*/ 1004888 h 3271838"/>
                <a:gd name="connsiteX33" fmla="*/ 1871663 w 2109788"/>
                <a:gd name="connsiteY33" fmla="*/ 1028700 h 3271838"/>
                <a:gd name="connsiteX34" fmla="*/ 1857375 w 2109788"/>
                <a:gd name="connsiteY34" fmla="*/ 1100138 h 3271838"/>
                <a:gd name="connsiteX35" fmla="*/ 1847850 w 2109788"/>
                <a:gd name="connsiteY35" fmla="*/ 1128713 h 3271838"/>
                <a:gd name="connsiteX36" fmla="*/ 1838325 w 2109788"/>
                <a:gd name="connsiteY36" fmla="*/ 1157288 h 3271838"/>
                <a:gd name="connsiteX37" fmla="*/ 1824038 w 2109788"/>
                <a:gd name="connsiteY37" fmla="*/ 1200150 h 3271838"/>
                <a:gd name="connsiteX38" fmla="*/ 1819275 w 2109788"/>
                <a:gd name="connsiteY38" fmla="*/ 1214438 h 3271838"/>
                <a:gd name="connsiteX39" fmla="*/ 1785938 w 2109788"/>
                <a:gd name="connsiteY39" fmla="*/ 1257300 h 3271838"/>
                <a:gd name="connsiteX40" fmla="*/ 1776413 w 2109788"/>
                <a:gd name="connsiteY40" fmla="*/ 1271588 h 3271838"/>
                <a:gd name="connsiteX41" fmla="*/ 1747838 w 2109788"/>
                <a:gd name="connsiteY41" fmla="*/ 1290638 h 3271838"/>
                <a:gd name="connsiteX42" fmla="*/ 1738313 w 2109788"/>
                <a:gd name="connsiteY42" fmla="*/ 1304925 h 3271838"/>
                <a:gd name="connsiteX43" fmla="*/ 1709738 w 2109788"/>
                <a:gd name="connsiteY43" fmla="*/ 1323975 h 3271838"/>
                <a:gd name="connsiteX44" fmla="*/ 1700213 w 2109788"/>
                <a:gd name="connsiteY44" fmla="*/ 1338263 h 3271838"/>
                <a:gd name="connsiteX45" fmla="*/ 1685925 w 2109788"/>
                <a:gd name="connsiteY45" fmla="*/ 1347788 h 3271838"/>
                <a:gd name="connsiteX46" fmla="*/ 1676400 w 2109788"/>
                <a:gd name="connsiteY46" fmla="*/ 1390650 h 3271838"/>
                <a:gd name="connsiteX47" fmla="*/ 1690688 w 2109788"/>
                <a:gd name="connsiteY47" fmla="*/ 1419225 h 3271838"/>
                <a:gd name="connsiteX48" fmla="*/ 1704975 w 2109788"/>
                <a:gd name="connsiteY48" fmla="*/ 1428750 h 3271838"/>
                <a:gd name="connsiteX49" fmla="*/ 1743075 w 2109788"/>
                <a:gd name="connsiteY49" fmla="*/ 1452563 h 3271838"/>
                <a:gd name="connsiteX50" fmla="*/ 1757363 w 2109788"/>
                <a:gd name="connsiteY50" fmla="*/ 1457325 h 3271838"/>
                <a:gd name="connsiteX51" fmla="*/ 1766888 w 2109788"/>
                <a:gd name="connsiteY51" fmla="*/ 1471613 h 3271838"/>
                <a:gd name="connsiteX52" fmla="*/ 1800225 w 2109788"/>
                <a:gd name="connsiteY52" fmla="*/ 1509713 h 3271838"/>
                <a:gd name="connsiteX53" fmla="*/ 1819275 w 2109788"/>
                <a:gd name="connsiteY53" fmla="*/ 1552575 h 3271838"/>
                <a:gd name="connsiteX54" fmla="*/ 1833563 w 2109788"/>
                <a:gd name="connsiteY54" fmla="*/ 1557338 h 3271838"/>
                <a:gd name="connsiteX55" fmla="*/ 1838325 w 2109788"/>
                <a:gd name="connsiteY55" fmla="*/ 1571625 h 3271838"/>
                <a:gd name="connsiteX56" fmla="*/ 1866900 w 2109788"/>
                <a:gd name="connsiteY56" fmla="*/ 1590675 h 3271838"/>
                <a:gd name="connsiteX57" fmla="*/ 1885950 w 2109788"/>
                <a:gd name="connsiteY57" fmla="*/ 1633538 h 3271838"/>
                <a:gd name="connsiteX58" fmla="*/ 1900238 w 2109788"/>
                <a:gd name="connsiteY58" fmla="*/ 1643063 h 3271838"/>
                <a:gd name="connsiteX59" fmla="*/ 1947863 w 2109788"/>
                <a:gd name="connsiteY59" fmla="*/ 1657350 h 3271838"/>
                <a:gd name="connsiteX60" fmla="*/ 1962150 w 2109788"/>
                <a:gd name="connsiteY60" fmla="*/ 1662113 h 3271838"/>
                <a:gd name="connsiteX61" fmla="*/ 1990725 w 2109788"/>
                <a:gd name="connsiteY61" fmla="*/ 1676400 h 3271838"/>
                <a:gd name="connsiteX62" fmla="*/ 2033588 w 2109788"/>
                <a:gd name="connsiteY62" fmla="*/ 1704975 h 3271838"/>
                <a:gd name="connsiteX63" fmla="*/ 2047875 w 2109788"/>
                <a:gd name="connsiteY63" fmla="*/ 1714500 h 3271838"/>
                <a:gd name="connsiteX64" fmla="*/ 2057400 w 2109788"/>
                <a:gd name="connsiteY64" fmla="*/ 1728788 h 3271838"/>
                <a:gd name="connsiteX65" fmla="*/ 2071688 w 2109788"/>
                <a:gd name="connsiteY65" fmla="*/ 1738313 h 3271838"/>
                <a:gd name="connsiteX66" fmla="*/ 2081213 w 2109788"/>
                <a:gd name="connsiteY66" fmla="*/ 1766888 h 3271838"/>
                <a:gd name="connsiteX67" fmla="*/ 2085975 w 2109788"/>
                <a:gd name="connsiteY67" fmla="*/ 1781175 h 3271838"/>
                <a:gd name="connsiteX68" fmla="*/ 2090738 w 2109788"/>
                <a:gd name="connsiteY68" fmla="*/ 1795463 h 3271838"/>
                <a:gd name="connsiteX69" fmla="*/ 2095500 w 2109788"/>
                <a:gd name="connsiteY69" fmla="*/ 1819275 h 3271838"/>
                <a:gd name="connsiteX70" fmla="*/ 2100263 w 2109788"/>
                <a:gd name="connsiteY70" fmla="*/ 1833563 h 3271838"/>
                <a:gd name="connsiteX71" fmla="*/ 2109788 w 2109788"/>
                <a:gd name="connsiteY71" fmla="*/ 1871663 h 3271838"/>
                <a:gd name="connsiteX72" fmla="*/ 2100263 w 2109788"/>
                <a:gd name="connsiteY72" fmla="*/ 1947863 h 3271838"/>
                <a:gd name="connsiteX73" fmla="*/ 2090738 w 2109788"/>
                <a:gd name="connsiteY73" fmla="*/ 1976438 h 3271838"/>
                <a:gd name="connsiteX74" fmla="*/ 2085975 w 2109788"/>
                <a:gd name="connsiteY74" fmla="*/ 1990725 h 3271838"/>
                <a:gd name="connsiteX75" fmla="*/ 2066925 w 2109788"/>
                <a:gd name="connsiteY75" fmla="*/ 2019300 h 3271838"/>
                <a:gd name="connsiteX76" fmla="*/ 2052638 w 2109788"/>
                <a:gd name="connsiteY76" fmla="*/ 2047875 h 3271838"/>
                <a:gd name="connsiteX77" fmla="*/ 2038350 w 2109788"/>
                <a:gd name="connsiteY77" fmla="*/ 2057400 h 3271838"/>
                <a:gd name="connsiteX78" fmla="*/ 2028825 w 2109788"/>
                <a:gd name="connsiteY78" fmla="*/ 2071688 h 3271838"/>
                <a:gd name="connsiteX79" fmla="*/ 2014538 w 2109788"/>
                <a:gd name="connsiteY79" fmla="*/ 2076450 h 3271838"/>
                <a:gd name="connsiteX80" fmla="*/ 1952625 w 2109788"/>
                <a:gd name="connsiteY80" fmla="*/ 2090738 h 3271838"/>
                <a:gd name="connsiteX81" fmla="*/ 1938338 w 2109788"/>
                <a:gd name="connsiteY81" fmla="*/ 2105025 h 3271838"/>
                <a:gd name="connsiteX82" fmla="*/ 1924050 w 2109788"/>
                <a:gd name="connsiteY82" fmla="*/ 2114550 h 3271838"/>
                <a:gd name="connsiteX83" fmla="*/ 1905000 w 2109788"/>
                <a:gd name="connsiteY83" fmla="*/ 2143125 h 3271838"/>
                <a:gd name="connsiteX84" fmla="*/ 1876425 w 2109788"/>
                <a:gd name="connsiteY84" fmla="*/ 2185988 h 3271838"/>
                <a:gd name="connsiteX85" fmla="*/ 1857375 w 2109788"/>
                <a:gd name="connsiteY85" fmla="*/ 2214563 h 3271838"/>
                <a:gd name="connsiteX86" fmla="*/ 1847850 w 2109788"/>
                <a:gd name="connsiteY86" fmla="*/ 2228850 h 3271838"/>
                <a:gd name="connsiteX87" fmla="*/ 1819275 w 2109788"/>
                <a:gd name="connsiteY87" fmla="*/ 2286000 h 3271838"/>
                <a:gd name="connsiteX88" fmla="*/ 1809750 w 2109788"/>
                <a:gd name="connsiteY88" fmla="*/ 2300288 h 3271838"/>
                <a:gd name="connsiteX89" fmla="*/ 1800225 w 2109788"/>
                <a:gd name="connsiteY89" fmla="*/ 2328863 h 3271838"/>
                <a:gd name="connsiteX90" fmla="*/ 1795463 w 2109788"/>
                <a:gd name="connsiteY90" fmla="*/ 2343150 h 3271838"/>
                <a:gd name="connsiteX91" fmla="*/ 1804988 w 2109788"/>
                <a:gd name="connsiteY91" fmla="*/ 2376488 h 3271838"/>
                <a:gd name="connsiteX92" fmla="*/ 1814513 w 2109788"/>
                <a:gd name="connsiteY92" fmla="*/ 2405063 h 3271838"/>
                <a:gd name="connsiteX93" fmla="*/ 1819275 w 2109788"/>
                <a:gd name="connsiteY93" fmla="*/ 2419350 h 3271838"/>
                <a:gd name="connsiteX94" fmla="*/ 1828800 w 2109788"/>
                <a:gd name="connsiteY94" fmla="*/ 2462213 h 3271838"/>
                <a:gd name="connsiteX95" fmla="*/ 1838325 w 2109788"/>
                <a:gd name="connsiteY95" fmla="*/ 2476500 h 3271838"/>
                <a:gd name="connsiteX96" fmla="*/ 1847850 w 2109788"/>
                <a:gd name="connsiteY96" fmla="*/ 2505075 h 3271838"/>
                <a:gd name="connsiteX97" fmla="*/ 1871663 w 2109788"/>
                <a:gd name="connsiteY97" fmla="*/ 2547938 h 3271838"/>
                <a:gd name="connsiteX98" fmla="*/ 1866900 w 2109788"/>
                <a:gd name="connsiteY98" fmla="*/ 2690813 h 3271838"/>
                <a:gd name="connsiteX99" fmla="*/ 1866900 w 2109788"/>
                <a:gd name="connsiteY99" fmla="*/ 2733675 h 3271838"/>
                <a:gd name="connsiteX100" fmla="*/ 1866900 w 2109788"/>
                <a:gd name="connsiteY100" fmla="*/ 3038475 h 3271838"/>
                <a:gd name="connsiteX101" fmla="*/ 1862138 w 2109788"/>
                <a:gd name="connsiteY101" fmla="*/ 3071813 h 3271838"/>
                <a:gd name="connsiteX102" fmla="*/ 1852613 w 2109788"/>
                <a:gd name="connsiteY102" fmla="*/ 3138488 h 3271838"/>
                <a:gd name="connsiteX103" fmla="*/ 1847850 w 2109788"/>
                <a:gd name="connsiteY103" fmla="*/ 3152775 h 3271838"/>
                <a:gd name="connsiteX104" fmla="*/ 1828800 w 2109788"/>
                <a:gd name="connsiteY104" fmla="*/ 3181350 h 3271838"/>
                <a:gd name="connsiteX105" fmla="*/ 1824038 w 2109788"/>
                <a:gd name="connsiteY105" fmla="*/ 3195638 h 3271838"/>
                <a:gd name="connsiteX106" fmla="*/ 1781175 w 2109788"/>
                <a:gd name="connsiteY106" fmla="*/ 3214688 h 3271838"/>
                <a:gd name="connsiteX107" fmla="*/ 1738313 w 2109788"/>
                <a:gd name="connsiteY107" fmla="*/ 3238500 h 3271838"/>
                <a:gd name="connsiteX108" fmla="*/ 1724025 w 2109788"/>
                <a:gd name="connsiteY108" fmla="*/ 3248025 h 3271838"/>
                <a:gd name="connsiteX109" fmla="*/ 1685925 w 2109788"/>
                <a:gd name="connsiteY109" fmla="*/ 3257550 h 3271838"/>
                <a:gd name="connsiteX110" fmla="*/ 1590675 w 2109788"/>
                <a:gd name="connsiteY110" fmla="*/ 3267075 h 3271838"/>
                <a:gd name="connsiteX111" fmla="*/ 1571625 w 2109788"/>
                <a:gd name="connsiteY111" fmla="*/ 3271838 h 3271838"/>
                <a:gd name="connsiteX112" fmla="*/ 1509713 w 2109788"/>
                <a:gd name="connsiteY112" fmla="*/ 3267075 h 3271838"/>
                <a:gd name="connsiteX113" fmla="*/ 1476375 w 2109788"/>
                <a:gd name="connsiteY113" fmla="*/ 3257550 h 3271838"/>
                <a:gd name="connsiteX114" fmla="*/ 1443038 w 2109788"/>
                <a:gd name="connsiteY114" fmla="*/ 3252788 h 3271838"/>
                <a:gd name="connsiteX115" fmla="*/ 1428750 w 2109788"/>
                <a:gd name="connsiteY115" fmla="*/ 3248025 h 3271838"/>
                <a:gd name="connsiteX116" fmla="*/ 1376363 w 2109788"/>
                <a:gd name="connsiteY116" fmla="*/ 3238500 h 3271838"/>
                <a:gd name="connsiteX117" fmla="*/ 1357313 w 2109788"/>
                <a:gd name="connsiteY117" fmla="*/ 3233738 h 3271838"/>
                <a:gd name="connsiteX118" fmla="*/ 1328738 w 2109788"/>
                <a:gd name="connsiteY118" fmla="*/ 3224213 h 3271838"/>
                <a:gd name="connsiteX119" fmla="*/ 1300163 w 2109788"/>
                <a:gd name="connsiteY119" fmla="*/ 3209925 h 3271838"/>
                <a:gd name="connsiteX120" fmla="*/ 1271588 w 2109788"/>
                <a:gd name="connsiteY120" fmla="*/ 3195638 h 3271838"/>
                <a:gd name="connsiteX121" fmla="*/ 1257300 w 2109788"/>
                <a:gd name="connsiteY121" fmla="*/ 3186113 h 3271838"/>
                <a:gd name="connsiteX122" fmla="*/ 1247775 w 2109788"/>
                <a:gd name="connsiteY122" fmla="*/ 3157538 h 3271838"/>
                <a:gd name="connsiteX123" fmla="*/ 1247775 w 2109788"/>
                <a:gd name="connsiteY123" fmla="*/ 3014663 h 3271838"/>
                <a:gd name="connsiteX124" fmla="*/ 1238250 w 2109788"/>
                <a:gd name="connsiteY124" fmla="*/ 2981325 h 3271838"/>
                <a:gd name="connsiteX125" fmla="*/ 1243013 w 2109788"/>
                <a:gd name="connsiteY125" fmla="*/ 2924175 h 3271838"/>
                <a:gd name="connsiteX126" fmla="*/ 1252538 w 2109788"/>
                <a:gd name="connsiteY126" fmla="*/ 2881313 h 3271838"/>
                <a:gd name="connsiteX127" fmla="*/ 1247775 w 2109788"/>
                <a:gd name="connsiteY127" fmla="*/ 2805113 h 3271838"/>
                <a:gd name="connsiteX128" fmla="*/ 1252538 w 2109788"/>
                <a:gd name="connsiteY128" fmla="*/ 2743200 h 3271838"/>
                <a:gd name="connsiteX129" fmla="*/ 1252538 w 2109788"/>
                <a:gd name="connsiteY129" fmla="*/ 2671763 h 3271838"/>
                <a:gd name="connsiteX130" fmla="*/ 1243013 w 2109788"/>
                <a:gd name="connsiteY130" fmla="*/ 2605088 h 3271838"/>
                <a:gd name="connsiteX131" fmla="*/ 1238250 w 2109788"/>
                <a:gd name="connsiteY131" fmla="*/ 2590800 h 3271838"/>
                <a:gd name="connsiteX132" fmla="*/ 1243013 w 2109788"/>
                <a:gd name="connsiteY132" fmla="*/ 2533650 h 3271838"/>
                <a:gd name="connsiteX133" fmla="*/ 1247775 w 2109788"/>
                <a:gd name="connsiteY133" fmla="*/ 2519363 h 3271838"/>
                <a:gd name="connsiteX134" fmla="*/ 1262063 w 2109788"/>
                <a:gd name="connsiteY134" fmla="*/ 2471738 h 3271838"/>
                <a:gd name="connsiteX135" fmla="*/ 1266825 w 2109788"/>
                <a:gd name="connsiteY135" fmla="*/ 2457450 h 3271838"/>
                <a:gd name="connsiteX136" fmla="*/ 1285875 w 2109788"/>
                <a:gd name="connsiteY136" fmla="*/ 2428875 h 3271838"/>
                <a:gd name="connsiteX137" fmla="*/ 1300163 w 2109788"/>
                <a:gd name="connsiteY137" fmla="*/ 2381250 h 3271838"/>
                <a:gd name="connsiteX138" fmla="*/ 1304925 w 2109788"/>
                <a:gd name="connsiteY138" fmla="*/ 2366963 h 3271838"/>
                <a:gd name="connsiteX139" fmla="*/ 1290638 w 2109788"/>
                <a:gd name="connsiteY139" fmla="*/ 2309813 h 3271838"/>
                <a:gd name="connsiteX140" fmla="*/ 1281113 w 2109788"/>
                <a:gd name="connsiteY140" fmla="*/ 2295525 h 3271838"/>
                <a:gd name="connsiteX141" fmla="*/ 1271588 w 2109788"/>
                <a:gd name="connsiteY141" fmla="*/ 2252663 h 3271838"/>
                <a:gd name="connsiteX142" fmla="*/ 1266825 w 2109788"/>
                <a:gd name="connsiteY142" fmla="*/ 2209800 h 3271838"/>
                <a:gd name="connsiteX143" fmla="*/ 1257300 w 2109788"/>
                <a:gd name="connsiteY143" fmla="*/ 2176463 h 3271838"/>
                <a:gd name="connsiteX144" fmla="*/ 1262063 w 2109788"/>
                <a:gd name="connsiteY144" fmla="*/ 2071688 h 3271838"/>
                <a:gd name="connsiteX145" fmla="*/ 1271588 w 2109788"/>
                <a:gd name="connsiteY145" fmla="*/ 2024063 h 3271838"/>
                <a:gd name="connsiteX146" fmla="*/ 1266825 w 2109788"/>
                <a:gd name="connsiteY146" fmla="*/ 1971675 h 3271838"/>
                <a:gd name="connsiteX147" fmla="*/ 1223963 w 2109788"/>
                <a:gd name="connsiteY147" fmla="*/ 1947863 h 3271838"/>
                <a:gd name="connsiteX148" fmla="*/ 1209675 w 2109788"/>
                <a:gd name="connsiteY148" fmla="*/ 1952625 h 3271838"/>
                <a:gd name="connsiteX149" fmla="*/ 1171575 w 2109788"/>
                <a:gd name="connsiteY149" fmla="*/ 1943100 h 3271838"/>
                <a:gd name="connsiteX150" fmla="*/ 1157288 w 2109788"/>
                <a:gd name="connsiteY150" fmla="*/ 1933575 h 3271838"/>
                <a:gd name="connsiteX151" fmla="*/ 1128713 w 2109788"/>
                <a:gd name="connsiteY151" fmla="*/ 1924050 h 3271838"/>
                <a:gd name="connsiteX152" fmla="*/ 1114425 w 2109788"/>
                <a:gd name="connsiteY152" fmla="*/ 1919288 h 3271838"/>
                <a:gd name="connsiteX153" fmla="*/ 1047750 w 2109788"/>
                <a:gd name="connsiteY153" fmla="*/ 1928813 h 3271838"/>
                <a:gd name="connsiteX154" fmla="*/ 1014413 w 2109788"/>
                <a:gd name="connsiteY154" fmla="*/ 1924050 h 3271838"/>
                <a:gd name="connsiteX155" fmla="*/ 952500 w 2109788"/>
                <a:gd name="connsiteY155" fmla="*/ 1933575 h 3271838"/>
                <a:gd name="connsiteX156" fmla="*/ 890588 w 2109788"/>
                <a:gd name="connsiteY156" fmla="*/ 1928813 h 3271838"/>
                <a:gd name="connsiteX157" fmla="*/ 876300 w 2109788"/>
                <a:gd name="connsiteY157" fmla="*/ 1924050 h 3271838"/>
                <a:gd name="connsiteX158" fmla="*/ 862013 w 2109788"/>
                <a:gd name="connsiteY158" fmla="*/ 1914525 h 3271838"/>
                <a:gd name="connsiteX159" fmla="*/ 842963 w 2109788"/>
                <a:gd name="connsiteY159" fmla="*/ 1909763 h 3271838"/>
                <a:gd name="connsiteX160" fmla="*/ 814388 w 2109788"/>
                <a:gd name="connsiteY160" fmla="*/ 1914525 h 3271838"/>
                <a:gd name="connsiteX161" fmla="*/ 785813 w 2109788"/>
                <a:gd name="connsiteY161" fmla="*/ 1900238 h 3271838"/>
                <a:gd name="connsiteX162" fmla="*/ 714375 w 2109788"/>
                <a:gd name="connsiteY162" fmla="*/ 1905000 h 3271838"/>
                <a:gd name="connsiteX163" fmla="*/ 671513 w 2109788"/>
                <a:gd name="connsiteY163" fmla="*/ 1881188 h 3271838"/>
                <a:gd name="connsiteX164" fmla="*/ 604838 w 2109788"/>
                <a:gd name="connsiteY164" fmla="*/ 1862138 h 3271838"/>
                <a:gd name="connsiteX165" fmla="*/ 566738 w 2109788"/>
                <a:gd name="connsiteY165" fmla="*/ 1857375 h 3271838"/>
                <a:gd name="connsiteX166" fmla="*/ 523875 w 2109788"/>
                <a:gd name="connsiteY166" fmla="*/ 1862138 h 3271838"/>
                <a:gd name="connsiteX167" fmla="*/ 423863 w 2109788"/>
                <a:gd name="connsiteY167" fmla="*/ 1852613 h 3271838"/>
                <a:gd name="connsiteX168" fmla="*/ 352425 w 2109788"/>
                <a:gd name="connsiteY168" fmla="*/ 1843088 h 3271838"/>
                <a:gd name="connsiteX169" fmla="*/ 252413 w 2109788"/>
                <a:gd name="connsiteY169" fmla="*/ 1852613 h 3271838"/>
                <a:gd name="connsiteX170" fmla="*/ 204788 w 2109788"/>
                <a:gd name="connsiteY170" fmla="*/ 1862138 h 3271838"/>
                <a:gd name="connsiteX171" fmla="*/ 166688 w 2109788"/>
                <a:gd name="connsiteY171" fmla="*/ 1871663 h 3271838"/>
                <a:gd name="connsiteX172" fmla="*/ 138113 w 2109788"/>
                <a:gd name="connsiteY172" fmla="*/ 1881188 h 3271838"/>
                <a:gd name="connsiteX173" fmla="*/ 109538 w 2109788"/>
                <a:gd name="connsiteY173" fmla="*/ 1885950 h 3271838"/>
                <a:gd name="connsiteX174" fmla="*/ 80963 w 2109788"/>
                <a:gd name="connsiteY174" fmla="*/ 1876425 h 3271838"/>
                <a:gd name="connsiteX175" fmla="*/ 66675 w 2109788"/>
                <a:gd name="connsiteY175" fmla="*/ 1871663 h 3271838"/>
                <a:gd name="connsiteX176" fmla="*/ 38100 w 2109788"/>
                <a:gd name="connsiteY176" fmla="*/ 1852613 h 3271838"/>
                <a:gd name="connsiteX177" fmla="*/ 19050 w 2109788"/>
                <a:gd name="connsiteY177" fmla="*/ 1824038 h 3271838"/>
                <a:gd name="connsiteX178" fmla="*/ 9525 w 2109788"/>
                <a:gd name="connsiteY178" fmla="*/ 1785938 h 3271838"/>
                <a:gd name="connsiteX179" fmla="*/ 0 w 2109788"/>
                <a:gd name="connsiteY179" fmla="*/ 1757363 h 3271838"/>
                <a:gd name="connsiteX180" fmla="*/ 9525 w 2109788"/>
                <a:gd name="connsiteY180" fmla="*/ 1728788 h 3271838"/>
                <a:gd name="connsiteX181" fmla="*/ 14288 w 2109788"/>
                <a:gd name="connsiteY181" fmla="*/ 1714500 h 3271838"/>
                <a:gd name="connsiteX182" fmla="*/ 23813 w 2109788"/>
                <a:gd name="connsiteY182" fmla="*/ 1700213 h 3271838"/>
                <a:gd name="connsiteX183" fmla="*/ 42863 w 2109788"/>
                <a:gd name="connsiteY183" fmla="*/ 1676400 h 3271838"/>
                <a:gd name="connsiteX184" fmla="*/ 47625 w 2109788"/>
                <a:gd name="connsiteY184" fmla="*/ 1662113 h 3271838"/>
                <a:gd name="connsiteX185" fmla="*/ 76200 w 2109788"/>
                <a:gd name="connsiteY185" fmla="*/ 1643063 h 3271838"/>
                <a:gd name="connsiteX186" fmla="*/ 95250 w 2109788"/>
                <a:gd name="connsiteY186" fmla="*/ 1628775 h 3271838"/>
                <a:gd name="connsiteX187" fmla="*/ 128588 w 2109788"/>
                <a:gd name="connsiteY187" fmla="*/ 1619250 h 3271838"/>
                <a:gd name="connsiteX188" fmla="*/ 171450 w 2109788"/>
                <a:gd name="connsiteY188" fmla="*/ 1609725 h 3271838"/>
                <a:gd name="connsiteX189" fmla="*/ 242888 w 2109788"/>
                <a:gd name="connsiteY189" fmla="*/ 1624013 h 3271838"/>
                <a:gd name="connsiteX190" fmla="*/ 257175 w 2109788"/>
                <a:gd name="connsiteY190" fmla="*/ 1633538 h 3271838"/>
                <a:gd name="connsiteX191" fmla="*/ 285750 w 2109788"/>
                <a:gd name="connsiteY191" fmla="*/ 1643063 h 3271838"/>
                <a:gd name="connsiteX192" fmla="*/ 461963 w 2109788"/>
                <a:gd name="connsiteY192" fmla="*/ 1633538 h 3271838"/>
                <a:gd name="connsiteX193" fmla="*/ 495300 w 2109788"/>
                <a:gd name="connsiteY193" fmla="*/ 1624013 h 3271838"/>
                <a:gd name="connsiteX194" fmla="*/ 514350 w 2109788"/>
                <a:gd name="connsiteY194" fmla="*/ 1619250 h 3271838"/>
                <a:gd name="connsiteX195" fmla="*/ 595313 w 2109788"/>
                <a:gd name="connsiteY195" fmla="*/ 1604963 h 3271838"/>
                <a:gd name="connsiteX196" fmla="*/ 657225 w 2109788"/>
                <a:gd name="connsiteY196" fmla="*/ 1595438 h 3271838"/>
                <a:gd name="connsiteX197" fmla="*/ 876300 w 2109788"/>
                <a:gd name="connsiteY197" fmla="*/ 1585913 h 3271838"/>
                <a:gd name="connsiteX198" fmla="*/ 904875 w 2109788"/>
                <a:gd name="connsiteY198" fmla="*/ 1571625 h 3271838"/>
                <a:gd name="connsiteX199" fmla="*/ 942975 w 2109788"/>
                <a:gd name="connsiteY199" fmla="*/ 1562100 h 3271838"/>
                <a:gd name="connsiteX200" fmla="*/ 1009650 w 2109788"/>
                <a:gd name="connsiteY200" fmla="*/ 1566863 h 3271838"/>
                <a:gd name="connsiteX201" fmla="*/ 1033463 w 2109788"/>
                <a:gd name="connsiteY201" fmla="*/ 1571625 h 3271838"/>
                <a:gd name="connsiteX202" fmla="*/ 1085850 w 2109788"/>
                <a:gd name="connsiteY202" fmla="*/ 1576388 h 3271838"/>
                <a:gd name="connsiteX203" fmla="*/ 1123950 w 2109788"/>
                <a:gd name="connsiteY203" fmla="*/ 1566863 h 3271838"/>
                <a:gd name="connsiteX204" fmla="*/ 1176338 w 2109788"/>
                <a:gd name="connsiteY204" fmla="*/ 1552575 h 3271838"/>
                <a:gd name="connsiteX205" fmla="*/ 1243013 w 2109788"/>
                <a:gd name="connsiteY205" fmla="*/ 1547813 h 3271838"/>
                <a:gd name="connsiteX206" fmla="*/ 1290638 w 2109788"/>
                <a:gd name="connsiteY206" fmla="*/ 1543050 h 3271838"/>
                <a:gd name="connsiteX207" fmla="*/ 1304925 w 2109788"/>
                <a:gd name="connsiteY207" fmla="*/ 1538288 h 3271838"/>
                <a:gd name="connsiteX208" fmla="*/ 1309688 w 2109788"/>
                <a:gd name="connsiteY208" fmla="*/ 1524000 h 3271838"/>
                <a:gd name="connsiteX209" fmla="*/ 1319213 w 2109788"/>
                <a:gd name="connsiteY209" fmla="*/ 1509713 h 3271838"/>
                <a:gd name="connsiteX210" fmla="*/ 1347788 w 2109788"/>
                <a:gd name="connsiteY210" fmla="*/ 1485900 h 3271838"/>
                <a:gd name="connsiteX211" fmla="*/ 1357313 w 2109788"/>
                <a:gd name="connsiteY211" fmla="*/ 1471613 h 3271838"/>
                <a:gd name="connsiteX212" fmla="*/ 1385888 w 2109788"/>
                <a:gd name="connsiteY212" fmla="*/ 1452563 h 3271838"/>
                <a:gd name="connsiteX213" fmla="*/ 1414463 w 2109788"/>
                <a:gd name="connsiteY213" fmla="*/ 1443038 h 3271838"/>
                <a:gd name="connsiteX214" fmla="*/ 1443038 w 2109788"/>
                <a:gd name="connsiteY214" fmla="*/ 1419225 h 3271838"/>
                <a:gd name="connsiteX215" fmla="*/ 1452563 w 2109788"/>
                <a:gd name="connsiteY215" fmla="*/ 1390650 h 3271838"/>
                <a:gd name="connsiteX216" fmla="*/ 1433513 w 2109788"/>
                <a:gd name="connsiteY216" fmla="*/ 1338263 h 3271838"/>
                <a:gd name="connsiteX217" fmla="*/ 1404938 w 2109788"/>
                <a:gd name="connsiteY217" fmla="*/ 1314450 h 3271838"/>
                <a:gd name="connsiteX218" fmla="*/ 1395413 w 2109788"/>
                <a:gd name="connsiteY218" fmla="*/ 1300163 h 3271838"/>
                <a:gd name="connsiteX219" fmla="*/ 1381125 w 2109788"/>
                <a:gd name="connsiteY219" fmla="*/ 1281113 h 3271838"/>
                <a:gd name="connsiteX220" fmla="*/ 1362075 w 2109788"/>
                <a:gd name="connsiteY220" fmla="*/ 1252538 h 3271838"/>
                <a:gd name="connsiteX221" fmla="*/ 1347788 w 2109788"/>
                <a:gd name="connsiteY221" fmla="*/ 1243013 h 3271838"/>
                <a:gd name="connsiteX222" fmla="*/ 1333500 w 2109788"/>
                <a:gd name="connsiteY222" fmla="*/ 1214438 h 3271838"/>
                <a:gd name="connsiteX223" fmla="*/ 1323975 w 2109788"/>
                <a:gd name="connsiteY223" fmla="*/ 1185863 h 3271838"/>
                <a:gd name="connsiteX224" fmla="*/ 1319213 w 2109788"/>
                <a:gd name="connsiteY224" fmla="*/ 1171575 h 3271838"/>
                <a:gd name="connsiteX225" fmla="*/ 1314450 w 2109788"/>
                <a:gd name="connsiteY225" fmla="*/ 1157288 h 3271838"/>
                <a:gd name="connsiteX226" fmla="*/ 1304925 w 2109788"/>
                <a:gd name="connsiteY226" fmla="*/ 1123950 h 3271838"/>
                <a:gd name="connsiteX227" fmla="*/ 1290638 w 2109788"/>
                <a:gd name="connsiteY227" fmla="*/ 1114425 h 3271838"/>
                <a:gd name="connsiteX228" fmla="*/ 1266825 w 2109788"/>
                <a:gd name="connsiteY228" fmla="*/ 1119188 h 3271838"/>
                <a:gd name="connsiteX229" fmla="*/ 1190625 w 2109788"/>
                <a:gd name="connsiteY229" fmla="*/ 1109663 h 3271838"/>
                <a:gd name="connsiteX230" fmla="*/ 1181100 w 2109788"/>
                <a:gd name="connsiteY230" fmla="*/ 1081088 h 3271838"/>
                <a:gd name="connsiteX231" fmla="*/ 1185863 w 2109788"/>
                <a:gd name="connsiteY231" fmla="*/ 1019175 h 3271838"/>
                <a:gd name="connsiteX232" fmla="*/ 1195388 w 2109788"/>
                <a:gd name="connsiteY232" fmla="*/ 1004888 h 3271838"/>
                <a:gd name="connsiteX233" fmla="*/ 1223963 w 2109788"/>
                <a:gd name="connsiteY233" fmla="*/ 981075 h 3271838"/>
                <a:gd name="connsiteX234" fmla="*/ 1238250 w 2109788"/>
                <a:gd name="connsiteY234" fmla="*/ 976313 h 3271838"/>
                <a:gd name="connsiteX235" fmla="*/ 1247775 w 2109788"/>
                <a:gd name="connsiteY235" fmla="*/ 962025 h 3271838"/>
                <a:gd name="connsiteX236" fmla="*/ 1276350 w 2109788"/>
                <a:gd name="connsiteY236" fmla="*/ 942975 h 3271838"/>
                <a:gd name="connsiteX237" fmla="*/ 1285875 w 2109788"/>
                <a:gd name="connsiteY237" fmla="*/ 914400 h 3271838"/>
                <a:gd name="connsiteX238" fmla="*/ 1290638 w 2109788"/>
                <a:gd name="connsiteY238" fmla="*/ 900113 h 3271838"/>
                <a:gd name="connsiteX239" fmla="*/ 1300163 w 2109788"/>
                <a:gd name="connsiteY239" fmla="*/ 885825 h 3271838"/>
                <a:gd name="connsiteX240" fmla="*/ 1295400 w 2109788"/>
                <a:gd name="connsiteY240" fmla="*/ 823913 h 3271838"/>
                <a:gd name="connsiteX241" fmla="*/ 1290638 w 2109788"/>
                <a:gd name="connsiteY241" fmla="*/ 809625 h 3271838"/>
                <a:gd name="connsiteX242" fmla="*/ 1276350 w 2109788"/>
                <a:gd name="connsiteY242" fmla="*/ 800100 h 3271838"/>
                <a:gd name="connsiteX243" fmla="*/ 1266825 w 2109788"/>
                <a:gd name="connsiteY243" fmla="*/ 771525 h 3271838"/>
                <a:gd name="connsiteX244" fmla="*/ 1262063 w 2109788"/>
                <a:gd name="connsiteY244" fmla="*/ 757238 h 3271838"/>
                <a:gd name="connsiteX245" fmla="*/ 1257300 w 2109788"/>
                <a:gd name="connsiteY245" fmla="*/ 738188 h 3271838"/>
                <a:gd name="connsiteX246" fmla="*/ 1252538 w 2109788"/>
                <a:gd name="connsiteY246" fmla="*/ 700088 h 3271838"/>
                <a:gd name="connsiteX247" fmla="*/ 1247775 w 2109788"/>
                <a:gd name="connsiteY247" fmla="*/ 685800 h 3271838"/>
                <a:gd name="connsiteX248" fmla="*/ 1238250 w 2109788"/>
                <a:gd name="connsiteY248" fmla="*/ 642938 h 3271838"/>
                <a:gd name="connsiteX249" fmla="*/ 1243013 w 2109788"/>
                <a:gd name="connsiteY249" fmla="*/ 609600 h 3271838"/>
                <a:gd name="connsiteX250" fmla="*/ 1247775 w 2109788"/>
                <a:gd name="connsiteY250" fmla="*/ 595313 h 3271838"/>
                <a:gd name="connsiteX251" fmla="*/ 1266825 w 2109788"/>
                <a:gd name="connsiteY251" fmla="*/ 590550 h 3271838"/>
                <a:gd name="connsiteX252" fmla="*/ 1290638 w 2109788"/>
                <a:gd name="connsiteY252" fmla="*/ 566738 h 3271838"/>
                <a:gd name="connsiteX253" fmla="*/ 1319213 w 2109788"/>
                <a:gd name="connsiteY253" fmla="*/ 538163 h 3271838"/>
                <a:gd name="connsiteX254" fmla="*/ 1323975 w 2109788"/>
                <a:gd name="connsiteY254" fmla="*/ 523875 h 3271838"/>
                <a:gd name="connsiteX255" fmla="*/ 1333500 w 2109788"/>
                <a:gd name="connsiteY255" fmla="*/ 509588 h 3271838"/>
                <a:gd name="connsiteX256" fmla="*/ 1338263 w 2109788"/>
                <a:gd name="connsiteY256" fmla="*/ 490538 h 3271838"/>
                <a:gd name="connsiteX257" fmla="*/ 1362075 w 2109788"/>
                <a:gd name="connsiteY257" fmla="*/ 423863 h 3271838"/>
                <a:gd name="connsiteX258" fmla="*/ 1371600 w 2109788"/>
                <a:gd name="connsiteY258" fmla="*/ 323850 h 3271838"/>
                <a:gd name="connsiteX259" fmla="*/ 1381125 w 2109788"/>
                <a:gd name="connsiteY259" fmla="*/ 280988 h 3271838"/>
                <a:gd name="connsiteX260" fmla="*/ 1385888 w 2109788"/>
                <a:gd name="connsiteY260" fmla="*/ 247650 h 3271838"/>
                <a:gd name="connsiteX261" fmla="*/ 1395413 w 2109788"/>
                <a:gd name="connsiteY261" fmla="*/ 219075 h 3271838"/>
                <a:gd name="connsiteX262" fmla="*/ 1400175 w 2109788"/>
                <a:gd name="connsiteY262" fmla="*/ 200025 h 3271838"/>
                <a:gd name="connsiteX263" fmla="*/ 1409700 w 2109788"/>
                <a:gd name="connsiteY263" fmla="*/ 104775 h 3271838"/>
                <a:gd name="connsiteX264" fmla="*/ 1433513 w 2109788"/>
                <a:gd name="connsiteY264" fmla="*/ 57150 h 3271838"/>
                <a:gd name="connsiteX265" fmla="*/ 1462088 w 2109788"/>
                <a:gd name="connsiteY265" fmla="*/ 33338 h 3271838"/>
                <a:gd name="connsiteX266" fmla="*/ 1490663 w 2109788"/>
                <a:gd name="connsiteY266" fmla="*/ 23813 h 3271838"/>
                <a:gd name="connsiteX267" fmla="*/ 1504950 w 2109788"/>
                <a:gd name="connsiteY267" fmla="*/ 19050 h 3271838"/>
                <a:gd name="connsiteX268" fmla="*/ 1519238 w 2109788"/>
                <a:gd name="connsiteY268" fmla="*/ 14288 h 3271838"/>
                <a:gd name="connsiteX269" fmla="*/ 1583195 w 2109788"/>
                <a:gd name="connsiteY269" fmla="*/ 0 h 3271838"/>
                <a:gd name="connsiteX0" fmla="*/ 1583195 w 2109788"/>
                <a:gd name="connsiteY0" fmla="*/ 0 h 3271838"/>
                <a:gd name="connsiteX1" fmla="*/ 1628775 w 2109788"/>
                <a:gd name="connsiteY1" fmla="*/ 14288 h 3271838"/>
                <a:gd name="connsiteX2" fmla="*/ 1643063 w 2109788"/>
                <a:gd name="connsiteY2" fmla="*/ 54769 h 3271838"/>
                <a:gd name="connsiteX3" fmla="*/ 1657350 w 2109788"/>
                <a:gd name="connsiteY3" fmla="*/ 123825 h 3271838"/>
                <a:gd name="connsiteX4" fmla="*/ 1666875 w 2109788"/>
                <a:gd name="connsiteY4" fmla="*/ 166688 h 3271838"/>
                <a:gd name="connsiteX5" fmla="*/ 1676400 w 2109788"/>
                <a:gd name="connsiteY5" fmla="*/ 228600 h 3271838"/>
                <a:gd name="connsiteX6" fmla="*/ 1685925 w 2109788"/>
                <a:gd name="connsiteY6" fmla="*/ 261938 h 3271838"/>
                <a:gd name="connsiteX7" fmla="*/ 1700213 w 2109788"/>
                <a:gd name="connsiteY7" fmla="*/ 338138 h 3271838"/>
                <a:gd name="connsiteX8" fmla="*/ 1709738 w 2109788"/>
                <a:gd name="connsiteY8" fmla="*/ 366713 h 3271838"/>
                <a:gd name="connsiteX9" fmla="*/ 1714500 w 2109788"/>
                <a:gd name="connsiteY9" fmla="*/ 381000 h 3271838"/>
                <a:gd name="connsiteX10" fmla="*/ 1724025 w 2109788"/>
                <a:gd name="connsiteY10" fmla="*/ 395288 h 3271838"/>
                <a:gd name="connsiteX11" fmla="*/ 1733550 w 2109788"/>
                <a:gd name="connsiteY11" fmla="*/ 423863 h 3271838"/>
                <a:gd name="connsiteX12" fmla="*/ 1752600 w 2109788"/>
                <a:gd name="connsiteY12" fmla="*/ 452438 h 3271838"/>
                <a:gd name="connsiteX13" fmla="*/ 1757363 w 2109788"/>
                <a:gd name="connsiteY13" fmla="*/ 466725 h 3271838"/>
                <a:gd name="connsiteX14" fmla="*/ 1781175 w 2109788"/>
                <a:gd name="connsiteY14" fmla="*/ 495300 h 3271838"/>
                <a:gd name="connsiteX15" fmla="*/ 1795463 w 2109788"/>
                <a:gd name="connsiteY15" fmla="*/ 500063 h 3271838"/>
                <a:gd name="connsiteX16" fmla="*/ 1804988 w 2109788"/>
                <a:gd name="connsiteY16" fmla="*/ 514350 h 3271838"/>
                <a:gd name="connsiteX17" fmla="*/ 1833563 w 2109788"/>
                <a:gd name="connsiteY17" fmla="*/ 533400 h 3271838"/>
                <a:gd name="connsiteX18" fmla="*/ 1862138 w 2109788"/>
                <a:gd name="connsiteY18" fmla="*/ 576263 h 3271838"/>
                <a:gd name="connsiteX19" fmla="*/ 1871663 w 2109788"/>
                <a:gd name="connsiteY19" fmla="*/ 590550 h 3271838"/>
                <a:gd name="connsiteX20" fmla="*/ 1866900 w 2109788"/>
                <a:gd name="connsiteY20" fmla="*/ 623888 h 3271838"/>
                <a:gd name="connsiteX21" fmla="*/ 1857375 w 2109788"/>
                <a:gd name="connsiteY21" fmla="*/ 685800 h 3271838"/>
                <a:gd name="connsiteX22" fmla="*/ 1847850 w 2109788"/>
                <a:gd name="connsiteY22" fmla="*/ 714375 h 3271838"/>
                <a:gd name="connsiteX23" fmla="*/ 1838325 w 2109788"/>
                <a:gd name="connsiteY23" fmla="*/ 728663 h 3271838"/>
                <a:gd name="connsiteX24" fmla="*/ 1833563 w 2109788"/>
                <a:gd name="connsiteY24" fmla="*/ 747713 h 3271838"/>
                <a:gd name="connsiteX25" fmla="*/ 1828800 w 2109788"/>
                <a:gd name="connsiteY25" fmla="*/ 762000 h 3271838"/>
                <a:gd name="connsiteX26" fmla="*/ 1833563 w 2109788"/>
                <a:gd name="connsiteY26" fmla="*/ 790575 h 3271838"/>
                <a:gd name="connsiteX27" fmla="*/ 1843088 w 2109788"/>
                <a:gd name="connsiteY27" fmla="*/ 819150 h 3271838"/>
                <a:gd name="connsiteX28" fmla="*/ 1847850 w 2109788"/>
                <a:gd name="connsiteY28" fmla="*/ 833438 h 3271838"/>
                <a:gd name="connsiteX29" fmla="*/ 1857375 w 2109788"/>
                <a:gd name="connsiteY29" fmla="*/ 847725 h 3271838"/>
                <a:gd name="connsiteX30" fmla="*/ 1862138 w 2109788"/>
                <a:gd name="connsiteY30" fmla="*/ 866775 h 3271838"/>
                <a:gd name="connsiteX31" fmla="*/ 1871663 w 2109788"/>
                <a:gd name="connsiteY31" fmla="*/ 966788 h 3271838"/>
                <a:gd name="connsiteX32" fmla="*/ 1876425 w 2109788"/>
                <a:gd name="connsiteY32" fmla="*/ 1004888 h 3271838"/>
                <a:gd name="connsiteX33" fmla="*/ 1871663 w 2109788"/>
                <a:gd name="connsiteY33" fmla="*/ 1028700 h 3271838"/>
                <a:gd name="connsiteX34" fmla="*/ 1857375 w 2109788"/>
                <a:gd name="connsiteY34" fmla="*/ 1100138 h 3271838"/>
                <a:gd name="connsiteX35" fmla="*/ 1847850 w 2109788"/>
                <a:gd name="connsiteY35" fmla="*/ 1128713 h 3271838"/>
                <a:gd name="connsiteX36" fmla="*/ 1838325 w 2109788"/>
                <a:gd name="connsiteY36" fmla="*/ 1157288 h 3271838"/>
                <a:gd name="connsiteX37" fmla="*/ 1824038 w 2109788"/>
                <a:gd name="connsiteY37" fmla="*/ 1200150 h 3271838"/>
                <a:gd name="connsiteX38" fmla="*/ 1819275 w 2109788"/>
                <a:gd name="connsiteY38" fmla="*/ 1214438 h 3271838"/>
                <a:gd name="connsiteX39" fmla="*/ 1785938 w 2109788"/>
                <a:gd name="connsiteY39" fmla="*/ 1257300 h 3271838"/>
                <a:gd name="connsiteX40" fmla="*/ 1776413 w 2109788"/>
                <a:gd name="connsiteY40" fmla="*/ 1271588 h 3271838"/>
                <a:gd name="connsiteX41" fmla="*/ 1747838 w 2109788"/>
                <a:gd name="connsiteY41" fmla="*/ 1290638 h 3271838"/>
                <a:gd name="connsiteX42" fmla="*/ 1738313 w 2109788"/>
                <a:gd name="connsiteY42" fmla="*/ 1304925 h 3271838"/>
                <a:gd name="connsiteX43" fmla="*/ 1709738 w 2109788"/>
                <a:gd name="connsiteY43" fmla="*/ 1323975 h 3271838"/>
                <a:gd name="connsiteX44" fmla="*/ 1700213 w 2109788"/>
                <a:gd name="connsiteY44" fmla="*/ 1338263 h 3271838"/>
                <a:gd name="connsiteX45" fmla="*/ 1685925 w 2109788"/>
                <a:gd name="connsiteY45" fmla="*/ 1347788 h 3271838"/>
                <a:gd name="connsiteX46" fmla="*/ 1676400 w 2109788"/>
                <a:gd name="connsiteY46" fmla="*/ 1390650 h 3271838"/>
                <a:gd name="connsiteX47" fmla="*/ 1690688 w 2109788"/>
                <a:gd name="connsiteY47" fmla="*/ 1419225 h 3271838"/>
                <a:gd name="connsiteX48" fmla="*/ 1704975 w 2109788"/>
                <a:gd name="connsiteY48" fmla="*/ 1428750 h 3271838"/>
                <a:gd name="connsiteX49" fmla="*/ 1743075 w 2109788"/>
                <a:gd name="connsiteY49" fmla="*/ 1452563 h 3271838"/>
                <a:gd name="connsiteX50" fmla="*/ 1757363 w 2109788"/>
                <a:gd name="connsiteY50" fmla="*/ 1457325 h 3271838"/>
                <a:gd name="connsiteX51" fmla="*/ 1766888 w 2109788"/>
                <a:gd name="connsiteY51" fmla="*/ 1471613 h 3271838"/>
                <a:gd name="connsiteX52" fmla="*/ 1800225 w 2109788"/>
                <a:gd name="connsiteY52" fmla="*/ 1509713 h 3271838"/>
                <a:gd name="connsiteX53" fmla="*/ 1819275 w 2109788"/>
                <a:gd name="connsiteY53" fmla="*/ 1552575 h 3271838"/>
                <a:gd name="connsiteX54" fmla="*/ 1833563 w 2109788"/>
                <a:gd name="connsiteY54" fmla="*/ 1557338 h 3271838"/>
                <a:gd name="connsiteX55" fmla="*/ 1838325 w 2109788"/>
                <a:gd name="connsiteY55" fmla="*/ 1571625 h 3271838"/>
                <a:gd name="connsiteX56" fmla="*/ 1866900 w 2109788"/>
                <a:gd name="connsiteY56" fmla="*/ 1590675 h 3271838"/>
                <a:gd name="connsiteX57" fmla="*/ 1885950 w 2109788"/>
                <a:gd name="connsiteY57" fmla="*/ 1633538 h 3271838"/>
                <a:gd name="connsiteX58" fmla="*/ 1900238 w 2109788"/>
                <a:gd name="connsiteY58" fmla="*/ 1643063 h 3271838"/>
                <a:gd name="connsiteX59" fmla="*/ 1947863 w 2109788"/>
                <a:gd name="connsiteY59" fmla="*/ 1657350 h 3271838"/>
                <a:gd name="connsiteX60" fmla="*/ 1962150 w 2109788"/>
                <a:gd name="connsiteY60" fmla="*/ 1662113 h 3271838"/>
                <a:gd name="connsiteX61" fmla="*/ 1990725 w 2109788"/>
                <a:gd name="connsiteY61" fmla="*/ 1676400 h 3271838"/>
                <a:gd name="connsiteX62" fmla="*/ 2033588 w 2109788"/>
                <a:gd name="connsiteY62" fmla="*/ 1704975 h 3271838"/>
                <a:gd name="connsiteX63" fmla="*/ 2047875 w 2109788"/>
                <a:gd name="connsiteY63" fmla="*/ 1714500 h 3271838"/>
                <a:gd name="connsiteX64" fmla="*/ 2057400 w 2109788"/>
                <a:gd name="connsiteY64" fmla="*/ 1728788 h 3271838"/>
                <a:gd name="connsiteX65" fmla="*/ 2071688 w 2109788"/>
                <a:gd name="connsiteY65" fmla="*/ 1738313 h 3271838"/>
                <a:gd name="connsiteX66" fmla="*/ 2081213 w 2109788"/>
                <a:gd name="connsiteY66" fmla="*/ 1766888 h 3271838"/>
                <a:gd name="connsiteX67" fmla="*/ 2085975 w 2109788"/>
                <a:gd name="connsiteY67" fmla="*/ 1781175 h 3271838"/>
                <a:gd name="connsiteX68" fmla="*/ 2090738 w 2109788"/>
                <a:gd name="connsiteY68" fmla="*/ 1795463 h 3271838"/>
                <a:gd name="connsiteX69" fmla="*/ 2095500 w 2109788"/>
                <a:gd name="connsiteY69" fmla="*/ 1819275 h 3271838"/>
                <a:gd name="connsiteX70" fmla="*/ 2100263 w 2109788"/>
                <a:gd name="connsiteY70" fmla="*/ 1833563 h 3271838"/>
                <a:gd name="connsiteX71" fmla="*/ 2109788 w 2109788"/>
                <a:gd name="connsiteY71" fmla="*/ 1871663 h 3271838"/>
                <a:gd name="connsiteX72" fmla="*/ 2100263 w 2109788"/>
                <a:gd name="connsiteY72" fmla="*/ 1947863 h 3271838"/>
                <a:gd name="connsiteX73" fmla="*/ 2090738 w 2109788"/>
                <a:gd name="connsiteY73" fmla="*/ 1976438 h 3271838"/>
                <a:gd name="connsiteX74" fmla="*/ 2085975 w 2109788"/>
                <a:gd name="connsiteY74" fmla="*/ 1990725 h 3271838"/>
                <a:gd name="connsiteX75" fmla="*/ 2066925 w 2109788"/>
                <a:gd name="connsiteY75" fmla="*/ 2019300 h 3271838"/>
                <a:gd name="connsiteX76" fmla="*/ 2052638 w 2109788"/>
                <a:gd name="connsiteY76" fmla="*/ 2047875 h 3271838"/>
                <a:gd name="connsiteX77" fmla="*/ 2038350 w 2109788"/>
                <a:gd name="connsiteY77" fmla="*/ 2057400 h 3271838"/>
                <a:gd name="connsiteX78" fmla="*/ 2028825 w 2109788"/>
                <a:gd name="connsiteY78" fmla="*/ 2071688 h 3271838"/>
                <a:gd name="connsiteX79" fmla="*/ 2014538 w 2109788"/>
                <a:gd name="connsiteY79" fmla="*/ 2076450 h 3271838"/>
                <a:gd name="connsiteX80" fmla="*/ 1952625 w 2109788"/>
                <a:gd name="connsiteY80" fmla="*/ 2090738 h 3271838"/>
                <a:gd name="connsiteX81" fmla="*/ 1938338 w 2109788"/>
                <a:gd name="connsiteY81" fmla="*/ 2105025 h 3271838"/>
                <a:gd name="connsiteX82" fmla="*/ 1924050 w 2109788"/>
                <a:gd name="connsiteY82" fmla="*/ 2114550 h 3271838"/>
                <a:gd name="connsiteX83" fmla="*/ 1905000 w 2109788"/>
                <a:gd name="connsiteY83" fmla="*/ 2143125 h 3271838"/>
                <a:gd name="connsiteX84" fmla="*/ 1876425 w 2109788"/>
                <a:gd name="connsiteY84" fmla="*/ 2185988 h 3271838"/>
                <a:gd name="connsiteX85" fmla="*/ 1857375 w 2109788"/>
                <a:gd name="connsiteY85" fmla="*/ 2214563 h 3271838"/>
                <a:gd name="connsiteX86" fmla="*/ 1847850 w 2109788"/>
                <a:gd name="connsiteY86" fmla="*/ 2228850 h 3271838"/>
                <a:gd name="connsiteX87" fmla="*/ 1819275 w 2109788"/>
                <a:gd name="connsiteY87" fmla="*/ 2286000 h 3271838"/>
                <a:gd name="connsiteX88" fmla="*/ 1809750 w 2109788"/>
                <a:gd name="connsiteY88" fmla="*/ 2300288 h 3271838"/>
                <a:gd name="connsiteX89" fmla="*/ 1800225 w 2109788"/>
                <a:gd name="connsiteY89" fmla="*/ 2328863 h 3271838"/>
                <a:gd name="connsiteX90" fmla="*/ 1795463 w 2109788"/>
                <a:gd name="connsiteY90" fmla="*/ 2343150 h 3271838"/>
                <a:gd name="connsiteX91" fmla="*/ 1804988 w 2109788"/>
                <a:gd name="connsiteY91" fmla="*/ 2376488 h 3271838"/>
                <a:gd name="connsiteX92" fmla="*/ 1814513 w 2109788"/>
                <a:gd name="connsiteY92" fmla="*/ 2405063 h 3271838"/>
                <a:gd name="connsiteX93" fmla="*/ 1819275 w 2109788"/>
                <a:gd name="connsiteY93" fmla="*/ 2419350 h 3271838"/>
                <a:gd name="connsiteX94" fmla="*/ 1828800 w 2109788"/>
                <a:gd name="connsiteY94" fmla="*/ 2462213 h 3271838"/>
                <a:gd name="connsiteX95" fmla="*/ 1838325 w 2109788"/>
                <a:gd name="connsiteY95" fmla="*/ 2476500 h 3271838"/>
                <a:gd name="connsiteX96" fmla="*/ 1847850 w 2109788"/>
                <a:gd name="connsiteY96" fmla="*/ 2505075 h 3271838"/>
                <a:gd name="connsiteX97" fmla="*/ 1871663 w 2109788"/>
                <a:gd name="connsiteY97" fmla="*/ 2547938 h 3271838"/>
                <a:gd name="connsiteX98" fmla="*/ 1866900 w 2109788"/>
                <a:gd name="connsiteY98" fmla="*/ 2690813 h 3271838"/>
                <a:gd name="connsiteX99" fmla="*/ 1866900 w 2109788"/>
                <a:gd name="connsiteY99" fmla="*/ 2733675 h 3271838"/>
                <a:gd name="connsiteX100" fmla="*/ 1866900 w 2109788"/>
                <a:gd name="connsiteY100" fmla="*/ 3038475 h 3271838"/>
                <a:gd name="connsiteX101" fmla="*/ 1862138 w 2109788"/>
                <a:gd name="connsiteY101" fmla="*/ 3071813 h 3271838"/>
                <a:gd name="connsiteX102" fmla="*/ 1852613 w 2109788"/>
                <a:gd name="connsiteY102" fmla="*/ 3138488 h 3271838"/>
                <a:gd name="connsiteX103" fmla="*/ 1847850 w 2109788"/>
                <a:gd name="connsiteY103" fmla="*/ 3152775 h 3271838"/>
                <a:gd name="connsiteX104" fmla="*/ 1828800 w 2109788"/>
                <a:gd name="connsiteY104" fmla="*/ 3181350 h 3271838"/>
                <a:gd name="connsiteX105" fmla="*/ 1824038 w 2109788"/>
                <a:gd name="connsiteY105" fmla="*/ 3195638 h 3271838"/>
                <a:gd name="connsiteX106" fmla="*/ 1781175 w 2109788"/>
                <a:gd name="connsiteY106" fmla="*/ 3214688 h 3271838"/>
                <a:gd name="connsiteX107" fmla="*/ 1738313 w 2109788"/>
                <a:gd name="connsiteY107" fmla="*/ 3238500 h 3271838"/>
                <a:gd name="connsiteX108" fmla="*/ 1724025 w 2109788"/>
                <a:gd name="connsiteY108" fmla="*/ 3248025 h 3271838"/>
                <a:gd name="connsiteX109" fmla="*/ 1685925 w 2109788"/>
                <a:gd name="connsiteY109" fmla="*/ 3257550 h 3271838"/>
                <a:gd name="connsiteX110" fmla="*/ 1590675 w 2109788"/>
                <a:gd name="connsiteY110" fmla="*/ 3267075 h 3271838"/>
                <a:gd name="connsiteX111" fmla="*/ 1571625 w 2109788"/>
                <a:gd name="connsiteY111" fmla="*/ 3271838 h 3271838"/>
                <a:gd name="connsiteX112" fmla="*/ 1509713 w 2109788"/>
                <a:gd name="connsiteY112" fmla="*/ 3267075 h 3271838"/>
                <a:gd name="connsiteX113" fmla="*/ 1476375 w 2109788"/>
                <a:gd name="connsiteY113" fmla="*/ 3257550 h 3271838"/>
                <a:gd name="connsiteX114" fmla="*/ 1443038 w 2109788"/>
                <a:gd name="connsiteY114" fmla="*/ 3252788 h 3271838"/>
                <a:gd name="connsiteX115" fmla="*/ 1428750 w 2109788"/>
                <a:gd name="connsiteY115" fmla="*/ 3248025 h 3271838"/>
                <a:gd name="connsiteX116" fmla="*/ 1376363 w 2109788"/>
                <a:gd name="connsiteY116" fmla="*/ 3238500 h 3271838"/>
                <a:gd name="connsiteX117" fmla="*/ 1357313 w 2109788"/>
                <a:gd name="connsiteY117" fmla="*/ 3233738 h 3271838"/>
                <a:gd name="connsiteX118" fmla="*/ 1328738 w 2109788"/>
                <a:gd name="connsiteY118" fmla="*/ 3224213 h 3271838"/>
                <a:gd name="connsiteX119" fmla="*/ 1300163 w 2109788"/>
                <a:gd name="connsiteY119" fmla="*/ 3209925 h 3271838"/>
                <a:gd name="connsiteX120" fmla="*/ 1271588 w 2109788"/>
                <a:gd name="connsiteY120" fmla="*/ 3195638 h 3271838"/>
                <a:gd name="connsiteX121" fmla="*/ 1257300 w 2109788"/>
                <a:gd name="connsiteY121" fmla="*/ 3186113 h 3271838"/>
                <a:gd name="connsiteX122" fmla="*/ 1247775 w 2109788"/>
                <a:gd name="connsiteY122" fmla="*/ 3157538 h 3271838"/>
                <a:gd name="connsiteX123" fmla="*/ 1247775 w 2109788"/>
                <a:gd name="connsiteY123" fmla="*/ 3014663 h 3271838"/>
                <a:gd name="connsiteX124" fmla="*/ 1238250 w 2109788"/>
                <a:gd name="connsiteY124" fmla="*/ 2981325 h 3271838"/>
                <a:gd name="connsiteX125" fmla="*/ 1243013 w 2109788"/>
                <a:gd name="connsiteY125" fmla="*/ 2924175 h 3271838"/>
                <a:gd name="connsiteX126" fmla="*/ 1252538 w 2109788"/>
                <a:gd name="connsiteY126" fmla="*/ 2881313 h 3271838"/>
                <a:gd name="connsiteX127" fmla="*/ 1247775 w 2109788"/>
                <a:gd name="connsiteY127" fmla="*/ 2805113 h 3271838"/>
                <a:gd name="connsiteX128" fmla="*/ 1252538 w 2109788"/>
                <a:gd name="connsiteY128" fmla="*/ 2743200 h 3271838"/>
                <a:gd name="connsiteX129" fmla="*/ 1252538 w 2109788"/>
                <a:gd name="connsiteY129" fmla="*/ 2671763 h 3271838"/>
                <a:gd name="connsiteX130" fmla="*/ 1243013 w 2109788"/>
                <a:gd name="connsiteY130" fmla="*/ 2605088 h 3271838"/>
                <a:gd name="connsiteX131" fmla="*/ 1238250 w 2109788"/>
                <a:gd name="connsiteY131" fmla="*/ 2590800 h 3271838"/>
                <a:gd name="connsiteX132" fmla="*/ 1243013 w 2109788"/>
                <a:gd name="connsiteY132" fmla="*/ 2533650 h 3271838"/>
                <a:gd name="connsiteX133" fmla="*/ 1247775 w 2109788"/>
                <a:gd name="connsiteY133" fmla="*/ 2519363 h 3271838"/>
                <a:gd name="connsiteX134" fmla="*/ 1262063 w 2109788"/>
                <a:gd name="connsiteY134" fmla="*/ 2471738 h 3271838"/>
                <a:gd name="connsiteX135" fmla="*/ 1266825 w 2109788"/>
                <a:gd name="connsiteY135" fmla="*/ 2457450 h 3271838"/>
                <a:gd name="connsiteX136" fmla="*/ 1285875 w 2109788"/>
                <a:gd name="connsiteY136" fmla="*/ 2428875 h 3271838"/>
                <a:gd name="connsiteX137" fmla="*/ 1300163 w 2109788"/>
                <a:gd name="connsiteY137" fmla="*/ 2381250 h 3271838"/>
                <a:gd name="connsiteX138" fmla="*/ 1304925 w 2109788"/>
                <a:gd name="connsiteY138" fmla="*/ 2366963 h 3271838"/>
                <a:gd name="connsiteX139" fmla="*/ 1290638 w 2109788"/>
                <a:gd name="connsiteY139" fmla="*/ 2309813 h 3271838"/>
                <a:gd name="connsiteX140" fmla="*/ 1281113 w 2109788"/>
                <a:gd name="connsiteY140" fmla="*/ 2295525 h 3271838"/>
                <a:gd name="connsiteX141" fmla="*/ 1271588 w 2109788"/>
                <a:gd name="connsiteY141" fmla="*/ 2252663 h 3271838"/>
                <a:gd name="connsiteX142" fmla="*/ 1266825 w 2109788"/>
                <a:gd name="connsiteY142" fmla="*/ 2209800 h 3271838"/>
                <a:gd name="connsiteX143" fmla="*/ 1257300 w 2109788"/>
                <a:gd name="connsiteY143" fmla="*/ 2176463 h 3271838"/>
                <a:gd name="connsiteX144" fmla="*/ 1262063 w 2109788"/>
                <a:gd name="connsiteY144" fmla="*/ 2071688 h 3271838"/>
                <a:gd name="connsiteX145" fmla="*/ 1271588 w 2109788"/>
                <a:gd name="connsiteY145" fmla="*/ 2024063 h 3271838"/>
                <a:gd name="connsiteX146" fmla="*/ 1266825 w 2109788"/>
                <a:gd name="connsiteY146" fmla="*/ 1971675 h 3271838"/>
                <a:gd name="connsiteX147" fmla="*/ 1223963 w 2109788"/>
                <a:gd name="connsiteY147" fmla="*/ 1947863 h 3271838"/>
                <a:gd name="connsiteX148" fmla="*/ 1209675 w 2109788"/>
                <a:gd name="connsiteY148" fmla="*/ 1952625 h 3271838"/>
                <a:gd name="connsiteX149" fmla="*/ 1171575 w 2109788"/>
                <a:gd name="connsiteY149" fmla="*/ 1943100 h 3271838"/>
                <a:gd name="connsiteX150" fmla="*/ 1157288 w 2109788"/>
                <a:gd name="connsiteY150" fmla="*/ 1933575 h 3271838"/>
                <a:gd name="connsiteX151" fmla="*/ 1128713 w 2109788"/>
                <a:gd name="connsiteY151" fmla="*/ 1924050 h 3271838"/>
                <a:gd name="connsiteX152" fmla="*/ 1114425 w 2109788"/>
                <a:gd name="connsiteY152" fmla="*/ 1919288 h 3271838"/>
                <a:gd name="connsiteX153" fmla="*/ 1047750 w 2109788"/>
                <a:gd name="connsiteY153" fmla="*/ 1928813 h 3271838"/>
                <a:gd name="connsiteX154" fmla="*/ 1014413 w 2109788"/>
                <a:gd name="connsiteY154" fmla="*/ 1924050 h 3271838"/>
                <a:gd name="connsiteX155" fmla="*/ 952500 w 2109788"/>
                <a:gd name="connsiteY155" fmla="*/ 1933575 h 3271838"/>
                <a:gd name="connsiteX156" fmla="*/ 890588 w 2109788"/>
                <a:gd name="connsiteY156" fmla="*/ 1928813 h 3271838"/>
                <a:gd name="connsiteX157" fmla="*/ 876300 w 2109788"/>
                <a:gd name="connsiteY157" fmla="*/ 1924050 h 3271838"/>
                <a:gd name="connsiteX158" fmla="*/ 862013 w 2109788"/>
                <a:gd name="connsiteY158" fmla="*/ 1914525 h 3271838"/>
                <a:gd name="connsiteX159" fmla="*/ 842963 w 2109788"/>
                <a:gd name="connsiteY159" fmla="*/ 1909763 h 3271838"/>
                <a:gd name="connsiteX160" fmla="*/ 814388 w 2109788"/>
                <a:gd name="connsiteY160" fmla="*/ 1914525 h 3271838"/>
                <a:gd name="connsiteX161" fmla="*/ 785813 w 2109788"/>
                <a:gd name="connsiteY161" fmla="*/ 1900238 h 3271838"/>
                <a:gd name="connsiteX162" fmla="*/ 714375 w 2109788"/>
                <a:gd name="connsiteY162" fmla="*/ 1905000 h 3271838"/>
                <a:gd name="connsiteX163" fmla="*/ 671513 w 2109788"/>
                <a:gd name="connsiteY163" fmla="*/ 1881188 h 3271838"/>
                <a:gd name="connsiteX164" fmla="*/ 604838 w 2109788"/>
                <a:gd name="connsiteY164" fmla="*/ 1862138 h 3271838"/>
                <a:gd name="connsiteX165" fmla="*/ 566738 w 2109788"/>
                <a:gd name="connsiteY165" fmla="*/ 1857375 h 3271838"/>
                <a:gd name="connsiteX166" fmla="*/ 523875 w 2109788"/>
                <a:gd name="connsiteY166" fmla="*/ 1862138 h 3271838"/>
                <a:gd name="connsiteX167" fmla="*/ 423863 w 2109788"/>
                <a:gd name="connsiteY167" fmla="*/ 1852613 h 3271838"/>
                <a:gd name="connsiteX168" fmla="*/ 352425 w 2109788"/>
                <a:gd name="connsiteY168" fmla="*/ 1843088 h 3271838"/>
                <a:gd name="connsiteX169" fmla="*/ 252413 w 2109788"/>
                <a:gd name="connsiteY169" fmla="*/ 1852613 h 3271838"/>
                <a:gd name="connsiteX170" fmla="*/ 204788 w 2109788"/>
                <a:gd name="connsiteY170" fmla="*/ 1862138 h 3271838"/>
                <a:gd name="connsiteX171" fmla="*/ 166688 w 2109788"/>
                <a:gd name="connsiteY171" fmla="*/ 1871663 h 3271838"/>
                <a:gd name="connsiteX172" fmla="*/ 138113 w 2109788"/>
                <a:gd name="connsiteY172" fmla="*/ 1881188 h 3271838"/>
                <a:gd name="connsiteX173" fmla="*/ 109538 w 2109788"/>
                <a:gd name="connsiteY173" fmla="*/ 1885950 h 3271838"/>
                <a:gd name="connsiteX174" fmla="*/ 80963 w 2109788"/>
                <a:gd name="connsiteY174" fmla="*/ 1876425 h 3271838"/>
                <a:gd name="connsiteX175" fmla="*/ 66675 w 2109788"/>
                <a:gd name="connsiteY175" fmla="*/ 1871663 h 3271838"/>
                <a:gd name="connsiteX176" fmla="*/ 38100 w 2109788"/>
                <a:gd name="connsiteY176" fmla="*/ 1852613 h 3271838"/>
                <a:gd name="connsiteX177" fmla="*/ 19050 w 2109788"/>
                <a:gd name="connsiteY177" fmla="*/ 1824038 h 3271838"/>
                <a:gd name="connsiteX178" fmla="*/ 9525 w 2109788"/>
                <a:gd name="connsiteY178" fmla="*/ 1785938 h 3271838"/>
                <a:gd name="connsiteX179" fmla="*/ 0 w 2109788"/>
                <a:gd name="connsiteY179" fmla="*/ 1757363 h 3271838"/>
                <a:gd name="connsiteX180" fmla="*/ 9525 w 2109788"/>
                <a:gd name="connsiteY180" fmla="*/ 1728788 h 3271838"/>
                <a:gd name="connsiteX181" fmla="*/ 14288 w 2109788"/>
                <a:gd name="connsiteY181" fmla="*/ 1714500 h 3271838"/>
                <a:gd name="connsiteX182" fmla="*/ 23813 w 2109788"/>
                <a:gd name="connsiteY182" fmla="*/ 1700213 h 3271838"/>
                <a:gd name="connsiteX183" fmla="*/ 42863 w 2109788"/>
                <a:gd name="connsiteY183" fmla="*/ 1676400 h 3271838"/>
                <a:gd name="connsiteX184" fmla="*/ 47625 w 2109788"/>
                <a:gd name="connsiteY184" fmla="*/ 1662113 h 3271838"/>
                <a:gd name="connsiteX185" fmla="*/ 76200 w 2109788"/>
                <a:gd name="connsiteY185" fmla="*/ 1643063 h 3271838"/>
                <a:gd name="connsiteX186" fmla="*/ 95250 w 2109788"/>
                <a:gd name="connsiteY186" fmla="*/ 1628775 h 3271838"/>
                <a:gd name="connsiteX187" fmla="*/ 128588 w 2109788"/>
                <a:gd name="connsiteY187" fmla="*/ 1619250 h 3271838"/>
                <a:gd name="connsiteX188" fmla="*/ 171450 w 2109788"/>
                <a:gd name="connsiteY188" fmla="*/ 1609725 h 3271838"/>
                <a:gd name="connsiteX189" fmla="*/ 242888 w 2109788"/>
                <a:gd name="connsiteY189" fmla="*/ 1624013 h 3271838"/>
                <a:gd name="connsiteX190" fmla="*/ 257175 w 2109788"/>
                <a:gd name="connsiteY190" fmla="*/ 1633538 h 3271838"/>
                <a:gd name="connsiteX191" fmla="*/ 285750 w 2109788"/>
                <a:gd name="connsiteY191" fmla="*/ 1643063 h 3271838"/>
                <a:gd name="connsiteX192" fmla="*/ 461963 w 2109788"/>
                <a:gd name="connsiteY192" fmla="*/ 1633538 h 3271838"/>
                <a:gd name="connsiteX193" fmla="*/ 495300 w 2109788"/>
                <a:gd name="connsiteY193" fmla="*/ 1624013 h 3271838"/>
                <a:gd name="connsiteX194" fmla="*/ 514350 w 2109788"/>
                <a:gd name="connsiteY194" fmla="*/ 1619250 h 3271838"/>
                <a:gd name="connsiteX195" fmla="*/ 595313 w 2109788"/>
                <a:gd name="connsiteY195" fmla="*/ 1604963 h 3271838"/>
                <a:gd name="connsiteX196" fmla="*/ 657225 w 2109788"/>
                <a:gd name="connsiteY196" fmla="*/ 1595438 h 3271838"/>
                <a:gd name="connsiteX197" fmla="*/ 876300 w 2109788"/>
                <a:gd name="connsiteY197" fmla="*/ 1585913 h 3271838"/>
                <a:gd name="connsiteX198" fmla="*/ 904875 w 2109788"/>
                <a:gd name="connsiteY198" fmla="*/ 1571625 h 3271838"/>
                <a:gd name="connsiteX199" fmla="*/ 942975 w 2109788"/>
                <a:gd name="connsiteY199" fmla="*/ 1562100 h 3271838"/>
                <a:gd name="connsiteX200" fmla="*/ 1009650 w 2109788"/>
                <a:gd name="connsiteY200" fmla="*/ 1566863 h 3271838"/>
                <a:gd name="connsiteX201" fmla="*/ 1033463 w 2109788"/>
                <a:gd name="connsiteY201" fmla="*/ 1571625 h 3271838"/>
                <a:gd name="connsiteX202" fmla="*/ 1085850 w 2109788"/>
                <a:gd name="connsiteY202" fmla="*/ 1576388 h 3271838"/>
                <a:gd name="connsiteX203" fmla="*/ 1123950 w 2109788"/>
                <a:gd name="connsiteY203" fmla="*/ 1566863 h 3271838"/>
                <a:gd name="connsiteX204" fmla="*/ 1176338 w 2109788"/>
                <a:gd name="connsiteY204" fmla="*/ 1552575 h 3271838"/>
                <a:gd name="connsiteX205" fmla="*/ 1243013 w 2109788"/>
                <a:gd name="connsiteY205" fmla="*/ 1547813 h 3271838"/>
                <a:gd name="connsiteX206" fmla="*/ 1290638 w 2109788"/>
                <a:gd name="connsiteY206" fmla="*/ 1543050 h 3271838"/>
                <a:gd name="connsiteX207" fmla="*/ 1304925 w 2109788"/>
                <a:gd name="connsiteY207" fmla="*/ 1538288 h 3271838"/>
                <a:gd name="connsiteX208" fmla="*/ 1309688 w 2109788"/>
                <a:gd name="connsiteY208" fmla="*/ 1524000 h 3271838"/>
                <a:gd name="connsiteX209" fmla="*/ 1319213 w 2109788"/>
                <a:gd name="connsiteY209" fmla="*/ 1509713 h 3271838"/>
                <a:gd name="connsiteX210" fmla="*/ 1347788 w 2109788"/>
                <a:gd name="connsiteY210" fmla="*/ 1485900 h 3271838"/>
                <a:gd name="connsiteX211" fmla="*/ 1357313 w 2109788"/>
                <a:gd name="connsiteY211" fmla="*/ 1471613 h 3271838"/>
                <a:gd name="connsiteX212" fmla="*/ 1385888 w 2109788"/>
                <a:gd name="connsiteY212" fmla="*/ 1452563 h 3271838"/>
                <a:gd name="connsiteX213" fmla="*/ 1414463 w 2109788"/>
                <a:gd name="connsiteY213" fmla="*/ 1443038 h 3271838"/>
                <a:gd name="connsiteX214" fmla="*/ 1443038 w 2109788"/>
                <a:gd name="connsiteY214" fmla="*/ 1419225 h 3271838"/>
                <a:gd name="connsiteX215" fmla="*/ 1452563 w 2109788"/>
                <a:gd name="connsiteY215" fmla="*/ 1390650 h 3271838"/>
                <a:gd name="connsiteX216" fmla="*/ 1433513 w 2109788"/>
                <a:gd name="connsiteY216" fmla="*/ 1338263 h 3271838"/>
                <a:gd name="connsiteX217" fmla="*/ 1404938 w 2109788"/>
                <a:gd name="connsiteY217" fmla="*/ 1314450 h 3271838"/>
                <a:gd name="connsiteX218" fmla="*/ 1395413 w 2109788"/>
                <a:gd name="connsiteY218" fmla="*/ 1300163 h 3271838"/>
                <a:gd name="connsiteX219" fmla="*/ 1381125 w 2109788"/>
                <a:gd name="connsiteY219" fmla="*/ 1281113 h 3271838"/>
                <a:gd name="connsiteX220" fmla="*/ 1362075 w 2109788"/>
                <a:gd name="connsiteY220" fmla="*/ 1252538 h 3271838"/>
                <a:gd name="connsiteX221" fmla="*/ 1347788 w 2109788"/>
                <a:gd name="connsiteY221" fmla="*/ 1243013 h 3271838"/>
                <a:gd name="connsiteX222" fmla="*/ 1333500 w 2109788"/>
                <a:gd name="connsiteY222" fmla="*/ 1214438 h 3271838"/>
                <a:gd name="connsiteX223" fmla="*/ 1323975 w 2109788"/>
                <a:gd name="connsiteY223" fmla="*/ 1185863 h 3271838"/>
                <a:gd name="connsiteX224" fmla="*/ 1319213 w 2109788"/>
                <a:gd name="connsiteY224" fmla="*/ 1171575 h 3271838"/>
                <a:gd name="connsiteX225" fmla="*/ 1314450 w 2109788"/>
                <a:gd name="connsiteY225" fmla="*/ 1157288 h 3271838"/>
                <a:gd name="connsiteX226" fmla="*/ 1304925 w 2109788"/>
                <a:gd name="connsiteY226" fmla="*/ 1123950 h 3271838"/>
                <a:gd name="connsiteX227" fmla="*/ 1290638 w 2109788"/>
                <a:gd name="connsiteY227" fmla="*/ 1114425 h 3271838"/>
                <a:gd name="connsiteX228" fmla="*/ 1266825 w 2109788"/>
                <a:gd name="connsiteY228" fmla="*/ 1119188 h 3271838"/>
                <a:gd name="connsiteX229" fmla="*/ 1190625 w 2109788"/>
                <a:gd name="connsiteY229" fmla="*/ 1109663 h 3271838"/>
                <a:gd name="connsiteX230" fmla="*/ 1181100 w 2109788"/>
                <a:gd name="connsiteY230" fmla="*/ 1081088 h 3271838"/>
                <a:gd name="connsiteX231" fmla="*/ 1185863 w 2109788"/>
                <a:gd name="connsiteY231" fmla="*/ 1019175 h 3271838"/>
                <a:gd name="connsiteX232" fmla="*/ 1195388 w 2109788"/>
                <a:gd name="connsiteY232" fmla="*/ 1004888 h 3271838"/>
                <a:gd name="connsiteX233" fmla="*/ 1223963 w 2109788"/>
                <a:gd name="connsiteY233" fmla="*/ 981075 h 3271838"/>
                <a:gd name="connsiteX234" fmla="*/ 1238250 w 2109788"/>
                <a:gd name="connsiteY234" fmla="*/ 976313 h 3271838"/>
                <a:gd name="connsiteX235" fmla="*/ 1247775 w 2109788"/>
                <a:gd name="connsiteY235" fmla="*/ 962025 h 3271838"/>
                <a:gd name="connsiteX236" fmla="*/ 1276350 w 2109788"/>
                <a:gd name="connsiteY236" fmla="*/ 942975 h 3271838"/>
                <a:gd name="connsiteX237" fmla="*/ 1285875 w 2109788"/>
                <a:gd name="connsiteY237" fmla="*/ 914400 h 3271838"/>
                <a:gd name="connsiteX238" fmla="*/ 1290638 w 2109788"/>
                <a:gd name="connsiteY238" fmla="*/ 900113 h 3271838"/>
                <a:gd name="connsiteX239" fmla="*/ 1300163 w 2109788"/>
                <a:gd name="connsiteY239" fmla="*/ 885825 h 3271838"/>
                <a:gd name="connsiteX240" fmla="*/ 1295400 w 2109788"/>
                <a:gd name="connsiteY240" fmla="*/ 823913 h 3271838"/>
                <a:gd name="connsiteX241" fmla="*/ 1290638 w 2109788"/>
                <a:gd name="connsiteY241" fmla="*/ 809625 h 3271838"/>
                <a:gd name="connsiteX242" fmla="*/ 1276350 w 2109788"/>
                <a:gd name="connsiteY242" fmla="*/ 800100 h 3271838"/>
                <a:gd name="connsiteX243" fmla="*/ 1266825 w 2109788"/>
                <a:gd name="connsiteY243" fmla="*/ 771525 h 3271838"/>
                <a:gd name="connsiteX244" fmla="*/ 1262063 w 2109788"/>
                <a:gd name="connsiteY244" fmla="*/ 757238 h 3271838"/>
                <a:gd name="connsiteX245" fmla="*/ 1257300 w 2109788"/>
                <a:gd name="connsiteY245" fmla="*/ 738188 h 3271838"/>
                <a:gd name="connsiteX246" fmla="*/ 1252538 w 2109788"/>
                <a:gd name="connsiteY246" fmla="*/ 700088 h 3271838"/>
                <a:gd name="connsiteX247" fmla="*/ 1247775 w 2109788"/>
                <a:gd name="connsiteY247" fmla="*/ 685800 h 3271838"/>
                <a:gd name="connsiteX248" fmla="*/ 1238250 w 2109788"/>
                <a:gd name="connsiteY248" fmla="*/ 642938 h 3271838"/>
                <a:gd name="connsiteX249" fmla="*/ 1243013 w 2109788"/>
                <a:gd name="connsiteY249" fmla="*/ 609600 h 3271838"/>
                <a:gd name="connsiteX250" fmla="*/ 1247775 w 2109788"/>
                <a:gd name="connsiteY250" fmla="*/ 595313 h 3271838"/>
                <a:gd name="connsiteX251" fmla="*/ 1266825 w 2109788"/>
                <a:gd name="connsiteY251" fmla="*/ 590550 h 3271838"/>
                <a:gd name="connsiteX252" fmla="*/ 1290638 w 2109788"/>
                <a:gd name="connsiteY252" fmla="*/ 566738 h 3271838"/>
                <a:gd name="connsiteX253" fmla="*/ 1319213 w 2109788"/>
                <a:gd name="connsiteY253" fmla="*/ 538163 h 3271838"/>
                <a:gd name="connsiteX254" fmla="*/ 1323975 w 2109788"/>
                <a:gd name="connsiteY254" fmla="*/ 523875 h 3271838"/>
                <a:gd name="connsiteX255" fmla="*/ 1333500 w 2109788"/>
                <a:gd name="connsiteY255" fmla="*/ 509588 h 3271838"/>
                <a:gd name="connsiteX256" fmla="*/ 1338263 w 2109788"/>
                <a:gd name="connsiteY256" fmla="*/ 490538 h 3271838"/>
                <a:gd name="connsiteX257" fmla="*/ 1362075 w 2109788"/>
                <a:gd name="connsiteY257" fmla="*/ 423863 h 3271838"/>
                <a:gd name="connsiteX258" fmla="*/ 1371600 w 2109788"/>
                <a:gd name="connsiteY258" fmla="*/ 323850 h 3271838"/>
                <a:gd name="connsiteX259" fmla="*/ 1381125 w 2109788"/>
                <a:gd name="connsiteY259" fmla="*/ 280988 h 3271838"/>
                <a:gd name="connsiteX260" fmla="*/ 1385888 w 2109788"/>
                <a:gd name="connsiteY260" fmla="*/ 247650 h 3271838"/>
                <a:gd name="connsiteX261" fmla="*/ 1395413 w 2109788"/>
                <a:gd name="connsiteY261" fmla="*/ 219075 h 3271838"/>
                <a:gd name="connsiteX262" fmla="*/ 1400175 w 2109788"/>
                <a:gd name="connsiteY262" fmla="*/ 200025 h 3271838"/>
                <a:gd name="connsiteX263" fmla="*/ 1409700 w 2109788"/>
                <a:gd name="connsiteY263" fmla="*/ 104775 h 3271838"/>
                <a:gd name="connsiteX264" fmla="*/ 1433513 w 2109788"/>
                <a:gd name="connsiteY264" fmla="*/ 57150 h 3271838"/>
                <a:gd name="connsiteX265" fmla="*/ 1462088 w 2109788"/>
                <a:gd name="connsiteY265" fmla="*/ 33338 h 3271838"/>
                <a:gd name="connsiteX266" fmla="*/ 1490663 w 2109788"/>
                <a:gd name="connsiteY266" fmla="*/ 23813 h 3271838"/>
                <a:gd name="connsiteX267" fmla="*/ 1504950 w 2109788"/>
                <a:gd name="connsiteY267" fmla="*/ 19050 h 3271838"/>
                <a:gd name="connsiteX268" fmla="*/ 1519239 w 2109788"/>
                <a:gd name="connsiteY268" fmla="*/ 14288 h 3271838"/>
                <a:gd name="connsiteX269" fmla="*/ 1583195 w 2109788"/>
                <a:gd name="connsiteY269" fmla="*/ 0 h 3271838"/>
                <a:gd name="connsiteX0" fmla="*/ 1583195 w 2109788"/>
                <a:gd name="connsiteY0" fmla="*/ 65 h 3271903"/>
                <a:gd name="connsiteX1" fmla="*/ 1628775 w 2109788"/>
                <a:gd name="connsiteY1" fmla="*/ 14353 h 3271903"/>
                <a:gd name="connsiteX2" fmla="*/ 1643063 w 2109788"/>
                <a:gd name="connsiteY2" fmla="*/ 54834 h 3271903"/>
                <a:gd name="connsiteX3" fmla="*/ 1657350 w 2109788"/>
                <a:gd name="connsiteY3" fmla="*/ 123890 h 3271903"/>
                <a:gd name="connsiteX4" fmla="*/ 1666875 w 2109788"/>
                <a:gd name="connsiteY4" fmla="*/ 166753 h 3271903"/>
                <a:gd name="connsiteX5" fmla="*/ 1676400 w 2109788"/>
                <a:gd name="connsiteY5" fmla="*/ 228665 h 3271903"/>
                <a:gd name="connsiteX6" fmla="*/ 1685925 w 2109788"/>
                <a:gd name="connsiteY6" fmla="*/ 262003 h 3271903"/>
                <a:gd name="connsiteX7" fmla="*/ 1700213 w 2109788"/>
                <a:gd name="connsiteY7" fmla="*/ 338203 h 3271903"/>
                <a:gd name="connsiteX8" fmla="*/ 1709738 w 2109788"/>
                <a:gd name="connsiteY8" fmla="*/ 366778 h 3271903"/>
                <a:gd name="connsiteX9" fmla="*/ 1714500 w 2109788"/>
                <a:gd name="connsiteY9" fmla="*/ 381065 h 3271903"/>
                <a:gd name="connsiteX10" fmla="*/ 1724025 w 2109788"/>
                <a:gd name="connsiteY10" fmla="*/ 395353 h 3271903"/>
                <a:gd name="connsiteX11" fmla="*/ 1733550 w 2109788"/>
                <a:gd name="connsiteY11" fmla="*/ 423928 h 3271903"/>
                <a:gd name="connsiteX12" fmla="*/ 1752600 w 2109788"/>
                <a:gd name="connsiteY12" fmla="*/ 452503 h 3271903"/>
                <a:gd name="connsiteX13" fmla="*/ 1757363 w 2109788"/>
                <a:gd name="connsiteY13" fmla="*/ 466790 h 3271903"/>
                <a:gd name="connsiteX14" fmla="*/ 1781175 w 2109788"/>
                <a:gd name="connsiteY14" fmla="*/ 495365 h 3271903"/>
                <a:gd name="connsiteX15" fmla="*/ 1795463 w 2109788"/>
                <a:gd name="connsiteY15" fmla="*/ 500128 h 3271903"/>
                <a:gd name="connsiteX16" fmla="*/ 1804988 w 2109788"/>
                <a:gd name="connsiteY16" fmla="*/ 514415 h 3271903"/>
                <a:gd name="connsiteX17" fmla="*/ 1833563 w 2109788"/>
                <a:gd name="connsiteY17" fmla="*/ 533465 h 3271903"/>
                <a:gd name="connsiteX18" fmla="*/ 1862138 w 2109788"/>
                <a:gd name="connsiteY18" fmla="*/ 576328 h 3271903"/>
                <a:gd name="connsiteX19" fmla="*/ 1871663 w 2109788"/>
                <a:gd name="connsiteY19" fmla="*/ 590615 h 3271903"/>
                <a:gd name="connsiteX20" fmla="*/ 1866900 w 2109788"/>
                <a:gd name="connsiteY20" fmla="*/ 623953 h 3271903"/>
                <a:gd name="connsiteX21" fmla="*/ 1857375 w 2109788"/>
                <a:gd name="connsiteY21" fmla="*/ 685865 h 3271903"/>
                <a:gd name="connsiteX22" fmla="*/ 1847850 w 2109788"/>
                <a:gd name="connsiteY22" fmla="*/ 714440 h 3271903"/>
                <a:gd name="connsiteX23" fmla="*/ 1838325 w 2109788"/>
                <a:gd name="connsiteY23" fmla="*/ 728728 h 3271903"/>
                <a:gd name="connsiteX24" fmla="*/ 1833563 w 2109788"/>
                <a:gd name="connsiteY24" fmla="*/ 747778 h 3271903"/>
                <a:gd name="connsiteX25" fmla="*/ 1828800 w 2109788"/>
                <a:gd name="connsiteY25" fmla="*/ 762065 h 3271903"/>
                <a:gd name="connsiteX26" fmla="*/ 1833563 w 2109788"/>
                <a:gd name="connsiteY26" fmla="*/ 790640 h 3271903"/>
                <a:gd name="connsiteX27" fmla="*/ 1843088 w 2109788"/>
                <a:gd name="connsiteY27" fmla="*/ 819215 h 3271903"/>
                <a:gd name="connsiteX28" fmla="*/ 1847850 w 2109788"/>
                <a:gd name="connsiteY28" fmla="*/ 833503 h 3271903"/>
                <a:gd name="connsiteX29" fmla="*/ 1857375 w 2109788"/>
                <a:gd name="connsiteY29" fmla="*/ 847790 h 3271903"/>
                <a:gd name="connsiteX30" fmla="*/ 1862138 w 2109788"/>
                <a:gd name="connsiteY30" fmla="*/ 866840 h 3271903"/>
                <a:gd name="connsiteX31" fmla="*/ 1871663 w 2109788"/>
                <a:gd name="connsiteY31" fmla="*/ 966853 h 3271903"/>
                <a:gd name="connsiteX32" fmla="*/ 1876425 w 2109788"/>
                <a:gd name="connsiteY32" fmla="*/ 1004953 h 3271903"/>
                <a:gd name="connsiteX33" fmla="*/ 1871663 w 2109788"/>
                <a:gd name="connsiteY33" fmla="*/ 1028765 h 3271903"/>
                <a:gd name="connsiteX34" fmla="*/ 1857375 w 2109788"/>
                <a:gd name="connsiteY34" fmla="*/ 1100203 h 3271903"/>
                <a:gd name="connsiteX35" fmla="*/ 1847850 w 2109788"/>
                <a:gd name="connsiteY35" fmla="*/ 1128778 h 3271903"/>
                <a:gd name="connsiteX36" fmla="*/ 1838325 w 2109788"/>
                <a:gd name="connsiteY36" fmla="*/ 1157353 h 3271903"/>
                <a:gd name="connsiteX37" fmla="*/ 1824038 w 2109788"/>
                <a:gd name="connsiteY37" fmla="*/ 1200215 h 3271903"/>
                <a:gd name="connsiteX38" fmla="*/ 1819275 w 2109788"/>
                <a:gd name="connsiteY38" fmla="*/ 1214503 h 3271903"/>
                <a:gd name="connsiteX39" fmla="*/ 1785938 w 2109788"/>
                <a:gd name="connsiteY39" fmla="*/ 1257365 h 3271903"/>
                <a:gd name="connsiteX40" fmla="*/ 1776413 w 2109788"/>
                <a:gd name="connsiteY40" fmla="*/ 1271653 h 3271903"/>
                <a:gd name="connsiteX41" fmla="*/ 1747838 w 2109788"/>
                <a:gd name="connsiteY41" fmla="*/ 1290703 h 3271903"/>
                <a:gd name="connsiteX42" fmla="*/ 1738313 w 2109788"/>
                <a:gd name="connsiteY42" fmla="*/ 1304990 h 3271903"/>
                <a:gd name="connsiteX43" fmla="*/ 1709738 w 2109788"/>
                <a:gd name="connsiteY43" fmla="*/ 1324040 h 3271903"/>
                <a:gd name="connsiteX44" fmla="*/ 1700213 w 2109788"/>
                <a:gd name="connsiteY44" fmla="*/ 1338328 h 3271903"/>
                <a:gd name="connsiteX45" fmla="*/ 1685925 w 2109788"/>
                <a:gd name="connsiteY45" fmla="*/ 1347853 h 3271903"/>
                <a:gd name="connsiteX46" fmla="*/ 1676400 w 2109788"/>
                <a:gd name="connsiteY46" fmla="*/ 1390715 h 3271903"/>
                <a:gd name="connsiteX47" fmla="*/ 1690688 w 2109788"/>
                <a:gd name="connsiteY47" fmla="*/ 1419290 h 3271903"/>
                <a:gd name="connsiteX48" fmla="*/ 1704975 w 2109788"/>
                <a:gd name="connsiteY48" fmla="*/ 1428815 h 3271903"/>
                <a:gd name="connsiteX49" fmla="*/ 1743075 w 2109788"/>
                <a:gd name="connsiteY49" fmla="*/ 1452628 h 3271903"/>
                <a:gd name="connsiteX50" fmla="*/ 1757363 w 2109788"/>
                <a:gd name="connsiteY50" fmla="*/ 1457390 h 3271903"/>
                <a:gd name="connsiteX51" fmla="*/ 1766888 w 2109788"/>
                <a:gd name="connsiteY51" fmla="*/ 1471678 h 3271903"/>
                <a:gd name="connsiteX52" fmla="*/ 1800225 w 2109788"/>
                <a:gd name="connsiteY52" fmla="*/ 1509778 h 3271903"/>
                <a:gd name="connsiteX53" fmla="*/ 1819275 w 2109788"/>
                <a:gd name="connsiteY53" fmla="*/ 1552640 h 3271903"/>
                <a:gd name="connsiteX54" fmla="*/ 1833563 w 2109788"/>
                <a:gd name="connsiteY54" fmla="*/ 1557403 h 3271903"/>
                <a:gd name="connsiteX55" fmla="*/ 1838325 w 2109788"/>
                <a:gd name="connsiteY55" fmla="*/ 1571690 h 3271903"/>
                <a:gd name="connsiteX56" fmla="*/ 1866900 w 2109788"/>
                <a:gd name="connsiteY56" fmla="*/ 1590740 h 3271903"/>
                <a:gd name="connsiteX57" fmla="*/ 1885950 w 2109788"/>
                <a:gd name="connsiteY57" fmla="*/ 1633603 h 3271903"/>
                <a:gd name="connsiteX58" fmla="*/ 1900238 w 2109788"/>
                <a:gd name="connsiteY58" fmla="*/ 1643128 h 3271903"/>
                <a:gd name="connsiteX59" fmla="*/ 1947863 w 2109788"/>
                <a:gd name="connsiteY59" fmla="*/ 1657415 h 3271903"/>
                <a:gd name="connsiteX60" fmla="*/ 1962150 w 2109788"/>
                <a:gd name="connsiteY60" fmla="*/ 1662178 h 3271903"/>
                <a:gd name="connsiteX61" fmla="*/ 1990725 w 2109788"/>
                <a:gd name="connsiteY61" fmla="*/ 1676465 h 3271903"/>
                <a:gd name="connsiteX62" fmla="*/ 2033588 w 2109788"/>
                <a:gd name="connsiteY62" fmla="*/ 1705040 h 3271903"/>
                <a:gd name="connsiteX63" fmla="*/ 2047875 w 2109788"/>
                <a:gd name="connsiteY63" fmla="*/ 1714565 h 3271903"/>
                <a:gd name="connsiteX64" fmla="*/ 2057400 w 2109788"/>
                <a:gd name="connsiteY64" fmla="*/ 1728853 h 3271903"/>
                <a:gd name="connsiteX65" fmla="*/ 2071688 w 2109788"/>
                <a:gd name="connsiteY65" fmla="*/ 1738378 h 3271903"/>
                <a:gd name="connsiteX66" fmla="*/ 2081213 w 2109788"/>
                <a:gd name="connsiteY66" fmla="*/ 1766953 h 3271903"/>
                <a:gd name="connsiteX67" fmla="*/ 2085975 w 2109788"/>
                <a:gd name="connsiteY67" fmla="*/ 1781240 h 3271903"/>
                <a:gd name="connsiteX68" fmla="*/ 2090738 w 2109788"/>
                <a:gd name="connsiteY68" fmla="*/ 1795528 h 3271903"/>
                <a:gd name="connsiteX69" fmla="*/ 2095500 w 2109788"/>
                <a:gd name="connsiteY69" fmla="*/ 1819340 h 3271903"/>
                <a:gd name="connsiteX70" fmla="*/ 2100263 w 2109788"/>
                <a:gd name="connsiteY70" fmla="*/ 1833628 h 3271903"/>
                <a:gd name="connsiteX71" fmla="*/ 2109788 w 2109788"/>
                <a:gd name="connsiteY71" fmla="*/ 1871728 h 3271903"/>
                <a:gd name="connsiteX72" fmla="*/ 2100263 w 2109788"/>
                <a:gd name="connsiteY72" fmla="*/ 1947928 h 3271903"/>
                <a:gd name="connsiteX73" fmla="*/ 2090738 w 2109788"/>
                <a:gd name="connsiteY73" fmla="*/ 1976503 h 3271903"/>
                <a:gd name="connsiteX74" fmla="*/ 2085975 w 2109788"/>
                <a:gd name="connsiteY74" fmla="*/ 1990790 h 3271903"/>
                <a:gd name="connsiteX75" fmla="*/ 2066925 w 2109788"/>
                <a:gd name="connsiteY75" fmla="*/ 2019365 h 3271903"/>
                <a:gd name="connsiteX76" fmla="*/ 2052638 w 2109788"/>
                <a:gd name="connsiteY76" fmla="*/ 2047940 h 3271903"/>
                <a:gd name="connsiteX77" fmla="*/ 2038350 w 2109788"/>
                <a:gd name="connsiteY77" fmla="*/ 2057465 h 3271903"/>
                <a:gd name="connsiteX78" fmla="*/ 2028825 w 2109788"/>
                <a:gd name="connsiteY78" fmla="*/ 2071753 h 3271903"/>
                <a:gd name="connsiteX79" fmla="*/ 2014538 w 2109788"/>
                <a:gd name="connsiteY79" fmla="*/ 2076515 h 3271903"/>
                <a:gd name="connsiteX80" fmla="*/ 1952625 w 2109788"/>
                <a:gd name="connsiteY80" fmla="*/ 2090803 h 3271903"/>
                <a:gd name="connsiteX81" fmla="*/ 1938338 w 2109788"/>
                <a:gd name="connsiteY81" fmla="*/ 2105090 h 3271903"/>
                <a:gd name="connsiteX82" fmla="*/ 1924050 w 2109788"/>
                <a:gd name="connsiteY82" fmla="*/ 2114615 h 3271903"/>
                <a:gd name="connsiteX83" fmla="*/ 1905000 w 2109788"/>
                <a:gd name="connsiteY83" fmla="*/ 2143190 h 3271903"/>
                <a:gd name="connsiteX84" fmla="*/ 1876425 w 2109788"/>
                <a:gd name="connsiteY84" fmla="*/ 2186053 h 3271903"/>
                <a:gd name="connsiteX85" fmla="*/ 1857375 w 2109788"/>
                <a:gd name="connsiteY85" fmla="*/ 2214628 h 3271903"/>
                <a:gd name="connsiteX86" fmla="*/ 1847850 w 2109788"/>
                <a:gd name="connsiteY86" fmla="*/ 2228915 h 3271903"/>
                <a:gd name="connsiteX87" fmla="*/ 1819275 w 2109788"/>
                <a:gd name="connsiteY87" fmla="*/ 2286065 h 3271903"/>
                <a:gd name="connsiteX88" fmla="*/ 1809750 w 2109788"/>
                <a:gd name="connsiteY88" fmla="*/ 2300353 h 3271903"/>
                <a:gd name="connsiteX89" fmla="*/ 1800225 w 2109788"/>
                <a:gd name="connsiteY89" fmla="*/ 2328928 h 3271903"/>
                <a:gd name="connsiteX90" fmla="*/ 1795463 w 2109788"/>
                <a:gd name="connsiteY90" fmla="*/ 2343215 h 3271903"/>
                <a:gd name="connsiteX91" fmla="*/ 1804988 w 2109788"/>
                <a:gd name="connsiteY91" fmla="*/ 2376553 h 3271903"/>
                <a:gd name="connsiteX92" fmla="*/ 1814513 w 2109788"/>
                <a:gd name="connsiteY92" fmla="*/ 2405128 h 3271903"/>
                <a:gd name="connsiteX93" fmla="*/ 1819275 w 2109788"/>
                <a:gd name="connsiteY93" fmla="*/ 2419415 h 3271903"/>
                <a:gd name="connsiteX94" fmla="*/ 1828800 w 2109788"/>
                <a:gd name="connsiteY94" fmla="*/ 2462278 h 3271903"/>
                <a:gd name="connsiteX95" fmla="*/ 1838325 w 2109788"/>
                <a:gd name="connsiteY95" fmla="*/ 2476565 h 3271903"/>
                <a:gd name="connsiteX96" fmla="*/ 1847850 w 2109788"/>
                <a:gd name="connsiteY96" fmla="*/ 2505140 h 3271903"/>
                <a:gd name="connsiteX97" fmla="*/ 1871663 w 2109788"/>
                <a:gd name="connsiteY97" fmla="*/ 2548003 h 3271903"/>
                <a:gd name="connsiteX98" fmla="*/ 1866900 w 2109788"/>
                <a:gd name="connsiteY98" fmla="*/ 2690878 h 3271903"/>
                <a:gd name="connsiteX99" fmla="*/ 1866900 w 2109788"/>
                <a:gd name="connsiteY99" fmla="*/ 2733740 h 3271903"/>
                <a:gd name="connsiteX100" fmla="*/ 1866900 w 2109788"/>
                <a:gd name="connsiteY100" fmla="*/ 3038540 h 3271903"/>
                <a:gd name="connsiteX101" fmla="*/ 1862138 w 2109788"/>
                <a:gd name="connsiteY101" fmla="*/ 3071878 h 3271903"/>
                <a:gd name="connsiteX102" fmla="*/ 1852613 w 2109788"/>
                <a:gd name="connsiteY102" fmla="*/ 3138553 h 3271903"/>
                <a:gd name="connsiteX103" fmla="*/ 1847850 w 2109788"/>
                <a:gd name="connsiteY103" fmla="*/ 3152840 h 3271903"/>
                <a:gd name="connsiteX104" fmla="*/ 1828800 w 2109788"/>
                <a:gd name="connsiteY104" fmla="*/ 3181415 h 3271903"/>
                <a:gd name="connsiteX105" fmla="*/ 1824038 w 2109788"/>
                <a:gd name="connsiteY105" fmla="*/ 3195703 h 3271903"/>
                <a:gd name="connsiteX106" fmla="*/ 1781175 w 2109788"/>
                <a:gd name="connsiteY106" fmla="*/ 3214753 h 3271903"/>
                <a:gd name="connsiteX107" fmla="*/ 1738313 w 2109788"/>
                <a:gd name="connsiteY107" fmla="*/ 3238565 h 3271903"/>
                <a:gd name="connsiteX108" fmla="*/ 1724025 w 2109788"/>
                <a:gd name="connsiteY108" fmla="*/ 3248090 h 3271903"/>
                <a:gd name="connsiteX109" fmla="*/ 1685925 w 2109788"/>
                <a:gd name="connsiteY109" fmla="*/ 3257615 h 3271903"/>
                <a:gd name="connsiteX110" fmla="*/ 1590675 w 2109788"/>
                <a:gd name="connsiteY110" fmla="*/ 3267140 h 3271903"/>
                <a:gd name="connsiteX111" fmla="*/ 1571625 w 2109788"/>
                <a:gd name="connsiteY111" fmla="*/ 3271903 h 3271903"/>
                <a:gd name="connsiteX112" fmla="*/ 1509713 w 2109788"/>
                <a:gd name="connsiteY112" fmla="*/ 3267140 h 3271903"/>
                <a:gd name="connsiteX113" fmla="*/ 1476375 w 2109788"/>
                <a:gd name="connsiteY113" fmla="*/ 3257615 h 3271903"/>
                <a:gd name="connsiteX114" fmla="*/ 1443038 w 2109788"/>
                <a:gd name="connsiteY114" fmla="*/ 3252853 h 3271903"/>
                <a:gd name="connsiteX115" fmla="*/ 1428750 w 2109788"/>
                <a:gd name="connsiteY115" fmla="*/ 3248090 h 3271903"/>
                <a:gd name="connsiteX116" fmla="*/ 1376363 w 2109788"/>
                <a:gd name="connsiteY116" fmla="*/ 3238565 h 3271903"/>
                <a:gd name="connsiteX117" fmla="*/ 1357313 w 2109788"/>
                <a:gd name="connsiteY117" fmla="*/ 3233803 h 3271903"/>
                <a:gd name="connsiteX118" fmla="*/ 1328738 w 2109788"/>
                <a:gd name="connsiteY118" fmla="*/ 3224278 h 3271903"/>
                <a:gd name="connsiteX119" fmla="*/ 1300163 w 2109788"/>
                <a:gd name="connsiteY119" fmla="*/ 3209990 h 3271903"/>
                <a:gd name="connsiteX120" fmla="*/ 1271588 w 2109788"/>
                <a:gd name="connsiteY120" fmla="*/ 3195703 h 3271903"/>
                <a:gd name="connsiteX121" fmla="*/ 1257300 w 2109788"/>
                <a:gd name="connsiteY121" fmla="*/ 3186178 h 3271903"/>
                <a:gd name="connsiteX122" fmla="*/ 1247775 w 2109788"/>
                <a:gd name="connsiteY122" fmla="*/ 3157603 h 3271903"/>
                <a:gd name="connsiteX123" fmla="*/ 1247775 w 2109788"/>
                <a:gd name="connsiteY123" fmla="*/ 3014728 h 3271903"/>
                <a:gd name="connsiteX124" fmla="*/ 1238250 w 2109788"/>
                <a:gd name="connsiteY124" fmla="*/ 2981390 h 3271903"/>
                <a:gd name="connsiteX125" fmla="*/ 1243013 w 2109788"/>
                <a:gd name="connsiteY125" fmla="*/ 2924240 h 3271903"/>
                <a:gd name="connsiteX126" fmla="*/ 1252538 w 2109788"/>
                <a:gd name="connsiteY126" fmla="*/ 2881378 h 3271903"/>
                <a:gd name="connsiteX127" fmla="*/ 1247775 w 2109788"/>
                <a:gd name="connsiteY127" fmla="*/ 2805178 h 3271903"/>
                <a:gd name="connsiteX128" fmla="*/ 1252538 w 2109788"/>
                <a:gd name="connsiteY128" fmla="*/ 2743265 h 3271903"/>
                <a:gd name="connsiteX129" fmla="*/ 1252538 w 2109788"/>
                <a:gd name="connsiteY129" fmla="*/ 2671828 h 3271903"/>
                <a:gd name="connsiteX130" fmla="*/ 1243013 w 2109788"/>
                <a:gd name="connsiteY130" fmla="*/ 2605153 h 3271903"/>
                <a:gd name="connsiteX131" fmla="*/ 1238250 w 2109788"/>
                <a:gd name="connsiteY131" fmla="*/ 2590865 h 3271903"/>
                <a:gd name="connsiteX132" fmla="*/ 1243013 w 2109788"/>
                <a:gd name="connsiteY132" fmla="*/ 2533715 h 3271903"/>
                <a:gd name="connsiteX133" fmla="*/ 1247775 w 2109788"/>
                <a:gd name="connsiteY133" fmla="*/ 2519428 h 3271903"/>
                <a:gd name="connsiteX134" fmla="*/ 1262063 w 2109788"/>
                <a:gd name="connsiteY134" fmla="*/ 2471803 h 3271903"/>
                <a:gd name="connsiteX135" fmla="*/ 1266825 w 2109788"/>
                <a:gd name="connsiteY135" fmla="*/ 2457515 h 3271903"/>
                <a:gd name="connsiteX136" fmla="*/ 1285875 w 2109788"/>
                <a:gd name="connsiteY136" fmla="*/ 2428940 h 3271903"/>
                <a:gd name="connsiteX137" fmla="*/ 1300163 w 2109788"/>
                <a:gd name="connsiteY137" fmla="*/ 2381315 h 3271903"/>
                <a:gd name="connsiteX138" fmla="*/ 1304925 w 2109788"/>
                <a:gd name="connsiteY138" fmla="*/ 2367028 h 3271903"/>
                <a:gd name="connsiteX139" fmla="*/ 1290638 w 2109788"/>
                <a:gd name="connsiteY139" fmla="*/ 2309878 h 3271903"/>
                <a:gd name="connsiteX140" fmla="*/ 1281113 w 2109788"/>
                <a:gd name="connsiteY140" fmla="*/ 2295590 h 3271903"/>
                <a:gd name="connsiteX141" fmla="*/ 1271588 w 2109788"/>
                <a:gd name="connsiteY141" fmla="*/ 2252728 h 3271903"/>
                <a:gd name="connsiteX142" fmla="*/ 1266825 w 2109788"/>
                <a:gd name="connsiteY142" fmla="*/ 2209865 h 3271903"/>
                <a:gd name="connsiteX143" fmla="*/ 1257300 w 2109788"/>
                <a:gd name="connsiteY143" fmla="*/ 2176528 h 3271903"/>
                <a:gd name="connsiteX144" fmla="*/ 1262063 w 2109788"/>
                <a:gd name="connsiteY144" fmla="*/ 2071753 h 3271903"/>
                <a:gd name="connsiteX145" fmla="*/ 1271588 w 2109788"/>
                <a:gd name="connsiteY145" fmla="*/ 2024128 h 3271903"/>
                <a:gd name="connsiteX146" fmla="*/ 1266825 w 2109788"/>
                <a:gd name="connsiteY146" fmla="*/ 1971740 h 3271903"/>
                <a:gd name="connsiteX147" fmla="*/ 1223963 w 2109788"/>
                <a:gd name="connsiteY147" fmla="*/ 1947928 h 3271903"/>
                <a:gd name="connsiteX148" fmla="*/ 1209675 w 2109788"/>
                <a:gd name="connsiteY148" fmla="*/ 1952690 h 3271903"/>
                <a:gd name="connsiteX149" fmla="*/ 1171575 w 2109788"/>
                <a:gd name="connsiteY149" fmla="*/ 1943165 h 3271903"/>
                <a:gd name="connsiteX150" fmla="*/ 1157288 w 2109788"/>
                <a:gd name="connsiteY150" fmla="*/ 1933640 h 3271903"/>
                <a:gd name="connsiteX151" fmla="*/ 1128713 w 2109788"/>
                <a:gd name="connsiteY151" fmla="*/ 1924115 h 3271903"/>
                <a:gd name="connsiteX152" fmla="*/ 1114425 w 2109788"/>
                <a:gd name="connsiteY152" fmla="*/ 1919353 h 3271903"/>
                <a:gd name="connsiteX153" fmla="*/ 1047750 w 2109788"/>
                <a:gd name="connsiteY153" fmla="*/ 1928878 h 3271903"/>
                <a:gd name="connsiteX154" fmla="*/ 1014413 w 2109788"/>
                <a:gd name="connsiteY154" fmla="*/ 1924115 h 3271903"/>
                <a:gd name="connsiteX155" fmla="*/ 952500 w 2109788"/>
                <a:gd name="connsiteY155" fmla="*/ 1933640 h 3271903"/>
                <a:gd name="connsiteX156" fmla="*/ 890588 w 2109788"/>
                <a:gd name="connsiteY156" fmla="*/ 1928878 h 3271903"/>
                <a:gd name="connsiteX157" fmla="*/ 876300 w 2109788"/>
                <a:gd name="connsiteY157" fmla="*/ 1924115 h 3271903"/>
                <a:gd name="connsiteX158" fmla="*/ 862013 w 2109788"/>
                <a:gd name="connsiteY158" fmla="*/ 1914590 h 3271903"/>
                <a:gd name="connsiteX159" fmla="*/ 842963 w 2109788"/>
                <a:gd name="connsiteY159" fmla="*/ 1909828 h 3271903"/>
                <a:gd name="connsiteX160" fmla="*/ 814388 w 2109788"/>
                <a:gd name="connsiteY160" fmla="*/ 1914590 h 3271903"/>
                <a:gd name="connsiteX161" fmla="*/ 785813 w 2109788"/>
                <a:gd name="connsiteY161" fmla="*/ 1900303 h 3271903"/>
                <a:gd name="connsiteX162" fmla="*/ 714375 w 2109788"/>
                <a:gd name="connsiteY162" fmla="*/ 1905065 h 3271903"/>
                <a:gd name="connsiteX163" fmla="*/ 671513 w 2109788"/>
                <a:gd name="connsiteY163" fmla="*/ 1881253 h 3271903"/>
                <a:gd name="connsiteX164" fmla="*/ 604838 w 2109788"/>
                <a:gd name="connsiteY164" fmla="*/ 1862203 h 3271903"/>
                <a:gd name="connsiteX165" fmla="*/ 566738 w 2109788"/>
                <a:gd name="connsiteY165" fmla="*/ 1857440 h 3271903"/>
                <a:gd name="connsiteX166" fmla="*/ 523875 w 2109788"/>
                <a:gd name="connsiteY166" fmla="*/ 1862203 h 3271903"/>
                <a:gd name="connsiteX167" fmla="*/ 423863 w 2109788"/>
                <a:gd name="connsiteY167" fmla="*/ 1852678 h 3271903"/>
                <a:gd name="connsiteX168" fmla="*/ 352425 w 2109788"/>
                <a:gd name="connsiteY168" fmla="*/ 1843153 h 3271903"/>
                <a:gd name="connsiteX169" fmla="*/ 252413 w 2109788"/>
                <a:gd name="connsiteY169" fmla="*/ 1852678 h 3271903"/>
                <a:gd name="connsiteX170" fmla="*/ 204788 w 2109788"/>
                <a:gd name="connsiteY170" fmla="*/ 1862203 h 3271903"/>
                <a:gd name="connsiteX171" fmla="*/ 166688 w 2109788"/>
                <a:gd name="connsiteY171" fmla="*/ 1871728 h 3271903"/>
                <a:gd name="connsiteX172" fmla="*/ 138113 w 2109788"/>
                <a:gd name="connsiteY172" fmla="*/ 1881253 h 3271903"/>
                <a:gd name="connsiteX173" fmla="*/ 109538 w 2109788"/>
                <a:gd name="connsiteY173" fmla="*/ 1886015 h 3271903"/>
                <a:gd name="connsiteX174" fmla="*/ 80963 w 2109788"/>
                <a:gd name="connsiteY174" fmla="*/ 1876490 h 3271903"/>
                <a:gd name="connsiteX175" fmla="*/ 66675 w 2109788"/>
                <a:gd name="connsiteY175" fmla="*/ 1871728 h 3271903"/>
                <a:gd name="connsiteX176" fmla="*/ 38100 w 2109788"/>
                <a:gd name="connsiteY176" fmla="*/ 1852678 h 3271903"/>
                <a:gd name="connsiteX177" fmla="*/ 19050 w 2109788"/>
                <a:gd name="connsiteY177" fmla="*/ 1824103 h 3271903"/>
                <a:gd name="connsiteX178" fmla="*/ 9525 w 2109788"/>
                <a:gd name="connsiteY178" fmla="*/ 1786003 h 3271903"/>
                <a:gd name="connsiteX179" fmla="*/ 0 w 2109788"/>
                <a:gd name="connsiteY179" fmla="*/ 1757428 h 3271903"/>
                <a:gd name="connsiteX180" fmla="*/ 9525 w 2109788"/>
                <a:gd name="connsiteY180" fmla="*/ 1728853 h 3271903"/>
                <a:gd name="connsiteX181" fmla="*/ 14288 w 2109788"/>
                <a:gd name="connsiteY181" fmla="*/ 1714565 h 3271903"/>
                <a:gd name="connsiteX182" fmla="*/ 23813 w 2109788"/>
                <a:gd name="connsiteY182" fmla="*/ 1700278 h 3271903"/>
                <a:gd name="connsiteX183" fmla="*/ 42863 w 2109788"/>
                <a:gd name="connsiteY183" fmla="*/ 1676465 h 3271903"/>
                <a:gd name="connsiteX184" fmla="*/ 47625 w 2109788"/>
                <a:gd name="connsiteY184" fmla="*/ 1662178 h 3271903"/>
                <a:gd name="connsiteX185" fmla="*/ 76200 w 2109788"/>
                <a:gd name="connsiteY185" fmla="*/ 1643128 h 3271903"/>
                <a:gd name="connsiteX186" fmla="*/ 95250 w 2109788"/>
                <a:gd name="connsiteY186" fmla="*/ 1628840 h 3271903"/>
                <a:gd name="connsiteX187" fmla="*/ 128588 w 2109788"/>
                <a:gd name="connsiteY187" fmla="*/ 1619315 h 3271903"/>
                <a:gd name="connsiteX188" fmla="*/ 171450 w 2109788"/>
                <a:gd name="connsiteY188" fmla="*/ 1609790 h 3271903"/>
                <a:gd name="connsiteX189" fmla="*/ 242888 w 2109788"/>
                <a:gd name="connsiteY189" fmla="*/ 1624078 h 3271903"/>
                <a:gd name="connsiteX190" fmla="*/ 257175 w 2109788"/>
                <a:gd name="connsiteY190" fmla="*/ 1633603 h 3271903"/>
                <a:gd name="connsiteX191" fmla="*/ 285750 w 2109788"/>
                <a:gd name="connsiteY191" fmla="*/ 1643128 h 3271903"/>
                <a:gd name="connsiteX192" fmla="*/ 461963 w 2109788"/>
                <a:gd name="connsiteY192" fmla="*/ 1633603 h 3271903"/>
                <a:gd name="connsiteX193" fmla="*/ 495300 w 2109788"/>
                <a:gd name="connsiteY193" fmla="*/ 1624078 h 3271903"/>
                <a:gd name="connsiteX194" fmla="*/ 514350 w 2109788"/>
                <a:gd name="connsiteY194" fmla="*/ 1619315 h 3271903"/>
                <a:gd name="connsiteX195" fmla="*/ 595313 w 2109788"/>
                <a:gd name="connsiteY195" fmla="*/ 1605028 h 3271903"/>
                <a:gd name="connsiteX196" fmla="*/ 657225 w 2109788"/>
                <a:gd name="connsiteY196" fmla="*/ 1595503 h 3271903"/>
                <a:gd name="connsiteX197" fmla="*/ 876300 w 2109788"/>
                <a:gd name="connsiteY197" fmla="*/ 1585978 h 3271903"/>
                <a:gd name="connsiteX198" fmla="*/ 904875 w 2109788"/>
                <a:gd name="connsiteY198" fmla="*/ 1571690 h 3271903"/>
                <a:gd name="connsiteX199" fmla="*/ 942975 w 2109788"/>
                <a:gd name="connsiteY199" fmla="*/ 1562165 h 3271903"/>
                <a:gd name="connsiteX200" fmla="*/ 1009650 w 2109788"/>
                <a:gd name="connsiteY200" fmla="*/ 1566928 h 3271903"/>
                <a:gd name="connsiteX201" fmla="*/ 1033463 w 2109788"/>
                <a:gd name="connsiteY201" fmla="*/ 1571690 h 3271903"/>
                <a:gd name="connsiteX202" fmla="*/ 1085850 w 2109788"/>
                <a:gd name="connsiteY202" fmla="*/ 1576453 h 3271903"/>
                <a:gd name="connsiteX203" fmla="*/ 1123950 w 2109788"/>
                <a:gd name="connsiteY203" fmla="*/ 1566928 h 3271903"/>
                <a:gd name="connsiteX204" fmla="*/ 1176338 w 2109788"/>
                <a:gd name="connsiteY204" fmla="*/ 1552640 h 3271903"/>
                <a:gd name="connsiteX205" fmla="*/ 1243013 w 2109788"/>
                <a:gd name="connsiteY205" fmla="*/ 1547878 h 3271903"/>
                <a:gd name="connsiteX206" fmla="*/ 1290638 w 2109788"/>
                <a:gd name="connsiteY206" fmla="*/ 1543115 h 3271903"/>
                <a:gd name="connsiteX207" fmla="*/ 1304925 w 2109788"/>
                <a:gd name="connsiteY207" fmla="*/ 1538353 h 3271903"/>
                <a:gd name="connsiteX208" fmla="*/ 1309688 w 2109788"/>
                <a:gd name="connsiteY208" fmla="*/ 1524065 h 3271903"/>
                <a:gd name="connsiteX209" fmla="*/ 1319213 w 2109788"/>
                <a:gd name="connsiteY209" fmla="*/ 1509778 h 3271903"/>
                <a:gd name="connsiteX210" fmla="*/ 1347788 w 2109788"/>
                <a:gd name="connsiteY210" fmla="*/ 1485965 h 3271903"/>
                <a:gd name="connsiteX211" fmla="*/ 1357313 w 2109788"/>
                <a:gd name="connsiteY211" fmla="*/ 1471678 h 3271903"/>
                <a:gd name="connsiteX212" fmla="*/ 1385888 w 2109788"/>
                <a:gd name="connsiteY212" fmla="*/ 1452628 h 3271903"/>
                <a:gd name="connsiteX213" fmla="*/ 1414463 w 2109788"/>
                <a:gd name="connsiteY213" fmla="*/ 1443103 h 3271903"/>
                <a:gd name="connsiteX214" fmla="*/ 1443038 w 2109788"/>
                <a:gd name="connsiteY214" fmla="*/ 1419290 h 3271903"/>
                <a:gd name="connsiteX215" fmla="*/ 1452563 w 2109788"/>
                <a:gd name="connsiteY215" fmla="*/ 1390715 h 3271903"/>
                <a:gd name="connsiteX216" fmla="*/ 1433513 w 2109788"/>
                <a:gd name="connsiteY216" fmla="*/ 1338328 h 3271903"/>
                <a:gd name="connsiteX217" fmla="*/ 1404938 w 2109788"/>
                <a:gd name="connsiteY217" fmla="*/ 1314515 h 3271903"/>
                <a:gd name="connsiteX218" fmla="*/ 1395413 w 2109788"/>
                <a:gd name="connsiteY218" fmla="*/ 1300228 h 3271903"/>
                <a:gd name="connsiteX219" fmla="*/ 1381125 w 2109788"/>
                <a:gd name="connsiteY219" fmla="*/ 1281178 h 3271903"/>
                <a:gd name="connsiteX220" fmla="*/ 1362075 w 2109788"/>
                <a:gd name="connsiteY220" fmla="*/ 1252603 h 3271903"/>
                <a:gd name="connsiteX221" fmla="*/ 1347788 w 2109788"/>
                <a:gd name="connsiteY221" fmla="*/ 1243078 h 3271903"/>
                <a:gd name="connsiteX222" fmla="*/ 1333500 w 2109788"/>
                <a:gd name="connsiteY222" fmla="*/ 1214503 h 3271903"/>
                <a:gd name="connsiteX223" fmla="*/ 1323975 w 2109788"/>
                <a:gd name="connsiteY223" fmla="*/ 1185928 h 3271903"/>
                <a:gd name="connsiteX224" fmla="*/ 1319213 w 2109788"/>
                <a:gd name="connsiteY224" fmla="*/ 1171640 h 3271903"/>
                <a:gd name="connsiteX225" fmla="*/ 1314450 w 2109788"/>
                <a:gd name="connsiteY225" fmla="*/ 1157353 h 3271903"/>
                <a:gd name="connsiteX226" fmla="*/ 1304925 w 2109788"/>
                <a:gd name="connsiteY226" fmla="*/ 1124015 h 3271903"/>
                <a:gd name="connsiteX227" fmla="*/ 1290638 w 2109788"/>
                <a:gd name="connsiteY227" fmla="*/ 1114490 h 3271903"/>
                <a:gd name="connsiteX228" fmla="*/ 1266825 w 2109788"/>
                <a:gd name="connsiteY228" fmla="*/ 1119253 h 3271903"/>
                <a:gd name="connsiteX229" fmla="*/ 1190625 w 2109788"/>
                <a:gd name="connsiteY229" fmla="*/ 1109728 h 3271903"/>
                <a:gd name="connsiteX230" fmla="*/ 1181100 w 2109788"/>
                <a:gd name="connsiteY230" fmla="*/ 1081153 h 3271903"/>
                <a:gd name="connsiteX231" fmla="*/ 1185863 w 2109788"/>
                <a:gd name="connsiteY231" fmla="*/ 1019240 h 3271903"/>
                <a:gd name="connsiteX232" fmla="*/ 1195388 w 2109788"/>
                <a:gd name="connsiteY232" fmla="*/ 1004953 h 3271903"/>
                <a:gd name="connsiteX233" fmla="*/ 1223963 w 2109788"/>
                <a:gd name="connsiteY233" fmla="*/ 981140 h 3271903"/>
                <a:gd name="connsiteX234" fmla="*/ 1238250 w 2109788"/>
                <a:gd name="connsiteY234" fmla="*/ 976378 h 3271903"/>
                <a:gd name="connsiteX235" fmla="*/ 1247775 w 2109788"/>
                <a:gd name="connsiteY235" fmla="*/ 962090 h 3271903"/>
                <a:gd name="connsiteX236" fmla="*/ 1276350 w 2109788"/>
                <a:gd name="connsiteY236" fmla="*/ 943040 h 3271903"/>
                <a:gd name="connsiteX237" fmla="*/ 1285875 w 2109788"/>
                <a:gd name="connsiteY237" fmla="*/ 914465 h 3271903"/>
                <a:gd name="connsiteX238" fmla="*/ 1290638 w 2109788"/>
                <a:gd name="connsiteY238" fmla="*/ 900178 h 3271903"/>
                <a:gd name="connsiteX239" fmla="*/ 1300163 w 2109788"/>
                <a:gd name="connsiteY239" fmla="*/ 885890 h 3271903"/>
                <a:gd name="connsiteX240" fmla="*/ 1295400 w 2109788"/>
                <a:gd name="connsiteY240" fmla="*/ 823978 h 3271903"/>
                <a:gd name="connsiteX241" fmla="*/ 1290638 w 2109788"/>
                <a:gd name="connsiteY241" fmla="*/ 809690 h 3271903"/>
                <a:gd name="connsiteX242" fmla="*/ 1276350 w 2109788"/>
                <a:gd name="connsiteY242" fmla="*/ 800165 h 3271903"/>
                <a:gd name="connsiteX243" fmla="*/ 1266825 w 2109788"/>
                <a:gd name="connsiteY243" fmla="*/ 771590 h 3271903"/>
                <a:gd name="connsiteX244" fmla="*/ 1262063 w 2109788"/>
                <a:gd name="connsiteY244" fmla="*/ 757303 h 3271903"/>
                <a:gd name="connsiteX245" fmla="*/ 1257300 w 2109788"/>
                <a:gd name="connsiteY245" fmla="*/ 738253 h 3271903"/>
                <a:gd name="connsiteX246" fmla="*/ 1252538 w 2109788"/>
                <a:gd name="connsiteY246" fmla="*/ 700153 h 3271903"/>
                <a:gd name="connsiteX247" fmla="*/ 1247775 w 2109788"/>
                <a:gd name="connsiteY247" fmla="*/ 685865 h 3271903"/>
                <a:gd name="connsiteX248" fmla="*/ 1238250 w 2109788"/>
                <a:gd name="connsiteY248" fmla="*/ 643003 h 3271903"/>
                <a:gd name="connsiteX249" fmla="*/ 1243013 w 2109788"/>
                <a:gd name="connsiteY249" fmla="*/ 609665 h 3271903"/>
                <a:gd name="connsiteX250" fmla="*/ 1247775 w 2109788"/>
                <a:gd name="connsiteY250" fmla="*/ 595378 h 3271903"/>
                <a:gd name="connsiteX251" fmla="*/ 1266825 w 2109788"/>
                <a:gd name="connsiteY251" fmla="*/ 590615 h 3271903"/>
                <a:gd name="connsiteX252" fmla="*/ 1290638 w 2109788"/>
                <a:gd name="connsiteY252" fmla="*/ 566803 h 3271903"/>
                <a:gd name="connsiteX253" fmla="*/ 1319213 w 2109788"/>
                <a:gd name="connsiteY253" fmla="*/ 538228 h 3271903"/>
                <a:gd name="connsiteX254" fmla="*/ 1323975 w 2109788"/>
                <a:gd name="connsiteY254" fmla="*/ 523940 h 3271903"/>
                <a:gd name="connsiteX255" fmla="*/ 1333500 w 2109788"/>
                <a:gd name="connsiteY255" fmla="*/ 509653 h 3271903"/>
                <a:gd name="connsiteX256" fmla="*/ 1338263 w 2109788"/>
                <a:gd name="connsiteY256" fmla="*/ 490603 h 3271903"/>
                <a:gd name="connsiteX257" fmla="*/ 1362075 w 2109788"/>
                <a:gd name="connsiteY257" fmla="*/ 423928 h 3271903"/>
                <a:gd name="connsiteX258" fmla="*/ 1371600 w 2109788"/>
                <a:gd name="connsiteY258" fmla="*/ 323915 h 3271903"/>
                <a:gd name="connsiteX259" fmla="*/ 1381125 w 2109788"/>
                <a:gd name="connsiteY259" fmla="*/ 281053 h 3271903"/>
                <a:gd name="connsiteX260" fmla="*/ 1385888 w 2109788"/>
                <a:gd name="connsiteY260" fmla="*/ 247715 h 3271903"/>
                <a:gd name="connsiteX261" fmla="*/ 1395413 w 2109788"/>
                <a:gd name="connsiteY261" fmla="*/ 219140 h 3271903"/>
                <a:gd name="connsiteX262" fmla="*/ 1400175 w 2109788"/>
                <a:gd name="connsiteY262" fmla="*/ 200090 h 3271903"/>
                <a:gd name="connsiteX263" fmla="*/ 1409700 w 2109788"/>
                <a:gd name="connsiteY263" fmla="*/ 104840 h 3271903"/>
                <a:gd name="connsiteX264" fmla="*/ 1433513 w 2109788"/>
                <a:gd name="connsiteY264" fmla="*/ 57215 h 3271903"/>
                <a:gd name="connsiteX265" fmla="*/ 1462088 w 2109788"/>
                <a:gd name="connsiteY265" fmla="*/ 33403 h 3271903"/>
                <a:gd name="connsiteX266" fmla="*/ 1490663 w 2109788"/>
                <a:gd name="connsiteY266" fmla="*/ 23878 h 3271903"/>
                <a:gd name="connsiteX267" fmla="*/ 1504950 w 2109788"/>
                <a:gd name="connsiteY267" fmla="*/ 19115 h 3271903"/>
                <a:gd name="connsiteX268" fmla="*/ 1519239 w 2109788"/>
                <a:gd name="connsiteY268" fmla="*/ 14353 h 3271903"/>
                <a:gd name="connsiteX269" fmla="*/ 1583195 w 2109788"/>
                <a:gd name="connsiteY269" fmla="*/ 65 h 3271903"/>
                <a:gd name="connsiteX0" fmla="*/ 1498047 w 2109788"/>
                <a:gd name="connsiteY0" fmla="*/ 600440 h 3288872"/>
                <a:gd name="connsiteX1" fmla="*/ 1628775 w 2109788"/>
                <a:gd name="connsiteY1" fmla="*/ 31322 h 3288872"/>
                <a:gd name="connsiteX2" fmla="*/ 1643063 w 2109788"/>
                <a:gd name="connsiteY2" fmla="*/ 71803 h 3288872"/>
                <a:gd name="connsiteX3" fmla="*/ 1657350 w 2109788"/>
                <a:gd name="connsiteY3" fmla="*/ 140859 h 3288872"/>
                <a:gd name="connsiteX4" fmla="*/ 1666875 w 2109788"/>
                <a:gd name="connsiteY4" fmla="*/ 183722 h 3288872"/>
                <a:gd name="connsiteX5" fmla="*/ 1676400 w 2109788"/>
                <a:gd name="connsiteY5" fmla="*/ 245634 h 3288872"/>
                <a:gd name="connsiteX6" fmla="*/ 1685925 w 2109788"/>
                <a:gd name="connsiteY6" fmla="*/ 278972 h 3288872"/>
                <a:gd name="connsiteX7" fmla="*/ 1700213 w 2109788"/>
                <a:gd name="connsiteY7" fmla="*/ 355172 h 3288872"/>
                <a:gd name="connsiteX8" fmla="*/ 1709738 w 2109788"/>
                <a:gd name="connsiteY8" fmla="*/ 383747 h 3288872"/>
                <a:gd name="connsiteX9" fmla="*/ 1714500 w 2109788"/>
                <a:gd name="connsiteY9" fmla="*/ 398034 h 3288872"/>
                <a:gd name="connsiteX10" fmla="*/ 1724025 w 2109788"/>
                <a:gd name="connsiteY10" fmla="*/ 412322 h 3288872"/>
                <a:gd name="connsiteX11" fmla="*/ 1733550 w 2109788"/>
                <a:gd name="connsiteY11" fmla="*/ 440897 h 3288872"/>
                <a:gd name="connsiteX12" fmla="*/ 1752600 w 2109788"/>
                <a:gd name="connsiteY12" fmla="*/ 469472 h 3288872"/>
                <a:gd name="connsiteX13" fmla="*/ 1757363 w 2109788"/>
                <a:gd name="connsiteY13" fmla="*/ 483759 h 3288872"/>
                <a:gd name="connsiteX14" fmla="*/ 1781175 w 2109788"/>
                <a:gd name="connsiteY14" fmla="*/ 512334 h 3288872"/>
                <a:gd name="connsiteX15" fmla="*/ 1795463 w 2109788"/>
                <a:gd name="connsiteY15" fmla="*/ 517097 h 3288872"/>
                <a:gd name="connsiteX16" fmla="*/ 1804988 w 2109788"/>
                <a:gd name="connsiteY16" fmla="*/ 531384 h 3288872"/>
                <a:gd name="connsiteX17" fmla="*/ 1833563 w 2109788"/>
                <a:gd name="connsiteY17" fmla="*/ 550434 h 3288872"/>
                <a:gd name="connsiteX18" fmla="*/ 1862138 w 2109788"/>
                <a:gd name="connsiteY18" fmla="*/ 593297 h 3288872"/>
                <a:gd name="connsiteX19" fmla="*/ 1871663 w 2109788"/>
                <a:gd name="connsiteY19" fmla="*/ 607584 h 3288872"/>
                <a:gd name="connsiteX20" fmla="*/ 1866900 w 2109788"/>
                <a:gd name="connsiteY20" fmla="*/ 640922 h 3288872"/>
                <a:gd name="connsiteX21" fmla="*/ 1857375 w 2109788"/>
                <a:gd name="connsiteY21" fmla="*/ 702834 h 3288872"/>
                <a:gd name="connsiteX22" fmla="*/ 1847850 w 2109788"/>
                <a:gd name="connsiteY22" fmla="*/ 731409 h 3288872"/>
                <a:gd name="connsiteX23" fmla="*/ 1838325 w 2109788"/>
                <a:gd name="connsiteY23" fmla="*/ 745697 h 3288872"/>
                <a:gd name="connsiteX24" fmla="*/ 1833563 w 2109788"/>
                <a:gd name="connsiteY24" fmla="*/ 764747 h 3288872"/>
                <a:gd name="connsiteX25" fmla="*/ 1828800 w 2109788"/>
                <a:gd name="connsiteY25" fmla="*/ 779034 h 3288872"/>
                <a:gd name="connsiteX26" fmla="*/ 1833563 w 2109788"/>
                <a:gd name="connsiteY26" fmla="*/ 807609 h 3288872"/>
                <a:gd name="connsiteX27" fmla="*/ 1843088 w 2109788"/>
                <a:gd name="connsiteY27" fmla="*/ 836184 h 3288872"/>
                <a:gd name="connsiteX28" fmla="*/ 1847850 w 2109788"/>
                <a:gd name="connsiteY28" fmla="*/ 850472 h 3288872"/>
                <a:gd name="connsiteX29" fmla="*/ 1857375 w 2109788"/>
                <a:gd name="connsiteY29" fmla="*/ 864759 h 3288872"/>
                <a:gd name="connsiteX30" fmla="*/ 1862138 w 2109788"/>
                <a:gd name="connsiteY30" fmla="*/ 883809 h 3288872"/>
                <a:gd name="connsiteX31" fmla="*/ 1871663 w 2109788"/>
                <a:gd name="connsiteY31" fmla="*/ 983822 h 3288872"/>
                <a:gd name="connsiteX32" fmla="*/ 1876425 w 2109788"/>
                <a:gd name="connsiteY32" fmla="*/ 1021922 h 3288872"/>
                <a:gd name="connsiteX33" fmla="*/ 1871663 w 2109788"/>
                <a:gd name="connsiteY33" fmla="*/ 1045734 h 3288872"/>
                <a:gd name="connsiteX34" fmla="*/ 1857375 w 2109788"/>
                <a:gd name="connsiteY34" fmla="*/ 1117172 h 3288872"/>
                <a:gd name="connsiteX35" fmla="*/ 1847850 w 2109788"/>
                <a:gd name="connsiteY35" fmla="*/ 1145747 h 3288872"/>
                <a:gd name="connsiteX36" fmla="*/ 1838325 w 2109788"/>
                <a:gd name="connsiteY36" fmla="*/ 1174322 h 3288872"/>
                <a:gd name="connsiteX37" fmla="*/ 1824038 w 2109788"/>
                <a:gd name="connsiteY37" fmla="*/ 1217184 h 3288872"/>
                <a:gd name="connsiteX38" fmla="*/ 1819275 w 2109788"/>
                <a:gd name="connsiteY38" fmla="*/ 1231472 h 3288872"/>
                <a:gd name="connsiteX39" fmla="*/ 1785938 w 2109788"/>
                <a:gd name="connsiteY39" fmla="*/ 1274334 h 3288872"/>
                <a:gd name="connsiteX40" fmla="*/ 1776413 w 2109788"/>
                <a:gd name="connsiteY40" fmla="*/ 1288622 h 3288872"/>
                <a:gd name="connsiteX41" fmla="*/ 1747838 w 2109788"/>
                <a:gd name="connsiteY41" fmla="*/ 1307672 h 3288872"/>
                <a:gd name="connsiteX42" fmla="*/ 1738313 w 2109788"/>
                <a:gd name="connsiteY42" fmla="*/ 1321959 h 3288872"/>
                <a:gd name="connsiteX43" fmla="*/ 1709738 w 2109788"/>
                <a:gd name="connsiteY43" fmla="*/ 1341009 h 3288872"/>
                <a:gd name="connsiteX44" fmla="*/ 1700213 w 2109788"/>
                <a:gd name="connsiteY44" fmla="*/ 1355297 h 3288872"/>
                <a:gd name="connsiteX45" fmla="*/ 1685925 w 2109788"/>
                <a:gd name="connsiteY45" fmla="*/ 1364822 h 3288872"/>
                <a:gd name="connsiteX46" fmla="*/ 1676400 w 2109788"/>
                <a:gd name="connsiteY46" fmla="*/ 1407684 h 3288872"/>
                <a:gd name="connsiteX47" fmla="*/ 1690688 w 2109788"/>
                <a:gd name="connsiteY47" fmla="*/ 1436259 h 3288872"/>
                <a:gd name="connsiteX48" fmla="*/ 1704975 w 2109788"/>
                <a:gd name="connsiteY48" fmla="*/ 1445784 h 3288872"/>
                <a:gd name="connsiteX49" fmla="*/ 1743075 w 2109788"/>
                <a:gd name="connsiteY49" fmla="*/ 1469597 h 3288872"/>
                <a:gd name="connsiteX50" fmla="*/ 1757363 w 2109788"/>
                <a:gd name="connsiteY50" fmla="*/ 1474359 h 3288872"/>
                <a:gd name="connsiteX51" fmla="*/ 1766888 w 2109788"/>
                <a:gd name="connsiteY51" fmla="*/ 1488647 h 3288872"/>
                <a:gd name="connsiteX52" fmla="*/ 1800225 w 2109788"/>
                <a:gd name="connsiteY52" fmla="*/ 1526747 h 3288872"/>
                <a:gd name="connsiteX53" fmla="*/ 1819275 w 2109788"/>
                <a:gd name="connsiteY53" fmla="*/ 1569609 h 3288872"/>
                <a:gd name="connsiteX54" fmla="*/ 1833563 w 2109788"/>
                <a:gd name="connsiteY54" fmla="*/ 1574372 h 3288872"/>
                <a:gd name="connsiteX55" fmla="*/ 1838325 w 2109788"/>
                <a:gd name="connsiteY55" fmla="*/ 1588659 h 3288872"/>
                <a:gd name="connsiteX56" fmla="*/ 1866900 w 2109788"/>
                <a:gd name="connsiteY56" fmla="*/ 1607709 h 3288872"/>
                <a:gd name="connsiteX57" fmla="*/ 1885950 w 2109788"/>
                <a:gd name="connsiteY57" fmla="*/ 1650572 h 3288872"/>
                <a:gd name="connsiteX58" fmla="*/ 1900238 w 2109788"/>
                <a:gd name="connsiteY58" fmla="*/ 1660097 h 3288872"/>
                <a:gd name="connsiteX59" fmla="*/ 1947863 w 2109788"/>
                <a:gd name="connsiteY59" fmla="*/ 1674384 h 3288872"/>
                <a:gd name="connsiteX60" fmla="*/ 1962150 w 2109788"/>
                <a:gd name="connsiteY60" fmla="*/ 1679147 h 3288872"/>
                <a:gd name="connsiteX61" fmla="*/ 1990725 w 2109788"/>
                <a:gd name="connsiteY61" fmla="*/ 1693434 h 3288872"/>
                <a:gd name="connsiteX62" fmla="*/ 2033588 w 2109788"/>
                <a:gd name="connsiteY62" fmla="*/ 1722009 h 3288872"/>
                <a:gd name="connsiteX63" fmla="*/ 2047875 w 2109788"/>
                <a:gd name="connsiteY63" fmla="*/ 1731534 h 3288872"/>
                <a:gd name="connsiteX64" fmla="*/ 2057400 w 2109788"/>
                <a:gd name="connsiteY64" fmla="*/ 1745822 h 3288872"/>
                <a:gd name="connsiteX65" fmla="*/ 2071688 w 2109788"/>
                <a:gd name="connsiteY65" fmla="*/ 1755347 h 3288872"/>
                <a:gd name="connsiteX66" fmla="*/ 2081213 w 2109788"/>
                <a:gd name="connsiteY66" fmla="*/ 1783922 h 3288872"/>
                <a:gd name="connsiteX67" fmla="*/ 2085975 w 2109788"/>
                <a:gd name="connsiteY67" fmla="*/ 1798209 h 3288872"/>
                <a:gd name="connsiteX68" fmla="*/ 2090738 w 2109788"/>
                <a:gd name="connsiteY68" fmla="*/ 1812497 h 3288872"/>
                <a:gd name="connsiteX69" fmla="*/ 2095500 w 2109788"/>
                <a:gd name="connsiteY69" fmla="*/ 1836309 h 3288872"/>
                <a:gd name="connsiteX70" fmla="*/ 2100263 w 2109788"/>
                <a:gd name="connsiteY70" fmla="*/ 1850597 h 3288872"/>
                <a:gd name="connsiteX71" fmla="*/ 2109788 w 2109788"/>
                <a:gd name="connsiteY71" fmla="*/ 1888697 h 3288872"/>
                <a:gd name="connsiteX72" fmla="*/ 2100263 w 2109788"/>
                <a:gd name="connsiteY72" fmla="*/ 1964897 h 3288872"/>
                <a:gd name="connsiteX73" fmla="*/ 2090738 w 2109788"/>
                <a:gd name="connsiteY73" fmla="*/ 1993472 h 3288872"/>
                <a:gd name="connsiteX74" fmla="*/ 2085975 w 2109788"/>
                <a:gd name="connsiteY74" fmla="*/ 2007759 h 3288872"/>
                <a:gd name="connsiteX75" fmla="*/ 2066925 w 2109788"/>
                <a:gd name="connsiteY75" fmla="*/ 2036334 h 3288872"/>
                <a:gd name="connsiteX76" fmla="*/ 2052638 w 2109788"/>
                <a:gd name="connsiteY76" fmla="*/ 2064909 h 3288872"/>
                <a:gd name="connsiteX77" fmla="*/ 2038350 w 2109788"/>
                <a:gd name="connsiteY77" fmla="*/ 2074434 h 3288872"/>
                <a:gd name="connsiteX78" fmla="*/ 2028825 w 2109788"/>
                <a:gd name="connsiteY78" fmla="*/ 2088722 h 3288872"/>
                <a:gd name="connsiteX79" fmla="*/ 2014538 w 2109788"/>
                <a:gd name="connsiteY79" fmla="*/ 2093484 h 3288872"/>
                <a:gd name="connsiteX80" fmla="*/ 1952625 w 2109788"/>
                <a:gd name="connsiteY80" fmla="*/ 2107772 h 3288872"/>
                <a:gd name="connsiteX81" fmla="*/ 1938338 w 2109788"/>
                <a:gd name="connsiteY81" fmla="*/ 2122059 h 3288872"/>
                <a:gd name="connsiteX82" fmla="*/ 1924050 w 2109788"/>
                <a:gd name="connsiteY82" fmla="*/ 2131584 h 3288872"/>
                <a:gd name="connsiteX83" fmla="*/ 1905000 w 2109788"/>
                <a:gd name="connsiteY83" fmla="*/ 2160159 h 3288872"/>
                <a:gd name="connsiteX84" fmla="*/ 1876425 w 2109788"/>
                <a:gd name="connsiteY84" fmla="*/ 2203022 h 3288872"/>
                <a:gd name="connsiteX85" fmla="*/ 1857375 w 2109788"/>
                <a:gd name="connsiteY85" fmla="*/ 2231597 h 3288872"/>
                <a:gd name="connsiteX86" fmla="*/ 1847850 w 2109788"/>
                <a:gd name="connsiteY86" fmla="*/ 2245884 h 3288872"/>
                <a:gd name="connsiteX87" fmla="*/ 1819275 w 2109788"/>
                <a:gd name="connsiteY87" fmla="*/ 2303034 h 3288872"/>
                <a:gd name="connsiteX88" fmla="*/ 1809750 w 2109788"/>
                <a:gd name="connsiteY88" fmla="*/ 2317322 h 3288872"/>
                <a:gd name="connsiteX89" fmla="*/ 1800225 w 2109788"/>
                <a:gd name="connsiteY89" fmla="*/ 2345897 h 3288872"/>
                <a:gd name="connsiteX90" fmla="*/ 1795463 w 2109788"/>
                <a:gd name="connsiteY90" fmla="*/ 2360184 h 3288872"/>
                <a:gd name="connsiteX91" fmla="*/ 1804988 w 2109788"/>
                <a:gd name="connsiteY91" fmla="*/ 2393522 h 3288872"/>
                <a:gd name="connsiteX92" fmla="*/ 1814513 w 2109788"/>
                <a:gd name="connsiteY92" fmla="*/ 2422097 h 3288872"/>
                <a:gd name="connsiteX93" fmla="*/ 1819275 w 2109788"/>
                <a:gd name="connsiteY93" fmla="*/ 2436384 h 3288872"/>
                <a:gd name="connsiteX94" fmla="*/ 1828800 w 2109788"/>
                <a:gd name="connsiteY94" fmla="*/ 2479247 h 3288872"/>
                <a:gd name="connsiteX95" fmla="*/ 1838325 w 2109788"/>
                <a:gd name="connsiteY95" fmla="*/ 2493534 h 3288872"/>
                <a:gd name="connsiteX96" fmla="*/ 1847850 w 2109788"/>
                <a:gd name="connsiteY96" fmla="*/ 2522109 h 3288872"/>
                <a:gd name="connsiteX97" fmla="*/ 1871663 w 2109788"/>
                <a:gd name="connsiteY97" fmla="*/ 2564972 h 3288872"/>
                <a:gd name="connsiteX98" fmla="*/ 1866900 w 2109788"/>
                <a:gd name="connsiteY98" fmla="*/ 2707847 h 3288872"/>
                <a:gd name="connsiteX99" fmla="*/ 1866900 w 2109788"/>
                <a:gd name="connsiteY99" fmla="*/ 2750709 h 3288872"/>
                <a:gd name="connsiteX100" fmla="*/ 1866900 w 2109788"/>
                <a:gd name="connsiteY100" fmla="*/ 3055509 h 3288872"/>
                <a:gd name="connsiteX101" fmla="*/ 1862138 w 2109788"/>
                <a:gd name="connsiteY101" fmla="*/ 3088847 h 3288872"/>
                <a:gd name="connsiteX102" fmla="*/ 1852613 w 2109788"/>
                <a:gd name="connsiteY102" fmla="*/ 3155522 h 3288872"/>
                <a:gd name="connsiteX103" fmla="*/ 1847850 w 2109788"/>
                <a:gd name="connsiteY103" fmla="*/ 3169809 h 3288872"/>
                <a:gd name="connsiteX104" fmla="*/ 1828800 w 2109788"/>
                <a:gd name="connsiteY104" fmla="*/ 3198384 h 3288872"/>
                <a:gd name="connsiteX105" fmla="*/ 1824038 w 2109788"/>
                <a:gd name="connsiteY105" fmla="*/ 3212672 h 3288872"/>
                <a:gd name="connsiteX106" fmla="*/ 1781175 w 2109788"/>
                <a:gd name="connsiteY106" fmla="*/ 3231722 h 3288872"/>
                <a:gd name="connsiteX107" fmla="*/ 1738313 w 2109788"/>
                <a:gd name="connsiteY107" fmla="*/ 3255534 h 3288872"/>
                <a:gd name="connsiteX108" fmla="*/ 1724025 w 2109788"/>
                <a:gd name="connsiteY108" fmla="*/ 3265059 h 3288872"/>
                <a:gd name="connsiteX109" fmla="*/ 1685925 w 2109788"/>
                <a:gd name="connsiteY109" fmla="*/ 3274584 h 3288872"/>
                <a:gd name="connsiteX110" fmla="*/ 1590675 w 2109788"/>
                <a:gd name="connsiteY110" fmla="*/ 3284109 h 3288872"/>
                <a:gd name="connsiteX111" fmla="*/ 1571625 w 2109788"/>
                <a:gd name="connsiteY111" fmla="*/ 3288872 h 3288872"/>
                <a:gd name="connsiteX112" fmla="*/ 1509713 w 2109788"/>
                <a:gd name="connsiteY112" fmla="*/ 3284109 h 3288872"/>
                <a:gd name="connsiteX113" fmla="*/ 1476375 w 2109788"/>
                <a:gd name="connsiteY113" fmla="*/ 3274584 h 3288872"/>
                <a:gd name="connsiteX114" fmla="*/ 1443038 w 2109788"/>
                <a:gd name="connsiteY114" fmla="*/ 3269822 h 3288872"/>
                <a:gd name="connsiteX115" fmla="*/ 1428750 w 2109788"/>
                <a:gd name="connsiteY115" fmla="*/ 3265059 h 3288872"/>
                <a:gd name="connsiteX116" fmla="*/ 1376363 w 2109788"/>
                <a:gd name="connsiteY116" fmla="*/ 3255534 h 3288872"/>
                <a:gd name="connsiteX117" fmla="*/ 1357313 w 2109788"/>
                <a:gd name="connsiteY117" fmla="*/ 3250772 h 3288872"/>
                <a:gd name="connsiteX118" fmla="*/ 1328738 w 2109788"/>
                <a:gd name="connsiteY118" fmla="*/ 3241247 h 3288872"/>
                <a:gd name="connsiteX119" fmla="*/ 1300163 w 2109788"/>
                <a:gd name="connsiteY119" fmla="*/ 3226959 h 3288872"/>
                <a:gd name="connsiteX120" fmla="*/ 1271588 w 2109788"/>
                <a:gd name="connsiteY120" fmla="*/ 3212672 h 3288872"/>
                <a:gd name="connsiteX121" fmla="*/ 1257300 w 2109788"/>
                <a:gd name="connsiteY121" fmla="*/ 3203147 h 3288872"/>
                <a:gd name="connsiteX122" fmla="*/ 1247775 w 2109788"/>
                <a:gd name="connsiteY122" fmla="*/ 3174572 h 3288872"/>
                <a:gd name="connsiteX123" fmla="*/ 1247775 w 2109788"/>
                <a:gd name="connsiteY123" fmla="*/ 3031697 h 3288872"/>
                <a:gd name="connsiteX124" fmla="*/ 1238250 w 2109788"/>
                <a:gd name="connsiteY124" fmla="*/ 2998359 h 3288872"/>
                <a:gd name="connsiteX125" fmla="*/ 1243013 w 2109788"/>
                <a:gd name="connsiteY125" fmla="*/ 2941209 h 3288872"/>
                <a:gd name="connsiteX126" fmla="*/ 1252538 w 2109788"/>
                <a:gd name="connsiteY126" fmla="*/ 2898347 h 3288872"/>
                <a:gd name="connsiteX127" fmla="*/ 1247775 w 2109788"/>
                <a:gd name="connsiteY127" fmla="*/ 2822147 h 3288872"/>
                <a:gd name="connsiteX128" fmla="*/ 1252538 w 2109788"/>
                <a:gd name="connsiteY128" fmla="*/ 2760234 h 3288872"/>
                <a:gd name="connsiteX129" fmla="*/ 1252538 w 2109788"/>
                <a:gd name="connsiteY129" fmla="*/ 2688797 h 3288872"/>
                <a:gd name="connsiteX130" fmla="*/ 1243013 w 2109788"/>
                <a:gd name="connsiteY130" fmla="*/ 2622122 h 3288872"/>
                <a:gd name="connsiteX131" fmla="*/ 1238250 w 2109788"/>
                <a:gd name="connsiteY131" fmla="*/ 2607834 h 3288872"/>
                <a:gd name="connsiteX132" fmla="*/ 1243013 w 2109788"/>
                <a:gd name="connsiteY132" fmla="*/ 2550684 h 3288872"/>
                <a:gd name="connsiteX133" fmla="*/ 1247775 w 2109788"/>
                <a:gd name="connsiteY133" fmla="*/ 2536397 h 3288872"/>
                <a:gd name="connsiteX134" fmla="*/ 1262063 w 2109788"/>
                <a:gd name="connsiteY134" fmla="*/ 2488772 h 3288872"/>
                <a:gd name="connsiteX135" fmla="*/ 1266825 w 2109788"/>
                <a:gd name="connsiteY135" fmla="*/ 2474484 h 3288872"/>
                <a:gd name="connsiteX136" fmla="*/ 1285875 w 2109788"/>
                <a:gd name="connsiteY136" fmla="*/ 2445909 h 3288872"/>
                <a:gd name="connsiteX137" fmla="*/ 1300163 w 2109788"/>
                <a:gd name="connsiteY137" fmla="*/ 2398284 h 3288872"/>
                <a:gd name="connsiteX138" fmla="*/ 1304925 w 2109788"/>
                <a:gd name="connsiteY138" fmla="*/ 2383997 h 3288872"/>
                <a:gd name="connsiteX139" fmla="*/ 1290638 w 2109788"/>
                <a:gd name="connsiteY139" fmla="*/ 2326847 h 3288872"/>
                <a:gd name="connsiteX140" fmla="*/ 1281113 w 2109788"/>
                <a:gd name="connsiteY140" fmla="*/ 2312559 h 3288872"/>
                <a:gd name="connsiteX141" fmla="*/ 1271588 w 2109788"/>
                <a:gd name="connsiteY141" fmla="*/ 2269697 h 3288872"/>
                <a:gd name="connsiteX142" fmla="*/ 1266825 w 2109788"/>
                <a:gd name="connsiteY142" fmla="*/ 2226834 h 3288872"/>
                <a:gd name="connsiteX143" fmla="*/ 1257300 w 2109788"/>
                <a:gd name="connsiteY143" fmla="*/ 2193497 h 3288872"/>
                <a:gd name="connsiteX144" fmla="*/ 1262063 w 2109788"/>
                <a:gd name="connsiteY144" fmla="*/ 2088722 h 3288872"/>
                <a:gd name="connsiteX145" fmla="*/ 1271588 w 2109788"/>
                <a:gd name="connsiteY145" fmla="*/ 2041097 h 3288872"/>
                <a:gd name="connsiteX146" fmla="*/ 1266825 w 2109788"/>
                <a:gd name="connsiteY146" fmla="*/ 1988709 h 3288872"/>
                <a:gd name="connsiteX147" fmla="*/ 1223963 w 2109788"/>
                <a:gd name="connsiteY147" fmla="*/ 1964897 h 3288872"/>
                <a:gd name="connsiteX148" fmla="*/ 1209675 w 2109788"/>
                <a:gd name="connsiteY148" fmla="*/ 1969659 h 3288872"/>
                <a:gd name="connsiteX149" fmla="*/ 1171575 w 2109788"/>
                <a:gd name="connsiteY149" fmla="*/ 1960134 h 3288872"/>
                <a:gd name="connsiteX150" fmla="*/ 1157288 w 2109788"/>
                <a:gd name="connsiteY150" fmla="*/ 1950609 h 3288872"/>
                <a:gd name="connsiteX151" fmla="*/ 1128713 w 2109788"/>
                <a:gd name="connsiteY151" fmla="*/ 1941084 h 3288872"/>
                <a:gd name="connsiteX152" fmla="*/ 1114425 w 2109788"/>
                <a:gd name="connsiteY152" fmla="*/ 1936322 h 3288872"/>
                <a:gd name="connsiteX153" fmla="*/ 1047750 w 2109788"/>
                <a:gd name="connsiteY153" fmla="*/ 1945847 h 3288872"/>
                <a:gd name="connsiteX154" fmla="*/ 1014413 w 2109788"/>
                <a:gd name="connsiteY154" fmla="*/ 1941084 h 3288872"/>
                <a:gd name="connsiteX155" fmla="*/ 952500 w 2109788"/>
                <a:gd name="connsiteY155" fmla="*/ 1950609 h 3288872"/>
                <a:gd name="connsiteX156" fmla="*/ 890588 w 2109788"/>
                <a:gd name="connsiteY156" fmla="*/ 1945847 h 3288872"/>
                <a:gd name="connsiteX157" fmla="*/ 876300 w 2109788"/>
                <a:gd name="connsiteY157" fmla="*/ 1941084 h 3288872"/>
                <a:gd name="connsiteX158" fmla="*/ 862013 w 2109788"/>
                <a:gd name="connsiteY158" fmla="*/ 1931559 h 3288872"/>
                <a:gd name="connsiteX159" fmla="*/ 842963 w 2109788"/>
                <a:gd name="connsiteY159" fmla="*/ 1926797 h 3288872"/>
                <a:gd name="connsiteX160" fmla="*/ 814388 w 2109788"/>
                <a:gd name="connsiteY160" fmla="*/ 1931559 h 3288872"/>
                <a:gd name="connsiteX161" fmla="*/ 785813 w 2109788"/>
                <a:gd name="connsiteY161" fmla="*/ 1917272 h 3288872"/>
                <a:gd name="connsiteX162" fmla="*/ 714375 w 2109788"/>
                <a:gd name="connsiteY162" fmla="*/ 1922034 h 3288872"/>
                <a:gd name="connsiteX163" fmla="*/ 671513 w 2109788"/>
                <a:gd name="connsiteY163" fmla="*/ 1898222 h 3288872"/>
                <a:gd name="connsiteX164" fmla="*/ 604838 w 2109788"/>
                <a:gd name="connsiteY164" fmla="*/ 1879172 h 3288872"/>
                <a:gd name="connsiteX165" fmla="*/ 566738 w 2109788"/>
                <a:gd name="connsiteY165" fmla="*/ 1874409 h 3288872"/>
                <a:gd name="connsiteX166" fmla="*/ 523875 w 2109788"/>
                <a:gd name="connsiteY166" fmla="*/ 1879172 h 3288872"/>
                <a:gd name="connsiteX167" fmla="*/ 423863 w 2109788"/>
                <a:gd name="connsiteY167" fmla="*/ 1869647 h 3288872"/>
                <a:gd name="connsiteX168" fmla="*/ 352425 w 2109788"/>
                <a:gd name="connsiteY168" fmla="*/ 1860122 h 3288872"/>
                <a:gd name="connsiteX169" fmla="*/ 252413 w 2109788"/>
                <a:gd name="connsiteY169" fmla="*/ 1869647 h 3288872"/>
                <a:gd name="connsiteX170" fmla="*/ 204788 w 2109788"/>
                <a:gd name="connsiteY170" fmla="*/ 1879172 h 3288872"/>
                <a:gd name="connsiteX171" fmla="*/ 166688 w 2109788"/>
                <a:gd name="connsiteY171" fmla="*/ 1888697 h 3288872"/>
                <a:gd name="connsiteX172" fmla="*/ 138113 w 2109788"/>
                <a:gd name="connsiteY172" fmla="*/ 1898222 h 3288872"/>
                <a:gd name="connsiteX173" fmla="*/ 109538 w 2109788"/>
                <a:gd name="connsiteY173" fmla="*/ 1902984 h 3288872"/>
                <a:gd name="connsiteX174" fmla="*/ 80963 w 2109788"/>
                <a:gd name="connsiteY174" fmla="*/ 1893459 h 3288872"/>
                <a:gd name="connsiteX175" fmla="*/ 66675 w 2109788"/>
                <a:gd name="connsiteY175" fmla="*/ 1888697 h 3288872"/>
                <a:gd name="connsiteX176" fmla="*/ 38100 w 2109788"/>
                <a:gd name="connsiteY176" fmla="*/ 1869647 h 3288872"/>
                <a:gd name="connsiteX177" fmla="*/ 19050 w 2109788"/>
                <a:gd name="connsiteY177" fmla="*/ 1841072 h 3288872"/>
                <a:gd name="connsiteX178" fmla="*/ 9525 w 2109788"/>
                <a:gd name="connsiteY178" fmla="*/ 1802972 h 3288872"/>
                <a:gd name="connsiteX179" fmla="*/ 0 w 2109788"/>
                <a:gd name="connsiteY179" fmla="*/ 1774397 h 3288872"/>
                <a:gd name="connsiteX180" fmla="*/ 9525 w 2109788"/>
                <a:gd name="connsiteY180" fmla="*/ 1745822 h 3288872"/>
                <a:gd name="connsiteX181" fmla="*/ 14288 w 2109788"/>
                <a:gd name="connsiteY181" fmla="*/ 1731534 h 3288872"/>
                <a:gd name="connsiteX182" fmla="*/ 23813 w 2109788"/>
                <a:gd name="connsiteY182" fmla="*/ 1717247 h 3288872"/>
                <a:gd name="connsiteX183" fmla="*/ 42863 w 2109788"/>
                <a:gd name="connsiteY183" fmla="*/ 1693434 h 3288872"/>
                <a:gd name="connsiteX184" fmla="*/ 47625 w 2109788"/>
                <a:gd name="connsiteY184" fmla="*/ 1679147 h 3288872"/>
                <a:gd name="connsiteX185" fmla="*/ 76200 w 2109788"/>
                <a:gd name="connsiteY185" fmla="*/ 1660097 h 3288872"/>
                <a:gd name="connsiteX186" fmla="*/ 95250 w 2109788"/>
                <a:gd name="connsiteY186" fmla="*/ 1645809 h 3288872"/>
                <a:gd name="connsiteX187" fmla="*/ 128588 w 2109788"/>
                <a:gd name="connsiteY187" fmla="*/ 1636284 h 3288872"/>
                <a:gd name="connsiteX188" fmla="*/ 171450 w 2109788"/>
                <a:gd name="connsiteY188" fmla="*/ 1626759 h 3288872"/>
                <a:gd name="connsiteX189" fmla="*/ 242888 w 2109788"/>
                <a:gd name="connsiteY189" fmla="*/ 1641047 h 3288872"/>
                <a:gd name="connsiteX190" fmla="*/ 257175 w 2109788"/>
                <a:gd name="connsiteY190" fmla="*/ 1650572 h 3288872"/>
                <a:gd name="connsiteX191" fmla="*/ 285750 w 2109788"/>
                <a:gd name="connsiteY191" fmla="*/ 1660097 h 3288872"/>
                <a:gd name="connsiteX192" fmla="*/ 461963 w 2109788"/>
                <a:gd name="connsiteY192" fmla="*/ 1650572 h 3288872"/>
                <a:gd name="connsiteX193" fmla="*/ 495300 w 2109788"/>
                <a:gd name="connsiteY193" fmla="*/ 1641047 h 3288872"/>
                <a:gd name="connsiteX194" fmla="*/ 514350 w 2109788"/>
                <a:gd name="connsiteY194" fmla="*/ 1636284 h 3288872"/>
                <a:gd name="connsiteX195" fmla="*/ 595313 w 2109788"/>
                <a:gd name="connsiteY195" fmla="*/ 1621997 h 3288872"/>
                <a:gd name="connsiteX196" fmla="*/ 657225 w 2109788"/>
                <a:gd name="connsiteY196" fmla="*/ 1612472 h 3288872"/>
                <a:gd name="connsiteX197" fmla="*/ 876300 w 2109788"/>
                <a:gd name="connsiteY197" fmla="*/ 1602947 h 3288872"/>
                <a:gd name="connsiteX198" fmla="*/ 904875 w 2109788"/>
                <a:gd name="connsiteY198" fmla="*/ 1588659 h 3288872"/>
                <a:gd name="connsiteX199" fmla="*/ 942975 w 2109788"/>
                <a:gd name="connsiteY199" fmla="*/ 1579134 h 3288872"/>
                <a:gd name="connsiteX200" fmla="*/ 1009650 w 2109788"/>
                <a:gd name="connsiteY200" fmla="*/ 1583897 h 3288872"/>
                <a:gd name="connsiteX201" fmla="*/ 1033463 w 2109788"/>
                <a:gd name="connsiteY201" fmla="*/ 1588659 h 3288872"/>
                <a:gd name="connsiteX202" fmla="*/ 1085850 w 2109788"/>
                <a:gd name="connsiteY202" fmla="*/ 1593422 h 3288872"/>
                <a:gd name="connsiteX203" fmla="*/ 1123950 w 2109788"/>
                <a:gd name="connsiteY203" fmla="*/ 1583897 h 3288872"/>
                <a:gd name="connsiteX204" fmla="*/ 1176338 w 2109788"/>
                <a:gd name="connsiteY204" fmla="*/ 1569609 h 3288872"/>
                <a:gd name="connsiteX205" fmla="*/ 1243013 w 2109788"/>
                <a:gd name="connsiteY205" fmla="*/ 1564847 h 3288872"/>
                <a:gd name="connsiteX206" fmla="*/ 1290638 w 2109788"/>
                <a:gd name="connsiteY206" fmla="*/ 1560084 h 3288872"/>
                <a:gd name="connsiteX207" fmla="*/ 1304925 w 2109788"/>
                <a:gd name="connsiteY207" fmla="*/ 1555322 h 3288872"/>
                <a:gd name="connsiteX208" fmla="*/ 1309688 w 2109788"/>
                <a:gd name="connsiteY208" fmla="*/ 1541034 h 3288872"/>
                <a:gd name="connsiteX209" fmla="*/ 1319213 w 2109788"/>
                <a:gd name="connsiteY209" fmla="*/ 1526747 h 3288872"/>
                <a:gd name="connsiteX210" fmla="*/ 1347788 w 2109788"/>
                <a:gd name="connsiteY210" fmla="*/ 1502934 h 3288872"/>
                <a:gd name="connsiteX211" fmla="*/ 1357313 w 2109788"/>
                <a:gd name="connsiteY211" fmla="*/ 1488647 h 3288872"/>
                <a:gd name="connsiteX212" fmla="*/ 1385888 w 2109788"/>
                <a:gd name="connsiteY212" fmla="*/ 1469597 h 3288872"/>
                <a:gd name="connsiteX213" fmla="*/ 1414463 w 2109788"/>
                <a:gd name="connsiteY213" fmla="*/ 1460072 h 3288872"/>
                <a:gd name="connsiteX214" fmla="*/ 1443038 w 2109788"/>
                <a:gd name="connsiteY214" fmla="*/ 1436259 h 3288872"/>
                <a:gd name="connsiteX215" fmla="*/ 1452563 w 2109788"/>
                <a:gd name="connsiteY215" fmla="*/ 1407684 h 3288872"/>
                <a:gd name="connsiteX216" fmla="*/ 1433513 w 2109788"/>
                <a:gd name="connsiteY216" fmla="*/ 1355297 h 3288872"/>
                <a:gd name="connsiteX217" fmla="*/ 1404938 w 2109788"/>
                <a:gd name="connsiteY217" fmla="*/ 1331484 h 3288872"/>
                <a:gd name="connsiteX218" fmla="*/ 1395413 w 2109788"/>
                <a:gd name="connsiteY218" fmla="*/ 1317197 h 3288872"/>
                <a:gd name="connsiteX219" fmla="*/ 1381125 w 2109788"/>
                <a:gd name="connsiteY219" fmla="*/ 1298147 h 3288872"/>
                <a:gd name="connsiteX220" fmla="*/ 1362075 w 2109788"/>
                <a:gd name="connsiteY220" fmla="*/ 1269572 h 3288872"/>
                <a:gd name="connsiteX221" fmla="*/ 1347788 w 2109788"/>
                <a:gd name="connsiteY221" fmla="*/ 1260047 h 3288872"/>
                <a:gd name="connsiteX222" fmla="*/ 1333500 w 2109788"/>
                <a:gd name="connsiteY222" fmla="*/ 1231472 h 3288872"/>
                <a:gd name="connsiteX223" fmla="*/ 1323975 w 2109788"/>
                <a:gd name="connsiteY223" fmla="*/ 1202897 h 3288872"/>
                <a:gd name="connsiteX224" fmla="*/ 1319213 w 2109788"/>
                <a:gd name="connsiteY224" fmla="*/ 1188609 h 3288872"/>
                <a:gd name="connsiteX225" fmla="*/ 1314450 w 2109788"/>
                <a:gd name="connsiteY225" fmla="*/ 1174322 h 3288872"/>
                <a:gd name="connsiteX226" fmla="*/ 1304925 w 2109788"/>
                <a:gd name="connsiteY226" fmla="*/ 1140984 h 3288872"/>
                <a:gd name="connsiteX227" fmla="*/ 1290638 w 2109788"/>
                <a:gd name="connsiteY227" fmla="*/ 1131459 h 3288872"/>
                <a:gd name="connsiteX228" fmla="*/ 1266825 w 2109788"/>
                <a:gd name="connsiteY228" fmla="*/ 1136222 h 3288872"/>
                <a:gd name="connsiteX229" fmla="*/ 1190625 w 2109788"/>
                <a:gd name="connsiteY229" fmla="*/ 1126697 h 3288872"/>
                <a:gd name="connsiteX230" fmla="*/ 1181100 w 2109788"/>
                <a:gd name="connsiteY230" fmla="*/ 1098122 h 3288872"/>
                <a:gd name="connsiteX231" fmla="*/ 1185863 w 2109788"/>
                <a:gd name="connsiteY231" fmla="*/ 1036209 h 3288872"/>
                <a:gd name="connsiteX232" fmla="*/ 1195388 w 2109788"/>
                <a:gd name="connsiteY232" fmla="*/ 1021922 h 3288872"/>
                <a:gd name="connsiteX233" fmla="*/ 1223963 w 2109788"/>
                <a:gd name="connsiteY233" fmla="*/ 998109 h 3288872"/>
                <a:gd name="connsiteX234" fmla="*/ 1238250 w 2109788"/>
                <a:gd name="connsiteY234" fmla="*/ 993347 h 3288872"/>
                <a:gd name="connsiteX235" fmla="*/ 1247775 w 2109788"/>
                <a:gd name="connsiteY235" fmla="*/ 979059 h 3288872"/>
                <a:gd name="connsiteX236" fmla="*/ 1276350 w 2109788"/>
                <a:gd name="connsiteY236" fmla="*/ 960009 h 3288872"/>
                <a:gd name="connsiteX237" fmla="*/ 1285875 w 2109788"/>
                <a:gd name="connsiteY237" fmla="*/ 931434 h 3288872"/>
                <a:gd name="connsiteX238" fmla="*/ 1290638 w 2109788"/>
                <a:gd name="connsiteY238" fmla="*/ 917147 h 3288872"/>
                <a:gd name="connsiteX239" fmla="*/ 1300163 w 2109788"/>
                <a:gd name="connsiteY239" fmla="*/ 902859 h 3288872"/>
                <a:gd name="connsiteX240" fmla="*/ 1295400 w 2109788"/>
                <a:gd name="connsiteY240" fmla="*/ 840947 h 3288872"/>
                <a:gd name="connsiteX241" fmla="*/ 1290638 w 2109788"/>
                <a:gd name="connsiteY241" fmla="*/ 826659 h 3288872"/>
                <a:gd name="connsiteX242" fmla="*/ 1276350 w 2109788"/>
                <a:gd name="connsiteY242" fmla="*/ 817134 h 3288872"/>
                <a:gd name="connsiteX243" fmla="*/ 1266825 w 2109788"/>
                <a:gd name="connsiteY243" fmla="*/ 788559 h 3288872"/>
                <a:gd name="connsiteX244" fmla="*/ 1262063 w 2109788"/>
                <a:gd name="connsiteY244" fmla="*/ 774272 h 3288872"/>
                <a:gd name="connsiteX245" fmla="*/ 1257300 w 2109788"/>
                <a:gd name="connsiteY245" fmla="*/ 755222 h 3288872"/>
                <a:gd name="connsiteX246" fmla="*/ 1252538 w 2109788"/>
                <a:gd name="connsiteY246" fmla="*/ 717122 h 3288872"/>
                <a:gd name="connsiteX247" fmla="*/ 1247775 w 2109788"/>
                <a:gd name="connsiteY247" fmla="*/ 702834 h 3288872"/>
                <a:gd name="connsiteX248" fmla="*/ 1238250 w 2109788"/>
                <a:gd name="connsiteY248" fmla="*/ 659972 h 3288872"/>
                <a:gd name="connsiteX249" fmla="*/ 1243013 w 2109788"/>
                <a:gd name="connsiteY249" fmla="*/ 626634 h 3288872"/>
                <a:gd name="connsiteX250" fmla="*/ 1247775 w 2109788"/>
                <a:gd name="connsiteY250" fmla="*/ 612347 h 3288872"/>
                <a:gd name="connsiteX251" fmla="*/ 1266825 w 2109788"/>
                <a:gd name="connsiteY251" fmla="*/ 607584 h 3288872"/>
                <a:gd name="connsiteX252" fmla="*/ 1290638 w 2109788"/>
                <a:gd name="connsiteY252" fmla="*/ 583772 h 3288872"/>
                <a:gd name="connsiteX253" fmla="*/ 1319213 w 2109788"/>
                <a:gd name="connsiteY253" fmla="*/ 555197 h 3288872"/>
                <a:gd name="connsiteX254" fmla="*/ 1323975 w 2109788"/>
                <a:gd name="connsiteY254" fmla="*/ 540909 h 3288872"/>
                <a:gd name="connsiteX255" fmla="*/ 1333500 w 2109788"/>
                <a:gd name="connsiteY255" fmla="*/ 526622 h 3288872"/>
                <a:gd name="connsiteX256" fmla="*/ 1338263 w 2109788"/>
                <a:gd name="connsiteY256" fmla="*/ 507572 h 3288872"/>
                <a:gd name="connsiteX257" fmla="*/ 1362075 w 2109788"/>
                <a:gd name="connsiteY257" fmla="*/ 440897 h 3288872"/>
                <a:gd name="connsiteX258" fmla="*/ 1371600 w 2109788"/>
                <a:gd name="connsiteY258" fmla="*/ 340884 h 3288872"/>
                <a:gd name="connsiteX259" fmla="*/ 1381125 w 2109788"/>
                <a:gd name="connsiteY259" fmla="*/ 298022 h 3288872"/>
                <a:gd name="connsiteX260" fmla="*/ 1385888 w 2109788"/>
                <a:gd name="connsiteY260" fmla="*/ 264684 h 3288872"/>
                <a:gd name="connsiteX261" fmla="*/ 1395413 w 2109788"/>
                <a:gd name="connsiteY261" fmla="*/ 236109 h 3288872"/>
                <a:gd name="connsiteX262" fmla="*/ 1400175 w 2109788"/>
                <a:gd name="connsiteY262" fmla="*/ 217059 h 3288872"/>
                <a:gd name="connsiteX263" fmla="*/ 1409700 w 2109788"/>
                <a:gd name="connsiteY263" fmla="*/ 121809 h 3288872"/>
                <a:gd name="connsiteX264" fmla="*/ 1433513 w 2109788"/>
                <a:gd name="connsiteY264" fmla="*/ 74184 h 3288872"/>
                <a:gd name="connsiteX265" fmla="*/ 1462088 w 2109788"/>
                <a:gd name="connsiteY265" fmla="*/ 50372 h 3288872"/>
                <a:gd name="connsiteX266" fmla="*/ 1490663 w 2109788"/>
                <a:gd name="connsiteY266" fmla="*/ 40847 h 3288872"/>
                <a:gd name="connsiteX267" fmla="*/ 1504950 w 2109788"/>
                <a:gd name="connsiteY267" fmla="*/ 36084 h 3288872"/>
                <a:gd name="connsiteX268" fmla="*/ 1519239 w 2109788"/>
                <a:gd name="connsiteY268" fmla="*/ 31322 h 3288872"/>
                <a:gd name="connsiteX269" fmla="*/ 1498047 w 2109788"/>
                <a:gd name="connsiteY269" fmla="*/ 600440 h 3288872"/>
                <a:gd name="connsiteX0" fmla="*/ 1583195 w 2109788"/>
                <a:gd name="connsiteY0" fmla="*/ 2775 h 3260326"/>
                <a:gd name="connsiteX1" fmla="*/ 1628775 w 2109788"/>
                <a:gd name="connsiteY1" fmla="*/ 2776 h 3260326"/>
                <a:gd name="connsiteX2" fmla="*/ 1643063 w 2109788"/>
                <a:gd name="connsiteY2" fmla="*/ 43257 h 3260326"/>
                <a:gd name="connsiteX3" fmla="*/ 1657350 w 2109788"/>
                <a:gd name="connsiteY3" fmla="*/ 112313 h 3260326"/>
                <a:gd name="connsiteX4" fmla="*/ 1666875 w 2109788"/>
                <a:gd name="connsiteY4" fmla="*/ 155176 h 3260326"/>
                <a:gd name="connsiteX5" fmla="*/ 1676400 w 2109788"/>
                <a:gd name="connsiteY5" fmla="*/ 217088 h 3260326"/>
                <a:gd name="connsiteX6" fmla="*/ 1685925 w 2109788"/>
                <a:gd name="connsiteY6" fmla="*/ 250426 h 3260326"/>
                <a:gd name="connsiteX7" fmla="*/ 1700213 w 2109788"/>
                <a:gd name="connsiteY7" fmla="*/ 326626 h 3260326"/>
                <a:gd name="connsiteX8" fmla="*/ 1709738 w 2109788"/>
                <a:gd name="connsiteY8" fmla="*/ 355201 h 3260326"/>
                <a:gd name="connsiteX9" fmla="*/ 1714500 w 2109788"/>
                <a:gd name="connsiteY9" fmla="*/ 369488 h 3260326"/>
                <a:gd name="connsiteX10" fmla="*/ 1724025 w 2109788"/>
                <a:gd name="connsiteY10" fmla="*/ 383776 h 3260326"/>
                <a:gd name="connsiteX11" fmla="*/ 1733550 w 2109788"/>
                <a:gd name="connsiteY11" fmla="*/ 412351 h 3260326"/>
                <a:gd name="connsiteX12" fmla="*/ 1752600 w 2109788"/>
                <a:gd name="connsiteY12" fmla="*/ 440926 h 3260326"/>
                <a:gd name="connsiteX13" fmla="*/ 1757363 w 2109788"/>
                <a:gd name="connsiteY13" fmla="*/ 455213 h 3260326"/>
                <a:gd name="connsiteX14" fmla="*/ 1781175 w 2109788"/>
                <a:gd name="connsiteY14" fmla="*/ 483788 h 3260326"/>
                <a:gd name="connsiteX15" fmla="*/ 1795463 w 2109788"/>
                <a:gd name="connsiteY15" fmla="*/ 488551 h 3260326"/>
                <a:gd name="connsiteX16" fmla="*/ 1804988 w 2109788"/>
                <a:gd name="connsiteY16" fmla="*/ 502838 h 3260326"/>
                <a:gd name="connsiteX17" fmla="*/ 1833563 w 2109788"/>
                <a:gd name="connsiteY17" fmla="*/ 521888 h 3260326"/>
                <a:gd name="connsiteX18" fmla="*/ 1862138 w 2109788"/>
                <a:gd name="connsiteY18" fmla="*/ 564751 h 3260326"/>
                <a:gd name="connsiteX19" fmla="*/ 1871663 w 2109788"/>
                <a:gd name="connsiteY19" fmla="*/ 579038 h 3260326"/>
                <a:gd name="connsiteX20" fmla="*/ 1866900 w 2109788"/>
                <a:gd name="connsiteY20" fmla="*/ 612376 h 3260326"/>
                <a:gd name="connsiteX21" fmla="*/ 1857375 w 2109788"/>
                <a:gd name="connsiteY21" fmla="*/ 674288 h 3260326"/>
                <a:gd name="connsiteX22" fmla="*/ 1847850 w 2109788"/>
                <a:gd name="connsiteY22" fmla="*/ 702863 h 3260326"/>
                <a:gd name="connsiteX23" fmla="*/ 1838325 w 2109788"/>
                <a:gd name="connsiteY23" fmla="*/ 717151 h 3260326"/>
                <a:gd name="connsiteX24" fmla="*/ 1833563 w 2109788"/>
                <a:gd name="connsiteY24" fmla="*/ 736201 h 3260326"/>
                <a:gd name="connsiteX25" fmla="*/ 1828800 w 2109788"/>
                <a:gd name="connsiteY25" fmla="*/ 750488 h 3260326"/>
                <a:gd name="connsiteX26" fmla="*/ 1833563 w 2109788"/>
                <a:gd name="connsiteY26" fmla="*/ 779063 h 3260326"/>
                <a:gd name="connsiteX27" fmla="*/ 1843088 w 2109788"/>
                <a:gd name="connsiteY27" fmla="*/ 807638 h 3260326"/>
                <a:gd name="connsiteX28" fmla="*/ 1847850 w 2109788"/>
                <a:gd name="connsiteY28" fmla="*/ 821926 h 3260326"/>
                <a:gd name="connsiteX29" fmla="*/ 1857375 w 2109788"/>
                <a:gd name="connsiteY29" fmla="*/ 836213 h 3260326"/>
                <a:gd name="connsiteX30" fmla="*/ 1862138 w 2109788"/>
                <a:gd name="connsiteY30" fmla="*/ 855263 h 3260326"/>
                <a:gd name="connsiteX31" fmla="*/ 1871663 w 2109788"/>
                <a:gd name="connsiteY31" fmla="*/ 955276 h 3260326"/>
                <a:gd name="connsiteX32" fmla="*/ 1876425 w 2109788"/>
                <a:gd name="connsiteY32" fmla="*/ 993376 h 3260326"/>
                <a:gd name="connsiteX33" fmla="*/ 1871663 w 2109788"/>
                <a:gd name="connsiteY33" fmla="*/ 1017188 h 3260326"/>
                <a:gd name="connsiteX34" fmla="*/ 1857375 w 2109788"/>
                <a:gd name="connsiteY34" fmla="*/ 1088626 h 3260326"/>
                <a:gd name="connsiteX35" fmla="*/ 1847850 w 2109788"/>
                <a:gd name="connsiteY35" fmla="*/ 1117201 h 3260326"/>
                <a:gd name="connsiteX36" fmla="*/ 1838325 w 2109788"/>
                <a:gd name="connsiteY36" fmla="*/ 1145776 h 3260326"/>
                <a:gd name="connsiteX37" fmla="*/ 1824038 w 2109788"/>
                <a:gd name="connsiteY37" fmla="*/ 1188638 h 3260326"/>
                <a:gd name="connsiteX38" fmla="*/ 1819275 w 2109788"/>
                <a:gd name="connsiteY38" fmla="*/ 1202926 h 3260326"/>
                <a:gd name="connsiteX39" fmla="*/ 1785938 w 2109788"/>
                <a:gd name="connsiteY39" fmla="*/ 1245788 h 3260326"/>
                <a:gd name="connsiteX40" fmla="*/ 1776413 w 2109788"/>
                <a:gd name="connsiteY40" fmla="*/ 1260076 h 3260326"/>
                <a:gd name="connsiteX41" fmla="*/ 1747838 w 2109788"/>
                <a:gd name="connsiteY41" fmla="*/ 1279126 h 3260326"/>
                <a:gd name="connsiteX42" fmla="*/ 1738313 w 2109788"/>
                <a:gd name="connsiteY42" fmla="*/ 1293413 h 3260326"/>
                <a:gd name="connsiteX43" fmla="*/ 1709738 w 2109788"/>
                <a:gd name="connsiteY43" fmla="*/ 1312463 h 3260326"/>
                <a:gd name="connsiteX44" fmla="*/ 1700213 w 2109788"/>
                <a:gd name="connsiteY44" fmla="*/ 1326751 h 3260326"/>
                <a:gd name="connsiteX45" fmla="*/ 1685925 w 2109788"/>
                <a:gd name="connsiteY45" fmla="*/ 1336276 h 3260326"/>
                <a:gd name="connsiteX46" fmla="*/ 1676400 w 2109788"/>
                <a:gd name="connsiteY46" fmla="*/ 1379138 h 3260326"/>
                <a:gd name="connsiteX47" fmla="*/ 1690688 w 2109788"/>
                <a:gd name="connsiteY47" fmla="*/ 1407713 h 3260326"/>
                <a:gd name="connsiteX48" fmla="*/ 1704975 w 2109788"/>
                <a:gd name="connsiteY48" fmla="*/ 1417238 h 3260326"/>
                <a:gd name="connsiteX49" fmla="*/ 1743075 w 2109788"/>
                <a:gd name="connsiteY49" fmla="*/ 1441051 h 3260326"/>
                <a:gd name="connsiteX50" fmla="*/ 1757363 w 2109788"/>
                <a:gd name="connsiteY50" fmla="*/ 1445813 h 3260326"/>
                <a:gd name="connsiteX51" fmla="*/ 1766888 w 2109788"/>
                <a:gd name="connsiteY51" fmla="*/ 1460101 h 3260326"/>
                <a:gd name="connsiteX52" fmla="*/ 1800225 w 2109788"/>
                <a:gd name="connsiteY52" fmla="*/ 1498201 h 3260326"/>
                <a:gd name="connsiteX53" fmla="*/ 1819275 w 2109788"/>
                <a:gd name="connsiteY53" fmla="*/ 1541063 h 3260326"/>
                <a:gd name="connsiteX54" fmla="*/ 1833563 w 2109788"/>
                <a:gd name="connsiteY54" fmla="*/ 1545826 h 3260326"/>
                <a:gd name="connsiteX55" fmla="*/ 1838325 w 2109788"/>
                <a:gd name="connsiteY55" fmla="*/ 1560113 h 3260326"/>
                <a:gd name="connsiteX56" fmla="*/ 1866900 w 2109788"/>
                <a:gd name="connsiteY56" fmla="*/ 1579163 h 3260326"/>
                <a:gd name="connsiteX57" fmla="*/ 1885950 w 2109788"/>
                <a:gd name="connsiteY57" fmla="*/ 1622026 h 3260326"/>
                <a:gd name="connsiteX58" fmla="*/ 1900238 w 2109788"/>
                <a:gd name="connsiteY58" fmla="*/ 1631551 h 3260326"/>
                <a:gd name="connsiteX59" fmla="*/ 1947863 w 2109788"/>
                <a:gd name="connsiteY59" fmla="*/ 1645838 h 3260326"/>
                <a:gd name="connsiteX60" fmla="*/ 1962150 w 2109788"/>
                <a:gd name="connsiteY60" fmla="*/ 1650601 h 3260326"/>
                <a:gd name="connsiteX61" fmla="*/ 1990725 w 2109788"/>
                <a:gd name="connsiteY61" fmla="*/ 1664888 h 3260326"/>
                <a:gd name="connsiteX62" fmla="*/ 2033588 w 2109788"/>
                <a:gd name="connsiteY62" fmla="*/ 1693463 h 3260326"/>
                <a:gd name="connsiteX63" fmla="*/ 2047875 w 2109788"/>
                <a:gd name="connsiteY63" fmla="*/ 1702988 h 3260326"/>
                <a:gd name="connsiteX64" fmla="*/ 2057400 w 2109788"/>
                <a:gd name="connsiteY64" fmla="*/ 1717276 h 3260326"/>
                <a:gd name="connsiteX65" fmla="*/ 2071688 w 2109788"/>
                <a:gd name="connsiteY65" fmla="*/ 1726801 h 3260326"/>
                <a:gd name="connsiteX66" fmla="*/ 2081213 w 2109788"/>
                <a:gd name="connsiteY66" fmla="*/ 1755376 h 3260326"/>
                <a:gd name="connsiteX67" fmla="*/ 2085975 w 2109788"/>
                <a:gd name="connsiteY67" fmla="*/ 1769663 h 3260326"/>
                <a:gd name="connsiteX68" fmla="*/ 2090738 w 2109788"/>
                <a:gd name="connsiteY68" fmla="*/ 1783951 h 3260326"/>
                <a:gd name="connsiteX69" fmla="*/ 2095500 w 2109788"/>
                <a:gd name="connsiteY69" fmla="*/ 1807763 h 3260326"/>
                <a:gd name="connsiteX70" fmla="*/ 2100263 w 2109788"/>
                <a:gd name="connsiteY70" fmla="*/ 1822051 h 3260326"/>
                <a:gd name="connsiteX71" fmla="*/ 2109788 w 2109788"/>
                <a:gd name="connsiteY71" fmla="*/ 1860151 h 3260326"/>
                <a:gd name="connsiteX72" fmla="*/ 2100263 w 2109788"/>
                <a:gd name="connsiteY72" fmla="*/ 1936351 h 3260326"/>
                <a:gd name="connsiteX73" fmla="*/ 2090738 w 2109788"/>
                <a:gd name="connsiteY73" fmla="*/ 1964926 h 3260326"/>
                <a:gd name="connsiteX74" fmla="*/ 2085975 w 2109788"/>
                <a:gd name="connsiteY74" fmla="*/ 1979213 h 3260326"/>
                <a:gd name="connsiteX75" fmla="*/ 2066925 w 2109788"/>
                <a:gd name="connsiteY75" fmla="*/ 2007788 h 3260326"/>
                <a:gd name="connsiteX76" fmla="*/ 2052638 w 2109788"/>
                <a:gd name="connsiteY76" fmla="*/ 2036363 h 3260326"/>
                <a:gd name="connsiteX77" fmla="*/ 2038350 w 2109788"/>
                <a:gd name="connsiteY77" fmla="*/ 2045888 h 3260326"/>
                <a:gd name="connsiteX78" fmla="*/ 2028825 w 2109788"/>
                <a:gd name="connsiteY78" fmla="*/ 2060176 h 3260326"/>
                <a:gd name="connsiteX79" fmla="*/ 2014538 w 2109788"/>
                <a:gd name="connsiteY79" fmla="*/ 2064938 h 3260326"/>
                <a:gd name="connsiteX80" fmla="*/ 1952625 w 2109788"/>
                <a:gd name="connsiteY80" fmla="*/ 2079226 h 3260326"/>
                <a:gd name="connsiteX81" fmla="*/ 1938338 w 2109788"/>
                <a:gd name="connsiteY81" fmla="*/ 2093513 h 3260326"/>
                <a:gd name="connsiteX82" fmla="*/ 1924050 w 2109788"/>
                <a:gd name="connsiteY82" fmla="*/ 2103038 h 3260326"/>
                <a:gd name="connsiteX83" fmla="*/ 1905000 w 2109788"/>
                <a:gd name="connsiteY83" fmla="*/ 2131613 h 3260326"/>
                <a:gd name="connsiteX84" fmla="*/ 1876425 w 2109788"/>
                <a:gd name="connsiteY84" fmla="*/ 2174476 h 3260326"/>
                <a:gd name="connsiteX85" fmla="*/ 1857375 w 2109788"/>
                <a:gd name="connsiteY85" fmla="*/ 2203051 h 3260326"/>
                <a:gd name="connsiteX86" fmla="*/ 1847850 w 2109788"/>
                <a:gd name="connsiteY86" fmla="*/ 2217338 h 3260326"/>
                <a:gd name="connsiteX87" fmla="*/ 1819275 w 2109788"/>
                <a:gd name="connsiteY87" fmla="*/ 2274488 h 3260326"/>
                <a:gd name="connsiteX88" fmla="*/ 1809750 w 2109788"/>
                <a:gd name="connsiteY88" fmla="*/ 2288776 h 3260326"/>
                <a:gd name="connsiteX89" fmla="*/ 1800225 w 2109788"/>
                <a:gd name="connsiteY89" fmla="*/ 2317351 h 3260326"/>
                <a:gd name="connsiteX90" fmla="*/ 1795463 w 2109788"/>
                <a:gd name="connsiteY90" fmla="*/ 2331638 h 3260326"/>
                <a:gd name="connsiteX91" fmla="*/ 1804988 w 2109788"/>
                <a:gd name="connsiteY91" fmla="*/ 2364976 h 3260326"/>
                <a:gd name="connsiteX92" fmla="*/ 1814513 w 2109788"/>
                <a:gd name="connsiteY92" fmla="*/ 2393551 h 3260326"/>
                <a:gd name="connsiteX93" fmla="*/ 1819275 w 2109788"/>
                <a:gd name="connsiteY93" fmla="*/ 2407838 h 3260326"/>
                <a:gd name="connsiteX94" fmla="*/ 1828800 w 2109788"/>
                <a:gd name="connsiteY94" fmla="*/ 2450701 h 3260326"/>
                <a:gd name="connsiteX95" fmla="*/ 1838325 w 2109788"/>
                <a:gd name="connsiteY95" fmla="*/ 2464988 h 3260326"/>
                <a:gd name="connsiteX96" fmla="*/ 1847850 w 2109788"/>
                <a:gd name="connsiteY96" fmla="*/ 2493563 h 3260326"/>
                <a:gd name="connsiteX97" fmla="*/ 1871663 w 2109788"/>
                <a:gd name="connsiteY97" fmla="*/ 2536426 h 3260326"/>
                <a:gd name="connsiteX98" fmla="*/ 1866900 w 2109788"/>
                <a:gd name="connsiteY98" fmla="*/ 2679301 h 3260326"/>
                <a:gd name="connsiteX99" fmla="*/ 1866900 w 2109788"/>
                <a:gd name="connsiteY99" fmla="*/ 2722163 h 3260326"/>
                <a:gd name="connsiteX100" fmla="*/ 1866900 w 2109788"/>
                <a:gd name="connsiteY100" fmla="*/ 3026963 h 3260326"/>
                <a:gd name="connsiteX101" fmla="*/ 1862138 w 2109788"/>
                <a:gd name="connsiteY101" fmla="*/ 3060301 h 3260326"/>
                <a:gd name="connsiteX102" fmla="*/ 1852613 w 2109788"/>
                <a:gd name="connsiteY102" fmla="*/ 3126976 h 3260326"/>
                <a:gd name="connsiteX103" fmla="*/ 1847850 w 2109788"/>
                <a:gd name="connsiteY103" fmla="*/ 3141263 h 3260326"/>
                <a:gd name="connsiteX104" fmla="*/ 1828800 w 2109788"/>
                <a:gd name="connsiteY104" fmla="*/ 3169838 h 3260326"/>
                <a:gd name="connsiteX105" fmla="*/ 1824038 w 2109788"/>
                <a:gd name="connsiteY105" fmla="*/ 3184126 h 3260326"/>
                <a:gd name="connsiteX106" fmla="*/ 1781175 w 2109788"/>
                <a:gd name="connsiteY106" fmla="*/ 3203176 h 3260326"/>
                <a:gd name="connsiteX107" fmla="*/ 1738313 w 2109788"/>
                <a:gd name="connsiteY107" fmla="*/ 3226988 h 3260326"/>
                <a:gd name="connsiteX108" fmla="*/ 1724025 w 2109788"/>
                <a:gd name="connsiteY108" fmla="*/ 3236513 h 3260326"/>
                <a:gd name="connsiteX109" fmla="*/ 1685925 w 2109788"/>
                <a:gd name="connsiteY109" fmla="*/ 3246038 h 3260326"/>
                <a:gd name="connsiteX110" fmla="*/ 1590675 w 2109788"/>
                <a:gd name="connsiteY110" fmla="*/ 3255563 h 3260326"/>
                <a:gd name="connsiteX111" fmla="*/ 1571625 w 2109788"/>
                <a:gd name="connsiteY111" fmla="*/ 3260326 h 3260326"/>
                <a:gd name="connsiteX112" fmla="*/ 1509713 w 2109788"/>
                <a:gd name="connsiteY112" fmla="*/ 3255563 h 3260326"/>
                <a:gd name="connsiteX113" fmla="*/ 1476375 w 2109788"/>
                <a:gd name="connsiteY113" fmla="*/ 3246038 h 3260326"/>
                <a:gd name="connsiteX114" fmla="*/ 1443038 w 2109788"/>
                <a:gd name="connsiteY114" fmla="*/ 3241276 h 3260326"/>
                <a:gd name="connsiteX115" fmla="*/ 1428750 w 2109788"/>
                <a:gd name="connsiteY115" fmla="*/ 3236513 h 3260326"/>
                <a:gd name="connsiteX116" fmla="*/ 1376363 w 2109788"/>
                <a:gd name="connsiteY116" fmla="*/ 3226988 h 3260326"/>
                <a:gd name="connsiteX117" fmla="*/ 1357313 w 2109788"/>
                <a:gd name="connsiteY117" fmla="*/ 3222226 h 3260326"/>
                <a:gd name="connsiteX118" fmla="*/ 1328738 w 2109788"/>
                <a:gd name="connsiteY118" fmla="*/ 3212701 h 3260326"/>
                <a:gd name="connsiteX119" fmla="*/ 1300163 w 2109788"/>
                <a:gd name="connsiteY119" fmla="*/ 3198413 h 3260326"/>
                <a:gd name="connsiteX120" fmla="*/ 1271588 w 2109788"/>
                <a:gd name="connsiteY120" fmla="*/ 3184126 h 3260326"/>
                <a:gd name="connsiteX121" fmla="*/ 1257300 w 2109788"/>
                <a:gd name="connsiteY121" fmla="*/ 3174601 h 3260326"/>
                <a:gd name="connsiteX122" fmla="*/ 1247775 w 2109788"/>
                <a:gd name="connsiteY122" fmla="*/ 3146026 h 3260326"/>
                <a:gd name="connsiteX123" fmla="*/ 1247775 w 2109788"/>
                <a:gd name="connsiteY123" fmla="*/ 3003151 h 3260326"/>
                <a:gd name="connsiteX124" fmla="*/ 1238250 w 2109788"/>
                <a:gd name="connsiteY124" fmla="*/ 2969813 h 3260326"/>
                <a:gd name="connsiteX125" fmla="*/ 1243013 w 2109788"/>
                <a:gd name="connsiteY125" fmla="*/ 2912663 h 3260326"/>
                <a:gd name="connsiteX126" fmla="*/ 1252538 w 2109788"/>
                <a:gd name="connsiteY126" fmla="*/ 2869801 h 3260326"/>
                <a:gd name="connsiteX127" fmla="*/ 1247775 w 2109788"/>
                <a:gd name="connsiteY127" fmla="*/ 2793601 h 3260326"/>
                <a:gd name="connsiteX128" fmla="*/ 1252538 w 2109788"/>
                <a:gd name="connsiteY128" fmla="*/ 2731688 h 3260326"/>
                <a:gd name="connsiteX129" fmla="*/ 1252538 w 2109788"/>
                <a:gd name="connsiteY129" fmla="*/ 2660251 h 3260326"/>
                <a:gd name="connsiteX130" fmla="*/ 1243013 w 2109788"/>
                <a:gd name="connsiteY130" fmla="*/ 2593576 h 3260326"/>
                <a:gd name="connsiteX131" fmla="*/ 1238250 w 2109788"/>
                <a:gd name="connsiteY131" fmla="*/ 2579288 h 3260326"/>
                <a:gd name="connsiteX132" fmla="*/ 1243013 w 2109788"/>
                <a:gd name="connsiteY132" fmla="*/ 2522138 h 3260326"/>
                <a:gd name="connsiteX133" fmla="*/ 1247775 w 2109788"/>
                <a:gd name="connsiteY133" fmla="*/ 2507851 h 3260326"/>
                <a:gd name="connsiteX134" fmla="*/ 1262063 w 2109788"/>
                <a:gd name="connsiteY134" fmla="*/ 2460226 h 3260326"/>
                <a:gd name="connsiteX135" fmla="*/ 1266825 w 2109788"/>
                <a:gd name="connsiteY135" fmla="*/ 2445938 h 3260326"/>
                <a:gd name="connsiteX136" fmla="*/ 1285875 w 2109788"/>
                <a:gd name="connsiteY136" fmla="*/ 2417363 h 3260326"/>
                <a:gd name="connsiteX137" fmla="*/ 1300163 w 2109788"/>
                <a:gd name="connsiteY137" fmla="*/ 2369738 h 3260326"/>
                <a:gd name="connsiteX138" fmla="*/ 1304925 w 2109788"/>
                <a:gd name="connsiteY138" fmla="*/ 2355451 h 3260326"/>
                <a:gd name="connsiteX139" fmla="*/ 1290638 w 2109788"/>
                <a:gd name="connsiteY139" fmla="*/ 2298301 h 3260326"/>
                <a:gd name="connsiteX140" fmla="*/ 1281113 w 2109788"/>
                <a:gd name="connsiteY140" fmla="*/ 2284013 h 3260326"/>
                <a:gd name="connsiteX141" fmla="*/ 1271588 w 2109788"/>
                <a:gd name="connsiteY141" fmla="*/ 2241151 h 3260326"/>
                <a:gd name="connsiteX142" fmla="*/ 1266825 w 2109788"/>
                <a:gd name="connsiteY142" fmla="*/ 2198288 h 3260326"/>
                <a:gd name="connsiteX143" fmla="*/ 1257300 w 2109788"/>
                <a:gd name="connsiteY143" fmla="*/ 2164951 h 3260326"/>
                <a:gd name="connsiteX144" fmla="*/ 1262063 w 2109788"/>
                <a:gd name="connsiteY144" fmla="*/ 2060176 h 3260326"/>
                <a:gd name="connsiteX145" fmla="*/ 1271588 w 2109788"/>
                <a:gd name="connsiteY145" fmla="*/ 2012551 h 3260326"/>
                <a:gd name="connsiteX146" fmla="*/ 1266825 w 2109788"/>
                <a:gd name="connsiteY146" fmla="*/ 1960163 h 3260326"/>
                <a:gd name="connsiteX147" fmla="*/ 1223963 w 2109788"/>
                <a:gd name="connsiteY147" fmla="*/ 1936351 h 3260326"/>
                <a:gd name="connsiteX148" fmla="*/ 1209675 w 2109788"/>
                <a:gd name="connsiteY148" fmla="*/ 1941113 h 3260326"/>
                <a:gd name="connsiteX149" fmla="*/ 1171575 w 2109788"/>
                <a:gd name="connsiteY149" fmla="*/ 1931588 h 3260326"/>
                <a:gd name="connsiteX150" fmla="*/ 1157288 w 2109788"/>
                <a:gd name="connsiteY150" fmla="*/ 1922063 h 3260326"/>
                <a:gd name="connsiteX151" fmla="*/ 1128713 w 2109788"/>
                <a:gd name="connsiteY151" fmla="*/ 1912538 h 3260326"/>
                <a:gd name="connsiteX152" fmla="*/ 1114425 w 2109788"/>
                <a:gd name="connsiteY152" fmla="*/ 1907776 h 3260326"/>
                <a:gd name="connsiteX153" fmla="*/ 1047750 w 2109788"/>
                <a:gd name="connsiteY153" fmla="*/ 1917301 h 3260326"/>
                <a:gd name="connsiteX154" fmla="*/ 1014413 w 2109788"/>
                <a:gd name="connsiteY154" fmla="*/ 1912538 h 3260326"/>
                <a:gd name="connsiteX155" fmla="*/ 952500 w 2109788"/>
                <a:gd name="connsiteY155" fmla="*/ 1922063 h 3260326"/>
                <a:gd name="connsiteX156" fmla="*/ 890588 w 2109788"/>
                <a:gd name="connsiteY156" fmla="*/ 1917301 h 3260326"/>
                <a:gd name="connsiteX157" fmla="*/ 876300 w 2109788"/>
                <a:gd name="connsiteY157" fmla="*/ 1912538 h 3260326"/>
                <a:gd name="connsiteX158" fmla="*/ 862013 w 2109788"/>
                <a:gd name="connsiteY158" fmla="*/ 1903013 h 3260326"/>
                <a:gd name="connsiteX159" fmla="*/ 842963 w 2109788"/>
                <a:gd name="connsiteY159" fmla="*/ 1898251 h 3260326"/>
                <a:gd name="connsiteX160" fmla="*/ 814388 w 2109788"/>
                <a:gd name="connsiteY160" fmla="*/ 1903013 h 3260326"/>
                <a:gd name="connsiteX161" fmla="*/ 785813 w 2109788"/>
                <a:gd name="connsiteY161" fmla="*/ 1888726 h 3260326"/>
                <a:gd name="connsiteX162" fmla="*/ 714375 w 2109788"/>
                <a:gd name="connsiteY162" fmla="*/ 1893488 h 3260326"/>
                <a:gd name="connsiteX163" fmla="*/ 671513 w 2109788"/>
                <a:gd name="connsiteY163" fmla="*/ 1869676 h 3260326"/>
                <a:gd name="connsiteX164" fmla="*/ 604838 w 2109788"/>
                <a:gd name="connsiteY164" fmla="*/ 1850626 h 3260326"/>
                <a:gd name="connsiteX165" fmla="*/ 566738 w 2109788"/>
                <a:gd name="connsiteY165" fmla="*/ 1845863 h 3260326"/>
                <a:gd name="connsiteX166" fmla="*/ 523875 w 2109788"/>
                <a:gd name="connsiteY166" fmla="*/ 1850626 h 3260326"/>
                <a:gd name="connsiteX167" fmla="*/ 423863 w 2109788"/>
                <a:gd name="connsiteY167" fmla="*/ 1841101 h 3260326"/>
                <a:gd name="connsiteX168" fmla="*/ 352425 w 2109788"/>
                <a:gd name="connsiteY168" fmla="*/ 1831576 h 3260326"/>
                <a:gd name="connsiteX169" fmla="*/ 252413 w 2109788"/>
                <a:gd name="connsiteY169" fmla="*/ 1841101 h 3260326"/>
                <a:gd name="connsiteX170" fmla="*/ 204788 w 2109788"/>
                <a:gd name="connsiteY170" fmla="*/ 1850626 h 3260326"/>
                <a:gd name="connsiteX171" fmla="*/ 166688 w 2109788"/>
                <a:gd name="connsiteY171" fmla="*/ 1860151 h 3260326"/>
                <a:gd name="connsiteX172" fmla="*/ 138113 w 2109788"/>
                <a:gd name="connsiteY172" fmla="*/ 1869676 h 3260326"/>
                <a:gd name="connsiteX173" fmla="*/ 109538 w 2109788"/>
                <a:gd name="connsiteY173" fmla="*/ 1874438 h 3260326"/>
                <a:gd name="connsiteX174" fmla="*/ 80963 w 2109788"/>
                <a:gd name="connsiteY174" fmla="*/ 1864913 h 3260326"/>
                <a:gd name="connsiteX175" fmla="*/ 66675 w 2109788"/>
                <a:gd name="connsiteY175" fmla="*/ 1860151 h 3260326"/>
                <a:gd name="connsiteX176" fmla="*/ 38100 w 2109788"/>
                <a:gd name="connsiteY176" fmla="*/ 1841101 h 3260326"/>
                <a:gd name="connsiteX177" fmla="*/ 19050 w 2109788"/>
                <a:gd name="connsiteY177" fmla="*/ 1812526 h 3260326"/>
                <a:gd name="connsiteX178" fmla="*/ 9525 w 2109788"/>
                <a:gd name="connsiteY178" fmla="*/ 1774426 h 3260326"/>
                <a:gd name="connsiteX179" fmla="*/ 0 w 2109788"/>
                <a:gd name="connsiteY179" fmla="*/ 1745851 h 3260326"/>
                <a:gd name="connsiteX180" fmla="*/ 9525 w 2109788"/>
                <a:gd name="connsiteY180" fmla="*/ 1717276 h 3260326"/>
                <a:gd name="connsiteX181" fmla="*/ 14288 w 2109788"/>
                <a:gd name="connsiteY181" fmla="*/ 1702988 h 3260326"/>
                <a:gd name="connsiteX182" fmla="*/ 23813 w 2109788"/>
                <a:gd name="connsiteY182" fmla="*/ 1688701 h 3260326"/>
                <a:gd name="connsiteX183" fmla="*/ 42863 w 2109788"/>
                <a:gd name="connsiteY183" fmla="*/ 1664888 h 3260326"/>
                <a:gd name="connsiteX184" fmla="*/ 47625 w 2109788"/>
                <a:gd name="connsiteY184" fmla="*/ 1650601 h 3260326"/>
                <a:gd name="connsiteX185" fmla="*/ 76200 w 2109788"/>
                <a:gd name="connsiteY185" fmla="*/ 1631551 h 3260326"/>
                <a:gd name="connsiteX186" fmla="*/ 95250 w 2109788"/>
                <a:gd name="connsiteY186" fmla="*/ 1617263 h 3260326"/>
                <a:gd name="connsiteX187" fmla="*/ 128588 w 2109788"/>
                <a:gd name="connsiteY187" fmla="*/ 1607738 h 3260326"/>
                <a:gd name="connsiteX188" fmla="*/ 171450 w 2109788"/>
                <a:gd name="connsiteY188" fmla="*/ 1598213 h 3260326"/>
                <a:gd name="connsiteX189" fmla="*/ 242888 w 2109788"/>
                <a:gd name="connsiteY189" fmla="*/ 1612501 h 3260326"/>
                <a:gd name="connsiteX190" fmla="*/ 257175 w 2109788"/>
                <a:gd name="connsiteY190" fmla="*/ 1622026 h 3260326"/>
                <a:gd name="connsiteX191" fmla="*/ 285750 w 2109788"/>
                <a:gd name="connsiteY191" fmla="*/ 1631551 h 3260326"/>
                <a:gd name="connsiteX192" fmla="*/ 461963 w 2109788"/>
                <a:gd name="connsiteY192" fmla="*/ 1622026 h 3260326"/>
                <a:gd name="connsiteX193" fmla="*/ 495300 w 2109788"/>
                <a:gd name="connsiteY193" fmla="*/ 1612501 h 3260326"/>
                <a:gd name="connsiteX194" fmla="*/ 514350 w 2109788"/>
                <a:gd name="connsiteY194" fmla="*/ 1607738 h 3260326"/>
                <a:gd name="connsiteX195" fmla="*/ 595313 w 2109788"/>
                <a:gd name="connsiteY195" fmla="*/ 1593451 h 3260326"/>
                <a:gd name="connsiteX196" fmla="*/ 657225 w 2109788"/>
                <a:gd name="connsiteY196" fmla="*/ 1583926 h 3260326"/>
                <a:gd name="connsiteX197" fmla="*/ 876300 w 2109788"/>
                <a:gd name="connsiteY197" fmla="*/ 1574401 h 3260326"/>
                <a:gd name="connsiteX198" fmla="*/ 904875 w 2109788"/>
                <a:gd name="connsiteY198" fmla="*/ 1560113 h 3260326"/>
                <a:gd name="connsiteX199" fmla="*/ 942975 w 2109788"/>
                <a:gd name="connsiteY199" fmla="*/ 1550588 h 3260326"/>
                <a:gd name="connsiteX200" fmla="*/ 1009650 w 2109788"/>
                <a:gd name="connsiteY200" fmla="*/ 1555351 h 3260326"/>
                <a:gd name="connsiteX201" fmla="*/ 1033463 w 2109788"/>
                <a:gd name="connsiteY201" fmla="*/ 1560113 h 3260326"/>
                <a:gd name="connsiteX202" fmla="*/ 1085850 w 2109788"/>
                <a:gd name="connsiteY202" fmla="*/ 1564876 h 3260326"/>
                <a:gd name="connsiteX203" fmla="*/ 1123950 w 2109788"/>
                <a:gd name="connsiteY203" fmla="*/ 1555351 h 3260326"/>
                <a:gd name="connsiteX204" fmla="*/ 1176338 w 2109788"/>
                <a:gd name="connsiteY204" fmla="*/ 1541063 h 3260326"/>
                <a:gd name="connsiteX205" fmla="*/ 1243013 w 2109788"/>
                <a:gd name="connsiteY205" fmla="*/ 1536301 h 3260326"/>
                <a:gd name="connsiteX206" fmla="*/ 1290638 w 2109788"/>
                <a:gd name="connsiteY206" fmla="*/ 1531538 h 3260326"/>
                <a:gd name="connsiteX207" fmla="*/ 1304925 w 2109788"/>
                <a:gd name="connsiteY207" fmla="*/ 1526776 h 3260326"/>
                <a:gd name="connsiteX208" fmla="*/ 1309688 w 2109788"/>
                <a:gd name="connsiteY208" fmla="*/ 1512488 h 3260326"/>
                <a:gd name="connsiteX209" fmla="*/ 1319213 w 2109788"/>
                <a:gd name="connsiteY209" fmla="*/ 1498201 h 3260326"/>
                <a:gd name="connsiteX210" fmla="*/ 1347788 w 2109788"/>
                <a:gd name="connsiteY210" fmla="*/ 1474388 h 3260326"/>
                <a:gd name="connsiteX211" fmla="*/ 1357313 w 2109788"/>
                <a:gd name="connsiteY211" fmla="*/ 1460101 h 3260326"/>
                <a:gd name="connsiteX212" fmla="*/ 1385888 w 2109788"/>
                <a:gd name="connsiteY212" fmla="*/ 1441051 h 3260326"/>
                <a:gd name="connsiteX213" fmla="*/ 1414463 w 2109788"/>
                <a:gd name="connsiteY213" fmla="*/ 1431526 h 3260326"/>
                <a:gd name="connsiteX214" fmla="*/ 1443038 w 2109788"/>
                <a:gd name="connsiteY214" fmla="*/ 1407713 h 3260326"/>
                <a:gd name="connsiteX215" fmla="*/ 1452563 w 2109788"/>
                <a:gd name="connsiteY215" fmla="*/ 1379138 h 3260326"/>
                <a:gd name="connsiteX216" fmla="*/ 1433513 w 2109788"/>
                <a:gd name="connsiteY216" fmla="*/ 1326751 h 3260326"/>
                <a:gd name="connsiteX217" fmla="*/ 1404938 w 2109788"/>
                <a:gd name="connsiteY217" fmla="*/ 1302938 h 3260326"/>
                <a:gd name="connsiteX218" fmla="*/ 1395413 w 2109788"/>
                <a:gd name="connsiteY218" fmla="*/ 1288651 h 3260326"/>
                <a:gd name="connsiteX219" fmla="*/ 1381125 w 2109788"/>
                <a:gd name="connsiteY219" fmla="*/ 1269601 h 3260326"/>
                <a:gd name="connsiteX220" fmla="*/ 1362075 w 2109788"/>
                <a:gd name="connsiteY220" fmla="*/ 1241026 h 3260326"/>
                <a:gd name="connsiteX221" fmla="*/ 1347788 w 2109788"/>
                <a:gd name="connsiteY221" fmla="*/ 1231501 h 3260326"/>
                <a:gd name="connsiteX222" fmla="*/ 1333500 w 2109788"/>
                <a:gd name="connsiteY222" fmla="*/ 1202926 h 3260326"/>
                <a:gd name="connsiteX223" fmla="*/ 1323975 w 2109788"/>
                <a:gd name="connsiteY223" fmla="*/ 1174351 h 3260326"/>
                <a:gd name="connsiteX224" fmla="*/ 1319213 w 2109788"/>
                <a:gd name="connsiteY224" fmla="*/ 1160063 h 3260326"/>
                <a:gd name="connsiteX225" fmla="*/ 1314450 w 2109788"/>
                <a:gd name="connsiteY225" fmla="*/ 1145776 h 3260326"/>
                <a:gd name="connsiteX226" fmla="*/ 1304925 w 2109788"/>
                <a:gd name="connsiteY226" fmla="*/ 1112438 h 3260326"/>
                <a:gd name="connsiteX227" fmla="*/ 1290638 w 2109788"/>
                <a:gd name="connsiteY227" fmla="*/ 1102913 h 3260326"/>
                <a:gd name="connsiteX228" fmla="*/ 1266825 w 2109788"/>
                <a:gd name="connsiteY228" fmla="*/ 1107676 h 3260326"/>
                <a:gd name="connsiteX229" fmla="*/ 1190625 w 2109788"/>
                <a:gd name="connsiteY229" fmla="*/ 1098151 h 3260326"/>
                <a:gd name="connsiteX230" fmla="*/ 1181100 w 2109788"/>
                <a:gd name="connsiteY230" fmla="*/ 1069576 h 3260326"/>
                <a:gd name="connsiteX231" fmla="*/ 1185863 w 2109788"/>
                <a:gd name="connsiteY231" fmla="*/ 1007663 h 3260326"/>
                <a:gd name="connsiteX232" fmla="*/ 1195388 w 2109788"/>
                <a:gd name="connsiteY232" fmla="*/ 993376 h 3260326"/>
                <a:gd name="connsiteX233" fmla="*/ 1223963 w 2109788"/>
                <a:gd name="connsiteY233" fmla="*/ 969563 h 3260326"/>
                <a:gd name="connsiteX234" fmla="*/ 1238250 w 2109788"/>
                <a:gd name="connsiteY234" fmla="*/ 964801 h 3260326"/>
                <a:gd name="connsiteX235" fmla="*/ 1247775 w 2109788"/>
                <a:gd name="connsiteY235" fmla="*/ 950513 h 3260326"/>
                <a:gd name="connsiteX236" fmla="*/ 1276350 w 2109788"/>
                <a:gd name="connsiteY236" fmla="*/ 931463 h 3260326"/>
                <a:gd name="connsiteX237" fmla="*/ 1285875 w 2109788"/>
                <a:gd name="connsiteY237" fmla="*/ 902888 h 3260326"/>
                <a:gd name="connsiteX238" fmla="*/ 1290638 w 2109788"/>
                <a:gd name="connsiteY238" fmla="*/ 888601 h 3260326"/>
                <a:gd name="connsiteX239" fmla="*/ 1300163 w 2109788"/>
                <a:gd name="connsiteY239" fmla="*/ 874313 h 3260326"/>
                <a:gd name="connsiteX240" fmla="*/ 1295400 w 2109788"/>
                <a:gd name="connsiteY240" fmla="*/ 812401 h 3260326"/>
                <a:gd name="connsiteX241" fmla="*/ 1290638 w 2109788"/>
                <a:gd name="connsiteY241" fmla="*/ 798113 h 3260326"/>
                <a:gd name="connsiteX242" fmla="*/ 1276350 w 2109788"/>
                <a:gd name="connsiteY242" fmla="*/ 788588 h 3260326"/>
                <a:gd name="connsiteX243" fmla="*/ 1266825 w 2109788"/>
                <a:gd name="connsiteY243" fmla="*/ 760013 h 3260326"/>
                <a:gd name="connsiteX244" fmla="*/ 1262063 w 2109788"/>
                <a:gd name="connsiteY244" fmla="*/ 745726 h 3260326"/>
                <a:gd name="connsiteX245" fmla="*/ 1257300 w 2109788"/>
                <a:gd name="connsiteY245" fmla="*/ 726676 h 3260326"/>
                <a:gd name="connsiteX246" fmla="*/ 1252538 w 2109788"/>
                <a:gd name="connsiteY246" fmla="*/ 688576 h 3260326"/>
                <a:gd name="connsiteX247" fmla="*/ 1247775 w 2109788"/>
                <a:gd name="connsiteY247" fmla="*/ 674288 h 3260326"/>
                <a:gd name="connsiteX248" fmla="*/ 1238250 w 2109788"/>
                <a:gd name="connsiteY248" fmla="*/ 631426 h 3260326"/>
                <a:gd name="connsiteX249" fmla="*/ 1243013 w 2109788"/>
                <a:gd name="connsiteY249" fmla="*/ 598088 h 3260326"/>
                <a:gd name="connsiteX250" fmla="*/ 1247775 w 2109788"/>
                <a:gd name="connsiteY250" fmla="*/ 583801 h 3260326"/>
                <a:gd name="connsiteX251" fmla="*/ 1266825 w 2109788"/>
                <a:gd name="connsiteY251" fmla="*/ 579038 h 3260326"/>
                <a:gd name="connsiteX252" fmla="*/ 1290638 w 2109788"/>
                <a:gd name="connsiteY252" fmla="*/ 555226 h 3260326"/>
                <a:gd name="connsiteX253" fmla="*/ 1319213 w 2109788"/>
                <a:gd name="connsiteY253" fmla="*/ 526651 h 3260326"/>
                <a:gd name="connsiteX254" fmla="*/ 1323975 w 2109788"/>
                <a:gd name="connsiteY254" fmla="*/ 512363 h 3260326"/>
                <a:gd name="connsiteX255" fmla="*/ 1333500 w 2109788"/>
                <a:gd name="connsiteY255" fmla="*/ 498076 h 3260326"/>
                <a:gd name="connsiteX256" fmla="*/ 1338263 w 2109788"/>
                <a:gd name="connsiteY256" fmla="*/ 479026 h 3260326"/>
                <a:gd name="connsiteX257" fmla="*/ 1362075 w 2109788"/>
                <a:gd name="connsiteY257" fmla="*/ 412351 h 3260326"/>
                <a:gd name="connsiteX258" fmla="*/ 1371600 w 2109788"/>
                <a:gd name="connsiteY258" fmla="*/ 312338 h 3260326"/>
                <a:gd name="connsiteX259" fmla="*/ 1381125 w 2109788"/>
                <a:gd name="connsiteY259" fmla="*/ 269476 h 3260326"/>
                <a:gd name="connsiteX260" fmla="*/ 1385888 w 2109788"/>
                <a:gd name="connsiteY260" fmla="*/ 236138 h 3260326"/>
                <a:gd name="connsiteX261" fmla="*/ 1395413 w 2109788"/>
                <a:gd name="connsiteY261" fmla="*/ 207563 h 3260326"/>
                <a:gd name="connsiteX262" fmla="*/ 1400175 w 2109788"/>
                <a:gd name="connsiteY262" fmla="*/ 188513 h 3260326"/>
                <a:gd name="connsiteX263" fmla="*/ 1409700 w 2109788"/>
                <a:gd name="connsiteY263" fmla="*/ 93263 h 3260326"/>
                <a:gd name="connsiteX264" fmla="*/ 1433513 w 2109788"/>
                <a:gd name="connsiteY264" fmla="*/ 45638 h 3260326"/>
                <a:gd name="connsiteX265" fmla="*/ 1462088 w 2109788"/>
                <a:gd name="connsiteY265" fmla="*/ 21826 h 3260326"/>
                <a:gd name="connsiteX266" fmla="*/ 1490663 w 2109788"/>
                <a:gd name="connsiteY266" fmla="*/ 12301 h 3260326"/>
                <a:gd name="connsiteX267" fmla="*/ 1504950 w 2109788"/>
                <a:gd name="connsiteY267" fmla="*/ 7538 h 3260326"/>
                <a:gd name="connsiteX268" fmla="*/ 1519239 w 2109788"/>
                <a:gd name="connsiteY268" fmla="*/ 2776 h 3260326"/>
                <a:gd name="connsiteX269" fmla="*/ 1583195 w 2109788"/>
                <a:gd name="connsiteY269" fmla="*/ 2775 h 3260326"/>
                <a:gd name="connsiteX0" fmla="*/ 1583195 w 2109788"/>
                <a:gd name="connsiteY0" fmla="*/ 1679 h 3259230"/>
                <a:gd name="connsiteX1" fmla="*/ 1643063 w 2109788"/>
                <a:gd name="connsiteY1" fmla="*/ 42161 h 3259230"/>
                <a:gd name="connsiteX2" fmla="*/ 1657350 w 2109788"/>
                <a:gd name="connsiteY2" fmla="*/ 111217 h 3259230"/>
                <a:gd name="connsiteX3" fmla="*/ 1666875 w 2109788"/>
                <a:gd name="connsiteY3" fmla="*/ 154080 h 3259230"/>
                <a:gd name="connsiteX4" fmla="*/ 1676400 w 2109788"/>
                <a:gd name="connsiteY4" fmla="*/ 215992 h 3259230"/>
                <a:gd name="connsiteX5" fmla="*/ 1685925 w 2109788"/>
                <a:gd name="connsiteY5" fmla="*/ 249330 h 3259230"/>
                <a:gd name="connsiteX6" fmla="*/ 1700213 w 2109788"/>
                <a:gd name="connsiteY6" fmla="*/ 325530 h 3259230"/>
                <a:gd name="connsiteX7" fmla="*/ 1709738 w 2109788"/>
                <a:gd name="connsiteY7" fmla="*/ 354105 h 3259230"/>
                <a:gd name="connsiteX8" fmla="*/ 1714500 w 2109788"/>
                <a:gd name="connsiteY8" fmla="*/ 368392 h 3259230"/>
                <a:gd name="connsiteX9" fmla="*/ 1724025 w 2109788"/>
                <a:gd name="connsiteY9" fmla="*/ 382680 h 3259230"/>
                <a:gd name="connsiteX10" fmla="*/ 1733550 w 2109788"/>
                <a:gd name="connsiteY10" fmla="*/ 411255 h 3259230"/>
                <a:gd name="connsiteX11" fmla="*/ 1752600 w 2109788"/>
                <a:gd name="connsiteY11" fmla="*/ 439830 h 3259230"/>
                <a:gd name="connsiteX12" fmla="*/ 1757363 w 2109788"/>
                <a:gd name="connsiteY12" fmla="*/ 454117 h 3259230"/>
                <a:gd name="connsiteX13" fmla="*/ 1781175 w 2109788"/>
                <a:gd name="connsiteY13" fmla="*/ 482692 h 3259230"/>
                <a:gd name="connsiteX14" fmla="*/ 1795463 w 2109788"/>
                <a:gd name="connsiteY14" fmla="*/ 487455 h 3259230"/>
                <a:gd name="connsiteX15" fmla="*/ 1804988 w 2109788"/>
                <a:gd name="connsiteY15" fmla="*/ 501742 h 3259230"/>
                <a:gd name="connsiteX16" fmla="*/ 1833563 w 2109788"/>
                <a:gd name="connsiteY16" fmla="*/ 520792 h 3259230"/>
                <a:gd name="connsiteX17" fmla="*/ 1862138 w 2109788"/>
                <a:gd name="connsiteY17" fmla="*/ 563655 h 3259230"/>
                <a:gd name="connsiteX18" fmla="*/ 1871663 w 2109788"/>
                <a:gd name="connsiteY18" fmla="*/ 577942 h 3259230"/>
                <a:gd name="connsiteX19" fmla="*/ 1866900 w 2109788"/>
                <a:gd name="connsiteY19" fmla="*/ 611280 h 3259230"/>
                <a:gd name="connsiteX20" fmla="*/ 1857375 w 2109788"/>
                <a:gd name="connsiteY20" fmla="*/ 673192 h 3259230"/>
                <a:gd name="connsiteX21" fmla="*/ 1847850 w 2109788"/>
                <a:gd name="connsiteY21" fmla="*/ 701767 h 3259230"/>
                <a:gd name="connsiteX22" fmla="*/ 1838325 w 2109788"/>
                <a:gd name="connsiteY22" fmla="*/ 716055 h 3259230"/>
                <a:gd name="connsiteX23" fmla="*/ 1833563 w 2109788"/>
                <a:gd name="connsiteY23" fmla="*/ 735105 h 3259230"/>
                <a:gd name="connsiteX24" fmla="*/ 1828800 w 2109788"/>
                <a:gd name="connsiteY24" fmla="*/ 749392 h 3259230"/>
                <a:gd name="connsiteX25" fmla="*/ 1833563 w 2109788"/>
                <a:gd name="connsiteY25" fmla="*/ 777967 h 3259230"/>
                <a:gd name="connsiteX26" fmla="*/ 1843088 w 2109788"/>
                <a:gd name="connsiteY26" fmla="*/ 806542 h 3259230"/>
                <a:gd name="connsiteX27" fmla="*/ 1847850 w 2109788"/>
                <a:gd name="connsiteY27" fmla="*/ 820830 h 3259230"/>
                <a:gd name="connsiteX28" fmla="*/ 1857375 w 2109788"/>
                <a:gd name="connsiteY28" fmla="*/ 835117 h 3259230"/>
                <a:gd name="connsiteX29" fmla="*/ 1862138 w 2109788"/>
                <a:gd name="connsiteY29" fmla="*/ 854167 h 3259230"/>
                <a:gd name="connsiteX30" fmla="*/ 1871663 w 2109788"/>
                <a:gd name="connsiteY30" fmla="*/ 954180 h 3259230"/>
                <a:gd name="connsiteX31" fmla="*/ 1876425 w 2109788"/>
                <a:gd name="connsiteY31" fmla="*/ 992280 h 3259230"/>
                <a:gd name="connsiteX32" fmla="*/ 1871663 w 2109788"/>
                <a:gd name="connsiteY32" fmla="*/ 1016092 h 3259230"/>
                <a:gd name="connsiteX33" fmla="*/ 1857375 w 2109788"/>
                <a:gd name="connsiteY33" fmla="*/ 1087530 h 3259230"/>
                <a:gd name="connsiteX34" fmla="*/ 1847850 w 2109788"/>
                <a:gd name="connsiteY34" fmla="*/ 1116105 h 3259230"/>
                <a:gd name="connsiteX35" fmla="*/ 1838325 w 2109788"/>
                <a:gd name="connsiteY35" fmla="*/ 1144680 h 3259230"/>
                <a:gd name="connsiteX36" fmla="*/ 1824038 w 2109788"/>
                <a:gd name="connsiteY36" fmla="*/ 1187542 h 3259230"/>
                <a:gd name="connsiteX37" fmla="*/ 1819275 w 2109788"/>
                <a:gd name="connsiteY37" fmla="*/ 1201830 h 3259230"/>
                <a:gd name="connsiteX38" fmla="*/ 1785938 w 2109788"/>
                <a:gd name="connsiteY38" fmla="*/ 1244692 h 3259230"/>
                <a:gd name="connsiteX39" fmla="*/ 1776413 w 2109788"/>
                <a:gd name="connsiteY39" fmla="*/ 1258980 h 3259230"/>
                <a:gd name="connsiteX40" fmla="*/ 1747838 w 2109788"/>
                <a:gd name="connsiteY40" fmla="*/ 1278030 h 3259230"/>
                <a:gd name="connsiteX41" fmla="*/ 1738313 w 2109788"/>
                <a:gd name="connsiteY41" fmla="*/ 1292317 h 3259230"/>
                <a:gd name="connsiteX42" fmla="*/ 1709738 w 2109788"/>
                <a:gd name="connsiteY42" fmla="*/ 1311367 h 3259230"/>
                <a:gd name="connsiteX43" fmla="*/ 1700213 w 2109788"/>
                <a:gd name="connsiteY43" fmla="*/ 1325655 h 3259230"/>
                <a:gd name="connsiteX44" fmla="*/ 1685925 w 2109788"/>
                <a:gd name="connsiteY44" fmla="*/ 1335180 h 3259230"/>
                <a:gd name="connsiteX45" fmla="*/ 1676400 w 2109788"/>
                <a:gd name="connsiteY45" fmla="*/ 1378042 h 3259230"/>
                <a:gd name="connsiteX46" fmla="*/ 1690688 w 2109788"/>
                <a:gd name="connsiteY46" fmla="*/ 1406617 h 3259230"/>
                <a:gd name="connsiteX47" fmla="*/ 1704975 w 2109788"/>
                <a:gd name="connsiteY47" fmla="*/ 1416142 h 3259230"/>
                <a:gd name="connsiteX48" fmla="*/ 1743075 w 2109788"/>
                <a:gd name="connsiteY48" fmla="*/ 1439955 h 3259230"/>
                <a:gd name="connsiteX49" fmla="*/ 1757363 w 2109788"/>
                <a:gd name="connsiteY49" fmla="*/ 1444717 h 3259230"/>
                <a:gd name="connsiteX50" fmla="*/ 1766888 w 2109788"/>
                <a:gd name="connsiteY50" fmla="*/ 1459005 h 3259230"/>
                <a:gd name="connsiteX51" fmla="*/ 1800225 w 2109788"/>
                <a:gd name="connsiteY51" fmla="*/ 1497105 h 3259230"/>
                <a:gd name="connsiteX52" fmla="*/ 1819275 w 2109788"/>
                <a:gd name="connsiteY52" fmla="*/ 1539967 h 3259230"/>
                <a:gd name="connsiteX53" fmla="*/ 1833563 w 2109788"/>
                <a:gd name="connsiteY53" fmla="*/ 1544730 h 3259230"/>
                <a:gd name="connsiteX54" fmla="*/ 1838325 w 2109788"/>
                <a:gd name="connsiteY54" fmla="*/ 1559017 h 3259230"/>
                <a:gd name="connsiteX55" fmla="*/ 1866900 w 2109788"/>
                <a:gd name="connsiteY55" fmla="*/ 1578067 h 3259230"/>
                <a:gd name="connsiteX56" fmla="*/ 1885950 w 2109788"/>
                <a:gd name="connsiteY56" fmla="*/ 1620930 h 3259230"/>
                <a:gd name="connsiteX57" fmla="*/ 1900238 w 2109788"/>
                <a:gd name="connsiteY57" fmla="*/ 1630455 h 3259230"/>
                <a:gd name="connsiteX58" fmla="*/ 1947863 w 2109788"/>
                <a:gd name="connsiteY58" fmla="*/ 1644742 h 3259230"/>
                <a:gd name="connsiteX59" fmla="*/ 1962150 w 2109788"/>
                <a:gd name="connsiteY59" fmla="*/ 1649505 h 3259230"/>
                <a:gd name="connsiteX60" fmla="*/ 1990725 w 2109788"/>
                <a:gd name="connsiteY60" fmla="*/ 1663792 h 3259230"/>
                <a:gd name="connsiteX61" fmla="*/ 2033588 w 2109788"/>
                <a:gd name="connsiteY61" fmla="*/ 1692367 h 3259230"/>
                <a:gd name="connsiteX62" fmla="*/ 2047875 w 2109788"/>
                <a:gd name="connsiteY62" fmla="*/ 1701892 h 3259230"/>
                <a:gd name="connsiteX63" fmla="*/ 2057400 w 2109788"/>
                <a:gd name="connsiteY63" fmla="*/ 1716180 h 3259230"/>
                <a:gd name="connsiteX64" fmla="*/ 2071688 w 2109788"/>
                <a:gd name="connsiteY64" fmla="*/ 1725705 h 3259230"/>
                <a:gd name="connsiteX65" fmla="*/ 2081213 w 2109788"/>
                <a:gd name="connsiteY65" fmla="*/ 1754280 h 3259230"/>
                <a:gd name="connsiteX66" fmla="*/ 2085975 w 2109788"/>
                <a:gd name="connsiteY66" fmla="*/ 1768567 h 3259230"/>
                <a:gd name="connsiteX67" fmla="*/ 2090738 w 2109788"/>
                <a:gd name="connsiteY67" fmla="*/ 1782855 h 3259230"/>
                <a:gd name="connsiteX68" fmla="*/ 2095500 w 2109788"/>
                <a:gd name="connsiteY68" fmla="*/ 1806667 h 3259230"/>
                <a:gd name="connsiteX69" fmla="*/ 2100263 w 2109788"/>
                <a:gd name="connsiteY69" fmla="*/ 1820955 h 3259230"/>
                <a:gd name="connsiteX70" fmla="*/ 2109788 w 2109788"/>
                <a:gd name="connsiteY70" fmla="*/ 1859055 h 3259230"/>
                <a:gd name="connsiteX71" fmla="*/ 2100263 w 2109788"/>
                <a:gd name="connsiteY71" fmla="*/ 1935255 h 3259230"/>
                <a:gd name="connsiteX72" fmla="*/ 2090738 w 2109788"/>
                <a:gd name="connsiteY72" fmla="*/ 1963830 h 3259230"/>
                <a:gd name="connsiteX73" fmla="*/ 2085975 w 2109788"/>
                <a:gd name="connsiteY73" fmla="*/ 1978117 h 3259230"/>
                <a:gd name="connsiteX74" fmla="*/ 2066925 w 2109788"/>
                <a:gd name="connsiteY74" fmla="*/ 2006692 h 3259230"/>
                <a:gd name="connsiteX75" fmla="*/ 2052638 w 2109788"/>
                <a:gd name="connsiteY75" fmla="*/ 2035267 h 3259230"/>
                <a:gd name="connsiteX76" fmla="*/ 2038350 w 2109788"/>
                <a:gd name="connsiteY76" fmla="*/ 2044792 h 3259230"/>
                <a:gd name="connsiteX77" fmla="*/ 2028825 w 2109788"/>
                <a:gd name="connsiteY77" fmla="*/ 2059080 h 3259230"/>
                <a:gd name="connsiteX78" fmla="*/ 2014538 w 2109788"/>
                <a:gd name="connsiteY78" fmla="*/ 2063842 h 3259230"/>
                <a:gd name="connsiteX79" fmla="*/ 1952625 w 2109788"/>
                <a:gd name="connsiteY79" fmla="*/ 2078130 h 3259230"/>
                <a:gd name="connsiteX80" fmla="*/ 1938338 w 2109788"/>
                <a:gd name="connsiteY80" fmla="*/ 2092417 h 3259230"/>
                <a:gd name="connsiteX81" fmla="*/ 1924050 w 2109788"/>
                <a:gd name="connsiteY81" fmla="*/ 2101942 h 3259230"/>
                <a:gd name="connsiteX82" fmla="*/ 1905000 w 2109788"/>
                <a:gd name="connsiteY82" fmla="*/ 2130517 h 3259230"/>
                <a:gd name="connsiteX83" fmla="*/ 1876425 w 2109788"/>
                <a:gd name="connsiteY83" fmla="*/ 2173380 h 3259230"/>
                <a:gd name="connsiteX84" fmla="*/ 1857375 w 2109788"/>
                <a:gd name="connsiteY84" fmla="*/ 2201955 h 3259230"/>
                <a:gd name="connsiteX85" fmla="*/ 1847850 w 2109788"/>
                <a:gd name="connsiteY85" fmla="*/ 2216242 h 3259230"/>
                <a:gd name="connsiteX86" fmla="*/ 1819275 w 2109788"/>
                <a:gd name="connsiteY86" fmla="*/ 2273392 h 3259230"/>
                <a:gd name="connsiteX87" fmla="*/ 1809750 w 2109788"/>
                <a:gd name="connsiteY87" fmla="*/ 2287680 h 3259230"/>
                <a:gd name="connsiteX88" fmla="*/ 1800225 w 2109788"/>
                <a:gd name="connsiteY88" fmla="*/ 2316255 h 3259230"/>
                <a:gd name="connsiteX89" fmla="*/ 1795463 w 2109788"/>
                <a:gd name="connsiteY89" fmla="*/ 2330542 h 3259230"/>
                <a:gd name="connsiteX90" fmla="*/ 1804988 w 2109788"/>
                <a:gd name="connsiteY90" fmla="*/ 2363880 h 3259230"/>
                <a:gd name="connsiteX91" fmla="*/ 1814513 w 2109788"/>
                <a:gd name="connsiteY91" fmla="*/ 2392455 h 3259230"/>
                <a:gd name="connsiteX92" fmla="*/ 1819275 w 2109788"/>
                <a:gd name="connsiteY92" fmla="*/ 2406742 h 3259230"/>
                <a:gd name="connsiteX93" fmla="*/ 1828800 w 2109788"/>
                <a:gd name="connsiteY93" fmla="*/ 2449605 h 3259230"/>
                <a:gd name="connsiteX94" fmla="*/ 1838325 w 2109788"/>
                <a:gd name="connsiteY94" fmla="*/ 2463892 h 3259230"/>
                <a:gd name="connsiteX95" fmla="*/ 1847850 w 2109788"/>
                <a:gd name="connsiteY95" fmla="*/ 2492467 h 3259230"/>
                <a:gd name="connsiteX96" fmla="*/ 1871663 w 2109788"/>
                <a:gd name="connsiteY96" fmla="*/ 2535330 h 3259230"/>
                <a:gd name="connsiteX97" fmla="*/ 1866900 w 2109788"/>
                <a:gd name="connsiteY97" fmla="*/ 2678205 h 3259230"/>
                <a:gd name="connsiteX98" fmla="*/ 1866900 w 2109788"/>
                <a:gd name="connsiteY98" fmla="*/ 2721067 h 3259230"/>
                <a:gd name="connsiteX99" fmla="*/ 1866900 w 2109788"/>
                <a:gd name="connsiteY99" fmla="*/ 3025867 h 3259230"/>
                <a:gd name="connsiteX100" fmla="*/ 1862138 w 2109788"/>
                <a:gd name="connsiteY100" fmla="*/ 3059205 h 3259230"/>
                <a:gd name="connsiteX101" fmla="*/ 1852613 w 2109788"/>
                <a:gd name="connsiteY101" fmla="*/ 3125880 h 3259230"/>
                <a:gd name="connsiteX102" fmla="*/ 1847850 w 2109788"/>
                <a:gd name="connsiteY102" fmla="*/ 3140167 h 3259230"/>
                <a:gd name="connsiteX103" fmla="*/ 1828800 w 2109788"/>
                <a:gd name="connsiteY103" fmla="*/ 3168742 h 3259230"/>
                <a:gd name="connsiteX104" fmla="*/ 1824038 w 2109788"/>
                <a:gd name="connsiteY104" fmla="*/ 3183030 h 3259230"/>
                <a:gd name="connsiteX105" fmla="*/ 1781175 w 2109788"/>
                <a:gd name="connsiteY105" fmla="*/ 3202080 h 3259230"/>
                <a:gd name="connsiteX106" fmla="*/ 1738313 w 2109788"/>
                <a:gd name="connsiteY106" fmla="*/ 3225892 h 3259230"/>
                <a:gd name="connsiteX107" fmla="*/ 1724025 w 2109788"/>
                <a:gd name="connsiteY107" fmla="*/ 3235417 h 3259230"/>
                <a:gd name="connsiteX108" fmla="*/ 1685925 w 2109788"/>
                <a:gd name="connsiteY108" fmla="*/ 3244942 h 3259230"/>
                <a:gd name="connsiteX109" fmla="*/ 1590675 w 2109788"/>
                <a:gd name="connsiteY109" fmla="*/ 3254467 h 3259230"/>
                <a:gd name="connsiteX110" fmla="*/ 1571625 w 2109788"/>
                <a:gd name="connsiteY110" fmla="*/ 3259230 h 3259230"/>
                <a:gd name="connsiteX111" fmla="*/ 1509713 w 2109788"/>
                <a:gd name="connsiteY111" fmla="*/ 3254467 h 3259230"/>
                <a:gd name="connsiteX112" fmla="*/ 1476375 w 2109788"/>
                <a:gd name="connsiteY112" fmla="*/ 3244942 h 3259230"/>
                <a:gd name="connsiteX113" fmla="*/ 1443038 w 2109788"/>
                <a:gd name="connsiteY113" fmla="*/ 3240180 h 3259230"/>
                <a:gd name="connsiteX114" fmla="*/ 1428750 w 2109788"/>
                <a:gd name="connsiteY114" fmla="*/ 3235417 h 3259230"/>
                <a:gd name="connsiteX115" fmla="*/ 1376363 w 2109788"/>
                <a:gd name="connsiteY115" fmla="*/ 3225892 h 3259230"/>
                <a:gd name="connsiteX116" fmla="*/ 1357313 w 2109788"/>
                <a:gd name="connsiteY116" fmla="*/ 3221130 h 3259230"/>
                <a:gd name="connsiteX117" fmla="*/ 1328738 w 2109788"/>
                <a:gd name="connsiteY117" fmla="*/ 3211605 h 3259230"/>
                <a:gd name="connsiteX118" fmla="*/ 1300163 w 2109788"/>
                <a:gd name="connsiteY118" fmla="*/ 3197317 h 3259230"/>
                <a:gd name="connsiteX119" fmla="*/ 1271588 w 2109788"/>
                <a:gd name="connsiteY119" fmla="*/ 3183030 h 3259230"/>
                <a:gd name="connsiteX120" fmla="*/ 1257300 w 2109788"/>
                <a:gd name="connsiteY120" fmla="*/ 3173505 h 3259230"/>
                <a:gd name="connsiteX121" fmla="*/ 1247775 w 2109788"/>
                <a:gd name="connsiteY121" fmla="*/ 3144930 h 3259230"/>
                <a:gd name="connsiteX122" fmla="*/ 1247775 w 2109788"/>
                <a:gd name="connsiteY122" fmla="*/ 3002055 h 3259230"/>
                <a:gd name="connsiteX123" fmla="*/ 1238250 w 2109788"/>
                <a:gd name="connsiteY123" fmla="*/ 2968717 h 3259230"/>
                <a:gd name="connsiteX124" fmla="*/ 1243013 w 2109788"/>
                <a:gd name="connsiteY124" fmla="*/ 2911567 h 3259230"/>
                <a:gd name="connsiteX125" fmla="*/ 1252538 w 2109788"/>
                <a:gd name="connsiteY125" fmla="*/ 2868705 h 3259230"/>
                <a:gd name="connsiteX126" fmla="*/ 1247775 w 2109788"/>
                <a:gd name="connsiteY126" fmla="*/ 2792505 h 3259230"/>
                <a:gd name="connsiteX127" fmla="*/ 1252538 w 2109788"/>
                <a:gd name="connsiteY127" fmla="*/ 2730592 h 3259230"/>
                <a:gd name="connsiteX128" fmla="*/ 1252538 w 2109788"/>
                <a:gd name="connsiteY128" fmla="*/ 2659155 h 3259230"/>
                <a:gd name="connsiteX129" fmla="*/ 1243013 w 2109788"/>
                <a:gd name="connsiteY129" fmla="*/ 2592480 h 3259230"/>
                <a:gd name="connsiteX130" fmla="*/ 1238250 w 2109788"/>
                <a:gd name="connsiteY130" fmla="*/ 2578192 h 3259230"/>
                <a:gd name="connsiteX131" fmla="*/ 1243013 w 2109788"/>
                <a:gd name="connsiteY131" fmla="*/ 2521042 h 3259230"/>
                <a:gd name="connsiteX132" fmla="*/ 1247775 w 2109788"/>
                <a:gd name="connsiteY132" fmla="*/ 2506755 h 3259230"/>
                <a:gd name="connsiteX133" fmla="*/ 1262063 w 2109788"/>
                <a:gd name="connsiteY133" fmla="*/ 2459130 h 3259230"/>
                <a:gd name="connsiteX134" fmla="*/ 1266825 w 2109788"/>
                <a:gd name="connsiteY134" fmla="*/ 2444842 h 3259230"/>
                <a:gd name="connsiteX135" fmla="*/ 1285875 w 2109788"/>
                <a:gd name="connsiteY135" fmla="*/ 2416267 h 3259230"/>
                <a:gd name="connsiteX136" fmla="*/ 1300163 w 2109788"/>
                <a:gd name="connsiteY136" fmla="*/ 2368642 h 3259230"/>
                <a:gd name="connsiteX137" fmla="*/ 1304925 w 2109788"/>
                <a:gd name="connsiteY137" fmla="*/ 2354355 h 3259230"/>
                <a:gd name="connsiteX138" fmla="*/ 1290638 w 2109788"/>
                <a:gd name="connsiteY138" fmla="*/ 2297205 h 3259230"/>
                <a:gd name="connsiteX139" fmla="*/ 1281113 w 2109788"/>
                <a:gd name="connsiteY139" fmla="*/ 2282917 h 3259230"/>
                <a:gd name="connsiteX140" fmla="*/ 1271588 w 2109788"/>
                <a:gd name="connsiteY140" fmla="*/ 2240055 h 3259230"/>
                <a:gd name="connsiteX141" fmla="*/ 1266825 w 2109788"/>
                <a:gd name="connsiteY141" fmla="*/ 2197192 h 3259230"/>
                <a:gd name="connsiteX142" fmla="*/ 1257300 w 2109788"/>
                <a:gd name="connsiteY142" fmla="*/ 2163855 h 3259230"/>
                <a:gd name="connsiteX143" fmla="*/ 1262063 w 2109788"/>
                <a:gd name="connsiteY143" fmla="*/ 2059080 h 3259230"/>
                <a:gd name="connsiteX144" fmla="*/ 1271588 w 2109788"/>
                <a:gd name="connsiteY144" fmla="*/ 2011455 h 3259230"/>
                <a:gd name="connsiteX145" fmla="*/ 1266825 w 2109788"/>
                <a:gd name="connsiteY145" fmla="*/ 1959067 h 3259230"/>
                <a:gd name="connsiteX146" fmla="*/ 1223963 w 2109788"/>
                <a:gd name="connsiteY146" fmla="*/ 1935255 h 3259230"/>
                <a:gd name="connsiteX147" fmla="*/ 1209675 w 2109788"/>
                <a:gd name="connsiteY147" fmla="*/ 1940017 h 3259230"/>
                <a:gd name="connsiteX148" fmla="*/ 1171575 w 2109788"/>
                <a:gd name="connsiteY148" fmla="*/ 1930492 h 3259230"/>
                <a:gd name="connsiteX149" fmla="*/ 1157288 w 2109788"/>
                <a:gd name="connsiteY149" fmla="*/ 1920967 h 3259230"/>
                <a:gd name="connsiteX150" fmla="*/ 1128713 w 2109788"/>
                <a:gd name="connsiteY150" fmla="*/ 1911442 h 3259230"/>
                <a:gd name="connsiteX151" fmla="*/ 1114425 w 2109788"/>
                <a:gd name="connsiteY151" fmla="*/ 1906680 h 3259230"/>
                <a:gd name="connsiteX152" fmla="*/ 1047750 w 2109788"/>
                <a:gd name="connsiteY152" fmla="*/ 1916205 h 3259230"/>
                <a:gd name="connsiteX153" fmla="*/ 1014413 w 2109788"/>
                <a:gd name="connsiteY153" fmla="*/ 1911442 h 3259230"/>
                <a:gd name="connsiteX154" fmla="*/ 952500 w 2109788"/>
                <a:gd name="connsiteY154" fmla="*/ 1920967 h 3259230"/>
                <a:gd name="connsiteX155" fmla="*/ 890588 w 2109788"/>
                <a:gd name="connsiteY155" fmla="*/ 1916205 h 3259230"/>
                <a:gd name="connsiteX156" fmla="*/ 876300 w 2109788"/>
                <a:gd name="connsiteY156" fmla="*/ 1911442 h 3259230"/>
                <a:gd name="connsiteX157" fmla="*/ 862013 w 2109788"/>
                <a:gd name="connsiteY157" fmla="*/ 1901917 h 3259230"/>
                <a:gd name="connsiteX158" fmla="*/ 842963 w 2109788"/>
                <a:gd name="connsiteY158" fmla="*/ 1897155 h 3259230"/>
                <a:gd name="connsiteX159" fmla="*/ 814388 w 2109788"/>
                <a:gd name="connsiteY159" fmla="*/ 1901917 h 3259230"/>
                <a:gd name="connsiteX160" fmla="*/ 785813 w 2109788"/>
                <a:gd name="connsiteY160" fmla="*/ 1887630 h 3259230"/>
                <a:gd name="connsiteX161" fmla="*/ 714375 w 2109788"/>
                <a:gd name="connsiteY161" fmla="*/ 1892392 h 3259230"/>
                <a:gd name="connsiteX162" fmla="*/ 671513 w 2109788"/>
                <a:gd name="connsiteY162" fmla="*/ 1868580 h 3259230"/>
                <a:gd name="connsiteX163" fmla="*/ 604838 w 2109788"/>
                <a:gd name="connsiteY163" fmla="*/ 1849530 h 3259230"/>
                <a:gd name="connsiteX164" fmla="*/ 566738 w 2109788"/>
                <a:gd name="connsiteY164" fmla="*/ 1844767 h 3259230"/>
                <a:gd name="connsiteX165" fmla="*/ 523875 w 2109788"/>
                <a:gd name="connsiteY165" fmla="*/ 1849530 h 3259230"/>
                <a:gd name="connsiteX166" fmla="*/ 423863 w 2109788"/>
                <a:gd name="connsiteY166" fmla="*/ 1840005 h 3259230"/>
                <a:gd name="connsiteX167" fmla="*/ 352425 w 2109788"/>
                <a:gd name="connsiteY167" fmla="*/ 1830480 h 3259230"/>
                <a:gd name="connsiteX168" fmla="*/ 252413 w 2109788"/>
                <a:gd name="connsiteY168" fmla="*/ 1840005 h 3259230"/>
                <a:gd name="connsiteX169" fmla="*/ 204788 w 2109788"/>
                <a:gd name="connsiteY169" fmla="*/ 1849530 h 3259230"/>
                <a:gd name="connsiteX170" fmla="*/ 166688 w 2109788"/>
                <a:gd name="connsiteY170" fmla="*/ 1859055 h 3259230"/>
                <a:gd name="connsiteX171" fmla="*/ 138113 w 2109788"/>
                <a:gd name="connsiteY171" fmla="*/ 1868580 h 3259230"/>
                <a:gd name="connsiteX172" fmla="*/ 109538 w 2109788"/>
                <a:gd name="connsiteY172" fmla="*/ 1873342 h 3259230"/>
                <a:gd name="connsiteX173" fmla="*/ 80963 w 2109788"/>
                <a:gd name="connsiteY173" fmla="*/ 1863817 h 3259230"/>
                <a:gd name="connsiteX174" fmla="*/ 66675 w 2109788"/>
                <a:gd name="connsiteY174" fmla="*/ 1859055 h 3259230"/>
                <a:gd name="connsiteX175" fmla="*/ 38100 w 2109788"/>
                <a:gd name="connsiteY175" fmla="*/ 1840005 h 3259230"/>
                <a:gd name="connsiteX176" fmla="*/ 19050 w 2109788"/>
                <a:gd name="connsiteY176" fmla="*/ 1811430 h 3259230"/>
                <a:gd name="connsiteX177" fmla="*/ 9525 w 2109788"/>
                <a:gd name="connsiteY177" fmla="*/ 1773330 h 3259230"/>
                <a:gd name="connsiteX178" fmla="*/ 0 w 2109788"/>
                <a:gd name="connsiteY178" fmla="*/ 1744755 h 3259230"/>
                <a:gd name="connsiteX179" fmla="*/ 9525 w 2109788"/>
                <a:gd name="connsiteY179" fmla="*/ 1716180 h 3259230"/>
                <a:gd name="connsiteX180" fmla="*/ 14288 w 2109788"/>
                <a:gd name="connsiteY180" fmla="*/ 1701892 h 3259230"/>
                <a:gd name="connsiteX181" fmla="*/ 23813 w 2109788"/>
                <a:gd name="connsiteY181" fmla="*/ 1687605 h 3259230"/>
                <a:gd name="connsiteX182" fmla="*/ 42863 w 2109788"/>
                <a:gd name="connsiteY182" fmla="*/ 1663792 h 3259230"/>
                <a:gd name="connsiteX183" fmla="*/ 47625 w 2109788"/>
                <a:gd name="connsiteY183" fmla="*/ 1649505 h 3259230"/>
                <a:gd name="connsiteX184" fmla="*/ 76200 w 2109788"/>
                <a:gd name="connsiteY184" fmla="*/ 1630455 h 3259230"/>
                <a:gd name="connsiteX185" fmla="*/ 95250 w 2109788"/>
                <a:gd name="connsiteY185" fmla="*/ 1616167 h 3259230"/>
                <a:gd name="connsiteX186" fmla="*/ 128588 w 2109788"/>
                <a:gd name="connsiteY186" fmla="*/ 1606642 h 3259230"/>
                <a:gd name="connsiteX187" fmla="*/ 171450 w 2109788"/>
                <a:gd name="connsiteY187" fmla="*/ 1597117 h 3259230"/>
                <a:gd name="connsiteX188" fmla="*/ 242888 w 2109788"/>
                <a:gd name="connsiteY188" fmla="*/ 1611405 h 3259230"/>
                <a:gd name="connsiteX189" fmla="*/ 257175 w 2109788"/>
                <a:gd name="connsiteY189" fmla="*/ 1620930 h 3259230"/>
                <a:gd name="connsiteX190" fmla="*/ 285750 w 2109788"/>
                <a:gd name="connsiteY190" fmla="*/ 1630455 h 3259230"/>
                <a:gd name="connsiteX191" fmla="*/ 461963 w 2109788"/>
                <a:gd name="connsiteY191" fmla="*/ 1620930 h 3259230"/>
                <a:gd name="connsiteX192" fmla="*/ 495300 w 2109788"/>
                <a:gd name="connsiteY192" fmla="*/ 1611405 h 3259230"/>
                <a:gd name="connsiteX193" fmla="*/ 514350 w 2109788"/>
                <a:gd name="connsiteY193" fmla="*/ 1606642 h 3259230"/>
                <a:gd name="connsiteX194" fmla="*/ 595313 w 2109788"/>
                <a:gd name="connsiteY194" fmla="*/ 1592355 h 3259230"/>
                <a:gd name="connsiteX195" fmla="*/ 657225 w 2109788"/>
                <a:gd name="connsiteY195" fmla="*/ 1582830 h 3259230"/>
                <a:gd name="connsiteX196" fmla="*/ 876300 w 2109788"/>
                <a:gd name="connsiteY196" fmla="*/ 1573305 h 3259230"/>
                <a:gd name="connsiteX197" fmla="*/ 904875 w 2109788"/>
                <a:gd name="connsiteY197" fmla="*/ 1559017 h 3259230"/>
                <a:gd name="connsiteX198" fmla="*/ 942975 w 2109788"/>
                <a:gd name="connsiteY198" fmla="*/ 1549492 h 3259230"/>
                <a:gd name="connsiteX199" fmla="*/ 1009650 w 2109788"/>
                <a:gd name="connsiteY199" fmla="*/ 1554255 h 3259230"/>
                <a:gd name="connsiteX200" fmla="*/ 1033463 w 2109788"/>
                <a:gd name="connsiteY200" fmla="*/ 1559017 h 3259230"/>
                <a:gd name="connsiteX201" fmla="*/ 1085850 w 2109788"/>
                <a:gd name="connsiteY201" fmla="*/ 1563780 h 3259230"/>
                <a:gd name="connsiteX202" fmla="*/ 1123950 w 2109788"/>
                <a:gd name="connsiteY202" fmla="*/ 1554255 h 3259230"/>
                <a:gd name="connsiteX203" fmla="*/ 1176338 w 2109788"/>
                <a:gd name="connsiteY203" fmla="*/ 1539967 h 3259230"/>
                <a:gd name="connsiteX204" fmla="*/ 1243013 w 2109788"/>
                <a:gd name="connsiteY204" fmla="*/ 1535205 h 3259230"/>
                <a:gd name="connsiteX205" fmla="*/ 1290638 w 2109788"/>
                <a:gd name="connsiteY205" fmla="*/ 1530442 h 3259230"/>
                <a:gd name="connsiteX206" fmla="*/ 1304925 w 2109788"/>
                <a:gd name="connsiteY206" fmla="*/ 1525680 h 3259230"/>
                <a:gd name="connsiteX207" fmla="*/ 1309688 w 2109788"/>
                <a:gd name="connsiteY207" fmla="*/ 1511392 h 3259230"/>
                <a:gd name="connsiteX208" fmla="*/ 1319213 w 2109788"/>
                <a:gd name="connsiteY208" fmla="*/ 1497105 h 3259230"/>
                <a:gd name="connsiteX209" fmla="*/ 1347788 w 2109788"/>
                <a:gd name="connsiteY209" fmla="*/ 1473292 h 3259230"/>
                <a:gd name="connsiteX210" fmla="*/ 1357313 w 2109788"/>
                <a:gd name="connsiteY210" fmla="*/ 1459005 h 3259230"/>
                <a:gd name="connsiteX211" fmla="*/ 1385888 w 2109788"/>
                <a:gd name="connsiteY211" fmla="*/ 1439955 h 3259230"/>
                <a:gd name="connsiteX212" fmla="*/ 1414463 w 2109788"/>
                <a:gd name="connsiteY212" fmla="*/ 1430430 h 3259230"/>
                <a:gd name="connsiteX213" fmla="*/ 1443038 w 2109788"/>
                <a:gd name="connsiteY213" fmla="*/ 1406617 h 3259230"/>
                <a:gd name="connsiteX214" fmla="*/ 1452563 w 2109788"/>
                <a:gd name="connsiteY214" fmla="*/ 1378042 h 3259230"/>
                <a:gd name="connsiteX215" fmla="*/ 1433513 w 2109788"/>
                <a:gd name="connsiteY215" fmla="*/ 1325655 h 3259230"/>
                <a:gd name="connsiteX216" fmla="*/ 1404938 w 2109788"/>
                <a:gd name="connsiteY216" fmla="*/ 1301842 h 3259230"/>
                <a:gd name="connsiteX217" fmla="*/ 1395413 w 2109788"/>
                <a:gd name="connsiteY217" fmla="*/ 1287555 h 3259230"/>
                <a:gd name="connsiteX218" fmla="*/ 1381125 w 2109788"/>
                <a:gd name="connsiteY218" fmla="*/ 1268505 h 3259230"/>
                <a:gd name="connsiteX219" fmla="*/ 1362075 w 2109788"/>
                <a:gd name="connsiteY219" fmla="*/ 1239930 h 3259230"/>
                <a:gd name="connsiteX220" fmla="*/ 1347788 w 2109788"/>
                <a:gd name="connsiteY220" fmla="*/ 1230405 h 3259230"/>
                <a:gd name="connsiteX221" fmla="*/ 1333500 w 2109788"/>
                <a:gd name="connsiteY221" fmla="*/ 1201830 h 3259230"/>
                <a:gd name="connsiteX222" fmla="*/ 1323975 w 2109788"/>
                <a:gd name="connsiteY222" fmla="*/ 1173255 h 3259230"/>
                <a:gd name="connsiteX223" fmla="*/ 1319213 w 2109788"/>
                <a:gd name="connsiteY223" fmla="*/ 1158967 h 3259230"/>
                <a:gd name="connsiteX224" fmla="*/ 1314450 w 2109788"/>
                <a:gd name="connsiteY224" fmla="*/ 1144680 h 3259230"/>
                <a:gd name="connsiteX225" fmla="*/ 1304925 w 2109788"/>
                <a:gd name="connsiteY225" fmla="*/ 1111342 h 3259230"/>
                <a:gd name="connsiteX226" fmla="*/ 1290638 w 2109788"/>
                <a:gd name="connsiteY226" fmla="*/ 1101817 h 3259230"/>
                <a:gd name="connsiteX227" fmla="*/ 1266825 w 2109788"/>
                <a:gd name="connsiteY227" fmla="*/ 1106580 h 3259230"/>
                <a:gd name="connsiteX228" fmla="*/ 1190625 w 2109788"/>
                <a:gd name="connsiteY228" fmla="*/ 1097055 h 3259230"/>
                <a:gd name="connsiteX229" fmla="*/ 1181100 w 2109788"/>
                <a:gd name="connsiteY229" fmla="*/ 1068480 h 3259230"/>
                <a:gd name="connsiteX230" fmla="*/ 1185863 w 2109788"/>
                <a:gd name="connsiteY230" fmla="*/ 1006567 h 3259230"/>
                <a:gd name="connsiteX231" fmla="*/ 1195388 w 2109788"/>
                <a:gd name="connsiteY231" fmla="*/ 992280 h 3259230"/>
                <a:gd name="connsiteX232" fmla="*/ 1223963 w 2109788"/>
                <a:gd name="connsiteY232" fmla="*/ 968467 h 3259230"/>
                <a:gd name="connsiteX233" fmla="*/ 1238250 w 2109788"/>
                <a:gd name="connsiteY233" fmla="*/ 963705 h 3259230"/>
                <a:gd name="connsiteX234" fmla="*/ 1247775 w 2109788"/>
                <a:gd name="connsiteY234" fmla="*/ 949417 h 3259230"/>
                <a:gd name="connsiteX235" fmla="*/ 1276350 w 2109788"/>
                <a:gd name="connsiteY235" fmla="*/ 930367 h 3259230"/>
                <a:gd name="connsiteX236" fmla="*/ 1285875 w 2109788"/>
                <a:gd name="connsiteY236" fmla="*/ 901792 h 3259230"/>
                <a:gd name="connsiteX237" fmla="*/ 1290638 w 2109788"/>
                <a:gd name="connsiteY237" fmla="*/ 887505 h 3259230"/>
                <a:gd name="connsiteX238" fmla="*/ 1300163 w 2109788"/>
                <a:gd name="connsiteY238" fmla="*/ 873217 h 3259230"/>
                <a:gd name="connsiteX239" fmla="*/ 1295400 w 2109788"/>
                <a:gd name="connsiteY239" fmla="*/ 811305 h 3259230"/>
                <a:gd name="connsiteX240" fmla="*/ 1290638 w 2109788"/>
                <a:gd name="connsiteY240" fmla="*/ 797017 h 3259230"/>
                <a:gd name="connsiteX241" fmla="*/ 1276350 w 2109788"/>
                <a:gd name="connsiteY241" fmla="*/ 787492 h 3259230"/>
                <a:gd name="connsiteX242" fmla="*/ 1266825 w 2109788"/>
                <a:gd name="connsiteY242" fmla="*/ 758917 h 3259230"/>
                <a:gd name="connsiteX243" fmla="*/ 1262063 w 2109788"/>
                <a:gd name="connsiteY243" fmla="*/ 744630 h 3259230"/>
                <a:gd name="connsiteX244" fmla="*/ 1257300 w 2109788"/>
                <a:gd name="connsiteY244" fmla="*/ 725580 h 3259230"/>
                <a:gd name="connsiteX245" fmla="*/ 1252538 w 2109788"/>
                <a:gd name="connsiteY245" fmla="*/ 687480 h 3259230"/>
                <a:gd name="connsiteX246" fmla="*/ 1247775 w 2109788"/>
                <a:gd name="connsiteY246" fmla="*/ 673192 h 3259230"/>
                <a:gd name="connsiteX247" fmla="*/ 1238250 w 2109788"/>
                <a:gd name="connsiteY247" fmla="*/ 630330 h 3259230"/>
                <a:gd name="connsiteX248" fmla="*/ 1243013 w 2109788"/>
                <a:gd name="connsiteY248" fmla="*/ 596992 h 3259230"/>
                <a:gd name="connsiteX249" fmla="*/ 1247775 w 2109788"/>
                <a:gd name="connsiteY249" fmla="*/ 582705 h 3259230"/>
                <a:gd name="connsiteX250" fmla="*/ 1266825 w 2109788"/>
                <a:gd name="connsiteY250" fmla="*/ 577942 h 3259230"/>
                <a:gd name="connsiteX251" fmla="*/ 1290638 w 2109788"/>
                <a:gd name="connsiteY251" fmla="*/ 554130 h 3259230"/>
                <a:gd name="connsiteX252" fmla="*/ 1319213 w 2109788"/>
                <a:gd name="connsiteY252" fmla="*/ 525555 h 3259230"/>
                <a:gd name="connsiteX253" fmla="*/ 1323975 w 2109788"/>
                <a:gd name="connsiteY253" fmla="*/ 511267 h 3259230"/>
                <a:gd name="connsiteX254" fmla="*/ 1333500 w 2109788"/>
                <a:gd name="connsiteY254" fmla="*/ 496980 h 3259230"/>
                <a:gd name="connsiteX255" fmla="*/ 1338263 w 2109788"/>
                <a:gd name="connsiteY255" fmla="*/ 477930 h 3259230"/>
                <a:gd name="connsiteX256" fmla="*/ 1362075 w 2109788"/>
                <a:gd name="connsiteY256" fmla="*/ 411255 h 3259230"/>
                <a:gd name="connsiteX257" fmla="*/ 1371600 w 2109788"/>
                <a:gd name="connsiteY257" fmla="*/ 311242 h 3259230"/>
                <a:gd name="connsiteX258" fmla="*/ 1381125 w 2109788"/>
                <a:gd name="connsiteY258" fmla="*/ 268380 h 3259230"/>
                <a:gd name="connsiteX259" fmla="*/ 1385888 w 2109788"/>
                <a:gd name="connsiteY259" fmla="*/ 235042 h 3259230"/>
                <a:gd name="connsiteX260" fmla="*/ 1395413 w 2109788"/>
                <a:gd name="connsiteY260" fmla="*/ 206467 h 3259230"/>
                <a:gd name="connsiteX261" fmla="*/ 1400175 w 2109788"/>
                <a:gd name="connsiteY261" fmla="*/ 187417 h 3259230"/>
                <a:gd name="connsiteX262" fmla="*/ 1409700 w 2109788"/>
                <a:gd name="connsiteY262" fmla="*/ 92167 h 3259230"/>
                <a:gd name="connsiteX263" fmla="*/ 1433513 w 2109788"/>
                <a:gd name="connsiteY263" fmla="*/ 44542 h 3259230"/>
                <a:gd name="connsiteX264" fmla="*/ 1462088 w 2109788"/>
                <a:gd name="connsiteY264" fmla="*/ 20730 h 3259230"/>
                <a:gd name="connsiteX265" fmla="*/ 1490663 w 2109788"/>
                <a:gd name="connsiteY265" fmla="*/ 11205 h 3259230"/>
                <a:gd name="connsiteX266" fmla="*/ 1504950 w 2109788"/>
                <a:gd name="connsiteY266" fmla="*/ 6442 h 3259230"/>
                <a:gd name="connsiteX267" fmla="*/ 1519239 w 2109788"/>
                <a:gd name="connsiteY267" fmla="*/ 1680 h 3259230"/>
                <a:gd name="connsiteX268" fmla="*/ 1583195 w 2109788"/>
                <a:gd name="connsiteY268" fmla="*/ 1679 h 3259230"/>
                <a:gd name="connsiteX0" fmla="*/ 1583195 w 2109788"/>
                <a:gd name="connsiteY0" fmla="*/ 1679 h 3259230"/>
                <a:gd name="connsiteX1" fmla="*/ 1643063 w 2109788"/>
                <a:gd name="connsiteY1" fmla="*/ 42161 h 3259230"/>
                <a:gd name="connsiteX2" fmla="*/ 1657350 w 2109788"/>
                <a:gd name="connsiteY2" fmla="*/ 111217 h 3259230"/>
                <a:gd name="connsiteX3" fmla="*/ 1666875 w 2109788"/>
                <a:gd name="connsiteY3" fmla="*/ 154080 h 3259230"/>
                <a:gd name="connsiteX4" fmla="*/ 1676400 w 2109788"/>
                <a:gd name="connsiteY4" fmla="*/ 215992 h 3259230"/>
                <a:gd name="connsiteX5" fmla="*/ 1685925 w 2109788"/>
                <a:gd name="connsiteY5" fmla="*/ 249330 h 3259230"/>
                <a:gd name="connsiteX6" fmla="*/ 1700213 w 2109788"/>
                <a:gd name="connsiteY6" fmla="*/ 325530 h 3259230"/>
                <a:gd name="connsiteX7" fmla="*/ 1709738 w 2109788"/>
                <a:gd name="connsiteY7" fmla="*/ 354105 h 3259230"/>
                <a:gd name="connsiteX8" fmla="*/ 1714500 w 2109788"/>
                <a:gd name="connsiteY8" fmla="*/ 368392 h 3259230"/>
                <a:gd name="connsiteX9" fmla="*/ 1724025 w 2109788"/>
                <a:gd name="connsiteY9" fmla="*/ 382680 h 3259230"/>
                <a:gd name="connsiteX10" fmla="*/ 1733550 w 2109788"/>
                <a:gd name="connsiteY10" fmla="*/ 411255 h 3259230"/>
                <a:gd name="connsiteX11" fmla="*/ 1752600 w 2109788"/>
                <a:gd name="connsiteY11" fmla="*/ 439830 h 3259230"/>
                <a:gd name="connsiteX12" fmla="*/ 1757363 w 2109788"/>
                <a:gd name="connsiteY12" fmla="*/ 454117 h 3259230"/>
                <a:gd name="connsiteX13" fmla="*/ 1781175 w 2109788"/>
                <a:gd name="connsiteY13" fmla="*/ 482692 h 3259230"/>
                <a:gd name="connsiteX14" fmla="*/ 1795463 w 2109788"/>
                <a:gd name="connsiteY14" fmla="*/ 487455 h 3259230"/>
                <a:gd name="connsiteX15" fmla="*/ 1804988 w 2109788"/>
                <a:gd name="connsiteY15" fmla="*/ 501742 h 3259230"/>
                <a:gd name="connsiteX16" fmla="*/ 1833563 w 2109788"/>
                <a:gd name="connsiteY16" fmla="*/ 520792 h 3259230"/>
                <a:gd name="connsiteX17" fmla="*/ 1862138 w 2109788"/>
                <a:gd name="connsiteY17" fmla="*/ 563655 h 3259230"/>
                <a:gd name="connsiteX18" fmla="*/ 1871663 w 2109788"/>
                <a:gd name="connsiteY18" fmla="*/ 577942 h 3259230"/>
                <a:gd name="connsiteX19" fmla="*/ 1866900 w 2109788"/>
                <a:gd name="connsiteY19" fmla="*/ 611280 h 3259230"/>
                <a:gd name="connsiteX20" fmla="*/ 1857375 w 2109788"/>
                <a:gd name="connsiteY20" fmla="*/ 673192 h 3259230"/>
                <a:gd name="connsiteX21" fmla="*/ 1847850 w 2109788"/>
                <a:gd name="connsiteY21" fmla="*/ 701767 h 3259230"/>
                <a:gd name="connsiteX22" fmla="*/ 1838325 w 2109788"/>
                <a:gd name="connsiteY22" fmla="*/ 716055 h 3259230"/>
                <a:gd name="connsiteX23" fmla="*/ 1833563 w 2109788"/>
                <a:gd name="connsiteY23" fmla="*/ 735105 h 3259230"/>
                <a:gd name="connsiteX24" fmla="*/ 1828800 w 2109788"/>
                <a:gd name="connsiteY24" fmla="*/ 749392 h 3259230"/>
                <a:gd name="connsiteX25" fmla="*/ 1833563 w 2109788"/>
                <a:gd name="connsiteY25" fmla="*/ 777967 h 3259230"/>
                <a:gd name="connsiteX26" fmla="*/ 1843088 w 2109788"/>
                <a:gd name="connsiteY26" fmla="*/ 806542 h 3259230"/>
                <a:gd name="connsiteX27" fmla="*/ 1847850 w 2109788"/>
                <a:gd name="connsiteY27" fmla="*/ 820830 h 3259230"/>
                <a:gd name="connsiteX28" fmla="*/ 1857375 w 2109788"/>
                <a:gd name="connsiteY28" fmla="*/ 835117 h 3259230"/>
                <a:gd name="connsiteX29" fmla="*/ 1862138 w 2109788"/>
                <a:gd name="connsiteY29" fmla="*/ 854167 h 3259230"/>
                <a:gd name="connsiteX30" fmla="*/ 1871663 w 2109788"/>
                <a:gd name="connsiteY30" fmla="*/ 954180 h 3259230"/>
                <a:gd name="connsiteX31" fmla="*/ 1876425 w 2109788"/>
                <a:gd name="connsiteY31" fmla="*/ 992280 h 3259230"/>
                <a:gd name="connsiteX32" fmla="*/ 1871663 w 2109788"/>
                <a:gd name="connsiteY32" fmla="*/ 1016092 h 3259230"/>
                <a:gd name="connsiteX33" fmla="*/ 1857375 w 2109788"/>
                <a:gd name="connsiteY33" fmla="*/ 1087530 h 3259230"/>
                <a:gd name="connsiteX34" fmla="*/ 1847850 w 2109788"/>
                <a:gd name="connsiteY34" fmla="*/ 1116105 h 3259230"/>
                <a:gd name="connsiteX35" fmla="*/ 1838325 w 2109788"/>
                <a:gd name="connsiteY35" fmla="*/ 1144680 h 3259230"/>
                <a:gd name="connsiteX36" fmla="*/ 1824038 w 2109788"/>
                <a:gd name="connsiteY36" fmla="*/ 1187542 h 3259230"/>
                <a:gd name="connsiteX37" fmla="*/ 1819275 w 2109788"/>
                <a:gd name="connsiteY37" fmla="*/ 1201830 h 3259230"/>
                <a:gd name="connsiteX38" fmla="*/ 1785938 w 2109788"/>
                <a:gd name="connsiteY38" fmla="*/ 1244692 h 3259230"/>
                <a:gd name="connsiteX39" fmla="*/ 1776413 w 2109788"/>
                <a:gd name="connsiteY39" fmla="*/ 1258980 h 3259230"/>
                <a:gd name="connsiteX40" fmla="*/ 1747838 w 2109788"/>
                <a:gd name="connsiteY40" fmla="*/ 1278030 h 3259230"/>
                <a:gd name="connsiteX41" fmla="*/ 1738313 w 2109788"/>
                <a:gd name="connsiteY41" fmla="*/ 1292317 h 3259230"/>
                <a:gd name="connsiteX42" fmla="*/ 1709738 w 2109788"/>
                <a:gd name="connsiteY42" fmla="*/ 1311367 h 3259230"/>
                <a:gd name="connsiteX43" fmla="*/ 1700213 w 2109788"/>
                <a:gd name="connsiteY43" fmla="*/ 1325655 h 3259230"/>
                <a:gd name="connsiteX44" fmla="*/ 1685925 w 2109788"/>
                <a:gd name="connsiteY44" fmla="*/ 1335180 h 3259230"/>
                <a:gd name="connsiteX45" fmla="*/ 1676400 w 2109788"/>
                <a:gd name="connsiteY45" fmla="*/ 1378042 h 3259230"/>
                <a:gd name="connsiteX46" fmla="*/ 1690688 w 2109788"/>
                <a:gd name="connsiteY46" fmla="*/ 1406617 h 3259230"/>
                <a:gd name="connsiteX47" fmla="*/ 1704975 w 2109788"/>
                <a:gd name="connsiteY47" fmla="*/ 1416142 h 3259230"/>
                <a:gd name="connsiteX48" fmla="*/ 1743075 w 2109788"/>
                <a:gd name="connsiteY48" fmla="*/ 1439955 h 3259230"/>
                <a:gd name="connsiteX49" fmla="*/ 1757363 w 2109788"/>
                <a:gd name="connsiteY49" fmla="*/ 1444717 h 3259230"/>
                <a:gd name="connsiteX50" fmla="*/ 1766888 w 2109788"/>
                <a:gd name="connsiteY50" fmla="*/ 1459005 h 3259230"/>
                <a:gd name="connsiteX51" fmla="*/ 1800225 w 2109788"/>
                <a:gd name="connsiteY51" fmla="*/ 1497105 h 3259230"/>
                <a:gd name="connsiteX52" fmla="*/ 1819275 w 2109788"/>
                <a:gd name="connsiteY52" fmla="*/ 1539967 h 3259230"/>
                <a:gd name="connsiteX53" fmla="*/ 1833563 w 2109788"/>
                <a:gd name="connsiteY53" fmla="*/ 1544730 h 3259230"/>
                <a:gd name="connsiteX54" fmla="*/ 1838325 w 2109788"/>
                <a:gd name="connsiteY54" fmla="*/ 1559017 h 3259230"/>
                <a:gd name="connsiteX55" fmla="*/ 1866900 w 2109788"/>
                <a:gd name="connsiteY55" fmla="*/ 1578067 h 3259230"/>
                <a:gd name="connsiteX56" fmla="*/ 1885950 w 2109788"/>
                <a:gd name="connsiteY56" fmla="*/ 1620930 h 3259230"/>
                <a:gd name="connsiteX57" fmla="*/ 1900238 w 2109788"/>
                <a:gd name="connsiteY57" fmla="*/ 1630455 h 3259230"/>
                <a:gd name="connsiteX58" fmla="*/ 1947863 w 2109788"/>
                <a:gd name="connsiteY58" fmla="*/ 1644742 h 3259230"/>
                <a:gd name="connsiteX59" fmla="*/ 1962150 w 2109788"/>
                <a:gd name="connsiteY59" fmla="*/ 1649505 h 3259230"/>
                <a:gd name="connsiteX60" fmla="*/ 1990725 w 2109788"/>
                <a:gd name="connsiteY60" fmla="*/ 1663792 h 3259230"/>
                <a:gd name="connsiteX61" fmla="*/ 2033588 w 2109788"/>
                <a:gd name="connsiteY61" fmla="*/ 1692367 h 3259230"/>
                <a:gd name="connsiteX62" fmla="*/ 2047875 w 2109788"/>
                <a:gd name="connsiteY62" fmla="*/ 1701892 h 3259230"/>
                <a:gd name="connsiteX63" fmla="*/ 2057400 w 2109788"/>
                <a:gd name="connsiteY63" fmla="*/ 1716180 h 3259230"/>
                <a:gd name="connsiteX64" fmla="*/ 2071688 w 2109788"/>
                <a:gd name="connsiteY64" fmla="*/ 1725705 h 3259230"/>
                <a:gd name="connsiteX65" fmla="*/ 2081213 w 2109788"/>
                <a:gd name="connsiteY65" fmla="*/ 1754280 h 3259230"/>
                <a:gd name="connsiteX66" fmla="*/ 2085975 w 2109788"/>
                <a:gd name="connsiteY66" fmla="*/ 1768567 h 3259230"/>
                <a:gd name="connsiteX67" fmla="*/ 2090738 w 2109788"/>
                <a:gd name="connsiteY67" fmla="*/ 1782855 h 3259230"/>
                <a:gd name="connsiteX68" fmla="*/ 2095500 w 2109788"/>
                <a:gd name="connsiteY68" fmla="*/ 1806667 h 3259230"/>
                <a:gd name="connsiteX69" fmla="*/ 2100263 w 2109788"/>
                <a:gd name="connsiteY69" fmla="*/ 1820955 h 3259230"/>
                <a:gd name="connsiteX70" fmla="*/ 2109788 w 2109788"/>
                <a:gd name="connsiteY70" fmla="*/ 1859055 h 3259230"/>
                <a:gd name="connsiteX71" fmla="*/ 2100263 w 2109788"/>
                <a:gd name="connsiteY71" fmla="*/ 1935255 h 3259230"/>
                <a:gd name="connsiteX72" fmla="*/ 2090738 w 2109788"/>
                <a:gd name="connsiteY72" fmla="*/ 1963830 h 3259230"/>
                <a:gd name="connsiteX73" fmla="*/ 2085975 w 2109788"/>
                <a:gd name="connsiteY73" fmla="*/ 1978117 h 3259230"/>
                <a:gd name="connsiteX74" fmla="*/ 2066925 w 2109788"/>
                <a:gd name="connsiteY74" fmla="*/ 2006692 h 3259230"/>
                <a:gd name="connsiteX75" fmla="*/ 2052638 w 2109788"/>
                <a:gd name="connsiteY75" fmla="*/ 2035267 h 3259230"/>
                <a:gd name="connsiteX76" fmla="*/ 2038350 w 2109788"/>
                <a:gd name="connsiteY76" fmla="*/ 2044792 h 3259230"/>
                <a:gd name="connsiteX77" fmla="*/ 2028825 w 2109788"/>
                <a:gd name="connsiteY77" fmla="*/ 2059080 h 3259230"/>
                <a:gd name="connsiteX78" fmla="*/ 2014538 w 2109788"/>
                <a:gd name="connsiteY78" fmla="*/ 2063842 h 3259230"/>
                <a:gd name="connsiteX79" fmla="*/ 1952625 w 2109788"/>
                <a:gd name="connsiteY79" fmla="*/ 2078130 h 3259230"/>
                <a:gd name="connsiteX80" fmla="*/ 1938338 w 2109788"/>
                <a:gd name="connsiteY80" fmla="*/ 2092417 h 3259230"/>
                <a:gd name="connsiteX81" fmla="*/ 1924050 w 2109788"/>
                <a:gd name="connsiteY81" fmla="*/ 2101942 h 3259230"/>
                <a:gd name="connsiteX82" fmla="*/ 1905000 w 2109788"/>
                <a:gd name="connsiteY82" fmla="*/ 2130517 h 3259230"/>
                <a:gd name="connsiteX83" fmla="*/ 1876425 w 2109788"/>
                <a:gd name="connsiteY83" fmla="*/ 2173380 h 3259230"/>
                <a:gd name="connsiteX84" fmla="*/ 1857375 w 2109788"/>
                <a:gd name="connsiteY84" fmla="*/ 2201955 h 3259230"/>
                <a:gd name="connsiteX85" fmla="*/ 1847850 w 2109788"/>
                <a:gd name="connsiteY85" fmla="*/ 2216242 h 3259230"/>
                <a:gd name="connsiteX86" fmla="*/ 1819275 w 2109788"/>
                <a:gd name="connsiteY86" fmla="*/ 2273392 h 3259230"/>
                <a:gd name="connsiteX87" fmla="*/ 1809750 w 2109788"/>
                <a:gd name="connsiteY87" fmla="*/ 2287680 h 3259230"/>
                <a:gd name="connsiteX88" fmla="*/ 1800225 w 2109788"/>
                <a:gd name="connsiteY88" fmla="*/ 2316255 h 3259230"/>
                <a:gd name="connsiteX89" fmla="*/ 1795463 w 2109788"/>
                <a:gd name="connsiteY89" fmla="*/ 2330542 h 3259230"/>
                <a:gd name="connsiteX90" fmla="*/ 1804988 w 2109788"/>
                <a:gd name="connsiteY90" fmla="*/ 2363880 h 3259230"/>
                <a:gd name="connsiteX91" fmla="*/ 1814513 w 2109788"/>
                <a:gd name="connsiteY91" fmla="*/ 2392455 h 3259230"/>
                <a:gd name="connsiteX92" fmla="*/ 1819275 w 2109788"/>
                <a:gd name="connsiteY92" fmla="*/ 2406742 h 3259230"/>
                <a:gd name="connsiteX93" fmla="*/ 1828800 w 2109788"/>
                <a:gd name="connsiteY93" fmla="*/ 2449605 h 3259230"/>
                <a:gd name="connsiteX94" fmla="*/ 1838325 w 2109788"/>
                <a:gd name="connsiteY94" fmla="*/ 2463892 h 3259230"/>
                <a:gd name="connsiteX95" fmla="*/ 1847850 w 2109788"/>
                <a:gd name="connsiteY95" fmla="*/ 2492467 h 3259230"/>
                <a:gd name="connsiteX96" fmla="*/ 1871663 w 2109788"/>
                <a:gd name="connsiteY96" fmla="*/ 2535330 h 3259230"/>
                <a:gd name="connsiteX97" fmla="*/ 1866900 w 2109788"/>
                <a:gd name="connsiteY97" fmla="*/ 2678205 h 3259230"/>
                <a:gd name="connsiteX98" fmla="*/ 1866900 w 2109788"/>
                <a:gd name="connsiteY98" fmla="*/ 2721067 h 3259230"/>
                <a:gd name="connsiteX99" fmla="*/ 1866900 w 2109788"/>
                <a:gd name="connsiteY99" fmla="*/ 3025867 h 3259230"/>
                <a:gd name="connsiteX100" fmla="*/ 1862138 w 2109788"/>
                <a:gd name="connsiteY100" fmla="*/ 3059205 h 3259230"/>
                <a:gd name="connsiteX101" fmla="*/ 1852613 w 2109788"/>
                <a:gd name="connsiteY101" fmla="*/ 3125880 h 3259230"/>
                <a:gd name="connsiteX102" fmla="*/ 1847850 w 2109788"/>
                <a:gd name="connsiteY102" fmla="*/ 3140167 h 3259230"/>
                <a:gd name="connsiteX103" fmla="*/ 1828800 w 2109788"/>
                <a:gd name="connsiteY103" fmla="*/ 3168742 h 3259230"/>
                <a:gd name="connsiteX104" fmla="*/ 1824038 w 2109788"/>
                <a:gd name="connsiteY104" fmla="*/ 3183030 h 3259230"/>
                <a:gd name="connsiteX105" fmla="*/ 1781175 w 2109788"/>
                <a:gd name="connsiteY105" fmla="*/ 3202080 h 3259230"/>
                <a:gd name="connsiteX106" fmla="*/ 1738313 w 2109788"/>
                <a:gd name="connsiteY106" fmla="*/ 3225892 h 3259230"/>
                <a:gd name="connsiteX107" fmla="*/ 1724025 w 2109788"/>
                <a:gd name="connsiteY107" fmla="*/ 3235417 h 3259230"/>
                <a:gd name="connsiteX108" fmla="*/ 1685925 w 2109788"/>
                <a:gd name="connsiteY108" fmla="*/ 3244942 h 3259230"/>
                <a:gd name="connsiteX109" fmla="*/ 1590675 w 2109788"/>
                <a:gd name="connsiteY109" fmla="*/ 3254467 h 3259230"/>
                <a:gd name="connsiteX110" fmla="*/ 1571625 w 2109788"/>
                <a:gd name="connsiteY110" fmla="*/ 3259230 h 3259230"/>
                <a:gd name="connsiteX111" fmla="*/ 1509713 w 2109788"/>
                <a:gd name="connsiteY111" fmla="*/ 3254467 h 3259230"/>
                <a:gd name="connsiteX112" fmla="*/ 1476375 w 2109788"/>
                <a:gd name="connsiteY112" fmla="*/ 3244942 h 3259230"/>
                <a:gd name="connsiteX113" fmla="*/ 1443038 w 2109788"/>
                <a:gd name="connsiteY113" fmla="*/ 3240180 h 3259230"/>
                <a:gd name="connsiteX114" fmla="*/ 1428750 w 2109788"/>
                <a:gd name="connsiteY114" fmla="*/ 3235417 h 3259230"/>
                <a:gd name="connsiteX115" fmla="*/ 1376363 w 2109788"/>
                <a:gd name="connsiteY115" fmla="*/ 3225892 h 3259230"/>
                <a:gd name="connsiteX116" fmla="*/ 1357313 w 2109788"/>
                <a:gd name="connsiteY116" fmla="*/ 3221130 h 3259230"/>
                <a:gd name="connsiteX117" fmla="*/ 1328738 w 2109788"/>
                <a:gd name="connsiteY117" fmla="*/ 3211605 h 3259230"/>
                <a:gd name="connsiteX118" fmla="*/ 1300163 w 2109788"/>
                <a:gd name="connsiteY118" fmla="*/ 3197317 h 3259230"/>
                <a:gd name="connsiteX119" fmla="*/ 1271588 w 2109788"/>
                <a:gd name="connsiteY119" fmla="*/ 3183030 h 3259230"/>
                <a:gd name="connsiteX120" fmla="*/ 1257300 w 2109788"/>
                <a:gd name="connsiteY120" fmla="*/ 3173505 h 3259230"/>
                <a:gd name="connsiteX121" fmla="*/ 1247775 w 2109788"/>
                <a:gd name="connsiteY121" fmla="*/ 3144930 h 3259230"/>
                <a:gd name="connsiteX122" fmla="*/ 1247775 w 2109788"/>
                <a:gd name="connsiteY122" fmla="*/ 3002055 h 3259230"/>
                <a:gd name="connsiteX123" fmla="*/ 1238250 w 2109788"/>
                <a:gd name="connsiteY123" fmla="*/ 2968717 h 3259230"/>
                <a:gd name="connsiteX124" fmla="*/ 1243013 w 2109788"/>
                <a:gd name="connsiteY124" fmla="*/ 2911567 h 3259230"/>
                <a:gd name="connsiteX125" fmla="*/ 1252538 w 2109788"/>
                <a:gd name="connsiteY125" fmla="*/ 2868705 h 3259230"/>
                <a:gd name="connsiteX126" fmla="*/ 1247775 w 2109788"/>
                <a:gd name="connsiteY126" fmla="*/ 2792505 h 3259230"/>
                <a:gd name="connsiteX127" fmla="*/ 1252538 w 2109788"/>
                <a:gd name="connsiteY127" fmla="*/ 2730592 h 3259230"/>
                <a:gd name="connsiteX128" fmla="*/ 1252538 w 2109788"/>
                <a:gd name="connsiteY128" fmla="*/ 2659155 h 3259230"/>
                <a:gd name="connsiteX129" fmla="*/ 1243013 w 2109788"/>
                <a:gd name="connsiteY129" fmla="*/ 2592480 h 3259230"/>
                <a:gd name="connsiteX130" fmla="*/ 1238250 w 2109788"/>
                <a:gd name="connsiteY130" fmla="*/ 2578192 h 3259230"/>
                <a:gd name="connsiteX131" fmla="*/ 1243013 w 2109788"/>
                <a:gd name="connsiteY131" fmla="*/ 2521042 h 3259230"/>
                <a:gd name="connsiteX132" fmla="*/ 1247775 w 2109788"/>
                <a:gd name="connsiteY132" fmla="*/ 2506755 h 3259230"/>
                <a:gd name="connsiteX133" fmla="*/ 1262063 w 2109788"/>
                <a:gd name="connsiteY133" fmla="*/ 2459130 h 3259230"/>
                <a:gd name="connsiteX134" fmla="*/ 1266825 w 2109788"/>
                <a:gd name="connsiteY134" fmla="*/ 2444842 h 3259230"/>
                <a:gd name="connsiteX135" fmla="*/ 1285875 w 2109788"/>
                <a:gd name="connsiteY135" fmla="*/ 2416267 h 3259230"/>
                <a:gd name="connsiteX136" fmla="*/ 1300163 w 2109788"/>
                <a:gd name="connsiteY136" fmla="*/ 2368642 h 3259230"/>
                <a:gd name="connsiteX137" fmla="*/ 1304925 w 2109788"/>
                <a:gd name="connsiteY137" fmla="*/ 2354355 h 3259230"/>
                <a:gd name="connsiteX138" fmla="*/ 1290638 w 2109788"/>
                <a:gd name="connsiteY138" fmla="*/ 2297205 h 3259230"/>
                <a:gd name="connsiteX139" fmla="*/ 1281113 w 2109788"/>
                <a:gd name="connsiteY139" fmla="*/ 2282917 h 3259230"/>
                <a:gd name="connsiteX140" fmla="*/ 1271588 w 2109788"/>
                <a:gd name="connsiteY140" fmla="*/ 2240055 h 3259230"/>
                <a:gd name="connsiteX141" fmla="*/ 1266825 w 2109788"/>
                <a:gd name="connsiteY141" fmla="*/ 2197192 h 3259230"/>
                <a:gd name="connsiteX142" fmla="*/ 1257300 w 2109788"/>
                <a:gd name="connsiteY142" fmla="*/ 2163855 h 3259230"/>
                <a:gd name="connsiteX143" fmla="*/ 1262063 w 2109788"/>
                <a:gd name="connsiteY143" fmla="*/ 2059080 h 3259230"/>
                <a:gd name="connsiteX144" fmla="*/ 1271588 w 2109788"/>
                <a:gd name="connsiteY144" fmla="*/ 2011455 h 3259230"/>
                <a:gd name="connsiteX145" fmla="*/ 1266825 w 2109788"/>
                <a:gd name="connsiteY145" fmla="*/ 1959067 h 3259230"/>
                <a:gd name="connsiteX146" fmla="*/ 1223963 w 2109788"/>
                <a:gd name="connsiteY146" fmla="*/ 1935255 h 3259230"/>
                <a:gd name="connsiteX147" fmla="*/ 1209675 w 2109788"/>
                <a:gd name="connsiteY147" fmla="*/ 1940017 h 3259230"/>
                <a:gd name="connsiteX148" fmla="*/ 1171575 w 2109788"/>
                <a:gd name="connsiteY148" fmla="*/ 1930492 h 3259230"/>
                <a:gd name="connsiteX149" fmla="*/ 1157288 w 2109788"/>
                <a:gd name="connsiteY149" fmla="*/ 1920967 h 3259230"/>
                <a:gd name="connsiteX150" fmla="*/ 1128713 w 2109788"/>
                <a:gd name="connsiteY150" fmla="*/ 1911442 h 3259230"/>
                <a:gd name="connsiteX151" fmla="*/ 1114425 w 2109788"/>
                <a:gd name="connsiteY151" fmla="*/ 1906680 h 3259230"/>
                <a:gd name="connsiteX152" fmla="*/ 1047750 w 2109788"/>
                <a:gd name="connsiteY152" fmla="*/ 1916205 h 3259230"/>
                <a:gd name="connsiteX153" fmla="*/ 1014413 w 2109788"/>
                <a:gd name="connsiteY153" fmla="*/ 1911442 h 3259230"/>
                <a:gd name="connsiteX154" fmla="*/ 952500 w 2109788"/>
                <a:gd name="connsiteY154" fmla="*/ 1920967 h 3259230"/>
                <a:gd name="connsiteX155" fmla="*/ 890588 w 2109788"/>
                <a:gd name="connsiteY155" fmla="*/ 1916205 h 3259230"/>
                <a:gd name="connsiteX156" fmla="*/ 876300 w 2109788"/>
                <a:gd name="connsiteY156" fmla="*/ 1911442 h 3259230"/>
                <a:gd name="connsiteX157" fmla="*/ 862013 w 2109788"/>
                <a:gd name="connsiteY157" fmla="*/ 1901917 h 3259230"/>
                <a:gd name="connsiteX158" fmla="*/ 842963 w 2109788"/>
                <a:gd name="connsiteY158" fmla="*/ 1897155 h 3259230"/>
                <a:gd name="connsiteX159" fmla="*/ 814388 w 2109788"/>
                <a:gd name="connsiteY159" fmla="*/ 1901917 h 3259230"/>
                <a:gd name="connsiteX160" fmla="*/ 785813 w 2109788"/>
                <a:gd name="connsiteY160" fmla="*/ 1887630 h 3259230"/>
                <a:gd name="connsiteX161" fmla="*/ 714375 w 2109788"/>
                <a:gd name="connsiteY161" fmla="*/ 1892392 h 3259230"/>
                <a:gd name="connsiteX162" fmla="*/ 671513 w 2109788"/>
                <a:gd name="connsiteY162" fmla="*/ 1868580 h 3259230"/>
                <a:gd name="connsiteX163" fmla="*/ 604838 w 2109788"/>
                <a:gd name="connsiteY163" fmla="*/ 1849530 h 3259230"/>
                <a:gd name="connsiteX164" fmla="*/ 566738 w 2109788"/>
                <a:gd name="connsiteY164" fmla="*/ 1844767 h 3259230"/>
                <a:gd name="connsiteX165" fmla="*/ 523875 w 2109788"/>
                <a:gd name="connsiteY165" fmla="*/ 1849530 h 3259230"/>
                <a:gd name="connsiteX166" fmla="*/ 423863 w 2109788"/>
                <a:gd name="connsiteY166" fmla="*/ 1840005 h 3259230"/>
                <a:gd name="connsiteX167" fmla="*/ 352425 w 2109788"/>
                <a:gd name="connsiteY167" fmla="*/ 1830480 h 3259230"/>
                <a:gd name="connsiteX168" fmla="*/ 252413 w 2109788"/>
                <a:gd name="connsiteY168" fmla="*/ 1840005 h 3259230"/>
                <a:gd name="connsiteX169" fmla="*/ 204788 w 2109788"/>
                <a:gd name="connsiteY169" fmla="*/ 1849530 h 3259230"/>
                <a:gd name="connsiteX170" fmla="*/ 166688 w 2109788"/>
                <a:gd name="connsiteY170" fmla="*/ 1859055 h 3259230"/>
                <a:gd name="connsiteX171" fmla="*/ 138113 w 2109788"/>
                <a:gd name="connsiteY171" fmla="*/ 1868580 h 3259230"/>
                <a:gd name="connsiteX172" fmla="*/ 109538 w 2109788"/>
                <a:gd name="connsiteY172" fmla="*/ 1873342 h 3259230"/>
                <a:gd name="connsiteX173" fmla="*/ 80963 w 2109788"/>
                <a:gd name="connsiteY173" fmla="*/ 1863817 h 3259230"/>
                <a:gd name="connsiteX174" fmla="*/ 66675 w 2109788"/>
                <a:gd name="connsiteY174" fmla="*/ 1859055 h 3259230"/>
                <a:gd name="connsiteX175" fmla="*/ 38100 w 2109788"/>
                <a:gd name="connsiteY175" fmla="*/ 1840005 h 3259230"/>
                <a:gd name="connsiteX176" fmla="*/ 19050 w 2109788"/>
                <a:gd name="connsiteY176" fmla="*/ 1811430 h 3259230"/>
                <a:gd name="connsiteX177" fmla="*/ 9525 w 2109788"/>
                <a:gd name="connsiteY177" fmla="*/ 1773330 h 3259230"/>
                <a:gd name="connsiteX178" fmla="*/ 0 w 2109788"/>
                <a:gd name="connsiteY178" fmla="*/ 1744755 h 3259230"/>
                <a:gd name="connsiteX179" fmla="*/ 9525 w 2109788"/>
                <a:gd name="connsiteY179" fmla="*/ 1716180 h 3259230"/>
                <a:gd name="connsiteX180" fmla="*/ 14288 w 2109788"/>
                <a:gd name="connsiteY180" fmla="*/ 1701892 h 3259230"/>
                <a:gd name="connsiteX181" fmla="*/ 23813 w 2109788"/>
                <a:gd name="connsiteY181" fmla="*/ 1687605 h 3259230"/>
                <a:gd name="connsiteX182" fmla="*/ 47625 w 2109788"/>
                <a:gd name="connsiteY182" fmla="*/ 1649505 h 3259230"/>
                <a:gd name="connsiteX183" fmla="*/ 76200 w 2109788"/>
                <a:gd name="connsiteY183" fmla="*/ 1630455 h 3259230"/>
                <a:gd name="connsiteX184" fmla="*/ 95250 w 2109788"/>
                <a:gd name="connsiteY184" fmla="*/ 1616167 h 3259230"/>
                <a:gd name="connsiteX185" fmla="*/ 128588 w 2109788"/>
                <a:gd name="connsiteY185" fmla="*/ 1606642 h 3259230"/>
                <a:gd name="connsiteX186" fmla="*/ 171450 w 2109788"/>
                <a:gd name="connsiteY186" fmla="*/ 1597117 h 3259230"/>
                <a:gd name="connsiteX187" fmla="*/ 242888 w 2109788"/>
                <a:gd name="connsiteY187" fmla="*/ 1611405 h 3259230"/>
                <a:gd name="connsiteX188" fmla="*/ 257175 w 2109788"/>
                <a:gd name="connsiteY188" fmla="*/ 1620930 h 3259230"/>
                <a:gd name="connsiteX189" fmla="*/ 285750 w 2109788"/>
                <a:gd name="connsiteY189" fmla="*/ 1630455 h 3259230"/>
                <a:gd name="connsiteX190" fmla="*/ 461963 w 2109788"/>
                <a:gd name="connsiteY190" fmla="*/ 1620930 h 3259230"/>
                <a:gd name="connsiteX191" fmla="*/ 495300 w 2109788"/>
                <a:gd name="connsiteY191" fmla="*/ 1611405 h 3259230"/>
                <a:gd name="connsiteX192" fmla="*/ 514350 w 2109788"/>
                <a:gd name="connsiteY192" fmla="*/ 1606642 h 3259230"/>
                <a:gd name="connsiteX193" fmla="*/ 595313 w 2109788"/>
                <a:gd name="connsiteY193" fmla="*/ 1592355 h 3259230"/>
                <a:gd name="connsiteX194" fmla="*/ 657225 w 2109788"/>
                <a:gd name="connsiteY194" fmla="*/ 1582830 h 3259230"/>
                <a:gd name="connsiteX195" fmla="*/ 876300 w 2109788"/>
                <a:gd name="connsiteY195" fmla="*/ 1573305 h 3259230"/>
                <a:gd name="connsiteX196" fmla="*/ 904875 w 2109788"/>
                <a:gd name="connsiteY196" fmla="*/ 1559017 h 3259230"/>
                <a:gd name="connsiteX197" fmla="*/ 942975 w 2109788"/>
                <a:gd name="connsiteY197" fmla="*/ 1549492 h 3259230"/>
                <a:gd name="connsiteX198" fmla="*/ 1009650 w 2109788"/>
                <a:gd name="connsiteY198" fmla="*/ 1554255 h 3259230"/>
                <a:gd name="connsiteX199" fmla="*/ 1033463 w 2109788"/>
                <a:gd name="connsiteY199" fmla="*/ 1559017 h 3259230"/>
                <a:gd name="connsiteX200" fmla="*/ 1085850 w 2109788"/>
                <a:gd name="connsiteY200" fmla="*/ 1563780 h 3259230"/>
                <a:gd name="connsiteX201" fmla="*/ 1123950 w 2109788"/>
                <a:gd name="connsiteY201" fmla="*/ 1554255 h 3259230"/>
                <a:gd name="connsiteX202" fmla="*/ 1176338 w 2109788"/>
                <a:gd name="connsiteY202" fmla="*/ 1539967 h 3259230"/>
                <a:gd name="connsiteX203" fmla="*/ 1243013 w 2109788"/>
                <a:gd name="connsiteY203" fmla="*/ 1535205 h 3259230"/>
                <a:gd name="connsiteX204" fmla="*/ 1290638 w 2109788"/>
                <a:gd name="connsiteY204" fmla="*/ 1530442 h 3259230"/>
                <a:gd name="connsiteX205" fmla="*/ 1304925 w 2109788"/>
                <a:gd name="connsiteY205" fmla="*/ 1525680 h 3259230"/>
                <a:gd name="connsiteX206" fmla="*/ 1309688 w 2109788"/>
                <a:gd name="connsiteY206" fmla="*/ 1511392 h 3259230"/>
                <a:gd name="connsiteX207" fmla="*/ 1319213 w 2109788"/>
                <a:gd name="connsiteY207" fmla="*/ 1497105 h 3259230"/>
                <a:gd name="connsiteX208" fmla="*/ 1347788 w 2109788"/>
                <a:gd name="connsiteY208" fmla="*/ 1473292 h 3259230"/>
                <a:gd name="connsiteX209" fmla="*/ 1357313 w 2109788"/>
                <a:gd name="connsiteY209" fmla="*/ 1459005 h 3259230"/>
                <a:gd name="connsiteX210" fmla="*/ 1385888 w 2109788"/>
                <a:gd name="connsiteY210" fmla="*/ 1439955 h 3259230"/>
                <a:gd name="connsiteX211" fmla="*/ 1414463 w 2109788"/>
                <a:gd name="connsiteY211" fmla="*/ 1430430 h 3259230"/>
                <a:gd name="connsiteX212" fmla="*/ 1443038 w 2109788"/>
                <a:gd name="connsiteY212" fmla="*/ 1406617 h 3259230"/>
                <a:gd name="connsiteX213" fmla="*/ 1452563 w 2109788"/>
                <a:gd name="connsiteY213" fmla="*/ 1378042 h 3259230"/>
                <a:gd name="connsiteX214" fmla="*/ 1433513 w 2109788"/>
                <a:gd name="connsiteY214" fmla="*/ 1325655 h 3259230"/>
                <a:gd name="connsiteX215" fmla="*/ 1404938 w 2109788"/>
                <a:gd name="connsiteY215" fmla="*/ 1301842 h 3259230"/>
                <a:gd name="connsiteX216" fmla="*/ 1395413 w 2109788"/>
                <a:gd name="connsiteY216" fmla="*/ 1287555 h 3259230"/>
                <a:gd name="connsiteX217" fmla="*/ 1381125 w 2109788"/>
                <a:gd name="connsiteY217" fmla="*/ 1268505 h 3259230"/>
                <a:gd name="connsiteX218" fmla="*/ 1362075 w 2109788"/>
                <a:gd name="connsiteY218" fmla="*/ 1239930 h 3259230"/>
                <a:gd name="connsiteX219" fmla="*/ 1347788 w 2109788"/>
                <a:gd name="connsiteY219" fmla="*/ 1230405 h 3259230"/>
                <a:gd name="connsiteX220" fmla="*/ 1333500 w 2109788"/>
                <a:gd name="connsiteY220" fmla="*/ 1201830 h 3259230"/>
                <a:gd name="connsiteX221" fmla="*/ 1323975 w 2109788"/>
                <a:gd name="connsiteY221" fmla="*/ 1173255 h 3259230"/>
                <a:gd name="connsiteX222" fmla="*/ 1319213 w 2109788"/>
                <a:gd name="connsiteY222" fmla="*/ 1158967 h 3259230"/>
                <a:gd name="connsiteX223" fmla="*/ 1314450 w 2109788"/>
                <a:gd name="connsiteY223" fmla="*/ 1144680 h 3259230"/>
                <a:gd name="connsiteX224" fmla="*/ 1304925 w 2109788"/>
                <a:gd name="connsiteY224" fmla="*/ 1111342 h 3259230"/>
                <a:gd name="connsiteX225" fmla="*/ 1290638 w 2109788"/>
                <a:gd name="connsiteY225" fmla="*/ 1101817 h 3259230"/>
                <a:gd name="connsiteX226" fmla="*/ 1266825 w 2109788"/>
                <a:gd name="connsiteY226" fmla="*/ 1106580 h 3259230"/>
                <a:gd name="connsiteX227" fmla="*/ 1190625 w 2109788"/>
                <a:gd name="connsiteY227" fmla="*/ 1097055 h 3259230"/>
                <a:gd name="connsiteX228" fmla="*/ 1181100 w 2109788"/>
                <a:gd name="connsiteY228" fmla="*/ 1068480 h 3259230"/>
                <a:gd name="connsiteX229" fmla="*/ 1185863 w 2109788"/>
                <a:gd name="connsiteY229" fmla="*/ 1006567 h 3259230"/>
                <a:gd name="connsiteX230" fmla="*/ 1195388 w 2109788"/>
                <a:gd name="connsiteY230" fmla="*/ 992280 h 3259230"/>
                <a:gd name="connsiteX231" fmla="*/ 1223963 w 2109788"/>
                <a:gd name="connsiteY231" fmla="*/ 968467 h 3259230"/>
                <a:gd name="connsiteX232" fmla="*/ 1238250 w 2109788"/>
                <a:gd name="connsiteY232" fmla="*/ 963705 h 3259230"/>
                <a:gd name="connsiteX233" fmla="*/ 1247775 w 2109788"/>
                <a:gd name="connsiteY233" fmla="*/ 949417 h 3259230"/>
                <a:gd name="connsiteX234" fmla="*/ 1276350 w 2109788"/>
                <a:gd name="connsiteY234" fmla="*/ 930367 h 3259230"/>
                <a:gd name="connsiteX235" fmla="*/ 1285875 w 2109788"/>
                <a:gd name="connsiteY235" fmla="*/ 901792 h 3259230"/>
                <a:gd name="connsiteX236" fmla="*/ 1290638 w 2109788"/>
                <a:gd name="connsiteY236" fmla="*/ 887505 h 3259230"/>
                <a:gd name="connsiteX237" fmla="*/ 1300163 w 2109788"/>
                <a:gd name="connsiteY237" fmla="*/ 873217 h 3259230"/>
                <a:gd name="connsiteX238" fmla="*/ 1295400 w 2109788"/>
                <a:gd name="connsiteY238" fmla="*/ 811305 h 3259230"/>
                <a:gd name="connsiteX239" fmla="*/ 1290638 w 2109788"/>
                <a:gd name="connsiteY239" fmla="*/ 797017 h 3259230"/>
                <a:gd name="connsiteX240" fmla="*/ 1276350 w 2109788"/>
                <a:gd name="connsiteY240" fmla="*/ 787492 h 3259230"/>
                <a:gd name="connsiteX241" fmla="*/ 1266825 w 2109788"/>
                <a:gd name="connsiteY241" fmla="*/ 758917 h 3259230"/>
                <a:gd name="connsiteX242" fmla="*/ 1262063 w 2109788"/>
                <a:gd name="connsiteY242" fmla="*/ 744630 h 3259230"/>
                <a:gd name="connsiteX243" fmla="*/ 1257300 w 2109788"/>
                <a:gd name="connsiteY243" fmla="*/ 725580 h 3259230"/>
                <a:gd name="connsiteX244" fmla="*/ 1252538 w 2109788"/>
                <a:gd name="connsiteY244" fmla="*/ 687480 h 3259230"/>
                <a:gd name="connsiteX245" fmla="*/ 1247775 w 2109788"/>
                <a:gd name="connsiteY245" fmla="*/ 673192 h 3259230"/>
                <a:gd name="connsiteX246" fmla="*/ 1238250 w 2109788"/>
                <a:gd name="connsiteY246" fmla="*/ 630330 h 3259230"/>
                <a:gd name="connsiteX247" fmla="*/ 1243013 w 2109788"/>
                <a:gd name="connsiteY247" fmla="*/ 596992 h 3259230"/>
                <a:gd name="connsiteX248" fmla="*/ 1247775 w 2109788"/>
                <a:gd name="connsiteY248" fmla="*/ 582705 h 3259230"/>
                <a:gd name="connsiteX249" fmla="*/ 1266825 w 2109788"/>
                <a:gd name="connsiteY249" fmla="*/ 577942 h 3259230"/>
                <a:gd name="connsiteX250" fmla="*/ 1290638 w 2109788"/>
                <a:gd name="connsiteY250" fmla="*/ 554130 h 3259230"/>
                <a:gd name="connsiteX251" fmla="*/ 1319213 w 2109788"/>
                <a:gd name="connsiteY251" fmla="*/ 525555 h 3259230"/>
                <a:gd name="connsiteX252" fmla="*/ 1323975 w 2109788"/>
                <a:gd name="connsiteY252" fmla="*/ 511267 h 3259230"/>
                <a:gd name="connsiteX253" fmla="*/ 1333500 w 2109788"/>
                <a:gd name="connsiteY253" fmla="*/ 496980 h 3259230"/>
                <a:gd name="connsiteX254" fmla="*/ 1338263 w 2109788"/>
                <a:gd name="connsiteY254" fmla="*/ 477930 h 3259230"/>
                <a:gd name="connsiteX255" fmla="*/ 1362075 w 2109788"/>
                <a:gd name="connsiteY255" fmla="*/ 411255 h 3259230"/>
                <a:gd name="connsiteX256" fmla="*/ 1371600 w 2109788"/>
                <a:gd name="connsiteY256" fmla="*/ 311242 h 3259230"/>
                <a:gd name="connsiteX257" fmla="*/ 1381125 w 2109788"/>
                <a:gd name="connsiteY257" fmla="*/ 268380 h 3259230"/>
                <a:gd name="connsiteX258" fmla="*/ 1385888 w 2109788"/>
                <a:gd name="connsiteY258" fmla="*/ 235042 h 3259230"/>
                <a:gd name="connsiteX259" fmla="*/ 1395413 w 2109788"/>
                <a:gd name="connsiteY259" fmla="*/ 206467 h 3259230"/>
                <a:gd name="connsiteX260" fmla="*/ 1400175 w 2109788"/>
                <a:gd name="connsiteY260" fmla="*/ 187417 h 3259230"/>
                <a:gd name="connsiteX261" fmla="*/ 1409700 w 2109788"/>
                <a:gd name="connsiteY261" fmla="*/ 92167 h 3259230"/>
                <a:gd name="connsiteX262" fmla="*/ 1433513 w 2109788"/>
                <a:gd name="connsiteY262" fmla="*/ 44542 h 3259230"/>
                <a:gd name="connsiteX263" fmla="*/ 1462088 w 2109788"/>
                <a:gd name="connsiteY263" fmla="*/ 20730 h 3259230"/>
                <a:gd name="connsiteX264" fmla="*/ 1490663 w 2109788"/>
                <a:gd name="connsiteY264" fmla="*/ 11205 h 3259230"/>
                <a:gd name="connsiteX265" fmla="*/ 1504950 w 2109788"/>
                <a:gd name="connsiteY265" fmla="*/ 6442 h 3259230"/>
                <a:gd name="connsiteX266" fmla="*/ 1519239 w 2109788"/>
                <a:gd name="connsiteY266" fmla="*/ 1680 h 3259230"/>
                <a:gd name="connsiteX267" fmla="*/ 1583195 w 2109788"/>
                <a:gd name="connsiteY267" fmla="*/ 1679 h 3259230"/>
                <a:gd name="connsiteX0" fmla="*/ 1583195 w 2109788"/>
                <a:gd name="connsiteY0" fmla="*/ 1679 h 3259230"/>
                <a:gd name="connsiteX1" fmla="*/ 1643063 w 2109788"/>
                <a:gd name="connsiteY1" fmla="*/ 42161 h 3259230"/>
                <a:gd name="connsiteX2" fmla="*/ 1657350 w 2109788"/>
                <a:gd name="connsiteY2" fmla="*/ 111217 h 3259230"/>
                <a:gd name="connsiteX3" fmla="*/ 1666875 w 2109788"/>
                <a:gd name="connsiteY3" fmla="*/ 154080 h 3259230"/>
                <a:gd name="connsiteX4" fmla="*/ 1676400 w 2109788"/>
                <a:gd name="connsiteY4" fmla="*/ 215992 h 3259230"/>
                <a:gd name="connsiteX5" fmla="*/ 1685925 w 2109788"/>
                <a:gd name="connsiteY5" fmla="*/ 249330 h 3259230"/>
                <a:gd name="connsiteX6" fmla="*/ 1700213 w 2109788"/>
                <a:gd name="connsiteY6" fmla="*/ 325530 h 3259230"/>
                <a:gd name="connsiteX7" fmla="*/ 1709738 w 2109788"/>
                <a:gd name="connsiteY7" fmla="*/ 354105 h 3259230"/>
                <a:gd name="connsiteX8" fmla="*/ 1714500 w 2109788"/>
                <a:gd name="connsiteY8" fmla="*/ 368392 h 3259230"/>
                <a:gd name="connsiteX9" fmla="*/ 1724025 w 2109788"/>
                <a:gd name="connsiteY9" fmla="*/ 382680 h 3259230"/>
                <a:gd name="connsiteX10" fmla="*/ 1733550 w 2109788"/>
                <a:gd name="connsiteY10" fmla="*/ 411255 h 3259230"/>
                <a:gd name="connsiteX11" fmla="*/ 1752600 w 2109788"/>
                <a:gd name="connsiteY11" fmla="*/ 439830 h 3259230"/>
                <a:gd name="connsiteX12" fmla="*/ 1757363 w 2109788"/>
                <a:gd name="connsiteY12" fmla="*/ 454117 h 3259230"/>
                <a:gd name="connsiteX13" fmla="*/ 1781175 w 2109788"/>
                <a:gd name="connsiteY13" fmla="*/ 482692 h 3259230"/>
                <a:gd name="connsiteX14" fmla="*/ 1795463 w 2109788"/>
                <a:gd name="connsiteY14" fmla="*/ 487455 h 3259230"/>
                <a:gd name="connsiteX15" fmla="*/ 1804988 w 2109788"/>
                <a:gd name="connsiteY15" fmla="*/ 501742 h 3259230"/>
                <a:gd name="connsiteX16" fmla="*/ 1833563 w 2109788"/>
                <a:gd name="connsiteY16" fmla="*/ 520792 h 3259230"/>
                <a:gd name="connsiteX17" fmla="*/ 1862138 w 2109788"/>
                <a:gd name="connsiteY17" fmla="*/ 563655 h 3259230"/>
                <a:gd name="connsiteX18" fmla="*/ 1871663 w 2109788"/>
                <a:gd name="connsiteY18" fmla="*/ 577942 h 3259230"/>
                <a:gd name="connsiteX19" fmla="*/ 1866900 w 2109788"/>
                <a:gd name="connsiteY19" fmla="*/ 611280 h 3259230"/>
                <a:gd name="connsiteX20" fmla="*/ 1857375 w 2109788"/>
                <a:gd name="connsiteY20" fmla="*/ 673192 h 3259230"/>
                <a:gd name="connsiteX21" fmla="*/ 1847850 w 2109788"/>
                <a:gd name="connsiteY21" fmla="*/ 701767 h 3259230"/>
                <a:gd name="connsiteX22" fmla="*/ 1838325 w 2109788"/>
                <a:gd name="connsiteY22" fmla="*/ 716055 h 3259230"/>
                <a:gd name="connsiteX23" fmla="*/ 1833563 w 2109788"/>
                <a:gd name="connsiteY23" fmla="*/ 735105 h 3259230"/>
                <a:gd name="connsiteX24" fmla="*/ 1828800 w 2109788"/>
                <a:gd name="connsiteY24" fmla="*/ 749392 h 3259230"/>
                <a:gd name="connsiteX25" fmla="*/ 1833563 w 2109788"/>
                <a:gd name="connsiteY25" fmla="*/ 777967 h 3259230"/>
                <a:gd name="connsiteX26" fmla="*/ 1843088 w 2109788"/>
                <a:gd name="connsiteY26" fmla="*/ 806542 h 3259230"/>
                <a:gd name="connsiteX27" fmla="*/ 1847850 w 2109788"/>
                <a:gd name="connsiteY27" fmla="*/ 820830 h 3259230"/>
                <a:gd name="connsiteX28" fmla="*/ 1857375 w 2109788"/>
                <a:gd name="connsiteY28" fmla="*/ 835117 h 3259230"/>
                <a:gd name="connsiteX29" fmla="*/ 1862138 w 2109788"/>
                <a:gd name="connsiteY29" fmla="*/ 854167 h 3259230"/>
                <a:gd name="connsiteX30" fmla="*/ 1871663 w 2109788"/>
                <a:gd name="connsiteY30" fmla="*/ 954180 h 3259230"/>
                <a:gd name="connsiteX31" fmla="*/ 1876425 w 2109788"/>
                <a:gd name="connsiteY31" fmla="*/ 992280 h 3259230"/>
                <a:gd name="connsiteX32" fmla="*/ 1871663 w 2109788"/>
                <a:gd name="connsiteY32" fmla="*/ 1016092 h 3259230"/>
                <a:gd name="connsiteX33" fmla="*/ 1857375 w 2109788"/>
                <a:gd name="connsiteY33" fmla="*/ 1087530 h 3259230"/>
                <a:gd name="connsiteX34" fmla="*/ 1847850 w 2109788"/>
                <a:gd name="connsiteY34" fmla="*/ 1116105 h 3259230"/>
                <a:gd name="connsiteX35" fmla="*/ 1838325 w 2109788"/>
                <a:gd name="connsiteY35" fmla="*/ 1144680 h 3259230"/>
                <a:gd name="connsiteX36" fmla="*/ 1824038 w 2109788"/>
                <a:gd name="connsiteY36" fmla="*/ 1187542 h 3259230"/>
                <a:gd name="connsiteX37" fmla="*/ 1819275 w 2109788"/>
                <a:gd name="connsiteY37" fmla="*/ 1201830 h 3259230"/>
                <a:gd name="connsiteX38" fmla="*/ 1785938 w 2109788"/>
                <a:gd name="connsiteY38" fmla="*/ 1244692 h 3259230"/>
                <a:gd name="connsiteX39" fmla="*/ 1776413 w 2109788"/>
                <a:gd name="connsiteY39" fmla="*/ 1258980 h 3259230"/>
                <a:gd name="connsiteX40" fmla="*/ 1747838 w 2109788"/>
                <a:gd name="connsiteY40" fmla="*/ 1278030 h 3259230"/>
                <a:gd name="connsiteX41" fmla="*/ 1738313 w 2109788"/>
                <a:gd name="connsiteY41" fmla="*/ 1292317 h 3259230"/>
                <a:gd name="connsiteX42" fmla="*/ 1709738 w 2109788"/>
                <a:gd name="connsiteY42" fmla="*/ 1311367 h 3259230"/>
                <a:gd name="connsiteX43" fmla="*/ 1700213 w 2109788"/>
                <a:gd name="connsiteY43" fmla="*/ 1325655 h 3259230"/>
                <a:gd name="connsiteX44" fmla="*/ 1685925 w 2109788"/>
                <a:gd name="connsiteY44" fmla="*/ 1335180 h 3259230"/>
                <a:gd name="connsiteX45" fmla="*/ 1676400 w 2109788"/>
                <a:gd name="connsiteY45" fmla="*/ 1378042 h 3259230"/>
                <a:gd name="connsiteX46" fmla="*/ 1690688 w 2109788"/>
                <a:gd name="connsiteY46" fmla="*/ 1406617 h 3259230"/>
                <a:gd name="connsiteX47" fmla="*/ 1704975 w 2109788"/>
                <a:gd name="connsiteY47" fmla="*/ 1416142 h 3259230"/>
                <a:gd name="connsiteX48" fmla="*/ 1743075 w 2109788"/>
                <a:gd name="connsiteY48" fmla="*/ 1439955 h 3259230"/>
                <a:gd name="connsiteX49" fmla="*/ 1757363 w 2109788"/>
                <a:gd name="connsiteY49" fmla="*/ 1444717 h 3259230"/>
                <a:gd name="connsiteX50" fmla="*/ 1766888 w 2109788"/>
                <a:gd name="connsiteY50" fmla="*/ 1459005 h 3259230"/>
                <a:gd name="connsiteX51" fmla="*/ 1800225 w 2109788"/>
                <a:gd name="connsiteY51" fmla="*/ 1497105 h 3259230"/>
                <a:gd name="connsiteX52" fmla="*/ 1819275 w 2109788"/>
                <a:gd name="connsiteY52" fmla="*/ 1539967 h 3259230"/>
                <a:gd name="connsiteX53" fmla="*/ 1833563 w 2109788"/>
                <a:gd name="connsiteY53" fmla="*/ 1544730 h 3259230"/>
                <a:gd name="connsiteX54" fmla="*/ 1838325 w 2109788"/>
                <a:gd name="connsiteY54" fmla="*/ 1559017 h 3259230"/>
                <a:gd name="connsiteX55" fmla="*/ 1866900 w 2109788"/>
                <a:gd name="connsiteY55" fmla="*/ 1578067 h 3259230"/>
                <a:gd name="connsiteX56" fmla="*/ 1885950 w 2109788"/>
                <a:gd name="connsiteY56" fmla="*/ 1620930 h 3259230"/>
                <a:gd name="connsiteX57" fmla="*/ 1900238 w 2109788"/>
                <a:gd name="connsiteY57" fmla="*/ 1630455 h 3259230"/>
                <a:gd name="connsiteX58" fmla="*/ 1947863 w 2109788"/>
                <a:gd name="connsiteY58" fmla="*/ 1644742 h 3259230"/>
                <a:gd name="connsiteX59" fmla="*/ 1962150 w 2109788"/>
                <a:gd name="connsiteY59" fmla="*/ 1649505 h 3259230"/>
                <a:gd name="connsiteX60" fmla="*/ 1990725 w 2109788"/>
                <a:gd name="connsiteY60" fmla="*/ 1663792 h 3259230"/>
                <a:gd name="connsiteX61" fmla="*/ 2033588 w 2109788"/>
                <a:gd name="connsiteY61" fmla="*/ 1692367 h 3259230"/>
                <a:gd name="connsiteX62" fmla="*/ 2047875 w 2109788"/>
                <a:gd name="connsiteY62" fmla="*/ 1701892 h 3259230"/>
                <a:gd name="connsiteX63" fmla="*/ 2057400 w 2109788"/>
                <a:gd name="connsiteY63" fmla="*/ 1716180 h 3259230"/>
                <a:gd name="connsiteX64" fmla="*/ 2071688 w 2109788"/>
                <a:gd name="connsiteY64" fmla="*/ 1725705 h 3259230"/>
                <a:gd name="connsiteX65" fmla="*/ 2081213 w 2109788"/>
                <a:gd name="connsiteY65" fmla="*/ 1754280 h 3259230"/>
                <a:gd name="connsiteX66" fmla="*/ 2085975 w 2109788"/>
                <a:gd name="connsiteY66" fmla="*/ 1768567 h 3259230"/>
                <a:gd name="connsiteX67" fmla="*/ 2090738 w 2109788"/>
                <a:gd name="connsiteY67" fmla="*/ 1782855 h 3259230"/>
                <a:gd name="connsiteX68" fmla="*/ 2095500 w 2109788"/>
                <a:gd name="connsiteY68" fmla="*/ 1806667 h 3259230"/>
                <a:gd name="connsiteX69" fmla="*/ 2100263 w 2109788"/>
                <a:gd name="connsiteY69" fmla="*/ 1820955 h 3259230"/>
                <a:gd name="connsiteX70" fmla="*/ 2109788 w 2109788"/>
                <a:gd name="connsiteY70" fmla="*/ 1859055 h 3259230"/>
                <a:gd name="connsiteX71" fmla="*/ 2100263 w 2109788"/>
                <a:gd name="connsiteY71" fmla="*/ 1935255 h 3259230"/>
                <a:gd name="connsiteX72" fmla="*/ 2090738 w 2109788"/>
                <a:gd name="connsiteY72" fmla="*/ 1963830 h 3259230"/>
                <a:gd name="connsiteX73" fmla="*/ 2085975 w 2109788"/>
                <a:gd name="connsiteY73" fmla="*/ 1978117 h 3259230"/>
                <a:gd name="connsiteX74" fmla="*/ 2066925 w 2109788"/>
                <a:gd name="connsiteY74" fmla="*/ 2006692 h 3259230"/>
                <a:gd name="connsiteX75" fmla="*/ 2052638 w 2109788"/>
                <a:gd name="connsiteY75" fmla="*/ 2035267 h 3259230"/>
                <a:gd name="connsiteX76" fmla="*/ 2038350 w 2109788"/>
                <a:gd name="connsiteY76" fmla="*/ 2044792 h 3259230"/>
                <a:gd name="connsiteX77" fmla="*/ 2028825 w 2109788"/>
                <a:gd name="connsiteY77" fmla="*/ 2059080 h 3259230"/>
                <a:gd name="connsiteX78" fmla="*/ 2014538 w 2109788"/>
                <a:gd name="connsiteY78" fmla="*/ 2063842 h 3259230"/>
                <a:gd name="connsiteX79" fmla="*/ 1952625 w 2109788"/>
                <a:gd name="connsiteY79" fmla="*/ 2078130 h 3259230"/>
                <a:gd name="connsiteX80" fmla="*/ 1938338 w 2109788"/>
                <a:gd name="connsiteY80" fmla="*/ 2092417 h 3259230"/>
                <a:gd name="connsiteX81" fmla="*/ 1924050 w 2109788"/>
                <a:gd name="connsiteY81" fmla="*/ 2101942 h 3259230"/>
                <a:gd name="connsiteX82" fmla="*/ 1905000 w 2109788"/>
                <a:gd name="connsiteY82" fmla="*/ 2130517 h 3259230"/>
                <a:gd name="connsiteX83" fmla="*/ 1876425 w 2109788"/>
                <a:gd name="connsiteY83" fmla="*/ 2173380 h 3259230"/>
                <a:gd name="connsiteX84" fmla="*/ 1857375 w 2109788"/>
                <a:gd name="connsiteY84" fmla="*/ 2201955 h 3259230"/>
                <a:gd name="connsiteX85" fmla="*/ 1847850 w 2109788"/>
                <a:gd name="connsiteY85" fmla="*/ 2216242 h 3259230"/>
                <a:gd name="connsiteX86" fmla="*/ 1819275 w 2109788"/>
                <a:gd name="connsiteY86" fmla="*/ 2273392 h 3259230"/>
                <a:gd name="connsiteX87" fmla="*/ 1809750 w 2109788"/>
                <a:gd name="connsiteY87" fmla="*/ 2287680 h 3259230"/>
                <a:gd name="connsiteX88" fmla="*/ 1800225 w 2109788"/>
                <a:gd name="connsiteY88" fmla="*/ 2316255 h 3259230"/>
                <a:gd name="connsiteX89" fmla="*/ 1795463 w 2109788"/>
                <a:gd name="connsiteY89" fmla="*/ 2330542 h 3259230"/>
                <a:gd name="connsiteX90" fmla="*/ 1804988 w 2109788"/>
                <a:gd name="connsiteY90" fmla="*/ 2363880 h 3259230"/>
                <a:gd name="connsiteX91" fmla="*/ 1814513 w 2109788"/>
                <a:gd name="connsiteY91" fmla="*/ 2392455 h 3259230"/>
                <a:gd name="connsiteX92" fmla="*/ 1819275 w 2109788"/>
                <a:gd name="connsiteY92" fmla="*/ 2406742 h 3259230"/>
                <a:gd name="connsiteX93" fmla="*/ 1828800 w 2109788"/>
                <a:gd name="connsiteY93" fmla="*/ 2449605 h 3259230"/>
                <a:gd name="connsiteX94" fmla="*/ 1838325 w 2109788"/>
                <a:gd name="connsiteY94" fmla="*/ 2463892 h 3259230"/>
                <a:gd name="connsiteX95" fmla="*/ 1847850 w 2109788"/>
                <a:gd name="connsiteY95" fmla="*/ 2492467 h 3259230"/>
                <a:gd name="connsiteX96" fmla="*/ 1871663 w 2109788"/>
                <a:gd name="connsiteY96" fmla="*/ 2535330 h 3259230"/>
                <a:gd name="connsiteX97" fmla="*/ 1866900 w 2109788"/>
                <a:gd name="connsiteY97" fmla="*/ 2678205 h 3259230"/>
                <a:gd name="connsiteX98" fmla="*/ 1866900 w 2109788"/>
                <a:gd name="connsiteY98" fmla="*/ 2721067 h 3259230"/>
                <a:gd name="connsiteX99" fmla="*/ 1866900 w 2109788"/>
                <a:gd name="connsiteY99" fmla="*/ 3025867 h 3259230"/>
                <a:gd name="connsiteX100" fmla="*/ 1862138 w 2109788"/>
                <a:gd name="connsiteY100" fmla="*/ 3059205 h 3259230"/>
                <a:gd name="connsiteX101" fmla="*/ 1852613 w 2109788"/>
                <a:gd name="connsiteY101" fmla="*/ 3125880 h 3259230"/>
                <a:gd name="connsiteX102" fmla="*/ 1847850 w 2109788"/>
                <a:gd name="connsiteY102" fmla="*/ 3140167 h 3259230"/>
                <a:gd name="connsiteX103" fmla="*/ 1828800 w 2109788"/>
                <a:gd name="connsiteY103" fmla="*/ 3168742 h 3259230"/>
                <a:gd name="connsiteX104" fmla="*/ 1824038 w 2109788"/>
                <a:gd name="connsiteY104" fmla="*/ 3183030 h 3259230"/>
                <a:gd name="connsiteX105" fmla="*/ 1781175 w 2109788"/>
                <a:gd name="connsiteY105" fmla="*/ 3202080 h 3259230"/>
                <a:gd name="connsiteX106" fmla="*/ 1738313 w 2109788"/>
                <a:gd name="connsiteY106" fmla="*/ 3225892 h 3259230"/>
                <a:gd name="connsiteX107" fmla="*/ 1724025 w 2109788"/>
                <a:gd name="connsiteY107" fmla="*/ 3235417 h 3259230"/>
                <a:gd name="connsiteX108" fmla="*/ 1685925 w 2109788"/>
                <a:gd name="connsiteY108" fmla="*/ 3244942 h 3259230"/>
                <a:gd name="connsiteX109" fmla="*/ 1590675 w 2109788"/>
                <a:gd name="connsiteY109" fmla="*/ 3254467 h 3259230"/>
                <a:gd name="connsiteX110" fmla="*/ 1571625 w 2109788"/>
                <a:gd name="connsiteY110" fmla="*/ 3259230 h 3259230"/>
                <a:gd name="connsiteX111" fmla="*/ 1509713 w 2109788"/>
                <a:gd name="connsiteY111" fmla="*/ 3254467 h 3259230"/>
                <a:gd name="connsiteX112" fmla="*/ 1476375 w 2109788"/>
                <a:gd name="connsiteY112" fmla="*/ 3244942 h 3259230"/>
                <a:gd name="connsiteX113" fmla="*/ 1443038 w 2109788"/>
                <a:gd name="connsiteY113" fmla="*/ 3240180 h 3259230"/>
                <a:gd name="connsiteX114" fmla="*/ 1428750 w 2109788"/>
                <a:gd name="connsiteY114" fmla="*/ 3235417 h 3259230"/>
                <a:gd name="connsiteX115" fmla="*/ 1376363 w 2109788"/>
                <a:gd name="connsiteY115" fmla="*/ 3225892 h 3259230"/>
                <a:gd name="connsiteX116" fmla="*/ 1357313 w 2109788"/>
                <a:gd name="connsiteY116" fmla="*/ 3221130 h 3259230"/>
                <a:gd name="connsiteX117" fmla="*/ 1328738 w 2109788"/>
                <a:gd name="connsiteY117" fmla="*/ 3211605 h 3259230"/>
                <a:gd name="connsiteX118" fmla="*/ 1300163 w 2109788"/>
                <a:gd name="connsiteY118" fmla="*/ 3197317 h 3259230"/>
                <a:gd name="connsiteX119" fmla="*/ 1271588 w 2109788"/>
                <a:gd name="connsiteY119" fmla="*/ 3183030 h 3259230"/>
                <a:gd name="connsiteX120" fmla="*/ 1257300 w 2109788"/>
                <a:gd name="connsiteY120" fmla="*/ 3173505 h 3259230"/>
                <a:gd name="connsiteX121" fmla="*/ 1247775 w 2109788"/>
                <a:gd name="connsiteY121" fmla="*/ 3144930 h 3259230"/>
                <a:gd name="connsiteX122" fmla="*/ 1247775 w 2109788"/>
                <a:gd name="connsiteY122" fmla="*/ 3002055 h 3259230"/>
                <a:gd name="connsiteX123" fmla="*/ 1238250 w 2109788"/>
                <a:gd name="connsiteY123" fmla="*/ 2968717 h 3259230"/>
                <a:gd name="connsiteX124" fmla="*/ 1243013 w 2109788"/>
                <a:gd name="connsiteY124" fmla="*/ 2911567 h 3259230"/>
                <a:gd name="connsiteX125" fmla="*/ 1252538 w 2109788"/>
                <a:gd name="connsiteY125" fmla="*/ 2868705 h 3259230"/>
                <a:gd name="connsiteX126" fmla="*/ 1247775 w 2109788"/>
                <a:gd name="connsiteY126" fmla="*/ 2792505 h 3259230"/>
                <a:gd name="connsiteX127" fmla="*/ 1252538 w 2109788"/>
                <a:gd name="connsiteY127" fmla="*/ 2730592 h 3259230"/>
                <a:gd name="connsiteX128" fmla="*/ 1252538 w 2109788"/>
                <a:gd name="connsiteY128" fmla="*/ 2659155 h 3259230"/>
                <a:gd name="connsiteX129" fmla="*/ 1243013 w 2109788"/>
                <a:gd name="connsiteY129" fmla="*/ 2592480 h 3259230"/>
                <a:gd name="connsiteX130" fmla="*/ 1238250 w 2109788"/>
                <a:gd name="connsiteY130" fmla="*/ 2578192 h 3259230"/>
                <a:gd name="connsiteX131" fmla="*/ 1243013 w 2109788"/>
                <a:gd name="connsiteY131" fmla="*/ 2521042 h 3259230"/>
                <a:gd name="connsiteX132" fmla="*/ 1247775 w 2109788"/>
                <a:gd name="connsiteY132" fmla="*/ 2506755 h 3259230"/>
                <a:gd name="connsiteX133" fmla="*/ 1262063 w 2109788"/>
                <a:gd name="connsiteY133" fmla="*/ 2459130 h 3259230"/>
                <a:gd name="connsiteX134" fmla="*/ 1266825 w 2109788"/>
                <a:gd name="connsiteY134" fmla="*/ 2444842 h 3259230"/>
                <a:gd name="connsiteX135" fmla="*/ 1285875 w 2109788"/>
                <a:gd name="connsiteY135" fmla="*/ 2416267 h 3259230"/>
                <a:gd name="connsiteX136" fmla="*/ 1300163 w 2109788"/>
                <a:gd name="connsiteY136" fmla="*/ 2368642 h 3259230"/>
                <a:gd name="connsiteX137" fmla="*/ 1304925 w 2109788"/>
                <a:gd name="connsiteY137" fmla="*/ 2354355 h 3259230"/>
                <a:gd name="connsiteX138" fmla="*/ 1290638 w 2109788"/>
                <a:gd name="connsiteY138" fmla="*/ 2297205 h 3259230"/>
                <a:gd name="connsiteX139" fmla="*/ 1281113 w 2109788"/>
                <a:gd name="connsiteY139" fmla="*/ 2282917 h 3259230"/>
                <a:gd name="connsiteX140" fmla="*/ 1271588 w 2109788"/>
                <a:gd name="connsiteY140" fmla="*/ 2240055 h 3259230"/>
                <a:gd name="connsiteX141" fmla="*/ 1266825 w 2109788"/>
                <a:gd name="connsiteY141" fmla="*/ 2197192 h 3259230"/>
                <a:gd name="connsiteX142" fmla="*/ 1257300 w 2109788"/>
                <a:gd name="connsiteY142" fmla="*/ 2163855 h 3259230"/>
                <a:gd name="connsiteX143" fmla="*/ 1262063 w 2109788"/>
                <a:gd name="connsiteY143" fmla="*/ 2059080 h 3259230"/>
                <a:gd name="connsiteX144" fmla="*/ 1271588 w 2109788"/>
                <a:gd name="connsiteY144" fmla="*/ 2011455 h 3259230"/>
                <a:gd name="connsiteX145" fmla="*/ 1266825 w 2109788"/>
                <a:gd name="connsiteY145" fmla="*/ 1959067 h 3259230"/>
                <a:gd name="connsiteX146" fmla="*/ 1223963 w 2109788"/>
                <a:gd name="connsiteY146" fmla="*/ 1935255 h 3259230"/>
                <a:gd name="connsiteX147" fmla="*/ 1209675 w 2109788"/>
                <a:gd name="connsiteY147" fmla="*/ 1940017 h 3259230"/>
                <a:gd name="connsiteX148" fmla="*/ 1171575 w 2109788"/>
                <a:gd name="connsiteY148" fmla="*/ 1930492 h 3259230"/>
                <a:gd name="connsiteX149" fmla="*/ 1157288 w 2109788"/>
                <a:gd name="connsiteY149" fmla="*/ 1920967 h 3259230"/>
                <a:gd name="connsiteX150" fmla="*/ 1128713 w 2109788"/>
                <a:gd name="connsiteY150" fmla="*/ 1911442 h 3259230"/>
                <a:gd name="connsiteX151" fmla="*/ 1114425 w 2109788"/>
                <a:gd name="connsiteY151" fmla="*/ 1906680 h 3259230"/>
                <a:gd name="connsiteX152" fmla="*/ 1047750 w 2109788"/>
                <a:gd name="connsiteY152" fmla="*/ 1916205 h 3259230"/>
                <a:gd name="connsiteX153" fmla="*/ 1014413 w 2109788"/>
                <a:gd name="connsiteY153" fmla="*/ 1911442 h 3259230"/>
                <a:gd name="connsiteX154" fmla="*/ 952500 w 2109788"/>
                <a:gd name="connsiteY154" fmla="*/ 1920967 h 3259230"/>
                <a:gd name="connsiteX155" fmla="*/ 890588 w 2109788"/>
                <a:gd name="connsiteY155" fmla="*/ 1916205 h 3259230"/>
                <a:gd name="connsiteX156" fmla="*/ 876300 w 2109788"/>
                <a:gd name="connsiteY156" fmla="*/ 1911442 h 3259230"/>
                <a:gd name="connsiteX157" fmla="*/ 862013 w 2109788"/>
                <a:gd name="connsiteY157" fmla="*/ 1901917 h 3259230"/>
                <a:gd name="connsiteX158" fmla="*/ 842963 w 2109788"/>
                <a:gd name="connsiteY158" fmla="*/ 1897155 h 3259230"/>
                <a:gd name="connsiteX159" fmla="*/ 814388 w 2109788"/>
                <a:gd name="connsiteY159" fmla="*/ 1901917 h 3259230"/>
                <a:gd name="connsiteX160" fmla="*/ 785813 w 2109788"/>
                <a:gd name="connsiteY160" fmla="*/ 1887630 h 3259230"/>
                <a:gd name="connsiteX161" fmla="*/ 714375 w 2109788"/>
                <a:gd name="connsiteY161" fmla="*/ 1892392 h 3259230"/>
                <a:gd name="connsiteX162" fmla="*/ 671513 w 2109788"/>
                <a:gd name="connsiteY162" fmla="*/ 1868580 h 3259230"/>
                <a:gd name="connsiteX163" fmla="*/ 604838 w 2109788"/>
                <a:gd name="connsiteY163" fmla="*/ 1849530 h 3259230"/>
                <a:gd name="connsiteX164" fmla="*/ 566738 w 2109788"/>
                <a:gd name="connsiteY164" fmla="*/ 1844767 h 3259230"/>
                <a:gd name="connsiteX165" fmla="*/ 523875 w 2109788"/>
                <a:gd name="connsiteY165" fmla="*/ 1849530 h 3259230"/>
                <a:gd name="connsiteX166" fmla="*/ 423863 w 2109788"/>
                <a:gd name="connsiteY166" fmla="*/ 1840005 h 3259230"/>
                <a:gd name="connsiteX167" fmla="*/ 352425 w 2109788"/>
                <a:gd name="connsiteY167" fmla="*/ 1830480 h 3259230"/>
                <a:gd name="connsiteX168" fmla="*/ 252413 w 2109788"/>
                <a:gd name="connsiteY168" fmla="*/ 1840005 h 3259230"/>
                <a:gd name="connsiteX169" fmla="*/ 204788 w 2109788"/>
                <a:gd name="connsiteY169" fmla="*/ 1849530 h 3259230"/>
                <a:gd name="connsiteX170" fmla="*/ 166688 w 2109788"/>
                <a:gd name="connsiteY170" fmla="*/ 1859055 h 3259230"/>
                <a:gd name="connsiteX171" fmla="*/ 138113 w 2109788"/>
                <a:gd name="connsiteY171" fmla="*/ 1868580 h 3259230"/>
                <a:gd name="connsiteX172" fmla="*/ 109538 w 2109788"/>
                <a:gd name="connsiteY172" fmla="*/ 1873342 h 3259230"/>
                <a:gd name="connsiteX173" fmla="*/ 80963 w 2109788"/>
                <a:gd name="connsiteY173" fmla="*/ 1863817 h 3259230"/>
                <a:gd name="connsiteX174" fmla="*/ 66675 w 2109788"/>
                <a:gd name="connsiteY174" fmla="*/ 1859055 h 3259230"/>
                <a:gd name="connsiteX175" fmla="*/ 38100 w 2109788"/>
                <a:gd name="connsiteY175" fmla="*/ 1840005 h 3259230"/>
                <a:gd name="connsiteX176" fmla="*/ 19050 w 2109788"/>
                <a:gd name="connsiteY176" fmla="*/ 1811430 h 3259230"/>
                <a:gd name="connsiteX177" fmla="*/ 9525 w 2109788"/>
                <a:gd name="connsiteY177" fmla="*/ 1773330 h 3259230"/>
                <a:gd name="connsiteX178" fmla="*/ 0 w 2109788"/>
                <a:gd name="connsiteY178" fmla="*/ 1744755 h 3259230"/>
                <a:gd name="connsiteX179" fmla="*/ 9525 w 2109788"/>
                <a:gd name="connsiteY179" fmla="*/ 1716180 h 3259230"/>
                <a:gd name="connsiteX180" fmla="*/ 14288 w 2109788"/>
                <a:gd name="connsiteY180" fmla="*/ 1701892 h 3259230"/>
                <a:gd name="connsiteX181" fmla="*/ 23813 w 2109788"/>
                <a:gd name="connsiteY181" fmla="*/ 1687605 h 3259230"/>
                <a:gd name="connsiteX182" fmla="*/ 47625 w 2109788"/>
                <a:gd name="connsiteY182" fmla="*/ 1649505 h 3259230"/>
                <a:gd name="connsiteX183" fmla="*/ 76200 w 2109788"/>
                <a:gd name="connsiteY183" fmla="*/ 1630455 h 3259230"/>
                <a:gd name="connsiteX184" fmla="*/ 95250 w 2109788"/>
                <a:gd name="connsiteY184" fmla="*/ 1616167 h 3259230"/>
                <a:gd name="connsiteX185" fmla="*/ 128588 w 2109788"/>
                <a:gd name="connsiteY185" fmla="*/ 1606642 h 3259230"/>
                <a:gd name="connsiteX186" fmla="*/ 171450 w 2109788"/>
                <a:gd name="connsiteY186" fmla="*/ 1597117 h 3259230"/>
                <a:gd name="connsiteX187" fmla="*/ 242888 w 2109788"/>
                <a:gd name="connsiteY187" fmla="*/ 1611405 h 3259230"/>
                <a:gd name="connsiteX188" fmla="*/ 257175 w 2109788"/>
                <a:gd name="connsiteY188" fmla="*/ 1620930 h 3259230"/>
                <a:gd name="connsiteX189" fmla="*/ 285750 w 2109788"/>
                <a:gd name="connsiteY189" fmla="*/ 1630455 h 3259230"/>
                <a:gd name="connsiteX190" fmla="*/ 461963 w 2109788"/>
                <a:gd name="connsiteY190" fmla="*/ 1620930 h 3259230"/>
                <a:gd name="connsiteX191" fmla="*/ 495300 w 2109788"/>
                <a:gd name="connsiteY191" fmla="*/ 1611405 h 3259230"/>
                <a:gd name="connsiteX192" fmla="*/ 514350 w 2109788"/>
                <a:gd name="connsiteY192" fmla="*/ 1606642 h 3259230"/>
                <a:gd name="connsiteX193" fmla="*/ 595313 w 2109788"/>
                <a:gd name="connsiteY193" fmla="*/ 1592355 h 3259230"/>
                <a:gd name="connsiteX194" fmla="*/ 657225 w 2109788"/>
                <a:gd name="connsiteY194" fmla="*/ 1582830 h 3259230"/>
                <a:gd name="connsiteX195" fmla="*/ 876300 w 2109788"/>
                <a:gd name="connsiteY195" fmla="*/ 1573305 h 3259230"/>
                <a:gd name="connsiteX196" fmla="*/ 904875 w 2109788"/>
                <a:gd name="connsiteY196" fmla="*/ 1559017 h 3259230"/>
                <a:gd name="connsiteX197" fmla="*/ 942975 w 2109788"/>
                <a:gd name="connsiteY197" fmla="*/ 1549492 h 3259230"/>
                <a:gd name="connsiteX198" fmla="*/ 1009650 w 2109788"/>
                <a:gd name="connsiteY198" fmla="*/ 1554255 h 3259230"/>
                <a:gd name="connsiteX199" fmla="*/ 1033463 w 2109788"/>
                <a:gd name="connsiteY199" fmla="*/ 1559017 h 3259230"/>
                <a:gd name="connsiteX200" fmla="*/ 1085850 w 2109788"/>
                <a:gd name="connsiteY200" fmla="*/ 1563780 h 3259230"/>
                <a:gd name="connsiteX201" fmla="*/ 1123950 w 2109788"/>
                <a:gd name="connsiteY201" fmla="*/ 1554255 h 3259230"/>
                <a:gd name="connsiteX202" fmla="*/ 1176338 w 2109788"/>
                <a:gd name="connsiteY202" fmla="*/ 1539967 h 3259230"/>
                <a:gd name="connsiteX203" fmla="*/ 1243013 w 2109788"/>
                <a:gd name="connsiteY203" fmla="*/ 1535205 h 3259230"/>
                <a:gd name="connsiteX204" fmla="*/ 1290638 w 2109788"/>
                <a:gd name="connsiteY204" fmla="*/ 1530442 h 3259230"/>
                <a:gd name="connsiteX205" fmla="*/ 1304925 w 2109788"/>
                <a:gd name="connsiteY205" fmla="*/ 1525680 h 3259230"/>
                <a:gd name="connsiteX206" fmla="*/ 1309688 w 2109788"/>
                <a:gd name="connsiteY206" fmla="*/ 1511392 h 3259230"/>
                <a:gd name="connsiteX207" fmla="*/ 1319213 w 2109788"/>
                <a:gd name="connsiteY207" fmla="*/ 1497105 h 3259230"/>
                <a:gd name="connsiteX208" fmla="*/ 1347788 w 2109788"/>
                <a:gd name="connsiteY208" fmla="*/ 1473292 h 3259230"/>
                <a:gd name="connsiteX209" fmla="*/ 1357313 w 2109788"/>
                <a:gd name="connsiteY209" fmla="*/ 1459005 h 3259230"/>
                <a:gd name="connsiteX210" fmla="*/ 1385888 w 2109788"/>
                <a:gd name="connsiteY210" fmla="*/ 1439955 h 3259230"/>
                <a:gd name="connsiteX211" fmla="*/ 1414463 w 2109788"/>
                <a:gd name="connsiteY211" fmla="*/ 1430430 h 3259230"/>
                <a:gd name="connsiteX212" fmla="*/ 1443038 w 2109788"/>
                <a:gd name="connsiteY212" fmla="*/ 1406617 h 3259230"/>
                <a:gd name="connsiteX213" fmla="*/ 1452563 w 2109788"/>
                <a:gd name="connsiteY213" fmla="*/ 1378042 h 3259230"/>
                <a:gd name="connsiteX214" fmla="*/ 1433513 w 2109788"/>
                <a:gd name="connsiteY214" fmla="*/ 1325655 h 3259230"/>
                <a:gd name="connsiteX215" fmla="*/ 1404938 w 2109788"/>
                <a:gd name="connsiteY215" fmla="*/ 1301842 h 3259230"/>
                <a:gd name="connsiteX216" fmla="*/ 1395413 w 2109788"/>
                <a:gd name="connsiteY216" fmla="*/ 1287555 h 3259230"/>
                <a:gd name="connsiteX217" fmla="*/ 1381125 w 2109788"/>
                <a:gd name="connsiteY217" fmla="*/ 1268505 h 3259230"/>
                <a:gd name="connsiteX218" fmla="*/ 1362075 w 2109788"/>
                <a:gd name="connsiteY218" fmla="*/ 1239930 h 3259230"/>
                <a:gd name="connsiteX219" fmla="*/ 1347788 w 2109788"/>
                <a:gd name="connsiteY219" fmla="*/ 1230405 h 3259230"/>
                <a:gd name="connsiteX220" fmla="*/ 1333500 w 2109788"/>
                <a:gd name="connsiteY220" fmla="*/ 1201830 h 3259230"/>
                <a:gd name="connsiteX221" fmla="*/ 1323975 w 2109788"/>
                <a:gd name="connsiteY221" fmla="*/ 1173255 h 3259230"/>
                <a:gd name="connsiteX222" fmla="*/ 1319213 w 2109788"/>
                <a:gd name="connsiteY222" fmla="*/ 1158967 h 3259230"/>
                <a:gd name="connsiteX223" fmla="*/ 1314450 w 2109788"/>
                <a:gd name="connsiteY223" fmla="*/ 1144680 h 3259230"/>
                <a:gd name="connsiteX224" fmla="*/ 1304925 w 2109788"/>
                <a:gd name="connsiteY224" fmla="*/ 1111342 h 3259230"/>
                <a:gd name="connsiteX225" fmla="*/ 1290638 w 2109788"/>
                <a:gd name="connsiteY225" fmla="*/ 1101817 h 3259230"/>
                <a:gd name="connsiteX226" fmla="*/ 1266825 w 2109788"/>
                <a:gd name="connsiteY226" fmla="*/ 1106580 h 3259230"/>
                <a:gd name="connsiteX227" fmla="*/ 1190625 w 2109788"/>
                <a:gd name="connsiteY227" fmla="*/ 1097055 h 3259230"/>
                <a:gd name="connsiteX228" fmla="*/ 1181100 w 2109788"/>
                <a:gd name="connsiteY228" fmla="*/ 1068480 h 3259230"/>
                <a:gd name="connsiteX229" fmla="*/ 1185863 w 2109788"/>
                <a:gd name="connsiteY229" fmla="*/ 1006567 h 3259230"/>
                <a:gd name="connsiteX230" fmla="*/ 1195388 w 2109788"/>
                <a:gd name="connsiteY230" fmla="*/ 992280 h 3259230"/>
                <a:gd name="connsiteX231" fmla="*/ 1223963 w 2109788"/>
                <a:gd name="connsiteY231" fmla="*/ 968467 h 3259230"/>
                <a:gd name="connsiteX232" fmla="*/ 1238250 w 2109788"/>
                <a:gd name="connsiteY232" fmla="*/ 963705 h 3259230"/>
                <a:gd name="connsiteX233" fmla="*/ 1247775 w 2109788"/>
                <a:gd name="connsiteY233" fmla="*/ 949417 h 3259230"/>
                <a:gd name="connsiteX234" fmla="*/ 1276350 w 2109788"/>
                <a:gd name="connsiteY234" fmla="*/ 930367 h 3259230"/>
                <a:gd name="connsiteX235" fmla="*/ 1285875 w 2109788"/>
                <a:gd name="connsiteY235" fmla="*/ 901792 h 3259230"/>
                <a:gd name="connsiteX236" fmla="*/ 1290638 w 2109788"/>
                <a:gd name="connsiteY236" fmla="*/ 887505 h 3259230"/>
                <a:gd name="connsiteX237" fmla="*/ 1300163 w 2109788"/>
                <a:gd name="connsiteY237" fmla="*/ 873217 h 3259230"/>
                <a:gd name="connsiteX238" fmla="*/ 1295400 w 2109788"/>
                <a:gd name="connsiteY238" fmla="*/ 811305 h 3259230"/>
                <a:gd name="connsiteX239" fmla="*/ 1290638 w 2109788"/>
                <a:gd name="connsiteY239" fmla="*/ 797017 h 3259230"/>
                <a:gd name="connsiteX240" fmla="*/ 1276350 w 2109788"/>
                <a:gd name="connsiteY240" fmla="*/ 787492 h 3259230"/>
                <a:gd name="connsiteX241" fmla="*/ 1266825 w 2109788"/>
                <a:gd name="connsiteY241" fmla="*/ 758917 h 3259230"/>
                <a:gd name="connsiteX242" fmla="*/ 1262063 w 2109788"/>
                <a:gd name="connsiteY242" fmla="*/ 744630 h 3259230"/>
                <a:gd name="connsiteX243" fmla="*/ 1257300 w 2109788"/>
                <a:gd name="connsiteY243" fmla="*/ 725580 h 3259230"/>
                <a:gd name="connsiteX244" fmla="*/ 1252538 w 2109788"/>
                <a:gd name="connsiteY244" fmla="*/ 687480 h 3259230"/>
                <a:gd name="connsiteX245" fmla="*/ 1247775 w 2109788"/>
                <a:gd name="connsiteY245" fmla="*/ 673192 h 3259230"/>
                <a:gd name="connsiteX246" fmla="*/ 1238250 w 2109788"/>
                <a:gd name="connsiteY246" fmla="*/ 630330 h 3259230"/>
                <a:gd name="connsiteX247" fmla="*/ 1243013 w 2109788"/>
                <a:gd name="connsiteY247" fmla="*/ 596992 h 3259230"/>
                <a:gd name="connsiteX248" fmla="*/ 1247775 w 2109788"/>
                <a:gd name="connsiteY248" fmla="*/ 582705 h 3259230"/>
                <a:gd name="connsiteX249" fmla="*/ 1266825 w 2109788"/>
                <a:gd name="connsiteY249" fmla="*/ 577942 h 3259230"/>
                <a:gd name="connsiteX250" fmla="*/ 1290638 w 2109788"/>
                <a:gd name="connsiteY250" fmla="*/ 554130 h 3259230"/>
                <a:gd name="connsiteX251" fmla="*/ 1319213 w 2109788"/>
                <a:gd name="connsiteY251" fmla="*/ 525555 h 3259230"/>
                <a:gd name="connsiteX252" fmla="*/ 1323975 w 2109788"/>
                <a:gd name="connsiteY252" fmla="*/ 511267 h 3259230"/>
                <a:gd name="connsiteX253" fmla="*/ 1333500 w 2109788"/>
                <a:gd name="connsiteY253" fmla="*/ 496980 h 3259230"/>
                <a:gd name="connsiteX254" fmla="*/ 1338263 w 2109788"/>
                <a:gd name="connsiteY254" fmla="*/ 477930 h 3259230"/>
                <a:gd name="connsiteX255" fmla="*/ 1362075 w 2109788"/>
                <a:gd name="connsiteY255" fmla="*/ 411255 h 3259230"/>
                <a:gd name="connsiteX256" fmla="*/ 1371600 w 2109788"/>
                <a:gd name="connsiteY256" fmla="*/ 311242 h 3259230"/>
                <a:gd name="connsiteX257" fmla="*/ 1381125 w 2109788"/>
                <a:gd name="connsiteY257" fmla="*/ 268380 h 3259230"/>
                <a:gd name="connsiteX258" fmla="*/ 1385888 w 2109788"/>
                <a:gd name="connsiteY258" fmla="*/ 235042 h 3259230"/>
                <a:gd name="connsiteX259" fmla="*/ 1395413 w 2109788"/>
                <a:gd name="connsiteY259" fmla="*/ 206467 h 3259230"/>
                <a:gd name="connsiteX260" fmla="*/ 1400175 w 2109788"/>
                <a:gd name="connsiteY260" fmla="*/ 187417 h 3259230"/>
                <a:gd name="connsiteX261" fmla="*/ 1409700 w 2109788"/>
                <a:gd name="connsiteY261" fmla="*/ 92167 h 3259230"/>
                <a:gd name="connsiteX262" fmla="*/ 1433513 w 2109788"/>
                <a:gd name="connsiteY262" fmla="*/ 44542 h 3259230"/>
                <a:gd name="connsiteX263" fmla="*/ 1462088 w 2109788"/>
                <a:gd name="connsiteY263" fmla="*/ 20730 h 3259230"/>
                <a:gd name="connsiteX264" fmla="*/ 1490663 w 2109788"/>
                <a:gd name="connsiteY264" fmla="*/ 11205 h 3259230"/>
                <a:gd name="connsiteX265" fmla="*/ 1504950 w 2109788"/>
                <a:gd name="connsiteY265" fmla="*/ 6442 h 3259230"/>
                <a:gd name="connsiteX266" fmla="*/ 1519239 w 2109788"/>
                <a:gd name="connsiteY266" fmla="*/ 1680 h 3259230"/>
                <a:gd name="connsiteX267" fmla="*/ 1583195 w 2109788"/>
                <a:gd name="connsiteY267" fmla="*/ 1679 h 3259230"/>
                <a:gd name="connsiteX0" fmla="*/ 1575583 w 2102176"/>
                <a:gd name="connsiteY0" fmla="*/ 1679 h 3259230"/>
                <a:gd name="connsiteX1" fmla="*/ 1635451 w 2102176"/>
                <a:gd name="connsiteY1" fmla="*/ 42161 h 3259230"/>
                <a:gd name="connsiteX2" fmla="*/ 1649738 w 2102176"/>
                <a:gd name="connsiteY2" fmla="*/ 111217 h 3259230"/>
                <a:gd name="connsiteX3" fmla="*/ 1659263 w 2102176"/>
                <a:gd name="connsiteY3" fmla="*/ 154080 h 3259230"/>
                <a:gd name="connsiteX4" fmla="*/ 1668788 w 2102176"/>
                <a:gd name="connsiteY4" fmla="*/ 215992 h 3259230"/>
                <a:gd name="connsiteX5" fmla="*/ 1678313 w 2102176"/>
                <a:gd name="connsiteY5" fmla="*/ 249330 h 3259230"/>
                <a:gd name="connsiteX6" fmla="*/ 1692601 w 2102176"/>
                <a:gd name="connsiteY6" fmla="*/ 325530 h 3259230"/>
                <a:gd name="connsiteX7" fmla="*/ 1702126 w 2102176"/>
                <a:gd name="connsiteY7" fmla="*/ 354105 h 3259230"/>
                <a:gd name="connsiteX8" fmla="*/ 1706888 w 2102176"/>
                <a:gd name="connsiteY8" fmla="*/ 368392 h 3259230"/>
                <a:gd name="connsiteX9" fmla="*/ 1716413 w 2102176"/>
                <a:gd name="connsiteY9" fmla="*/ 382680 h 3259230"/>
                <a:gd name="connsiteX10" fmla="*/ 1725938 w 2102176"/>
                <a:gd name="connsiteY10" fmla="*/ 411255 h 3259230"/>
                <a:gd name="connsiteX11" fmla="*/ 1744988 w 2102176"/>
                <a:gd name="connsiteY11" fmla="*/ 439830 h 3259230"/>
                <a:gd name="connsiteX12" fmla="*/ 1749751 w 2102176"/>
                <a:gd name="connsiteY12" fmla="*/ 454117 h 3259230"/>
                <a:gd name="connsiteX13" fmla="*/ 1773563 w 2102176"/>
                <a:gd name="connsiteY13" fmla="*/ 482692 h 3259230"/>
                <a:gd name="connsiteX14" fmla="*/ 1787851 w 2102176"/>
                <a:gd name="connsiteY14" fmla="*/ 487455 h 3259230"/>
                <a:gd name="connsiteX15" fmla="*/ 1797376 w 2102176"/>
                <a:gd name="connsiteY15" fmla="*/ 501742 h 3259230"/>
                <a:gd name="connsiteX16" fmla="*/ 1825951 w 2102176"/>
                <a:gd name="connsiteY16" fmla="*/ 520792 h 3259230"/>
                <a:gd name="connsiteX17" fmla="*/ 1854526 w 2102176"/>
                <a:gd name="connsiteY17" fmla="*/ 563655 h 3259230"/>
                <a:gd name="connsiteX18" fmla="*/ 1864051 w 2102176"/>
                <a:gd name="connsiteY18" fmla="*/ 577942 h 3259230"/>
                <a:gd name="connsiteX19" fmla="*/ 1859288 w 2102176"/>
                <a:gd name="connsiteY19" fmla="*/ 611280 h 3259230"/>
                <a:gd name="connsiteX20" fmla="*/ 1849763 w 2102176"/>
                <a:gd name="connsiteY20" fmla="*/ 673192 h 3259230"/>
                <a:gd name="connsiteX21" fmla="*/ 1840238 w 2102176"/>
                <a:gd name="connsiteY21" fmla="*/ 701767 h 3259230"/>
                <a:gd name="connsiteX22" fmla="*/ 1830713 w 2102176"/>
                <a:gd name="connsiteY22" fmla="*/ 716055 h 3259230"/>
                <a:gd name="connsiteX23" fmla="*/ 1825951 w 2102176"/>
                <a:gd name="connsiteY23" fmla="*/ 735105 h 3259230"/>
                <a:gd name="connsiteX24" fmla="*/ 1821188 w 2102176"/>
                <a:gd name="connsiteY24" fmla="*/ 749392 h 3259230"/>
                <a:gd name="connsiteX25" fmla="*/ 1825951 w 2102176"/>
                <a:gd name="connsiteY25" fmla="*/ 777967 h 3259230"/>
                <a:gd name="connsiteX26" fmla="*/ 1835476 w 2102176"/>
                <a:gd name="connsiteY26" fmla="*/ 806542 h 3259230"/>
                <a:gd name="connsiteX27" fmla="*/ 1840238 w 2102176"/>
                <a:gd name="connsiteY27" fmla="*/ 820830 h 3259230"/>
                <a:gd name="connsiteX28" fmla="*/ 1849763 w 2102176"/>
                <a:gd name="connsiteY28" fmla="*/ 835117 h 3259230"/>
                <a:gd name="connsiteX29" fmla="*/ 1854526 w 2102176"/>
                <a:gd name="connsiteY29" fmla="*/ 854167 h 3259230"/>
                <a:gd name="connsiteX30" fmla="*/ 1864051 w 2102176"/>
                <a:gd name="connsiteY30" fmla="*/ 954180 h 3259230"/>
                <a:gd name="connsiteX31" fmla="*/ 1868813 w 2102176"/>
                <a:gd name="connsiteY31" fmla="*/ 992280 h 3259230"/>
                <a:gd name="connsiteX32" fmla="*/ 1864051 w 2102176"/>
                <a:gd name="connsiteY32" fmla="*/ 1016092 h 3259230"/>
                <a:gd name="connsiteX33" fmla="*/ 1849763 w 2102176"/>
                <a:gd name="connsiteY33" fmla="*/ 1087530 h 3259230"/>
                <a:gd name="connsiteX34" fmla="*/ 1840238 w 2102176"/>
                <a:gd name="connsiteY34" fmla="*/ 1116105 h 3259230"/>
                <a:gd name="connsiteX35" fmla="*/ 1830713 w 2102176"/>
                <a:gd name="connsiteY35" fmla="*/ 1144680 h 3259230"/>
                <a:gd name="connsiteX36" fmla="*/ 1816426 w 2102176"/>
                <a:gd name="connsiteY36" fmla="*/ 1187542 h 3259230"/>
                <a:gd name="connsiteX37" fmla="*/ 1811663 w 2102176"/>
                <a:gd name="connsiteY37" fmla="*/ 1201830 h 3259230"/>
                <a:gd name="connsiteX38" fmla="*/ 1778326 w 2102176"/>
                <a:gd name="connsiteY38" fmla="*/ 1244692 h 3259230"/>
                <a:gd name="connsiteX39" fmla="*/ 1768801 w 2102176"/>
                <a:gd name="connsiteY39" fmla="*/ 1258980 h 3259230"/>
                <a:gd name="connsiteX40" fmla="*/ 1740226 w 2102176"/>
                <a:gd name="connsiteY40" fmla="*/ 1278030 h 3259230"/>
                <a:gd name="connsiteX41" fmla="*/ 1730701 w 2102176"/>
                <a:gd name="connsiteY41" fmla="*/ 1292317 h 3259230"/>
                <a:gd name="connsiteX42" fmla="*/ 1702126 w 2102176"/>
                <a:gd name="connsiteY42" fmla="*/ 1311367 h 3259230"/>
                <a:gd name="connsiteX43" fmla="*/ 1692601 w 2102176"/>
                <a:gd name="connsiteY43" fmla="*/ 1325655 h 3259230"/>
                <a:gd name="connsiteX44" fmla="*/ 1678313 w 2102176"/>
                <a:gd name="connsiteY44" fmla="*/ 1335180 h 3259230"/>
                <a:gd name="connsiteX45" fmla="*/ 1668788 w 2102176"/>
                <a:gd name="connsiteY45" fmla="*/ 1378042 h 3259230"/>
                <a:gd name="connsiteX46" fmla="*/ 1683076 w 2102176"/>
                <a:gd name="connsiteY46" fmla="*/ 1406617 h 3259230"/>
                <a:gd name="connsiteX47" fmla="*/ 1697363 w 2102176"/>
                <a:gd name="connsiteY47" fmla="*/ 1416142 h 3259230"/>
                <a:gd name="connsiteX48" fmla="*/ 1735463 w 2102176"/>
                <a:gd name="connsiteY48" fmla="*/ 1439955 h 3259230"/>
                <a:gd name="connsiteX49" fmla="*/ 1749751 w 2102176"/>
                <a:gd name="connsiteY49" fmla="*/ 1444717 h 3259230"/>
                <a:gd name="connsiteX50" fmla="*/ 1759276 w 2102176"/>
                <a:gd name="connsiteY50" fmla="*/ 1459005 h 3259230"/>
                <a:gd name="connsiteX51" fmla="*/ 1792613 w 2102176"/>
                <a:gd name="connsiteY51" fmla="*/ 1497105 h 3259230"/>
                <a:gd name="connsiteX52" fmla="*/ 1811663 w 2102176"/>
                <a:gd name="connsiteY52" fmla="*/ 1539967 h 3259230"/>
                <a:gd name="connsiteX53" fmla="*/ 1825951 w 2102176"/>
                <a:gd name="connsiteY53" fmla="*/ 1544730 h 3259230"/>
                <a:gd name="connsiteX54" fmla="*/ 1830713 w 2102176"/>
                <a:gd name="connsiteY54" fmla="*/ 1559017 h 3259230"/>
                <a:gd name="connsiteX55" fmla="*/ 1859288 w 2102176"/>
                <a:gd name="connsiteY55" fmla="*/ 1578067 h 3259230"/>
                <a:gd name="connsiteX56" fmla="*/ 1878338 w 2102176"/>
                <a:gd name="connsiteY56" fmla="*/ 1620930 h 3259230"/>
                <a:gd name="connsiteX57" fmla="*/ 1892626 w 2102176"/>
                <a:gd name="connsiteY57" fmla="*/ 1630455 h 3259230"/>
                <a:gd name="connsiteX58" fmla="*/ 1940251 w 2102176"/>
                <a:gd name="connsiteY58" fmla="*/ 1644742 h 3259230"/>
                <a:gd name="connsiteX59" fmla="*/ 1954538 w 2102176"/>
                <a:gd name="connsiteY59" fmla="*/ 1649505 h 3259230"/>
                <a:gd name="connsiteX60" fmla="*/ 1983113 w 2102176"/>
                <a:gd name="connsiteY60" fmla="*/ 1663792 h 3259230"/>
                <a:gd name="connsiteX61" fmla="*/ 2025976 w 2102176"/>
                <a:gd name="connsiteY61" fmla="*/ 1692367 h 3259230"/>
                <a:gd name="connsiteX62" fmla="*/ 2040263 w 2102176"/>
                <a:gd name="connsiteY62" fmla="*/ 1701892 h 3259230"/>
                <a:gd name="connsiteX63" fmla="*/ 2049788 w 2102176"/>
                <a:gd name="connsiteY63" fmla="*/ 1716180 h 3259230"/>
                <a:gd name="connsiteX64" fmla="*/ 2064076 w 2102176"/>
                <a:gd name="connsiteY64" fmla="*/ 1725705 h 3259230"/>
                <a:gd name="connsiteX65" fmla="*/ 2073601 w 2102176"/>
                <a:gd name="connsiteY65" fmla="*/ 1754280 h 3259230"/>
                <a:gd name="connsiteX66" fmla="*/ 2078363 w 2102176"/>
                <a:gd name="connsiteY66" fmla="*/ 1768567 h 3259230"/>
                <a:gd name="connsiteX67" fmla="*/ 2083126 w 2102176"/>
                <a:gd name="connsiteY67" fmla="*/ 1782855 h 3259230"/>
                <a:gd name="connsiteX68" fmla="*/ 2087888 w 2102176"/>
                <a:gd name="connsiteY68" fmla="*/ 1806667 h 3259230"/>
                <a:gd name="connsiteX69" fmla="*/ 2092651 w 2102176"/>
                <a:gd name="connsiteY69" fmla="*/ 1820955 h 3259230"/>
                <a:gd name="connsiteX70" fmla="*/ 2102176 w 2102176"/>
                <a:gd name="connsiteY70" fmla="*/ 1859055 h 3259230"/>
                <a:gd name="connsiteX71" fmla="*/ 2092651 w 2102176"/>
                <a:gd name="connsiteY71" fmla="*/ 1935255 h 3259230"/>
                <a:gd name="connsiteX72" fmla="*/ 2083126 w 2102176"/>
                <a:gd name="connsiteY72" fmla="*/ 1963830 h 3259230"/>
                <a:gd name="connsiteX73" fmla="*/ 2078363 w 2102176"/>
                <a:gd name="connsiteY73" fmla="*/ 1978117 h 3259230"/>
                <a:gd name="connsiteX74" fmla="*/ 2059313 w 2102176"/>
                <a:gd name="connsiteY74" fmla="*/ 2006692 h 3259230"/>
                <a:gd name="connsiteX75" fmla="*/ 2045026 w 2102176"/>
                <a:gd name="connsiteY75" fmla="*/ 2035267 h 3259230"/>
                <a:gd name="connsiteX76" fmla="*/ 2030738 w 2102176"/>
                <a:gd name="connsiteY76" fmla="*/ 2044792 h 3259230"/>
                <a:gd name="connsiteX77" fmla="*/ 2021213 w 2102176"/>
                <a:gd name="connsiteY77" fmla="*/ 2059080 h 3259230"/>
                <a:gd name="connsiteX78" fmla="*/ 2006926 w 2102176"/>
                <a:gd name="connsiteY78" fmla="*/ 2063842 h 3259230"/>
                <a:gd name="connsiteX79" fmla="*/ 1945013 w 2102176"/>
                <a:gd name="connsiteY79" fmla="*/ 2078130 h 3259230"/>
                <a:gd name="connsiteX80" fmla="*/ 1930726 w 2102176"/>
                <a:gd name="connsiteY80" fmla="*/ 2092417 h 3259230"/>
                <a:gd name="connsiteX81" fmla="*/ 1916438 w 2102176"/>
                <a:gd name="connsiteY81" fmla="*/ 2101942 h 3259230"/>
                <a:gd name="connsiteX82" fmla="*/ 1897388 w 2102176"/>
                <a:gd name="connsiteY82" fmla="*/ 2130517 h 3259230"/>
                <a:gd name="connsiteX83" fmla="*/ 1868813 w 2102176"/>
                <a:gd name="connsiteY83" fmla="*/ 2173380 h 3259230"/>
                <a:gd name="connsiteX84" fmla="*/ 1849763 w 2102176"/>
                <a:gd name="connsiteY84" fmla="*/ 2201955 h 3259230"/>
                <a:gd name="connsiteX85" fmla="*/ 1840238 w 2102176"/>
                <a:gd name="connsiteY85" fmla="*/ 2216242 h 3259230"/>
                <a:gd name="connsiteX86" fmla="*/ 1811663 w 2102176"/>
                <a:gd name="connsiteY86" fmla="*/ 2273392 h 3259230"/>
                <a:gd name="connsiteX87" fmla="*/ 1802138 w 2102176"/>
                <a:gd name="connsiteY87" fmla="*/ 2287680 h 3259230"/>
                <a:gd name="connsiteX88" fmla="*/ 1792613 w 2102176"/>
                <a:gd name="connsiteY88" fmla="*/ 2316255 h 3259230"/>
                <a:gd name="connsiteX89" fmla="*/ 1787851 w 2102176"/>
                <a:gd name="connsiteY89" fmla="*/ 2330542 h 3259230"/>
                <a:gd name="connsiteX90" fmla="*/ 1797376 w 2102176"/>
                <a:gd name="connsiteY90" fmla="*/ 2363880 h 3259230"/>
                <a:gd name="connsiteX91" fmla="*/ 1806901 w 2102176"/>
                <a:gd name="connsiteY91" fmla="*/ 2392455 h 3259230"/>
                <a:gd name="connsiteX92" fmla="*/ 1811663 w 2102176"/>
                <a:gd name="connsiteY92" fmla="*/ 2406742 h 3259230"/>
                <a:gd name="connsiteX93" fmla="*/ 1821188 w 2102176"/>
                <a:gd name="connsiteY93" fmla="*/ 2449605 h 3259230"/>
                <a:gd name="connsiteX94" fmla="*/ 1830713 w 2102176"/>
                <a:gd name="connsiteY94" fmla="*/ 2463892 h 3259230"/>
                <a:gd name="connsiteX95" fmla="*/ 1840238 w 2102176"/>
                <a:gd name="connsiteY95" fmla="*/ 2492467 h 3259230"/>
                <a:gd name="connsiteX96" fmla="*/ 1864051 w 2102176"/>
                <a:gd name="connsiteY96" fmla="*/ 2535330 h 3259230"/>
                <a:gd name="connsiteX97" fmla="*/ 1859288 w 2102176"/>
                <a:gd name="connsiteY97" fmla="*/ 2678205 h 3259230"/>
                <a:gd name="connsiteX98" fmla="*/ 1859288 w 2102176"/>
                <a:gd name="connsiteY98" fmla="*/ 2721067 h 3259230"/>
                <a:gd name="connsiteX99" fmla="*/ 1859288 w 2102176"/>
                <a:gd name="connsiteY99" fmla="*/ 3025867 h 3259230"/>
                <a:gd name="connsiteX100" fmla="*/ 1854526 w 2102176"/>
                <a:gd name="connsiteY100" fmla="*/ 3059205 h 3259230"/>
                <a:gd name="connsiteX101" fmla="*/ 1845001 w 2102176"/>
                <a:gd name="connsiteY101" fmla="*/ 3125880 h 3259230"/>
                <a:gd name="connsiteX102" fmla="*/ 1840238 w 2102176"/>
                <a:gd name="connsiteY102" fmla="*/ 3140167 h 3259230"/>
                <a:gd name="connsiteX103" fmla="*/ 1821188 w 2102176"/>
                <a:gd name="connsiteY103" fmla="*/ 3168742 h 3259230"/>
                <a:gd name="connsiteX104" fmla="*/ 1816426 w 2102176"/>
                <a:gd name="connsiteY104" fmla="*/ 3183030 h 3259230"/>
                <a:gd name="connsiteX105" fmla="*/ 1773563 w 2102176"/>
                <a:gd name="connsiteY105" fmla="*/ 3202080 h 3259230"/>
                <a:gd name="connsiteX106" fmla="*/ 1730701 w 2102176"/>
                <a:gd name="connsiteY106" fmla="*/ 3225892 h 3259230"/>
                <a:gd name="connsiteX107" fmla="*/ 1716413 w 2102176"/>
                <a:gd name="connsiteY107" fmla="*/ 3235417 h 3259230"/>
                <a:gd name="connsiteX108" fmla="*/ 1678313 w 2102176"/>
                <a:gd name="connsiteY108" fmla="*/ 3244942 h 3259230"/>
                <a:gd name="connsiteX109" fmla="*/ 1583063 w 2102176"/>
                <a:gd name="connsiteY109" fmla="*/ 3254467 h 3259230"/>
                <a:gd name="connsiteX110" fmla="*/ 1564013 w 2102176"/>
                <a:gd name="connsiteY110" fmla="*/ 3259230 h 3259230"/>
                <a:gd name="connsiteX111" fmla="*/ 1502101 w 2102176"/>
                <a:gd name="connsiteY111" fmla="*/ 3254467 h 3259230"/>
                <a:gd name="connsiteX112" fmla="*/ 1468763 w 2102176"/>
                <a:gd name="connsiteY112" fmla="*/ 3244942 h 3259230"/>
                <a:gd name="connsiteX113" fmla="*/ 1435426 w 2102176"/>
                <a:gd name="connsiteY113" fmla="*/ 3240180 h 3259230"/>
                <a:gd name="connsiteX114" fmla="*/ 1421138 w 2102176"/>
                <a:gd name="connsiteY114" fmla="*/ 3235417 h 3259230"/>
                <a:gd name="connsiteX115" fmla="*/ 1368751 w 2102176"/>
                <a:gd name="connsiteY115" fmla="*/ 3225892 h 3259230"/>
                <a:gd name="connsiteX116" fmla="*/ 1349701 w 2102176"/>
                <a:gd name="connsiteY116" fmla="*/ 3221130 h 3259230"/>
                <a:gd name="connsiteX117" fmla="*/ 1321126 w 2102176"/>
                <a:gd name="connsiteY117" fmla="*/ 3211605 h 3259230"/>
                <a:gd name="connsiteX118" fmla="*/ 1292551 w 2102176"/>
                <a:gd name="connsiteY118" fmla="*/ 3197317 h 3259230"/>
                <a:gd name="connsiteX119" fmla="*/ 1263976 w 2102176"/>
                <a:gd name="connsiteY119" fmla="*/ 3183030 h 3259230"/>
                <a:gd name="connsiteX120" fmla="*/ 1249688 w 2102176"/>
                <a:gd name="connsiteY120" fmla="*/ 3173505 h 3259230"/>
                <a:gd name="connsiteX121" fmla="*/ 1240163 w 2102176"/>
                <a:gd name="connsiteY121" fmla="*/ 3144930 h 3259230"/>
                <a:gd name="connsiteX122" fmla="*/ 1240163 w 2102176"/>
                <a:gd name="connsiteY122" fmla="*/ 3002055 h 3259230"/>
                <a:gd name="connsiteX123" fmla="*/ 1230638 w 2102176"/>
                <a:gd name="connsiteY123" fmla="*/ 2968717 h 3259230"/>
                <a:gd name="connsiteX124" fmla="*/ 1235401 w 2102176"/>
                <a:gd name="connsiteY124" fmla="*/ 2911567 h 3259230"/>
                <a:gd name="connsiteX125" fmla="*/ 1244926 w 2102176"/>
                <a:gd name="connsiteY125" fmla="*/ 2868705 h 3259230"/>
                <a:gd name="connsiteX126" fmla="*/ 1240163 w 2102176"/>
                <a:gd name="connsiteY126" fmla="*/ 2792505 h 3259230"/>
                <a:gd name="connsiteX127" fmla="*/ 1244926 w 2102176"/>
                <a:gd name="connsiteY127" fmla="*/ 2730592 h 3259230"/>
                <a:gd name="connsiteX128" fmla="*/ 1244926 w 2102176"/>
                <a:gd name="connsiteY128" fmla="*/ 2659155 h 3259230"/>
                <a:gd name="connsiteX129" fmla="*/ 1235401 w 2102176"/>
                <a:gd name="connsiteY129" fmla="*/ 2592480 h 3259230"/>
                <a:gd name="connsiteX130" fmla="*/ 1230638 w 2102176"/>
                <a:gd name="connsiteY130" fmla="*/ 2578192 h 3259230"/>
                <a:gd name="connsiteX131" fmla="*/ 1235401 w 2102176"/>
                <a:gd name="connsiteY131" fmla="*/ 2521042 h 3259230"/>
                <a:gd name="connsiteX132" fmla="*/ 1240163 w 2102176"/>
                <a:gd name="connsiteY132" fmla="*/ 2506755 h 3259230"/>
                <a:gd name="connsiteX133" fmla="*/ 1254451 w 2102176"/>
                <a:gd name="connsiteY133" fmla="*/ 2459130 h 3259230"/>
                <a:gd name="connsiteX134" fmla="*/ 1259213 w 2102176"/>
                <a:gd name="connsiteY134" fmla="*/ 2444842 h 3259230"/>
                <a:gd name="connsiteX135" fmla="*/ 1278263 w 2102176"/>
                <a:gd name="connsiteY135" fmla="*/ 2416267 h 3259230"/>
                <a:gd name="connsiteX136" fmla="*/ 1292551 w 2102176"/>
                <a:gd name="connsiteY136" fmla="*/ 2368642 h 3259230"/>
                <a:gd name="connsiteX137" fmla="*/ 1297313 w 2102176"/>
                <a:gd name="connsiteY137" fmla="*/ 2354355 h 3259230"/>
                <a:gd name="connsiteX138" fmla="*/ 1283026 w 2102176"/>
                <a:gd name="connsiteY138" fmla="*/ 2297205 h 3259230"/>
                <a:gd name="connsiteX139" fmla="*/ 1273501 w 2102176"/>
                <a:gd name="connsiteY139" fmla="*/ 2282917 h 3259230"/>
                <a:gd name="connsiteX140" fmla="*/ 1263976 w 2102176"/>
                <a:gd name="connsiteY140" fmla="*/ 2240055 h 3259230"/>
                <a:gd name="connsiteX141" fmla="*/ 1259213 w 2102176"/>
                <a:gd name="connsiteY141" fmla="*/ 2197192 h 3259230"/>
                <a:gd name="connsiteX142" fmla="*/ 1249688 w 2102176"/>
                <a:gd name="connsiteY142" fmla="*/ 2163855 h 3259230"/>
                <a:gd name="connsiteX143" fmla="*/ 1254451 w 2102176"/>
                <a:gd name="connsiteY143" fmla="*/ 2059080 h 3259230"/>
                <a:gd name="connsiteX144" fmla="*/ 1263976 w 2102176"/>
                <a:gd name="connsiteY144" fmla="*/ 2011455 h 3259230"/>
                <a:gd name="connsiteX145" fmla="*/ 1259213 w 2102176"/>
                <a:gd name="connsiteY145" fmla="*/ 1959067 h 3259230"/>
                <a:gd name="connsiteX146" fmla="*/ 1216351 w 2102176"/>
                <a:gd name="connsiteY146" fmla="*/ 1935255 h 3259230"/>
                <a:gd name="connsiteX147" fmla="*/ 1202063 w 2102176"/>
                <a:gd name="connsiteY147" fmla="*/ 1940017 h 3259230"/>
                <a:gd name="connsiteX148" fmla="*/ 1163963 w 2102176"/>
                <a:gd name="connsiteY148" fmla="*/ 1930492 h 3259230"/>
                <a:gd name="connsiteX149" fmla="*/ 1149676 w 2102176"/>
                <a:gd name="connsiteY149" fmla="*/ 1920967 h 3259230"/>
                <a:gd name="connsiteX150" fmla="*/ 1121101 w 2102176"/>
                <a:gd name="connsiteY150" fmla="*/ 1911442 h 3259230"/>
                <a:gd name="connsiteX151" fmla="*/ 1106813 w 2102176"/>
                <a:gd name="connsiteY151" fmla="*/ 1906680 h 3259230"/>
                <a:gd name="connsiteX152" fmla="*/ 1040138 w 2102176"/>
                <a:gd name="connsiteY152" fmla="*/ 1916205 h 3259230"/>
                <a:gd name="connsiteX153" fmla="*/ 1006801 w 2102176"/>
                <a:gd name="connsiteY153" fmla="*/ 1911442 h 3259230"/>
                <a:gd name="connsiteX154" fmla="*/ 944888 w 2102176"/>
                <a:gd name="connsiteY154" fmla="*/ 1920967 h 3259230"/>
                <a:gd name="connsiteX155" fmla="*/ 882976 w 2102176"/>
                <a:gd name="connsiteY155" fmla="*/ 1916205 h 3259230"/>
                <a:gd name="connsiteX156" fmla="*/ 868688 w 2102176"/>
                <a:gd name="connsiteY156" fmla="*/ 1911442 h 3259230"/>
                <a:gd name="connsiteX157" fmla="*/ 854401 w 2102176"/>
                <a:gd name="connsiteY157" fmla="*/ 1901917 h 3259230"/>
                <a:gd name="connsiteX158" fmla="*/ 835351 w 2102176"/>
                <a:gd name="connsiteY158" fmla="*/ 1897155 h 3259230"/>
                <a:gd name="connsiteX159" fmla="*/ 806776 w 2102176"/>
                <a:gd name="connsiteY159" fmla="*/ 1901917 h 3259230"/>
                <a:gd name="connsiteX160" fmla="*/ 778201 w 2102176"/>
                <a:gd name="connsiteY160" fmla="*/ 1887630 h 3259230"/>
                <a:gd name="connsiteX161" fmla="*/ 706763 w 2102176"/>
                <a:gd name="connsiteY161" fmla="*/ 1892392 h 3259230"/>
                <a:gd name="connsiteX162" fmla="*/ 663901 w 2102176"/>
                <a:gd name="connsiteY162" fmla="*/ 1868580 h 3259230"/>
                <a:gd name="connsiteX163" fmla="*/ 597226 w 2102176"/>
                <a:gd name="connsiteY163" fmla="*/ 1849530 h 3259230"/>
                <a:gd name="connsiteX164" fmla="*/ 559126 w 2102176"/>
                <a:gd name="connsiteY164" fmla="*/ 1844767 h 3259230"/>
                <a:gd name="connsiteX165" fmla="*/ 516263 w 2102176"/>
                <a:gd name="connsiteY165" fmla="*/ 1849530 h 3259230"/>
                <a:gd name="connsiteX166" fmla="*/ 416251 w 2102176"/>
                <a:gd name="connsiteY166" fmla="*/ 1840005 h 3259230"/>
                <a:gd name="connsiteX167" fmla="*/ 344813 w 2102176"/>
                <a:gd name="connsiteY167" fmla="*/ 1830480 h 3259230"/>
                <a:gd name="connsiteX168" fmla="*/ 244801 w 2102176"/>
                <a:gd name="connsiteY168" fmla="*/ 1840005 h 3259230"/>
                <a:gd name="connsiteX169" fmla="*/ 197176 w 2102176"/>
                <a:gd name="connsiteY169" fmla="*/ 1849530 h 3259230"/>
                <a:gd name="connsiteX170" fmla="*/ 159076 w 2102176"/>
                <a:gd name="connsiteY170" fmla="*/ 1859055 h 3259230"/>
                <a:gd name="connsiteX171" fmla="*/ 130501 w 2102176"/>
                <a:gd name="connsiteY171" fmla="*/ 1868580 h 3259230"/>
                <a:gd name="connsiteX172" fmla="*/ 101926 w 2102176"/>
                <a:gd name="connsiteY172" fmla="*/ 1873342 h 3259230"/>
                <a:gd name="connsiteX173" fmla="*/ 73351 w 2102176"/>
                <a:gd name="connsiteY173" fmla="*/ 1863817 h 3259230"/>
                <a:gd name="connsiteX174" fmla="*/ 59063 w 2102176"/>
                <a:gd name="connsiteY174" fmla="*/ 1859055 h 3259230"/>
                <a:gd name="connsiteX175" fmla="*/ 30488 w 2102176"/>
                <a:gd name="connsiteY175" fmla="*/ 1840005 h 3259230"/>
                <a:gd name="connsiteX176" fmla="*/ 11438 w 2102176"/>
                <a:gd name="connsiteY176" fmla="*/ 1811430 h 3259230"/>
                <a:gd name="connsiteX177" fmla="*/ 1913 w 2102176"/>
                <a:gd name="connsiteY177" fmla="*/ 1773330 h 3259230"/>
                <a:gd name="connsiteX178" fmla="*/ 39693 w 2102176"/>
                <a:gd name="connsiteY178" fmla="*/ 1744755 h 3259230"/>
                <a:gd name="connsiteX179" fmla="*/ 1913 w 2102176"/>
                <a:gd name="connsiteY179" fmla="*/ 1716180 h 3259230"/>
                <a:gd name="connsiteX180" fmla="*/ 6676 w 2102176"/>
                <a:gd name="connsiteY180" fmla="*/ 1701892 h 3259230"/>
                <a:gd name="connsiteX181" fmla="*/ 16201 w 2102176"/>
                <a:gd name="connsiteY181" fmla="*/ 1687605 h 3259230"/>
                <a:gd name="connsiteX182" fmla="*/ 40013 w 2102176"/>
                <a:gd name="connsiteY182" fmla="*/ 1649505 h 3259230"/>
                <a:gd name="connsiteX183" fmla="*/ 68588 w 2102176"/>
                <a:gd name="connsiteY183" fmla="*/ 1630455 h 3259230"/>
                <a:gd name="connsiteX184" fmla="*/ 87638 w 2102176"/>
                <a:gd name="connsiteY184" fmla="*/ 1616167 h 3259230"/>
                <a:gd name="connsiteX185" fmla="*/ 120976 w 2102176"/>
                <a:gd name="connsiteY185" fmla="*/ 1606642 h 3259230"/>
                <a:gd name="connsiteX186" fmla="*/ 163838 w 2102176"/>
                <a:gd name="connsiteY186" fmla="*/ 1597117 h 3259230"/>
                <a:gd name="connsiteX187" fmla="*/ 235276 w 2102176"/>
                <a:gd name="connsiteY187" fmla="*/ 1611405 h 3259230"/>
                <a:gd name="connsiteX188" fmla="*/ 249563 w 2102176"/>
                <a:gd name="connsiteY188" fmla="*/ 1620930 h 3259230"/>
                <a:gd name="connsiteX189" fmla="*/ 278138 w 2102176"/>
                <a:gd name="connsiteY189" fmla="*/ 1630455 h 3259230"/>
                <a:gd name="connsiteX190" fmla="*/ 454351 w 2102176"/>
                <a:gd name="connsiteY190" fmla="*/ 1620930 h 3259230"/>
                <a:gd name="connsiteX191" fmla="*/ 487688 w 2102176"/>
                <a:gd name="connsiteY191" fmla="*/ 1611405 h 3259230"/>
                <a:gd name="connsiteX192" fmla="*/ 506738 w 2102176"/>
                <a:gd name="connsiteY192" fmla="*/ 1606642 h 3259230"/>
                <a:gd name="connsiteX193" fmla="*/ 587701 w 2102176"/>
                <a:gd name="connsiteY193" fmla="*/ 1592355 h 3259230"/>
                <a:gd name="connsiteX194" fmla="*/ 649613 w 2102176"/>
                <a:gd name="connsiteY194" fmla="*/ 1582830 h 3259230"/>
                <a:gd name="connsiteX195" fmla="*/ 868688 w 2102176"/>
                <a:gd name="connsiteY195" fmla="*/ 1573305 h 3259230"/>
                <a:gd name="connsiteX196" fmla="*/ 897263 w 2102176"/>
                <a:gd name="connsiteY196" fmla="*/ 1559017 h 3259230"/>
                <a:gd name="connsiteX197" fmla="*/ 935363 w 2102176"/>
                <a:gd name="connsiteY197" fmla="*/ 1549492 h 3259230"/>
                <a:gd name="connsiteX198" fmla="*/ 1002038 w 2102176"/>
                <a:gd name="connsiteY198" fmla="*/ 1554255 h 3259230"/>
                <a:gd name="connsiteX199" fmla="*/ 1025851 w 2102176"/>
                <a:gd name="connsiteY199" fmla="*/ 1559017 h 3259230"/>
                <a:gd name="connsiteX200" fmla="*/ 1078238 w 2102176"/>
                <a:gd name="connsiteY200" fmla="*/ 1563780 h 3259230"/>
                <a:gd name="connsiteX201" fmla="*/ 1116338 w 2102176"/>
                <a:gd name="connsiteY201" fmla="*/ 1554255 h 3259230"/>
                <a:gd name="connsiteX202" fmla="*/ 1168726 w 2102176"/>
                <a:gd name="connsiteY202" fmla="*/ 1539967 h 3259230"/>
                <a:gd name="connsiteX203" fmla="*/ 1235401 w 2102176"/>
                <a:gd name="connsiteY203" fmla="*/ 1535205 h 3259230"/>
                <a:gd name="connsiteX204" fmla="*/ 1283026 w 2102176"/>
                <a:gd name="connsiteY204" fmla="*/ 1530442 h 3259230"/>
                <a:gd name="connsiteX205" fmla="*/ 1297313 w 2102176"/>
                <a:gd name="connsiteY205" fmla="*/ 1525680 h 3259230"/>
                <a:gd name="connsiteX206" fmla="*/ 1302076 w 2102176"/>
                <a:gd name="connsiteY206" fmla="*/ 1511392 h 3259230"/>
                <a:gd name="connsiteX207" fmla="*/ 1311601 w 2102176"/>
                <a:gd name="connsiteY207" fmla="*/ 1497105 h 3259230"/>
                <a:gd name="connsiteX208" fmla="*/ 1340176 w 2102176"/>
                <a:gd name="connsiteY208" fmla="*/ 1473292 h 3259230"/>
                <a:gd name="connsiteX209" fmla="*/ 1349701 w 2102176"/>
                <a:gd name="connsiteY209" fmla="*/ 1459005 h 3259230"/>
                <a:gd name="connsiteX210" fmla="*/ 1378276 w 2102176"/>
                <a:gd name="connsiteY210" fmla="*/ 1439955 h 3259230"/>
                <a:gd name="connsiteX211" fmla="*/ 1406851 w 2102176"/>
                <a:gd name="connsiteY211" fmla="*/ 1430430 h 3259230"/>
                <a:gd name="connsiteX212" fmla="*/ 1435426 w 2102176"/>
                <a:gd name="connsiteY212" fmla="*/ 1406617 h 3259230"/>
                <a:gd name="connsiteX213" fmla="*/ 1444951 w 2102176"/>
                <a:gd name="connsiteY213" fmla="*/ 1378042 h 3259230"/>
                <a:gd name="connsiteX214" fmla="*/ 1425901 w 2102176"/>
                <a:gd name="connsiteY214" fmla="*/ 1325655 h 3259230"/>
                <a:gd name="connsiteX215" fmla="*/ 1397326 w 2102176"/>
                <a:gd name="connsiteY215" fmla="*/ 1301842 h 3259230"/>
                <a:gd name="connsiteX216" fmla="*/ 1387801 w 2102176"/>
                <a:gd name="connsiteY216" fmla="*/ 1287555 h 3259230"/>
                <a:gd name="connsiteX217" fmla="*/ 1373513 w 2102176"/>
                <a:gd name="connsiteY217" fmla="*/ 1268505 h 3259230"/>
                <a:gd name="connsiteX218" fmla="*/ 1354463 w 2102176"/>
                <a:gd name="connsiteY218" fmla="*/ 1239930 h 3259230"/>
                <a:gd name="connsiteX219" fmla="*/ 1340176 w 2102176"/>
                <a:gd name="connsiteY219" fmla="*/ 1230405 h 3259230"/>
                <a:gd name="connsiteX220" fmla="*/ 1325888 w 2102176"/>
                <a:gd name="connsiteY220" fmla="*/ 1201830 h 3259230"/>
                <a:gd name="connsiteX221" fmla="*/ 1316363 w 2102176"/>
                <a:gd name="connsiteY221" fmla="*/ 1173255 h 3259230"/>
                <a:gd name="connsiteX222" fmla="*/ 1311601 w 2102176"/>
                <a:gd name="connsiteY222" fmla="*/ 1158967 h 3259230"/>
                <a:gd name="connsiteX223" fmla="*/ 1306838 w 2102176"/>
                <a:gd name="connsiteY223" fmla="*/ 1144680 h 3259230"/>
                <a:gd name="connsiteX224" fmla="*/ 1297313 w 2102176"/>
                <a:gd name="connsiteY224" fmla="*/ 1111342 h 3259230"/>
                <a:gd name="connsiteX225" fmla="*/ 1283026 w 2102176"/>
                <a:gd name="connsiteY225" fmla="*/ 1101817 h 3259230"/>
                <a:gd name="connsiteX226" fmla="*/ 1259213 w 2102176"/>
                <a:gd name="connsiteY226" fmla="*/ 1106580 h 3259230"/>
                <a:gd name="connsiteX227" fmla="*/ 1183013 w 2102176"/>
                <a:gd name="connsiteY227" fmla="*/ 1097055 h 3259230"/>
                <a:gd name="connsiteX228" fmla="*/ 1173488 w 2102176"/>
                <a:gd name="connsiteY228" fmla="*/ 1068480 h 3259230"/>
                <a:gd name="connsiteX229" fmla="*/ 1178251 w 2102176"/>
                <a:gd name="connsiteY229" fmla="*/ 1006567 h 3259230"/>
                <a:gd name="connsiteX230" fmla="*/ 1187776 w 2102176"/>
                <a:gd name="connsiteY230" fmla="*/ 992280 h 3259230"/>
                <a:gd name="connsiteX231" fmla="*/ 1216351 w 2102176"/>
                <a:gd name="connsiteY231" fmla="*/ 968467 h 3259230"/>
                <a:gd name="connsiteX232" fmla="*/ 1230638 w 2102176"/>
                <a:gd name="connsiteY232" fmla="*/ 963705 h 3259230"/>
                <a:gd name="connsiteX233" fmla="*/ 1240163 w 2102176"/>
                <a:gd name="connsiteY233" fmla="*/ 949417 h 3259230"/>
                <a:gd name="connsiteX234" fmla="*/ 1268738 w 2102176"/>
                <a:gd name="connsiteY234" fmla="*/ 930367 h 3259230"/>
                <a:gd name="connsiteX235" fmla="*/ 1278263 w 2102176"/>
                <a:gd name="connsiteY235" fmla="*/ 901792 h 3259230"/>
                <a:gd name="connsiteX236" fmla="*/ 1283026 w 2102176"/>
                <a:gd name="connsiteY236" fmla="*/ 887505 h 3259230"/>
                <a:gd name="connsiteX237" fmla="*/ 1292551 w 2102176"/>
                <a:gd name="connsiteY237" fmla="*/ 873217 h 3259230"/>
                <a:gd name="connsiteX238" fmla="*/ 1287788 w 2102176"/>
                <a:gd name="connsiteY238" fmla="*/ 811305 h 3259230"/>
                <a:gd name="connsiteX239" fmla="*/ 1283026 w 2102176"/>
                <a:gd name="connsiteY239" fmla="*/ 797017 h 3259230"/>
                <a:gd name="connsiteX240" fmla="*/ 1268738 w 2102176"/>
                <a:gd name="connsiteY240" fmla="*/ 787492 h 3259230"/>
                <a:gd name="connsiteX241" fmla="*/ 1259213 w 2102176"/>
                <a:gd name="connsiteY241" fmla="*/ 758917 h 3259230"/>
                <a:gd name="connsiteX242" fmla="*/ 1254451 w 2102176"/>
                <a:gd name="connsiteY242" fmla="*/ 744630 h 3259230"/>
                <a:gd name="connsiteX243" fmla="*/ 1249688 w 2102176"/>
                <a:gd name="connsiteY243" fmla="*/ 725580 h 3259230"/>
                <a:gd name="connsiteX244" fmla="*/ 1244926 w 2102176"/>
                <a:gd name="connsiteY244" fmla="*/ 687480 h 3259230"/>
                <a:gd name="connsiteX245" fmla="*/ 1240163 w 2102176"/>
                <a:gd name="connsiteY245" fmla="*/ 673192 h 3259230"/>
                <a:gd name="connsiteX246" fmla="*/ 1230638 w 2102176"/>
                <a:gd name="connsiteY246" fmla="*/ 630330 h 3259230"/>
                <a:gd name="connsiteX247" fmla="*/ 1235401 w 2102176"/>
                <a:gd name="connsiteY247" fmla="*/ 596992 h 3259230"/>
                <a:gd name="connsiteX248" fmla="*/ 1240163 w 2102176"/>
                <a:gd name="connsiteY248" fmla="*/ 582705 h 3259230"/>
                <a:gd name="connsiteX249" fmla="*/ 1259213 w 2102176"/>
                <a:gd name="connsiteY249" fmla="*/ 577942 h 3259230"/>
                <a:gd name="connsiteX250" fmla="*/ 1283026 w 2102176"/>
                <a:gd name="connsiteY250" fmla="*/ 554130 h 3259230"/>
                <a:gd name="connsiteX251" fmla="*/ 1311601 w 2102176"/>
                <a:gd name="connsiteY251" fmla="*/ 525555 h 3259230"/>
                <a:gd name="connsiteX252" fmla="*/ 1316363 w 2102176"/>
                <a:gd name="connsiteY252" fmla="*/ 511267 h 3259230"/>
                <a:gd name="connsiteX253" fmla="*/ 1325888 w 2102176"/>
                <a:gd name="connsiteY253" fmla="*/ 496980 h 3259230"/>
                <a:gd name="connsiteX254" fmla="*/ 1330651 w 2102176"/>
                <a:gd name="connsiteY254" fmla="*/ 477930 h 3259230"/>
                <a:gd name="connsiteX255" fmla="*/ 1354463 w 2102176"/>
                <a:gd name="connsiteY255" fmla="*/ 411255 h 3259230"/>
                <a:gd name="connsiteX256" fmla="*/ 1363988 w 2102176"/>
                <a:gd name="connsiteY256" fmla="*/ 311242 h 3259230"/>
                <a:gd name="connsiteX257" fmla="*/ 1373513 w 2102176"/>
                <a:gd name="connsiteY257" fmla="*/ 268380 h 3259230"/>
                <a:gd name="connsiteX258" fmla="*/ 1378276 w 2102176"/>
                <a:gd name="connsiteY258" fmla="*/ 235042 h 3259230"/>
                <a:gd name="connsiteX259" fmla="*/ 1387801 w 2102176"/>
                <a:gd name="connsiteY259" fmla="*/ 206467 h 3259230"/>
                <a:gd name="connsiteX260" fmla="*/ 1392563 w 2102176"/>
                <a:gd name="connsiteY260" fmla="*/ 187417 h 3259230"/>
                <a:gd name="connsiteX261" fmla="*/ 1402088 w 2102176"/>
                <a:gd name="connsiteY261" fmla="*/ 92167 h 3259230"/>
                <a:gd name="connsiteX262" fmla="*/ 1425901 w 2102176"/>
                <a:gd name="connsiteY262" fmla="*/ 44542 h 3259230"/>
                <a:gd name="connsiteX263" fmla="*/ 1454476 w 2102176"/>
                <a:gd name="connsiteY263" fmla="*/ 20730 h 3259230"/>
                <a:gd name="connsiteX264" fmla="*/ 1483051 w 2102176"/>
                <a:gd name="connsiteY264" fmla="*/ 11205 h 3259230"/>
                <a:gd name="connsiteX265" fmla="*/ 1497338 w 2102176"/>
                <a:gd name="connsiteY265" fmla="*/ 6442 h 3259230"/>
                <a:gd name="connsiteX266" fmla="*/ 1511627 w 2102176"/>
                <a:gd name="connsiteY266" fmla="*/ 1680 h 3259230"/>
                <a:gd name="connsiteX267" fmla="*/ 1575583 w 2102176"/>
                <a:gd name="connsiteY267" fmla="*/ 1679 h 3259230"/>
                <a:gd name="connsiteX0" fmla="*/ 1574821 w 2101414"/>
                <a:gd name="connsiteY0" fmla="*/ 1679 h 3259230"/>
                <a:gd name="connsiteX1" fmla="*/ 1634689 w 2101414"/>
                <a:gd name="connsiteY1" fmla="*/ 42161 h 3259230"/>
                <a:gd name="connsiteX2" fmla="*/ 1648976 w 2101414"/>
                <a:gd name="connsiteY2" fmla="*/ 111217 h 3259230"/>
                <a:gd name="connsiteX3" fmla="*/ 1658501 w 2101414"/>
                <a:gd name="connsiteY3" fmla="*/ 154080 h 3259230"/>
                <a:gd name="connsiteX4" fmla="*/ 1668026 w 2101414"/>
                <a:gd name="connsiteY4" fmla="*/ 215992 h 3259230"/>
                <a:gd name="connsiteX5" fmla="*/ 1677551 w 2101414"/>
                <a:gd name="connsiteY5" fmla="*/ 249330 h 3259230"/>
                <a:gd name="connsiteX6" fmla="*/ 1691839 w 2101414"/>
                <a:gd name="connsiteY6" fmla="*/ 325530 h 3259230"/>
                <a:gd name="connsiteX7" fmla="*/ 1701364 w 2101414"/>
                <a:gd name="connsiteY7" fmla="*/ 354105 h 3259230"/>
                <a:gd name="connsiteX8" fmla="*/ 1706126 w 2101414"/>
                <a:gd name="connsiteY8" fmla="*/ 368392 h 3259230"/>
                <a:gd name="connsiteX9" fmla="*/ 1715651 w 2101414"/>
                <a:gd name="connsiteY9" fmla="*/ 382680 h 3259230"/>
                <a:gd name="connsiteX10" fmla="*/ 1725176 w 2101414"/>
                <a:gd name="connsiteY10" fmla="*/ 411255 h 3259230"/>
                <a:gd name="connsiteX11" fmla="*/ 1744226 w 2101414"/>
                <a:gd name="connsiteY11" fmla="*/ 439830 h 3259230"/>
                <a:gd name="connsiteX12" fmla="*/ 1748989 w 2101414"/>
                <a:gd name="connsiteY12" fmla="*/ 454117 h 3259230"/>
                <a:gd name="connsiteX13" fmla="*/ 1772801 w 2101414"/>
                <a:gd name="connsiteY13" fmla="*/ 482692 h 3259230"/>
                <a:gd name="connsiteX14" fmla="*/ 1787089 w 2101414"/>
                <a:gd name="connsiteY14" fmla="*/ 487455 h 3259230"/>
                <a:gd name="connsiteX15" fmla="*/ 1796614 w 2101414"/>
                <a:gd name="connsiteY15" fmla="*/ 501742 h 3259230"/>
                <a:gd name="connsiteX16" fmla="*/ 1825189 w 2101414"/>
                <a:gd name="connsiteY16" fmla="*/ 520792 h 3259230"/>
                <a:gd name="connsiteX17" fmla="*/ 1853764 w 2101414"/>
                <a:gd name="connsiteY17" fmla="*/ 563655 h 3259230"/>
                <a:gd name="connsiteX18" fmla="*/ 1863289 w 2101414"/>
                <a:gd name="connsiteY18" fmla="*/ 577942 h 3259230"/>
                <a:gd name="connsiteX19" fmla="*/ 1858526 w 2101414"/>
                <a:gd name="connsiteY19" fmla="*/ 611280 h 3259230"/>
                <a:gd name="connsiteX20" fmla="*/ 1849001 w 2101414"/>
                <a:gd name="connsiteY20" fmla="*/ 673192 h 3259230"/>
                <a:gd name="connsiteX21" fmla="*/ 1839476 w 2101414"/>
                <a:gd name="connsiteY21" fmla="*/ 701767 h 3259230"/>
                <a:gd name="connsiteX22" fmla="*/ 1829951 w 2101414"/>
                <a:gd name="connsiteY22" fmla="*/ 716055 h 3259230"/>
                <a:gd name="connsiteX23" fmla="*/ 1825189 w 2101414"/>
                <a:gd name="connsiteY23" fmla="*/ 735105 h 3259230"/>
                <a:gd name="connsiteX24" fmla="*/ 1820426 w 2101414"/>
                <a:gd name="connsiteY24" fmla="*/ 749392 h 3259230"/>
                <a:gd name="connsiteX25" fmla="*/ 1825189 w 2101414"/>
                <a:gd name="connsiteY25" fmla="*/ 777967 h 3259230"/>
                <a:gd name="connsiteX26" fmla="*/ 1834714 w 2101414"/>
                <a:gd name="connsiteY26" fmla="*/ 806542 h 3259230"/>
                <a:gd name="connsiteX27" fmla="*/ 1839476 w 2101414"/>
                <a:gd name="connsiteY27" fmla="*/ 820830 h 3259230"/>
                <a:gd name="connsiteX28" fmla="*/ 1849001 w 2101414"/>
                <a:gd name="connsiteY28" fmla="*/ 835117 h 3259230"/>
                <a:gd name="connsiteX29" fmla="*/ 1853764 w 2101414"/>
                <a:gd name="connsiteY29" fmla="*/ 854167 h 3259230"/>
                <a:gd name="connsiteX30" fmla="*/ 1863289 w 2101414"/>
                <a:gd name="connsiteY30" fmla="*/ 954180 h 3259230"/>
                <a:gd name="connsiteX31" fmla="*/ 1868051 w 2101414"/>
                <a:gd name="connsiteY31" fmla="*/ 992280 h 3259230"/>
                <a:gd name="connsiteX32" fmla="*/ 1863289 w 2101414"/>
                <a:gd name="connsiteY32" fmla="*/ 1016092 h 3259230"/>
                <a:gd name="connsiteX33" fmla="*/ 1849001 w 2101414"/>
                <a:gd name="connsiteY33" fmla="*/ 1087530 h 3259230"/>
                <a:gd name="connsiteX34" fmla="*/ 1839476 w 2101414"/>
                <a:gd name="connsiteY34" fmla="*/ 1116105 h 3259230"/>
                <a:gd name="connsiteX35" fmla="*/ 1829951 w 2101414"/>
                <a:gd name="connsiteY35" fmla="*/ 1144680 h 3259230"/>
                <a:gd name="connsiteX36" fmla="*/ 1815664 w 2101414"/>
                <a:gd name="connsiteY36" fmla="*/ 1187542 h 3259230"/>
                <a:gd name="connsiteX37" fmla="*/ 1810901 w 2101414"/>
                <a:gd name="connsiteY37" fmla="*/ 1201830 h 3259230"/>
                <a:gd name="connsiteX38" fmla="*/ 1777564 w 2101414"/>
                <a:gd name="connsiteY38" fmla="*/ 1244692 h 3259230"/>
                <a:gd name="connsiteX39" fmla="*/ 1768039 w 2101414"/>
                <a:gd name="connsiteY39" fmla="*/ 1258980 h 3259230"/>
                <a:gd name="connsiteX40" fmla="*/ 1739464 w 2101414"/>
                <a:gd name="connsiteY40" fmla="*/ 1278030 h 3259230"/>
                <a:gd name="connsiteX41" fmla="*/ 1729939 w 2101414"/>
                <a:gd name="connsiteY41" fmla="*/ 1292317 h 3259230"/>
                <a:gd name="connsiteX42" fmla="*/ 1701364 w 2101414"/>
                <a:gd name="connsiteY42" fmla="*/ 1311367 h 3259230"/>
                <a:gd name="connsiteX43" fmla="*/ 1691839 w 2101414"/>
                <a:gd name="connsiteY43" fmla="*/ 1325655 h 3259230"/>
                <a:gd name="connsiteX44" fmla="*/ 1677551 w 2101414"/>
                <a:gd name="connsiteY44" fmla="*/ 1335180 h 3259230"/>
                <a:gd name="connsiteX45" fmla="*/ 1668026 w 2101414"/>
                <a:gd name="connsiteY45" fmla="*/ 1378042 h 3259230"/>
                <a:gd name="connsiteX46" fmla="*/ 1682314 w 2101414"/>
                <a:gd name="connsiteY46" fmla="*/ 1406617 h 3259230"/>
                <a:gd name="connsiteX47" fmla="*/ 1696601 w 2101414"/>
                <a:gd name="connsiteY47" fmla="*/ 1416142 h 3259230"/>
                <a:gd name="connsiteX48" fmla="*/ 1734701 w 2101414"/>
                <a:gd name="connsiteY48" fmla="*/ 1439955 h 3259230"/>
                <a:gd name="connsiteX49" fmla="*/ 1748989 w 2101414"/>
                <a:gd name="connsiteY49" fmla="*/ 1444717 h 3259230"/>
                <a:gd name="connsiteX50" fmla="*/ 1758514 w 2101414"/>
                <a:gd name="connsiteY50" fmla="*/ 1459005 h 3259230"/>
                <a:gd name="connsiteX51" fmla="*/ 1791851 w 2101414"/>
                <a:gd name="connsiteY51" fmla="*/ 1497105 h 3259230"/>
                <a:gd name="connsiteX52" fmla="*/ 1810901 w 2101414"/>
                <a:gd name="connsiteY52" fmla="*/ 1539967 h 3259230"/>
                <a:gd name="connsiteX53" fmla="*/ 1825189 w 2101414"/>
                <a:gd name="connsiteY53" fmla="*/ 1544730 h 3259230"/>
                <a:gd name="connsiteX54" fmla="*/ 1829951 w 2101414"/>
                <a:gd name="connsiteY54" fmla="*/ 1559017 h 3259230"/>
                <a:gd name="connsiteX55" fmla="*/ 1858526 w 2101414"/>
                <a:gd name="connsiteY55" fmla="*/ 1578067 h 3259230"/>
                <a:gd name="connsiteX56" fmla="*/ 1877576 w 2101414"/>
                <a:gd name="connsiteY56" fmla="*/ 1620930 h 3259230"/>
                <a:gd name="connsiteX57" fmla="*/ 1891864 w 2101414"/>
                <a:gd name="connsiteY57" fmla="*/ 1630455 h 3259230"/>
                <a:gd name="connsiteX58" fmla="*/ 1939489 w 2101414"/>
                <a:gd name="connsiteY58" fmla="*/ 1644742 h 3259230"/>
                <a:gd name="connsiteX59" fmla="*/ 1953776 w 2101414"/>
                <a:gd name="connsiteY59" fmla="*/ 1649505 h 3259230"/>
                <a:gd name="connsiteX60" fmla="*/ 1982351 w 2101414"/>
                <a:gd name="connsiteY60" fmla="*/ 1663792 h 3259230"/>
                <a:gd name="connsiteX61" fmla="*/ 2025214 w 2101414"/>
                <a:gd name="connsiteY61" fmla="*/ 1692367 h 3259230"/>
                <a:gd name="connsiteX62" fmla="*/ 2039501 w 2101414"/>
                <a:gd name="connsiteY62" fmla="*/ 1701892 h 3259230"/>
                <a:gd name="connsiteX63" fmla="*/ 2049026 w 2101414"/>
                <a:gd name="connsiteY63" fmla="*/ 1716180 h 3259230"/>
                <a:gd name="connsiteX64" fmla="*/ 2063314 w 2101414"/>
                <a:gd name="connsiteY64" fmla="*/ 1725705 h 3259230"/>
                <a:gd name="connsiteX65" fmla="*/ 2072839 w 2101414"/>
                <a:gd name="connsiteY65" fmla="*/ 1754280 h 3259230"/>
                <a:gd name="connsiteX66" fmla="*/ 2077601 w 2101414"/>
                <a:gd name="connsiteY66" fmla="*/ 1768567 h 3259230"/>
                <a:gd name="connsiteX67" fmla="*/ 2082364 w 2101414"/>
                <a:gd name="connsiteY67" fmla="*/ 1782855 h 3259230"/>
                <a:gd name="connsiteX68" fmla="*/ 2087126 w 2101414"/>
                <a:gd name="connsiteY68" fmla="*/ 1806667 h 3259230"/>
                <a:gd name="connsiteX69" fmla="*/ 2091889 w 2101414"/>
                <a:gd name="connsiteY69" fmla="*/ 1820955 h 3259230"/>
                <a:gd name="connsiteX70" fmla="*/ 2101414 w 2101414"/>
                <a:gd name="connsiteY70" fmla="*/ 1859055 h 3259230"/>
                <a:gd name="connsiteX71" fmla="*/ 2091889 w 2101414"/>
                <a:gd name="connsiteY71" fmla="*/ 1935255 h 3259230"/>
                <a:gd name="connsiteX72" fmla="*/ 2082364 w 2101414"/>
                <a:gd name="connsiteY72" fmla="*/ 1963830 h 3259230"/>
                <a:gd name="connsiteX73" fmla="*/ 2077601 w 2101414"/>
                <a:gd name="connsiteY73" fmla="*/ 1978117 h 3259230"/>
                <a:gd name="connsiteX74" fmla="*/ 2058551 w 2101414"/>
                <a:gd name="connsiteY74" fmla="*/ 2006692 h 3259230"/>
                <a:gd name="connsiteX75" fmla="*/ 2044264 w 2101414"/>
                <a:gd name="connsiteY75" fmla="*/ 2035267 h 3259230"/>
                <a:gd name="connsiteX76" fmla="*/ 2029976 w 2101414"/>
                <a:gd name="connsiteY76" fmla="*/ 2044792 h 3259230"/>
                <a:gd name="connsiteX77" fmla="*/ 2020451 w 2101414"/>
                <a:gd name="connsiteY77" fmla="*/ 2059080 h 3259230"/>
                <a:gd name="connsiteX78" fmla="*/ 2006164 w 2101414"/>
                <a:gd name="connsiteY78" fmla="*/ 2063842 h 3259230"/>
                <a:gd name="connsiteX79" fmla="*/ 1944251 w 2101414"/>
                <a:gd name="connsiteY79" fmla="*/ 2078130 h 3259230"/>
                <a:gd name="connsiteX80" fmla="*/ 1929964 w 2101414"/>
                <a:gd name="connsiteY80" fmla="*/ 2092417 h 3259230"/>
                <a:gd name="connsiteX81" fmla="*/ 1915676 w 2101414"/>
                <a:gd name="connsiteY81" fmla="*/ 2101942 h 3259230"/>
                <a:gd name="connsiteX82" fmla="*/ 1896626 w 2101414"/>
                <a:gd name="connsiteY82" fmla="*/ 2130517 h 3259230"/>
                <a:gd name="connsiteX83" fmla="*/ 1868051 w 2101414"/>
                <a:gd name="connsiteY83" fmla="*/ 2173380 h 3259230"/>
                <a:gd name="connsiteX84" fmla="*/ 1849001 w 2101414"/>
                <a:gd name="connsiteY84" fmla="*/ 2201955 h 3259230"/>
                <a:gd name="connsiteX85" fmla="*/ 1839476 w 2101414"/>
                <a:gd name="connsiteY85" fmla="*/ 2216242 h 3259230"/>
                <a:gd name="connsiteX86" fmla="*/ 1810901 w 2101414"/>
                <a:gd name="connsiteY86" fmla="*/ 2273392 h 3259230"/>
                <a:gd name="connsiteX87" fmla="*/ 1801376 w 2101414"/>
                <a:gd name="connsiteY87" fmla="*/ 2287680 h 3259230"/>
                <a:gd name="connsiteX88" fmla="*/ 1791851 w 2101414"/>
                <a:gd name="connsiteY88" fmla="*/ 2316255 h 3259230"/>
                <a:gd name="connsiteX89" fmla="*/ 1787089 w 2101414"/>
                <a:gd name="connsiteY89" fmla="*/ 2330542 h 3259230"/>
                <a:gd name="connsiteX90" fmla="*/ 1796614 w 2101414"/>
                <a:gd name="connsiteY90" fmla="*/ 2363880 h 3259230"/>
                <a:gd name="connsiteX91" fmla="*/ 1806139 w 2101414"/>
                <a:gd name="connsiteY91" fmla="*/ 2392455 h 3259230"/>
                <a:gd name="connsiteX92" fmla="*/ 1810901 w 2101414"/>
                <a:gd name="connsiteY92" fmla="*/ 2406742 h 3259230"/>
                <a:gd name="connsiteX93" fmla="*/ 1820426 w 2101414"/>
                <a:gd name="connsiteY93" fmla="*/ 2449605 h 3259230"/>
                <a:gd name="connsiteX94" fmla="*/ 1829951 w 2101414"/>
                <a:gd name="connsiteY94" fmla="*/ 2463892 h 3259230"/>
                <a:gd name="connsiteX95" fmla="*/ 1839476 w 2101414"/>
                <a:gd name="connsiteY95" fmla="*/ 2492467 h 3259230"/>
                <a:gd name="connsiteX96" fmla="*/ 1863289 w 2101414"/>
                <a:gd name="connsiteY96" fmla="*/ 2535330 h 3259230"/>
                <a:gd name="connsiteX97" fmla="*/ 1858526 w 2101414"/>
                <a:gd name="connsiteY97" fmla="*/ 2678205 h 3259230"/>
                <a:gd name="connsiteX98" fmla="*/ 1858526 w 2101414"/>
                <a:gd name="connsiteY98" fmla="*/ 2721067 h 3259230"/>
                <a:gd name="connsiteX99" fmla="*/ 1858526 w 2101414"/>
                <a:gd name="connsiteY99" fmla="*/ 3025867 h 3259230"/>
                <a:gd name="connsiteX100" fmla="*/ 1853764 w 2101414"/>
                <a:gd name="connsiteY100" fmla="*/ 3059205 h 3259230"/>
                <a:gd name="connsiteX101" fmla="*/ 1844239 w 2101414"/>
                <a:gd name="connsiteY101" fmla="*/ 3125880 h 3259230"/>
                <a:gd name="connsiteX102" fmla="*/ 1839476 w 2101414"/>
                <a:gd name="connsiteY102" fmla="*/ 3140167 h 3259230"/>
                <a:gd name="connsiteX103" fmla="*/ 1820426 w 2101414"/>
                <a:gd name="connsiteY103" fmla="*/ 3168742 h 3259230"/>
                <a:gd name="connsiteX104" fmla="*/ 1815664 w 2101414"/>
                <a:gd name="connsiteY104" fmla="*/ 3183030 h 3259230"/>
                <a:gd name="connsiteX105" fmla="*/ 1772801 w 2101414"/>
                <a:gd name="connsiteY105" fmla="*/ 3202080 h 3259230"/>
                <a:gd name="connsiteX106" fmla="*/ 1729939 w 2101414"/>
                <a:gd name="connsiteY106" fmla="*/ 3225892 h 3259230"/>
                <a:gd name="connsiteX107" fmla="*/ 1715651 w 2101414"/>
                <a:gd name="connsiteY107" fmla="*/ 3235417 h 3259230"/>
                <a:gd name="connsiteX108" fmla="*/ 1677551 w 2101414"/>
                <a:gd name="connsiteY108" fmla="*/ 3244942 h 3259230"/>
                <a:gd name="connsiteX109" fmla="*/ 1582301 w 2101414"/>
                <a:gd name="connsiteY109" fmla="*/ 3254467 h 3259230"/>
                <a:gd name="connsiteX110" fmla="*/ 1563251 w 2101414"/>
                <a:gd name="connsiteY110" fmla="*/ 3259230 h 3259230"/>
                <a:gd name="connsiteX111" fmla="*/ 1501339 w 2101414"/>
                <a:gd name="connsiteY111" fmla="*/ 3254467 h 3259230"/>
                <a:gd name="connsiteX112" fmla="*/ 1468001 w 2101414"/>
                <a:gd name="connsiteY112" fmla="*/ 3244942 h 3259230"/>
                <a:gd name="connsiteX113" fmla="*/ 1434664 w 2101414"/>
                <a:gd name="connsiteY113" fmla="*/ 3240180 h 3259230"/>
                <a:gd name="connsiteX114" fmla="*/ 1420376 w 2101414"/>
                <a:gd name="connsiteY114" fmla="*/ 3235417 h 3259230"/>
                <a:gd name="connsiteX115" fmla="*/ 1367989 w 2101414"/>
                <a:gd name="connsiteY115" fmla="*/ 3225892 h 3259230"/>
                <a:gd name="connsiteX116" fmla="*/ 1348939 w 2101414"/>
                <a:gd name="connsiteY116" fmla="*/ 3221130 h 3259230"/>
                <a:gd name="connsiteX117" fmla="*/ 1320364 w 2101414"/>
                <a:gd name="connsiteY117" fmla="*/ 3211605 h 3259230"/>
                <a:gd name="connsiteX118" fmla="*/ 1291789 w 2101414"/>
                <a:gd name="connsiteY118" fmla="*/ 3197317 h 3259230"/>
                <a:gd name="connsiteX119" fmla="*/ 1263214 w 2101414"/>
                <a:gd name="connsiteY119" fmla="*/ 3183030 h 3259230"/>
                <a:gd name="connsiteX120" fmla="*/ 1248926 w 2101414"/>
                <a:gd name="connsiteY120" fmla="*/ 3173505 h 3259230"/>
                <a:gd name="connsiteX121" fmla="*/ 1239401 w 2101414"/>
                <a:gd name="connsiteY121" fmla="*/ 3144930 h 3259230"/>
                <a:gd name="connsiteX122" fmla="*/ 1239401 w 2101414"/>
                <a:gd name="connsiteY122" fmla="*/ 3002055 h 3259230"/>
                <a:gd name="connsiteX123" fmla="*/ 1229876 w 2101414"/>
                <a:gd name="connsiteY123" fmla="*/ 2968717 h 3259230"/>
                <a:gd name="connsiteX124" fmla="*/ 1234639 w 2101414"/>
                <a:gd name="connsiteY124" fmla="*/ 2911567 h 3259230"/>
                <a:gd name="connsiteX125" fmla="*/ 1244164 w 2101414"/>
                <a:gd name="connsiteY125" fmla="*/ 2868705 h 3259230"/>
                <a:gd name="connsiteX126" fmla="*/ 1239401 w 2101414"/>
                <a:gd name="connsiteY126" fmla="*/ 2792505 h 3259230"/>
                <a:gd name="connsiteX127" fmla="*/ 1244164 w 2101414"/>
                <a:gd name="connsiteY127" fmla="*/ 2730592 h 3259230"/>
                <a:gd name="connsiteX128" fmla="*/ 1244164 w 2101414"/>
                <a:gd name="connsiteY128" fmla="*/ 2659155 h 3259230"/>
                <a:gd name="connsiteX129" fmla="*/ 1234639 w 2101414"/>
                <a:gd name="connsiteY129" fmla="*/ 2592480 h 3259230"/>
                <a:gd name="connsiteX130" fmla="*/ 1229876 w 2101414"/>
                <a:gd name="connsiteY130" fmla="*/ 2578192 h 3259230"/>
                <a:gd name="connsiteX131" fmla="*/ 1234639 w 2101414"/>
                <a:gd name="connsiteY131" fmla="*/ 2521042 h 3259230"/>
                <a:gd name="connsiteX132" fmla="*/ 1239401 w 2101414"/>
                <a:gd name="connsiteY132" fmla="*/ 2506755 h 3259230"/>
                <a:gd name="connsiteX133" fmla="*/ 1253689 w 2101414"/>
                <a:gd name="connsiteY133" fmla="*/ 2459130 h 3259230"/>
                <a:gd name="connsiteX134" fmla="*/ 1258451 w 2101414"/>
                <a:gd name="connsiteY134" fmla="*/ 2444842 h 3259230"/>
                <a:gd name="connsiteX135" fmla="*/ 1277501 w 2101414"/>
                <a:gd name="connsiteY135" fmla="*/ 2416267 h 3259230"/>
                <a:gd name="connsiteX136" fmla="*/ 1291789 w 2101414"/>
                <a:gd name="connsiteY136" fmla="*/ 2368642 h 3259230"/>
                <a:gd name="connsiteX137" fmla="*/ 1296551 w 2101414"/>
                <a:gd name="connsiteY137" fmla="*/ 2354355 h 3259230"/>
                <a:gd name="connsiteX138" fmla="*/ 1282264 w 2101414"/>
                <a:gd name="connsiteY138" fmla="*/ 2297205 h 3259230"/>
                <a:gd name="connsiteX139" fmla="*/ 1272739 w 2101414"/>
                <a:gd name="connsiteY139" fmla="*/ 2282917 h 3259230"/>
                <a:gd name="connsiteX140" fmla="*/ 1263214 w 2101414"/>
                <a:gd name="connsiteY140" fmla="*/ 2240055 h 3259230"/>
                <a:gd name="connsiteX141" fmla="*/ 1258451 w 2101414"/>
                <a:gd name="connsiteY141" fmla="*/ 2197192 h 3259230"/>
                <a:gd name="connsiteX142" fmla="*/ 1248926 w 2101414"/>
                <a:gd name="connsiteY142" fmla="*/ 2163855 h 3259230"/>
                <a:gd name="connsiteX143" fmla="*/ 1253689 w 2101414"/>
                <a:gd name="connsiteY143" fmla="*/ 2059080 h 3259230"/>
                <a:gd name="connsiteX144" fmla="*/ 1263214 w 2101414"/>
                <a:gd name="connsiteY144" fmla="*/ 2011455 h 3259230"/>
                <a:gd name="connsiteX145" fmla="*/ 1258451 w 2101414"/>
                <a:gd name="connsiteY145" fmla="*/ 1959067 h 3259230"/>
                <a:gd name="connsiteX146" fmla="*/ 1215589 w 2101414"/>
                <a:gd name="connsiteY146" fmla="*/ 1935255 h 3259230"/>
                <a:gd name="connsiteX147" fmla="*/ 1201301 w 2101414"/>
                <a:gd name="connsiteY147" fmla="*/ 1940017 h 3259230"/>
                <a:gd name="connsiteX148" fmla="*/ 1163201 w 2101414"/>
                <a:gd name="connsiteY148" fmla="*/ 1930492 h 3259230"/>
                <a:gd name="connsiteX149" fmla="*/ 1148914 w 2101414"/>
                <a:gd name="connsiteY149" fmla="*/ 1920967 h 3259230"/>
                <a:gd name="connsiteX150" fmla="*/ 1120339 w 2101414"/>
                <a:gd name="connsiteY150" fmla="*/ 1911442 h 3259230"/>
                <a:gd name="connsiteX151" fmla="*/ 1106051 w 2101414"/>
                <a:gd name="connsiteY151" fmla="*/ 1906680 h 3259230"/>
                <a:gd name="connsiteX152" fmla="*/ 1039376 w 2101414"/>
                <a:gd name="connsiteY152" fmla="*/ 1916205 h 3259230"/>
                <a:gd name="connsiteX153" fmla="*/ 1006039 w 2101414"/>
                <a:gd name="connsiteY153" fmla="*/ 1911442 h 3259230"/>
                <a:gd name="connsiteX154" fmla="*/ 944126 w 2101414"/>
                <a:gd name="connsiteY154" fmla="*/ 1920967 h 3259230"/>
                <a:gd name="connsiteX155" fmla="*/ 882214 w 2101414"/>
                <a:gd name="connsiteY155" fmla="*/ 1916205 h 3259230"/>
                <a:gd name="connsiteX156" fmla="*/ 867926 w 2101414"/>
                <a:gd name="connsiteY156" fmla="*/ 1911442 h 3259230"/>
                <a:gd name="connsiteX157" fmla="*/ 853639 w 2101414"/>
                <a:gd name="connsiteY157" fmla="*/ 1901917 h 3259230"/>
                <a:gd name="connsiteX158" fmla="*/ 834589 w 2101414"/>
                <a:gd name="connsiteY158" fmla="*/ 1897155 h 3259230"/>
                <a:gd name="connsiteX159" fmla="*/ 806014 w 2101414"/>
                <a:gd name="connsiteY159" fmla="*/ 1901917 h 3259230"/>
                <a:gd name="connsiteX160" fmla="*/ 777439 w 2101414"/>
                <a:gd name="connsiteY160" fmla="*/ 1887630 h 3259230"/>
                <a:gd name="connsiteX161" fmla="*/ 706001 w 2101414"/>
                <a:gd name="connsiteY161" fmla="*/ 1892392 h 3259230"/>
                <a:gd name="connsiteX162" fmla="*/ 663139 w 2101414"/>
                <a:gd name="connsiteY162" fmla="*/ 1868580 h 3259230"/>
                <a:gd name="connsiteX163" fmla="*/ 596464 w 2101414"/>
                <a:gd name="connsiteY163" fmla="*/ 1849530 h 3259230"/>
                <a:gd name="connsiteX164" fmla="*/ 558364 w 2101414"/>
                <a:gd name="connsiteY164" fmla="*/ 1844767 h 3259230"/>
                <a:gd name="connsiteX165" fmla="*/ 515501 w 2101414"/>
                <a:gd name="connsiteY165" fmla="*/ 1849530 h 3259230"/>
                <a:gd name="connsiteX166" fmla="*/ 415489 w 2101414"/>
                <a:gd name="connsiteY166" fmla="*/ 1840005 h 3259230"/>
                <a:gd name="connsiteX167" fmla="*/ 344051 w 2101414"/>
                <a:gd name="connsiteY167" fmla="*/ 1830480 h 3259230"/>
                <a:gd name="connsiteX168" fmla="*/ 244039 w 2101414"/>
                <a:gd name="connsiteY168" fmla="*/ 1840005 h 3259230"/>
                <a:gd name="connsiteX169" fmla="*/ 196414 w 2101414"/>
                <a:gd name="connsiteY169" fmla="*/ 1849530 h 3259230"/>
                <a:gd name="connsiteX170" fmla="*/ 158314 w 2101414"/>
                <a:gd name="connsiteY170" fmla="*/ 1859055 h 3259230"/>
                <a:gd name="connsiteX171" fmla="*/ 129739 w 2101414"/>
                <a:gd name="connsiteY171" fmla="*/ 1868580 h 3259230"/>
                <a:gd name="connsiteX172" fmla="*/ 101164 w 2101414"/>
                <a:gd name="connsiteY172" fmla="*/ 1873342 h 3259230"/>
                <a:gd name="connsiteX173" fmla="*/ 72589 w 2101414"/>
                <a:gd name="connsiteY173" fmla="*/ 1863817 h 3259230"/>
                <a:gd name="connsiteX174" fmla="*/ 58301 w 2101414"/>
                <a:gd name="connsiteY174" fmla="*/ 1859055 h 3259230"/>
                <a:gd name="connsiteX175" fmla="*/ 29726 w 2101414"/>
                <a:gd name="connsiteY175" fmla="*/ 1840005 h 3259230"/>
                <a:gd name="connsiteX176" fmla="*/ 10676 w 2101414"/>
                <a:gd name="connsiteY176" fmla="*/ 1811430 h 3259230"/>
                <a:gd name="connsiteX177" fmla="*/ 1151 w 2101414"/>
                <a:gd name="connsiteY177" fmla="*/ 1773330 h 3259230"/>
                <a:gd name="connsiteX178" fmla="*/ 38931 w 2101414"/>
                <a:gd name="connsiteY178" fmla="*/ 1744755 h 3259230"/>
                <a:gd name="connsiteX179" fmla="*/ 31900 w 2101414"/>
                <a:gd name="connsiteY179" fmla="*/ 1716180 h 3259230"/>
                <a:gd name="connsiteX180" fmla="*/ 5914 w 2101414"/>
                <a:gd name="connsiteY180" fmla="*/ 1701892 h 3259230"/>
                <a:gd name="connsiteX181" fmla="*/ 15439 w 2101414"/>
                <a:gd name="connsiteY181" fmla="*/ 1687605 h 3259230"/>
                <a:gd name="connsiteX182" fmla="*/ 39251 w 2101414"/>
                <a:gd name="connsiteY182" fmla="*/ 1649505 h 3259230"/>
                <a:gd name="connsiteX183" fmla="*/ 67826 w 2101414"/>
                <a:gd name="connsiteY183" fmla="*/ 1630455 h 3259230"/>
                <a:gd name="connsiteX184" fmla="*/ 86876 w 2101414"/>
                <a:gd name="connsiteY184" fmla="*/ 1616167 h 3259230"/>
                <a:gd name="connsiteX185" fmla="*/ 120214 w 2101414"/>
                <a:gd name="connsiteY185" fmla="*/ 1606642 h 3259230"/>
                <a:gd name="connsiteX186" fmla="*/ 163076 w 2101414"/>
                <a:gd name="connsiteY186" fmla="*/ 1597117 h 3259230"/>
                <a:gd name="connsiteX187" fmla="*/ 234514 w 2101414"/>
                <a:gd name="connsiteY187" fmla="*/ 1611405 h 3259230"/>
                <a:gd name="connsiteX188" fmla="*/ 248801 w 2101414"/>
                <a:gd name="connsiteY188" fmla="*/ 1620930 h 3259230"/>
                <a:gd name="connsiteX189" fmla="*/ 277376 w 2101414"/>
                <a:gd name="connsiteY189" fmla="*/ 1630455 h 3259230"/>
                <a:gd name="connsiteX190" fmla="*/ 453589 w 2101414"/>
                <a:gd name="connsiteY190" fmla="*/ 1620930 h 3259230"/>
                <a:gd name="connsiteX191" fmla="*/ 486926 w 2101414"/>
                <a:gd name="connsiteY191" fmla="*/ 1611405 h 3259230"/>
                <a:gd name="connsiteX192" fmla="*/ 505976 w 2101414"/>
                <a:gd name="connsiteY192" fmla="*/ 1606642 h 3259230"/>
                <a:gd name="connsiteX193" fmla="*/ 586939 w 2101414"/>
                <a:gd name="connsiteY193" fmla="*/ 1592355 h 3259230"/>
                <a:gd name="connsiteX194" fmla="*/ 648851 w 2101414"/>
                <a:gd name="connsiteY194" fmla="*/ 1582830 h 3259230"/>
                <a:gd name="connsiteX195" fmla="*/ 867926 w 2101414"/>
                <a:gd name="connsiteY195" fmla="*/ 1573305 h 3259230"/>
                <a:gd name="connsiteX196" fmla="*/ 896501 w 2101414"/>
                <a:gd name="connsiteY196" fmla="*/ 1559017 h 3259230"/>
                <a:gd name="connsiteX197" fmla="*/ 934601 w 2101414"/>
                <a:gd name="connsiteY197" fmla="*/ 1549492 h 3259230"/>
                <a:gd name="connsiteX198" fmla="*/ 1001276 w 2101414"/>
                <a:gd name="connsiteY198" fmla="*/ 1554255 h 3259230"/>
                <a:gd name="connsiteX199" fmla="*/ 1025089 w 2101414"/>
                <a:gd name="connsiteY199" fmla="*/ 1559017 h 3259230"/>
                <a:gd name="connsiteX200" fmla="*/ 1077476 w 2101414"/>
                <a:gd name="connsiteY200" fmla="*/ 1563780 h 3259230"/>
                <a:gd name="connsiteX201" fmla="*/ 1115576 w 2101414"/>
                <a:gd name="connsiteY201" fmla="*/ 1554255 h 3259230"/>
                <a:gd name="connsiteX202" fmla="*/ 1167964 w 2101414"/>
                <a:gd name="connsiteY202" fmla="*/ 1539967 h 3259230"/>
                <a:gd name="connsiteX203" fmla="*/ 1234639 w 2101414"/>
                <a:gd name="connsiteY203" fmla="*/ 1535205 h 3259230"/>
                <a:gd name="connsiteX204" fmla="*/ 1282264 w 2101414"/>
                <a:gd name="connsiteY204" fmla="*/ 1530442 h 3259230"/>
                <a:gd name="connsiteX205" fmla="*/ 1296551 w 2101414"/>
                <a:gd name="connsiteY205" fmla="*/ 1525680 h 3259230"/>
                <a:gd name="connsiteX206" fmla="*/ 1301314 w 2101414"/>
                <a:gd name="connsiteY206" fmla="*/ 1511392 h 3259230"/>
                <a:gd name="connsiteX207" fmla="*/ 1310839 w 2101414"/>
                <a:gd name="connsiteY207" fmla="*/ 1497105 h 3259230"/>
                <a:gd name="connsiteX208" fmla="*/ 1339414 w 2101414"/>
                <a:gd name="connsiteY208" fmla="*/ 1473292 h 3259230"/>
                <a:gd name="connsiteX209" fmla="*/ 1348939 w 2101414"/>
                <a:gd name="connsiteY209" fmla="*/ 1459005 h 3259230"/>
                <a:gd name="connsiteX210" fmla="*/ 1377514 w 2101414"/>
                <a:gd name="connsiteY210" fmla="*/ 1439955 h 3259230"/>
                <a:gd name="connsiteX211" fmla="*/ 1406089 w 2101414"/>
                <a:gd name="connsiteY211" fmla="*/ 1430430 h 3259230"/>
                <a:gd name="connsiteX212" fmla="*/ 1434664 w 2101414"/>
                <a:gd name="connsiteY212" fmla="*/ 1406617 h 3259230"/>
                <a:gd name="connsiteX213" fmla="*/ 1444189 w 2101414"/>
                <a:gd name="connsiteY213" fmla="*/ 1378042 h 3259230"/>
                <a:gd name="connsiteX214" fmla="*/ 1425139 w 2101414"/>
                <a:gd name="connsiteY214" fmla="*/ 1325655 h 3259230"/>
                <a:gd name="connsiteX215" fmla="*/ 1396564 w 2101414"/>
                <a:gd name="connsiteY215" fmla="*/ 1301842 h 3259230"/>
                <a:gd name="connsiteX216" fmla="*/ 1387039 w 2101414"/>
                <a:gd name="connsiteY216" fmla="*/ 1287555 h 3259230"/>
                <a:gd name="connsiteX217" fmla="*/ 1372751 w 2101414"/>
                <a:gd name="connsiteY217" fmla="*/ 1268505 h 3259230"/>
                <a:gd name="connsiteX218" fmla="*/ 1353701 w 2101414"/>
                <a:gd name="connsiteY218" fmla="*/ 1239930 h 3259230"/>
                <a:gd name="connsiteX219" fmla="*/ 1339414 w 2101414"/>
                <a:gd name="connsiteY219" fmla="*/ 1230405 h 3259230"/>
                <a:gd name="connsiteX220" fmla="*/ 1325126 w 2101414"/>
                <a:gd name="connsiteY220" fmla="*/ 1201830 h 3259230"/>
                <a:gd name="connsiteX221" fmla="*/ 1315601 w 2101414"/>
                <a:gd name="connsiteY221" fmla="*/ 1173255 h 3259230"/>
                <a:gd name="connsiteX222" fmla="*/ 1310839 w 2101414"/>
                <a:gd name="connsiteY222" fmla="*/ 1158967 h 3259230"/>
                <a:gd name="connsiteX223" fmla="*/ 1306076 w 2101414"/>
                <a:gd name="connsiteY223" fmla="*/ 1144680 h 3259230"/>
                <a:gd name="connsiteX224" fmla="*/ 1296551 w 2101414"/>
                <a:gd name="connsiteY224" fmla="*/ 1111342 h 3259230"/>
                <a:gd name="connsiteX225" fmla="*/ 1282264 w 2101414"/>
                <a:gd name="connsiteY225" fmla="*/ 1101817 h 3259230"/>
                <a:gd name="connsiteX226" fmla="*/ 1258451 w 2101414"/>
                <a:gd name="connsiteY226" fmla="*/ 1106580 h 3259230"/>
                <a:gd name="connsiteX227" fmla="*/ 1182251 w 2101414"/>
                <a:gd name="connsiteY227" fmla="*/ 1097055 h 3259230"/>
                <a:gd name="connsiteX228" fmla="*/ 1172726 w 2101414"/>
                <a:gd name="connsiteY228" fmla="*/ 1068480 h 3259230"/>
                <a:gd name="connsiteX229" fmla="*/ 1177489 w 2101414"/>
                <a:gd name="connsiteY229" fmla="*/ 1006567 h 3259230"/>
                <a:gd name="connsiteX230" fmla="*/ 1187014 w 2101414"/>
                <a:gd name="connsiteY230" fmla="*/ 992280 h 3259230"/>
                <a:gd name="connsiteX231" fmla="*/ 1215589 w 2101414"/>
                <a:gd name="connsiteY231" fmla="*/ 968467 h 3259230"/>
                <a:gd name="connsiteX232" fmla="*/ 1229876 w 2101414"/>
                <a:gd name="connsiteY232" fmla="*/ 963705 h 3259230"/>
                <a:gd name="connsiteX233" fmla="*/ 1239401 w 2101414"/>
                <a:gd name="connsiteY233" fmla="*/ 949417 h 3259230"/>
                <a:gd name="connsiteX234" fmla="*/ 1267976 w 2101414"/>
                <a:gd name="connsiteY234" fmla="*/ 930367 h 3259230"/>
                <a:gd name="connsiteX235" fmla="*/ 1277501 w 2101414"/>
                <a:gd name="connsiteY235" fmla="*/ 901792 h 3259230"/>
                <a:gd name="connsiteX236" fmla="*/ 1282264 w 2101414"/>
                <a:gd name="connsiteY236" fmla="*/ 887505 h 3259230"/>
                <a:gd name="connsiteX237" fmla="*/ 1291789 w 2101414"/>
                <a:gd name="connsiteY237" fmla="*/ 873217 h 3259230"/>
                <a:gd name="connsiteX238" fmla="*/ 1287026 w 2101414"/>
                <a:gd name="connsiteY238" fmla="*/ 811305 h 3259230"/>
                <a:gd name="connsiteX239" fmla="*/ 1282264 w 2101414"/>
                <a:gd name="connsiteY239" fmla="*/ 797017 h 3259230"/>
                <a:gd name="connsiteX240" fmla="*/ 1267976 w 2101414"/>
                <a:gd name="connsiteY240" fmla="*/ 787492 h 3259230"/>
                <a:gd name="connsiteX241" fmla="*/ 1258451 w 2101414"/>
                <a:gd name="connsiteY241" fmla="*/ 758917 h 3259230"/>
                <a:gd name="connsiteX242" fmla="*/ 1253689 w 2101414"/>
                <a:gd name="connsiteY242" fmla="*/ 744630 h 3259230"/>
                <a:gd name="connsiteX243" fmla="*/ 1248926 w 2101414"/>
                <a:gd name="connsiteY243" fmla="*/ 725580 h 3259230"/>
                <a:gd name="connsiteX244" fmla="*/ 1244164 w 2101414"/>
                <a:gd name="connsiteY244" fmla="*/ 687480 h 3259230"/>
                <a:gd name="connsiteX245" fmla="*/ 1239401 w 2101414"/>
                <a:gd name="connsiteY245" fmla="*/ 673192 h 3259230"/>
                <a:gd name="connsiteX246" fmla="*/ 1229876 w 2101414"/>
                <a:gd name="connsiteY246" fmla="*/ 630330 h 3259230"/>
                <a:gd name="connsiteX247" fmla="*/ 1234639 w 2101414"/>
                <a:gd name="connsiteY247" fmla="*/ 596992 h 3259230"/>
                <a:gd name="connsiteX248" fmla="*/ 1239401 w 2101414"/>
                <a:gd name="connsiteY248" fmla="*/ 582705 h 3259230"/>
                <a:gd name="connsiteX249" fmla="*/ 1258451 w 2101414"/>
                <a:gd name="connsiteY249" fmla="*/ 577942 h 3259230"/>
                <a:gd name="connsiteX250" fmla="*/ 1282264 w 2101414"/>
                <a:gd name="connsiteY250" fmla="*/ 554130 h 3259230"/>
                <a:gd name="connsiteX251" fmla="*/ 1310839 w 2101414"/>
                <a:gd name="connsiteY251" fmla="*/ 525555 h 3259230"/>
                <a:gd name="connsiteX252" fmla="*/ 1315601 w 2101414"/>
                <a:gd name="connsiteY252" fmla="*/ 511267 h 3259230"/>
                <a:gd name="connsiteX253" fmla="*/ 1325126 w 2101414"/>
                <a:gd name="connsiteY253" fmla="*/ 496980 h 3259230"/>
                <a:gd name="connsiteX254" fmla="*/ 1329889 w 2101414"/>
                <a:gd name="connsiteY254" fmla="*/ 477930 h 3259230"/>
                <a:gd name="connsiteX255" fmla="*/ 1353701 w 2101414"/>
                <a:gd name="connsiteY255" fmla="*/ 411255 h 3259230"/>
                <a:gd name="connsiteX256" fmla="*/ 1363226 w 2101414"/>
                <a:gd name="connsiteY256" fmla="*/ 311242 h 3259230"/>
                <a:gd name="connsiteX257" fmla="*/ 1372751 w 2101414"/>
                <a:gd name="connsiteY257" fmla="*/ 268380 h 3259230"/>
                <a:gd name="connsiteX258" fmla="*/ 1377514 w 2101414"/>
                <a:gd name="connsiteY258" fmla="*/ 235042 h 3259230"/>
                <a:gd name="connsiteX259" fmla="*/ 1387039 w 2101414"/>
                <a:gd name="connsiteY259" fmla="*/ 206467 h 3259230"/>
                <a:gd name="connsiteX260" fmla="*/ 1391801 w 2101414"/>
                <a:gd name="connsiteY260" fmla="*/ 187417 h 3259230"/>
                <a:gd name="connsiteX261" fmla="*/ 1401326 w 2101414"/>
                <a:gd name="connsiteY261" fmla="*/ 92167 h 3259230"/>
                <a:gd name="connsiteX262" fmla="*/ 1425139 w 2101414"/>
                <a:gd name="connsiteY262" fmla="*/ 44542 h 3259230"/>
                <a:gd name="connsiteX263" fmla="*/ 1453714 w 2101414"/>
                <a:gd name="connsiteY263" fmla="*/ 20730 h 3259230"/>
                <a:gd name="connsiteX264" fmla="*/ 1482289 w 2101414"/>
                <a:gd name="connsiteY264" fmla="*/ 11205 h 3259230"/>
                <a:gd name="connsiteX265" fmla="*/ 1496576 w 2101414"/>
                <a:gd name="connsiteY265" fmla="*/ 6442 h 3259230"/>
                <a:gd name="connsiteX266" fmla="*/ 1510865 w 2101414"/>
                <a:gd name="connsiteY266" fmla="*/ 1680 h 3259230"/>
                <a:gd name="connsiteX267" fmla="*/ 1574821 w 2101414"/>
                <a:gd name="connsiteY267" fmla="*/ 1679 h 3259230"/>
                <a:gd name="connsiteX0" fmla="*/ 1574821 w 2101414"/>
                <a:gd name="connsiteY0" fmla="*/ 1679 h 3259230"/>
                <a:gd name="connsiteX1" fmla="*/ 1634689 w 2101414"/>
                <a:gd name="connsiteY1" fmla="*/ 42161 h 3259230"/>
                <a:gd name="connsiteX2" fmla="*/ 1648976 w 2101414"/>
                <a:gd name="connsiteY2" fmla="*/ 111217 h 3259230"/>
                <a:gd name="connsiteX3" fmla="*/ 1658501 w 2101414"/>
                <a:gd name="connsiteY3" fmla="*/ 154080 h 3259230"/>
                <a:gd name="connsiteX4" fmla="*/ 1668026 w 2101414"/>
                <a:gd name="connsiteY4" fmla="*/ 215992 h 3259230"/>
                <a:gd name="connsiteX5" fmla="*/ 1677551 w 2101414"/>
                <a:gd name="connsiteY5" fmla="*/ 249330 h 3259230"/>
                <a:gd name="connsiteX6" fmla="*/ 1691839 w 2101414"/>
                <a:gd name="connsiteY6" fmla="*/ 325530 h 3259230"/>
                <a:gd name="connsiteX7" fmla="*/ 1701364 w 2101414"/>
                <a:gd name="connsiteY7" fmla="*/ 354105 h 3259230"/>
                <a:gd name="connsiteX8" fmla="*/ 1706126 w 2101414"/>
                <a:gd name="connsiteY8" fmla="*/ 368392 h 3259230"/>
                <a:gd name="connsiteX9" fmla="*/ 1715651 w 2101414"/>
                <a:gd name="connsiteY9" fmla="*/ 382680 h 3259230"/>
                <a:gd name="connsiteX10" fmla="*/ 1725176 w 2101414"/>
                <a:gd name="connsiteY10" fmla="*/ 411255 h 3259230"/>
                <a:gd name="connsiteX11" fmla="*/ 1744226 w 2101414"/>
                <a:gd name="connsiteY11" fmla="*/ 439830 h 3259230"/>
                <a:gd name="connsiteX12" fmla="*/ 1748989 w 2101414"/>
                <a:gd name="connsiteY12" fmla="*/ 454117 h 3259230"/>
                <a:gd name="connsiteX13" fmla="*/ 1772801 w 2101414"/>
                <a:gd name="connsiteY13" fmla="*/ 482692 h 3259230"/>
                <a:gd name="connsiteX14" fmla="*/ 1787089 w 2101414"/>
                <a:gd name="connsiteY14" fmla="*/ 487455 h 3259230"/>
                <a:gd name="connsiteX15" fmla="*/ 1796614 w 2101414"/>
                <a:gd name="connsiteY15" fmla="*/ 501742 h 3259230"/>
                <a:gd name="connsiteX16" fmla="*/ 1825189 w 2101414"/>
                <a:gd name="connsiteY16" fmla="*/ 520792 h 3259230"/>
                <a:gd name="connsiteX17" fmla="*/ 1853764 w 2101414"/>
                <a:gd name="connsiteY17" fmla="*/ 563655 h 3259230"/>
                <a:gd name="connsiteX18" fmla="*/ 1863289 w 2101414"/>
                <a:gd name="connsiteY18" fmla="*/ 577942 h 3259230"/>
                <a:gd name="connsiteX19" fmla="*/ 1858526 w 2101414"/>
                <a:gd name="connsiteY19" fmla="*/ 611280 h 3259230"/>
                <a:gd name="connsiteX20" fmla="*/ 1849001 w 2101414"/>
                <a:gd name="connsiteY20" fmla="*/ 673192 h 3259230"/>
                <a:gd name="connsiteX21" fmla="*/ 1839476 w 2101414"/>
                <a:gd name="connsiteY21" fmla="*/ 701767 h 3259230"/>
                <a:gd name="connsiteX22" fmla="*/ 1829951 w 2101414"/>
                <a:gd name="connsiteY22" fmla="*/ 716055 h 3259230"/>
                <a:gd name="connsiteX23" fmla="*/ 1825189 w 2101414"/>
                <a:gd name="connsiteY23" fmla="*/ 735105 h 3259230"/>
                <a:gd name="connsiteX24" fmla="*/ 1820426 w 2101414"/>
                <a:gd name="connsiteY24" fmla="*/ 749392 h 3259230"/>
                <a:gd name="connsiteX25" fmla="*/ 1825189 w 2101414"/>
                <a:gd name="connsiteY25" fmla="*/ 777967 h 3259230"/>
                <a:gd name="connsiteX26" fmla="*/ 1834714 w 2101414"/>
                <a:gd name="connsiteY26" fmla="*/ 806542 h 3259230"/>
                <a:gd name="connsiteX27" fmla="*/ 1839476 w 2101414"/>
                <a:gd name="connsiteY27" fmla="*/ 820830 h 3259230"/>
                <a:gd name="connsiteX28" fmla="*/ 1849001 w 2101414"/>
                <a:gd name="connsiteY28" fmla="*/ 835117 h 3259230"/>
                <a:gd name="connsiteX29" fmla="*/ 1853764 w 2101414"/>
                <a:gd name="connsiteY29" fmla="*/ 854167 h 3259230"/>
                <a:gd name="connsiteX30" fmla="*/ 1863289 w 2101414"/>
                <a:gd name="connsiteY30" fmla="*/ 954180 h 3259230"/>
                <a:gd name="connsiteX31" fmla="*/ 1868051 w 2101414"/>
                <a:gd name="connsiteY31" fmla="*/ 992280 h 3259230"/>
                <a:gd name="connsiteX32" fmla="*/ 1863289 w 2101414"/>
                <a:gd name="connsiteY32" fmla="*/ 1016092 h 3259230"/>
                <a:gd name="connsiteX33" fmla="*/ 1849001 w 2101414"/>
                <a:gd name="connsiteY33" fmla="*/ 1087530 h 3259230"/>
                <a:gd name="connsiteX34" fmla="*/ 1839476 w 2101414"/>
                <a:gd name="connsiteY34" fmla="*/ 1116105 h 3259230"/>
                <a:gd name="connsiteX35" fmla="*/ 1829951 w 2101414"/>
                <a:gd name="connsiteY35" fmla="*/ 1144680 h 3259230"/>
                <a:gd name="connsiteX36" fmla="*/ 1815664 w 2101414"/>
                <a:gd name="connsiteY36" fmla="*/ 1187542 h 3259230"/>
                <a:gd name="connsiteX37" fmla="*/ 1810901 w 2101414"/>
                <a:gd name="connsiteY37" fmla="*/ 1201830 h 3259230"/>
                <a:gd name="connsiteX38" fmla="*/ 1777564 w 2101414"/>
                <a:gd name="connsiteY38" fmla="*/ 1244692 h 3259230"/>
                <a:gd name="connsiteX39" fmla="*/ 1768039 w 2101414"/>
                <a:gd name="connsiteY39" fmla="*/ 1258980 h 3259230"/>
                <a:gd name="connsiteX40" fmla="*/ 1739464 w 2101414"/>
                <a:gd name="connsiteY40" fmla="*/ 1278030 h 3259230"/>
                <a:gd name="connsiteX41" fmla="*/ 1729939 w 2101414"/>
                <a:gd name="connsiteY41" fmla="*/ 1292317 h 3259230"/>
                <a:gd name="connsiteX42" fmla="*/ 1701364 w 2101414"/>
                <a:gd name="connsiteY42" fmla="*/ 1311367 h 3259230"/>
                <a:gd name="connsiteX43" fmla="*/ 1691839 w 2101414"/>
                <a:gd name="connsiteY43" fmla="*/ 1325655 h 3259230"/>
                <a:gd name="connsiteX44" fmla="*/ 1677551 w 2101414"/>
                <a:gd name="connsiteY44" fmla="*/ 1335180 h 3259230"/>
                <a:gd name="connsiteX45" fmla="*/ 1668026 w 2101414"/>
                <a:gd name="connsiteY45" fmla="*/ 1378042 h 3259230"/>
                <a:gd name="connsiteX46" fmla="*/ 1682314 w 2101414"/>
                <a:gd name="connsiteY46" fmla="*/ 1406617 h 3259230"/>
                <a:gd name="connsiteX47" fmla="*/ 1696601 w 2101414"/>
                <a:gd name="connsiteY47" fmla="*/ 1416142 h 3259230"/>
                <a:gd name="connsiteX48" fmla="*/ 1734701 w 2101414"/>
                <a:gd name="connsiteY48" fmla="*/ 1439955 h 3259230"/>
                <a:gd name="connsiteX49" fmla="*/ 1748989 w 2101414"/>
                <a:gd name="connsiteY49" fmla="*/ 1444717 h 3259230"/>
                <a:gd name="connsiteX50" fmla="*/ 1758514 w 2101414"/>
                <a:gd name="connsiteY50" fmla="*/ 1459005 h 3259230"/>
                <a:gd name="connsiteX51" fmla="*/ 1791851 w 2101414"/>
                <a:gd name="connsiteY51" fmla="*/ 1497105 h 3259230"/>
                <a:gd name="connsiteX52" fmla="*/ 1810901 w 2101414"/>
                <a:gd name="connsiteY52" fmla="*/ 1539967 h 3259230"/>
                <a:gd name="connsiteX53" fmla="*/ 1825189 w 2101414"/>
                <a:gd name="connsiteY53" fmla="*/ 1544730 h 3259230"/>
                <a:gd name="connsiteX54" fmla="*/ 1829951 w 2101414"/>
                <a:gd name="connsiteY54" fmla="*/ 1559017 h 3259230"/>
                <a:gd name="connsiteX55" fmla="*/ 1858526 w 2101414"/>
                <a:gd name="connsiteY55" fmla="*/ 1578067 h 3259230"/>
                <a:gd name="connsiteX56" fmla="*/ 1877576 w 2101414"/>
                <a:gd name="connsiteY56" fmla="*/ 1620930 h 3259230"/>
                <a:gd name="connsiteX57" fmla="*/ 1891864 w 2101414"/>
                <a:gd name="connsiteY57" fmla="*/ 1630455 h 3259230"/>
                <a:gd name="connsiteX58" fmla="*/ 1939489 w 2101414"/>
                <a:gd name="connsiteY58" fmla="*/ 1644742 h 3259230"/>
                <a:gd name="connsiteX59" fmla="*/ 1953776 w 2101414"/>
                <a:gd name="connsiteY59" fmla="*/ 1649505 h 3259230"/>
                <a:gd name="connsiteX60" fmla="*/ 1982351 w 2101414"/>
                <a:gd name="connsiteY60" fmla="*/ 1663792 h 3259230"/>
                <a:gd name="connsiteX61" fmla="*/ 2025214 w 2101414"/>
                <a:gd name="connsiteY61" fmla="*/ 1692367 h 3259230"/>
                <a:gd name="connsiteX62" fmla="*/ 2039501 w 2101414"/>
                <a:gd name="connsiteY62" fmla="*/ 1701892 h 3259230"/>
                <a:gd name="connsiteX63" fmla="*/ 2049026 w 2101414"/>
                <a:gd name="connsiteY63" fmla="*/ 1716180 h 3259230"/>
                <a:gd name="connsiteX64" fmla="*/ 2063314 w 2101414"/>
                <a:gd name="connsiteY64" fmla="*/ 1725705 h 3259230"/>
                <a:gd name="connsiteX65" fmla="*/ 2072839 w 2101414"/>
                <a:gd name="connsiteY65" fmla="*/ 1754280 h 3259230"/>
                <a:gd name="connsiteX66" fmla="*/ 2077601 w 2101414"/>
                <a:gd name="connsiteY66" fmla="*/ 1768567 h 3259230"/>
                <a:gd name="connsiteX67" fmla="*/ 2082364 w 2101414"/>
                <a:gd name="connsiteY67" fmla="*/ 1782855 h 3259230"/>
                <a:gd name="connsiteX68" fmla="*/ 2087126 w 2101414"/>
                <a:gd name="connsiteY68" fmla="*/ 1806667 h 3259230"/>
                <a:gd name="connsiteX69" fmla="*/ 2091889 w 2101414"/>
                <a:gd name="connsiteY69" fmla="*/ 1820955 h 3259230"/>
                <a:gd name="connsiteX70" fmla="*/ 2101414 w 2101414"/>
                <a:gd name="connsiteY70" fmla="*/ 1859055 h 3259230"/>
                <a:gd name="connsiteX71" fmla="*/ 2091889 w 2101414"/>
                <a:gd name="connsiteY71" fmla="*/ 1935255 h 3259230"/>
                <a:gd name="connsiteX72" fmla="*/ 2082364 w 2101414"/>
                <a:gd name="connsiteY72" fmla="*/ 1963830 h 3259230"/>
                <a:gd name="connsiteX73" fmla="*/ 2077601 w 2101414"/>
                <a:gd name="connsiteY73" fmla="*/ 1978117 h 3259230"/>
                <a:gd name="connsiteX74" fmla="*/ 2058551 w 2101414"/>
                <a:gd name="connsiteY74" fmla="*/ 2006692 h 3259230"/>
                <a:gd name="connsiteX75" fmla="*/ 2044264 w 2101414"/>
                <a:gd name="connsiteY75" fmla="*/ 2035267 h 3259230"/>
                <a:gd name="connsiteX76" fmla="*/ 2029976 w 2101414"/>
                <a:gd name="connsiteY76" fmla="*/ 2044792 h 3259230"/>
                <a:gd name="connsiteX77" fmla="*/ 2020451 w 2101414"/>
                <a:gd name="connsiteY77" fmla="*/ 2059080 h 3259230"/>
                <a:gd name="connsiteX78" fmla="*/ 2006164 w 2101414"/>
                <a:gd name="connsiteY78" fmla="*/ 2063842 h 3259230"/>
                <a:gd name="connsiteX79" fmla="*/ 1944251 w 2101414"/>
                <a:gd name="connsiteY79" fmla="*/ 2078130 h 3259230"/>
                <a:gd name="connsiteX80" fmla="*/ 1929964 w 2101414"/>
                <a:gd name="connsiteY80" fmla="*/ 2092417 h 3259230"/>
                <a:gd name="connsiteX81" fmla="*/ 1915676 w 2101414"/>
                <a:gd name="connsiteY81" fmla="*/ 2101942 h 3259230"/>
                <a:gd name="connsiteX82" fmla="*/ 1896626 w 2101414"/>
                <a:gd name="connsiteY82" fmla="*/ 2130517 h 3259230"/>
                <a:gd name="connsiteX83" fmla="*/ 1868051 w 2101414"/>
                <a:gd name="connsiteY83" fmla="*/ 2173380 h 3259230"/>
                <a:gd name="connsiteX84" fmla="*/ 1849001 w 2101414"/>
                <a:gd name="connsiteY84" fmla="*/ 2201955 h 3259230"/>
                <a:gd name="connsiteX85" fmla="*/ 1839476 w 2101414"/>
                <a:gd name="connsiteY85" fmla="*/ 2216242 h 3259230"/>
                <a:gd name="connsiteX86" fmla="*/ 1810901 w 2101414"/>
                <a:gd name="connsiteY86" fmla="*/ 2273392 h 3259230"/>
                <a:gd name="connsiteX87" fmla="*/ 1801376 w 2101414"/>
                <a:gd name="connsiteY87" fmla="*/ 2287680 h 3259230"/>
                <a:gd name="connsiteX88" fmla="*/ 1791851 w 2101414"/>
                <a:gd name="connsiteY88" fmla="*/ 2316255 h 3259230"/>
                <a:gd name="connsiteX89" fmla="*/ 1787089 w 2101414"/>
                <a:gd name="connsiteY89" fmla="*/ 2330542 h 3259230"/>
                <a:gd name="connsiteX90" fmla="*/ 1796614 w 2101414"/>
                <a:gd name="connsiteY90" fmla="*/ 2363880 h 3259230"/>
                <a:gd name="connsiteX91" fmla="*/ 1806139 w 2101414"/>
                <a:gd name="connsiteY91" fmla="*/ 2392455 h 3259230"/>
                <a:gd name="connsiteX92" fmla="*/ 1810901 w 2101414"/>
                <a:gd name="connsiteY92" fmla="*/ 2406742 h 3259230"/>
                <a:gd name="connsiteX93" fmla="*/ 1820426 w 2101414"/>
                <a:gd name="connsiteY93" fmla="*/ 2449605 h 3259230"/>
                <a:gd name="connsiteX94" fmla="*/ 1829951 w 2101414"/>
                <a:gd name="connsiteY94" fmla="*/ 2463892 h 3259230"/>
                <a:gd name="connsiteX95" fmla="*/ 1839476 w 2101414"/>
                <a:gd name="connsiteY95" fmla="*/ 2492467 h 3259230"/>
                <a:gd name="connsiteX96" fmla="*/ 1863289 w 2101414"/>
                <a:gd name="connsiteY96" fmla="*/ 2535330 h 3259230"/>
                <a:gd name="connsiteX97" fmla="*/ 1858526 w 2101414"/>
                <a:gd name="connsiteY97" fmla="*/ 2678205 h 3259230"/>
                <a:gd name="connsiteX98" fmla="*/ 1858526 w 2101414"/>
                <a:gd name="connsiteY98" fmla="*/ 2721067 h 3259230"/>
                <a:gd name="connsiteX99" fmla="*/ 1858526 w 2101414"/>
                <a:gd name="connsiteY99" fmla="*/ 3025867 h 3259230"/>
                <a:gd name="connsiteX100" fmla="*/ 1853764 w 2101414"/>
                <a:gd name="connsiteY100" fmla="*/ 3059205 h 3259230"/>
                <a:gd name="connsiteX101" fmla="*/ 1844239 w 2101414"/>
                <a:gd name="connsiteY101" fmla="*/ 3125880 h 3259230"/>
                <a:gd name="connsiteX102" fmla="*/ 1839476 w 2101414"/>
                <a:gd name="connsiteY102" fmla="*/ 3140167 h 3259230"/>
                <a:gd name="connsiteX103" fmla="*/ 1820426 w 2101414"/>
                <a:gd name="connsiteY103" fmla="*/ 3168742 h 3259230"/>
                <a:gd name="connsiteX104" fmla="*/ 1815664 w 2101414"/>
                <a:gd name="connsiteY104" fmla="*/ 3183030 h 3259230"/>
                <a:gd name="connsiteX105" fmla="*/ 1772801 w 2101414"/>
                <a:gd name="connsiteY105" fmla="*/ 3202080 h 3259230"/>
                <a:gd name="connsiteX106" fmla="*/ 1729939 w 2101414"/>
                <a:gd name="connsiteY106" fmla="*/ 3225892 h 3259230"/>
                <a:gd name="connsiteX107" fmla="*/ 1715651 w 2101414"/>
                <a:gd name="connsiteY107" fmla="*/ 3235417 h 3259230"/>
                <a:gd name="connsiteX108" fmla="*/ 1677551 w 2101414"/>
                <a:gd name="connsiteY108" fmla="*/ 3244942 h 3259230"/>
                <a:gd name="connsiteX109" fmla="*/ 1582301 w 2101414"/>
                <a:gd name="connsiteY109" fmla="*/ 3254467 h 3259230"/>
                <a:gd name="connsiteX110" fmla="*/ 1563251 w 2101414"/>
                <a:gd name="connsiteY110" fmla="*/ 3259230 h 3259230"/>
                <a:gd name="connsiteX111" fmla="*/ 1501339 w 2101414"/>
                <a:gd name="connsiteY111" fmla="*/ 3254467 h 3259230"/>
                <a:gd name="connsiteX112" fmla="*/ 1468001 w 2101414"/>
                <a:gd name="connsiteY112" fmla="*/ 3244942 h 3259230"/>
                <a:gd name="connsiteX113" fmla="*/ 1434664 w 2101414"/>
                <a:gd name="connsiteY113" fmla="*/ 3240180 h 3259230"/>
                <a:gd name="connsiteX114" fmla="*/ 1420376 w 2101414"/>
                <a:gd name="connsiteY114" fmla="*/ 3235417 h 3259230"/>
                <a:gd name="connsiteX115" fmla="*/ 1367989 w 2101414"/>
                <a:gd name="connsiteY115" fmla="*/ 3225892 h 3259230"/>
                <a:gd name="connsiteX116" fmla="*/ 1348939 w 2101414"/>
                <a:gd name="connsiteY116" fmla="*/ 3221130 h 3259230"/>
                <a:gd name="connsiteX117" fmla="*/ 1320364 w 2101414"/>
                <a:gd name="connsiteY117" fmla="*/ 3211605 h 3259230"/>
                <a:gd name="connsiteX118" fmla="*/ 1291789 w 2101414"/>
                <a:gd name="connsiteY118" fmla="*/ 3197317 h 3259230"/>
                <a:gd name="connsiteX119" fmla="*/ 1263214 w 2101414"/>
                <a:gd name="connsiteY119" fmla="*/ 3183030 h 3259230"/>
                <a:gd name="connsiteX120" fmla="*/ 1248926 w 2101414"/>
                <a:gd name="connsiteY120" fmla="*/ 3173505 h 3259230"/>
                <a:gd name="connsiteX121" fmla="*/ 1239401 w 2101414"/>
                <a:gd name="connsiteY121" fmla="*/ 3144930 h 3259230"/>
                <a:gd name="connsiteX122" fmla="*/ 1239401 w 2101414"/>
                <a:gd name="connsiteY122" fmla="*/ 3002055 h 3259230"/>
                <a:gd name="connsiteX123" fmla="*/ 1229876 w 2101414"/>
                <a:gd name="connsiteY123" fmla="*/ 2968717 h 3259230"/>
                <a:gd name="connsiteX124" fmla="*/ 1234639 w 2101414"/>
                <a:gd name="connsiteY124" fmla="*/ 2911567 h 3259230"/>
                <a:gd name="connsiteX125" fmla="*/ 1244164 w 2101414"/>
                <a:gd name="connsiteY125" fmla="*/ 2868705 h 3259230"/>
                <a:gd name="connsiteX126" fmla="*/ 1239401 w 2101414"/>
                <a:gd name="connsiteY126" fmla="*/ 2792505 h 3259230"/>
                <a:gd name="connsiteX127" fmla="*/ 1244164 w 2101414"/>
                <a:gd name="connsiteY127" fmla="*/ 2730592 h 3259230"/>
                <a:gd name="connsiteX128" fmla="*/ 1244164 w 2101414"/>
                <a:gd name="connsiteY128" fmla="*/ 2659155 h 3259230"/>
                <a:gd name="connsiteX129" fmla="*/ 1234639 w 2101414"/>
                <a:gd name="connsiteY129" fmla="*/ 2592480 h 3259230"/>
                <a:gd name="connsiteX130" fmla="*/ 1229876 w 2101414"/>
                <a:gd name="connsiteY130" fmla="*/ 2578192 h 3259230"/>
                <a:gd name="connsiteX131" fmla="*/ 1234639 w 2101414"/>
                <a:gd name="connsiteY131" fmla="*/ 2521042 h 3259230"/>
                <a:gd name="connsiteX132" fmla="*/ 1239401 w 2101414"/>
                <a:gd name="connsiteY132" fmla="*/ 2506755 h 3259230"/>
                <a:gd name="connsiteX133" fmla="*/ 1253689 w 2101414"/>
                <a:gd name="connsiteY133" fmla="*/ 2459130 h 3259230"/>
                <a:gd name="connsiteX134" fmla="*/ 1258451 w 2101414"/>
                <a:gd name="connsiteY134" fmla="*/ 2444842 h 3259230"/>
                <a:gd name="connsiteX135" fmla="*/ 1277501 w 2101414"/>
                <a:gd name="connsiteY135" fmla="*/ 2416267 h 3259230"/>
                <a:gd name="connsiteX136" fmla="*/ 1291789 w 2101414"/>
                <a:gd name="connsiteY136" fmla="*/ 2368642 h 3259230"/>
                <a:gd name="connsiteX137" fmla="*/ 1296551 w 2101414"/>
                <a:gd name="connsiteY137" fmla="*/ 2354355 h 3259230"/>
                <a:gd name="connsiteX138" fmla="*/ 1282264 w 2101414"/>
                <a:gd name="connsiteY138" fmla="*/ 2297205 h 3259230"/>
                <a:gd name="connsiteX139" fmla="*/ 1272739 w 2101414"/>
                <a:gd name="connsiteY139" fmla="*/ 2282917 h 3259230"/>
                <a:gd name="connsiteX140" fmla="*/ 1263214 w 2101414"/>
                <a:gd name="connsiteY140" fmla="*/ 2240055 h 3259230"/>
                <a:gd name="connsiteX141" fmla="*/ 1258451 w 2101414"/>
                <a:gd name="connsiteY141" fmla="*/ 2197192 h 3259230"/>
                <a:gd name="connsiteX142" fmla="*/ 1248926 w 2101414"/>
                <a:gd name="connsiteY142" fmla="*/ 2163855 h 3259230"/>
                <a:gd name="connsiteX143" fmla="*/ 1253689 w 2101414"/>
                <a:gd name="connsiteY143" fmla="*/ 2059080 h 3259230"/>
                <a:gd name="connsiteX144" fmla="*/ 1263214 w 2101414"/>
                <a:gd name="connsiteY144" fmla="*/ 2011455 h 3259230"/>
                <a:gd name="connsiteX145" fmla="*/ 1258451 w 2101414"/>
                <a:gd name="connsiteY145" fmla="*/ 1959067 h 3259230"/>
                <a:gd name="connsiteX146" fmla="*/ 1215589 w 2101414"/>
                <a:gd name="connsiteY146" fmla="*/ 1935255 h 3259230"/>
                <a:gd name="connsiteX147" fmla="*/ 1201301 w 2101414"/>
                <a:gd name="connsiteY147" fmla="*/ 1940017 h 3259230"/>
                <a:gd name="connsiteX148" fmla="*/ 1163201 w 2101414"/>
                <a:gd name="connsiteY148" fmla="*/ 1930492 h 3259230"/>
                <a:gd name="connsiteX149" fmla="*/ 1148914 w 2101414"/>
                <a:gd name="connsiteY149" fmla="*/ 1920967 h 3259230"/>
                <a:gd name="connsiteX150" fmla="*/ 1120339 w 2101414"/>
                <a:gd name="connsiteY150" fmla="*/ 1911442 h 3259230"/>
                <a:gd name="connsiteX151" fmla="*/ 1106051 w 2101414"/>
                <a:gd name="connsiteY151" fmla="*/ 1906680 h 3259230"/>
                <a:gd name="connsiteX152" fmla="*/ 1039376 w 2101414"/>
                <a:gd name="connsiteY152" fmla="*/ 1916205 h 3259230"/>
                <a:gd name="connsiteX153" fmla="*/ 1006039 w 2101414"/>
                <a:gd name="connsiteY153" fmla="*/ 1911442 h 3259230"/>
                <a:gd name="connsiteX154" fmla="*/ 944126 w 2101414"/>
                <a:gd name="connsiteY154" fmla="*/ 1920967 h 3259230"/>
                <a:gd name="connsiteX155" fmla="*/ 882214 w 2101414"/>
                <a:gd name="connsiteY155" fmla="*/ 1916205 h 3259230"/>
                <a:gd name="connsiteX156" fmla="*/ 867926 w 2101414"/>
                <a:gd name="connsiteY156" fmla="*/ 1911442 h 3259230"/>
                <a:gd name="connsiteX157" fmla="*/ 853639 w 2101414"/>
                <a:gd name="connsiteY157" fmla="*/ 1901917 h 3259230"/>
                <a:gd name="connsiteX158" fmla="*/ 834589 w 2101414"/>
                <a:gd name="connsiteY158" fmla="*/ 1897155 h 3259230"/>
                <a:gd name="connsiteX159" fmla="*/ 806014 w 2101414"/>
                <a:gd name="connsiteY159" fmla="*/ 1901917 h 3259230"/>
                <a:gd name="connsiteX160" fmla="*/ 777439 w 2101414"/>
                <a:gd name="connsiteY160" fmla="*/ 1887630 h 3259230"/>
                <a:gd name="connsiteX161" fmla="*/ 706001 w 2101414"/>
                <a:gd name="connsiteY161" fmla="*/ 1892392 h 3259230"/>
                <a:gd name="connsiteX162" fmla="*/ 663139 w 2101414"/>
                <a:gd name="connsiteY162" fmla="*/ 1868580 h 3259230"/>
                <a:gd name="connsiteX163" fmla="*/ 596464 w 2101414"/>
                <a:gd name="connsiteY163" fmla="*/ 1849530 h 3259230"/>
                <a:gd name="connsiteX164" fmla="*/ 558364 w 2101414"/>
                <a:gd name="connsiteY164" fmla="*/ 1844767 h 3259230"/>
                <a:gd name="connsiteX165" fmla="*/ 515501 w 2101414"/>
                <a:gd name="connsiteY165" fmla="*/ 1849530 h 3259230"/>
                <a:gd name="connsiteX166" fmla="*/ 415489 w 2101414"/>
                <a:gd name="connsiteY166" fmla="*/ 1840005 h 3259230"/>
                <a:gd name="connsiteX167" fmla="*/ 344051 w 2101414"/>
                <a:gd name="connsiteY167" fmla="*/ 1830480 h 3259230"/>
                <a:gd name="connsiteX168" fmla="*/ 244039 w 2101414"/>
                <a:gd name="connsiteY168" fmla="*/ 1840005 h 3259230"/>
                <a:gd name="connsiteX169" fmla="*/ 196414 w 2101414"/>
                <a:gd name="connsiteY169" fmla="*/ 1849530 h 3259230"/>
                <a:gd name="connsiteX170" fmla="*/ 158314 w 2101414"/>
                <a:gd name="connsiteY170" fmla="*/ 1859055 h 3259230"/>
                <a:gd name="connsiteX171" fmla="*/ 129739 w 2101414"/>
                <a:gd name="connsiteY171" fmla="*/ 1868580 h 3259230"/>
                <a:gd name="connsiteX172" fmla="*/ 101164 w 2101414"/>
                <a:gd name="connsiteY172" fmla="*/ 1873342 h 3259230"/>
                <a:gd name="connsiteX173" fmla="*/ 72589 w 2101414"/>
                <a:gd name="connsiteY173" fmla="*/ 1863817 h 3259230"/>
                <a:gd name="connsiteX174" fmla="*/ 58301 w 2101414"/>
                <a:gd name="connsiteY174" fmla="*/ 1859055 h 3259230"/>
                <a:gd name="connsiteX175" fmla="*/ 29726 w 2101414"/>
                <a:gd name="connsiteY175" fmla="*/ 1840005 h 3259230"/>
                <a:gd name="connsiteX176" fmla="*/ 10676 w 2101414"/>
                <a:gd name="connsiteY176" fmla="*/ 1811430 h 3259230"/>
                <a:gd name="connsiteX177" fmla="*/ 1151 w 2101414"/>
                <a:gd name="connsiteY177" fmla="*/ 1773330 h 3259230"/>
                <a:gd name="connsiteX178" fmla="*/ 38931 w 2101414"/>
                <a:gd name="connsiteY178" fmla="*/ 1744755 h 3259230"/>
                <a:gd name="connsiteX179" fmla="*/ 31900 w 2101414"/>
                <a:gd name="connsiteY179" fmla="*/ 1716180 h 3259230"/>
                <a:gd name="connsiteX180" fmla="*/ 34297 w 2101414"/>
                <a:gd name="connsiteY180" fmla="*/ 1701892 h 3259230"/>
                <a:gd name="connsiteX181" fmla="*/ 15439 w 2101414"/>
                <a:gd name="connsiteY181" fmla="*/ 1687605 h 3259230"/>
                <a:gd name="connsiteX182" fmla="*/ 39251 w 2101414"/>
                <a:gd name="connsiteY182" fmla="*/ 1649505 h 3259230"/>
                <a:gd name="connsiteX183" fmla="*/ 67826 w 2101414"/>
                <a:gd name="connsiteY183" fmla="*/ 1630455 h 3259230"/>
                <a:gd name="connsiteX184" fmla="*/ 86876 w 2101414"/>
                <a:gd name="connsiteY184" fmla="*/ 1616167 h 3259230"/>
                <a:gd name="connsiteX185" fmla="*/ 120214 w 2101414"/>
                <a:gd name="connsiteY185" fmla="*/ 1606642 h 3259230"/>
                <a:gd name="connsiteX186" fmla="*/ 163076 w 2101414"/>
                <a:gd name="connsiteY186" fmla="*/ 1597117 h 3259230"/>
                <a:gd name="connsiteX187" fmla="*/ 234514 w 2101414"/>
                <a:gd name="connsiteY187" fmla="*/ 1611405 h 3259230"/>
                <a:gd name="connsiteX188" fmla="*/ 248801 w 2101414"/>
                <a:gd name="connsiteY188" fmla="*/ 1620930 h 3259230"/>
                <a:gd name="connsiteX189" fmla="*/ 277376 w 2101414"/>
                <a:gd name="connsiteY189" fmla="*/ 1630455 h 3259230"/>
                <a:gd name="connsiteX190" fmla="*/ 453589 w 2101414"/>
                <a:gd name="connsiteY190" fmla="*/ 1620930 h 3259230"/>
                <a:gd name="connsiteX191" fmla="*/ 486926 w 2101414"/>
                <a:gd name="connsiteY191" fmla="*/ 1611405 h 3259230"/>
                <a:gd name="connsiteX192" fmla="*/ 505976 w 2101414"/>
                <a:gd name="connsiteY192" fmla="*/ 1606642 h 3259230"/>
                <a:gd name="connsiteX193" fmla="*/ 586939 w 2101414"/>
                <a:gd name="connsiteY193" fmla="*/ 1592355 h 3259230"/>
                <a:gd name="connsiteX194" fmla="*/ 648851 w 2101414"/>
                <a:gd name="connsiteY194" fmla="*/ 1582830 h 3259230"/>
                <a:gd name="connsiteX195" fmla="*/ 867926 w 2101414"/>
                <a:gd name="connsiteY195" fmla="*/ 1573305 h 3259230"/>
                <a:gd name="connsiteX196" fmla="*/ 896501 w 2101414"/>
                <a:gd name="connsiteY196" fmla="*/ 1559017 h 3259230"/>
                <a:gd name="connsiteX197" fmla="*/ 934601 w 2101414"/>
                <a:gd name="connsiteY197" fmla="*/ 1549492 h 3259230"/>
                <a:gd name="connsiteX198" fmla="*/ 1001276 w 2101414"/>
                <a:gd name="connsiteY198" fmla="*/ 1554255 h 3259230"/>
                <a:gd name="connsiteX199" fmla="*/ 1025089 w 2101414"/>
                <a:gd name="connsiteY199" fmla="*/ 1559017 h 3259230"/>
                <a:gd name="connsiteX200" fmla="*/ 1077476 w 2101414"/>
                <a:gd name="connsiteY200" fmla="*/ 1563780 h 3259230"/>
                <a:gd name="connsiteX201" fmla="*/ 1115576 w 2101414"/>
                <a:gd name="connsiteY201" fmla="*/ 1554255 h 3259230"/>
                <a:gd name="connsiteX202" fmla="*/ 1167964 w 2101414"/>
                <a:gd name="connsiteY202" fmla="*/ 1539967 h 3259230"/>
                <a:gd name="connsiteX203" fmla="*/ 1234639 w 2101414"/>
                <a:gd name="connsiteY203" fmla="*/ 1535205 h 3259230"/>
                <a:gd name="connsiteX204" fmla="*/ 1282264 w 2101414"/>
                <a:gd name="connsiteY204" fmla="*/ 1530442 h 3259230"/>
                <a:gd name="connsiteX205" fmla="*/ 1296551 w 2101414"/>
                <a:gd name="connsiteY205" fmla="*/ 1525680 h 3259230"/>
                <a:gd name="connsiteX206" fmla="*/ 1301314 w 2101414"/>
                <a:gd name="connsiteY206" fmla="*/ 1511392 h 3259230"/>
                <a:gd name="connsiteX207" fmla="*/ 1310839 w 2101414"/>
                <a:gd name="connsiteY207" fmla="*/ 1497105 h 3259230"/>
                <a:gd name="connsiteX208" fmla="*/ 1339414 w 2101414"/>
                <a:gd name="connsiteY208" fmla="*/ 1473292 h 3259230"/>
                <a:gd name="connsiteX209" fmla="*/ 1348939 w 2101414"/>
                <a:gd name="connsiteY209" fmla="*/ 1459005 h 3259230"/>
                <a:gd name="connsiteX210" fmla="*/ 1377514 w 2101414"/>
                <a:gd name="connsiteY210" fmla="*/ 1439955 h 3259230"/>
                <a:gd name="connsiteX211" fmla="*/ 1406089 w 2101414"/>
                <a:gd name="connsiteY211" fmla="*/ 1430430 h 3259230"/>
                <a:gd name="connsiteX212" fmla="*/ 1434664 w 2101414"/>
                <a:gd name="connsiteY212" fmla="*/ 1406617 h 3259230"/>
                <a:gd name="connsiteX213" fmla="*/ 1444189 w 2101414"/>
                <a:gd name="connsiteY213" fmla="*/ 1378042 h 3259230"/>
                <a:gd name="connsiteX214" fmla="*/ 1425139 w 2101414"/>
                <a:gd name="connsiteY214" fmla="*/ 1325655 h 3259230"/>
                <a:gd name="connsiteX215" fmla="*/ 1396564 w 2101414"/>
                <a:gd name="connsiteY215" fmla="*/ 1301842 h 3259230"/>
                <a:gd name="connsiteX216" fmla="*/ 1387039 w 2101414"/>
                <a:gd name="connsiteY216" fmla="*/ 1287555 h 3259230"/>
                <a:gd name="connsiteX217" fmla="*/ 1372751 w 2101414"/>
                <a:gd name="connsiteY217" fmla="*/ 1268505 h 3259230"/>
                <a:gd name="connsiteX218" fmla="*/ 1353701 w 2101414"/>
                <a:gd name="connsiteY218" fmla="*/ 1239930 h 3259230"/>
                <a:gd name="connsiteX219" fmla="*/ 1339414 w 2101414"/>
                <a:gd name="connsiteY219" fmla="*/ 1230405 h 3259230"/>
                <a:gd name="connsiteX220" fmla="*/ 1325126 w 2101414"/>
                <a:gd name="connsiteY220" fmla="*/ 1201830 h 3259230"/>
                <a:gd name="connsiteX221" fmla="*/ 1315601 w 2101414"/>
                <a:gd name="connsiteY221" fmla="*/ 1173255 h 3259230"/>
                <a:gd name="connsiteX222" fmla="*/ 1310839 w 2101414"/>
                <a:gd name="connsiteY222" fmla="*/ 1158967 h 3259230"/>
                <a:gd name="connsiteX223" fmla="*/ 1306076 w 2101414"/>
                <a:gd name="connsiteY223" fmla="*/ 1144680 h 3259230"/>
                <a:gd name="connsiteX224" fmla="*/ 1296551 w 2101414"/>
                <a:gd name="connsiteY224" fmla="*/ 1111342 h 3259230"/>
                <a:gd name="connsiteX225" fmla="*/ 1282264 w 2101414"/>
                <a:gd name="connsiteY225" fmla="*/ 1101817 h 3259230"/>
                <a:gd name="connsiteX226" fmla="*/ 1258451 w 2101414"/>
                <a:gd name="connsiteY226" fmla="*/ 1106580 h 3259230"/>
                <a:gd name="connsiteX227" fmla="*/ 1182251 w 2101414"/>
                <a:gd name="connsiteY227" fmla="*/ 1097055 h 3259230"/>
                <a:gd name="connsiteX228" fmla="*/ 1172726 w 2101414"/>
                <a:gd name="connsiteY228" fmla="*/ 1068480 h 3259230"/>
                <a:gd name="connsiteX229" fmla="*/ 1177489 w 2101414"/>
                <a:gd name="connsiteY229" fmla="*/ 1006567 h 3259230"/>
                <a:gd name="connsiteX230" fmla="*/ 1187014 w 2101414"/>
                <a:gd name="connsiteY230" fmla="*/ 992280 h 3259230"/>
                <a:gd name="connsiteX231" fmla="*/ 1215589 w 2101414"/>
                <a:gd name="connsiteY231" fmla="*/ 968467 h 3259230"/>
                <a:gd name="connsiteX232" fmla="*/ 1229876 w 2101414"/>
                <a:gd name="connsiteY232" fmla="*/ 963705 h 3259230"/>
                <a:gd name="connsiteX233" fmla="*/ 1239401 w 2101414"/>
                <a:gd name="connsiteY233" fmla="*/ 949417 h 3259230"/>
                <a:gd name="connsiteX234" fmla="*/ 1267976 w 2101414"/>
                <a:gd name="connsiteY234" fmla="*/ 930367 h 3259230"/>
                <a:gd name="connsiteX235" fmla="*/ 1277501 w 2101414"/>
                <a:gd name="connsiteY235" fmla="*/ 901792 h 3259230"/>
                <a:gd name="connsiteX236" fmla="*/ 1282264 w 2101414"/>
                <a:gd name="connsiteY236" fmla="*/ 887505 h 3259230"/>
                <a:gd name="connsiteX237" fmla="*/ 1291789 w 2101414"/>
                <a:gd name="connsiteY237" fmla="*/ 873217 h 3259230"/>
                <a:gd name="connsiteX238" fmla="*/ 1287026 w 2101414"/>
                <a:gd name="connsiteY238" fmla="*/ 811305 h 3259230"/>
                <a:gd name="connsiteX239" fmla="*/ 1282264 w 2101414"/>
                <a:gd name="connsiteY239" fmla="*/ 797017 h 3259230"/>
                <a:gd name="connsiteX240" fmla="*/ 1267976 w 2101414"/>
                <a:gd name="connsiteY240" fmla="*/ 787492 h 3259230"/>
                <a:gd name="connsiteX241" fmla="*/ 1258451 w 2101414"/>
                <a:gd name="connsiteY241" fmla="*/ 758917 h 3259230"/>
                <a:gd name="connsiteX242" fmla="*/ 1253689 w 2101414"/>
                <a:gd name="connsiteY242" fmla="*/ 744630 h 3259230"/>
                <a:gd name="connsiteX243" fmla="*/ 1248926 w 2101414"/>
                <a:gd name="connsiteY243" fmla="*/ 725580 h 3259230"/>
                <a:gd name="connsiteX244" fmla="*/ 1244164 w 2101414"/>
                <a:gd name="connsiteY244" fmla="*/ 687480 h 3259230"/>
                <a:gd name="connsiteX245" fmla="*/ 1239401 w 2101414"/>
                <a:gd name="connsiteY245" fmla="*/ 673192 h 3259230"/>
                <a:gd name="connsiteX246" fmla="*/ 1229876 w 2101414"/>
                <a:gd name="connsiteY246" fmla="*/ 630330 h 3259230"/>
                <a:gd name="connsiteX247" fmla="*/ 1234639 w 2101414"/>
                <a:gd name="connsiteY247" fmla="*/ 596992 h 3259230"/>
                <a:gd name="connsiteX248" fmla="*/ 1239401 w 2101414"/>
                <a:gd name="connsiteY248" fmla="*/ 582705 h 3259230"/>
                <a:gd name="connsiteX249" fmla="*/ 1258451 w 2101414"/>
                <a:gd name="connsiteY249" fmla="*/ 577942 h 3259230"/>
                <a:gd name="connsiteX250" fmla="*/ 1282264 w 2101414"/>
                <a:gd name="connsiteY250" fmla="*/ 554130 h 3259230"/>
                <a:gd name="connsiteX251" fmla="*/ 1310839 w 2101414"/>
                <a:gd name="connsiteY251" fmla="*/ 525555 h 3259230"/>
                <a:gd name="connsiteX252" fmla="*/ 1315601 w 2101414"/>
                <a:gd name="connsiteY252" fmla="*/ 511267 h 3259230"/>
                <a:gd name="connsiteX253" fmla="*/ 1325126 w 2101414"/>
                <a:gd name="connsiteY253" fmla="*/ 496980 h 3259230"/>
                <a:gd name="connsiteX254" fmla="*/ 1329889 w 2101414"/>
                <a:gd name="connsiteY254" fmla="*/ 477930 h 3259230"/>
                <a:gd name="connsiteX255" fmla="*/ 1353701 w 2101414"/>
                <a:gd name="connsiteY255" fmla="*/ 411255 h 3259230"/>
                <a:gd name="connsiteX256" fmla="*/ 1363226 w 2101414"/>
                <a:gd name="connsiteY256" fmla="*/ 311242 h 3259230"/>
                <a:gd name="connsiteX257" fmla="*/ 1372751 w 2101414"/>
                <a:gd name="connsiteY257" fmla="*/ 268380 h 3259230"/>
                <a:gd name="connsiteX258" fmla="*/ 1377514 w 2101414"/>
                <a:gd name="connsiteY258" fmla="*/ 235042 h 3259230"/>
                <a:gd name="connsiteX259" fmla="*/ 1387039 w 2101414"/>
                <a:gd name="connsiteY259" fmla="*/ 206467 h 3259230"/>
                <a:gd name="connsiteX260" fmla="*/ 1391801 w 2101414"/>
                <a:gd name="connsiteY260" fmla="*/ 187417 h 3259230"/>
                <a:gd name="connsiteX261" fmla="*/ 1401326 w 2101414"/>
                <a:gd name="connsiteY261" fmla="*/ 92167 h 3259230"/>
                <a:gd name="connsiteX262" fmla="*/ 1425139 w 2101414"/>
                <a:gd name="connsiteY262" fmla="*/ 44542 h 3259230"/>
                <a:gd name="connsiteX263" fmla="*/ 1453714 w 2101414"/>
                <a:gd name="connsiteY263" fmla="*/ 20730 h 3259230"/>
                <a:gd name="connsiteX264" fmla="*/ 1482289 w 2101414"/>
                <a:gd name="connsiteY264" fmla="*/ 11205 h 3259230"/>
                <a:gd name="connsiteX265" fmla="*/ 1496576 w 2101414"/>
                <a:gd name="connsiteY265" fmla="*/ 6442 h 3259230"/>
                <a:gd name="connsiteX266" fmla="*/ 1510865 w 2101414"/>
                <a:gd name="connsiteY266" fmla="*/ 1680 h 3259230"/>
                <a:gd name="connsiteX267" fmla="*/ 1574821 w 2101414"/>
                <a:gd name="connsiteY267" fmla="*/ 1679 h 3259230"/>
                <a:gd name="connsiteX0" fmla="*/ 1574821 w 2101414"/>
                <a:gd name="connsiteY0" fmla="*/ 1679 h 3259230"/>
                <a:gd name="connsiteX1" fmla="*/ 1634689 w 2101414"/>
                <a:gd name="connsiteY1" fmla="*/ 42161 h 3259230"/>
                <a:gd name="connsiteX2" fmla="*/ 1648976 w 2101414"/>
                <a:gd name="connsiteY2" fmla="*/ 111217 h 3259230"/>
                <a:gd name="connsiteX3" fmla="*/ 1658501 w 2101414"/>
                <a:gd name="connsiteY3" fmla="*/ 154080 h 3259230"/>
                <a:gd name="connsiteX4" fmla="*/ 1668026 w 2101414"/>
                <a:gd name="connsiteY4" fmla="*/ 215992 h 3259230"/>
                <a:gd name="connsiteX5" fmla="*/ 1677551 w 2101414"/>
                <a:gd name="connsiteY5" fmla="*/ 249330 h 3259230"/>
                <a:gd name="connsiteX6" fmla="*/ 1691839 w 2101414"/>
                <a:gd name="connsiteY6" fmla="*/ 325530 h 3259230"/>
                <a:gd name="connsiteX7" fmla="*/ 1701364 w 2101414"/>
                <a:gd name="connsiteY7" fmla="*/ 354105 h 3259230"/>
                <a:gd name="connsiteX8" fmla="*/ 1706126 w 2101414"/>
                <a:gd name="connsiteY8" fmla="*/ 368392 h 3259230"/>
                <a:gd name="connsiteX9" fmla="*/ 1715651 w 2101414"/>
                <a:gd name="connsiteY9" fmla="*/ 382680 h 3259230"/>
                <a:gd name="connsiteX10" fmla="*/ 1725176 w 2101414"/>
                <a:gd name="connsiteY10" fmla="*/ 411255 h 3259230"/>
                <a:gd name="connsiteX11" fmla="*/ 1744226 w 2101414"/>
                <a:gd name="connsiteY11" fmla="*/ 439830 h 3259230"/>
                <a:gd name="connsiteX12" fmla="*/ 1748989 w 2101414"/>
                <a:gd name="connsiteY12" fmla="*/ 454117 h 3259230"/>
                <a:gd name="connsiteX13" fmla="*/ 1772801 w 2101414"/>
                <a:gd name="connsiteY13" fmla="*/ 482692 h 3259230"/>
                <a:gd name="connsiteX14" fmla="*/ 1787089 w 2101414"/>
                <a:gd name="connsiteY14" fmla="*/ 487455 h 3259230"/>
                <a:gd name="connsiteX15" fmla="*/ 1796614 w 2101414"/>
                <a:gd name="connsiteY15" fmla="*/ 501742 h 3259230"/>
                <a:gd name="connsiteX16" fmla="*/ 1825189 w 2101414"/>
                <a:gd name="connsiteY16" fmla="*/ 520792 h 3259230"/>
                <a:gd name="connsiteX17" fmla="*/ 1853764 w 2101414"/>
                <a:gd name="connsiteY17" fmla="*/ 563655 h 3259230"/>
                <a:gd name="connsiteX18" fmla="*/ 1863289 w 2101414"/>
                <a:gd name="connsiteY18" fmla="*/ 577942 h 3259230"/>
                <a:gd name="connsiteX19" fmla="*/ 1858526 w 2101414"/>
                <a:gd name="connsiteY19" fmla="*/ 611280 h 3259230"/>
                <a:gd name="connsiteX20" fmla="*/ 1849001 w 2101414"/>
                <a:gd name="connsiteY20" fmla="*/ 673192 h 3259230"/>
                <a:gd name="connsiteX21" fmla="*/ 1839476 w 2101414"/>
                <a:gd name="connsiteY21" fmla="*/ 701767 h 3259230"/>
                <a:gd name="connsiteX22" fmla="*/ 1829951 w 2101414"/>
                <a:gd name="connsiteY22" fmla="*/ 716055 h 3259230"/>
                <a:gd name="connsiteX23" fmla="*/ 1825189 w 2101414"/>
                <a:gd name="connsiteY23" fmla="*/ 735105 h 3259230"/>
                <a:gd name="connsiteX24" fmla="*/ 1820426 w 2101414"/>
                <a:gd name="connsiteY24" fmla="*/ 749392 h 3259230"/>
                <a:gd name="connsiteX25" fmla="*/ 1825189 w 2101414"/>
                <a:gd name="connsiteY25" fmla="*/ 777967 h 3259230"/>
                <a:gd name="connsiteX26" fmla="*/ 1834714 w 2101414"/>
                <a:gd name="connsiteY26" fmla="*/ 806542 h 3259230"/>
                <a:gd name="connsiteX27" fmla="*/ 1839476 w 2101414"/>
                <a:gd name="connsiteY27" fmla="*/ 820830 h 3259230"/>
                <a:gd name="connsiteX28" fmla="*/ 1849001 w 2101414"/>
                <a:gd name="connsiteY28" fmla="*/ 835117 h 3259230"/>
                <a:gd name="connsiteX29" fmla="*/ 1853764 w 2101414"/>
                <a:gd name="connsiteY29" fmla="*/ 854167 h 3259230"/>
                <a:gd name="connsiteX30" fmla="*/ 1863289 w 2101414"/>
                <a:gd name="connsiteY30" fmla="*/ 954180 h 3259230"/>
                <a:gd name="connsiteX31" fmla="*/ 1868051 w 2101414"/>
                <a:gd name="connsiteY31" fmla="*/ 992280 h 3259230"/>
                <a:gd name="connsiteX32" fmla="*/ 1863289 w 2101414"/>
                <a:gd name="connsiteY32" fmla="*/ 1016092 h 3259230"/>
                <a:gd name="connsiteX33" fmla="*/ 1849001 w 2101414"/>
                <a:gd name="connsiteY33" fmla="*/ 1087530 h 3259230"/>
                <a:gd name="connsiteX34" fmla="*/ 1839476 w 2101414"/>
                <a:gd name="connsiteY34" fmla="*/ 1116105 h 3259230"/>
                <a:gd name="connsiteX35" fmla="*/ 1829951 w 2101414"/>
                <a:gd name="connsiteY35" fmla="*/ 1144680 h 3259230"/>
                <a:gd name="connsiteX36" fmla="*/ 1815664 w 2101414"/>
                <a:gd name="connsiteY36" fmla="*/ 1187542 h 3259230"/>
                <a:gd name="connsiteX37" fmla="*/ 1810901 w 2101414"/>
                <a:gd name="connsiteY37" fmla="*/ 1201830 h 3259230"/>
                <a:gd name="connsiteX38" fmla="*/ 1777564 w 2101414"/>
                <a:gd name="connsiteY38" fmla="*/ 1244692 h 3259230"/>
                <a:gd name="connsiteX39" fmla="*/ 1768039 w 2101414"/>
                <a:gd name="connsiteY39" fmla="*/ 1258980 h 3259230"/>
                <a:gd name="connsiteX40" fmla="*/ 1739464 w 2101414"/>
                <a:gd name="connsiteY40" fmla="*/ 1278030 h 3259230"/>
                <a:gd name="connsiteX41" fmla="*/ 1729939 w 2101414"/>
                <a:gd name="connsiteY41" fmla="*/ 1292317 h 3259230"/>
                <a:gd name="connsiteX42" fmla="*/ 1701364 w 2101414"/>
                <a:gd name="connsiteY42" fmla="*/ 1311367 h 3259230"/>
                <a:gd name="connsiteX43" fmla="*/ 1691839 w 2101414"/>
                <a:gd name="connsiteY43" fmla="*/ 1325655 h 3259230"/>
                <a:gd name="connsiteX44" fmla="*/ 1677551 w 2101414"/>
                <a:gd name="connsiteY44" fmla="*/ 1335180 h 3259230"/>
                <a:gd name="connsiteX45" fmla="*/ 1668026 w 2101414"/>
                <a:gd name="connsiteY45" fmla="*/ 1378042 h 3259230"/>
                <a:gd name="connsiteX46" fmla="*/ 1682314 w 2101414"/>
                <a:gd name="connsiteY46" fmla="*/ 1406617 h 3259230"/>
                <a:gd name="connsiteX47" fmla="*/ 1696601 w 2101414"/>
                <a:gd name="connsiteY47" fmla="*/ 1416142 h 3259230"/>
                <a:gd name="connsiteX48" fmla="*/ 1734701 w 2101414"/>
                <a:gd name="connsiteY48" fmla="*/ 1439955 h 3259230"/>
                <a:gd name="connsiteX49" fmla="*/ 1748989 w 2101414"/>
                <a:gd name="connsiteY49" fmla="*/ 1444717 h 3259230"/>
                <a:gd name="connsiteX50" fmla="*/ 1758514 w 2101414"/>
                <a:gd name="connsiteY50" fmla="*/ 1459005 h 3259230"/>
                <a:gd name="connsiteX51" fmla="*/ 1791851 w 2101414"/>
                <a:gd name="connsiteY51" fmla="*/ 1497105 h 3259230"/>
                <a:gd name="connsiteX52" fmla="*/ 1810901 w 2101414"/>
                <a:gd name="connsiteY52" fmla="*/ 1539967 h 3259230"/>
                <a:gd name="connsiteX53" fmla="*/ 1825189 w 2101414"/>
                <a:gd name="connsiteY53" fmla="*/ 1544730 h 3259230"/>
                <a:gd name="connsiteX54" fmla="*/ 1829951 w 2101414"/>
                <a:gd name="connsiteY54" fmla="*/ 1559017 h 3259230"/>
                <a:gd name="connsiteX55" fmla="*/ 1858526 w 2101414"/>
                <a:gd name="connsiteY55" fmla="*/ 1578067 h 3259230"/>
                <a:gd name="connsiteX56" fmla="*/ 1877576 w 2101414"/>
                <a:gd name="connsiteY56" fmla="*/ 1620930 h 3259230"/>
                <a:gd name="connsiteX57" fmla="*/ 1891864 w 2101414"/>
                <a:gd name="connsiteY57" fmla="*/ 1630455 h 3259230"/>
                <a:gd name="connsiteX58" fmla="*/ 1939489 w 2101414"/>
                <a:gd name="connsiteY58" fmla="*/ 1644742 h 3259230"/>
                <a:gd name="connsiteX59" fmla="*/ 1953776 w 2101414"/>
                <a:gd name="connsiteY59" fmla="*/ 1649505 h 3259230"/>
                <a:gd name="connsiteX60" fmla="*/ 1982351 w 2101414"/>
                <a:gd name="connsiteY60" fmla="*/ 1663792 h 3259230"/>
                <a:gd name="connsiteX61" fmla="*/ 2025214 w 2101414"/>
                <a:gd name="connsiteY61" fmla="*/ 1692367 h 3259230"/>
                <a:gd name="connsiteX62" fmla="*/ 2039501 w 2101414"/>
                <a:gd name="connsiteY62" fmla="*/ 1701892 h 3259230"/>
                <a:gd name="connsiteX63" fmla="*/ 2049026 w 2101414"/>
                <a:gd name="connsiteY63" fmla="*/ 1716180 h 3259230"/>
                <a:gd name="connsiteX64" fmla="*/ 2063314 w 2101414"/>
                <a:gd name="connsiteY64" fmla="*/ 1725705 h 3259230"/>
                <a:gd name="connsiteX65" fmla="*/ 2072839 w 2101414"/>
                <a:gd name="connsiteY65" fmla="*/ 1754280 h 3259230"/>
                <a:gd name="connsiteX66" fmla="*/ 2077601 w 2101414"/>
                <a:gd name="connsiteY66" fmla="*/ 1768567 h 3259230"/>
                <a:gd name="connsiteX67" fmla="*/ 2082364 w 2101414"/>
                <a:gd name="connsiteY67" fmla="*/ 1782855 h 3259230"/>
                <a:gd name="connsiteX68" fmla="*/ 2087126 w 2101414"/>
                <a:gd name="connsiteY68" fmla="*/ 1806667 h 3259230"/>
                <a:gd name="connsiteX69" fmla="*/ 2091889 w 2101414"/>
                <a:gd name="connsiteY69" fmla="*/ 1820955 h 3259230"/>
                <a:gd name="connsiteX70" fmla="*/ 2101414 w 2101414"/>
                <a:gd name="connsiteY70" fmla="*/ 1859055 h 3259230"/>
                <a:gd name="connsiteX71" fmla="*/ 2091889 w 2101414"/>
                <a:gd name="connsiteY71" fmla="*/ 1935255 h 3259230"/>
                <a:gd name="connsiteX72" fmla="*/ 2082364 w 2101414"/>
                <a:gd name="connsiteY72" fmla="*/ 1963830 h 3259230"/>
                <a:gd name="connsiteX73" fmla="*/ 2077601 w 2101414"/>
                <a:gd name="connsiteY73" fmla="*/ 1978117 h 3259230"/>
                <a:gd name="connsiteX74" fmla="*/ 2058551 w 2101414"/>
                <a:gd name="connsiteY74" fmla="*/ 2006692 h 3259230"/>
                <a:gd name="connsiteX75" fmla="*/ 2044264 w 2101414"/>
                <a:gd name="connsiteY75" fmla="*/ 2035267 h 3259230"/>
                <a:gd name="connsiteX76" fmla="*/ 2029976 w 2101414"/>
                <a:gd name="connsiteY76" fmla="*/ 2044792 h 3259230"/>
                <a:gd name="connsiteX77" fmla="*/ 2020451 w 2101414"/>
                <a:gd name="connsiteY77" fmla="*/ 2059080 h 3259230"/>
                <a:gd name="connsiteX78" fmla="*/ 2006164 w 2101414"/>
                <a:gd name="connsiteY78" fmla="*/ 2063842 h 3259230"/>
                <a:gd name="connsiteX79" fmla="*/ 1944251 w 2101414"/>
                <a:gd name="connsiteY79" fmla="*/ 2078130 h 3259230"/>
                <a:gd name="connsiteX80" fmla="*/ 1929964 w 2101414"/>
                <a:gd name="connsiteY80" fmla="*/ 2092417 h 3259230"/>
                <a:gd name="connsiteX81" fmla="*/ 1915676 w 2101414"/>
                <a:gd name="connsiteY81" fmla="*/ 2101942 h 3259230"/>
                <a:gd name="connsiteX82" fmla="*/ 1896626 w 2101414"/>
                <a:gd name="connsiteY82" fmla="*/ 2130517 h 3259230"/>
                <a:gd name="connsiteX83" fmla="*/ 1868051 w 2101414"/>
                <a:gd name="connsiteY83" fmla="*/ 2173380 h 3259230"/>
                <a:gd name="connsiteX84" fmla="*/ 1849001 w 2101414"/>
                <a:gd name="connsiteY84" fmla="*/ 2201955 h 3259230"/>
                <a:gd name="connsiteX85" fmla="*/ 1839476 w 2101414"/>
                <a:gd name="connsiteY85" fmla="*/ 2216242 h 3259230"/>
                <a:gd name="connsiteX86" fmla="*/ 1810901 w 2101414"/>
                <a:gd name="connsiteY86" fmla="*/ 2273392 h 3259230"/>
                <a:gd name="connsiteX87" fmla="*/ 1801376 w 2101414"/>
                <a:gd name="connsiteY87" fmla="*/ 2287680 h 3259230"/>
                <a:gd name="connsiteX88" fmla="*/ 1791851 w 2101414"/>
                <a:gd name="connsiteY88" fmla="*/ 2316255 h 3259230"/>
                <a:gd name="connsiteX89" fmla="*/ 1787089 w 2101414"/>
                <a:gd name="connsiteY89" fmla="*/ 2330542 h 3259230"/>
                <a:gd name="connsiteX90" fmla="*/ 1796614 w 2101414"/>
                <a:gd name="connsiteY90" fmla="*/ 2363880 h 3259230"/>
                <a:gd name="connsiteX91" fmla="*/ 1806139 w 2101414"/>
                <a:gd name="connsiteY91" fmla="*/ 2392455 h 3259230"/>
                <a:gd name="connsiteX92" fmla="*/ 1810901 w 2101414"/>
                <a:gd name="connsiteY92" fmla="*/ 2406742 h 3259230"/>
                <a:gd name="connsiteX93" fmla="*/ 1820426 w 2101414"/>
                <a:gd name="connsiteY93" fmla="*/ 2449605 h 3259230"/>
                <a:gd name="connsiteX94" fmla="*/ 1829951 w 2101414"/>
                <a:gd name="connsiteY94" fmla="*/ 2463892 h 3259230"/>
                <a:gd name="connsiteX95" fmla="*/ 1839476 w 2101414"/>
                <a:gd name="connsiteY95" fmla="*/ 2492467 h 3259230"/>
                <a:gd name="connsiteX96" fmla="*/ 1863289 w 2101414"/>
                <a:gd name="connsiteY96" fmla="*/ 2535330 h 3259230"/>
                <a:gd name="connsiteX97" fmla="*/ 1858526 w 2101414"/>
                <a:gd name="connsiteY97" fmla="*/ 2678205 h 3259230"/>
                <a:gd name="connsiteX98" fmla="*/ 1858526 w 2101414"/>
                <a:gd name="connsiteY98" fmla="*/ 2721067 h 3259230"/>
                <a:gd name="connsiteX99" fmla="*/ 1858526 w 2101414"/>
                <a:gd name="connsiteY99" fmla="*/ 3025867 h 3259230"/>
                <a:gd name="connsiteX100" fmla="*/ 1853764 w 2101414"/>
                <a:gd name="connsiteY100" fmla="*/ 3059205 h 3259230"/>
                <a:gd name="connsiteX101" fmla="*/ 1844239 w 2101414"/>
                <a:gd name="connsiteY101" fmla="*/ 3125880 h 3259230"/>
                <a:gd name="connsiteX102" fmla="*/ 1839476 w 2101414"/>
                <a:gd name="connsiteY102" fmla="*/ 3140167 h 3259230"/>
                <a:gd name="connsiteX103" fmla="*/ 1820426 w 2101414"/>
                <a:gd name="connsiteY103" fmla="*/ 3168742 h 3259230"/>
                <a:gd name="connsiteX104" fmla="*/ 1815664 w 2101414"/>
                <a:gd name="connsiteY104" fmla="*/ 3183030 h 3259230"/>
                <a:gd name="connsiteX105" fmla="*/ 1772801 w 2101414"/>
                <a:gd name="connsiteY105" fmla="*/ 3202080 h 3259230"/>
                <a:gd name="connsiteX106" fmla="*/ 1729939 w 2101414"/>
                <a:gd name="connsiteY106" fmla="*/ 3225892 h 3259230"/>
                <a:gd name="connsiteX107" fmla="*/ 1715651 w 2101414"/>
                <a:gd name="connsiteY107" fmla="*/ 3235417 h 3259230"/>
                <a:gd name="connsiteX108" fmla="*/ 1677551 w 2101414"/>
                <a:gd name="connsiteY108" fmla="*/ 3244942 h 3259230"/>
                <a:gd name="connsiteX109" fmla="*/ 1582301 w 2101414"/>
                <a:gd name="connsiteY109" fmla="*/ 3254467 h 3259230"/>
                <a:gd name="connsiteX110" fmla="*/ 1563251 w 2101414"/>
                <a:gd name="connsiteY110" fmla="*/ 3259230 h 3259230"/>
                <a:gd name="connsiteX111" fmla="*/ 1501339 w 2101414"/>
                <a:gd name="connsiteY111" fmla="*/ 3254467 h 3259230"/>
                <a:gd name="connsiteX112" fmla="*/ 1468001 w 2101414"/>
                <a:gd name="connsiteY112" fmla="*/ 3244942 h 3259230"/>
                <a:gd name="connsiteX113" fmla="*/ 1434664 w 2101414"/>
                <a:gd name="connsiteY113" fmla="*/ 3240180 h 3259230"/>
                <a:gd name="connsiteX114" fmla="*/ 1420376 w 2101414"/>
                <a:gd name="connsiteY114" fmla="*/ 3235417 h 3259230"/>
                <a:gd name="connsiteX115" fmla="*/ 1367989 w 2101414"/>
                <a:gd name="connsiteY115" fmla="*/ 3225892 h 3259230"/>
                <a:gd name="connsiteX116" fmla="*/ 1348939 w 2101414"/>
                <a:gd name="connsiteY116" fmla="*/ 3221130 h 3259230"/>
                <a:gd name="connsiteX117" fmla="*/ 1320364 w 2101414"/>
                <a:gd name="connsiteY117" fmla="*/ 3211605 h 3259230"/>
                <a:gd name="connsiteX118" fmla="*/ 1291789 w 2101414"/>
                <a:gd name="connsiteY118" fmla="*/ 3197317 h 3259230"/>
                <a:gd name="connsiteX119" fmla="*/ 1263214 w 2101414"/>
                <a:gd name="connsiteY119" fmla="*/ 3183030 h 3259230"/>
                <a:gd name="connsiteX120" fmla="*/ 1248926 w 2101414"/>
                <a:gd name="connsiteY120" fmla="*/ 3173505 h 3259230"/>
                <a:gd name="connsiteX121" fmla="*/ 1239401 w 2101414"/>
                <a:gd name="connsiteY121" fmla="*/ 3144930 h 3259230"/>
                <a:gd name="connsiteX122" fmla="*/ 1239401 w 2101414"/>
                <a:gd name="connsiteY122" fmla="*/ 3002055 h 3259230"/>
                <a:gd name="connsiteX123" fmla="*/ 1229876 w 2101414"/>
                <a:gd name="connsiteY123" fmla="*/ 2968717 h 3259230"/>
                <a:gd name="connsiteX124" fmla="*/ 1234639 w 2101414"/>
                <a:gd name="connsiteY124" fmla="*/ 2911567 h 3259230"/>
                <a:gd name="connsiteX125" fmla="*/ 1244164 w 2101414"/>
                <a:gd name="connsiteY125" fmla="*/ 2868705 h 3259230"/>
                <a:gd name="connsiteX126" fmla="*/ 1239401 w 2101414"/>
                <a:gd name="connsiteY126" fmla="*/ 2792505 h 3259230"/>
                <a:gd name="connsiteX127" fmla="*/ 1244164 w 2101414"/>
                <a:gd name="connsiteY127" fmla="*/ 2730592 h 3259230"/>
                <a:gd name="connsiteX128" fmla="*/ 1244164 w 2101414"/>
                <a:gd name="connsiteY128" fmla="*/ 2659155 h 3259230"/>
                <a:gd name="connsiteX129" fmla="*/ 1234639 w 2101414"/>
                <a:gd name="connsiteY129" fmla="*/ 2592480 h 3259230"/>
                <a:gd name="connsiteX130" fmla="*/ 1229876 w 2101414"/>
                <a:gd name="connsiteY130" fmla="*/ 2578192 h 3259230"/>
                <a:gd name="connsiteX131" fmla="*/ 1234639 w 2101414"/>
                <a:gd name="connsiteY131" fmla="*/ 2521042 h 3259230"/>
                <a:gd name="connsiteX132" fmla="*/ 1239401 w 2101414"/>
                <a:gd name="connsiteY132" fmla="*/ 2506755 h 3259230"/>
                <a:gd name="connsiteX133" fmla="*/ 1253689 w 2101414"/>
                <a:gd name="connsiteY133" fmla="*/ 2459130 h 3259230"/>
                <a:gd name="connsiteX134" fmla="*/ 1258451 w 2101414"/>
                <a:gd name="connsiteY134" fmla="*/ 2444842 h 3259230"/>
                <a:gd name="connsiteX135" fmla="*/ 1277501 w 2101414"/>
                <a:gd name="connsiteY135" fmla="*/ 2416267 h 3259230"/>
                <a:gd name="connsiteX136" fmla="*/ 1291789 w 2101414"/>
                <a:gd name="connsiteY136" fmla="*/ 2368642 h 3259230"/>
                <a:gd name="connsiteX137" fmla="*/ 1296551 w 2101414"/>
                <a:gd name="connsiteY137" fmla="*/ 2354355 h 3259230"/>
                <a:gd name="connsiteX138" fmla="*/ 1282264 w 2101414"/>
                <a:gd name="connsiteY138" fmla="*/ 2297205 h 3259230"/>
                <a:gd name="connsiteX139" fmla="*/ 1272739 w 2101414"/>
                <a:gd name="connsiteY139" fmla="*/ 2282917 h 3259230"/>
                <a:gd name="connsiteX140" fmla="*/ 1263214 w 2101414"/>
                <a:gd name="connsiteY140" fmla="*/ 2240055 h 3259230"/>
                <a:gd name="connsiteX141" fmla="*/ 1258451 w 2101414"/>
                <a:gd name="connsiteY141" fmla="*/ 2197192 h 3259230"/>
                <a:gd name="connsiteX142" fmla="*/ 1248926 w 2101414"/>
                <a:gd name="connsiteY142" fmla="*/ 2163855 h 3259230"/>
                <a:gd name="connsiteX143" fmla="*/ 1253689 w 2101414"/>
                <a:gd name="connsiteY143" fmla="*/ 2059080 h 3259230"/>
                <a:gd name="connsiteX144" fmla="*/ 1263214 w 2101414"/>
                <a:gd name="connsiteY144" fmla="*/ 2011455 h 3259230"/>
                <a:gd name="connsiteX145" fmla="*/ 1258451 w 2101414"/>
                <a:gd name="connsiteY145" fmla="*/ 1959067 h 3259230"/>
                <a:gd name="connsiteX146" fmla="*/ 1215589 w 2101414"/>
                <a:gd name="connsiteY146" fmla="*/ 1935255 h 3259230"/>
                <a:gd name="connsiteX147" fmla="*/ 1201301 w 2101414"/>
                <a:gd name="connsiteY147" fmla="*/ 1940017 h 3259230"/>
                <a:gd name="connsiteX148" fmla="*/ 1163201 w 2101414"/>
                <a:gd name="connsiteY148" fmla="*/ 1930492 h 3259230"/>
                <a:gd name="connsiteX149" fmla="*/ 1148914 w 2101414"/>
                <a:gd name="connsiteY149" fmla="*/ 1920967 h 3259230"/>
                <a:gd name="connsiteX150" fmla="*/ 1120339 w 2101414"/>
                <a:gd name="connsiteY150" fmla="*/ 1911442 h 3259230"/>
                <a:gd name="connsiteX151" fmla="*/ 1106051 w 2101414"/>
                <a:gd name="connsiteY151" fmla="*/ 1906680 h 3259230"/>
                <a:gd name="connsiteX152" fmla="*/ 1039376 w 2101414"/>
                <a:gd name="connsiteY152" fmla="*/ 1916205 h 3259230"/>
                <a:gd name="connsiteX153" fmla="*/ 1006039 w 2101414"/>
                <a:gd name="connsiteY153" fmla="*/ 1911442 h 3259230"/>
                <a:gd name="connsiteX154" fmla="*/ 944126 w 2101414"/>
                <a:gd name="connsiteY154" fmla="*/ 1920967 h 3259230"/>
                <a:gd name="connsiteX155" fmla="*/ 882214 w 2101414"/>
                <a:gd name="connsiteY155" fmla="*/ 1916205 h 3259230"/>
                <a:gd name="connsiteX156" fmla="*/ 867926 w 2101414"/>
                <a:gd name="connsiteY156" fmla="*/ 1911442 h 3259230"/>
                <a:gd name="connsiteX157" fmla="*/ 853639 w 2101414"/>
                <a:gd name="connsiteY157" fmla="*/ 1901917 h 3259230"/>
                <a:gd name="connsiteX158" fmla="*/ 834589 w 2101414"/>
                <a:gd name="connsiteY158" fmla="*/ 1897155 h 3259230"/>
                <a:gd name="connsiteX159" fmla="*/ 806014 w 2101414"/>
                <a:gd name="connsiteY159" fmla="*/ 1901917 h 3259230"/>
                <a:gd name="connsiteX160" fmla="*/ 777439 w 2101414"/>
                <a:gd name="connsiteY160" fmla="*/ 1887630 h 3259230"/>
                <a:gd name="connsiteX161" fmla="*/ 706001 w 2101414"/>
                <a:gd name="connsiteY161" fmla="*/ 1892392 h 3259230"/>
                <a:gd name="connsiteX162" fmla="*/ 663139 w 2101414"/>
                <a:gd name="connsiteY162" fmla="*/ 1868580 h 3259230"/>
                <a:gd name="connsiteX163" fmla="*/ 596464 w 2101414"/>
                <a:gd name="connsiteY163" fmla="*/ 1849530 h 3259230"/>
                <a:gd name="connsiteX164" fmla="*/ 558364 w 2101414"/>
                <a:gd name="connsiteY164" fmla="*/ 1844767 h 3259230"/>
                <a:gd name="connsiteX165" fmla="*/ 515501 w 2101414"/>
                <a:gd name="connsiteY165" fmla="*/ 1849530 h 3259230"/>
                <a:gd name="connsiteX166" fmla="*/ 415489 w 2101414"/>
                <a:gd name="connsiteY166" fmla="*/ 1840005 h 3259230"/>
                <a:gd name="connsiteX167" fmla="*/ 344051 w 2101414"/>
                <a:gd name="connsiteY167" fmla="*/ 1830480 h 3259230"/>
                <a:gd name="connsiteX168" fmla="*/ 244039 w 2101414"/>
                <a:gd name="connsiteY168" fmla="*/ 1840005 h 3259230"/>
                <a:gd name="connsiteX169" fmla="*/ 196414 w 2101414"/>
                <a:gd name="connsiteY169" fmla="*/ 1849530 h 3259230"/>
                <a:gd name="connsiteX170" fmla="*/ 158314 w 2101414"/>
                <a:gd name="connsiteY170" fmla="*/ 1859055 h 3259230"/>
                <a:gd name="connsiteX171" fmla="*/ 129739 w 2101414"/>
                <a:gd name="connsiteY171" fmla="*/ 1868580 h 3259230"/>
                <a:gd name="connsiteX172" fmla="*/ 101164 w 2101414"/>
                <a:gd name="connsiteY172" fmla="*/ 1873342 h 3259230"/>
                <a:gd name="connsiteX173" fmla="*/ 72589 w 2101414"/>
                <a:gd name="connsiteY173" fmla="*/ 1863817 h 3259230"/>
                <a:gd name="connsiteX174" fmla="*/ 58301 w 2101414"/>
                <a:gd name="connsiteY174" fmla="*/ 1859055 h 3259230"/>
                <a:gd name="connsiteX175" fmla="*/ 29726 w 2101414"/>
                <a:gd name="connsiteY175" fmla="*/ 1840005 h 3259230"/>
                <a:gd name="connsiteX176" fmla="*/ 10676 w 2101414"/>
                <a:gd name="connsiteY176" fmla="*/ 1811430 h 3259230"/>
                <a:gd name="connsiteX177" fmla="*/ 1151 w 2101414"/>
                <a:gd name="connsiteY177" fmla="*/ 1773330 h 3259230"/>
                <a:gd name="connsiteX178" fmla="*/ 38931 w 2101414"/>
                <a:gd name="connsiteY178" fmla="*/ 1744755 h 3259230"/>
                <a:gd name="connsiteX179" fmla="*/ 31900 w 2101414"/>
                <a:gd name="connsiteY179" fmla="*/ 1716180 h 3259230"/>
                <a:gd name="connsiteX180" fmla="*/ 34297 w 2101414"/>
                <a:gd name="connsiteY180" fmla="*/ 1701892 h 3259230"/>
                <a:gd name="connsiteX181" fmla="*/ 15439 w 2101414"/>
                <a:gd name="connsiteY181" fmla="*/ 1687605 h 3259230"/>
                <a:gd name="connsiteX182" fmla="*/ 39251 w 2101414"/>
                <a:gd name="connsiteY182" fmla="*/ 1649505 h 3259230"/>
                <a:gd name="connsiteX183" fmla="*/ 67826 w 2101414"/>
                <a:gd name="connsiteY183" fmla="*/ 1630455 h 3259230"/>
                <a:gd name="connsiteX184" fmla="*/ 86876 w 2101414"/>
                <a:gd name="connsiteY184" fmla="*/ 1616167 h 3259230"/>
                <a:gd name="connsiteX185" fmla="*/ 120214 w 2101414"/>
                <a:gd name="connsiteY185" fmla="*/ 1606642 h 3259230"/>
                <a:gd name="connsiteX186" fmla="*/ 163076 w 2101414"/>
                <a:gd name="connsiteY186" fmla="*/ 1597117 h 3259230"/>
                <a:gd name="connsiteX187" fmla="*/ 234514 w 2101414"/>
                <a:gd name="connsiteY187" fmla="*/ 1611405 h 3259230"/>
                <a:gd name="connsiteX188" fmla="*/ 248801 w 2101414"/>
                <a:gd name="connsiteY188" fmla="*/ 1620930 h 3259230"/>
                <a:gd name="connsiteX189" fmla="*/ 277376 w 2101414"/>
                <a:gd name="connsiteY189" fmla="*/ 1630455 h 3259230"/>
                <a:gd name="connsiteX190" fmla="*/ 453589 w 2101414"/>
                <a:gd name="connsiteY190" fmla="*/ 1620930 h 3259230"/>
                <a:gd name="connsiteX191" fmla="*/ 486926 w 2101414"/>
                <a:gd name="connsiteY191" fmla="*/ 1611405 h 3259230"/>
                <a:gd name="connsiteX192" fmla="*/ 505976 w 2101414"/>
                <a:gd name="connsiteY192" fmla="*/ 1606642 h 3259230"/>
                <a:gd name="connsiteX193" fmla="*/ 586939 w 2101414"/>
                <a:gd name="connsiteY193" fmla="*/ 1592355 h 3259230"/>
                <a:gd name="connsiteX194" fmla="*/ 648851 w 2101414"/>
                <a:gd name="connsiteY194" fmla="*/ 1582830 h 3259230"/>
                <a:gd name="connsiteX195" fmla="*/ 867926 w 2101414"/>
                <a:gd name="connsiteY195" fmla="*/ 1573305 h 3259230"/>
                <a:gd name="connsiteX196" fmla="*/ 896501 w 2101414"/>
                <a:gd name="connsiteY196" fmla="*/ 1559017 h 3259230"/>
                <a:gd name="connsiteX197" fmla="*/ 934601 w 2101414"/>
                <a:gd name="connsiteY197" fmla="*/ 1549492 h 3259230"/>
                <a:gd name="connsiteX198" fmla="*/ 1001276 w 2101414"/>
                <a:gd name="connsiteY198" fmla="*/ 1554255 h 3259230"/>
                <a:gd name="connsiteX199" fmla="*/ 1025089 w 2101414"/>
                <a:gd name="connsiteY199" fmla="*/ 1559017 h 3259230"/>
                <a:gd name="connsiteX200" fmla="*/ 1077476 w 2101414"/>
                <a:gd name="connsiteY200" fmla="*/ 1563780 h 3259230"/>
                <a:gd name="connsiteX201" fmla="*/ 1115576 w 2101414"/>
                <a:gd name="connsiteY201" fmla="*/ 1554255 h 3259230"/>
                <a:gd name="connsiteX202" fmla="*/ 1167964 w 2101414"/>
                <a:gd name="connsiteY202" fmla="*/ 1539967 h 3259230"/>
                <a:gd name="connsiteX203" fmla="*/ 1234639 w 2101414"/>
                <a:gd name="connsiteY203" fmla="*/ 1535205 h 3259230"/>
                <a:gd name="connsiteX204" fmla="*/ 1282264 w 2101414"/>
                <a:gd name="connsiteY204" fmla="*/ 1530442 h 3259230"/>
                <a:gd name="connsiteX205" fmla="*/ 1296551 w 2101414"/>
                <a:gd name="connsiteY205" fmla="*/ 1525680 h 3259230"/>
                <a:gd name="connsiteX206" fmla="*/ 1301314 w 2101414"/>
                <a:gd name="connsiteY206" fmla="*/ 1511392 h 3259230"/>
                <a:gd name="connsiteX207" fmla="*/ 1310839 w 2101414"/>
                <a:gd name="connsiteY207" fmla="*/ 1497105 h 3259230"/>
                <a:gd name="connsiteX208" fmla="*/ 1339414 w 2101414"/>
                <a:gd name="connsiteY208" fmla="*/ 1473292 h 3259230"/>
                <a:gd name="connsiteX209" fmla="*/ 1348939 w 2101414"/>
                <a:gd name="connsiteY209" fmla="*/ 1459005 h 3259230"/>
                <a:gd name="connsiteX210" fmla="*/ 1377514 w 2101414"/>
                <a:gd name="connsiteY210" fmla="*/ 1439955 h 3259230"/>
                <a:gd name="connsiteX211" fmla="*/ 1406089 w 2101414"/>
                <a:gd name="connsiteY211" fmla="*/ 1430430 h 3259230"/>
                <a:gd name="connsiteX212" fmla="*/ 1434664 w 2101414"/>
                <a:gd name="connsiteY212" fmla="*/ 1406617 h 3259230"/>
                <a:gd name="connsiteX213" fmla="*/ 1444189 w 2101414"/>
                <a:gd name="connsiteY213" fmla="*/ 1378042 h 3259230"/>
                <a:gd name="connsiteX214" fmla="*/ 1425139 w 2101414"/>
                <a:gd name="connsiteY214" fmla="*/ 1325655 h 3259230"/>
                <a:gd name="connsiteX215" fmla="*/ 1396564 w 2101414"/>
                <a:gd name="connsiteY215" fmla="*/ 1301842 h 3259230"/>
                <a:gd name="connsiteX216" fmla="*/ 1387039 w 2101414"/>
                <a:gd name="connsiteY216" fmla="*/ 1287555 h 3259230"/>
                <a:gd name="connsiteX217" fmla="*/ 1372751 w 2101414"/>
                <a:gd name="connsiteY217" fmla="*/ 1268505 h 3259230"/>
                <a:gd name="connsiteX218" fmla="*/ 1353701 w 2101414"/>
                <a:gd name="connsiteY218" fmla="*/ 1239930 h 3259230"/>
                <a:gd name="connsiteX219" fmla="*/ 1339414 w 2101414"/>
                <a:gd name="connsiteY219" fmla="*/ 1230405 h 3259230"/>
                <a:gd name="connsiteX220" fmla="*/ 1325126 w 2101414"/>
                <a:gd name="connsiteY220" fmla="*/ 1201830 h 3259230"/>
                <a:gd name="connsiteX221" fmla="*/ 1315601 w 2101414"/>
                <a:gd name="connsiteY221" fmla="*/ 1173255 h 3259230"/>
                <a:gd name="connsiteX222" fmla="*/ 1310839 w 2101414"/>
                <a:gd name="connsiteY222" fmla="*/ 1158967 h 3259230"/>
                <a:gd name="connsiteX223" fmla="*/ 1306076 w 2101414"/>
                <a:gd name="connsiteY223" fmla="*/ 1144680 h 3259230"/>
                <a:gd name="connsiteX224" fmla="*/ 1296551 w 2101414"/>
                <a:gd name="connsiteY224" fmla="*/ 1111342 h 3259230"/>
                <a:gd name="connsiteX225" fmla="*/ 1282264 w 2101414"/>
                <a:gd name="connsiteY225" fmla="*/ 1101817 h 3259230"/>
                <a:gd name="connsiteX226" fmla="*/ 1258451 w 2101414"/>
                <a:gd name="connsiteY226" fmla="*/ 1106580 h 3259230"/>
                <a:gd name="connsiteX227" fmla="*/ 1182251 w 2101414"/>
                <a:gd name="connsiteY227" fmla="*/ 1097055 h 3259230"/>
                <a:gd name="connsiteX228" fmla="*/ 1172726 w 2101414"/>
                <a:gd name="connsiteY228" fmla="*/ 1068480 h 3259230"/>
                <a:gd name="connsiteX229" fmla="*/ 1177489 w 2101414"/>
                <a:gd name="connsiteY229" fmla="*/ 1006567 h 3259230"/>
                <a:gd name="connsiteX230" fmla="*/ 1187014 w 2101414"/>
                <a:gd name="connsiteY230" fmla="*/ 992280 h 3259230"/>
                <a:gd name="connsiteX231" fmla="*/ 1215589 w 2101414"/>
                <a:gd name="connsiteY231" fmla="*/ 968467 h 3259230"/>
                <a:gd name="connsiteX232" fmla="*/ 1229876 w 2101414"/>
                <a:gd name="connsiteY232" fmla="*/ 963705 h 3259230"/>
                <a:gd name="connsiteX233" fmla="*/ 1239401 w 2101414"/>
                <a:gd name="connsiteY233" fmla="*/ 949417 h 3259230"/>
                <a:gd name="connsiteX234" fmla="*/ 1267976 w 2101414"/>
                <a:gd name="connsiteY234" fmla="*/ 930367 h 3259230"/>
                <a:gd name="connsiteX235" fmla="*/ 1277501 w 2101414"/>
                <a:gd name="connsiteY235" fmla="*/ 901792 h 3259230"/>
                <a:gd name="connsiteX236" fmla="*/ 1282264 w 2101414"/>
                <a:gd name="connsiteY236" fmla="*/ 887505 h 3259230"/>
                <a:gd name="connsiteX237" fmla="*/ 1291789 w 2101414"/>
                <a:gd name="connsiteY237" fmla="*/ 873217 h 3259230"/>
                <a:gd name="connsiteX238" fmla="*/ 1287026 w 2101414"/>
                <a:gd name="connsiteY238" fmla="*/ 811305 h 3259230"/>
                <a:gd name="connsiteX239" fmla="*/ 1282264 w 2101414"/>
                <a:gd name="connsiteY239" fmla="*/ 797017 h 3259230"/>
                <a:gd name="connsiteX240" fmla="*/ 1267976 w 2101414"/>
                <a:gd name="connsiteY240" fmla="*/ 787492 h 3259230"/>
                <a:gd name="connsiteX241" fmla="*/ 1258451 w 2101414"/>
                <a:gd name="connsiteY241" fmla="*/ 758917 h 3259230"/>
                <a:gd name="connsiteX242" fmla="*/ 1253689 w 2101414"/>
                <a:gd name="connsiteY242" fmla="*/ 744630 h 3259230"/>
                <a:gd name="connsiteX243" fmla="*/ 1248926 w 2101414"/>
                <a:gd name="connsiteY243" fmla="*/ 725580 h 3259230"/>
                <a:gd name="connsiteX244" fmla="*/ 1244164 w 2101414"/>
                <a:gd name="connsiteY244" fmla="*/ 687480 h 3259230"/>
                <a:gd name="connsiteX245" fmla="*/ 1239401 w 2101414"/>
                <a:gd name="connsiteY245" fmla="*/ 673192 h 3259230"/>
                <a:gd name="connsiteX246" fmla="*/ 1229876 w 2101414"/>
                <a:gd name="connsiteY246" fmla="*/ 630330 h 3259230"/>
                <a:gd name="connsiteX247" fmla="*/ 1234639 w 2101414"/>
                <a:gd name="connsiteY247" fmla="*/ 596992 h 3259230"/>
                <a:gd name="connsiteX248" fmla="*/ 1239401 w 2101414"/>
                <a:gd name="connsiteY248" fmla="*/ 582705 h 3259230"/>
                <a:gd name="connsiteX249" fmla="*/ 1258451 w 2101414"/>
                <a:gd name="connsiteY249" fmla="*/ 577942 h 3259230"/>
                <a:gd name="connsiteX250" fmla="*/ 1282264 w 2101414"/>
                <a:gd name="connsiteY250" fmla="*/ 554130 h 3259230"/>
                <a:gd name="connsiteX251" fmla="*/ 1310839 w 2101414"/>
                <a:gd name="connsiteY251" fmla="*/ 525555 h 3259230"/>
                <a:gd name="connsiteX252" fmla="*/ 1315601 w 2101414"/>
                <a:gd name="connsiteY252" fmla="*/ 511267 h 3259230"/>
                <a:gd name="connsiteX253" fmla="*/ 1325126 w 2101414"/>
                <a:gd name="connsiteY253" fmla="*/ 496980 h 3259230"/>
                <a:gd name="connsiteX254" fmla="*/ 1329889 w 2101414"/>
                <a:gd name="connsiteY254" fmla="*/ 477930 h 3259230"/>
                <a:gd name="connsiteX255" fmla="*/ 1353701 w 2101414"/>
                <a:gd name="connsiteY255" fmla="*/ 411255 h 3259230"/>
                <a:gd name="connsiteX256" fmla="*/ 1363226 w 2101414"/>
                <a:gd name="connsiteY256" fmla="*/ 311242 h 3259230"/>
                <a:gd name="connsiteX257" fmla="*/ 1372751 w 2101414"/>
                <a:gd name="connsiteY257" fmla="*/ 268380 h 3259230"/>
                <a:gd name="connsiteX258" fmla="*/ 1377514 w 2101414"/>
                <a:gd name="connsiteY258" fmla="*/ 235042 h 3259230"/>
                <a:gd name="connsiteX259" fmla="*/ 1387039 w 2101414"/>
                <a:gd name="connsiteY259" fmla="*/ 206467 h 3259230"/>
                <a:gd name="connsiteX260" fmla="*/ 1391801 w 2101414"/>
                <a:gd name="connsiteY260" fmla="*/ 187417 h 3259230"/>
                <a:gd name="connsiteX261" fmla="*/ 1401326 w 2101414"/>
                <a:gd name="connsiteY261" fmla="*/ 92167 h 3259230"/>
                <a:gd name="connsiteX262" fmla="*/ 1425139 w 2101414"/>
                <a:gd name="connsiteY262" fmla="*/ 44542 h 3259230"/>
                <a:gd name="connsiteX263" fmla="*/ 1453714 w 2101414"/>
                <a:gd name="connsiteY263" fmla="*/ 20730 h 3259230"/>
                <a:gd name="connsiteX264" fmla="*/ 1482289 w 2101414"/>
                <a:gd name="connsiteY264" fmla="*/ 11205 h 3259230"/>
                <a:gd name="connsiteX265" fmla="*/ 1496576 w 2101414"/>
                <a:gd name="connsiteY265" fmla="*/ 6442 h 3259230"/>
                <a:gd name="connsiteX266" fmla="*/ 1510865 w 2101414"/>
                <a:gd name="connsiteY266" fmla="*/ 1680 h 3259230"/>
                <a:gd name="connsiteX267" fmla="*/ 1574821 w 2101414"/>
                <a:gd name="connsiteY267" fmla="*/ 1679 h 3259230"/>
                <a:gd name="connsiteX0" fmla="*/ 1574821 w 2101414"/>
                <a:gd name="connsiteY0" fmla="*/ 1679 h 3259230"/>
                <a:gd name="connsiteX1" fmla="*/ 1634689 w 2101414"/>
                <a:gd name="connsiteY1" fmla="*/ 42161 h 3259230"/>
                <a:gd name="connsiteX2" fmla="*/ 1648976 w 2101414"/>
                <a:gd name="connsiteY2" fmla="*/ 111217 h 3259230"/>
                <a:gd name="connsiteX3" fmla="*/ 1658501 w 2101414"/>
                <a:gd name="connsiteY3" fmla="*/ 154080 h 3259230"/>
                <a:gd name="connsiteX4" fmla="*/ 1668026 w 2101414"/>
                <a:gd name="connsiteY4" fmla="*/ 215992 h 3259230"/>
                <a:gd name="connsiteX5" fmla="*/ 1677551 w 2101414"/>
                <a:gd name="connsiteY5" fmla="*/ 249330 h 3259230"/>
                <a:gd name="connsiteX6" fmla="*/ 1691839 w 2101414"/>
                <a:gd name="connsiteY6" fmla="*/ 325530 h 3259230"/>
                <a:gd name="connsiteX7" fmla="*/ 1701364 w 2101414"/>
                <a:gd name="connsiteY7" fmla="*/ 354105 h 3259230"/>
                <a:gd name="connsiteX8" fmla="*/ 1706126 w 2101414"/>
                <a:gd name="connsiteY8" fmla="*/ 368392 h 3259230"/>
                <a:gd name="connsiteX9" fmla="*/ 1715651 w 2101414"/>
                <a:gd name="connsiteY9" fmla="*/ 382680 h 3259230"/>
                <a:gd name="connsiteX10" fmla="*/ 1725176 w 2101414"/>
                <a:gd name="connsiteY10" fmla="*/ 411255 h 3259230"/>
                <a:gd name="connsiteX11" fmla="*/ 1744226 w 2101414"/>
                <a:gd name="connsiteY11" fmla="*/ 439830 h 3259230"/>
                <a:gd name="connsiteX12" fmla="*/ 1748989 w 2101414"/>
                <a:gd name="connsiteY12" fmla="*/ 454117 h 3259230"/>
                <a:gd name="connsiteX13" fmla="*/ 1772801 w 2101414"/>
                <a:gd name="connsiteY13" fmla="*/ 482692 h 3259230"/>
                <a:gd name="connsiteX14" fmla="*/ 1787089 w 2101414"/>
                <a:gd name="connsiteY14" fmla="*/ 487455 h 3259230"/>
                <a:gd name="connsiteX15" fmla="*/ 1796614 w 2101414"/>
                <a:gd name="connsiteY15" fmla="*/ 501742 h 3259230"/>
                <a:gd name="connsiteX16" fmla="*/ 1825189 w 2101414"/>
                <a:gd name="connsiteY16" fmla="*/ 520792 h 3259230"/>
                <a:gd name="connsiteX17" fmla="*/ 1853764 w 2101414"/>
                <a:gd name="connsiteY17" fmla="*/ 563655 h 3259230"/>
                <a:gd name="connsiteX18" fmla="*/ 1863289 w 2101414"/>
                <a:gd name="connsiteY18" fmla="*/ 577942 h 3259230"/>
                <a:gd name="connsiteX19" fmla="*/ 1858526 w 2101414"/>
                <a:gd name="connsiteY19" fmla="*/ 611280 h 3259230"/>
                <a:gd name="connsiteX20" fmla="*/ 1849001 w 2101414"/>
                <a:gd name="connsiteY20" fmla="*/ 673192 h 3259230"/>
                <a:gd name="connsiteX21" fmla="*/ 1839476 w 2101414"/>
                <a:gd name="connsiteY21" fmla="*/ 701767 h 3259230"/>
                <a:gd name="connsiteX22" fmla="*/ 1829951 w 2101414"/>
                <a:gd name="connsiteY22" fmla="*/ 716055 h 3259230"/>
                <a:gd name="connsiteX23" fmla="*/ 1825189 w 2101414"/>
                <a:gd name="connsiteY23" fmla="*/ 735105 h 3259230"/>
                <a:gd name="connsiteX24" fmla="*/ 1820426 w 2101414"/>
                <a:gd name="connsiteY24" fmla="*/ 749392 h 3259230"/>
                <a:gd name="connsiteX25" fmla="*/ 1825189 w 2101414"/>
                <a:gd name="connsiteY25" fmla="*/ 777967 h 3259230"/>
                <a:gd name="connsiteX26" fmla="*/ 1834714 w 2101414"/>
                <a:gd name="connsiteY26" fmla="*/ 806542 h 3259230"/>
                <a:gd name="connsiteX27" fmla="*/ 1839476 w 2101414"/>
                <a:gd name="connsiteY27" fmla="*/ 820830 h 3259230"/>
                <a:gd name="connsiteX28" fmla="*/ 1849001 w 2101414"/>
                <a:gd name="connsiteY28" fmla="*/ 835117 h 3259230"/>
                <a:gd name="connsiteX29" fmla="*/ 1853764 w 2101414"/>
                <a:gd name="connsiteY29" fmla="*/ 854167 h 3259230"/>
                <a:gd name="connsiteX30" fmla="*/ 1863289 w 2101414"/>
                <a:gd name="connsiteY30" fmla="*/ 954180 h 3259230"/>
                <a:gd name="connsiteX31" fmla="*/ 1868051 w 2101414"/>
                <a:gd name="connsiteY31" fmla="*/ 992280 h 3259230"/>
                <a:gd name="connsiteX32" fmla="*/ 1863289 w 2101414"/>
                <a:gd name="connsiteY32" fmla="*/ 1016092 h 3259230"/>
                <a:gd name="connsiteX33" fmla="*/ 1849001 w 2101414"/>
                <a:gd name="connsiteY33" fmla="*/ 1087530 h 3259230"/>
                <a:gd name="connsiteX34" fmla="*/ 1839476 w 2101414"/>
                <a:gd name="connsiteY34" fmla="*/ 1116105 h 3259230"/>
                <a:gd name="connsiteX35" fmla="*/ 1829951 w 2101414"/>
                <a:gd name="connsiteY35" fmla="*/ 1144680 h 3259230"/>
                <a:gd name="connsiteX36" fmla="*/ 1815664 w 2101414"/>
                <a:gd name="connsiteY36" fmla="*/ 1187542 h 3259230"/>
                <a:gd name="connsiteX37" fmla="*/ 1810901 w 2101414"/>
                <a:gd name="connsiteY37" fmla="*/ 1201830 h 3259230"/>
                <a:gd name="connsiteX38" fmla="*/ 1777564 w 2101414"/>
                <a:gd name="connsiteY38" fmla="*/ 1244692 h 3259230"/>
                <a:gd name="connsiteX39" fmla="*/ 1768039 w 2101414"/>
                <a:gd name="connsiteY39" fmla="*/ 1258980 h 3259230"/>
                <a:gd name="connsiteX40" fmla="*/ 1739464 w 2101414"/>
                <a:gd name="connsiteY40" fmla="*/ 1278030 h 3259230"/>
                <a:gd name="connsiteX41" fmla="*/ 1729939 w 2101414"/>
                <a:gd name="connsiteY41" fmla="*/ 1292317 h 3259230"/>
                <a:gd name="connsiteX42" fmla="*/ 1701364 w 2101414"/>
                <a:gd name="connsiteY42" fmla="*/ 1311367 h 3259230"/>
                <a:gd name="connsiteX43" fmla="*/ 1691839 w 2101414"/>
                <a:gd name="connsiteY43" fmla="*/ 1325655 h 3259230"/>
                <a:gd name="connsiteX44" fmla="*/ 1677551 w 2101414"/>
                <a:gd name="connsiteY44" fmla="*/ 1335180 h 3259230"/>
                <a:gd name="connsiteX45" fmla="*/ 1668026 w 2101414"/>
                <a:gd name="connsiteY45" fmla="*/ 1378042 h 3259230"/>
                <a:gd name="connsiteX46" fmla="*/ 1682314 w 2101414"/>
                <a:gd name="connsiteY46" fmla="*/ 1406617 h 3259230"/>
                <a:gd name="connsiteX47" fmla="*/ 1696601 w 2101414"/>
                <a:gd name="connsiteY47" fmla="*/ 1416142 h 3259230"/>
                <a:gd name="connsiteX48" fmla="*/ 1734701 w 2101414"/>
                <a:gd name="connsiteY48" fmla="*/ 1439955 h 3259230"/>
                <a:gd name="connsiteX49" fmla="*/ 1748989 w 2101414"/>
                <a:gd name="connsiteY49" fmla="*/ 1444717 h 3259230"/>
                <a:gd name="connsiteX50" fmla="*/ 1758514 w 2101414"/>
                <a:gd name="connsiteY50" fmla="*/ 1459005 h 3259230"/>
                <a:gd name="connsiteX51" fmla="*/ 1791851 w 2101414"/>
                <a:gd name="connsiteY51" fmla="*/ 1497105 h 3259230"/>
                <a:gd name="connsiteX52" fmla="*/ 1810901 w 2101414"/>
                <a:gd name="connsiteY52" fmla="*/ 1539967 h 3259230"/>
                <a:gd name="connsiteX53" fmla="*/ 1825189 w 2101414"/>
                <a:gd name="connsiteY53" fmla="*/ 1544730 h 3259230"/>
                <a:gd name="connsiteX54" fmla="*/ 1829951 w 2101414"/>
                <a:gd name="connsiteY54" fmla="*/ 1559017 h 3259230"/>
                <a:gd name="connsiteX55" fmla="*/ 1858526 w 2101414"/>
                <a:gd name="connsiteY55" fmla="*/ 1578067 h 3259230"/>
                <a:gd name="connsiteX56" fmla="*/ 1877576 w 2101414"/>
                <a:gd name="connsiteY56" fmla="*/ 1620930 h 3259230"/>
                <a:gd name="connsiteX57" fmla="*/ 1891864 w 2101414"/>
                <a:gd name="connsiteY57" fmla="*/ 1630455 h 3259230"/>
                <a:gd name="connsiteX58" fmla="*/ 1939489 w 2101414"/>
                <a:gd name="connsiteY58" fmla="*/ 1644742 h 3259230"/>
                <a:gd name="connsiteX59" fmla="*/ 1953776 w 2101414"/>
                <a:gd name="connsiteY59" fmla="*/ 1649505 h 3259230"/>
                <a:gd name="connsiteX60" fmla="*/ 1982351 w 2101414"/>
                <a:gd name="connsiteY60" fmla="*/ 1663792 h 3259230"/>
                <a:gd name="connsiteX61" fmla="*/ 2025214 w 2101414"/>
                <a:gd name="connsiteY61" fmla="*/ 1692367 h 3259230"/>
                <a:gd name="connsiteX62" fmla="*/ 2039501 w 2101414"/>
                <a:gd name="connsiteY62" fmla="*/ 1701892 h 3259230"/>
                <a:gd name="connsiteX63" fmla="*/ 2049026 w 2101414"/>
                <a:gd name="connsiteY63" fmla="*/ 1716180 h 3259230"/>
                <a:gd name="connsiteX64" fmla="*/ 2063314 w 2101414"/>
                <a:gd name="connsiteY64" fmla="*/ 1725705 h 3259230"/>
                <a:gd name="connsiteX65" fmla="*/ 2072839 w 2101414"/>
                <a:gd name="connsiteY65" fmla="*/ 1754280 h 3259230"/>
                <a:gd name="connsiteX66" fmla="*/ 2077601 w 2101414"/>
                <a:gd name="connsiteY66" fmla="*/ 1768567 h 3259230"/>
                <a:gd name="connsiteX67" fmla="*/ 2082364 w 2101414"/>
                <a:gd name="connsiteY67" fmla="*/ 1782855 h 3259230"/>
                <a:gd name="connsiteX68" fmla="*/ 2087126 w 2101414"/>
                <a:gd name="connsiteY68" fmla="*/ 1806667 h 3259230"/>
                <a:gd name="connsiteX69" fmla="*/ 2091889 w 2101414"/>
                <a:gd name="connsiteY69" fmla="*/ 1820955 h 3259230"/>
                <a:gd name="connsiteX70" fmla="*/ 2101414 w 2101414"/>
                <a:gd name="connsiteY70" fmla="*/ 1859055 h 3259230"/>
                <a:gd name="connsiteX71" fmla="*/ 2091889 w 2101414"/>
                <a:gd name="connsiteY71" fmla="*/ 1935255 h 3259230"/>
                <a:gd name="connsiteX72" fmla="*/ 2082364 w 2101414"/>
                <a:gd name="connsiteY72" fmla="*/ 1963830 h 3259230"/>
                <a:gd name="connsiteX73" fmla="*/ 2077601 w 2101414"/>
                <a:gd name="connsiteY73" fmla="*/ 1978117 h 3259230"/>
                <a:gd name="connsiteX74" fmla="*/ 2058551 w 2101414"/>
                <a:gd name="connsiteY74" fmla="*/ 2006692 h 3259230"/>
                <a:gd name="connsiteX75" fmla="*/ 2044264 w 2101414"/>
                <a:gd name="connsiteY75" fmla="*/ 2035267 h 3259230"/>
                <a:gd name="connsiteX76" fmla="*/ 2029976 w 2101414"/>
                <a:gd name="connsiteY76" fmla="*/ 2044792 h 3259230"/>
                <a:gd name="connsiteX77" fmla="*/ 2020451 w 2101414"/>
                <a:gd name="connsiteY77" fmla="*/ 2059080 h 3259230"/>
                <a:gd name="connsiteX78" fmla="*/ 2006164 w 2101414"/>
                <a:gd name="connsiteY78" fmla="*/ 2063842 h 3259230"/>
                <a:gd name="connsiteX79" fmla="*/ 1944251 w 2101414"/>
                <a:gd name="connsiteY79" fmla="*/ 2078130 h 3259230"/>
                <a:gd name="connsiteX80" fmla="*/ 1929964 w 2101414"/>
                <a:gd name="connsiteY80" fmla="*/ 2092417 h 3259230"/>
                <a:gd name="connsiteX81" fmla="*/ 1915676 w 2101414"/>
                <a:gd name="connsiteY81" fmla="*/ 2101942 h 3259230"/>
                <a:gd name="connsiteX82" fmla="*/ 1896626 w 2101414"/>
                <a:gd name="connsiteY82" fmla="*/ 2130517 h 3259230"/>
                <a:gd name="connsiteX83" fmla="*/ 1868051 w 2101414"/>
                <a:gd name="connsiteY83" fmla="*/ 2173380 h 3259230"/>
                <a:gd name="connsiteX84" fmla="*/ 1849001 w 2101414"/>
                <a:gd name="connsiteY84" fmla="*/ 2201955 h 3259230"/>
                <a:gd name="connsiteX85" fmla="*/ 1839476 w 2101414"/>
                <a:gd name="connsiteY85" fmla="*/ 2216242 h 3259230"/>
                <a:gd name="connsiteX86" fmla="*/ 1810901 w 2101414"/>
                <a:gd name="connsiteY86" fmla="*/ 2273392 h 3259230"/>
                <a:gd name="connsiteX87" fmla="*/ 1801376 w 2101414"/>
                <a:gd name="connsiteY87" fmla="*/ 2287680 h 3259230"/>
                <a:gd name="connsiteX88" fmla="*/ 1791851 w 2101414"/>
                <a:gd name="connsiteY88" fmla="*/ 2316255 h 3259230"/>
                <a:gd name="connsiteX89" fmla="*/ 1787089 w 2101414"/>
                <a:gd name="connsiteY89" fmla="*/ 2330542 h 3259230"/>
                <a:gd name="connsiteX90" fmla="*/ 1796614 w 2101414"/>
                <a:gd name="connsiteY90" fmla="*/ 2363880 h 3259230"/>
                <a:gd name="connsiteX91" fmla="*/ 1806139 w 2101414"/>
                <a:gd name="connsiteY91" fmla="*/ 2392455 h 3259230"/>
                <a:gd name="connsiteX92" fmla="*/ 1810901 w 2101414"/>
                <a:gd name="connsiteY92" fmla="*/ 2406742 h 3259230"/>
                <a:gd name="connsiteX93" fmla="*/ 1820426 w 2101414"/>
                <a:gd name="connsiteY93" fmla="*/ 2449605 h 3259230"/>
                <a:gd name="connsiteX94" fmla="*/ 1829951 w 2101414"/>
                <a:gd name="connsiteY94" fmla="*/ 2463892 h 3259230"/>
                <a:gd name="connsiteX95" fmla="*/ 1839476 w 2101414"/>
                <a:gd name="connsiteY95" fmla="*/ 2492467 h 3259230"/>
                <a:gd name="connsiteX96" fmla="*/ 1863289 w 2101414"/>
                <a:gd name="connsiteY96" fmla="*/ 2535330 h 3259230"/>
                <a:gd name="connsiteX97" fmla="*/ 1858526 w 2101414"/>
                <a:gd name="connsiteY97" fmla="*/ 2678205 h 3259230"/>
                <a:gd name="connsiteX98" fmla="*/ 1858526 w 2101414"/>
                <a:gd name="connsiteY98" fmla="*/ 2721067 h 3259230"/>
                <a:gd name="connsiteX99" fmla="*/ 1858526 w 2101414"/>
                <a:gd name="connsiteY99" fmla="*/ 3025867 h 3259230"/>
                <a:gd name="connsiteX100" fmla="*/ 1853764 w 2101414"/>
                <a:gd name="connsiteY100" fmla="*/ 3059205 h 3259230"/>
                <a:gd name="connsiteX101" fmla="*/ 1844239 w 2101414"/>
                <a:gd name="connsiteY101" fmla="*/ 3125880 h 3259230"/>
                <a:gd name="connsiteX102" fmla="*/ 1839476 w 2101414"/>
                <a:gd name="connsiteY102" fmla="*/ 3140167 h 3259230"/>
                <a:gd name="connsiteX103" fmla="*/ 1820426 w 2101414"/>
                <a:gd name="connsiteY103" fmla="*/ 3168742 h 3259230"/>
                <a:gd name="connsiteX104" fmla="*/ 1815664 w 2101414"/>
                <a:gd name="connsiteY104" fmla="*/ 3183030 h 3259230"/>
                <a:gd name="connsiteX105" fmla="*/ 1772801 w 2101414"/>
                <a:gd name="connsiteY105" fmla="*/ 3202080 h 3259230"/>
                <a:gd name="connsiteX106" fmla="*/ 1729939 w 2101414"/>
                <a:gd name="connsiteY106" fmla="*/ 3225892 h 3259230"/>
                <a:gd name="connsiteX107" fmla="*/ 1715651 w 2101414"/>
                <a:gd name="connsiteY107" fmla="*/ 3235417 h 3259230"/>
                <a:gd name="connsiteX108" fmla="*/ 1677551 w 2101414"/>
                <a:gd name="connsiteY108" fmla="*/ 3244942 h 3259230"/>
                <a:gd name="connsiteX109" fmla="*/ 1582301 w 2101414"/>
                <a:gd name="connsiteY109" fmla="*/ 3254467 h 3259230"/>
                <a:gd name="connsiteX110" fmla="*/ 1563251 w 2101414"/>
                <a:gd name="connsiteY110" fmla="*/ 3259230 h 3259230"/>
                <a:gd name="connsiteX111" fmla="*/ 1501339 w 2101414"/>
                <a:gd name="connsiteY111" fmla="*/ 3254467 h 3259230"/>
                <a:gd name="connsiteX112" fmla="*/ 1468001 w 2101414"/>
                <a:gd name="connsiteY112" fmla="*/ 3244942 h 3259230"/>
                <a:gd name="connsiteX113" fmla="*/ 1434664 w 2101414"/>
                <a:gd name="connsiteY113" fmla="*/ 3240180 h 3259230"/>
                <a:gd name="connsiteX114" fmla="*/ 1420376 w 2101414"/>
                <a:gd name="connsiteY114" fmla="*/ 3235417 h 3259230"/>
                <a:gd name="connsiteX115" fmla="*/ 1367989 w 2101414"/>
                <a:gd name="connsiteY115" fmla="*/ 3225892 h 3259230"/>
                <a:gd name="connsiteX116" fmla="*/ 1348939 w 2101414"/>
                <a:gd name="connsiteY116" fmla="*/ 3221130 h 3259230"/>
                <a:gd name="connsiteX117" fmla="*/ 1320364 w 2101414"/>
                <a:gd name="connsiteY117" fmla="*/ 3211605 h 3259230"/>
                <a:gd name="connsiteX118" fmla="*/ 1291789 w 2101414"/>
                <a:gd name="connsiteY118" fmla="*/ 3197317 h 3259230"/>
                <a:gd name="connsiteX119" fmla="*/ 1263214 w 2101414"/>
                <a:gd name="connsiteY119" fmla="*/ 3183030 h 3259230"/>
                <a:gd name="connsiteX120" fmla="*/ 1248926 w 2101414"/>
                <a:gd name="connsiteY120" fmla="*/ 3173505 h 3259230"/>
                <a:gd name="connsiteX121" fmla="*/ 1239401 w 2101414"/>
                <a:gd name="connsiteY121" fmla="*/ 3144930 h 3259230"/>
                <a:gd name="connsiteX122" fmla="*/ 1239401 w 2101414"/>
                <a:gd name="connsiteY122" fmla="*/ 3002055 h 3259230"/>
                <a:gd name="connsiteX123" fmla="*/ 1229876 w 2101414"/>
                <a:gd name="connsiteY123" fmla="*/ 2968717 h 3259230"/>
                <a:gd name="connsiteX124" fmla="*/ 1234639 w 2101414"/>
                <a:gd name="connsiteY124" fmla="*/ 2911567 h 3259230"/>
                <a:gd name="connsiteX125" fmla="*/ 1244164 w 2101414"/>
                <a:gd name="connsiteY125" fmla="*/ 2868705 h 3259230"/>
                <a:gd name="connsiteX126" fmla="*/ 1239401 w 2101414"/>
                <a:gd name="connsiteY126" fmla="*/ 2792505 h 3259230"/>
                <a:gd name="connsiteX127" fmla="*/ 1244164 w 2101414"/>
                <a:gd name="connsiteY127" fmla="*/ 2730592 h 3259230"/>
                <a:gd name="connsiteX128" fmla="*/ 1244164 w 2101414"/>
                <a:gd name="connsiteY128" fmla="*/ 2659155 h 3259230"/>
                <a:gd name="connsiteX129" fmla="*/ 1234639 w 2101414"/>
                <a:gd name="connsiteY129" fmla="*/ 2592480 h 3259230"/>
                <a:gd name="connsiteX130" fmla="*/ 1229876 w 2101414"/>
                <a:gd name="connsiteY130" fmla="*/ 2578192 h 3259230"/>
                <a:gd name="connsiteX131" fmla="*/ 1234639 w 2101414"/>
                <a:gd name="connsiteY131" fmla="*/ 2521042 h 3259230"/>
                <a:gd name="connsiteX132" fmla="*/ 1239401 w 2101414"/>
                <a:gd name="connsiteY132" fmla="*/ 2506755 h 3259230"/>
                <a:gd name="connsiteX133" fmla="*/ 1253689 w 2101414"/>
                <a:gd name="connsiteY133" fmla="*/ 2459130 h 3259230"/>
                <a:gd name="connsiteX134" fmla="*/ 1258451 w 2101414"/>
                <a:gd name="connsiteY134" fmla="*/ 2444842 h 3259230"/>
                <a:gd name="connsiteX135" fmla="*/ 1277501 w 2101414"/>
                <a:gd name="connsiteY135" fmla="*/ 2416267 h 3259230"/>
                <a:gd name="connsiteX136" fmla="*/ 1291789 w 2101414"/>
                <a:gd name="connsiteY136" fmla="*/ 2368642 h 3259230"/>
                <a:gd name="connsiteX137" fmla="*/ 1296551 w 2101414"/>
                <a:gd name="connsiteY137" fmla="*/ 2354355 h 3259230"/>
                <a:gd name="connsiteX138" fmla="*/ 1282264 w 2101414"/>
                <a:gd name="connsiteY138" fmla="*/ 2297205 h 3259230"/>
                <a:gd name="connsiteX139" fmla="*/ 1272739 w 2101414"/>
                <a:gd name="connsiteY139" fmla="*/ 2282917 h 3259230"/>
                <a:gd name="connsiteX140" fmla="*/ 1263214 w 2101414"/>
                <a:gd name="connsiteY140" fmla="*/ 2240055 h 3259230"/>
                <a:gd name="connsiteX141" fmla="*/ 1258451 w 2101414"/>
                <a:gd name="connsiteY141" fmla="*/ 2197192 h 3259230"/>
                <a:gd name="connsiteX142" fmla="*/ 1248926 w 2101414"/>
                <a:gd name="connsiteY142" fmla="*/ 2163855 h 3259230"/>
                <a:gd name="connsiteX143" fmla="*/ 1253689 w 2101414"/>
                <a:gd name="connsiteY143" fmla="*/ 2059080 h 3259230"/>
                <a:gd name="connsiteX144" fmla="*/ 1263214 w 2101414"/>
                <a:gd name="connsiteY144" fmla="*/ 2011455 h 3259230"/>
                <a:gd name="connsiteX145" fmla="*/ 1258451 w 2101414"/>
                <a:gd name="connsiteY145" fmla="*/ 1959067 h 3259230"/>
                <a:gd name="connsiteX146" fmla="*/ 1215589 w 2101414"/>
                <a:gd name="connsiteY146" fmla="*/ 1935255 h 3259230"/>
                <a:gd name="connsiteX147" fmla="*/ 1201301 w 2101414"/>
                <a:gd name="connsiteY147" fmla="*/ 1940017 h 3259230"/>
                <a:gd name="connsiteX148" fmla="*/ 1163201 w 2101414"/>
                <a:gd name="connsiteY148" fmla="*/ 1930492 h 3259230"/>
                <a:gd name="connsiteX149" fmla="*/ 1148914 w 2101414"/>
                <a:gd name="connsiteY149" fmla="*/ 1920967 h 3259230"/>
                <a:gd name="connsiteX150" fmla="*/ 1120339 w 2101414"/>
                <a:gd name="connsiteY150" fmla="*/ 1911442 h 3259230"/>
                <a:gd name="connsiteX151" fmla="*/ 1106051 w 2101414"/>
                <a:gd name="connsiteY151" fmla="*/ 1906680 h 3259230"/>
                <a:gd name="connsiteX152" fmla="*/ 1039376 w 2101414"/>
                <a:gd name="connsiteY152" fmla="*/ 1916205 h 3259230"/>
                <a:gd name="connsiteX153" fmla="*/ 1006039 w 2101414"/>
                <a:gd name="connsiteY153" fmla="*/ 1911442 h 3259230"/>
                <a:gd name="connsiteX154" fmla="*/ 944126 w 2101414"/>
                <a:gd name="connsiteY154" fmla="*/ 1920967 h 3259230"/>
                <a:gd name="connsiteX155" fmla="*/ 882214 w 2101414"/>
                <a:gd name="connsiteY155" fmla="*/ 1916205 h 3259230"/>
                <a:gd name="connsiteX156" fmla="*/ 867926 w 2101414"/>
                <a:gd name="connsiteY156" fmla="*/ 1911442 h 3259230"/>
                <a:gd name="connsiteX157" fmla="*/ 853639 w 2101414"/>
                <a:gd name="connsiteY157" fmla="*/ 1901917 h 3259230"/>
                <a:gd name="connsiteX158" fmla="*/ 834589 w 2101414"/>
                <a:gd name="connsiteY158" fmla="*/ 1897155 h 3259230"/>
                <a:gd name="connsiteX159" fmla="*/ 806014 w 2101414"/>
                <a:gd name="connsiteY159" fmla="*/ 1901917 h 3259230"/>
                <a:gd name="connsiteX160" fmla="*/ 777439 w 2101414"/>
                <a:gd name="connsiteY160" fmla="*/ 1887630 h 3259230"/>
                <a:gd name="connsiteX161" fmla="*/ 706001 w 2101414"/>
                <a:gd name="connsiteY161" fmla="*/ 1892392 h 3259230"/>
                <a:gd name="connsiteX162" fmla="*/ 663139 w 2101414"/>
                <a:gd name="connsiteY162" fmla="*/ 1868580 h 3259230"/>
                <a:gd name="connsiteX163" fmla="*/ 596464 w 2101414"/>
                <a:gd name="connsiteY163" fmla="*/ 1849530 h 3259230"/>
                <a:gd name="connsiteX164" fmla="*/ 558364 w 2101414"/>
                <a:gd name="connsiteY164" fmla="*/ 1844767 h 3259230"/>
                <a:gd name="connsiteX165" fmla="*/ 515501 w 2101414"/>
                <a:gd name="connsiteY165" fmla="*/ 1849530 h 3259230"/>
                <a:gd name="connsiteX166" fmla="*/ 415489 w 2101414"/>
                <a:gd name="connsiteY166" fmla="*/ 1840005 h 3259230"/>
                <a:gd name="connsiteX167" fmla="*/ 344051 w 2101414"/>
                <a:gd name="connsiteY167" fmla="*/ 1830480 h 3259230"/>
                <a:gd name="connsiteX168" fmla="*/ 244039 w 2101414"/>
                <a:gd name="connsiteY168" fmla="*/ 1840005 h 3259230"/>
                <a:gd name="connsiteX169" fmla="*/ 196414 w 2101414"/>
                <a:gd name="connsiteY169" fmla="*/ 1849530 h 3259230"/>
                <a:gd name="connsiteX170" fmla="*/ 158314 w 2101414"/>
                <a:gd name="connsiteY170" fmla="*/ 1859055 h 3259230"/>
                <a:gd name="connsiteX171" fmla="*/ 129739 w 2101414"/>
                <a:gd name="connsiteY171" fmla="*/ 1868580 h 3259230"/>
                <a:gd name="connsiteX172" fmla="*/ 101164 w 2101414"/>
                <a:gd name="connsiteY172" fmla="*/ 1873342 h 3259230"/>
                <a:gd name="connsiteX173" fmla="*/ 72589 w 2101414"/>
                <a:gd name="connsiteY173" fmla="*/ 1863817 h 3259230"/>
                <a:gd name="connsiteX174" fmla="*/ 58301 w 2101414"/>
                <a:gd name="connsiteY174" fmla="*/ 1859055 h 3259230"/>
                <a:gd name="connsiteX175" fmla="*/ 29726 w 2101414"/>
                <a:gd name="connsiteY175" fmla="*/ 1840005 h 3259230"/>
                <a:gd name="connsiteX176" fmla="*/ 10676 w 2101414"/>
                <a:gd name="connsiteY176" fmla="*/ 1811430 h 3259230"/>
                <a:gd name="connsiteX177" fmla="*/ 1151 w 2101414"/>
                <a:gd name="connsiteY177" fmla="*/ 1773330 h 3259230"/>
                <a:gd name="connsiteX178" fmla="*/ 38931 w 2101414"/>
                <a:gd name="connsiteY178" fmla="*/ 1744755 h 3259230"/>
                <a:gd name="connsiteX179" fmla="*/ 31900 w 2101414"/>
                <a:gd name="connsiteY179" fmla="*/ 1716180 h 3259230"/>
                <a:gd name="connsiteX180" fmla="*/ 34297 w 2101414"/>
                <a:gd name="connsiteY180" fmla="*/ 1701892 h 3259230"/>
                <a:gd name="connsiteX181" fmla="*/ 39251 w 2101414"/>
                <a:gd name="connsiteY181" fmla="*/ 1649505 h 3259230"/>
                <a:gd name="connsiteX182" fmla="*/ 67826 w 2101414"/>
                <a:gd name="connsiteY182" fmla="*/ 1630455 h 3259230"/>
                <a:gd name="connsiteX183" fmla="*/ 86876 w 2101414"/>
                <a:gd name="connsiteY183" fmla="*/ 1616167 h 3259230"/>
                <a:gd name="connsiteX184" fmla="*/ 120214 w 2101414"/>
                <a:gd name="connsiteY184" fmla="*/ 1606642 h 3259230"/>
                <a:gd name="connsiteX185" fmla="*/ 163076 w 2101414"/>
                <a:gd name="connsiteY185" fmla="*/ 1597117 h 3259230"/>
                <a:gd name="connsiteX186" fmla="*/ 234514 w 2101414"/>
                <a:gd name="connsiteY186" fmla="*/ 1611405 h 3259230"/>
                <a:gd name="connsiteX187" fmla="*/ 248801 w 2101414"/>
                <a:gd name="connsiteY187" fmla="*/ 1620930 h 3259230"/>
                <a:gd name="connsiteX188" fmla="*/ 277376 w 2101414"/>
                <a:gd name="connsiteY188" fmla="*/ 1630455 h 3259230"/>
                <a:gd name="connsiteX189" fmla="*/ 453589 w 2101414"/>
                <a:gd name="connsiteY189" fmla="*/ 1620930 h 3259230"/>
                <a:gd name="connsiteX190" fmla="*/ 486926 w 2101414"/>
                <a:gd name="connsiteY190" fmla="*/ 1611405 h 3259230"/>
                <a:gd name="connsiteX191" fmla="*/ 505976 w 2101414"/>
                <a:gd name="connsiteY191" fmla="*/ 1606642 h 3259230"/>
                <a:gd name="connsiteX192" fmla="*/ 586939 w 2101414"/>
                <a:gd name="connsiteY192" fmla="*/ 1592355 h 3259230"/>
                <a:gd name="connsiteX193" fmla="*/ 648851 w 2101414"/>
                <a:gd name="connsiteY193" fmla="*/ 1582830 h 3259230"/>
                <a:gd name="connsiteX194" fmla="*/ 867926 w 2101414"/>
                <a:gd name="connsiteY194" fmla="*/ 1573305 h 3259230"/>
                <a:gd name="connsiteX195" fmla="*/ 896501 w 2101414"/>
                <a:gd name="connsiteY195" fmla="*/ 1559017 h 3259230"/>
                <a:gd name="connsiteX196" fmla="*/ 934601 w 2101414"/>
                <a:gd name="connsiteY196" fmla="*/ 1549492 h 3259230"/>
                <a:gd name="connsiteX197" fmla="*/ 1001276 w 2101414"/>
                <a:gd name="connsiteY197" fmla="*/ 1554255 h 3259230"/>
                <a:gd name="connsiteX198" fmla="*/ 1025089 w 2101414"/>
                <a:gd name="connsiteY198" fmla="*/ 1559017 h 3259230"/>
                <a:gd name="connsiteX199" fmla="*/ 1077476 w 2101414"/>
                <a:gd name="connsiteY199" fmla="*/ 1563780 h 3259230"/>
                <a:gd name="connsiteX200" fmla="*/ 1115576 w 2101414"/>
                <a:gd name="connsiteY200" fmla="*/ 1554255 h 3259230"/>
                <a:gd name="connsiteX201" fmla="*/ 1167964 w 2101414"/>
                <a:gd name="connsiteY201" fmla="*/ 1539967 h 3259230"/>
                <a:gd name="connsiteX202" fmla="*/ 1234639 w 2101414"/>
                <a:gd name="connsiteY202" fmla="*/ 1535205 h 3259230"/>
                <a:gd name="connsiteX203" fmla="*/ 1282264 w 2101414"/>
                <a:gd name="connsiteY203" fmla="*/ 1530442 h 3259230"/>
                <a:gd name="connsiteX204" fmla="*/ 1296551 w 2101414"/>
                <a:gd name="connsiteY204" fmla="*/ 1525680 h 3259230"/>
                <a:gd name="connsiteX205" fmla="*/ 1301314 w 2101414"/>
                <a:gd name="connsiteY205" fmla="*/ 1511392 h 3259230"/>
                <a:gd name="connsiteX206" fmla="*/ 1310839 w 2101414"/>
                <a:gd name="connsiteY206" fmla="*/ 1497105 h 3259230"/>
                <a:gd name="connsiteX207" fmla="*/ 1339414 w 2101414"/>
                <a:gd name="connsiteY207" fmla="*/ 1473292 h 3259230"/>
                <a:gd name="connsiteX208" fmla="*/ 1348939 w 2101414"/>
                <a:gd name="connsiteY208" fmla="*/ 1459005 h 3259230"/>
                <a:gd name="connsiteX209" fmla="*/ 1377514 w 2101414"/>
                <a:gd name="connsiteY209" fmla="*/ 1439955 h 3259230"/>
                <a:gd name="connsiteX210" fmla="*/ 1406089 w 2101414"/>
                <a:gd name="connsiteY210" fmla="*/ 1430430 h 3259230"/>
                <a:gd name="connsiteX211" fmla="*/ 1434664 w 2101414"/>
                <a:gd name="connsiteY211" fmla="*/ 1406617 h 3259230"/>
                <a:gd name="connsiteX212" fmla="*/ 1444189 w 2101414"/>
                <a:gd name="connsiteY212" fmla="*/ 1378042 h 3259230"/>
                <a:gd name="connsiteX213" fmla="*/ 1425139 w 2101414"/>
                <a:gd name="connsiteY213" fmla="*/ 1325655 h 3259230"/>
                <a:gd name="connsiteX214" fmla="*/ 1396564 w 2101414"/>
                <a:gd name="connsiteY214" fmla="*/ 1301842 h 3259230"/>
                <a:gd name="connsiteX215" fmla="*/ 1387039 w 2101414"/>
                <a:gd name="connsiteY215" fmla="*/ 1287555 h 3259230"/>
                <a:gd name="connsiteX216" fmla="*/ 1372751 w 2101414"/>
                <a:gd name="connsiteY216" fmla="*/ 1268505 h 3259230"/>
                <a:gd name="connsiteX217" fmla="*/ 1353701 w 2101414"/>
                <a:gd name="connsiteY217" fmla="*/ 1239930 h 3259230"/>
                <a:gd name="connsiteX218" fmla="*/ 1339414 w 2101414"/>
                <a:gd name="connsiteY218" fmla="*/ 1230405 h 3259230"/>
                <a:gd name="connsiteX219" fmla="*/ 1325126 w 2101414"/>
                <a:gd name="connsiteY219" fmla="*/ 1201830 h 3259230"/>
                <a:gd name="connsiteX220" fmla="*/ 1315601 w 2101414"/>
                <a:gd name="connsiteY220" fmla="*/ 1173255 h 3259230"/>
                <a:gd name="connsiteX221" fmla="*/ 1310839 w 2101414"/>
                <a:gd name="connsiteY221" fmla="*/ 1158967 h 3259230"/>
                <a:gd name="connsiteX222" fmla="*/ 1306076 w 2101414"/>
                <a:gd name="connsiteY222" fmla="*/ 1144680 h 3259230"/>
                <a:gd name="connsiteX223" fmla="*/ 1296551 w 2101414"/>
                <a:gd name="connsiteY223" fmla="*/ 1111342 h 3259230"/>
                <a:gd name="connsiteX224" fmla="*/ 1282264 w 2101414"/>
                <a:gd name="connsiteY224" fmla="*/ 1101817 h 3259230"/>
                <a:gd name="connsiteX225" fmla="*/ 1258451 w 2101414"/>
                <a:gd name="connsiteY225" fmla="*/ 1106580 h 3259230"/>
                <a:gd name="connsiteX226" fmla="*/ 1182251 w 2101414"/>
                <a:gd name="connsiteY226" fmla="*/ 1097055 h 3259230"/>
                <a:gd name="connsiteX227" fmla="*/ 1172726 w 2101414"/>
                <a:gd name="connsiteY227" fmla="*/ 1068480 h 3259230"/>
                <a:gd name="connsiteX228" fmla="*/ 1177489 w 2101414"/>
                <a:gd name="connsiteY228" fmla="*/ 1006567 h 3259230"/>
                <a:gd name="connsiteX229" fmla="*/ 1187014 w 2101414"/>
                <a:gd name="connsiteY229" fmla="*/ 992280 h 3259230"/>
                <a:gd name="connsiteX230" fmla="*/ 1215589 w 2101414"/>
                <a:gd name="connsiteY230" fmla="*/ 968467 h 3259230"/>
                <a:gd name="connsiteX231" fmla="*/ 1229876 w 2101414"/>
                <a:gd name="connsiteY231" fmla="*/ 963705 h 3259230"/>
                <a:gd name="connsiteX232" fmla="*/ 1239401 w 2101414"/>
                <a:gd name="connsiteY232" fmla="*/ 949417 h 3259230"/>
                <a:gd name="connsiteX233" fmla="*/ 1267976 w 2101414"/>
                <a:gd name="connsiteY233" fmla="*/ 930367 h 3259230"/>
                <a:gd name="connsiteX234" fmla="*/ 1277501 w 2101414"/>
                <a:gd name="connsiteY234" fmla="*/ 901792 h 3259230"/>
                <a:gd name="connsiteX235" fmla="*/ 1282264 w 2101414"/>
                <a:gd name="connsiteY235" fmla="*/ 887505 h 3259230"/>
                <a:gd name="connsiteX236" fmla="*/ 1291789 w 2101414"/>
                <a:gd name="connsiteY236" fmla="*/ 873217 h 3259230"/>
                <a:gd name="connsiteX237" fmla="*/ 1287026 w 2101414"/>
                <a:gd name="connsiteY237" fmla="*/ 811305 h 3259230"/>
                <a:gd name="connsiteX238" fmla="*/ 1282264 w 2101414"/>
                <a:gd name="connsiteY238" fmla="*/ 797017 h 3259230"/>
                <a:gd name="connsiteX239" fmla="*/ 1267976 w 2101414"/>
                <a:gd name="connsiteY239" fmla="*/ 787492 h 3259230"/>
                <a:gd name="connsiteX240" fmla="*/ 1258451 w 2101414"/>
                <a:gd name="connsiteY240" fmla="*/ 758917 h 3259230"/>
                <a:gd name="connsiteX241" fmla="*/ 1253689 w 2101414"/>
                <a:gd name="connsiteY241" fmla="*/ 744630 h 3259230"/>
                <a:gd name="connsiteX242" fmla="*/ 1248926 w 2101414"/>
                <a:gd name="connsiteY242" fmla="*/ 725580 h 3259230"/>
                <a:gd name="connsiteX243" fmla="*/ 1244164 w 2101414"/>
                <a:gd name="connsiteY243" fmla="*/ 687480 h 3259230"/>
                <a:gd name="connsiteX244" fmla="*/ 1239401 w 2101414"/>
                <a:gd name="connsiteY244" fmla="*/ 673192 h 3259230"/>
                <a:gd name="connsiteX245" fmla="*/ 1229876 w 2101414"/>
                <a:gd name="connsiteY245" fmla="*/ 630330 h 3259230"/>
                <a:gd name="connsiteX246" fmla="*/ 1234639 w 2101414"/>
                <a:gd name="connsiteY246" fmla="*/ 596992 h 3259230"/>
                <a:gd name="connsiteX247" fmla="*/ 1239401 w 2101414"/>
                <a:gd name="connsiteY247" fmla="*/ 582705 h 3259230"/>
                <a:gd name="connsiteX248" fmla="*/ 1258451 w 2101414"/>
                <a:gd name="connsiteY248" fmla="*/ 577942 h 3259230"/>
                <a:gd name="connsiteX249" fmla="*/ 1282264 w 2101414"/>
                <a:gd name="connsiteY249" fmla="*/ 554130 h 3259230"/>
                <a:gd name="connsiteX250" fmla="*/ 1310839 w 2101414"/>
                <a:gd name="connsiteY250" fmla="*/ 525555 h 3259230"/>
                <a:gd name="connsiteX251" fmla="*/ 1315601 w 2101414"/>
                <a:gd name="connsiteY251" fmla="*/ 511267 h 3259230"/>
                <a:gd name="connsiteX252" fmla="*/ 1325126 w 2101414"/>
                <a:gd name="connsiteY252" fmla="*/ 496980 h 3259230"/>
                <a:gd name="connsiteX253" fmla="*/ 1329889 w 2101414"/>
                <a:gd name="connsiteY253" fmla="*/ 477930 h 3259230"/>
                <a:gd name="connsiteX254" fmla="*/ 1353701 w 2101414"/>
                <a:gd name="connsiteY254" fmla="*/ 411255 h 3259230"/>
                <a:gd name="connsiteX255" fmla="*/ 1363226 w 2101414"/>
                <a:gd name="connsiteY255" fmla="*/ 311242 h 3259230"/>
                <a:gd name="connsiteX256" fmla="*/ 1372751 w 2101414"/>
                <a:gd name="connsiteY256" fmla="*/ 268380 h 3259230"/>
                <a:gd name="connsiteX257" fmla="*/ 1377514 w 2101414"/>
                <a:gd name="connsiteY257" fmla="*/ 235042 h 3259230"/>
                <a:gd name="connsiteX258" fmla="*/ 1387039 w 2101414"/>
                <a:gd name="connsiteY258" fmla="*/ 206467 h 3259230"/>
                <a:gd name="connsiteX259" fmla="*/ 1391801 w 2101414"/>
                <a:gd name="connsiteY259" fmla="*/ 187417 h 3259230"/>
                <a:gd name="connsiteX260" fmla="*/ 1401326 w 2101414"/>
                <a:gd name="connsiteY260" fmla="*/ 92167 h 3259230"/>
                <a:gd name="connsiteX261" fmla="*/ 1425139 w 2101414"/>
                <a:gd name="connsiteY261" fmla="*/ 44542 h 3259230"/>
                <a:gd name="connsiteX262" fmla="*/ 1453714 w 2101414"/>
                <a:gd name="connsiteY262" fmla="*/ 20730 h 3259230"/>
                <a:gd name="connsiteX263" fmla="*/ 1482289 w 2101414"/>
                <a:gd name="connsiteY263" fmla="*/ 11205 h 3259230"/>
                <a:gd name="connsiteX264" fmla="*/ 1496576 w 2101414"/>
                <a:gd name="connsiteY264" fmla="*/ 6442 h 3259230"/>
                <a:gd name="connsiteX265" fmla="*/ 1510865 w 2101414"/>
                <a:gd name="connsiteY265" fmla="*/ 1680 h 3259230"/>
                <a:gd name="connsiteX266" fmla="*/ 1574821 w 2101414"/>
                <a:gd name="connsiteY266" fmla="*/ 1679 h 3259230"/>
                <a:gd name="connsiteX0" fmla="*/ 1564387 w 2090980"/>
                <a:gd name="connsiteY0" fmla="*/ 1679 h 3259230"/>
                <a:gd name="connsiteX1" fmla="*/ 1624255 w 2090980"/>
                <a:gd name="connsiteY1" fmla="*/ 42161 h 3259230"/>
                <a:gd name="connsiteX2" fmla="*/ 1638542 w 2090980"/>
                <a:gd name="connsiteY2" fmla="*/ 111217 h 3259230"/>
                <a:gd name="connsiteX3" fmla="*/ 1648067 w 2090980"/>
                <a:gd name="connsiteY3" fmla="*/ 154080 h 3259230"/>
                <a:gd name="connsiteX4" fmla="*/ 1657592 w 2090980"/>
                <a:gd name="connsiteY4" fmla="*/ 215992 h 3259230"/>
                <a:gd name="connsiteX5" fmla="*/ 1667117 w 2090980"/>
                <a:gd name="connsiteY5" fmla="*/ 249330 h 3259230"/>
                <a:gd name="connsiteX6" fmla="*/ 1681405 w 2090980"/>
                <a:gd name="connsiteY6" fmla="*/ 325530 h 3259230"/>
                <a:gd name="connsiteX7" fmla="*/ 1690930 w 2090980"/>
                <a:gd name="connsiteY7" fmla="*/ 354105 h 3259230"/>
                <a:gd name="connsiteX8" fmla="*/ 1695692 w 2090980"/>
                <a:gd name="connsiteY8" fmla="*/ 368392 h 3259230"/>
                <a:gd name="connsiteX9" fmla="*/ 1705217 w 2090980"/>
                <a:gd name="connsiteY9" fmla="*/ 382680 h 3259230"/>
                <a:gd name="connsiteX10" fmla="*/ 1714742 w 2090980"/>
                <a:gd name="connsiteY10" fmla="*/ 411255 h 3259230"/>
                <a:gd name="connsiteX11" fmla="*/ 1733792 w 2090980"/>
                <a:gd name="connsiteY11" fmla="*/ 439830 h 3259230"/>
                <a:gd name="connsiteX12" fmla="*/ 1738555 w 2090980"/>
                <a:gd name="connsiteY12" fmla="*/ 454117 h 3259230"/>
                <a:gd name="connsiteX13" fmla="*/ 1762367 w 2090980"/>
                <a:gd name="connsiteY13" fmla="*/ 482692 h 3259230"/>
                <a:gd name="connsiteX14" fmla="*/ 1776655 w 2090980"/>
                <a:gd name="connsiteY14" fmla="*/ 487455 h 3259230"/>
                <a:gd name="connsiteX15" fmla="*/ 1786180 w 2090980"/>
                <a:gd name="connsiteY15" fmla="*/ 501742 h 3259230"/>
                <a:gd name="connsiteX16" fmla="*/ 1814755 w 2090980"/>
                <a:gd name="connsiteY16" fmla="*/ 520792 h 3259230"/>
                <a:gd name="connsiteX17" fmla="*/ 1843330 w 2090980"/>
                <a:gd name="connsiteY17" fmla="*/ 563655 h 3259230"/>
                <a:gd name="connsiteX18" fmla="*/ 1852855 w 2090980"/>
                <a:gd name="connsiteY18" fmla="*/ 577942 h 3259230"/>
                <a:gd name="connsiteX19" fmla="*/ 1848092 w 2090980"/>
                <a:gd name="connsiteY19" fmla="*/ 611280 h 3259230"/>
                <a:gd name="connsiteX20" fmla="*/ 1838567 w 2090980"/>
                <a:gd name="connsiteY20" fmla="*/ 673192 h 3259230"/>
                <a:gd name="connsiteX21" fmla="*/ 1829042 w 2090980"/>
                <a:gd name="connsiteY21" fmla="*/ 701767 h 3259230"/>
                <a:gd name="connsiteX22" fmla="*/ 1819517 w 2090980"/>
                <a:gd name="connsiteY22" fmla="*/ 716055 h 3259230"/>
                <a:gd name="connsiteX23" fmla="*/ 1814755 w 2090980"/>
                <a:gd name="connsiteY23" fmla="*/ 735105 h 3259230"/>
                <a:gd name="connsiteX24" fmla="*/ 1809992 w 2090980"/>
                <a:gd name="connsiteY24" fmla="*/ 749392 h 3259230"/>
                <a:gd name="connsiteX25" fmla="*/ 1814755 w 2090980"/>
                <a:gd name="connsiteY25" fmla="*/ 777967 h 3259230"/>
                <a:gd name="connsiteX26" fmla="*/ 1824280 w 2090980"/>
                <a:gd name="connsiteY26" fmla="*/ 806542 h 3259230"/>
                <a:gd name="connsiteX27" fmla="*/ 1829042 w 2090980"/>
                <a:gd name="connsiteY27" fmla="*/ 820830 h 3259230"/>
                <a:gd name="connsiteX28" fmla="*/ 1838567 w 2090980"/>
                <a:gd name="connsiteY28" fmla="*/ 835117 h 3259230"/>
                <a:gd name="connsiteX29" fmla="*/ 1843330 w 2090980"/>
                <a:gd name="connsiteY29" fmla="*/ 854167 h 3259230"/>
                <a:gd name="connsiteX30" fmla="*/ 1852855 w 2090980"/>
                <a:gd name="connsiteY30" fmla="*/ 954180 h 3259230"/>
                <a:gd name="connsiteX31" fmla="*/ 1857617 w 2090980"/>
                <a:gd name="connsiteY31" fmla="*/ 992280 h 3259230"/>
                <a:gd name="connsiteX32" fmla="*/ 1852855 w 2090980"/>
                <a:gd name="connsiteY32" fmla="*/ 1016092 h 3259230"/>
                <a:gd name="connsiteX33" fmla="*/ 1838567 w 2090980"/>
                <a:gd name="connsiteY33" fmla="*/ 1087530 h 3259230"/>
                <a:gd name="connsiteX34" fmla="*/ 1829042 w 2090980"/>
                <a:gd name="connsiteY34" fmla="*/ 1116105 h 3259230"/>
                <a:gd name="connsiteX35" fmla="*/ 1819517 w 2090980"/>
                <a:gd name="connsiteY35" fmla="*/ 1144680 h 3259230"/>
                <a:gd name="connsiteX36" fmla="*/ 1805230 w 2090980"/>
                <a:gd name="connsiteY36" fmla="*/ 1187542 h 3259230"/>
                <a:gd name="connsiteX37" fmla="*/ 1800467 w 2090980"/>
                <a:gd name="connsiteY37" fmla="*/ 1201830 h 3259230"/>
                <a:gd name="connsiteX38" fmla="*/ 1767130 w 2090980"/>
                <a:gd name="connsiteY38" fmla="*/ 1244692 h 3259230"/>
                <a:gd name="connsiteX39" fmla="*/ 1757605 w 2090980"/>
                <a:gd name="connsiteY39" fmla="*/ 1258980 h 3259230"/>
                <a:gd name="connsiteX40" fmla="*/ 1729030 w 2090980"/>
                <a:gd name="connsiteY40" fmla="*/ 1278030 h 3259230"/>
                <a:gd name="connsiteX41" fmla="*/ 1719505 w 2090980"/>
                <a:gd name="connsiteY41" fmla="*/ 1292317 h 3259230"/>
                <a:gd name="connsiteX42" fmla="*/ 1690930 w 2090980"/>
                <a:gd name="connsiteY42" fmla="*/ 1311367 h 3259230"/>
                <a:gd name="connsiteX43" fmla="*/ 1681405 w 2090980"/>
                <a:gd name="connsiteY43" fmla="*/ 1325655 h 3259230"/>
                <a:gd name="connsiteX44" fmla="*/ 1667117 w 2090980"/>
                <a:gd name="connsiteY44" fmla="*/ 1335180 h 3259230"/>
                <a:gd name="connsiteX45" fmla="*/ 1657592 w 2090980"/>
                <a:gd name="connsiteY45" fmla="*/ 1378042 h 3259230"/>
                <a:gd name="connsiteX46" fmla="*/ 1671880 w 2090980"/>
                <a:gd name="connsiteY46" fmla="*/ 1406617 h 3259230"/>
                <a:gd name="connsiteX47" fmla="*/ 1686167 w 2090980"/>
                <a:gd name="connsiteY47" fmla="*/ 1416142 h 3259230"/>
                <a:gd name="connsiteX48" fmla="*/ 1724267 w 2090980"/>
                <a:gd name="connsiteY48" fmla="*/ 1439955 h 3259230"/>
                <a:gd name="connsiteX49" fmla="*/ 1738555 w 2090980"/>
                <a:gd name="connsiteY49" fmla="*/ 1444717 h 3259230"/>
                <a:gd name="connsiteX50" fmla="*/ 1748080 w 2090980"/>
                <a:gd name="connsiteY50" fmla="*/ 1459005 h 3259230"/>
                <a:gd name="connsiteX51" fmla="*/ 1781417 w 2090980"/>
                <a:gd name="connsiteY51" fmla="*/ 1497105 h 3259230"/>
                <a:gd name="connsiteX52" fmla="*/ 1800467 w 2090980"/>
                <a:gd name="connsiteY52" fmla="*/ 1539967 h 3259230"/>
                <a:gd name="connsiteX53" fmla="*/ 1814755 w 2090980"/>
                <a:gd name="connsiteY53" fmla="*/ 1544730 h 3259230"/>
                <a:gd name="connsiteX54" fmla="*/ 1819517 w 2090980"/>
                <a:gd name="connsiteY54" fmla="*/ 1559017 h 3259230"/>
                <a:gd name="connsiteX55" fmla="*/ 1848092 w 2090980"/>
                <a:gd name="connsiteY55" fmla="*/ 1578067 h 3259230"/>
                <a:gd name="connsiteX56" fmla="*/ 1867142 w 2090980"/>
                <a:gd name="connsiteY56" fmla="*/ 1620930 h 3259230"/>
                <a:gd name="connsiteX57" fmla="*/ 1881430 w 2090980"/>
                <a:gd name="connsiteY57" fmla="*/ 1630455 h 3259230"/>
                <a:gd name="connsiteX58" fmla="*/ 1929055 w 2090980"/>
                <a:gd name="connsiteY58" fmla="*/ 1644742 h 3259230"/>
                <a:gd name="connsiteX59" fmla="*/ 1943342 w 2090980"/>
                <a:gd name="connsiteY59" fmla="*/ 1649505 h 3259230"/>
                <a:gd name="connsiteX60" fmla="*/ 1971917 w 2090980"/>
                <a:gd name="connsiteY60" fmla="*/ 1663792 h 3259230"/>
                <a:gd name="connsiteX61" fmla="*/ 2014780 w 2090980"/>
                <a:gd name="connsiteY61" fmla="*/ 1692367 h 3259230"/>
                <a:gd name="connsiteX62" fmla="*/ 2029067 w 2090980"/>
                <a:gd name="connsiteY62" fmla="*/ 1701892 h 3259230"/>
                <a:gd name="connsiteX63" fmla="*/ 2038592 w 2090980"/>
                <a:gd name="connsiteY63" fmla="*/ 1716180 h 3259230"/>
                <a:gd name="connsiteX64" fmla="*/ 2052880 w 2090980"/>
                <a:gd name="connsiteY64" fmla="*/ 1725705 h 3259230"/>
                <a:gd name="connsiteX65" fmla="*/ 2062405 w 2090980"/>
                <a:gd name="connsiteY65" fmla="*/ 1754280 h 3259230"/>
                <a:gd name="connsiteX66" fmla="*/ 2067167 w 2090980"/>
                <a:gd name="connsiteY66" fmla="*/ 1768567 h 3259230"/>
                <a:gd name="connsiteX67" fmla="*/ 2071930 w 2090980"/>
                <a:gd name="connsiteY67" fmla="*/ 1782855 h 3259230"/>
                <a:gd name="connsiteX68" fmla="*/ 2076692 w 2090980"/>
                <a:gd name="connsiteY68" fmla="*/ 1806667 h 3259230"/>
                <a:gd name="connsiteX69" fmla="*/ 2081455 w 2090980"/>
                <a:gd name="connsiteY69" fmla="*/ 1820955 h 3259230"/>
                <a:gd name="connsiteX70" fmla="*/ 2090980 w 2090980"/>
                <a:gd name="connsiteY70" fmla="*/ 1859055 h 3259230"/>
                <a:gd name="connsiteX71" fmla="*/ 2081455 w 2090980"/>
                <a:gd name="connsiteY71" fmla="*/ 1935255 h 3259230"/>
                <a:gd name="connsiteX72" fmla="*/ 2071930 w 2090980"/>
                <a:gd name="connsiteY72" fmla="*/ 1963830 h 3259230"/>
                <a:gd name="connsiteX73" fmla="*/ 2067167 w 2090980"/>
                <a:gd name="connsiteY73" fmla="*/ 1978117 h 3259230"/>
                <a:gd name="connsiteX74" fmla="*/ 2048117 w 2090980"/>
                <a:gd name="connsiteY74" fmla="*/ 2006692 h 3259230"/>
                <a:gd name="connsiteX75" fmla="*/ 2033830 w 2090980"/>
                <a:gd name="connsiteY75" fmla="*/ 2035267 h 3259230"/>
                <a:gd name="connsiteX76" fmla="*/ 2019542 w 2090980"/>
                <a:gd name="connsiteY76" fmla="*/ 2044792 h 3259230"/>
                <a:gd name="connsiteX77" fmla="*/ 2010017 w 2090980"/>
                <a:gd name="connsiteY77" fmla="*/ 2059080 h 3259230"/>
                <a:gd name="connsiteX78" fmla="*/ 1995730 w 2090980"/>
                <a:gd name="connsiteY78" fmla="*/ 2063842 h 3259230"/>
                <a:gd name="connsiteX79" fmla="*/ 1933817 w 2090980"/>
                <a:gd name="connsiteY79" fmla="*/ 2078130 h 3259230"/>
                <a:gd name="connsiteX80" fmla="*/ 1919530 w 2090980"/>
                <a:gd name="connsiteY80" fmla="*/ 2092417 h 3259230"/>
                <a:gd name="connsiteX81" fmla="*/ 1905242 w 2090980"/>
                <a:gd name="connsiteY81" fmla="*/ 2101942 h 3259230"/>
                <a:gd name="connsiteX82" fmla="*/ 1886192 w 2090980"/>
                <a:gd name="connsiteY82" fmla="*/ 2130517 h 3259230"/>
                <a:gd name="connsiteX83" fmla="*/ 1857617 w 2090980"/>
                <a:gd name="connsiteY83" fmla="*/ 2173380 h 3259230"/>
                <a:gd name="connsiteX84" fmla="*/ 1838567 w 2090980"/>
                <a:gd name="connsiteY84" fmla="*/ 2201955 h 3259230"/>
                <a:gd name="connsiteX85" fmla="*/ 1829042 w 2090980"/>
                <a:gd name="connsiteY85" fmla="*/ 2216242 h 3259230"/>
                <a:gd name="connsiteX86" fmla="*/ 1800467 w 2090980"/>
                <a:gd name="connsiteY86" fmla="*/ 2273392 h 3259230"/>
                <a:gd name="connsiteX87" fmla="*/ 1790942 w 2090980"/>
                <a:gd name="connsiteY87" fmla="*/ 2287680 h 3259230"/>
                <a:gd name="connsiteX88" fmla="*/ 1781417 w 2090980"/>
                <a:gd name="connsiteY88" fmla="*/ 2316255 h 3259230"/>
                <a:gd name="connsiteX89" fmla="*/ 1776655 w 2090980"/>
                <a:gd name="connsiteY89" fmla="*/ 2330542 h 3259230"/>
                <a:gd name="connsiteX90" fmla="*/ 1786180 w 2090980"/>
                <a:gd name="connsiteY90" fmla="*/ 2363880 h 3259230"/>
                <a:gd name="connsiteX91" fmla="*/ 1795705 w 2090980"/>
                <a:gd name="connsiteY91" fmla="*/ 2392455 h 3259230"/>
                <a:gd name="connsiteX92" fmla="*/ 1800467 w 2090980"/>
                <a:gd name="connsiteY92" fmla="*/ 2406742 h 3259230"/>
                <a:gd name="connsiteX93" fmla="*/ 1809992 w 2090980"/>
                <a:gd name="connsiteY93" fmla="*/ 2449605 h 3259230"/>
                <a:gd name="connsiteX94" fmla="*/ 1819517 w 2090980"/>
                <a:gd name="connsiteY94" fmla="*/ 2463892 h 3259230"/>
                <a:gd name="connsiteX95" fmla="*/ 1829042 w 2090980"/>
                <a:gd name="connsiteY95" fmla="*/ 2492467 h 3259230"/>
                <a:gd name="connsiteX96" fmla="*/ 1852855 w 2090980"/>
                <a:gd name="connsiteY96" fmla="*/ 2535330 h 3259230"/>
                <a:gd name="connsiteX97" fmla="*/ 1848092 w 2090980"/>
                <a:gd name="connsiteY97" fmla="*/ 2678205 h 3259230"/>
                <a:gd name="connsiteX98" fmla="*/ 1848092 w 2090980"/>
                <a:gd name="connsiteY98" fmla="*/ 2721067 h 3259230"/>
                <a:gd name="connsiteX99" fmla="*/ 1848092 w 2090980"/>
                <a:gd name="connsiteY99" fmla="*/ 3025867 h 3259230"/>
                <a:gd name="connsiteX100" fmla="*/ 1843330 w 2090980"/>
                <a:gd name="connsiteY100" fmla="*/ 3059205 h 3259230"/>
                <a:gd name="connsiteX101" fmla="*/ 1833805 w 2090980"/>
                <a:gd name="connsiteY101" fmla="*/ 3125880 h 3259230"/>
                <a:gd name="connsiteX102" fmla="*/ 1829042 w 2090980"/>
                <a:gd name="connsiteY102" fmla="*/ 3140167 h 3259230"/>
                <a:gd name="connsiteX103" fmla="*/ 1809992 w 2090980"/>
                <a:gd name="connsiteY103" fmla="*/ 3168742 h 3259230"/>
                <a:gd name="connsiteX104" fmla="*/ 1805230 w 2090980"/>
                <a:gd name="connsiteY104" fmla="*/ 3183030 h 3259230"/>
                <a:gd name="connsiteX105" fmla="*/ 1762367 w 2090980"/>
                <a:gd name="connsiteY105" fmla="*/ 3202080 h 3259230"/>
                <a:gd name="connsiteX106" fmla="*/ 1719505 w 2090980"/>
                <a:gd name="connsiteY106" fmla="*/ 3225892 h 3259230"/>
                <a:gd name="connsiteX107" fmla="*/ 1705217 w 2090980"/>
                <a:gd name="connsiteY107" fmla="*/ 3235417 h 3259230"/>
                <a:gd name="connsiteX108" fmla="*/ 1667117 w 2090980"/>
                <a:gd name="connsiteY108" fmla="*/ 3244942 h 3259230"/>
                <a:gd name="connsiteX109" fmla="*/ 1571867 w 2090980"/>
                <a:gd name="connsiteY109" fmla="*/ 3254467 h 3259230"/>
                <a:gd name="connsiteX110" fmla="*/ 1552817 w 2090980"/>
                <a:gd name="connsiteY110" fmla="*/ 3259230 h 3259230"/>
                <a:gd name="connsiteX111" fmla="*/ 1490905 w 2090980"/>
                <a:gd name="connsiteY111" fmla="*/ 3254467 h 3259230"/>
                <a:gd name="connsiteX112" fmla="*/ 1457567 w 2090980"/>
                <a:gd name="connsiteY112" fmla="*/ 3244942 h 3259230"/>
                <a:gd name="connsiteX113" fmla="*/ 1424230 w 2090980"/>
                <a:gd name="connsiteY113" fmla="*/ 3240180 h 3259230"/>
                <a:gd name="connsiteX114" fmla="*/ 1409942 w 2090980"/>
                <a:gd name="connsiteY114" fmla="*/ 3235417 h 3259230"/>
                <a:gd name="connsiteX115" fmla="*/ 1357555 w 2090980"/>
                <a:gd name="connsiteY115" fmla="*/ 3225892 h 3259230"/>
                <a:gd name="connsiteX116" fmla="*/ 1338505 w 2090980"/>
                <a:gd name="connsiteY116" fmla="*/ 3221130 h 3259230"/>
                <a:gd name="connsiteX117" fmla="*/ 1309930 w 2090980"/>
                <a:gd name="connsiteY117" fmla="*/ 3211605 h 3259230"/>
                <a:gd name="connsiteX118" fmla="*/ 1281355 w 2090980"/>
                <a:gd name="connsiteY118" fmla="*/ 3197317 h 3259230"/>
                <a:gd name="connsiteX119" fmla="*/ 1252780 w 2090980"/>
                <a:gd name="connsiteY119" fmla="*/ 3183030 h 3259230"/>
                <a:gd name="connsiteX120" fmla="*/ 1238492 w 2090980"/>
                <a:gd name="connsiteY120" fmla="*/ 3173505 h 3259230"/>
                <a:gd name="connsiteX121" fmla="*/ 1228967 w 2090980"/>
                <a:gd name="connsiteY121" fmla="*/ 3144930 h 3259230"/>
                <a:gd name="connsiteX122" fmla="*/ 1228967 w 2090980"/>
                <a:gd name="connsiteY122" fmla="*/ 3002055 h 3259230"/>
                <a:gd name="connsiteX123" fmla="*/ 1219442 w 2090980"/>
                <a:gd name="connsiteY123" fmla="*/ 2968717 h 3259230"/>
                <a:gd name="connsiteX124" fmla="*/ 1224205 w 2090980"/>
                <a:gd name="connsiteY124" fmla="*/ 2911567 h 3259230"/>
                <a:gd name="connsiteX125" fmla="*/ 1233730 w 2090980"/>
                <a:gd name="connsiteY125" fmla="*/ 2868705 h 3259230"/>
                <a:gd name="connsiteX126" fmla="*/ 1228967 w 2090980"/>
                <a:gd name="connsiteY126" fmla="*/ 2792505 h 3259230"/>
                <a:gd name="connsiteX127" fmla="*/ 1233730 w 2090980"/>
                <a:gd name="connsiteY127" fmla="*/ 2730592 h 3259230"/>
                <a:gd name="connsiteX128" fmla="*/ 1233730 w 2090980"/>
                <a:gd name="connsiteY128" fmla="*/ 2659155 h 3259230"/>
                <a:gd name="connsiteX129" fmla="*/ 1224205 w 2090980"/>
                <a:gd name="connsiteY129" fmla="*/ 2592480 h 3259230"/>
                <a:gd name="connsiteX130" fmla="*/ 1219442 w 2090980"/>
                <a:gd name="connsiteY130" fmla="*/ 2578192 h 3259230"/>
                <a:gd name="connsiteX131" fmla="*/ 1224205 w 2090980"/>
                <a:gd name="connsiteY131" fmla="*/ 2521042 h 3259230"/>
                <a:gd name="connsiteX132" fmla="*/ 1228967 w 2090980"/>
                <a:gd name="connsiteY132" fmla="*/ 2506755 h 3259230"/>
                <a:gd name="connsiteX133" fmla="*/ 1243255 w 2090980"/>
                <a:gd name="connsiteY133" fmla="*/ 2459130 h 3259230"/>
                <a:gd name="connsiteX134" fmla="*/ 1248017 w 2090980"/>
                <a:gd name="connsiteY134" fmla="*/ 2444842 h 3259230"/>
                <a:gd name="connsiteX135" fmla="*/ 1267067 w 2090980"/>
                <a:gd name="connsiteY135" fmla="*/ 2416267 h 3259230"/>
                <a:gd name="connsiteX136" fmla="*/ 1281355 w 2090980"/>
                <a:gd name="connsiteY136" fmla="*/ 2368642 h 3259230"/>
                <a:gd name="connsiteX137" fmla="*/ 1286117 w 2090980"/>
                <a:gd name="connsiteY137" fmla="*/ 2354355 h 3259230"/>
                <a:gd name="connsiteX138" fmla="*/ 1271830 w 2090980"/>
                <a:gd name="connsiteY138" fmla="*/ 2297205 h 3259230"/>
                <a:gd name="connsiteX139" fmla="*/ 1262305 w 2090980"/>
                <a:gd name="connsiteY139" fmla="*/ 2282917 h 3259230"/>
                <a:gd name="connsiteX140" fmla="*/ 1252780 w 2090980"/>
                <a:gd name="connsiteY140" fmla="*/ 2240055 h 3259230"/>
                <a:gd name="connsiteX141" fmla="*/ 1248017 w 2090980"/>
                <a:gd name="connsiteY141" fmla="*/ 2197192 h 3259230"/>
                <a:gd name="connsiteX142" fmla="*/ 1238492 w 2090980"/>
                <a:gd name="connsiteY142" fmla="*/ 2163855 h 3259230"/>
                <a:gd name="connsiteX143" fmla="*/ 1243255 w 2090980"/>
                <a:gd name="connsiteY143" fmla="*/ 2059080 h 3259230"/>
                <a:gd name="connsiteX144" fmla="*/ 1252780 w 2090980"/>
                <a:gd name="connsiteY144" fmla="*/ 2011455 h 3259230"/>
                <a:gd name="connsiteX145" fmla="*/ 1248017 w 2090980"/>
                <a:gd name="connsiteY145" fmla="*/ 1959067 h 3259230"/>
                <a:gd name="connsiteX146" fmla="*/ 1205155 w 2090980"/>
                <a:gd name="connsiteY146" fmla="*/ 1935255 h 3259230"/>
                <a:gd name="connsiteX147" fmla="*/ 1190867 w 2090980"/>
                <a:gd name="connsiteY147" fmla="*/ 1940017 h 3259230"/>
                <a:gd name="connsiteX148" fmla="*/ 1152767 w 2090980"/>
                <a:gd name="connsiteY148" fmla="*/ 1930492 h 3259230"/>
                <a:gd name="connsiteX149" fmla="*/ 1138480 w 2090980"/>
                <a:gd name="connsiteY149" fmla="*/ 1920967 h 3259230"/>
                <a:gd name="connsiteX150" fmla="*/ 1109905 w 2090980"/>
                <a:gd name="connsiteY150" fmla="*/ 1911442 h 3259230"/>
                <a:gd name="connsiteX151" fmla="*/ 1095617 w 2090980"/>
                <a:gd name="connsiteY151" fmla="*/ 1906680 h 3259230"/>
                <a:gd name="connsiteX152" fmla="*/ 1028942 w 2090980"/>
                <a:gd name="connsiteY152" fmla="*/ 1916205 h 3259230"/>
                <a:gd name="connsiteX153" fmla="*/ 995605 w 2090980"/>
                <a:gd name="connsiteY153" fmla="*/ 1911442 h 3259230"/>
                <a:gd name="connsiteX154" fmla="*/ 933692 w 2090980"/>
                <a:gd name="connsiteY154" fmla="*/ 1920967 h 3259230"/>
                <a:gd name="connsiteX155" fmla="*/ 871780 w 2090980"/>
                <a:gd name="connsiteY155" fmla="*/ 1916205 h 3259230"/>
                <a:gd name="connsiteX156" fmla="*/ 857492 w 2090980"/>
                <a:gd name="connsiteY156" fmla="*/ 1911442 h 3259230"/>
                <a:gd name="connsiteX157" fmla="*/ 843205 w 2090980"/>
                <a:gd name="connsiteY157" fmla="*/ 1901917 h 3259230"/>
                <a:gd name="connsiteX158" fmla="*/ 824155 w 2090980"/>
                <a:gd name="connsiteY158" fmla="*/ 1897155 h 3259230"/>
                <a:gd name="connsiteX159" fmla="*/ 795580 w 2090980"/>
                <a:gd name="connsiteY159" fmla="*/ 1901917 h 3259230"/>
                <a:gd name="connsiteX160" fmla="*/ 767005 w 2090980"/>
                <a:gd name="connsiteY160" fmla="*/ 1887630 h 3259230"/>
                <a:gd name="connsiteX161" fmla="*/ 695567 w 2090980"/>
                <a:gd name="connsiteY161" fmla="*/ 1892392 h 3259230"/>
                <a:gd name="connsiteX162" fmla="*/ 652705 w 2090980"/>
                <a:gd name="connsiteY162" fmla="*/ 1868580 h 3259230"/>
                <a:gd name="connsiteX163" fmla="*/ 586030 w 2090980"/>
                <a:gd name="connsiteY163" fmla="*/ 1849530 h 3259230"/>
                <a:gd name="connsiteX164" fmla="*/ 547930 w 2090980"/>
                <a:gd name="connsiteY164" fmla="*/ 1844767 h 3259230"/>
                <a:gd name="connsiteX165" fmla="*/ 505067 w 2090980"/>
                <a:gd name="connsiteY165" fmla="*/ 1849530 h 3259230"/>
                <a:gd name="connsiteX166" fmla="*/ 405055 w 2090980"/>
                <a:gd name="connsiteY166" fmla="*/ 1840005 h 3259230"/>
                <a:gd name="connsiteX167" fmla="*/ 333617 w 2090980"/>
                <a:gd name="connsiteY167" fmla="*/ 1830480 h 3259230"/>
                <a:gd name="connsiteX168" fmla="*/ 233605 w 2090980"/>
                <a:gd name="connsiteY168" fmla="*/ 1840005 h 3259230"/>
                <a:gd name="connsiteX169" fmla="*/ 185980 w 2090980"/>
                <a:gd name="connsiteY169" fmla="*/ 1849530 h 3259230"/>
                <a:gd name="connsiteX170" fmla="*/ 147880 w 2090980"/>
                <a:gd name="connsiteY170" fmla="*/ 1859055 h 3259230"/>
                <a:gd name="connsiteX171" fmla="*/ 119305 w 2090980"/>
                <a:gd name="connsiteY171" fmla="*/ 1868580 h 3259230"/>
                <a:gd name="connsiteX172" fmla="*/ 90730 w 2090980"/>
                <a:gd name="connsiteY172" fmla="*/ 1873342 h 3259230"/>
                <a:gd name="connsiteX173" fmla="*/ 62155 w 2090980"/>
                <a:gd name="connsiteY173" fmla="*/ 1863817 h 3259230"/>
                <a:gd name="connsiteX174" fmla="*/ 47867 w 2090980"/>
                <a:gd name="connsiteY174" fmla="*/ 1859055 h 3259230"/>
                <a:gd name="connsiteX175" fmla="*/ 19292 w 2090980"/>
                <a:gd name="connsiteY175" fmla="*/ 1840005 h 3259230"/>
                <a:gd name="connsiteX176" fmla="*/ 242 w 2090980"/>
                <a:gd name="connsiteY176" fmla="*/ 1811430 h 3259230"/>
                <a:gd name="connsiteX177" fmla="*/ 30927 w 2090980"/>
                <a:gd name="connsiteY177" fmla="*/ 1773330 h 3259230"/>
                <a:gd name="connsiteX178" fmla="*/ 28497 w 2090980"/>
                <a:gd name="connsiteY178" fmla="*/ 1744755 h 3259230"/>
                <a:gd name="connsiteX179" fmla="*/ 21466 w 2090980"/>
                <a:gd name="connsiteY179" fmla="*/ 1716180 h 3259230"/>
                <a:gd name="connsiteX180" fmla="*/ 23863 w 2090980"/>
                <a:gd name="connsiteY180" fmla="*/ 1701892 h 3259230"/>
                <a:gd name="connsiteX181" fmla="*/ 28817 w 2090980"/>
                <a:gd name="connsiteY181" fmla="*/ 1649505 h 3259230"/>
                <a:gd name="connsiteX182" fmla="*/ 57392 w 2090980"/>
                <a:gd name="connsiteY182" fmla="*/ 1630455 h 3259230"/>
                <a:gd name="connsiteX183" fmla="*/ 76442 w 2090980"/>
                <a:gd name="connsiteY183" fmla="*/ 1616167 h 3259230"/>
                <a:gd name="connsiteX184" fmla="*/ 109780 w 2090980"/>
                <a:gd name="connsiteY184" fmla="*/ 1606642 h 3259230"/>
                <a:gd name="connsiteX185" fmla="*/ 152642 w 2090980"/>
                <a:gd name="connsiteY185" fmla="*/ 1597117 h 3259230"/>
                <a:gd name="connsiteX186" fmla="*/ 224080 w 2090980"/>
                <a:gd name="connsiteY186" fmla="*/ 1611405 h 3259230"/>
                <a:gd name="connsiteX187" fmla="*/ 238367 w 2090980"/>
                <a:gd name="connsiteY187" fmla="*/ 1620930 h 3259230"/>
                <a:gd name="connsiteX188" fmla="*/ 266942 w 2090980"/>
                <a:gd name="connsiteY188" fmla="*/ 1630455 h 3259230"/>
                <a:gd name="connsiteX189" fmla="*/ 443155 w 2090980"/>
                <a:gd name="connsiteY189" fmla="*/ 1620930 h 3259230"/>
                <a:gd name="connsiteX190" fmla="*/ 476492 w 2090980"/>
                <a:gd name="connsiteY190" fmla="*/ 1611405 h 3259230"/>
                <a:gd name="connsiteX191" fmla="*/ 495542 w 2090980"/>
                <a:gd name="connsiteY191" fmla="*/ 1606642 h 3259230"/>
                <a:gd name="connsiteX192" fmla="*/ 576505 w 2090980"/>
                <a:gd name="connsiteY192" fmla="*/ 1592355 h 3259230"/>
                <a:gd name="connsiteX193" fmla="*/ 638417 w 2090980"/>
                <a:gd name="connsiteY193" fmla="*/ 1582830 h 3259230"/>
                <a:gd name="connsiteX194" fmla="*/ 857492 w 2090980"/>
                <a:gd name="connsiteY194" fmla="*/ 1573305 h 3259230"/>
                <a:gd name="connsiteX195" fmla="*/ 886067 w 2090980"/>
                <a:gd name="connsiteY195" fmla="*/ 1559017 h 3259230"/>
                <a:gd name="connsiteX196" fmla="*/ 924167 w 2090980"/>
                <a:gd name="connsiteY196" fmla="*/ 1549492 h 3259230"/>
                <a:gd name="connsiteX197" fmla="*/ 990842 w 2090980"/>
                <a:gd name="connsiteY197" fmla="*/ 1554255 h 3259230"/>
                <a:gd name="connsiteX198" fmla="*/ 1014655 w 2090980"/>
                <a:gd name="connsiteY198" fmla="*/ 1559017 h 3259230"/>
                <a:gd name="connsiteX199" fmla="*/ 1067042 w 2090980"/>
                <a:gd name="connsiteY199" fmla="*/ 1563780 h 3259230"/>
                <a:gd name="connsiteX200" fmla="*/ 1105142 w 2090980"/>
                <a:gd name="connsiteY200" fmla="*/ 1554255 h 3259230"/>
                <a:gd name="connsiteX201" fmla="*/ 1157530 w 2090980"/>
                <a:gd name="connsiteY201" fmla="*/ 1539967 h 3259230"/>
                <a:gd name="connsiteX202" fmla="*/ 1224205 w 2090980"/>
                <a:gd name="connsiteY202" fmla="*/ 1535205 h 3259230"/>
                <a:gd name="connsiteX203" fmla="*/ 1271830 w 2090980"/>
                <a:gd name="connsiteY203" fmla="*/ 1530442 h 3259230"/>
                <a:gd name="connsiteX204" fmla="*/ 1286117 w 2090980"/>
                <a:gd name="connsiteY204" fmla="*/ 1525680 h 3259230"/>
                <a:gd name="connsiteX205" fmla="*/ 1290880 w 2090980"/>
                <a:gd name="connsiteY205" fmla="*/ 1511392 h 3259230"/>
                <a:gd name="connsiteX206" fmla="*/ 1300405 w 2090980"/>
                <a:gd name="connsiteY206" fmla="*/ 1497105 h 3259230"/>
                <a:gd name="connsiteX207" fmla="*/ 1328980 w 2090980"/>
                <a:gd name="connsiteY207" fmla="*/ 1473292 h 3259230"/>
                <a:gd name="connsiteX208" fmla="*/ 1338505 w 2090980"/>
                <a:gd name="connsiteY208" fmla="*/ 1459005 h 3259230"/>
                <a:gd name="connsiteX209" fmla="*/ 1367080 w 2090980"/>
                <a:gd name="connsiteY209" fmla="*/ 1439955 h 3259230"/>
                <a:gd name="connsiteX210" fmla="*/ 1395655 w 2090980"/>
                <a:gd name="connsiteY210" fmla="*/ 1430430 h 3259230"/>
                <a:gd name="connsiteX211" fmla="*/ 1424230 w 2090980"/>
                <a:gd name="connsiteY211" fmla="*/ 1406617 h 3259230"/>
                <a:gd name="connsiteX212" fmla="*/ 1433755 w 2090980"/>
                <a:gd name="connsiteY212" fmla="*/ 1378042 h 3259230"/>
                <a:gd name="connsiteX213" fmla="*/ 1414705 w 2090980"/>
                <a:gd name="connsiteY213" fmla="*/ 1325655 h 3259230"/>
                <a:gd name="connsiteX214" fmla="*/ 1386130 w 2090980"/>
                <a:gd name="connsiteY214" fmla="*/ 1301842 h 3259230"/>
                <a:gd name="connsiteX215" fmla="*/ 1376605 w 2090980"/>
                <a:gd name="connsiteY215" fmla="*/ 1287555 h 3259230"/>
                <a:gd name="connsiteX216" fmla="*/ 1362317 w 2090980"/>
                <a:gd name="connsiteY216" fmla="*/ 1268505 h 3259230"/>
                <a:gd name="connsiteX217" fmla="*/ 1343267 w 2090980"/>
                <a:gd name="connsiteY217" fmla="*/ 1239930 h 3259230"/>
                <a:gd name="connsiteX218" fmla="*/ 1328980 w 2090980"/>
                <a:gd name="connsiteY218" fmla="*/ 1230405 h 3259230"/>
                <a:gd name="connsiteX219" fmla="*/ 1314692 w 2090980"/>
                <a:gd name="connsiteY219" fmla="*/ 1201830 h 3259230"/>
                <a:gd name="connsiteX220" fmla="*/ 1305167 w 2090980"/>
                <a:gd name="connsiteY220" fmla="*/ 1173255 h 3259230"/>
                <a:gd name="connsiteX221" fmla="*/ 1300405 w 2090980"/>
                <a:gd name="connsiteY221" fmla="*/ 1158967 h 3259230"/>
                <a:gd name="connsiteX222" fmla="*/ 1295642 w 2090980"/>
                <a:gd name="connsiteY222" fmla="*/ 1144680 h 3259230"/>
                <a:gd name="connsiteX223" fmla="*/ 1286117 w 2090980"/>
                <a:gd name="connsiteY223" fmla="*/ 1111342 h 3259230"/>
                <a:gd name="connsiteX224" fmla="*/ 1271830 w 2090980"/>
                <a:gd name="connsiteY224" fmla="*/ 1101817 h 3259230"/>
                <a:gd name="connsiteX225" fmla="*/ 1248017 w 2090980"/>
                <a:gd name="connsiteY225" fmla="*/ 1106580 h 3259230"/>
                <a:gd name="connsiteX226" fmla="*/ 1171817 w 2090980"/>
                <a:gd name="connsiteY226" fmla="*/ 1097055 h 3259230"/>
                <a:gd name="connsiteX227" fmla="*/ 1162292 w 2090980"/>
                <a:gd name="connsiteY227" fmla="*/ 1068480 h 3259230"/>
                <a:gd name="connsiteX228" fmla="*/ 1167055 w 2090980"/>
                <a:gd name="connsiteY228" fmla="*/ 1006567 h 3259230"/>
                <a:gd name="connsiteX229" fmla="*/ 1176580 w 2090980"/>
                <a:gd name="connsiteY229" fmla="*/ 992280 h 3259230"/>
                <a:gd name="connsiteX230" fmla="*/ 1205155 w 2090980"/>
                <a:gd name="connsiteY230" fmla="*/ 968467 h 3259230"/>
                <a:gd name="connsiteX231" fmla="*/ 1219442 w 2090980"/>
                <a:gd name="connsiteY231" fmla="*/ 963705 h 3259230"/>
                <a:gd name="connsiteX232" fmla="*/ 1228967 w 2090980"/>
                <a:gd name="connsiteY232" fmla="*/ 949417 h 3259230"/>
                <a:gd name="connsiteX233" fmla="*/ 1257542 w 2090980"/>
                <a:gd name="connsiteY233" fmla="*/ 930367 h 3259230"/>
                <a:gd name="connsiteX234" fmla="*/ 1267067 w 2090980"/>
                <a:gd name="connsiteY234" fmla="*/ 901792 h 3259230"/>
                <a:gd name="connsiteX235" fmla="*/ 1271830 w 2090980"/>
                <a:gd name="connsiteY235" fmla="*/ 887505 h 3259230"/>
                <a:gd name="connsiteX236" fmla="*/ 1281355 w 2090980"/>
                <a:gd name="connsiteY236" fmla="*/ 873217 h 3259230"/>
                <a:gd name="connsiteX237" fmla="*/ 1276592 w 2090980"/>
                <a:gd name="connsiteY237" fmla="*/ 811305 h 3259230"/>
                <a:gd name="connsiteX238" fmla="*/ 1271830 w 2090980"/>
                <a:gd name="connsiteY238" fmla="*/ 797017 h 3259230"/>
                <a:gd name="connsiteX239" fmla="*/ 1257542 w 2090980"/>
                <a:gd name="connsiteY239" fmla="*/ 787492 h 3259230"/>
                <a:gd name="connsiteX240" fmla="*/ 1248017 w 2090980"/>
                <a:gd name="connsiteY240" fmla="*/ 758917 h 3259230"/>
                <a:gd name="connsiteX241" fmla="*/ 1243255 w 2090980"/>
                <a:gd name="connsiteY241" fmla="*/ 744630 h 3259230"/>
                <a:gd name="connsiteX242" fmla="*/ 1238492 w 2090980"/>
                <a:gd name="connsiteY242" fmla="*/ 725580 h 3259230"/>
                <a:gd name="connsiteX243" fmla="*/ 1233730 w 2090980"/>
                <a:gd name="connsiteY243" fmla="*/ 687480 h 3259230"/>
                <a:gd name="connsiteX244" fmla="*/ 1228967 w 2090980"/>
                <a:gd name="connsiteY244" fmla="*/ 673192 h 3259230"/>
                <a:gd name="connsiteX245" fmla="*/ 1219442 w 2090980"/>
                <a:gd name="connsiteY245" fmla="*/ 630330 h 3259230"/>
                <a:gd name="connsiteX246" fmla="*/ 1224205 w 2090980"/>
                <a:gd name="connsiteY246" fmla="*/ 596992 h 3259230"/>
                <a:gd name="connsiteX247" fmla="*/ 1228967 w 2090980"/>
                <a:gd name="connsiteY247" fmla="*/ 582705 h 3259230"/>
                <a:gd name="connsiteX248" fmla="*/ 1248017 w 2090980"/>
                <a:gd name="connsiteY248" fmla="*/ 577942 h 3259230"/>
                <a:gd name="connsiteX249" fmla="*/ 1271830 w 2090980"/>
                <a:gd name="connsiteY249" fmla="*/ 554130 h 3259230"/>
                <a:gd name="connsiteX250" fmla="*/ 1300405 w 2090980"/>
                <a:gd name="connsiteY250" fmla="*/ 525555 h 3259230"/>
                <a:gd name="connsiteX251" fmla="*/ 1305167 w 2090980"/>
                <a:gd name="connsiteY251" fmla="*/ 511267 h 3259230"/>
                <a:gd name="connsiteX252" fmla="*/ 1314692 w 2090980"/>
                <a:gd name="connsiteY252" fmla="*/ 496980 h 3259230"/>
                <a:gd name="connsiteX253" fmla="*/ 1319455 w 2090980"/>
                <a:gd name="connsiteY253" fmla="*/ 477930 h 3259230"/>
                <a:gd name="connsiteX254" fmla="*/ 1343267 w 2090980"/>
                <a:gd name="connsiteY254" fmla="*/ 411255 h 3259230"/>
                <a:gd name="connsiteX255" fmla="*/ 1352792 w 2090980"/>
                <a:gd name="connsiteY255" fmla="*/ 311242 h 3259230"/>
                <a:gd name="connsiteX256" fmla="*/ 1362317 w 2090980"/>
                <a:gd name="connsiteY256" fmla="*/ 268380 h 3259230"/>
                <a:gd name="connsiteX257" fmla="*/ 1367080 w 2090980"/>
                <a:gd name="connsiteY257" fmla="*/ 235042 h 3259230"/>
                <a:gd name="connsiteX258" fmla="*/ 1376605 w 2090980"/>
                <a:gd name="connsiteY258" fmla="*/ 206467 h 3259230"/>
                <a:gd name="connsiteX259" fmla="*/ 1381367 w 2090980"/>
                <a:gd name="connsiteY259" fmla="*/ 187417 h 3259230"/>
                <a:gd name="connsiteX260" fmla="*/ 1390892 w 2090980"/>
                <a:gd name="connsiteY260" fmla="*/ 92167 h 3259230"/>
                <a:gd name="connsiteX261" fmla="*/ 1414705 w 2090980"/>
                <a:gd name="connsiteY261" fmla="*/ 44542 h 3259230"/>
                <a:gd name="connsiteX262" fmla="*/ 1443280 w 2090980"/>
                <a:gd name="connsiteY262" fmla="*/ 20730 h 3259230"/>
                <a:gd name="connsiteX263" fmla="*/ 1471855 w 2090980"/>
                <a:gd name="connsiteY263" fmla="*/ 11205 h 3259230"/>
                <a:gd name="connsiteX264" fmla="*/ 1486142 w 2090980"/>
                <a:gd name="connsiteY264" fmla="*/ 6442 h 3259230"/>
                <a:gd name="connsiteX265" fmla="*/ 1500431 w 2090980"/>
                <a:gd name="connsiteY265" fmla="*/ 1680 h 3259230"/>
                <a:gd name="connsiteX266" fmla="*/ 1564387 w 2090980"/>
                <a:gd name="connsiteY266" fmla="*/ 1679 h 3259230"/>
                <a:gd name="connsiteX0" fmla="*/ 1564387 w 2090980"/>
                <a:gd name="connsiteY0" fmla="*/ 1679 h 3259230"/>
                <a:gd name="connsiteX1" fmla="*/ 1624255 w 2090980"/>
                <a:gd name="connsiteY1" fmla="*/ 42161 h 3259230"/>
                <a:gd name="connsiteX2" fmla="*/ 1638542 w 2090980"/>
                <a:gd name="connsiteY2" fmla="*/ 111217 h 3259230"/>
                <a:gd name="connsiteX3" fmla="*/ 1648067 w 2090980"/>
                <a:gd name="connsiteY3" fmla="*/ 154080 h 3259230"/>
                <a:gd name="connsiteX4" fmla="*/ 1657592 w 2090980"/>
                <a:gd name="connsiteY4" fmla="*/ 215992 h 3259230"/>
                <a:gd name="connsiteX5" fmla="*/ 1667117 w 2090980"/>
                <a:gd name="connsiteY5" fmla="*/ 249330 h 3259230"/>
                <a:gd name="connsiteX6" fmla="*/ 1681405 w 2090980"/>
                <a:gd name="connsiteY6" fmla="*/ 325530 h 3259230"/>
                <a:gd name="connsiteX7" fmla="*/ 1690930 w 2090980"/>
                <a:gd name="connsiteY7" fmla="*/ 354105 h 3259230"/>
                <a:gd name="connsiteX8" fmla="*/ 1695692 w 2090980"/>
                <a:gd name="connsiteY8" fmla="*/ 368392 h 3259230"/>
                <a:gd name="connsiteX9" fmla="*/ 1705217 w 2090980"/>
                <a:gd name="connsiteY9" fmla="*/ 382680 h 3259230"/>
                <a:gd name="connsiteX10" fmla="*/ 1714742 w 2090980"/>
                <a:gd name="connsiteY10" fmla="*/ 411255 h 3259230"/>
                <a:gd name="connsiteX11" fmla="*/ 1733792 w 2090980"/>
                <a:gd name="connsiteY11" fmla="*/ 439830 h 3259230"/>
                <a:gd name="connsiteX12" fmla="*/ 1738555 w 2090980"/>
                <a:gd name="connsiteY12" fmla="*/ 454117 h 3259230"/>
                <a:gd name="connsiteX13" fmla="*/ 1762367 w 2090980"/>
                <a:gd name="connsiteY13" fmla="*/ 482692 h 3259230"/>
                <a:gd name="connsiteX14" fmla="*/ 1776655 w 2090980"/>
                <a:gd name="connsiteY14" fmla="*/ 487455 h 3259230"/>
                <a:gd name="connsiteX15" fmla="*/ 1786180 w 2090980"/>
                <a:gd name="connsiteY15" fmla="*/ 501742 h 3259230"/>
                <a:gd name="connsiteX16" fmla="*/ 1814755 w 2090980"/>
                <a:gd name="connsiteY16" fmla="*/ 520792 h 3259230"/>
                <a:gd name="connsiteX17" fmla="*/ 1843330 w 2090980"/>
                <a:gd name="connsiteY17" fmla="*/ 563655 h 3259230"/>
                <a:gd name="connsiteX18" fmla="*/ 1852855 w 2090980"/>
                <a:gd name="connsiteY18" fmla="*/ 577942 h 3259230"/>
                <a:gd name="connsiteX19" fmla="*/ 1848092 w 2090980"/>
                <a:gd name="connsiteY19" fmla="*/ 611280 h 3259230"/>
                <a:gd name="connsiteX20" fmla="*/ 1838567 w 2090980"/>
                <a:gd name="connsiteY20" fmla="*/ 673192 h 3259230"/>
                <a:gd name="connsiteX21" fmla="*/ 1829042 w 2090980"/>
                <a:gd name="connsiteY21" fmla="*/ 701767 h 3259230"/>
                <a:gd name="connsiteX22" fmla="*/ 1819517 w 2090980"/>
                <a:gd name="connsiteY22" fmla="*/ 716055 h 3259230"/>
                <a:gd name="connsiteX23" fmla="*/ 1814755 w 2090980"/>
                <a:gd name="connsiteY23" fmla="*/ 735105 h 3259230"/>
                <a:gd name="connsiteX24" fmla="*/ 1809992 w 2090980"/>
                <a:gd name="connsiteY24" fmla="*/ 749392 h 3259230"/>
                <a:gd name="connsiteX25" fmla="*/ 1814755 w 2090980"/>
                <a:gd name="connsiteY25" fmla="*/ 777967 h 3259230"/>
                <a:gd name="connsiteX26" fmla="*/ 1824280 w 2090980"/>
                <a:gd name="connsiteY26" fmla="*/ 806542 h 3259230"/>
                <a:gd name="connsiteX27" fmla="*/ 1829042 w 2090980"/>
                <a:gd name="connsiteY27" fmla="*/ 820830 h 3259230"/>
                <a:gd name="connsiteX28" fmla="*/ 1838567 w 2090980"/>
                <a:gd name="connsiteY28" fmla="*/ 835117 h 3259230"/>
                <a:gd name="connsiteX29" fmla="*/ 1843330 w 2090980"/>
                <a:gd name="connsiteY29" fmla="*/ 854167 h 3259230"/>
                <a:gd name="connsiteX30" fmla="*/ 1852855 w 2090980"/>
                <a:gd name="connsiteY30" fmla="*/ 954180 h 3259230"/>
                <a:gd name="connsiteX31" fmla="*/ 1857617 w 2090980"/>
                <a:gd name="connsiteY31" fmla="*/ 992280 h 3259230"/>
                <a:gd name="connsiteX32" fmla="*/ 1852855 w 2090980"/>
                <a:gd name="connsiteY32" fmla="*/ 1016092 h 3259230"/>
                <a:gd name="connsiteX33" fmla="*/ 1838567 w 2090980"/>
                <a:gd name="connsiteY33" fmla="*/ 1087530 h 3259230"/>
                <a:gd name="connsiteX34" fmla="*/ 1829042 w 2090980"/>
                <a:gd name="connsiteY34" fmla="*/ 1116105 h 3259230"/>
                <a:gd name="connsiteX35" fmla="*/ 1819517 w 2090980"/>
                <a:gd name="connsiteY35" fmla="*/ 1144680 h 3259230"/>
                <a:gd name="connsiteX36" fmla="*/ 1805230 w 2090980"/>
                <a:gd name="connsiteY36" fmla="*/ 1187542 h 3259230"/>
                <a:gd name="connsiteX37" fmla="*/ 1800467 w 2090980"/>
                <a:gd name="connsiteY37" fmla="*/ 1201830 h 3259230"/>
                <a:gd name="connsiteX38" fmla="*/ 1767130 w 2090980"/>
                <a:gd name="connsiteY38" fmla="*/ 1244692 h 3259230"/>
                <a:gd name="connsiteX39" fmla="*/ 1757605 w 2090980"/>
                <a:gd name="connsiteY39" fmla="*/ 1258980 h 3259230"/>
                <a:gd name="connsiteX40" fmla="*/ 1729030 w 2090980"/>
                <a:gd name="connsiteY40" fmla="*/ 1278030 h 3259230"/>
                <a:gd name="connsiteX41" fmla="*/ 1719505 w 2090980"/>
                <a:gd name="connsiteY41" fmla="*/ 1292317 h 3259230"/>
                <a:gd name="connsiteX42" fmla="*/ 1690930 w 2090980"/>
                <a:gd name="connsiteY42" fmla="*/ 1311367 h 3259230"/>
                <a:gd name="connsiteX43" fmla="*/ 1681405 w 2090980"/>
                <a:gd name="connsiteY43" fmla="*/ 1325655 h 3259230"/>
                <a:gd name="connsiteX44" fmla="*/ 1667117 w 2090980"/>
                <a:gd name="connsiteY44" fmla="*/ 1335180 h 3259230"/>
                <a:gd name="connsiteX45" fmla="*/ 1657592 w 2090980"/>
                <a:gd name="connsiteY45" fmla="*/ 1378042 h 3259230"/>
                <a:gd name="connsiteX46" fmla="*/ 1671880 w 2090980"/>
                <a:gd name="connsiteY46" fmla="*/ 1406617 h 3259230"/>
                <a:gd name="connsiteX47" fmla="*/ 1686167 w 2090980"/>
                <a:gd name="connsiteY47" fmla="*/ 1416142 h 3259230"/>
                <a:gd name="connsiteX48" fmla="*/ 1724267 w 2090980"/>
                <a:gd name="connsiteY48" fmla="*/ 1439955 h 3259230"/>
                <a:gd name="connsiteX49" fmla="*/ 1738555 w 2090980"/>
                <a:gd name="connsiteY49" fmla="*/ 1444717 h 3259230"/>
                <a:gd name="connsiteX50" fmla="*/ 1748080 w 2090980"/>
                <a:gd name="connsiteY50" fmla="*/ 1459005 h 3259230"/>
                <a:gd name="connsiteX51" fmla="*/ 1781417 w 2090980"/>
                <a:gd name="connsiteY51" fmla="*/ 1497105 h 3259230"/>
                <a:gd name="connsiteX52" fmla="*/ 1800467 w 2090980"/>
                <a:gd name="connsiteY52" fmla="*/ 1539967 h 3259230"/>
                <a:gd name="connsiteX53" fmla="*/ 1814755 w 2090980"/>
                <a:gd name="connsiteY53" fmla="*/ 1544730 h 3259230"/>
                <a:gd name="connsiteX54" fmla="*/ 1819517 w 2090980"/>
                <a:gd name="connsiteY54" fmla="*/ 1559017 h 3259230"/>
                <a:gd name="connsiteX55" fmla="*/ 1848092 w 2090980"/>
                <a:gd name="connsiteY55" fmla="*/ 1578067 h 3259230"/>
                <a:gd name="connsiteX56" fmla="*/ 1867142 w 2090980"/>
                <a:gd name="connsiteY56" fmla="*/ 1620930 h 3259230"/>
                <a:gd name="connsiteX57" fmla="*/ 1881430 w 2090980"/>
                <a:gd name="connsiteY57" fmla="*/ 1630455 h 3259230"/>
                <a:gd name="connsiteX58" fmla="*/ 1929055 w 2090980"/>
                <a:gd name="connsiteY58" fmla="*/ 1644742 h 3259230"/>
                <a:gd name="connsiteX59" fmla="*/ 1943342 w 2090980"/>
                <a:gd name="connsiteY59" fmla="*/ 1649505 h 3259230"/>
                <a:gd name="connsiteX60" fmla="*/ 1971917 w 2090980"/>
                <a:gd name="connsiteY60" fmla="*/ 1663792 h 3259230"/>
                <a:gd name="connsiteX61" fmla="*/ 2014780 w 2090980"/>
                <a:gd name="connsiteY61" fmla="*/ 1692367 h 3259230"/>
                <a:gd name="connsiteX62" fmla="*/ 2029067 w 2090980"/>
                <a:gd name="connsiteY62" fmla="*/ 1701892 h 3259230"/>
                <a:gd name="connsiteX63" fmla="*/ 2038592 w 2090980"/>
                <a:gd name="connsiteY63" fmla="*/ 1716180 h 3259230"/>
                <a:gd name="connsiteX64" fmla="*/ 2052880 w 2090980"/>
                <a:gd name="connsiteY64" fmla="*/ 1725705 h 3259230"/>
                <a:gd name="connsiteX65" fmla="*/ 2062405 w 2090980"/>
                <a:gd name="connsiteY65" fmla="*/ 1754280 h 3259230"/>
                <a:gd name="connsiteX66" fmla="*/ 2067167 w 2090980"/>
                <a:gd name="connsiteY66" fmla="*/ 1768567 h 3259230"/>
                <a:gd name="connsiteX67" fmla="*/ 2071930 w 2090980"/>
                <a:gd name="connsiteY67" fmla="*/ 1782855 h 3259230"/>
                <a:gd name="connsiteX68" fmla="*/ 2076692 w 2090980"/>
                <a:gd name="connsiteY68" fmla="*/ 1806667 h 3259230"/>
                <a:gd name="connsiteX69" fmla="*/ 2081455 w 2090980"/>
                <a:gd name="connsiteY69" fmla="*/ 1820955 h 3259230"/>
                <a:gd name="connsiteX70" fmla="*/ 2090980 w 2090980"/>
                <a:gd name="connsiteY70" fmla="*/ 1859055 h 3259230"/>
                <a:gd name="connsiteX71" fmla="*/ 2081455 w 2090980"/>
                <a:gd name="connsiteY71" fmla="*/ 1935255 h 3259230"/>
                <a:gd name="connsiteX72" fmla="*/ 2071930 w 2090980"/>
                <a:gd name="connsiteY72" fmla="*/ 1963830 h 3259230"/>
                <a:gd name="connsiteX73" fmla="*/ 2067167 w 2090980"/>
                <a:gd name="connsiteY73" fmla="*/ 1978117 h 3259230"/>
                <a:gd name="connsiteX74" fmla="*/ 2048117 w 2090980"/>
                <a:gd name="connsiteY74" fmla="*/ 2006692 h 3259230"/>
                <a:gd name="connsiteX75" fmla="*/ 2033830 w 2090980"/>
                <a:gd name="connsiteY75" fmla="*/ 2035267 h 3259230"/>
                <a:gd name="connsiteX76" fmla="*/ 2019542 w 2090980"/>
                <a:gd name="connsiteY76" fmla="*/ 2044792 h 3259230"/>
                <a:gd name="connsiteX77" fmla="*/ 2010017 w 2090980"/>
                <a:gd name="connsiteY77" fmla="*/ 2059080 h 3259230"/>
                <a:gd name="connsiteX78" fmla="*/ 1995730 w 2090980"/>
                <a:gd name="connsiteY78" fmla="*/ 2063842 h 3259230"/>
                <a:gd name="connsiteX79" fmla="*/ 1933817 w 2090980"/>
                <a:gd name="connsiteY79" fmla="*/ 2078130 h 3259230"/>
                <a:gd name="connsiteX80" fmla="*/ 1919530 w 2090980"/>
                <a:gd name="connsiteY80" fmla="*/ 2092417 h 3259230"/>
                <a:gd name="connsiteX81" fmla="*/ 1905242 w 2090980"/>
                <a:gd name="connsiteY81" fmla="*/ 2101942 h 3259230"/>
                <a:gd name="connsiteX82" fmla="*/ 1886192 w 2090980"/>
                <a:gd name="connsiteY82" fmla="*/ 2130517 h 3259230"/>
                <a:gd name="connsiteX83" fmla="*/ 1857617 w 2090980"/>
                <a:gd name="connsiteY83" fmla="*/ 2173380 h 3259230"/>
                <a:gd name="connsiteX84" fmla="*/ 1838567 w 2090980"/>
                <a:gd name="connsiteY84" fmla="*/ 2201955 h 3259230"/>
                <a:gd name="connsiteX85" fmla="*/ 1829042 w 2090980"/>
                <a:gd name="connsiteY85" fmla="*/ 2216242 h 3259230"/>
                <a:gd name="connsiteX86" fmla="*/ 1800467 w 2090980"/>
                <a:gd name="connsiteY86" fmla="*/ 2273392 h 3259230"/>
                <a:gd name="connsiteX87" fmla="*/ 1790942 w 2090980"/>
                <a:gd name="connsiteY87" fmla="*/ 2287680 h 3259230"/>
                <a:gd name="connsiteX88" fmla="*/ 1781417 w 2090980"/>
                <a:gd name="connsiteY88" fmla="*/ 2316255 h 3259230"/>
                <a:gd name="connsiteX89" fmla="*/ 1776655 w 2090980"/>
                <a:gd name="connsiteY89" fmla="*/ 2330542 h 3259230"/>
                <a:gd name="connsiteX90" fmla="*/ 1786180 w 2090980"/>
                <a:gd name="connsiteY90" fmla="*/ 2363880 h 3259230"/>
                <a:gd name="connsiteX91" fmla="*/ 1795705 w 2090980"/>
                <a:gd name="connsiteY91" fmla="*/ 2392455 h 3259230"/>
                <a:gd name="connsiteX92" fmla="*/ 1800467 w 2090980"/>
                <a:gd name="connsiteY92" fmla="*/ 2406742 h 3259230"/>
                <a:gd name="connsiteX93" fmla="*/ 1809992 w 2090980"/>
                <a:gd name="connsiteY93" fmla="*/ 2449605 h 3259230"/>
                <a:gd name="connsiteX94" fmla="*/ 1819517 w 2090980"/>
                <a:gd name="connsiteY94" fmla="*/ 2463892 h 3259230"/>
                <a:gd name="connsiteX95" fmla="*/ 1829042 w 2090980"/>
                <a:gd name="connsiteY95" fmla="*/ 2492467 h 3259230"/>
                <a:gd name="connsiteX96" fmla="*/ 1852855 w 2090980"/>
                <a:gd name="connsiteY96" fmla="*/ 2535330 h 3259230"/>
                <a:gd name="connsiteX97" fmla="*/ 1848092 w 2090980"/>
                <a:gd name="connsiteY97" fmla="*/ 2678205 h 3259230"/>
                <a:gd name="connsiteX98" fmla="*/ 1848092 w 2090980"/>
                <a:gd name="connsiteY98" fmla="*/ 2721067 h 3259230"/>
                <a:gd name="connsiteX99" fmla="*/ 1848092 w 2090980"/>
                <a:gd name="connsiteY99" fmla="*/ 3025867 h 3259230"/>
                <a:gd name="connsiteX100" fmla="*/ 1843330 w 2090980"/>
                <a:gd name="connsiteY100" fmla="*/ 3059205 h 3259230"/>
                <a:gd name="connsiteX101" fmla="*/ 1833805 w 2090980"/>
                <a:gd name="connsiteY101" fmla="*/ 3125880 h 3259230"/>
                <a:gd name="connsiteX102" fmla="*/ 1829042 w 2090980"/>
                <a:gd name="connsiteY102" fmla="*/ 3140167 h 3259230"/>
                <a:gd name="connsiteX103" fmla="*/ 1809992 w 2090980"/>
                <a:gd name="connsiteY103" fmla="*/ 3168742 h 3259230"/>
                <a:gd name="connsiteX104" fmla="*/ 1805230 w 2090980"/>
                <a:gd name="connsiteY104" fmla="*/ 3183030 h 3259230"/>
                <a:gd name="connsiteX105" fmla="*/ 1762367 w 2090980"/>
                <a:gd name="connsiteY105" fmla="*/ 3202080 h 3259230"/>
                <a:gd name="connsiteX106" fmla="*/ 1719505 w 2090980"/>
                <a:gd name="connsiteY106" fmla="*/ 3225892 h 3259230"/>
                <a:gd name="connsiteX107" fmla="*/ 1705217 w 2090980"/>
                <a:gd name="connsiteY107" fmla="*/ 3235417 h 3259230"/>
                <a:gd name="connsiteX108" fmla="*/ 1667117 w 2090980"/>
                <a:gd name="connsiteY108" fmla="*/ 3244942 h 3259230"/>
                <a:gd name="connsiteX109" fmla="*/ 1571867 w 2090980"/>
                <a:gd name="connsiteY109" fmla="*/ 3254467 h 3259230"/>
                <a:gd name="connsiteX110" fmla="*/ 1552817 w 2090980"/>
                <a:gd name="connsiteY110" fmla="*/ 3259230 h 3259230"/>
                <a:gd name="connsiteX111" fmla="*/ 1490905 w 2090980"/>
                <a:gd name="connsiteY111" fmla="*/ 3254467 h 3259230"/>
                <a:gd name="connsiteX112" fmla="*/ 1457567 w 2090980"/>
                <a:gd name="connsiteY112" fmla="*/ 3244942 h 3259230"/>
                <a:gd name="connsiteX113" fmla="*/ 1424230 w 2090980"/>
                <a:gd name="connsiteY113" fmla="*/ 3240180 h 3259230"/>
                <a:gd name="connsiteX114" fmla="*/ 1409942 w 2090980"/>
                <a:gd name="connsiteY114" fmla="*/ 3235417 h 3259230"/>
                <a:gd name="connsiteX115" fmla="*/ 1357555 w 2090980"/>
                <a:gd name="connsiteY115" fmla="*/ 3225892 h 3259230"/>
                <a:gd name="connsiteX116" fmla="*/ 1338505 w 2090980"/>
                <a:gd name="connsiteY116" fmla="*/ 3221130 h 3259230"/>
                <a:gd name="connsiteX117" fmla="*/ 1309930 w 2090980"/>
                <a:gd name="connsiteY117" fmla="*/ 3211605 h 3259230"/>
                <a:gd name="connsiteX118" fmla="*/ 1281355 w 2090980"/>
                <a:gd name="connsiteY118" fmla="*/ 3197317 h 3259230"/>
                <a:gd name="connsiteX119" fmla="*/ 1252780 w 2090980"/>
                <a:gd name="connsiteY119" fmla="*/ 3183030 h 3259230"/>
                <a:gd name="connsiteX120" fmla="*/ 1238492 w 2090980"/>
                <a:gd name="connsiteY120" fmla="*/ 3173505 h 3259230"/>
                <a:gd name="connsiteX121" fmla="*/ 1228967 w 2090980"/>
                <a:gd name="connsiteY121" fmla="*/ 3144930 h 3259230"/>
                <a:gd name="connsiteX122" fmla="*/ 1228967 w 2090980"/>
                <a:gd name="connsiteY122" fmla="*/ 3002055 h 3259230"/>
                <a:gd name="connsiteX123" fmla="*/ 1219442 w 2090980"/>
                <a:gd name="connsiteY123" fmla="*/ 2968717 h 3259230"/>
                <a:gd name="connsiteX124" fmla="*/ 1224205 w 2090980"/>
                <a:gd name="connsiteY124" fmla="*/ 2911567 h 3259230"/>
                <a:gd name="connsiteX125" fmla="*/ 1233730 w 2090980"/>
                <a:gd name="connsiteY125" fmla="*/ 2868705 h 3259230"/>
                <a:gd name="connsiteX126" fmla="*/ 1228967 w 2090980"/>
                <a:gd name="connsiteY126" fmla="*/ 2792505 h 3259230"/>
                <a:gd name="connsiteX127" fmla="*/ 1233730 w 2090980"/>
                <a:gd name="connsiteY127" fmla="*/ 2730592 h 3259230"/>
                <a:gd name="connsiteX128" fmla="*/ 1233730 w 2090980"/>
                <a:gd name="connsiteY128" fmla="*/ 2659155 h 3259230"/>
                <a:gd name="connsiteX129" fmla="*/ 1224205 w 2090980"/>
                <a:gd name="connsiteY129" fmla="*/ 2592480 h 3259230"/>
                <a:gd name="connsiteX130" fmla="*/ 1219442 w 2090980"/>
                <a:gd name="connsiteY130" fmla="*/ 2578192 h 3259230"/>
                <a:gd name="connsiteX131" fmla="*/ 1224205 w 2090980"/>
                <a:gd name="connsiteY131" fmla="*/ 2521042 h 3259230"/>
                <a:gd name="connsiteX132" fmla="*/ 1228967 w 2090980"/>
                <a:gd name="connsiteY132" fmla="*/ 2506755 h 3259230"/>
                <a:gd name="connsiteX133" fmla="*/ 1243255 w 2090980"/>
                <a:gd name="connsiteY133" fmla="*/ 2459130 h 3259230"/>
                <a:gd name="connsiteX134" fmla="*/ 1248017 w 2090980"/>
                <a:gd name="connsiteY134" fmla="*/ 2444842 h 3259230"/>
                <a:gd name="connsiteX135" fmla="*/ 1267067 w 2090980"/>
                <a:gd name="connsiteY135" fmla="*/ 2416267 h 3259230"/>
                <a:gd name="connsiteX136" fmla="*/ 1281355 w 2090980"/>
                <a:gd name="connsiteY136" fmla="*/ 2368642 h 3259230"/>
                <a:gd name="connsiteX137" fmla="*/ 1286117 w 2090980"/>
                <a:gd name="connsiteY137" fmla="*/ 2354355 h 3259230"/>
                <a:gd name="connsiteX138" fmla="*/ 1271830 w 2090980"/>
                <a:gd name="connsiteY138" fmla="*/ 2297205 h 3259230"/>
                <a:gd name="connsiteX139" fmla="*/ 1262305 w 2090980"/>
                <a:gd name="connsiteY139" fmla="*/ 2282917 h 3259230"/>
                <a:gd name="connsiteX140" fmla="*/ 1252780 w 2090980"/>
                <a:gd name="connsiteY140" fmla="*/ 2240055 h 3259230"/>
                <a:gd name="connsiteX141" fmla="*/ 1248017 w 2090980"/>
                <a:gd name="connsiteY141" fmla="*/ 2197192 h 3259230"/>
                <a:gd name="connsiteX142" fmla="*/ 1238492 w 2090980"/>
                <a:gd name="connsiteY142" fmla="*/ 2163855 h 3259230"/>
                <a:gd name="connsiteX143" fmla="*/ 1243255 w 2090980"/>
                <a:gd name="connsiteY143" fmla="*/ 2059080 h 3259230"/>
                <a:gd name="connsiteX144" fmla="*/ 1252780 w 2090980"/>
                <a:gd name="connsiteY144" fmla="*/ 2011455 h 3259230"/>
                <a:gd name="connsiteX145" fmla="*/ 1248017 w 2090980"/>
                <a:gd name="connsiteY145" fmla="*/ 1959067 h 3259230"/>
                <a:gd name="connsiteX146" fmla="*/ 1205155 w 2090980"/>
                <a:gd name="connsiteY146" fmla="*/ 1935255 h 3259230"/>
                <a:gd name="connsiteX147" fmla="*/ 1190867 w 2090980"/>
                <a:gd name="connsiteY147" fmla="*/ 1940017 h 3259230"/>
                <a:gd name="connsiteX148" fmla="*/ 1152767 w 2090980"/>
                <a:gd name="connsiteY148" fmla="*/ 1930492 h 3259230"/>
                <a:gd name="connsiteX149" fmla="*/ 1138480 w 2090980"/>
                <a:gd name="connsiteY149" fmla="*/ 1920967 h 3259230"/>
                <a:gd name="connsiteX150" fmla="*/ 1109905 w 2090980"/>
                <a:gd name="connsiteY150" fmla="*/ 1911442 h 3259230"/>
                <a:gd name="connsiteX151" fmla="*/ 1095617 w 2090980"/>
                <a:gd name="connsiteY151" fmla="*/ 1906680 h 3259230"/>
                <a:gd name="connsiteX152" fmla="*/ 1028942 w 2090980"/>
                <a:gd name="connsiteY152" fmla="*/ 1916205 h 3259230"/>
                <a:gd name="connsiteX153" fmla="*/ 995605 w 2090980"/>
                <a:gd name="connsiteY153" fmla="*/ 1911442 h 3259230"/>
                <a:gd name="connsiteX154" fmla="*/ 933692 w 2090980"/>
                <a:gd name="connsiteY154" fmla="*/ 1920967 h 3259230"/>
                <a:gd name="connsiteX155" fmla="*/ 871780 w 2090980"/>
                <a:gd name="connsiteY155" fmla="*/ 1916205 h 3259230"/>
                <a:gd name="connsiteX156" fmla="*/ 857492 w 2090980"/>
                <a:gd name="connsiteY156" fmla="*/ 1911442 h 3259230"/>
                <a:gd name="connsiteX157" fmla="*/ 843205 w 2090980"/>
                <a:gd name="connsiteY157" fmla="*/ 1901917 h 3259230"/>
                <a:gd name="connsiteX158" fmla="*/ 824155 w 2090980"/>
                <a:gd name="connsiteY158" fmla="*/ 1897155 h 3259230"/>
                <a:gd name="connsiteX159" fmla="*/ 795580 w 2090980"/>
                <a:gd name="connsiteY159" fmla="*/ 1901917 h 3259230"/>
                <a:gd name="connsiteX160" fmla="*/ 767005 w 2090980"/>
                <a:gd name="connsiteY160" fmla="*/ 1887630 h 3259230"/>
                <a:gd name="connsiteX161" fmla="*/ 695567 w 2090980"/>
                <a:gd name="connsiteY161" fmla="*/ 1892392 h 3259230"/>
                <a:gd name="connsiteX162" fmla="*/ 652705 w 2090980"/>
                <a:gd name="connsiteY162" fmla="*/ 1868580 h 3259230"/>
                <a:gd name="connsiteX163" fmla="*/ 586030 w 2090980"/>
                <a:gd name="connsiteY163" fmla="*/ 1849530 h 3259230"/>
                <a:gd name="connsiteX164" fmla="*/ 547930 w 2090980"/>
                <a:gd name="connsiteY164" fmla="*/ 1844767 h 3259230"/>
                <a:gd name="connsiteX165" fmla="*/ 505067 w 2090980"/>
                <a:gd name="connsiteY165" fmla="*/ 1849530 h 3259230"/>
                <a:gd name="connsiteX166" fmla="*/ 405055 w 2090980"/>
                <a:gd name="connsiteY166" fmla="*/ 1840005 h 3259230"/>
                <a:gd name="connsiteX167" fmla="*/ 333617 w 2090980"/>
                <a:gd name="connsiteY167" fmla="*/ 1830480 h 3259230"/>
                <a:gd name="connsiteX168" fmla="*/ 233605 w 2090980"/>
                <a:gd name="connsiteY168" fmla="*/ 1840005 h 3259230"/>
                <a:gd name="connsiteX169" fmla="*/ 185980 w 2090980"/>
                <a:gd name="connsiteY169" fmla="*/ 1849530 h 3259230"/>
                <a:gd name="connsiteX170" fmla="*/ 147880 w 2090980"/>
                <a:gd name="connsiteY170" fmla="*/ 1859055 h 3259230"/>
                <a:gd name="connsiteX171" fmla="*/ 119305 w 2090980"/>
                <a:gd name="connsiteY171" fmla="*/ 1868580 h 3259230"/>
                <a:gd name="connsiteX172" fmla="*/ 90730 w 2090980"/>
                <a:gd name="connsiteY172" fmla="*/ 1873342 h 3259230"/>
                <a:gd name="connsiteX173" fmla="*/ 62155 w 2090980"/>
                <a:gd name="connsiteY173" fmla="*/ 1863817 h 3259230"/>
                <a:gd name="connsiteX174" fmla="*/ 47867 w 2090980"/>
                <a:gd name="connsiteY174" fmla="*/ 1859055 h 3259230"/>
                <a:gd name="connsiteX175" fmla="*/ 19292 w 2090980"/>
                <a:gd name="connsiteY175" fmla="*/ 1840005 h 3259230"/>
                <a:gd name="connsiteX176" fmla="*/ 242 w 2090980"/>
                <a:gd name="connsiteY176" fmla="*/ 1811430 h 3259230"/>
                <a:gd name="connsiteX177" fmla="*/ 30927 w 2090980"/>
                <a:gd name="connsiteY177" fmla="*/ 1773330 h 3259230"/>
                <a:gd name="connsiteX178" fmla="*/ 28497 w 2090980"/>
                <a:gd name="connsiteY178" fmla="*/ 1744755 h 3259230"/>
                <a:gd name="connsiteX179" fmla="*/ 21466 w 2090980"/>
                <a:gd name="connsiteY179" fmla="*/ 1716180 h 3259230"/>
                <a:gd name="connsiteX180" fmla="*/ 23863 w 2090980"/>
                <a:gd name="connsiteY180" fmla="*/ 1701892 h 3259230"/>
                <a:gd name="connsiteX181" fmla="*/ 28817 w 2090980"/>
                <a:gd name="connsiteY181" fmla="*/ 1649505 h 3259230"/>
                <a:gd name="connsiteX182" fmla="*/ 57392 w 2090980"/>
                <a:gd name="connsiteY182" fmla="*/ 1630455 h 3259230"/>
                <a:gd name="connsiteX183" fmla="*/ 76442 w 2090980"/>
                <a:gd name="connsiteY183" fmla="*/ 1616167 h 3259230"/>
                <a:gd name="connsiteX184" fmla="*/ 109780 w 2090980"/>
                <a:gd name="connsiteY184" fmla="*/ 1606642 h 3259230"/>
                <a:gd name="connsiteX185" fmla="*/ 152642 w 2090980"/>
                <a:gd name="connsiteY185" fmla="*/ 1597117 h 3259230"/>
                <a:gd name="connsiteX186" fmla="*/ 224080 w 2090980"/>
                <a:gd name="connsiteY186" fmla="*/ 1611405 h 3259230"/>
                <a:gd name="connsiteX187" fmla="*/ 238367 w 2090980"/>
                <a:gd name="connsiteY187" fmla="*/ 1620930 h 3259230"/>
                <a:gd name="connsiteX188" fmla="*/ 266942 w 2090980"/>
                <a:gd name="connsiteY188" fmla="*/ 1630455 h 3259230"/>
                <a:gd name="connsiteX189" fmla="*/ 443155 w 2090980"/>
                <a:gd name="connsiteY189" fmla="*/ 1620930 h 3259230"/>
                <a:gd name="connsiteX190" fmla="*/ 476492 w 2090980"/>
                <a:gd name="connsiteY190" fmla="*/ 1611405 h 3259230"/>
                <a:gd name="connsiteX191" fmla="*/ 495542 w 2090980"/>
                <a:gd name="connsiteY191" fmla="*/ 1606642 h 3259230"/>
                <a:gd name="connsiteX192" fmla="*/ 576505 w 2090980"/>
                <a:gd name="connsiteY192" fmla="*/ 1592355 h 3259230"/>
                <a:gd name="connsiteX193" fmla="*/ 638417 w 2090980"/>
                <a:gd name="connsiteY193" fmla="*/ 1582830 h 3259230"/>
                <a:gd name="connsiteX194" fmla="*/ 857492 w 2090980"/>
                <a:gd name="connsiteY194" fmla="*/ 1573305 h 3259230"/>
                <a:gd name="connsiteX195" fmla="*/ 886067 w 2090980"/>
                <a:gd name="connsiteY195" fmla="*/ 1559017 h 3259230"/>
                <a:gd name="connsiteX196" fmla="*/ 924167 w 2090980"/>
                <a:gd name="connsiteY196" fmla="*/ 1549492 h 3259230"/>
                <a:gd name="connsiteX197" fmla="*/ 990842 w 2090980"/>
                <a:gd name="connsiteY197" fmla="*/ 1554255 h 3259230"/>
                <a:gd name="connsiteX198" fmla="*/ 1014655 w 2090980"/>
                <a:gd name="connsiteY198" fmla="*/ 1559017 h 3259230"/>
                <a:gd name="connsiteX199" fmla="*/ 1067042 w 2090980"/>
                <a:gd name="connsiteY199" fmla="*/ 1563780 h 3259230"/>
                <a:gd name="connsiteX200" fmla="*/ 1105142 w 2090980"/>
                <a:gd name="connsiteY200" fmla="*/ 1554255 h 3259230"/>
                <a:gd name="connsiteX201" fmla="*/ 1157530 w 2090980"/>
                <a:gd name="connsiteY201" fmla="*/ 1539967 h 3259230"/>
                <a:gd name="connsiteX202" fmla="*/ 1224205 w 2090980"/>
                <a:gd name="connsiteY202" fmla="*/ 1535205 h 3259230"/>
                <a:gd name="connsiteX203" fmla="*/ 1271830 w 2090980"/>
                <a:gd name="connsiteY203" fmla="*/ 1530442 h 3259230"/>
                <a:gd name="connsiteX204" fmla="*/ 1286117 w 2090980"/>
                <a:gd name="connsiteY204" fmla="*/ 1525680 h 3259230"/>
                <a:gd name="connsiteX205" fmla="*/ 1290880 w 2090980"/>
                <a:gd name="connsiteY205" fmla="*/ 1511392 h 3259230"/>
                <a:gd name="connsiteX206" fmla="*/ 1300405 w 2090980"/>
                <a:gd name="connsiteY206" fmla="*/ 1497105 h 3259230"/>
                <a:gd name="connsiteX207" fmla="*/ 1328980 w 2090980"/>
                <a:gd name="connsiteY207" fmla="*/ 1473292 h 3259230"/>
                <a:gd name="connsiteX208" fmla="*/ 1338505 w 2090980"/>
                <a:gd name="connsiteY208" fmla="*/ 1459005 h 3259230"/>
                <a:gd name="connsiteX209" fmla="*/ 1367080 w 2090980"/>
                <a:gd name="connsiteY209" fmla="*/ 1439955 h 3259230"/>
                <a:gd name="connsiteX210" fmla="*/ 1395655 w 2090980"/>
                <a:gd name="connsiteY210" fmla="*/ 1430430 h 3259230"/>
                <a:gd name="connsiteX211" fmla="*/ 1424230 w 2090980"/>
                <a:gd name="connsiteY211" fmla="*/ 1406617 h 3259230"/>
                <a:gd name="connsiteX212" fmla="*/ 1433755 w 2090980"/>
                <a:gd name="connsiteY212" fmla="*/ 1378042 h 3259230"/>
                <a:gd name="connsiteX213" fmla="*/ 1414705 w 2090980"/>
                <a:gd name="connsiteY213" fmla="*/ 1325655 h 3259230"/>
                <a:gd name="connsiteX214" fmla="*/ 1386130 w 2090980"/>
                <a:gd name="connsiteY214" fmla="*/ 1301842 h 3259230"/>
                <a:gd name="connsiteX215" fmla="*/ 1376605 w 2090980"/>
                <a:gd name="connsiteY215" fmla="*/ 1287555 h 3259230"/>
                <a:gd name="connsiteX216" fmla="*/ 1362317 w 2090980"/>
                <a:gd name="connsiteY216" fmla="*/ 1268505 h 3259230"/>
                <a:gd name="connsiteX217" fmla="*/ 1343267 w 2090980"/>
                <a:gd name="connsiteY217" fmla="*/ 1239930 h 3259230"/>
                <a:gd name="connsiteX218" fmla="*/ 1328980 w 2090980"/>
                <a:gd name="connsiteY218" fmla="*/ 1230405 h 3259230"/>
                <a:gd name="connsiteX219" fmla="*/ 1314692 w 2090980"/>
                <a:gd name="connsiteY219" fmla="*/ 1201830 h 3259230"/>
                <a:gd name="connsiteX220" fmla="*/ 1305167 w 2090980"/>
                <a:gd name="connsiteY220" fmla="*/ 1173255 h 3259230"/>
                <a:gd name="connsiteX221" fmla="*/ 1300405 w 2090980"/>
                <a:gd name="connsiteY221" fmla="*/ 1158967 h 3259230"/>
                <a:gd name="connsiteX222" fmla="*/ 1295642 w 2090980"/>
                <a:gd name="connsiteY222" fmla="*/ 1144680 h 3259230"/>
                <a:gd name="connsiteX223" fmla="*/ 1286117 w 2090980"/>
                <a:gd name="connsiteY223" fmla="*/ 1111342 h 3259230"/>
                <a:gd name="connsiteX224" fmla="*/ 1271830 w 2090980"/>
                <a:gd name="connsiteY224" fmla="*/ 1101817 h 3259230"/>
                <a:gd name="connsiteX225" fmla="*/ 1248017 w 2090980"/>
                <a:gd name="connsiteY225" fmla="*/ 1106580 h 3259230"/>
                <a:gd name="connsiteX226" fmla="*/ 1171817 w 2090980"/>
                <a:gd name="connsiteY226" fmla="*/ 1097055 h 3259230"/>
                <a:gd name="connsiteX227" fmla="*/ 1162292 w 2090980"/>
                <a:gd name="connsiteY227" fmla="*/ 1068480 h 3259230"/>
                <a:gd name="connsiteX228" fmla="*/ 1167055 w 2090980"/>
                <a:gd name="connsiteY228" fmla="*/ 1006567 h 3259230"/>
                <a:gd name="connsiteX229" fmla="*/ 1176580 w 2090980"/>
                <a:gd name="connsiteY229" fmla="*/ 992280 h 3259230"/>
                <a:gd name="connsiteX230" fmla="*/ 1205155 w 2090980"/>
                <a:gd name="connsiteY230" fmla="*/ 968467 h 3259230"/>
                <a:gd name="connsiteX231" fmla="*/ 1219442 w 2090980"/>
                <a:gd name="connsiteY231" fmla="*/ 963705 h 3259230"/>
                <a:gd name="connsiteX232" fmla="*/ 1228967 w 2090980"/>
                <a:gd name="connsiteY232" fmla="*/ 949417 h 3259230"/>
                <a:gd name="connsiteX233" fmla="*/ 1257542 w 2090980"/>
                <a:gd name="connsiteY233" fmla="*/ 930367 h 3259230"/>
                <a:gd name="connsiteX234" fmla="*/ 1267067 w 2090980"/>
                <a:gd name="connsiteY234" fmla="*/ 901792 h 3259230"/>
                <a:gd name="connsiteX235" fmla="*/ 1271830 w 2090980"/>
                <a:gd name="connsiteY235" fmla="*/ 887505 h 3259230"/>
                <a:gd name="connsiteX236" fmla="*/ 1281355 w 2090980"/>
                <a:gd name="connsiteY236" fmla="*/ 873217 h 3259230"/>
                <a:gd name="connsiteX237" fmla="*/ 1276592 w 2090980"/>
                <a:gd name="connsiteY237" fmla="*/ 811305 h 3259230"/>
                <a:gd name="connsiteX238" fmla="*/ 1271830 w 2090980"/>
                <a:gd name="connsiteY238" fmla="*/ 797017 h 3259230"/>
                <a:gd name="connsiteX239" fmla="*/ 1257542 w 2090980"/>
                <a:gd name="connsiteY239" fmla="*/ 787492 h 3259230"/>
                <a:gd name="connsiteX240" fmla="*/ 1248017 w 2090980"/>
                <a:gd name="connsiteY240" fmla="*/ 758917 h 3259230"/>
                <a:gd name="connsiteX241" fmla="*/ 1243255 w 2090980"/>
                <a:gd name="connsiteY241" fmla="*/ 744630 h 3259230"/>
                <a:gd name="connsiteX242" fmla="*/ 1238492 w 2090980"/>
                <a:gd name="connsiteY242" fmla="*/ 725580 h 3259230"/>
                <a:gd name="connsiteX243" fmla="*/ 1233730 w 2090980"/>
                <a:gd name="connsiteY243" fmla="*/ 687480 h 3259230"/>
                <a:gd name="connsiteX244" fmla="*/ 1228967 w 2090980"/>
                <a:gd name="connsiteY244" fmla="*/ 673192 h 3259230"/>
                <a:gd name="connsiteX245" fmla="*/ 1219442 w 2090980"/>
                <a:gd name="connsiteY245" fmla="*/ 630330 h 3259230"/>
                <a:gd name="connsiteX246" fmla="*/ 1224205 w 2090980"/>
                <a:gd name="connsiteY246" fmla="*/ 596992 h 3259230"/>
                <a:gd name="connsiteX247" fmla="*/ 1228967 w 2090980"/>
                <a:gd name="connsiteY247" fmla="*/ 582705 h 3259230"/>
                <a:gd name="connsiteX248" fmla="*/ 1248017 w 2090980"/>
                <a:gd name="connsiteY248" fmla="*/ 577942 h 3259230"/>
                <a:gd name="connsiteX249" fmla="*/ 1271830 w 2090980"/>
                <a:gd name="connsiteY249" fmla="*/ 554130 h 3259230"/>
                <a:gd name="connsiteX250" fmla="*/ 1300405 w 2090980"/>
                <a:gd name="connsiteY250" fmla="*/ 525555 h 3259230"/>
                <a:gd name="connsiteX251" fmla="*/ 1305167 w 2090980"/>
                <a:gd name="connsiteY251" fmla="*/ 511267 h 3259230"/>
                <a:gd name="connsiteX252" fmla="*/ 1314692 w 2090980"/>
                <a:gd name="connsiteY252" fmla="*/ 496980 h 3259230"/>
                <a:gd name="connsiteX253" fmla="*/ 1319455 w 2090980"/>
                <a:gd name="connsiteY253" fmla="*/ 477930 h 3259230"/>
                <a:gd name="connsiteX254" fmla="*/ 1343267 w 2090980"/>
                <a:gd name="connsiteY254" fmla="*/ 411255 h 3259230"/>
                <a:gd name="connsiteX255" fmla="*/ 1352792 w 2090980"/>
                <a:gd name="connsiteY255" fmla="*/ 311242 h 3259230"/>
                <a:gd name="connsiteX256" fmla="*/ 1362317 w 2090980"/>
                <a:gd name="connsiteY256" fmla="*/ 268380 h 3259230"/>
                <a:gd name="connsiteX257" fmla="*/ 1367080 w 2090980"/>
                <a:gd name="connsiteY257" fmla="*/ 235042 h 3259230"/>
                <a:gd name="connsiteX258" fmla="*/ 1376605 w 2090980"/>
                <a:gd name="connsiteY258" fmla="*/ 206467 h 3259230"/>
                <a:gd name="connsiteX259" fmla="*/ 1381367 w 2090980"/>
                <a:gd name="connsiteY259" fmla="*/ 187417 h 3259230"/>
                <a:gd name="connsiteX260" fmla="*/ 1390892 w 2090980"/>
                <a:gd name="connsiteY260" fmla="*/ 92167 h 3259230"/>
                <a:gd name="connsiteX261" fmla="*/ 1414705 w 2090980"/>
                <a:gd name="connsiteY261" fmla="*/ 44542 h 3259230"/>
                <a:gd name="connsiteX262" fmla="*/ 1443280 w 2090980"/>
                <a:gd name="connsiteY262" fmla="*/ 20730 h 3259230"/>
                <a:gd name="connsiteX263" fmla="*/ 1471855 w 2090980"/>
                <a:gd name="connsiteY263" fmla="*/ 11205 h 3259230"/>
                <a:gd name="connsiteX264" fmla="*/ 1486142 w 2090980"/>
                <a:gd name="connsiteY264" fmla="*/ 6442 h 3259230"/>
                <a:gd name="connsiteX265" fmla="*/ 1500431 w 2090980"/>
                <a:gd name="connsiteY265" fmla="*/ 1680 h 3259230"/>
                <a:gd name="connsiteX266" fmla="*/ 1564387 w 2090980"/>
                <a:gd name="connsiteY266" fmla="*/ 1679 h 3259230"/>
                <a:gd name="connsiteX0" fmla="*/ 1675352 w 2201945"/>
                <a:gd name="connsiteY0" fmla="*/ 1679 h 3259230"/>
                <a:gd name="connsiteX1" fmla="*/ 1735220 w 2201945"/>
                <a:gd name="connsiteY1" fmla="*/ 42161 h 3259230"/>
                <a:gd name="connsiteX2" fmla="*/ 1749507 w 2201945"/>
                <a:gd name="connsiteY2" fmla="*/ 111217 h 3259230"/>
                <a:gd name="connsiteX3" fmla="*/ 1759032 w 2201945"/>
                <a:gd name="connsiteY3" fmla="*/ 154080 h 3259230"/>
                <a:gd name="connsiteX4" fmla="*/ 1768557 w 2201945"/>
                <a:gd name="connsiteY4" fmla="*/ 215992 h 3259230"/>
                <a:gd name="connsiteX5" fmla="*/ 1778082 w 2201945"/>
                <a:gd name="connsiteY5" fmla="*/ 249330 h 3259230"/>
                <a:gd name="connsiteX6" fmla="*/ 1792370 w 2201945"/>
                <a:gd name="connsiteY6" fmla="*/ 325530 h 3259230"/>
                <a:gd name="connsiteX7" fmla="*/ 1801895 w 2201945"/>
                <a:gd name="connsiteY7" fmla="*/ 354105 h 3259230"/>
                <a:gd name="connsiteX8" fmla="*/ 1806657 w 2201945"/>
                <a:gd name="connsiteY8" fmla="*/ 368392 h 3259230"/>
                <a:gd name="connsiteX9" fmla="*/ 1816182 w 2201945"/>
                <a:gd name="connsiteY9" fmla="*/ 382680 h 3259230"/>
                <a:gd name="connsiteX10" fmla="*/ 1825707 w 2201945"/>
                <a:gd name="connsiteY10" fmla="*/ 411255 h 3259230"/>
                <a:gd name="connsiteX11" fmla="*/ 1844757 w 2201945"/>
                <a:gd name="connsiteY11" fmla="*/ 439830 h 3259230"/>
                <a:gd name="connsiteX12" fmla="*/ 1849520 w 2201945"/>
                <a:gd name="connsiteY12" fmla="*/ 454117 h 3259230"/>
                <a:gd name="connsiteX13" fmla="*/ 1873332 w 2201945"/>
                <a:gd name="connsiteY13" fmla="*/ 482692 h 3259230"/>
                <a:gd name="connsiteX14" fmla="*/ 1887620 w 2201945"/>
                <a:gd name="connsiteY14" fmla="*/ 487455 h 3259230"/>
                <a:gd name="connsiteX15" fmla="*/ 1897145 w 2201945"/>
                <a:gd name="connsiteY15" fmla="*/ 501742 h 3259230"/>
                <a:gd name="connsiteX16" fmla="*/ 1925720 w 2201945"/>
                <a:gd name="connsiteY16" fmla="*/ 520792 h 3259230"/>
                <a:gd name="connsiteX17" fmla="*/ 1954295 w 2201945"/>
                <a:gd name="connsiteY17" fmla="*/ 563655 h 3259230"/>
                <a:gd name="connsiteX18" fmla="*/ 1963820 w 2201945"/>
                <a:gd name="connsiteY18" fmla="*/ 577942 h 3259230"/>
                <a:gd name="connsiteX19" fmla="*/ 1959057 w 2201945"/>
                <a:gd name="connsiteY19" fmla="*/ 611280 h 3259230"/>
                <a:gd name="connsiteX20" fmla="*/ 1949532 w 2201945"/>
                <a:gd name="connsiteY20" fmla="*/ 673192 h 3259230"/>
                <a:gd name="connsiteX21" fmla="*/ 1940007 w 2201945"/>
                <a:gd name="connsiteY21" fmla="*/ 701767 h 3259230"/>
                <a:gd name="connsiteX22" fmla="*/ 1930482 w 2201945"/>
                <a:gd name="connsiteY22" fmla="*/ 716055 h 3259230"/>
                <a:gd name="connsiteX23" fmla="*/ 1925720 w 2201945"/>
                <a:gd name="connsiteY23" fmla="*/ 735105 h 3259230"/>
                <a:gd name="connsiteX24" fmla="*/ 1920957 w 2201945"/>
                <a:gd name="connsiteY24" fmla="*/ 749392 h 3259230"/>
                <a:gd name="connsiteX25" fmla="*/ 1925720 w 2201945"/>
                <a:gd name="connsiteY25" fmla="*/ 777967 h 3259230"/>
                <a:gd name="connsiteX26" fmla="*/ 1935245 w 2201945"/>
                <a:gd name="connsiteY26" fmla="*/ 806542 h 3259230"/>
                <a:gd name="connsiteX27" fmla="*/ 1940007 w 2201945"/>
                <a:gd name="connsiteY27" fmla="*/ 820830 h 3259230"/>
                <a:gd name="connsiteX28" fmla="*/ 1949532 w 2201945"/>
                <a:gd name="connsiteY28" fmla="*/ 835117 h 3259230"/>
                <a:gd name="connsiteX29" fmla="*/ 1954295 w 2201945"/>
                <a:gd name="connsiteY29" fmla="*/ 854167 h 3259230"/>
                <a:gd name="connsiteX30" fmla="*/ 1963820 w 2201945"/>
                <a:gd name="connsiteY30" fmla="*/ 954180 h 3259230"/>
                <a:gd name="connsiteX31" fmla="*/ 1968582 w 2201945"/>
                <a:gd name="connsiteY31" fmla="*/ 992280 h 3259230"/>
                <a:gd name="connsiteX32" fmla="*/ 1963820 w 2201945"/>
                <a:gd name="connsiteY32" fmla="*/ 1016092 h 3259230"/>
                <a:gd name="connsiteX33" fmla="*/ 1949532 w 2201945"/>
                <a:gd name="connsiteY33" fmla="*/ 1087530 h 3259230"/>
                <a:gd name="connsiteX34" fmla="*/ 1940007 w 2201945"/>
                <a:gd name="connsiteY34" fmla="*/ 1116105 h 3259230"/>
                <a:gd name="connsiteX35" fmla="*/ 1930482 w 2201945"/>
                <a:gd name="connsiteY35" fmla="*/ 1144680 h 3259230"/>
                <a:gd name="connsiteX36" fmla="*/ 1916195 w 2201945"/>
                <a:gd name="connsiteY36" fmla="*/ 1187542 h 3259230"/>
                <a:gd name="connsiteX37" fmla="*/ 1911432 w 2201945"/>
                <a:gd name="connsiteY37" fmla="*/ 1201830 h 3259230"/>
                <a:gd name="connsiteX38" fmla="*/ 1878095 w 2201945"/>
                <a:gd name="connsiteY38" fmla="*/ 1244692 h 3259230"/>
                <a:gd name="connsiteX39" fmla="*/ 1868570 w 2201945"/>
                <a:gd name="connsiteY39" fmla="*/ 1258980 h 3259230"/>
                <a:gd name="connsiteX40" fmla="*/ 1839995 w 2201945"/>
                <a:gd name="connsiteY40" fmla="*/ 1278030 h 3259230"/>
                <a:gd name="connsiteX41" fmla="*/ 1830470 w 2201945"/>
                <a:gd name="connsiteY41" fmla="*/ 1292317 h 3259230"/>
                <a:gd name="connsiteX42" fmla="*/ 1801895 w 2201945"/>
                <a:gd name="connsiteY42" fmla="*/ 1311367 h 3259230"/>
                <a:gd name="connsiteX43" fmla="*/ 1792370 w 2201945"/>
                <a:gd name="connsiteY43" fmla="*/ 1325655 h 3259230"/>
                <a:gd name="connsiteX44" fmla="*/ 1778082 w 2201945"/>
                <a:gd name="connsiteY44" fmla="*/ 1335180 h 3259230"/>
                <a:gd name="connsiteX45" fmla="*/ 1768557 w 2201945"/>
                <a:gd name="connsiteY45" fmla="*/ 1378042 h 3259230"/>
                <a:gd name="connsiteX46" fmla="*/ 1782845 w 2201945"/>
                <a:gd name="connsiteY46" fmla="*/ 1406617 h 3259230"/>
                <a:gd name="connsiteX47" fmla="*/ 1797132 w 2201945"/>
                <a:gd name="connsiteY47" fmla="*/ 1416142 h 3259230"/>
                <a:gd name="connsiteX48" fmla="*/ 1835232 w 2201945"/>
                <a:gd name="connsiteY48" fmla="*/ 1439955 h 3259230"/>
                <a:gd name="connsiteX49" fmla="*/ 1849520 w 2201945"/>
                <a:gd name="connsiteY49" fmla="*/ 1444717 h 3259230"/>
                <a:gd name="connsiteX50" fmla="*/ 1859045 w 2201945"/>
                <a:gd name="connsiteY50" fmla="*/ 1459005 h 3259230"/>
                <a:gd name="connsiteX51" fmla="*/ 1892382 w 2201945"/>
                <a:gd name="connsiteY51" fmla="*/ 1497105 h 3259230"/>
                <a:gd name="connsiteX52" fmla="*/ 1911432 w 2201945"/>
                <a:gd name="connsiteY52" fmla="*/ 1539967 h 3259230"/>
                <a:gd name="connsiteX53" fmla="*/ 1925720 w 2201945"/>
                <a:gd name="connsiteY53" fmla="*/ 1544730 h 3259230"/>
                <a:gd name="connsiteX54" fmla="*/ 1930482 w 2201945"/>
                <a:gd name="connsiteY54" fmla="*/ 1559017 h 3259230"/>
                <a:gd name="connsiteX55" fmla="*/ 1959057 w 2201945"/>
                <a:gd name="connsiteY55" fmla="*/ 1578067 h 3259230"/>
                <a:gd name="connsiteX56" fmla="*/ 1978107 w 2201945"/>
                <a:gd name="connsiteY56" fmla="*/ 1620930 h 3259230"/>
                <a:gd name="connsiteX57" fmla="*/ 1992395 w 2201945"/>
                <a:gd name="connsiteY57" fmla="*/ 1630455 h 3259230"/>
                <a:gd name="connsiteX58" fmla="*/ 2040020 w 2201945"/>
                <a:gd name="connsiteY58" fmla="*/ 1644742 h 3259230"/>
                <a:gd name="connsiteX59" fmla="*/ 2054307 w 2201945"/>
                <a:gd name="connsiteY59" fmla="*/ 1649505 h 3259230"/>
                <a:gd name="connsiteX60" fmla="*/ 2082882 w 2201945"/>
                <a:gd name="connsiteY60" fmla="*/ 1663792 h 3259230"/>
                <a:gd name="connsiteX61" fmla="*/ 2125745 w 2201945"/>
                <a:gd name="connsiteY61" fmla="*/ 1692367 h 3259230"/>
                <a:gd name="connsiteX62" fmla="*/ 2140032 w 2201945"/>
                <a:gd name="connsiteY62" fmla="*/ 1701892 h 3259230"/>
                <a:gd name="connsiteX63" fmla="*/ 2149557 w 2201945"/>
                <a:gd name="connsiteY63" fmla="*/ 1716180 h 3259230"/>
                <a:gd name="connsiteX64" fmla="*/ 2163845 w 2201945"/>
                <a:gd name="connsiteY64" fmla="*/ 1725705 h 3259230"/>
                <a:gd name="connsiteX65" fmla="*/ 2173370 w 2201945"/>
                <a:gd name="connsiteY65" fmla="*/ 1754280 h 3259230"/>
                <a:gd name="connsiteX66" fmla="*/ 2178132 w 2201945"/>
                <a:gd name="connsiteY66" fmla="*/ 1768567 h 3259230"/>
                <a:gd name="connsiteX67" fmla="*/ 2182895 w 2201945"/>
                <a:gd name="connsiteY67" fmla="*/ 1782855 h 3259230"/>
                <a:gd name="connsiteX68" fmla="*/ 2187657 w 2201945"/>
                <a:gd name="connsiteY68" fmla="*/ 1806667 h 3259230"/>
                <a:gd name="connsiteX69" fmla="*/ 2192420 w 2201945"/>
                <a:gd name="connsiteY69" fmla="*/ 1820955 h 3259230"/>
                <a:gd name="connsiteX70" fmla="*/ 2201945 w 2201945"/>
                <a:gd name="connsiteY70" fmla="*/ 1859055 h 3259230"/>
                <a:gd name="connsiteX71" fmla="*/ 2192420 w 2201945"/>
                <a:gd name="connsiteY71" fmla="*/ 1935255 h 3259230"/>
                <a:gd name="connsiteX72" fmla="*/ 2182895 w 2201945"/>
                <a:gd name="connsiteY72" fmla="*/ 1963830 h 3259230"/>
                <a:gd name="connsiteX73" fmla="*/ 2178132 w 2201945"/>
                <a:gd name="connsiteY73" fmla="*/ 1978117 h 3259230"/>
                <a:gd name="connsiteX74" fmla="*/ 2159082 w 2201945"/>
                <a:gd name="connsiteY74" fmla="*/ 2006692 h 3259230"/>
                <a:gd name="connsiteX75" fmla="*/ 2144795 w 2201945"/>
                <a:gd name="connsiteY75" fmla="*/ 2035267 h 3259230"/>
                <a:gd name="connsiteX76" fmla="*/ 2130507 w 2201945"/>
                <a:gd name="connsiteY76" fmla="*/ 2044792 h 3259230"/>
                <a:gd name="connsiteX77" fmla="*/ 2120982 w 2201945"/>
                <a:gd name="connsiteY77" fmla="*/ 2059080 h 3259230"/>
                <a:gd name="connsiteX78" fmla="*/ 2106695 w 2201945"/>
                <a:gd name="connsiteY78" fmla="*/ 2063842 h 3259230"/>
                <a:gd name="connsiteX79" fmla="*/ 2044782 w 2201945"/>
                <a:gd name="connsiteY79" fmla="*/ 2078130 h 3259230"/>
                <a:gd name="connsiteX80" fmla="*/ 2030495 w 2201945"/>
                <a:gd name="connsiteY80" fmla="*/ 2092417 h 3259230"/>
                <a:gd name="connsiteX81" fmla="*/ 2016207 w 2201945"/>
                <a:gd name="connsiteY81" fmla="*/ 2101942 h 3259230"/>
                <a:gd name="connsiteX82" fmla="*/ 1997157 w 2201945"/>
                <a:gd name="connsiteY82" fmla="*/ 2130517 h 3259230"/>
                <a:gd name="connsiteX83" fmla="*/ 1968582 w 2201945"/>
                <a:gd name="connsiteY83" fmla="*/ 2173380 h 3259230"/>
                <a:gd name="connsiteX84" fmla="*/ 1949532 w 2201945"/>
                <a:gd name="connsiteY84" fmla="*/ 2201955 h 3259230"/>
                <a:gd name="connsiteX85" fmla="*/ 1940007 w 2201945"/>
                <a:gd name="connsiteY85" fmla="*/ 2216242 h 3259230"/>
                <a:gd name="connsiteX86" fmla="*/ 1911432 w 2201945"/>
                <a:gd name="connsiteY86" fmla="*/ 2273392 h 3259230"/>
                <a:gd name="connsiteX87" fmla="*/ 1901907 w 2201945"/>
                <a:gd name="connsiteY87" fmla="*/ 2287680 h 3259230"/>
                <a:gd name="connsiteX88" fmla="*/ 1892382 w 2201945"/>
                <a:gd name="connsiteY88" fmla="*/ 2316255 h 3259230"/>
                <a:gd name="connsiteX89" fmla="*/ 1887620 w 2201945"/>
                <a:gd name="connsiteY89" fmla="*/ 2330542 h 3259230"/>
                <a:gd name="connsiteX90" fmla="*/ 1897145 w 2201945"/>
                <a:gd name="connsiteY90" fmla="*/ 2363880 h 3259230"/>
                <a:gd name="connsiteX91" fmla="*/ 1906670 w 2201945"/>
                <a:gd name="connsiteY91" fmla="*/ 2392455 h 3259230"/>
                <a:gd name="connsiteX92" fmla="*/ 1911432 w 2201945"/>
                <a:gd name="connsiteY92" fmla="*/ 2406742 h 3259230"/>
                <a:gd name="connsiteX93" fmla="*/ 1920957 w 2201945"/>
                <a:gd name="connsiteY93" fmla="*/ 2449605 h 3259230"/>
                <a:gd name="connsiteX94" fmla="*/ 1930482 w 2201945"/>
                <a:gd name="connsiteY94" fmla="*/ 2463892 h 3259230"/>
                <a:gd name="connsiteX95" fmla="*/ 1940007 w 2201945"/>
                <a:gd name="connsiteY95" fmla="*/ 2492467 h 3259230"/>
                <a:gd name="connsiteX96" fmla="*/ 1963820 w 2201945"/>
                <a:gd name="connsiteY96" fmla="*/ 2535330 h 3259230"/>
                <a:gd name="connsiteX97" fmla="*/ 1959057 w 2201945"/>
                <a:gd name="connsiteY97" fmla="*/ 2678205 h 3259230"/>
                <a:gd name="connsiteX98" fmla="*/ 1959057 w 2201945"/>
                <a:gd name="connsiteY98" fmla="*/ 2721067 h 3259230"/>
                <a:gd name="connsiteX99" fmla="*/ 1959057 w 2201945"/>
                <a:gd name="connsiteY99" fmla="*/ 3025867 h 3259230"/>
                <a:gd name="connsiteX100" fmla="*/ 1954295 w 2201945"/>
                <a:gd name="connsiteY100" fmla="*/ 3059205 h 3259230"/>
                <a:gd name="connsiteX101" fmla="*/ 1944770 w 2201945"/>
                <a:gd name="connsiteY101" fmla="*/ 3125880 h 3259230"/>
                <a:gd name="connsiteX102" fmla="*/ 1940007 w 2201945"/>
                <a:gd name="connsiteY102" fmla="*/ 3140167 h 3259230"/>
                <a:gd name="connsiteX103" fmla="*/ 1920957 w 2201945"/>
                <a:gd name="connsiteY103" fmla="*/ 3168742 h 3259230"/>
                <a:gd name="connsiteX104" fmla="*/ 1916195 w 2201945"/>
                <a:gd name="connsiteY104" fmla="*/ 3183030 h 3259230"/>
                <a:gd name="connsiteX105" fmla="*/ 1873332 w 2201945"/>
                <a:gd name="connsiteY105" fmla="*/ 3202080 h 3259230"/>
                <a:gd name="connsiteX106" fmla="*/ 1830470 w 2201945"/>
                <a:gd name="connsiteY106" fmla="*/ 3225892 h 3259230"/>
                <a:gd name="connsiteX107" fmla="*/ 1816182 w 2201945"/>
                <a:gd name="connsiteY107" fmla="*/ 3235417 h 3259230"/>
                <a:gd name="connsiteX108" fmla="*/ 1778082 w 2201945"/>
                <a:gd name="connsiteY108" fmla="*/ 3244942 h 3259230"/>
                <a:gd name="connsiteX109" fmla="*/ 1682832 w 2201945"/>
                <a:gd name="connsiteY109" fmla="*/ 3254467 h 3259230"/>
                <a:gd name="connsiteX110" fmla="*/ 1663782 w 2201945"/>
                <a:gd name="connsiteY110" fmla="*/ 3259230 h 3259230"/>
                <a:gd name="connsiteX111" fmla="*/ 1601870 w 2201945"/>
                <a:gd name="connsiteY111" fmla="*/ 3254467 h 3259230"/>
                <a:gd name="connsiteX112" fmla="*/ 1568532 w 2201945"/>
                <a:gd name="connsiteY112" fmla="*/ 3244942 h 3259230"/>
                <a:gd name="connsiteX113" fmla="*/ 1535195 w 2201945"/>
                <a:gd name="connsiteY113" fmla="*/ 3240180 h 3259230"/>
                <a:gd name="connsiteX114" fmla="*/ 1520907 w 2201945"/>
                <a:gd name="connsiteY114" fmla="*/ 3235417 h 3259230"/>
                <a:gd name="connsiteX115" fmla="*/ 1468520 w 2201945"/>
                <a:gd name="connsiteY115" fmla="*/ 3225892 h 3259230"/>
                <a:gd name="connsiteX116" fmla="*/ 1449470 w 2201945"/>
                <a:gd name="connsiteY116" fmla="*/ 3221130 h 3259230"/>
                <a:gd name="connsiteX117" fmla="*/ 1420895 w 2201945"/>
                <a:gd name="connsiteY117" fmla="*/ 3211605 h 3259230"/>
                <a:gd name="connsiteX118" fmla="*/ 1392320 w 2201945"/>
                <a:gd name="connsiteY118" fmla="*/ 3197317 h 3259230"/>
                <a:gd name="connsiteX119" fmla="*/ 1363745 w 2201945"/>
                <a:gd name="connsiteY119" fmla="*/ 3183030 h 3259230"/>
                <a:gd name="connsiteX120" fmla="*/ 1349457 w 2201945"/>
                <a:gd name="connsiteY120" fmla="*/ 3173505 h 3259230"/>
                <a:gd name="connsiteX121" fmla="*/ 1339932 w 2201945"/>
                <a:gd name="connsiteY121" fmla="*/ 3144930 h 3259230"/>
                <a:gd name="connsiteX122" fmla="*/ 1339932 w 2201945"/>
                <a:gd name="connsiteY122" fmla="*/ 3002055 h 3259230"/>
                <a:gd name="connsiteX123" fmla="*/ 1330407 w 2201945"/>
                <a:gd name="connsiteY123" fmla="*/ 2968717 h 3259230"/>
                <a:gd name="connsiteX124" fmla="*/ 1335170 w 2201945"/>
                <a:gd name="connsiteY124" fmla="*/ 2911567 h 3259230"/>
                <a:gd name="connsiteX125" fmla="*/ 1344695 w 2201945"/>
                <a:gd name="connsiteY125" fmla="*/ 2868705 h 3259230"/>
                <a:gd name="connsiteX126" fmla="*/ 1339932 w 2201945"/>
                <a:gd name="connsiteY126" fmla="*/ 2792505 h 3259230"/>
                <a:gd name="connsiteX127" fmla="*/ 1344695 w 2201945"/>
                <a:gd name="connsiteY127" fmla="*/ 2730592 h 3259230"/>
                <a:gd name="connsiteX128" fmla="*/ 1344695 w 2201945"/>
                <a:gd name="connsiteY128" fmla="*/ 2659155 h 3259230"/>
                <a:gd name="connsiteX129" fmla="*/ 1335170 w 2201945"/>
                <a:gd name="connsiteY129" fmla="*/ 2592480 h 3259230"/>
                <a:gd name="connsiteX130" fmla="*/ 1330407 w 2201945"/>
                <a:gd name="connsiteY130" fmla="*/ 2578192 h 3259230"/>
                <a:gd name="connsiteX131" fmla="*/ 1335170 w 2201945"/>
                <a:gd name="connsiteY131" fmla="*/ 2521042 h 3259230"/>
                <a:gd name="connsiteX132" fmla="*/ 1339932 w 2201945"/>
                <a:gd name="connsiteY132" fmla="*/ 2506755 h 3259230"/>
                <a:gd name="connsiteX133" fmla="*/ 1354220 w 2201945"/>
                <a:gd name="connsiteY133" fmla="*/ 2459130 h 3259230"/>
                <a:gd name="connsiteX134" fmla="*/ 1358982 w 2201945"/>
                <a:gd name="connsiteY134" fmla="*/ 2444842 h 3259230"/>
                <a:gd name="connsiteX135" fmla="*/ 1378032 w 2201945"/>
                <a:gd name="connsiteY135" fmla="*/ 2416267 h 3259230"/>
                <a:gd name="connsiteX136" fmla="*/ 1392320 w 2201945"/>
                <a:gd name="connsiteY136" fmla="*/ 2368642 h 3259230"/>
                <a:gd name="connsiteX137" fmla="*/ 1397082 w 2201945"/>
                <a:gd name="connsiteY137" fmla="*/ 2354355 h 3259230"/>
                <a:gd name="connsiteX138" fmla="*/ 1382795 w 2201945"/>
                <a:gd name="connsiteY138" fmla="*/ 2297205 h 3259230"/>
                <a:gd name="connsiteX139" fmla="*/ 1373270 w 2201945"/>
                <a:gd name="connsiteY139" fmla="*/ 2282917 h 3259230"/>
                <a:gd name="connsiteX140" fmla="*/ 1363745 w 2201945"/>
                <a:gd name="connsiteY140" fmla="*/ 2240055 h 3259230"/>
                <a:gd name="connsiteX141" fmla="*/ 1358982 w 2201945"/>
                <a:gd name="connsiteY141" fmla="*/ 2197192 h 3259230"/>
                <a:gd name="connsiteX142" fmla="*/ 1349457 w 2201945"/>
                <a:gd name="connsiteY142" fmla="*/ 2163855 h 3259230"/>
                <a:gd name="connsiteX143" fmla="*/ 1354220 w 2201945"/>
                <a:gd name="connsiteY143" fmla="*/ 2059080 h 3259230"/>
                <a:gd name="connsiteX144" fmla="*/ 1363745 w 2201945"/>
                <a:gd name="connsiteY144" fmla="*/ 2011455 h 3259230"/>
                <a:gd name="connsiteX145" fmla="*/ 1358982 w 2201945"/>
                <a:gd name="connsiteY145" fmla="*/ 1959067 h 3259230"/>
                <a:gd name="connsiteX146" fmla="*/ 1316120 w 2201945"/>
                <a:gd name="connsiteY146" fmla="*/ 1935255 h 3259230"/>
                <a:gd name="connsiteX147" fmla="*/ 1301832 w 2201945"/>
                <a:gd name="connsiteY147" fmla="*/ 1940017 h 3259230"/>
                <a:gd name="connsiteX148" fmla="*/ 1263732 w 2201945"/>
                <a:gd name="connsiteY148" fmla="*/ 1930492 h 3259230"/>
                <a:gd name="connsiteX149" fmla="*/ 1249445 w 2201945"/>
                <a:gd name="connsiteY149" fmla="*/ 1920967 h 3259230"/>
                <a:gd name="connsiteX150" fmla="*/ 1220870 w 2201945"/>
                <a:gd name="connsiteY150" fmla="*/ 1911442 h 3259230"/>
                <a:gd name="connsiteX151" fmla="*/ 1206582 w 2201945"/>
                <a:gd name="connsiteY151" fmla="*/ 1906680 h 3259230"/>
                <a:gd name="connsiteX152" fmla="*/ 1139907 w 2201945"/>
                <a:gd name="connsiteY152" fmla="*/ 1916205 h 3259230"/>
                <a:gd name="connsiteX153" fmla="*/ 1106570 w 2201945"/>
                <a:gd name="connsiteY153" fmla="*/ 1911442 h 3259230"/>
                <a:gd name="connsiteX154" fmla="*/ 1044657 w 2201945"/>
                <a:gd name="connsiteY154" fmla="*/ 1920967 h 3259230"/>
                <a:gd name="connsiteX155" fmla="*/ 982745 w 2201945"/>
                <a:gd name="connsiteY155" fmla="*/ 1916205 h 3259230"/>
                <a:gd name="connsiteX156" fmla="*/ 968457 w 2201945"/>
                <a:gd name="connsiteY156" fmla="*/ 1911442 h 3259230"/>
                <a:gd name="connsiteX157" fmla="*/ 954170 w 2201945"/>
                <a:gd name="connsiteY157" fmla="*/ 1901917 h 3259230"/>
                <a:gd name="connsiteX158" fmla="*/ 935120 w 2201945"/>
                <a:gd name="connsiteY158" fmla="*/ 1897155 h 3259230"/>
                <a:gd name="connsiteX159" fmla="*/ 906545 w 2201945"/>
                <a:gd name="connsiteY159" fmla="*/ 1901917 h 3259230"/>
                <a:gd name="connsiteX160" fmla="*/ 877970 w 2201945"/>
                <a:gd name="connsiteY160" fmla="*/ 1887630 h 3259230"/>
                <a:gd name="connsiteX161" fmla="*/ 806532 w 2201945"/>
                <a:gd name="connsiteY161" fmla="*/ 1892392 h 3259230"/>
                <a:gd name="connsiteX162" fmla="*/ 763670 w 2201945"/>
                <a:gd name="connsiteY162" fmla="*/ 1868580 h 3259230"/>
                <a:gd name="connsiteX163" fmla="*/ 696995 w 2201945"/>
                <a:gd name="connsiteY163" fmla="*/ 1849530 h 3259230"/>
                <a:gd name="connsiteX164" fmla="*/ 658895 w 2201945"/>
                <a:gd name="connsiteY164" fmla="*/ 1844767 h 3259230"/>
                <a:gd name="connsiteX165" fmla="*/ 616032 w 2201945"/>
                <a:gd name="connsiteY165" fmla="*/ 1849530 h 3259230"/>
                <a:gd name="connsiteX166" fmla="*/ 516020 w 2201945"/>
                <a:gd name="connsiteY166" fmla="*/ 1840005 h 3259230"/>
                <a:gd name="connsiteX167" fmla="*/ 444582 w 2201945"/>
                <a:gd name="connsiteY167" fmla="*/ 1830480 h 3259230"/>
                <a:gd name="connsiteX168" fmla="*/ 344570 w 2201945"/>
                <a:gd name="connsiteY168" fmla="*/ 1840005 h 3259230"/>
                <a:gd name="connsiteX169" fmla="*/ 296945 w 2201945"/>
                <a:gd name="connsiteY169" fmla="*/ 1849530 h 3259230"/>
                <a:gd name="connsiteX170" fmla="*/ 258845 w 2201945"/>
                <a:gd name="connsiteY170" fmla="*/ 1859055 h 3259230"/>
                <a:gd name="connsiteX171" fmla="*/ 230270 w 2201945"/>
                <a:gd name="connsiteY171" fmla="*/ 1868580 h 3259230"/>
                <a:gd name="connsiteX172" fmla="*/ 201695 w 2201945"/>
                <a:gd name="connsiteY172" fmla="*/ 1873342 h 3259230"/>
                <a:gd name="connsiteX173" fmla="*/ 173120 w 2201945"/>
                <a:gd name="connsiteY173" fmla="*/ 1863817 h 3259230"/>
                <a:gd name="connsiteX174" fmla="*/ 158832 w 2201945"/>
                <a:gd name="connsiteY174" fmla="*/ 1859055 h 3259230"/>
                <a:gd name="connsiteX175" fmla="*/ 130257 w 2201945"/>
                <a:gd name="connsiteY175" fmla="*/ 1840005 h 3259230"/>
                <a:gd name="connsiteX176" fmla="*/ 111207 w 2201945"/>
                <a:gd name="connsiteY176" fmla="*/ 1811430 h 3259230"/>
                <a:gd name="connsiteX177" fmla="*/ 141892 w 2201945"/>
                <a:gd name="connsiteY177" fmla="*/ 1773330 h 3259230"/>
                <a:gd name="connsiteX178" fmla="*/ 139462 w 2201945"/>
                <a:gd name="connsiteY178" fmla="*/ 1744755 h 3259230"/>
                <a:gd name="connsiteX179" fmla="*/ 132431 w 2201945"/>
                <a:gd name="connsiteY179" fmla="*/ 1716180 h 3259230"/>
                <a:gd name="connsiteX180" fmla="*/ 10 w 2201945"/>
                <a:gd name="connsiteY180" fmla="*/ 1623311 h 3259230"/>
                <a:gd name="connsiteX181" fmla="*/ 139782 w 2201945"/>
                <a:gd name="connsiteY181" fmla="*/ 1649505 h 3259230"/>
                <a:gd name="connsiteX182" fmla="*/ 168357 w 2201945"/>
                <a:gd name="connsiteY182" fmla="*/ 1630455 h 3259230"/>
                <a:gd name="connsiteX183" fmla="*/ 187407 w 2201945"/>
                <a:gd name="connsiteY183" fmla="*/ 1616167 h 3259230"/>
                <a:gd name="connsiteX184" fmla="*/ 220745 w 2201945"/>
                <a:gd name="connsiteY184" fmla="*/ 1606642 h 3259230"/>
                <a:gd name="connsiteX185" fmla="*/ 263607 w 2201945"/>
                <a:gd name="connsiteY185" fmla="*/ 1597117 h 3259230"/>
                <a:gd name="connsiteX186" fmla="*/ 335045 w 2201945"/>
                <a:gd name="connsiteY186" fmla="*/ 1611405 h 3259230"/>
                <a:gd name="connsiteX187" fmla="*/ 349332 w 2201945"/>
                <a:gd name="connsiteY187" fmla="*/ 1620930 h 3259230"/>
                <a:gd name="connsiteX188" fmla="*/ 377907 w 2201945"/>
                <a:gd name="connsiteY188" fmla="*/ 1630455 h 3259230"/>
                <a:gd name="connsiteX189" fmla="*/ 554120 w 2201945"/>
                <a:gd name="connsiteY189" fmla="*/ 1620930 h 3259230"/>
                <a:gd name="connsiteX190" fmla="*/ 587457 w 2201945"/>
                <a:gd name="connsiteY190" fmla="*/ 1611405 h 3259230"/>
                <a:gd name="connsiteX191" fmla="*/ 606507 w 2201945"/>
                <a:gd name="connsiteY191" fmla="*/ 1606642 h 3259230"/>
                <a:gd name="connsiteX192" fmla="*/ 687470 w 2201945"/>
                <a:gd name="connsiteY192" fmla="*/ 1592355 h 3259230"/>
                <a:gd name="connsiteX193" fmla="*/ 749382 w 2201945"/>
                <a:gd name="connsiteY193" fmla="*/ 1582830 h 3259230"/>
                <a:gd name="connsiteX194" fmla="*/ 968457 w 2201945"/>
                <a:gd name="connsiteY194" fmla="*/ 1573305 h 3259230"/>
                <a:gd name="connsiteX195" fmla="*/ 997032 w 2201945"/>
                <a:gd name="connsiteY195" fmla="*/ 1559017 h 3259230"/>
                <a:gd name="connsiteX196" fmla="*/ 1035132 w 2201945"/>
                <a:gd name="connsiteY196" fmla="*/ 1549492 h 3259230"/>
                <a:gd name="connsiteX197" fmla="*/ 1101807 w 2201945"/>
                <a:gd name="connsiteY197" fmla="*/ 1554255 h 3259230"/>
                <a:gd name="connsiteX198" fmla="*/ 1125620 w 2201945"/>
                <a:gd name="connsiteY198" fmla="*/ 1559017 h 3259230"/>
                <a:gd name="connsiteX199" fmla="*/ 1178007 w 2201945"/>
                <a:gd name="connsiteY199" fmla="*/ 1563780 h 3259230"/>
                <a:gd name="connsiteX200" fmla="*/ 1216107 w 2201945"/>
                <a:gd name="connsiteY200" fmla="*/ 1554255 h 3259230"/>
                <a:gd name="connsiteX201" fmla="*/ 1268495 w 2201945"/>
                <a:gd name="connsiteY201" fmla="*/ 1539967 h 3259230"/>
                <a:gd name="connsiteX202" fmla="*/ 1335170 w 2201945"/>
                <a:gd name="connsiteY202" fmla="*/ 1535205 h 3259230"/>
                <a:gd name="connsiteX203" fmla="*/ 1382795 w 2201945"/>
                <a:gd name="connsiteY203" fmla="*/ 1530442 h 3259230"/>
                <a:gd name="connsiteX204" fmla="*/ 1397082 w 2201945"/>
                <a:gd name="connsiteY204" fmla="*/ 1525680 h 3259230"/>
                <a:gd name="connsiteX205" fmla="*/ 1401845 w 2201945"/>
                <a:gd name="connsiteY205" fmla="*/ 1511392 h 3259230"/>
                <a:gd name="connsiteX206" fmla="*/ 1411370 w 2201945"/>
                <a:gd name="connsiteY206" fmla="*/ 1497105 h 3259230"/>
                <a:gd name="connsiteX207" fmla="*/ 1439945 w 2201945"/>
                <a:gd name="connsiteY207" fmla="*/ 1473292 h 3259230"/>
                <a:gd name="connsiteX208" fmla="*/ 1449470 w 2201945"/>
                <a:gd name="connsiteY208" fmla="*/ 1459005 h 3259230"/>
                <a:gd name="connsiteX209" fmla="*/ 1478045 w 2201945"/>
                <a:gd name="connsiteY209" fmla="*/ 1439955 h 3259230"/>
                <a:gd name="connsiteX210" fmla="*/ 1506620 w 2201945"/>
                <a:gd name="connsiteY210" fmla="*/ 1430430 h 3259230"/>
                <a:gd name="connsiteX211" fmla="*/ 1535195 w 2201945"/>
                <a:gd name="connsiteY211" fmla="*/ 1406617 h 3259230"/>
                <a:gd name="connsiteX212" fmla="*/ 1544720 w 2201945"/>
                <a:gd name="connsiteY212" fmla="*/ 1378042 h 3259230"/>
                <a:gd name="connsiteX213" fmla="*/ 1525670 w 2201945"/>
                <a:gd name="connsiteY213" fmla="*/ 1325655 h 3259230"/>
                <a:gd name="connsiteX214" fmla="*/ 1497095 w 2201945"/>
                <a:gd name="connsiteY214" fmla="*/ 1301842 h 3259230"/>
                <a:gd name="connsiteX215" fmla="*/ 1487570 w 2201945"/>
                <a:gd name="connsiteY215" fmla="*/ 1287555 h 3259230"/>
                <a:gd name="connsiteX216" fmla="*/ 1473282 w 2201945"/>
                <a:gd name="connsiteY216" fmla="*/ 1268505 h 3259230"/>
                <a:gd name="connsiteX217" fmla="*/ 1454232 w 2201945"/>
                <a:gd name="connsiteY217" fmla="*/ 1239930 h 3259230"/>
                <a:gd name="connsiteX218" fmla="*/ 1439945 w 2201945"/>
                <a:gd name="connsiteY218" fmla="*/ 1230405 h 3259230"/>
                <a:gd name="connsiteX219" fmla="*/ 1425657 w 2201945"/>
                <a:gd name="connsiteY219" fmla="*/ 1201830 h 3259230"/>
                <a:gd name="connsiteX220" fmla="*/ 1416132 w 2201945"/>
                <a:gd name="connsiteY220" fmla="*/ 1173255 h 3259230"/>
                <a:gd name="connsiteX221" fmla="*/ 1411370 w 2201945"/>
                <a:gd name="connsiteY221" fmla="*/ 1158967 h 3259230"/>
                <a:gd name="connsiteX222" fmla="*/ 1406607 w 2201945"/>
                <a:gd name="connsiteY222" fmla="*/ 1144680 h 3259230"/>
                <a:gd name="connsiteX223" fmla="*/ 1397082 w 2201945"/>
                <a:gd name="connsiteY223" fmla="*/ 1111342 h 3259230"/>
                <a:gd name="connsiteX224" fmla="*/ 1382795 w 2201945"/>
                <a:gd name="connsiteY224" fmla="*/ 1101817 h 3259230"/>
                <a:gd name="connsiteX225" fmla="*/ 1358982 w 2201945"/>
                <a:gd name="connsiteY225" fmla="*/ 1106580 h 3259230"/>
                <a:gd name="connsiteX226" fmla="*/ 1282782 w 2201945"/>
                <a:gd name="connsiteY226" fmla="*/ 1097055 h 3259230"/>
                <a:gd name="connsiteX227" fmla="*/ 1273257 w 2201945"/>
                <a:gd name="connsiteY227" fmla="*/ 1068480 h 3259230"/>
                <a:gd name="connsiteX228" fmla="*/ 1278020 w 2201945"/>
                <a:gd name="connsiteY228" fmla="*/ 1006567 h 3259230"/>
                <a:gd name="connsiteX229" fmla="*/ 1287545 w 2201945"/>
                <a:gd name="connsiteY229" fmla="*/ 992280 h 3259230"/>
                <a:gd name="connsiteX230" fmla="*/ 1316120 w 2201945"/>
                <a:gd name="connsiteY230" fmla="*/ 968467 h 3259230"/>
                <a:gd name="connsiteX231" fmla="*/ 1330407 w 2201945"/>
                <a:gd name="connsiteY231" fmla="*/ 963705 h 3259230"/>
                <a:gd name="connsiteX232" fmla="*/ 1339932 w 2201945"/>
                <a:gd name="connsiteY232" fmla="*/ 949417 h 3259230"/>
                <a:gd name="connsiteX233" fmla="*/ 1368507 w 2201945"/>
                <a:gd name="connsiteY233" fmla="*/ 930367 h 3259230"/>
                <a:gd name="connsiteX234" fmla="*/ 1378032 w 2201945"/>
                <a:gd name="connsiteY234" fmla="*/ 901792 h 3259230"/>
                <a:gd name="connsiteX235" fmla="*/ 1382795 w 2201945"/>
                <a:gd name="connsiteY235" fmla="*/ 887505 h 3259230"/>
                <a:gd name="connsiteX236" fmla="*/ 1392320 w 2201945"/>
                <a:gd name="connsiteY236" fmla="*/ 873217 h 3259230"/>
                <a:gd name="connsiteX237" fmla="*/ 1387557 w 2201945"/>
                <a:gd name="connsiteY237" fmla="*/ 811305 h 3259230"/>
                <a:gd name="connsiteX238" fmla="*/ 1382795 w 2201945"/>
                <a:gd name="connsiteY238" fmla="*/ 797017 h 3259230"/>
                <a:gd name="connsiteX239" fmla="*/ 1368507 w 2201945"/>
                <a:gd name="connsiteY239" fmla="*/ 787492 h 3259230"/>
                <a:gd name="connsiteX240" fmla="*/ 1358982 w 2201945"/>
                <a:gd name="connsiteY240" fmla="*/ 758917 h 3259230"/>
                <a:gd name="connsiteX241" fmla="*/ 1354220 w 2201945"/>
                <a:gd name="connsiteY241" fmla="*/ 744630 h 3259230"/>
                <a:gd name="connsiteX242" fmla="*/ 1349457 w 2201945"/>
                <a:gd name="connsiteY242" fmla="*/ 725580 h 3259230"/>
                <a:gd name="connsiteX243" fmla="*/ 1344695 w 2201945"/>
                <a:gd name="connsiteY243" fmla="*/ 687480 h 3259230"/>
                <a:gd name="connsiteX244" fmla="*/ 1339932 w 2201945"/>
                <a:gd name="connsiteY244" fmla="*/ 673192 h 3259230"/>
                <a:gd name="connsiteX245" fmla="*/ 1330407 w 2201945"/>
                <a:gd name="connsiteY245" fmla="*/ 630330 h 3259230"/>
                <a:gd name="connsiteX246" fmla="*/ 1335170 w 2201945"/>
                <a:gd name="connsiteY246" fmla="*/ 596992 h 3259230"/>
                <a:gd name="connsiteX247" fmla="*/ 1339932 w 2201945"/>
                <a:gd name="connsiteY247" fmla="*/ 582705 h 3259230"/>
                <a:gd name="connsiteX248" fmla="*/ 1358982 w 2201945"/>
                <a:gd name="connsiteY248" fmla="*/ 577942 h 3259230"/>
                <a:gd name="connsiteX249" fmla="*/ 1382795 w 2201945"/>
                <a:gd name="connsiteY249" fmla="*/ 554130 h 3259230"/>
                <a:gd name="connsiteX250" fmla="*/ 1411370 w 2201945"/>
                <a:gd name="connsiteY250" fmla="*/ 525555 h 3259230"/>
                <a:gd name="connsiteX251" fmla="*/ 1416132 w 2201945"/>
                <a:gd name="connsiteY251" fmla="*/ 511267 h 3259230"/>
                <a:gd name="connsiteX252" fmla="*/ 1425657 w 2201945"/>
                <a:gd name="connsiteY252" fmla="*/ 496980 h 3259230"/>
                <a:gd name="connsiteX253" fmla="*/ 1430420 w 2201945"/>
                <a:gd name="connsiteY253" fmla="*/ 477930 h 3259230"/>
                <a:gd name="connsiteX254" fmla="*/ 1454232 w 2201945"/>
                <a:gd name="connsiteY254" fmla="*/ 411255 h 3259230"/>
                <a:gd name="connsiteX255" fmla="*/ 1463757 w 2201945"/>
                <a:gd name="connsiteY255" fmla="*/ 311242 h 3259230"/>
                <a:gd name="connsiteX256" fmla="*/ 1473282 w 2201945"/>
                <a:gd name="connsiteY256" fmla="*/ 268380 h 3259230"/>
                <a:gd name="connsiteX257" fmla="*/ 1478045 w 2201945"/>
                <a:gd name="connsiteY257" fmla="*/ 235042 h 3259230"/>
                <a:gd name="connsiteX258" fmla="*/ 1487570 w 2201945"/>
                <a:gd name="connsiteY258" fmla="*/ 206467 h 3259230"/>
                <a:gd name="connsiteX259" fmla="*/ 1492332 w 2201945"/>
                <a:gd name="connsiteY259" fmla="*/ 187417 h 3259230"/>
                <a:gd name="connsiteX260" fmla="*/ 1501857 w 2201945"/>
                <a:gd name="connsiteY260" fmla="*/ 92167 h 3259230"/>
                <a:gd name="connsiteX261" fmla="*/ 1525670 w 2201945"/>
                <a:gd name="connsiteY261" fmla="*/ 44542 h 3259230"/>
                <a:gd name="connsiteX262" fmla="*/ 1554245 w 2201945"/>
                <a:gd name="connsiteY262" fmla="*/ 20730 h 3259230"/>
                <a:gd name="connsiteX263" fmla="*/ 1582820 w 2201945"/>
                <a:gd name="connsiteY263" fmla="*/ 11205 h 3259230"/>
                <a:gd name="connsiteX264" fmla="*/ 1597107 w 2201945"/>
                <a:gd name="connsiteY264" fmla="*/ 6442 h 3259230"/>
                <a:gd name="connsiteX265" fmla="*/ 1611396 w 2201945"/>
                <a:gd name="connsiteY265" fmla="*/ 1680 h 3259230"/>
                <a:gd name="connsiteX266" fmla="*/ 1675352 w 2201945"/>
                <a:gd name="connsiteY266" fmla="*/ 1679 h 3259230"/>
                <a:gd name="connsiteX0" fmla="*/ 1564387 w 2090980"/>
                <a:gd name="connsiteY0" fmla="*/ 1679 h 3259230"/>
                <a:gd name="connsiteX1" fmla="*/ 1624255 w 2090980"/>
                <a:gd name="connsiteY1" fmla="*/ 42161 h 3259230"/>
                <a:gd name="connsiteX2" fmla="*/ 1638542 w 2090980"/>
                <a:gd name="connsiteY2" fmla="*/ 111217 h 3259230"/>
                <a:gd name="connsiteX3" fmla="*/ 1648067 w 2090980"/>
                <a:gd name="connsiteY3" fmla="*/ 154080 h 3259230"/>
                <a:gd name="connsiteX4" fmla="*/ 1657592 w 2090980"/>
                <a:gd name="connsiteY4" fmla="*/ 215992 h 3259230"/>
                <a:gd name="connsiteX5" fmla="*/ 1667117 w 2090980"/>
                <a:gd name="connsiteY5" fmla="*/ 249330 h 3259230"/>
                <a:gd name="connsiteX6" fmla="*/ 1681405 w 2090980"/>
                <a:gd name="connsiteY6" fmla="*/ 325530 h 3259230"/>
                <a:gd name="connsiteX7" fmla="*/ 1690930 w 2090980"/>
                <a:gd name="connsiteY7" fmla="*/ 354105 h 3259230"/>
                <a:gd name="connsiteX8" fmla="*/ 1695692 w 2090980"/>
                <a:gd name="connsiteY8" fmla="*/ 368392 h 3259230"/>
                <a:gd name="connsiteX9" fmla="*/ 1705217 w 2090980"/>
                <a:gd name="connsiteY9" fmla="*/ 382680 h 3259230"/>
                <a:gd name="connsiteX10" fmla="*/ 1714742 w 2090980"/>
                <a:gd name="connsiteY10" fmla="*/ 411255 h 3259230"/>
                <a:gd name="connsiteX11" fmla="*/ 1733792 w 2090980"/>
                <a:gd name="connsiteY11" fmla="*/ 439830 h 3259230"/>
                <a:gd name="connsiteX12" fmla="*/ 1738555 w 2090980"/>
                <a:gd name="connsiteY12" fmla="*/ 454117 h 3259230"/>
                <a:gd name="connsiteX13" fmla="*/ 1762367 w 2090980"/>
                <a:gd name="connsiteY13" fmla="*/ 482692 h 3259230"/>
                <a:gd name="connsiteX14" fmla="*/ 1776655 w 2090980"/>
                <a:gd name="connsiteY14" fmla="*/ 487455 h 3259230"/>
                <a:gd name="connsiteX15" fmla="*/ 1786180 w 2090980"/>
                <a:gd name="connsiteY15" fmla="*/ 501742 h 3259230"/>
                <a:gd name="connsiteX16" fmla="*/ 1814755 w 2090980"/>
                <a:gd name="connsiteY16" fmla="*/ 520792 h 3259230"/>
                <a:gd name="connsiteX17" fmla="*/ 1843330 w 2090980"/>
                <a:gd name="connsiteY17" fmla="*/ 563655 h 3259230"/>
                <a:gd name="connsiteX18" fmla="*/ 1852855 w 2090980"/>
                <a:gd name="connsiteY18" fmla="*/ 577942 h 3259230"/>
                <a:gd name="connsiteX19" fmla="*/ 1848092 w 2090980"/>
                <a:gd name="connsiteY19" fmla="*/ 611280 h 3259230"/>
                <a:gd name="connsiteX20" fmla="*/ 1838567 w 2090980"/>
                <a:gd name="connsiteY20" fmla="*/ 673192 h 3259230"/>
                <a:gd name="connsiteX21" fmla="*/ 1829042 w 2090980"/>
                <a:gd name="connsiteY21" fmla="*/ 701767 h 3259230"/>
                <a:gd name="connsiteX22" fmla="*/ 1819517 w 2090980"/>
                <a:gd name="connsiteY22" fmla="*/ 716055 h 3259230"/>
                <a:gd name="connsiteX23" fmla="*/ 1814755 w 2090980"/>
                <a:gd name="connsiteY23" fmla="*/ 735105 h 3259230"/>
                <a:gd name="connsiteX24" fmla="*/ 1809992 w 2090980"/>
                <a:gd name="connsiteY24" fmla="*/ 749392 h 3259230"/>
                <a:gd name="connsiteX25" fmla="*/ 1814755 w 2090980"/>
                <a:gd name="connsiteY25" fmla="*/ 777967 h 3259230"/>
                <a:gd name="connsiteX26" fmla="*/ 1824280 w 2090980"/>
                <a:gd name="connsiteY26" fmla="*/ 806542 h 3259230"/>
                <a:gd name="connsiteX27" fmla="*/ 1829042 w 2090980"/>
                <a:gd name="connsiteY27" fmla="*/ 820830 h 3259230"/>
                <a:gd name="connsiteX28" fmla="*/ 1838567 w 2090980"/>
                <a:gd name="connsiteY28" fmla="*/ 835117 h 3259230"/>
                <a:gd name="connsiteX29" fmla="*/ 1843330 w 2090980"/>
                <a:gd name="connsiteY29" fmla="*/ 854167 h 3259230"/>
                <a:gd name="connsiteX30" fmla="*/ 1852855 w 2090980"/>
                <a:gd name="connsiteY30" fmla="*/ 954180 h 3259230"/>
                <a:gd name="connsiteX31" fmla="*/ 1857617 w 2090980"/>
                <a:gd name="connsiteY31" fmla="*/ 992280 h 3259230"/>
                <a:gd name="connsiteX32" fmla="*/ 1852855 w 2090980"/>
                <a:gd name="connsiteY32" fmla="*/ 1016092 h 3259230"/>
                <a:gd name="connsiteX33" fmla="*/ 1838567 w 2090980"/>
                <a:gd name="connsiteY33" fmla="*/ 1087530 h 3259230"/>
                <a:gd name="connsiteX34" fmla="*/ 1829042 w 2090980"/>
                <a:gd name="connsiteY34" fmla="*/ 1116105 h 3259230"/>
                <a:gd name="connsiteX35" fmla="*/ 1819517 w 2090980"/>
                <a:gd name="connsiteY35" fmla="*/ 1144680 h 3259230"/>
                <a:gd name="connsiteX36" fmla="*/ 1805230 w 2090980"/>
                <a:gd name="connsiteY36" fmla="*/ 1187542 h 3259230"/>
                <a:gd name="connsiteX37" fmla="*/ 1800467 w 2090980"/>
                <a:gd name="connsiteY37" fmla="*/ 1201830 h 3259230"/>
                <a:gd name="connsiteX38" fmla="*/ 1767130 w 2090980"/>
                <a:gd name="connsiteY38" fmla="*/ 1244692 h 3259230"/>
                <a:gd name="connsiteX39" fmla="*/ 1757605 w 2090980"/>
                <a:gd name="connsiteY39" fmla="*/ 1258980 h 3259230"/>
                <a:gd name="connsiteX40" fmla="*/ 1729030 w 2090980"/>
                <a:gd name="connsiteY40" fmla="*/ 1278030 h 3259230"/>
                <a:gd name="connsiteX41" fmla="*/ 1719505 w 2090980"/>
                <a:gd name="connsiteY41" fmla="*/ 1292317 h 3259230"/>
                <a:gd name="connsiteX42" fmla="*/ 1690930 w 2090980"/>
                <a:gd name="connsiteY42" fmla="*/ 1311367 h 3259230"/>
                <a:gd name="connsiteX43" fmla="*/ 1681405 w 2090980"/>
                <a:gd name="connsiteY43" fmla="*/ 1325655 h 3259230"/>
                <a:gd name="connsiteX44" fmla="*/ 1667117 w 2090980"/>
                <a:gd name="connsiteY44" fmla="*/ 1335180 h 3259230"/>
                <a:gd name="connsiteX45" fmla="*/ 1657592 w 2090980"/>
                <a:gd name="connsiteY45" fmla="*/ 1378042 h 3259230"/>
                <a:gd name="connsiteX46" fmla="*/ 1671880 w 2090980"/>
                <a:gd name="connsiteY46" fmla="*/ 1406617 h 3259230"/>
                <a:gd name="connsiteX47" fmla="*/ 1686167 w 2090980"/>
                <a:gd name="connsiteY47" fmla="*/ 1416142 h 3259230"/>
                <a:gd name="connsiteX48" fmla="*/ 1724267 w 2090980"/>
                <a:gd name="connsiteY48" fmla="*/ 1439955 h 3259230"/>
                <a:gd name="connsiteX49" fmla="*/ 1738555 w 2090980"/>
                <a:gd name="connsiteY49" fmla="*/ 1444717 h 3259230"/>
                <a:gd name="connsiteX50" fmla="*/ 1748080 w 2090980"/>
                <a:gd name="connsiteY50" fmla="*/ 1459005 h 3259230"/>
                <a:gd name="connsiteX51" fmla="*/ 1781417 w 2090980"/>
                <a:gd name="connsiteY51" fmla="*/ 1497105 h 3259230"/>
                <a:gd name="connsiteX52" fmla="*/ 1800467 w 2090980"/>
                <a:gd name="connsiteY52" fmla="*/ 1539967 h 3259230"/>
                <a:gd name="connsiteX53" fmla="*/ 1814755 w 2090980"/>
                <a:gd name="connsiteY53" fmla="*/ 1544730 h 3259230"/>
                <a:gd name="connsiteX54" fmla="*/ 1819517 w 2090980"/>
                <a:gd name="connsiteY54" fmla="*/ 1559017 h 3259230"/>
                <a:gd name="connsiteX55" fmla="*/ 1848092 w 2090980"/>
                <a:gd name="connsiteY55" fmla="*/ 1578067 h 3259230"/>
                <a:gd name="connsiteX56" fmla="*/ 1867142 w 2090980"/>
                <a:gd name="connsiteY56" fmla="*/ 1620930 h 3259230"/>
                <a:gd name="connsiteX57" fmla="*/ 1881430 w 2090980"/>
                <a:gd name="connsiteY57" fmla="*/ 1630455 h 3259230"/>
                <a:gd name="connsiteX58" fmla="*/ 1929055 w 2090980"/>
                <a:gd name="connsiteY58" fmla="*/ 1644742 h 3259230"/>
                <a:gd name="connsiteX59" fmla="*/ 1943342 w 2090980"/>
                <a:gd name="connsiteY59" fmla="*/ 1649505 h 3259230"/>
                <a:gd name="connsiteX60" fmla="*/ 1971917 w 2090980"/>
                <a:gd name="connsiteY60" fmla="*/ 1663792 h 3259230"/>
                <a:gd name="connsiteX61" fmla="*/ 2014780 w 2090980"/>
                <a:gd name="connsiteY61" fmla="*/ 1692367 h 3259230"/>
                <a:gd name="connsiteX62" fmla="*/ 2029067 w 2090980"/>
                <a:gd name="connsiteY62" fmla="*/ 1701892 h 3259230"/>
                <a:gd name="connsiteX63" fmla="*/ 2038592 w 2090980"/>
                <a:gd name="connsiteY63" fmla="*/ 1716180 h 3259230"/>
                <a:gd name="connsiteX64" fmla="*/ 2052880 w 2090980"/>
                <a:gd name="connsiteY64" fmla="*/ 1725705 h 3259230"/>
                <a:gd name="connsiteX65" fmla="*/ 2062405 w 2090980"/>
                <a:gd name="connsiteY65" fmla="*/ 1754280 h 3259230"/>
                <a:gd name="connsiteX66" fmla="*/ 2067167 w 2090980"/>
                <a:gd name="connsiteY66" fmla="*/ 1768567 h 3259230"/>
                <a:gd name="connsiteX67" fmla="*/ 2071930 w 2090980"/>
                <a:gd name="connsiteY67" fmla="*/ 1782855 h 3259230"/>
                <a:gd name="connsiteX68" fmla="*/ 2076692 w 2090980"/>
                <a:gd name="connsiteY68" fmla="*/ 1806667 h 3259230"/>
                <a:gd name="connsiteX69" fmla="*/ 2081455 w 2090980"/>
                <a:gd name="connsiteY69" fmla="*/ 1820955 h 3259230"/>
                <a:gd name="connsiteX70" fmla="*/ 2090980 w 2090980"/>
                <a:gd name="connsiteY70" fmla="*/ 1859055 h 3259230"/>
                <a:gd name="connsiteX71" fmla="*/ 2081455 w 2090980"/>
                <a:gd name="connsiteY71" fmla="*/ 1935255 h 3259230"/>
                <a:gd name="connsiteX72" fmla="*/ 2071930 w 2090980"/>
                <a:gd name="connsiteY72" fmla="*/ 1963830 h 3259230"/>
                <a:gd name="connsiteX73" fmla="*/ 2067167 w 2090980"/>
                <a:gd name="connsiteY73" fmla="*/ 1978117 h 3259230"/>
                <a:gd name="connsiteX74" fmla="*/ 2048117 w 2090980"/>
                <a:gd name="connsiteY74" fmla="*/ 2006692 h 3259230"/>
                <a:gd name="connsiteX75" fmla="*/ 2033830 w 2090980"/>
                <a:gd name="connsiteY75" fmla="*/ 2035267 h 3259230"/>
                <a:gd name="connsiteX76" fmla="*/ 2019542 w 2090980"/>
                <a:gd name="connsiteY76" fmla="*/ 2044792 h 3259230"/>
                <a:gd name="connsiteX77" fmla="*/ 2010017 w 2090980"/>
                <a:gd name="connsiteY77" fmla="*/ 2059080 h 3259230"/>
                <a:gd name="connsiteX78" fmla="*/ 1995730 w 2090980"/>
                <a:gd name="connsiteY78" fmla="*/ 2063842 h 3259230"/>
                <a:gd name="connsiteX79" fmla="*/ 1933817 w 2090980"/>
                <a:gd name="connsiteY79" fmla="*/ 2078130 h 3259230"/>
                <a:gd name="connsiteX80" fmla="*/ 1919530 w 2090980"/>
                <a:gd name="connsiteY80" fmla="*/ 2092417 h 3259230"/>
                <a:gd name="connsiteX81" fmla="*/ 1905242 w 2090980"/>
                <a:gd name="connsiteY81" fmla="*/ 2101942 h 3259230"/>
                <a:gd name="connsiteX82" fmla="*/ 1886192 w 2090980"/>
                <a:gd name="connsiteY82" fmla="*/ 2130517 h 3259230"/>
                <a:gd name="connsiteX83" fmla="*/ 1857617 w 2090980"/>
                <a:gd name="connsiteY83" fmla="*/ 2173380 h 3259230"/>
                <a:gd name="connsiteX84" fmla="*/ 1838567 w 2090980"/>
                <a:gd name="connsiteY84" fmla="*/ 2201955 h 3259230"/>
                <a:gd name="connsiteX85" fmla="*/ 1829042 w 2090980"/>
                <a:gd name="connsiteY85" fmla="*/ 2216242 h 3259230"/>
                <a:gd name="connsiteX86" fmla="*/ 1800467 w 2090980"/>
                <a:gd name="connsiteY86" fmla="*/ 2273392 h 3259230"/>
                <a:gd name="connsiteX87" fmla="*/ 1790942 w 2090980"/>
                <a:gd name="connsiteY87" fmla="*/ 2287680 h 3259230"/>
                <a:gd name="connsiteX88" fmla="*/ 1781417 w 2090980"/>
                <a:gd name="connsiteY88" fmla="*/ 2316255 h 3259230"/>
                <a:gd name="connsiteX89" fmla="*/ 1776655 w 2090980"/>
                <a:gd name="connsiteY89" fmla="*/ 2330542 h 3259230"/>
                <a:gd name="connsiteX90" fmla="*/ 1786180 w 2090980"/>
                <a:gd name="connsiteY90" fmla="*/ 2363880 h 3259230"/>
                <a:gd name="connsiteX91" fmla="*/ 1795705 w 2090980"/>
                <a:gd name="connsiteY91" fmla="*/ 2392455 h 3259230"/>
                <a:gd name="connsiteX92" fmla="*/ 1800467 w 2090980"/>
                <a:gd name="connsiteY92" fmla="*/ 2406742 h 3259230"/>
                <a:gd name="connsiteX93" fmla="*/ 1809992 w 2090980"/>
                <a:gd name="connsiteY93" fmla="*/ 2449605 h 3259230"/>
                <a:gd name="connsiteX94" fmla="*/ 1819517 w 2090980"/>
                <a:gd name="connsiteY94" fmla="*/ 2463892 h 3259230"/>
                <a:gd name="connsiteX95" fmla="*/ 1829042 w 2090980"/>
                <a:gd name="connsiteY95" fmla="*/ 2492467 h 3259230"/>
                <a:gd name="connsiteX96" fmla="*/ 1852855 w 2090980"/>
                <a:gd name="connsiteY96" fmla="*/ 2535330 h 3259230"/>
                <a:gd name="connsiteX97" fmla="*/ 1848092 w 2090980"/>
                <a:gd name="connsiteY97" fmla="*/ 2678205 h 3259230"/>
                <a:gd name="connsiteX98" fmla="*/ 1848092 w 2090980"/>
                <a:gd name="connsiteY98" fmla="*/ 2721067 h 3259230"/>
                <a:gd name="connsiteX99" fmla="*/ 1848092 w 2090980"/>
                <a:gd name="connsiteY99" fmla="*/ 3025867 h 3259230"/>
                <a:gd name="connsiteX100" fmla="*/ 1843330 w 2090980"/>
                <a:gd name="connsiteY100" fmla="*/ 3059205 h 3259230"/>
                <a:gd name="connsiteX101" fmla="*/ 1833805 w 2090980"/>
                <a:gd name="connsiteY101" fmla="*/ 3125880 h 3259230"/>
                <a:gd name="connsiteX102" fmla="*/ 1829042 w 2090980"/>
                <a:gd name="connsiteY102" fmla="*/ 3140167 h 3259230"/>
                <a:gd name="connsiteX103" fmla="*/ 1809992 w 2090980"/>
                <a:gd name="connsiteY103" fmla="*/ 3168742 h 3259230"/>
                <a:gd name="connsiteX104" fmla="*/ 1805230 w 2090980"/>
                <a:gd name="connsiteY104" fmla="*/ 3183030 h 3259230"/>
                <a:gd name="connsiteX105" fmla="*/ 1762367 w 2090980"/>
                <a:gd name="connsiteY105" fmla="*/ 3202080 h 3259230"/>
                <a:gd name="connsiteX106" fmla="*/ 1719505 w 2090980"/>
                <a:gd name="connsiteY106" fmla="*/ 3225892 h 3259230"/>
                <a:gd name="connsiteX107" fmla="*/ 1705217 w 2090980"/>
                <a:gd name="connsiteY107" fmla="*/ 3235417 h 3259230"/>
                <a:gd name="connsiteX108" fmla="*/ 1667117 w 2090980"/>
                <a:gd name="connsiteY108" fmla="*/ 3244942 h 3259230"/>
                <a:gd name="connsiteX109" fmla="*/ 1571867 w 2090980"/>
                <a:gd name="connsiteY109" fmla="*/ 3254467 h 3259230"/>
                <a:gd name="connsiteX110" fmla="*/ 1552817 w 2090980"/>
                <a:gd name="connsiteY110" fmla="*/ 3259230 h 3259230"/>
                <a:gd name="connsiteX111" fmla="*/ 1490905 w 2090980"/>
                <a:gd name="connsiteY111" fmla="*/ 3254467 h 3259230"/>
                <a:gd name="connsiteX112" fmla="*/ 1457567 w 2090980"/>
                <a:gd name="connsiteY112" fmla="*/ 3244942 h 3259230"/>
                <a:gd name="connsiteX113" fmla="*/ 1424230 w 2090980"/>
                <a:gd name="connsiteY113" fmla="*/ 3240180 h 3259230"/>
                <a:gd name="connsiteX114" fmla="*/ 1409942 w 2090980"/>
                <a:gd name="connsiteY114" fmla="*/ 3235417 h 3259230"/>
                <a:gd name="connsiteX115" fmla="*/ 1357555 w 2090980"/>
                <a:gd name="connsiteY115" fmla="*/ 3225892 h 3259230"/>
                <a:gd name="connsiteX116" fmla="*/ 1338505 w 2090980"/>
                <a:gd name="connsiteY116" fmla="*/ 3221130 h 3259230"/>
                <a:gd name="connsiteX117" fmla="*/ 1309930 w 2090980"/>
                <a:gd name="connsiteY117" fmla="*/ 3211605 h 3259230"/>
                <a:gd name="connsiteX118" fmla="*/ 1281355 w 2090980"/>
                <a:gd name="connsiteY118" fmla="*/ 3197317 h 3259230"/>
                <a:gd name="connsiteX119" fmla="*/ 1252780 w 2090980"/>
                <a:gd name="connsiteY119" fmla="*/ 3183030 h 3259230"/>
                <a:gd name="connsiteX120" fmla="*/ 1238492 w 2090980"/>
                <a:gd name="connsiteY120" fmla="*/ 3173505 h 3259230"/>
                <a:gd name="connsiteX121" fmla="*/ 1228967 w 2090980"/>
                <a:gd name="connsiteY121" fmla="*/ 3144930 h 3259230"/>
                <a:gd name="connsiteX122" fmla="*/ 1228967 w 2090980"/>
                <a:gd name="connsiteY122" fmla="*/ 3002055 h 3259230"/>
                <a:gd name="connsiteX123" fmla="*/ 1219442 w 2090980"/>
                <a:gd name="connsiteY123" fmla="*/ 2968717 h 3259230"/>
                <a:gd name="connsiteX124" fmla="*/ 1224205 w 2090980"/>
                <a:gd name="connsiteY124" fmla="*/ 2911567 h 3259230"/>
                <a:gd name="connsiteX125" fmla="*/ 1233730 w 2090980"/>
                <a:gd name="connsiteY125" fmla="*/ 2868705 h 3259230"/>
                <a:gd name="connsiteX126" fmla="*/ 1228967 w 2090980"/>
                <a:gd name="connsiteY126" fmla="*/ 2792505 h 3259230"/>
                <a:gd name="connsiteX127" fmla="*/ 1233730 w 2090980"/>
                <a:gd name="connsiteY127" fmla="*/ 2730592 h 3259230"/>
                <a:gd name="connsiteX128" fmla="*/ 1233730 w 2090980"/>
                <a:gd name="connsiteY128" fmla="*/ 2659155 h 3259230"/>
                <a:gd name="connsiteX129" fmla="*/ 1224205 w 2090980"/>
                <a:gd name="connsiteY129" fmla="*/ 2592480 h 3259230"/>
                <a:gd name="connsiteX130" fmla="*/ 1219442 w 2090980"/>
                <a:gd name="connsiteY130" fmla="*/ 2578192 h 3259230"/>
                <a:gd name="connsiteX131" fmla="*/ 1224205 w 2090980"/>
                <a:gd name="connsiteY131" fmla="*/ 2521042 h 3259230"/>
                <a:gd name="connsiteX132" fmla="*/ 1228967 w 2090980"/>
                <a:gd name="connsiteY132" fmla="*/ 2506755 h 3259230"/>
                <a:gd name="connsiteX133" fmla="*/ 1243255 w 2090980"/>
                <a:gd name="connsiteY133" fmla="*/ 2459130 h 3259230"/>
                <a:gd name="connsiteX134" fmla="*/ 1248017 w 2090980"/>
                <a:gd name="connsiteY134" fmla="*/ 2444842 h 3259230"/>
                <a:gd name="connsiteX135" fmla="*/ 1267067 w 2090980"/>
                <a:gd name="connsiteY135" fmla="*/ 2416267 h 3259230"/>
                <a:gd name="connsiteX136" fmla="*/ 1281355 w 2090980"/>
                <a:gd name="connsiteY136" fmla="*/ 2368642 h 3259230"/>
                <a:gd name="connsiteX137" fmla="*/ 1286117 w 2090980"/>
                <a:gd name="connsiteY137" fmla="*/ 2354355 h 3259230"/>
                <a:gd name="connsiteX138" fmla="*/ 1271830 w 2090980"/>
                <a:gd name="connsiteY138" fmla="*/ 2297205 h 3259230"/>
                <a:gd name="connsiteX139" fmla="*/ 1262305 w 2090980"/>
                <a:gd name="connsiteY139" fmla="*/ 2282917 h 3259230"/>
                <a:gd name="connsiteX140" fmla="*/ 1252780 w 2090980"/>
                <a:gd name="connsiteY140" fmla="*/ 2240055 h 3259230"/>
                <a:gd name="connsiteX141" fmla="*/ 1248017 w 2090980"/>
                <a:gd name="connsiteY141" fmla="*/ 2197192 h 3259230"/>
                <a:gd name="connsiteX142" fmla="*/ 1238492 w 2090980"/>
                <a:gd name="connsiteY142" fmla="*/ 2163855 h 3259230"/>
                <a:gd name="connsiteX143" fmla="*/ 1243255 w 2090980"/>
                <a:gd name="connsiteY143" fmla="*/ 2059080 h 3259230"/>
                <a:gd name="connsiteX144" fmla="*/ 1252780 w 2090980"/>
                <a:gd name="connsiteY144" fmla="*/ 2011455 h 3259230"/>
                <a:gd name="connsiteX145" fmla="*/ 1248017 w 2090980"/>
                <a:gd name="connsiteY145" fmla="*/ 1959067 h 3259230"/>
                <a:gd name="connsiteX146" fmla="*/ 1205155 w 2090980"/>
                <a:gd name="connsiteY146" fmla="*/ 1935255 h 3259230"/>
                <a:gd name="connsiteX147" fmla="*/ 1190867 w 2090980"/>
                <a:gd name="connsiteY147" fmla="*/ 1940017 h 3259230"/>
                <a:gd name="connsiteX148" fmla="*/ 1152767 w 2090980"/>
                <a:gd name="connsiteY148" fmla="*/ 1930492 h 3259230"/>
                <a:gd name="connsiteX149" fmla="*/ 1138480 w 2090980"/>
                <a:gd name="connsiteY149" fmla="*/ 1920967 h 3259230"/>
                <a:gd name="connsiteX150" fmla="*/ 1109905 w 2090980"/>
                <a:gd name="connsiteY150" fmla="*/ 1911442 h 3259230"/>
                <a:gd name="connsiteX151" fmla="*/ 1095617 w 2090980"/>
                <a:gd name="connsiteY151" fmla="*/ 1906680 h 3259230"/>
                <a:gd name="connsiteX152" fmla="*/ 1028942 w 2090980"/>
                <a:gd name="connsiteY152" fmla="*/ 1916205 h 3259230"/>
                <a:gd name="connsiteX153" fmla="*/ 995605 w 2090980"/>
                <a:gd name="connsiteY153" fmla="*/ 1911442 h 3259230"/>
                <a:gd name="connsiteX154" fmla="*/ 933692 w 2090980"/>
                <a:gd name="connsiteY154" fmla="*/ 1920967 h 3259230"/>
                <a:gd name="connsiteX155" fmla="*/ 871780 w 2090980"/>
                <a:gd name="connsiteY155" fmla="*/ 1916205 h 3259230"/>
                <a:gd name="connsiteX156" fmla="*/ 857492 w 2090980"/>
                <a:gd name="connsiteY156" fmla="*/ 1911442 h 3259230"/>
                <a:gd name="connsiteX157" fmla="*/ 843205 w 2090980"/>
                <a:gd name="connsiteY157" fmla="*/ 1901917 h 3259230"/>
                <a:gd name="connsiteX158" fmla="*/ 824155 w 2090980"/>
                <a:gd name="connsiteY158" fmla="*/ 1897155 h 3259230"/>
                <a:gd name="connsiteX159" fmla="*/ 795580 w 2090980"/>
                <a:gd name="connsiteY159" fmla="*/ 1901917 h 3259230"/>
                <a:gd name="connsiteX160" fmla="*/ 767005 w 2090980"/>
                <a:gd name="connsiteY160" fmla="*/ 1887630 h 3259230"/>
                <a:gd name="connsiteX161" fmla="*/ 695567 w 2090980"/>
                <a:gd name="connsiteY161" fmla="*/ 1892392 h 3259230"/>
                <a:gd name="connsiteX162" fmla="*/ 652705 w 2090980"/>
                <a:gd name="connsiteY162" fmla="*/ 1868580 h 3259230"/>
                <a:gd name="connsiteX163" fmla="*/ 586030 w 2090980"/>
                <a:gd name="connsiteY163" fmla="*/ 1849530 h 3259230"/>
                <a:gd name="connsiteX164" fmla="*/ 547930 w 2090980"/>
                <a:gd name="connsiteY164" fmla="*/ 1844767 h 3259230"/>
                <a:gd name="connsiteX165" fmla="*/ 505067 w 2090980"/>
                <a:gd name="connsiteY165" fmla="*/ 1849530 h 3259230"/>
                <a:gd name="connsiteX166" fmla="*/ 405055 w 2090980"/>
                <a:gd name="connsiteY166" fmla="*/ 1840005 h 3259230"/>
                <a:gd name="connsiteX167" fmla="*/ 333617 w 2090980"/>
                <a:gd name="connsiteY167" fmla="*/ 1830480 h 3259230"/>
                <a:gd name="connsiteX168" fmla="*/ 233605 w 2090980"/>
                <a:gd name="connsiteY168" fmla="*/ 1840005 h 3259230"/>
                <a:gd name="connsiteX169" fmla="*/ 185980 w 2090980"/>
                <a:gd name="connsiteY169" fmla="*/ 1849530 h 3259230"/>
                <a:gd name="connsiteX170" fmla="*/ 147880 w 2090980"/>
                <a:gd name="connsiteY170" fmla="*/ 1859055 h 3259230"/>
                <a:gd name="connsiteX171" fmla="*/ 119305 w 2090980"/>
                <a:gd name="connsiteY171" fmla="*/ 1868580 h 3259230"/>
                <a:gd name="connsiteX172" fmla="*/ 90730 w 2090980"/>
                <a:gd name="connsiteY172" fmla="*/ 1873342 h 3259230"/>
                <a:gd name="connsiteX173" fmla="*/ 62155 w 2090980"/>
                <a:gd name="connsiteY173" fmla="*/ 1863817 h 3259230"/>
                <a:gd name="connsiteX174" fmla="*/ 47867 w 2090980"/>
                <a:gd name="connsiteY174" fmla="*/ 1859055 h 3259230"/>
                <a:gd name="connsiteX175" fmla="*/ 19292 w 2090980"/>
                <a:gd name="connsiteY175" fmla="*/ 1840005 h 3259230"/>
                <a:gd name="connsiteX176" fmla="*/ 242 w 2090980"/>
                <a:gd name="connsiteY176" fmla="*/ 1811430 h 3259230"/>
                <a:gd name="connsiteX177" fmla="*/ 30927 w 2090980"/>
                <a:gd name="connsiteY177" fmla="*/ 1773330 h 3259230"/>
                <a:gd name="connsiteX178" fmla="*/ 28497 w 2090980"/>
                <a:gd name="connsiteY178" fmla="*/ 1744755 h 3259230"/>
                <a:gd name="connsiteX179" fmla="*/ 21466 w 2090980"/>
                <a:gd name="connsiteY179" fmla="*/ 1716180 h 3259230"/>
                <a:gd name="connsiteX180" fmla="*/ 16768 w 2090980"/>
                <a:gd name="connsiteY180" fmla="*/ 1678079 h 3259230"/>
                <a:gd name="connsiteX181" fmla="*/ 28817 w 2090980"/>
                <a:gd name="connsiteY181" fmla="*/ 1649505 h 3259230"/>
                <a:gd name="connsiteX182" fmla="*/ 57392 w 2090980"/>
                <a:gd name="connsiteY182" fmla="*/ 1630455 h 3259230"/>
                <a:gd name="connsiteX183" fmla="*/ 76442 w 2090980"/>
                <a:gd name="connsiteY183" fmla="*/ 1616167 h 3259230"/>
                <a:gd name="connsiteX184" fmla="*/ 109780 w 2090980"/>
                <a:gd name="connsiteY184" fmla="*/ 1606642 h 3259230"/>
                <a:gd name="connsiteX185" fmla="*/ 152642 w 2090980"/>
                <a:gd name="connsiteY185" fmla="*/ 1597117 h 3259230"/>
                <a:gd name="connsiteX186" fmla="*/ 224080 w 2090980"/>
                <a:gd name="connsiteY186" fmla="*/ 1611405 h 3259230"/>
                <a:gd name="connsiteX187" fmla="*/ 238367 w 2090980"/>
                <a:gd name="connsiteY187" fmla="*/ 1620930 h 3259230"/>
                <a:gd name="connsiteX188" fmla="*/ 266942 w 2090980"/>
                <a:gd name="connsiteY188" fmla="*/ 1630455 h 3259230"/>
                <a:gd name="connsiteX189" fmla="*/ 443155 w 2090980"/>
                <a:gd name="connsiteY189" fmla="*/ 1620930 h 3259230"/>
                <a:gd name="connsiteX190" fmla="*/ 476492 w 2090980"/>
                <a:gd name="connsiteY190" fmla="*/ 1611405 h 3259230"/>
                <a:gd name="connsiteX191" fmla="*/ 495542 w 2090980"/>
                <a:gd name="connsiteY191" fmla="*/ 1606642 h 3259230"/>
                <a:gd name="connsiteX192" fmla="*/ 576505 w 2090980"/>
                <a:gd name="connsiteY192" fmla="*/ 1592355 h 3259230"/>
                <a:gd name="connsiteX193" fmla="*/ 638417 w 2090980"/>
                <a:gd name="connsiteY193" fmla="*/ 1582830 h 3259230"/>
                <a:gd name="connsiteX194" fmla="*/ 857492 w 2090980"/>
                <a:gd name="connsiteY194" fmla="*/ 1573305 h 3259230"/>
                <a:gd name="connsiteX195" fmla="*/ 886067 w 2090980"/>
                <a:gd name="connsiteY195" fmla="*/ 1559017 h 3259230"/>
                <a:gd name="connsiteX196" fmla="*/ 924167 w 2090980"/>
                <a:gd name="connsiteY196" fmla="*/ 1549492 h 3259230"/>
                <a:gd name="connsiteX197" fmla="*/ 990842 w 2090980"/>
                <a:gd name="connsiteY197" fmla="*/ 1554255 h 3259230"/>
                <a:gd name="connsiteX198" fmla="*/ 1014655 w 2090980"/>
                <a:gd name="connsiteY198" fmla="*/ 1559017 h 3259230"/>
                <a:gd name="connsiteX199" fmla="*/ 1067042 w 2090980"/>
                <a:gd name="connsiteY199" fmla="*/ 1563780 h 3259230"/>
                <a:gd name="connsiteX200" fmla="*/ 1105142 w 2090980"/>
                <a:gd name="connsiteY200" fmla="*/ 1554255 h 3259230"/>
                <a:gd name="connsiteX201" fmla="*/ 1157530 w 2090980"/>
                <a:gd name="connsiteY201" fmla="*/ 1539967 h 3259230"/>
                <a:gd name="connsiteX202" fmla="*/ 1224205 w 2090980"/>
                <a:gd name="connsiteY202" fmla="*/ 1535205 h 3259230"/>
                <a:gd name="connsiteX203" fmla="*/ 1271830 w 2090980"/>
                <a:gd name="connsiteY203" fmla="*/ 1530442 h 3259230"/>
                <a:gd name="connsiteX204" fmla="*/ 1286117 w 2090980"/>
                <a:gd name="connsiteY204" fmla="*/ 1525680 h 3259230"/>
                <a:gd name="connsiteX205" fmla="*/ 1290880 w 2090980"/>
                <a:gd name="connsiteY205" fmla="*/ 1511392 h 3259230"/>
                <a:gd name="connsiteX206" fmla="*/ 1300405 w 2090980"/>
                <a:gd name="connsiteY206" fmla="*/ 1497105 h 3259230"/>
                <a:gd name="connsiteX207" fmla="*/ 1328980 w 2090980"/>
                <a:gd name="connsiteY207" fmla="*/ 1473292 h 3259230"/>
                <a:gd name="connsiteX208" fmla="*/ 1338505 w 2090980"/>
                <a:gd name="connsiteY208" fmla="*/ 1459005 h 3259230"/>
                <a:gd name="connsiteX209" fmla="*/ 1367080 w 2090980"/>
                <a:gd name="connsiteY209" fmla="*/ 1439955 h 3259230"/>
                <a:gd name="connsiteX210" fmla="*/ 1395655 w 2090980"/>
                <a:gd name="connsiteY210" fmla="*/ 1430430 h 3259230"/>
                <a:gd name="connsiteX211" fmla="*/ 1424230 w 2090980"/>
                <a:gd name="connsiteY211" fmla="*/ 1406617 h 3259230"/>
                <a:gd name="connsiteX212" fmla="*/ 1433755 w 2090980"/>
                <a:gd name="connsiteY212" fmla="*/ 1378042 h 3259230"/>
                <a:gd name="connsiteX213" fmla="*/ 1414705 w 2090980"/>
                <a:gd name="connsiteY213" fmla="*/ 1325655 h 3259230"/>
                <a:gd name="connsiteX214" fmla="*/ 1386130 w 2090980"/>
                <a:gd name="connsiteY214" fmla="*/ 1301842 h 3259230"/>
                <a:gd name="connsiteX215" fmla="*/ 1376605 w 2090980"/>
                <a:gd name="connsiteY215" fmla="*/ 1287555 h 3259230"/>
                <a:gd name="connsiteX216" fmla="*/ 1362317 w 2090980"/>
                <a:gd name="connsiteY216" fmla="*/ 1268505 h 3259230"/>
                <a:gd name="connsiteX217" fmla="*/ 1343267 w 2090980"/>
                <a:gd name="connsiteY217" fmla="*/ 1239930 h 3259230"/>
                <a:gd name="connsiteX218" fmla="*/ 1328980 w 2090980"/>
                <a:gd name="connsiteY218" fmla="*/ 1230405 h 3259230"/>
                <a:gd name="connsiteX219" fmla="*/ 1314692 w 2090980"/>
                <a:gd name="connsiteY219" fmla="*/ 1201830 h 3259230"/>
                <a:gd name="connsiteX220" fmla="*/ 1305167 w 2090980"/>
                <a:gd name="connsiteY220" fmla="*/ 1173255 h 3259230"/>
                <a:gd name="connsiteX221" fmla="*/ 1300405 w 2090980"/>
                <a:gd name="connsiteY221" fmla="*/ 1158967 h 3259230"/>
                <a:gd name="connsiteX222" fmla="*/ 1295642 w 2090980"/>
                <a:gd name="connsiteY222" fmla="*/ 1144680 h 3259230"/>
                <a:gd name="connsiteX223" fmla="*/ 1286117 w 2090980"/>
                <a:gd name="connsiteY223" fmla="*/ 1111342 h 3259230"/>
                <a:gd name="connsiteX224" fmla="*/ 1271830 w 2090980"/>
                <a:gd name="connsiteY224" fmla="*/ 1101817 h 3259230"/>
                <a:gd name="connsiteX225" fmla="*/ 1248017 w 2090980"/>
                <a:gd name="connsiteY225" fmla="*/ 1106580 h 3259230"/>
                <a:gd name="connsiteX226" fmla="*/ 1171817 w 2090980"/>
                <a:gd name="connsiteY226" fmla="*/ 1097055 h 3259230"/>
                <a:gd name="connsiteX227" fmla="*/ 1162292 w 2090980"/>
                <a:gd name="connsiteY227" fmla="*/ 1068480 h 3259230"/>
                <a:gd name="connsiteX228" fmla="*/ 1167055 w 2090980"/>
                <a:gd name="connsiteY228" fmla="*/ 1006567 h 3259230"/>
                <a:gd name="connsiteX229" fmla="*/ 1176580 w 2090980"/>
                <a:gd name="connsiteY229" fmla="*/ 992280 h 3259230"/>
                <a:gd name="connsiteX230" fmla="*/ 1205155 w 2090980"/>
                <a:gd name="connsiteY230" fmla="*/ 968467 h 3259230"/>
                <a:gd name="connsiteX231" fmla="*/ 1219442 w 2090980"/>
                <a:gd name="connsiteY231" fmla="*/ 963705 h 3259230"/>
                <a:gd name="connsiteX232" fmla="*/ 1228967 w 2090980"/>
                <a:gd name="connsiteY232" fmla="*/ 949417 h 3259230"/>
                <a:gd name="connsiteX233" fmla="*/ 1257542 w 2090980"/>
                <a:gd name="connsiteY233" fmla="*/ 930367 h 3259230"/>
                <a:gd name="connsiteX234" fmla="*/ 1267067 w 2090980"/>
                <a:gd name="connsiteY234" fmla="*/ 901792 h 3259230"/>
                <a:gd name="connsiteX235" fmla="*/ 1271830 w 2090980"/>
                <a:gd name="connsiteY235" fmla="*/ 887505 h 3259230"/>
                <a:gd name="connsiteX236" fmla="*/ 1281355 w 2090980"/>
                <a:gd name="connsiteY236" fmla="*/ 873217 h 3259230"/>
                <a:gd name="connsiteX237" fmla="*/ 1276592 w 2090980"/>
                <a:gd name="connsiteY237" fmla="*/ 811305 h 3259230"/>
                <a:gd name="connsiteX238" fmla="*/ 1271830 w 2090980"/>
                <a:gd name="connsiteY238" fmla="*/ 797017 h 3259230"/>
                <a:gd name="connsiteX239" fmla="*/ 1257542 w 2090980"/>
                <a:gd name="connsiteY239" fmla="*/ 787492 h 3259230"/>
                <a:gd name="connsiteX240" fmla="*/ 1248017 w 2090980"/>
                <a:gd name="connsiteY240" fmla="*/ 758917 h 3259230"/>
                <a:gd name="connsiteX241" fmla="*/ 1243255 w 2090980"/>
                <a:gd name="connsiteY241" fmla="*/ 744630 h 3259230"/>
                <a:gd name="connsiteX242" fmla="*/ 1238492 w 2090980"/>
                <a:gd name="connsiteY242" fmla="*/ 725580 h 3259230"/>
                <a:gd name="connsiteX243" fmla="*/ 1233730 w 2090980"/>
                <a:gd name="connsiteY243" fmla="*/ 687480 h 3259230"/>
                <a:gd name="connsiteX244" fmla="*/ 1228967 w 2090980"/>
                <a:gd name="connsiteY244" fmla="*/ 673192 h 3259230"/>
                <a:gd name="connsiteX245" fmla="*/ 1219442 w 2090980"/>
                <a:gd name="connsiteY245" fmla="*/ 630330 h 3259230"/>
                <a:gd name="connsiteX246" fmla="*/ 1224205 w 2090980"/>
                <a:gd name="connsiteY246" fmla="*/ 596992 h 3259230"/>
                <a:gd name="connsiteX247" fmla="*/ 1228967 w 2090980"/>
                <a:gd name="connsiteY247" fmla="*/ 582705 h 3259230"/>
                <a:gd name="connsiteX248" fmla="*/ 1248017 w 2090980"/>
                <a:gd name="connsiteY248" fmla="*/ 577942 h 3259230"/>
                <a:gd name="connsiteX249" fmla="*/ 1271830 w 2090980"/>
                <a:gd name="connsiteY249" fmla="*/ 554130 h 3259230"/>
                <a:gd name="connsiteX250" fmla="*/ 1300405 w 2090980"/>
                <a:gd name="connsiteY250" fmla="*/ 525555 h 3259230"/>
                <a:gd name="connsiteX251" fmla="*/ 1305167 w 2090980"/>
                <a:gd name="connsiteY251" fmla="*/ 511267 h 3259230"/>
                <a:gd name="connsiteX252" fmla="*/ 1314692 w 2090980"/>
                <a:gd name="connsiteY252" fmla="*/ 496980 h 3259230"/>
                <a:gd name="connsiteX253" fmla="*/ 1319455 w 2090980"/>
                <a:gd name="connsiteY253" fmla="*/ 477930 h 3259230"/>
                <a:gd name="connsiteX254" fmla="*/ 1343267 w 2090980"/>
                <a:gd name="connsiteY254" fmla="*/ 411255 h 3259230"/>
                <a:gd name="connsiteX255" fmla="*/ 1352792 w 2090980"/>
                <a:gd name="connsiteY255" fmla="*/ 311242 h 3259230"/>
                <a:gd name="connsiteX256" fmla="*/ 1362317 w 2090980"/>
                <a:gd name="connsiteY256" fmla="*/ 268380 h 3259230"/>
                <a:gd name="connsiteX257" fmla="*/ 1367080 w 2090980"/>
                <a:gd name="connsiteY257" fmla="*/ 235042 h 3259230"/>
                <a:gd name="connsiteX258" fmla="*/ 1376605 w 2090980"/>
                <a:gd name="connsiteY258" fmla="*/ 206467 h 3259230"/>
                <a:gd name="connsiteX259" fmla="*/ 1381367 w 2090980"/>
                <a:gd name="connsiteY259" fmla="*/ 187417 h 3259230"/>
                <a:gd name="connsiteX260" fmla="*/ 1390892 w 2090980"/>
                <a:gd name="connsiteY260" fmla="*/ 92167 h 3259230"/>
                <a:gd name="connsiteX261" fmla="*/ 1414705 w 2090980"/>
                <a:gd name="connsiteY261" fmla="*/ 44542 h 3259230"/>
                <a:gd name="connsiteX262" fmla="*/ 1443280 w 2090980"/>
                <a:gd name="connsiteY262" fmla="*/ 20730 h 3259230"/>
                <a:gd name="connsiteX263" fmla="*/ 1471855 w 2090980"/>
                <a:gd name="connsiteY263" fmla="*/ 11205 h 3259230"/>
                <a:gd name="connsiteX264" fmla="*/ 1486142 w 2090980"/>
                <a:gd name="connsiteY264" fmla="*/ 6442 h 3259230"/>
                <a:gd name="connsiteX265" fmla="*/ 1500431 w 2090980"/>
                <a:gd name="connsiteY265" fmla="*/ 1680 h 3259230"/>
                <a:gd name="connsiteX266" fmla="*/ 1564387 w 2090980"/>
                <a:gd name="connsiteY266" fmla="*/ 1679 h 3259230"/>
                <a:gd name="connsiteX0" fmla="*/ 1684860 w 2211453"/>
                <a:gd name="connsiteY0" fmla="*/ 1679 h 3259230"/>
                <a:gd name="connsiteX1" fmla="*/ 1744728 w 2211453"/>
                <a:gd name="connsiteY1" fmla="*/ 42161 h 3259230"/>
                <a:gd name="connsiteX2" fmla="*/ 1759015 w 2211453"/>
                <a:gd name="connsiteY2" fmla="*/ 111217 h 3259230"/>
                <a:gd name="connsiteX3" fmla="*/ 1768540 w 2211453"/>
                <a:gd name="connsiteY3" fmla="*/ 154080 h 3259230"/>
                <a:gd name="connsiteX4" fmla="*/ 1778065 w 2211453"/>
                <a:gd name="connsiteY4" fmla="*/ 215992 h 3259230"/>
                <a:gd name="connsiteX5" fmla="*/ 1787590 w 2211453"/>
                <a:gd name="connsiteY5" fmla="*/ 249330 h 3259230"/>
                <a:gd name="connsiteX6" fmla="*/ 1801878 w 2211453"/>
                <a:gd name="connsiteY6" fmla="*/ 325530 h 3259230"/>
                <a:gd name="connsiteX7" fmla="*/ 1811403 w 2211453"/>
                <a:gd name="connsiteY7" fmla="*/ 354105 h 3259230"/>
                <a:gd name="connsiteX8" fmla="*/ 1816165 w 2211453"/>
                <a:gd name="connsiteY8" fmla="*/ 368392 h 3259230"/>
                <a:gd name="connsiteX9" fmla="*/ 1825690 w 2211453"/>
                <a:gd name="connsiteY9" fmla="*/ 382680 h 3259230"/>
                <a:gd name="connsiteX10" fmla="*/ 1835215 w 2211453"/>
                <a:gd name="connsiteY10" fmla="*/ 411255 h 3259230"/>
                <a:gd name="connsiteX11" fmla="*/ 1854265 w 2211453"/>
                <a:gd name="connsiteY11" fmla="*/ 439830 h 3259230"/>
                <a:gd name="connsiteX12" fmla="*/ 1859028 w 2211453"/>
                <a:gd name="connsiteY12" fmla="*/ 454117 h 3259230"/>
                <a:gd name="connsiteX13" fmla="*/ 1882840 w 2211453"/>
                <a:gd name="connsiteY13" fmla="*/ 482692 h 3259230"/>
                <a:gd name="connsiteX14" fmla="*/ 1897128 w 2211453"/>
                <a:gd name="connsiteY14" fmla="*/ 487455 h 3259230"/>
                <a:gd name="connsiteX15" fmla="*/ 1906653 w 2211453"/>
                <a:gd name="connsiteY15" fmla="*/ 501742 h 3259230"/>
                <a:gd name="connsiteX16" fmla="*/ 1935228 w 2211453"/>
                <a:gd name="connsiteY16" fmla="*/ 520792 h 3259230"/>
                <a:gd name="connsiteX17" fmla="*/ 1963803 w 2211453"/>
                <a:gd name="connsiteY17" fmla="*/ 563655 h 3259230"/>
                <a:gd name="connsiteX18" fmla="*/ 1973328 w 2211453"/>
                <a:gd name="connsiteY18" fmla="*/ 577942 h 3259230"/>
                <a:gd name="connsiteX19" fmla="*/ 1968565 w 2211453"/>
                <a:gd name="connsiteY19" fmla="*/ 611280 h 3259230"/>
                <a:gd name="connsiteX20" fmla="*/ 1959040 w 2211453"/>
                <a:gd name="connsiteY20" fmla="*/ 673192 h 3259230"/>
                <a:gd name="connsiteX21" fmla="*/ 1949515 w 2211453"/>
                <a:gd name="connsiteY21" fmla="*/ 701767 h 3259230"/>
                <a:gd name="connsiteX22" fmla="*/ 1939990 w 2211453"/>
                <a:gd name="connsiteY22" fmla="*/ 716055 h 3259230"/>
                <a:gd name="connsiteX23" fmla="*/ 1935228 w 2211453"/>
                <a:gd name="connsiteY23" fmla="*/ 735105 h 3259230"/>
                <a:gd name="connsiteX24" fmla="*/ 1930465 w 2211453"/>
                <a:gd name="connsiteY24" fmla="*/ 749392 h 3259230"/>
                <a:gd name="connsiteX25" fmla="*/ 1935228 w 2211453"/>
                <a:gd name="connsiteY25" fmla="*/ 777967 h 3259230"/>
                <a:gd name="connsiteX26" fmla="*/ 1944753 w 2211453"/>
                <a:gd name="connsiteY26" fmla="*/ 806542 h 3259230"/>
                <a:gd name="connsiteX27" fmla="*/ 1949515 w 2211453"/>
                <a:gd name="connsiteY27" fmla="*/ 820830 h 3259230"/>
                <a:gd name="connsiteX28" fmla="*/ 1959040 w 2211453"/>
                <a:gd name="connsiteY28" fmla="*/ 835117 h 3259230"/>
                <a:gd name="connsiteX29" fmla="*/ 1963803 w 2211453"/>
                <a:gd name="connsiteY29" fmla="*/ 854167 h 3259230"/>
                <a:gd name="connsiteX30" fmla="*/ 1973328 w 2211453"/>
                <a:gd name="connsiteY30" fmla="*/ 954180 h 3259230"/>
                <a:gd name="connsiteX31" fmla="*/ 1978090 w 2211453"/>
                <a:gd name="connsiteY31" fmla="*/ 992280 h 3259230"/>
                <a:gd name="connsiteX32" fmla="*/ 1973328 w 2211453"/>
                <a:gd name="connsiteY32" fmla="*/ 1016092 h 3259230"/>
                <a:gd name="connsiteX33" fmla="*/ 1959040 w 2211453"/>
                <a:gd name="connsiteY33" fmla="*/ 1087530 h 3259230"/>
                <a:gd name="connsiteX34" fmla="*/ 1949515 w 2211453"/>
                <a:gd name="connsiteY34" fmla="*/ 1116105 h 3259230"/>
                <a:gd name="connsiteX35" fmla="*/ 1939990 w 2211453"/>
                <a:gd name="connsiteY35" fmla="*/ 1144680 h 3259230"/>
                <a:gd name="connsiteX36" fmla="*/ 1925703 w 2211453"/>
                <a:gd name="connsiteY36" fmla="*/ 1187542 h 3259230"/>
                <a:gd name="connsiteX37" fmla="*/ 1920940 w 2211453"/>
                <a:gd name="connsiteY37" fmla="*/ 1201830 h 3259230"/>
                <a:gd name="connsiteX38" fmla="*/ 1887603 w 2211453"/>
                <a:gd name="connsiteY38" fmla="*/ 1244692 h 3259230"/>
                <a:gd name="connsiteX39" fmla="*/ 1878078 w 2211453"/>
                <a:gd name="connsiteY39" fmla="*/ 1258980 h 3259230"/>
                <a:gd name="connsiteX40" fmla="*/ 1849503 w 2211453"/>
                <a:gd name="connsiteY40" fmla="*/ 1278030 h 3259230"/>
                <a:gd name="connsiteX41" fmla="*/ 1839978 w 2211453"/>
                <a:gd name="connsiteY41" fmla="*/ 1292317 h 3259230"/>
                <a:gd name="connsiteX42" fmla="*/ 1811403 w 2211453"/>
                <a:gd name="connsiteY42" fmla="*/ 1311367 h 3259230"/>
                <a:gd name="connsiteX43" fmla="*/ 1801878 w 2211453"/>
                <a:gd name="connsiteY43" fmla="*/ 1325655 h 3259230"/>
                <a:gd name="connsiteX44" fmla="*/ 1787590 w 2211453"/>
                <a:gd name="connsiteY44" fmla="*/ 1335180 h 3259230"/>
                <a:gd name="connsiteX45" fmla="*/ 1778065 w 2211453"/>
                <a:gd name="connsiteY45" fmla="*/ 1378042 h 3259230"/>
                <a:gd name="connsiteX46" fmla="*/ 1792353 w 2211453"/>
                <a:gd name="connsiteY46" fmla="*/ 1406617 h 3259230"/>
                <a:gd name="connsiteX47" fmla="*/ 1806640 w 2211453"/>
                <a:gd name="connsiteY47" fmla="*/ 1416142 h 3259230"/>
                <a:gd name="connsiteX48" fmla="*/ 1844740 w 2211453"/>
                <a:gd name="connsiteY48" fmla="*/ 1439955 h 3259230"/>
                <a:gd name="connsiteX49" fmla="*/ 1859028 w 2211453"/>
                <a:gd name="connsiteY49" fmla="*/ 1444717 h 3259230"/>
                <a:gd name="connsiteX50" fmla="*/ 1868553 w 2211453"/>
                <a:gd name="connsiteY50" fmla="*/ 1459005 h 3259230"/>
                <a:gd name="connsiteX51" fmla="*/ 1901890 w 2211453"/>
                <a:gd name="connsiteY51" fmla="*/ 1497105 h 3259230"/>
                <a:gd name="connsiteX52" fmla="*/ 1920940 w 2211453"/>
                <a:gd name="connsiteY52" fmla="*/ 1539967 h 3259230"/>
                <a:gd name="connsiteX53" fmla="*/ 1935228 w 2211453"/>
                <a:gd name="connsiteY53" fmla="*/ 1544730 h 3259230"/>
                <a:gd name="connsiteX54" fmla="*/ 1939990 w 2211453"/>
                <a:gd name="connsiteY54" fmla="*/ 1559017 h 3259230"/>
                <a:gd name="connsiteX55" fmla="*/ 1968565 w 2211453"/>
                <a:gd name="connsiteY55" fmla="*/ 1578067 h 3259230"/>
                <a:gd name="connsiteX56" fmla="*/ 1987615 w 2211453"/>
                <a:gd name="connsiteY56" fmla="*/ 1620930 h 3259230"/>
                <a:gd name="connsiteX57" fmla="*/ 2001903 w 2211453"/>
                <a:gd name="connsiteY57" fmla="*/ 1630455 h 3259230"/>
                <a:gd name="connsiteX58" fmla="*/ 2049528 w 2211453"/>
                <a:gd name="connsiteY58" fmla="*/ 1644742 h 3259230"/>
                <a:gd name="connsiteX59" fmla="*/ 2063815 w 2211453"/>
                <a:gd name="connsiteY59" fmla="*/ 1649505 h 3259230"/>
                <a:gd name="connsiteX60" fmla="*/ 2092390 w 2211453"/>
                <a:gd name="connsiteY60" fmla="*/ 1663792 h 3259230"/>
                <a:gd name="connsiteX61" fmla="*/ 2135253 w 2211453"/>
                <a:gd name="connsiteY61" fmla="*/ 1692367 h 3259230"/>
                <a:gd name="connsiteX62" fmla="*/ 2149540 w 2211453"/>
                <a:gd name="connsiteY62" fmla="*/ 1701892 h 3259230"/>
                <a:gd name="connsiteX63" fmla="*/ 2159065 w 2211453"/>
                <a:gd name="connsiteY63" fmla="*/ 1716180 h 3259230"/>
                <a:gd name="connsiteX64" fmla="*/ 2173353 w 2211453"/>
                <a:gd name="connsiteY64" fmla="*/ 1725705 h 3259230"/>
                <a:gd name="connsiteX65" fmla="*/ 2182878 w 2211453"/>
                <a:gd name="connsiteY65" fmla="*/ 1754280 h 3259230"/>
                <a:gd name="connsiteX66" fmla="*/ 2187640 w 2211453"/>
                <a:gd name="connsiteY66" fmla="*/ 1768567 h 3259230"/>
                <a:gd name="connsiteX67" fmla="*/ 2192403 w 2211453"/>
                <a:gd name="connsiteY67" fmla="*/ 1782855 h 3259230"/>
                <a:gd name="connsiteX68" fmla="*/ 2197165 w 2211453"/>
                <a:gd name="connsiteY68" fmla="*/ 1806667 h 3259230"/>
                <a:gd name="connsiteX69" fmla="*/ 2201928 w 2211453"/>
                <a:gd name="connsiteY69" fmla="*/ 1820955 h 3259230"/>
                <a:gd name="connsiteX70" fmla="*/ 2211453 w 2211453"/>
                <a:gd name="connsiteY70" fmla="*/ 1859055 h 3259230"/>
                <a:gd name="connsiteX71" fmla="*/ 2201928 w 2211453"/>
                <a:gd name="connsiteY71" fmla="*/ 1935255 h 3259230"/>
                <a:gd name="connsiteX72" fmla="*/ 2192403 w 2211453"/>
                <a:gd name="connsiteY72" fmla="*/ 1963830 h 3259230"/>
                <a:gd name="connsiteX73" fmla="*/ 2187640 w 2211453"/>
                <a:gd name="connsiteY73" fmla="*/ 1978117 h 3259230"/>
                <a:gd name="connsiteX74" fmla="*/ 2168590 w 2211453"/>
                <a:gd name="connsiteY74" fmla="*/ 2006692 h 3259230"/>
                <a:gd name="connsiteX75" fmla="*/ 2154303 w 2211453"/>
                <a:gd name="connsiteY75" fmla="*/ 2035267 h 3259230"/>
                <a:gd name="connsiteX76" fmla="*/ 2140015 w 2211453"/>
                <a:gd name="connsiteY76" fmla="*/ 2044792 h 3259230"/>
                <a:gd name="connsiteX77" fmla="*/ 2130490 w 2211453"/>
                <a:gd name="connsiteY77" fmla="*/ 2059080 h 3259230"/>
                <a:gd name="connsiteX78" fmla="*/ 2116203 w 2211453"/>
                <a:gd name="connsiteY78" fmla="*/ 2063842 h 3259230"/>
                <a:gd name="connsiteX79" fmla="*/ 2054290 w 2211453"/>
                <a:gd name="connsiteY79" fmla="*/ 2078130 h 3259230"/>
                <a:gd name="connsiteX80" fmla="*/ 2040003 w 2211453"/>
                <a:gd name="connsiteY80" fmla="*/ 2092417 h 3259230"/>
                <a:gd name="connsiteX81" fmla="*/ 2025715 w 2211453"/>
                <a:gd name="connsiteY81" fmla="*/ 2101942 h 3259230"/>
                <a:gd name="connsiteX82" fmla="*/ 2006665 w 2211453"/>
                <a:gd name="connsiteY82" fmla="*/ 2130517 h 3259230"/>
                <a:gd name="connsiteX83" fmla="*/ 1978090 w 2211453"/>
                <a:gd name="connsiteY83" fmla="*/ 2173380 h 3259230"/>
                <a:gd name="connsiteX84" fmla="*/ 1959040 w 2211453"/>
                <a:gd name="connsiteY84" fmla="*/ 2201955 h 3259230"/>
                <a:gd name="connsiteX85" fmla="*/ 1949515 w 2211453"/>
                <a:gd name="connsiteY85" fmla="*/ 2216242 h 3259230"/>
                <a:gd name="connsiteX86" fmla="*/ 1920940 w 2211453"/>
                <a:gd name="connsiteY86" fmla="*/ 2273392 h 3259230"/>
                <a:gd name="connsiteX87" fmla="*/ 1911415 w 2211453"/>
                <a:gd name="connsiteY87" fmla="*/ 2287680 h 3259230"/>
                <a:gd name="connsiteX88" fmla="*/ 1901890 w 2211453"/>
                <a:gd name="connsiteY88" fmla="*/ 2316255 h 3259230"/>
                <a:gd name="connsiteX89" fmla="*/ 1897128 w 2211453"/>
                <a:gd name="connsiteY89" fmla="*/ 2330542 h 3259230"/>
                <a:gd name="connsiteX90" fmla="*/ 1906653 w 2211453"/>
                <a:gd name="connsiteY90" fmla="*/ 2363880 h 3259230"/>
                <a:gd name="connsiteX91" fmla="*/ 1916178 w 2211453"/>
                <a:gd name="connsiteY91" fmla="*/ 2392455 h 3259230"/>
                <a:gd name="connsiteX92" fmla="*/ 1920940 w 2211453"/>
                <a:gd name="connsiteY92" fmla="*/ 2406742 h 3259230"/>
                <a:gd name="connsiteX93" fmla="*/ 1930465 w 2211453"/>
                <a:gd name="connsiteY93" fmla="*/ 2449605 h 3259230"/>
                <a:gd name="connsiteX94" fmla="*/ 1939990 w 2211453"/>
                <a:gd name="connsiteY94" fmla="*/ 2463892 h 3259230"/>
                <a:gd name="connsiteX95" fmla="*/ 1949515 w 2211453"/>
                <a:gd name="connsiteY95" fmla="*/ 2492467 h 3259230"/>
                <a:gd name="connsiteX96" fmla="*/ 1973328 w 2211453"/>
                <a:gd name="connsiteY96" fmla="*/ 2535330 h 3259230"/>
                <a:gd name="connsiteX97" fmla="*/ 1968565 w 2211453"/>
                <a:gd name="connsiteY97" fmla="*/ 2678205 h 3259230"/>
                <a:gd name="connsiteX98" fmla="*/ 1968565 w 2211453"/>
                <a:gd name="connsiteY98" fmla="*/ 2721067 h 3259230"/>
                <a:gd name="connsiteX99" fmla="*/ 1968565 w 2211453"/>
                <a:gd name="connsiteY99" fmla="*/ 3025867 h 3259230"/>
                <a:gd name="connsiteX100" fmla="*/ 1963803 w 2211453"/>
                <a:gd name="connsiteY100" fmla="*/ 3059205 h 3259230"/>
                <a:gd name="connsiteX101" fmla="*/ 1954278 w 2211453"/>
                <a:gd name="connsiteY101" fmla="*/ 3125880 h 3259230"/>
                <a:gd name="connsiteX102" fmla="*/ 1949515 w 2211453"/>
                <a:gd name="connsiteY102" fmla="*/ 3140167 h 3259230"/>
                <a:gd name="connsiteX103" fmla="*/ 1930465 w 2211453"/>
                <a:gd name="connsiteY103" fmla="*/ 3168742 h 3259230"/>
                <a:gd name="connsiteX104" fmla="*/ 1925703 w 2211453"/>
                <a:gd name="connsiteY104" fmla="*/ 3183030 h 3259230"/>
                <a:gd name="connsiteX105" fmla="*/ 1882840 w 2211453"/>
                <a:gd name="connsiteY105" fmla="*/ 3202080 h 3259230"/>
                <a:gd name="connsiteX106" fmla="*/ 1839978 w 2211453"/>
                <a:gd name="connsiteY106" fmla="*/ 3225892 h 3259230"/>
                <a:gd name="connsiteX107" fmla="*/ 1825690 w 2211453"/>
                <a:gd name="connsiteY107" fmla="*/ 3235417 h 3259230"/>
                <a:gd name="connsiteX108" fmla="*/ 1787590 w 2211453"/>
                <a:gd name="connsiteY108" fmla="*/ 3244942 h 3259230"/>
                <a:gd name="connsiteX109" fmla="*/ 1692340 w 2211453"/>
                <a:gd name="connsiteY109" fmla="*/ 3254467 h 3259230"/>
                <a:gd name="connsiteX110" fmla="*/ 1673290 w 2211453"/>
                <a:gd name="connsiteY110" fmla="*/ 3259230 h 3259230"/>
                <a:gd name="connsiteX111" fmla="*/ 1611378 w 2211453"/>
                <a:gd name="connsiteY111" fmla="*/ 3254467 h 3259230"/>
                <a:gd name="connsiteX112" fmla="*/ 1578040 w 2211453"/>
                <a:gd name="connsiteY112" fmla="*/ 3244942 h 3259230"/>
                <a:gd name="connsiteX113" fmla="*/ 1544703 w 2211453"/>
                <a:gd name="connsiteY113" fmla="*/ 3240180 h 3259230"/>
                <a:gd name="connsiteX114" fmla="*/ 1530415 w 2211453"/>
                <a:gd name="connsiteY114" fmla="*/ 3235417 h 3259230"/>
                <a:gd name="connsiteX115" fmla="*/ 1478028 w 2211453"/>
                <a:gd name="connsiteY115" fmla="*/ 3225892 h 3259230"/>
                <a:gd name="connsiteX116" fmla="*/ 1458978 w 2211453"/>
                <a:gd name="connsiteY116" fmla="*/ 3221130 h 3259230"/>
                <a:gd name="connsiteX117" fmla="*/ 1430403 w 2211453"/>
                <a:gd name="connsiteY117" fmla="*/ 3211605 h 3259230"/>
                <a:gd name="connsiteX118" fmla="*/ 1401828 w 2211453"/>
                <a:gd name="connsiteY118" fmla="*/ 3197317 h 3259230"/>
                <a:gd name="connsiteX119" fmla="*/ 1373253 w 2211453"/>
                <a:gd name="connsiteY119" fmla="*/ 3183030 h 3259230"/>
                <a:gd name="connsiteX120" fmla="*/ 1358965 w 2211453"/>
                <a:gd name="connsiteY120" fmla="*/ 3173505 h 3259230"/>
                <a:gd name="connsiteX121" fmla="*/ 1349440 w 2211453"/>
                <a:gd name="connsiteY121" fmla="*/ 3144930 h 3259230"/>
                <a:gd name="connsiteX122" fmla="*/ 1349440 w 2211453"/>
                <a:gd name="connsiteY122" fmla="*/ 3002055 h 3259230"/>
                <a:gd name="connsiteX123" fmla="*/ 1339915 w 2211453"/>
                <a:gd name="connsiteY123" fmla="*/ 2968717 h 3259230"/>
                <a:gd name="connsiteX124" fmla="*/ 1344678 w 2211453"/>
                <a:gd name="connsiteY124" fmla="*/ 2911567 h 3259230"/>
                <a:gd name="connsiteX125" fmla="*/ 1354203 w 2211453"/>
                <a:gd name="connsiteY125" fmla="*/ 2868705 h 3259230"/>
                <a:gd name="connsiteX126" fmla="*/ 1349440 w 2211453"/>
                <a:gd name="connsiteY126" fmla="*/ 2792505 h 3259230"/>
                <a:gd name="connsiteX127" fmla="*/ 1354203 w 2211453"/>
                <a:gd name="connsiteY127" fmla="*/ 2730592 h 3259230"/>
                <a:gd name="connsiteX128" fmla="*/ 1354203 w 2211453"/>
                <a:gd name="connsiteY128" fmla="*/ 2659155 h 3259230"/>
                <a:gd name="connsiteX129" fmla="*/ 1344678 w 2211453"/>
                <a:gd name="connsiteY129" fmla="*/ 2592480 h 3259230"/>
                <a:gd name="connsiteX130" fmla="*/ 1339915 w 2211453"/>
                <a:gd name="connsiteY130" fmla="*/ 2578192 h 3259230"/>
                <a:gd name="connsiteX131" fmla="*/ 1344678 w 2211453"/>
                <a:gd name="connsiteY131" fmla="*/ 2521042 h 3259230"/>
                <a:gd name="connsiteX132" fmla="*/ 1349440 w 2211453"/>
                <a:gd name="connsiteY132" fmla="*/ 2506755 h 3259230"/>
                <a:gd name="connsiteX133" fmla="*/ 1363728 w 2211453"/>
                <a:gd name="connsiteY133" fmla="*/ 2459130 h 3259230"/>
                <a:gd name="connsiteX134" fmla="*/ 1368490 w 2211453"/>
                <a:gd name="connsiteY134" fmla="*/ 2444842 h 3259230"/>
                <a:gd name="connsiteX135" fmla="*/ 1387540 w 2211453"/>
                <a:gd name="connsiteY135" fmla="*/ 2416267 h 3259230"/>
                <a:gd name="connsiteX136" fmla="*/ 1401828 w 2211453"/>
                <a:gd name="connsiteY136" fmla="*/ 2368642 h 3259230"/>
                <a:gd name="connsiteX137" fmla="*/ 1406590 w 2211453"/>
                <a:gd name="connsiteY137" fmla="*/ 2354355 h 3259230"/>
                <a:gd name="connsiteX138" fmla="*/ 1392303 w 2211453"/>
                <a:gd name="connsiteY138" fmla="*/ 2297205 h 3259230"/>
                <a:gd name="connsiteX139" fmla="*/ 1382778 w 2211453"/>
                <a:gd name="connsiteY139" fmla="*/ 2282917 h 3259230"/>
                <a:gd name="connsiteX140" fmla="*/ 1373253 w 2211453"/>
                <a:gd name="connsiteY140" fmla="*/ 2240055 h 3259230"/>
                <a:gd name="connsiteX141" fmla="*/ 1368490 w 2211453"/>
                <a:gd name="connsiteY141" fmla="*/ 2197192 h 3259230"/>
                <a:gd name="connsiteX142" fmla="*/ 1358965 w 2211453"/>
                <a:gd name="connsiteY142" fmla="*/ 2163855 h 3259230"/>
                <a:gd name="connsiteX143" fmla="*/ 1363728 w 2211453"/>
                <a:gd name="connsiteY143" fmla="*/ 2059080 h 3259230"/>
                <a:gd name="connsiteX144" fmla="*/ 1373253 w 2211453"/>
                <a:gd name="connsiteY144" fmla="*/ 2011455 h 3259230"/>
                <a:gd name="connsiteX145" fmla="*/ 1368490 w 2211453"/>
                <a:gd name="connsiteY145" fmla="*/ 1959067 h 3259230"/>
                <a:gd name="connsiteX146" fmla="*/ 1325628 w 2211453"/>
                <a:gd name="connsiteY146" fmla="*/ 1935255 h 3259230"/>
                <a:gd name="connsiteX147" fmla="*/ 1311340 w 2211453"/>
                <a:gd name="connsiteY147" fmla="*/ 1940017 h 3259230"/>
                <a:gd name="connsiteX148" fmla="*/ 1273240 w 2211453"/>
                <a:gd name="connsiteY148" fmla="*/ 1930492 h 3259230"/>
                <a:gd name="connsiteX149" fmla="*/ 1258953 w 2211453"/>
                <a:gd name="connsiteY149" fmla="*/ 1920967 h 3259230"/>
                <a:gd name="connsiteX150" fmla="*/ 1230378 w 2211453"/>
                <a:gd name="connsiteY150" fmla="*/ 1911442 h 3259230"/>
                <a:gd name="connsiteX151" fmla="*/ 1216090 w 2211453"/>
                <a:gd name="connsiteY151" fmla="*/ 1906680 h 3259230"/>
                <a:gd name="connsiteX152" fmla="*/ 1149415 w 2211453"/>
                <a:gd name="connsiteY152" fmla="*/ 1916205 h 3259230"/>
                <a:gd name="connsiteX153" fmla="*/ 1116078 w 2211453"/>
                <a:gd name="connsiteY153" fmla="*/ 1911442 h 3259230"/>
                <a:gd name="connsiteX154" fmla="*/ 1054165 w 2211453"/>
                <a:gd name="connsiteY154" fmla="*/ 1920967 h 3259230"/>
                <a:gd name="connsiteX155" fmla="*/ 992253 w 2211453"/>
                <a:gd name="connsiteY155" fmla="*/ 1916205 h 3259230"/>
                <a:gd name="connsiteX156" fmla="*/ 977965 w 2211453"/>
                <a:gd name="connsiteY156" fmla="*/ 1911442 h 3259230"/>
                <a:gd name="connsiteX157" fmla="*/ 963678 w 2211453"/>
                <a:gd name="connsiteY157" fmla="*/ 1901917 h 3259230"/>
                <a:gd name="connsiteX158" fmla="*/ 944628 w 2211453"/>
                <a:gd name="connsiteY158" fmla="*/ 1897155 h 3259230"/>
                <a:gd name="connsiteX159" fmla="*/ 916053 w 2211453"/>
                <a:gd name="connsiteY159" fmla="*/ 1901917 h 3259230"/>
                <a:gd name="connsiteX160" fmla="*/ 887478 w 2211453"/>
                <a:gd name="connsiteY160" fmla="*/ 1887630 h 3259230"/>
                <a:gd name="connsiteX161" fmla="*/ 816040 w 2211453"/>
                <a:gd name="connsiteY161" fmla="*/ 1892392 h 3259230"/>
                <a:gd name="connsiteX162" fmla="*/ 773178 w 2211453"/>
                <a:gd name="connsiteY162" fmla="*/ 1868580 h 3259230"/>
                <a:gd name="connsiteX163" fmla="*/ 706503 w 2211453"/>
                <a:gd name="connsiteY163" fmla="*/ 1849530 h 3259230"/>
                <a:gd name="connsiteX164" fmla="*/ 668403 w 2211453"/>
                <a:gd name="connsiteY164" fmla="*/ 1844767 h 3259230"/>
                <a:gd name="connsiteX165" fmla="*/ 625540 w 2211453"/>
                <a:gd name="connsiteY165" fmla="*/ 1849530 h 3259230"/>
                <a:gd name="connsiteX166" fmla="*/ 525528 w 2211453"/>
                <a:gd name="connsiteY166" fmla="*/ 1840005 h 3259230"/>
                <a:gd name="connsiteX167" fmla="*/ 454090 w 2211453"/>
                <a:gd name="connsiteY167" fmla="*/ 1830480 h 3259230"/>
                <a:gd name="connsiteX168" fmla="*/ 354078 w 2211453"/>
                <a:gd name="connsiteY168" fmla="*/ 1840005 h 3259230"/>
                <a:gd name="connsiteX169" fmla="*/ 306453 w 2211453"/>
                <a:gd name="connsiteY169" fmla="*/ 1849530 h 3259230"/>
                <a:gd name="connsiteX170" fmla="*/ 268353 w 2211453"/>
                <a:gd name="connsiteY170" fmla="*/ 1859055 h 3259230"/>
                <a:gd name="connsiteX171" fmla="*/ 239778 w 2211453"/>
                <a:gd name="connsiteY171" fmla="*/ 1868580 h 3259230"/>
                <a:gd name="connsiteX172" fmla="*/ 211203 w 2211453"/>
                <a:gd name="connsiteY172" fmla="*/ 1873342 h 3259230"/>
                <a:gd name="connsiteX173" fmla="*/ 182628 w 2211453"/>
                <a:gd name="connsiteY173" fmla="*/ 1863817 h 3259230"/>
                <a:gd name="connsiteX174" fmla="*/ 168340 w 2211453"/>
                <a:gd name="connsiteY174" fmla="*/ 1859055 h 3259230"/>
                <a:gd name="connsiteX175" fmla="*/ 139765 w 2211453"/>
                <a:gd name="connsiteY175" fmla="*/ 1840005 h 3259230"/>
                <a:gd name="connsiteX176" fmla="*/ 120715 w 2211453"/>
                <a:gd name="connsiteY176" fmla="*/ 1811430 h 3259230"/>
                <a:gd name="connsiteX177" fmla="*/ 151400 w 2211453"/>
                <a:gd name="connsiteY177" fmla="*/ 1773330 h 3259230"/>
                <a:gd name="connsiteX178" fmla="*/ 148970 w 2211453"/>
                <a:gd name="connsiteY178" fmla="*/ 1744755 h 3259230"/>
                <a:gd name="connsiteX179" fmla="*/ 24 w 2211453"/>
                <a:gd name="connsiteY179" fmla="*/ 1716180 h 3259230"/>
                <a:gd name="connsiteX180" fmla="*/ 137241 w 2211453"/>
                <a:gd name="connsiteY180" fmla="*/ 1678079 h 3259230"/>
                <a:gd name="connsiteX181" fmla="*/ 149290 w 2211453"/>
                <a:gd name="connsiteY181" fmla="*/ 1649505 h 3259230"/>
                <a:gd name="connsiteX182" fmla="*/ 177865 w 2211453"/>
                <a:gd name="connsiteY182" fmla="*/ 1630455 h 3259230"/>
                <a:gd name="connsiteX183" fmla="*/ 196915 w 2211453"/>
                <a:gd name="connsiteY183" fmla="*/ 1616167 h 3259230"/>
                <a:gd name="connsiteX184" fmla="*/ 230253 w 2211453"/>
                <a:gd name="connsiteY184" fmla="*/ 1606642 h 3259230"/>
                <a:gd name="connsiteX185" fmla="*/ 273115 w 2211453"/>
                <a:gd name="connsiteY185" fmla="*/ 1597117 h 3259230"/>
                <a:gd name="connsiteX186" fmla="*/ 344553 w 2211453"/>
                <a:gd name="connsiteY186" fmla="*/ 1611405 h 3259230"/>
                <a:gd name="connsiteX187" fmla="*/ 358840 w 2211453"/>
                <a:gd name="connsiteY187" fmla="*/ 1620930 h 3259230"/>
                <a:gd name="connsiteX188" fmla="*/ 387415 w 2211453"/>
                <a:gd name="connsiteY188" fmla="*/ 1630455 h 3259230"/>
                <a:gd name="connsiteX189" fmla="*/ 563628 w 2211453"/>
                <a:gd name="connsiteY189" fmla="*/ 1620930 h 3259230"/>
                <a:gd name="connsiteX190" fmla="*/ 596965 w 2211453"/>
                <a:gd name="connsiteY190" fmla="*/ 1611405 h 3259230"/>
                <a:gd name="connsiteX191" fmla="*/ 616015 w 2211453"/>
                <a:gd name="connsiteY191" fmla="*/ 1606642 h 3259230"/>
                <a:gd name="connsiteX192" fmla="*/ 696978 w 2211453"/>
                <a:gd name="connsiteY192" fmla="*/ 1592355 h 3259230"/>
                <a:gd name="connsiteX193" fmla="*/ 758890 w 2211453"/>
                <a:gd name="connsiteY193" fmla="*/ 1582830 h 3259230"/>
                <a:gd name="connsiteX194" fmla="*/ 977965 w 2211453"/>
                <a:gd name="connsiteY194" fmla="*/ 1573305 h 3259230"/>
                <a:gd name="connsiteX195" fmla="*/ 1006540 w 2211453"/>
                <a:gd name="connsiteY195" fmla="*/ 1559017 h 3259230"/>
                <a:gd name="connsiteX196" fmla="*/ 1044640 w 2211453"/>
                <a:gd name="connsiteY196" fmla="*/ 1549492 h 3259230"/>
                <a:gd name="connsiteX197" fmla="*/ 1111315 w 2211453"/>
                <a:gd name="connsiteY197" fmla="*/ 1554255 h 3259230"/>
                <a:gd name="connsiteX198" fmla="*/ 1135128 w 2211453"/>
                <a:gd name="connsiteY198" fmla="*/ 1559017 h 3259230"/>
                <a:gd name="connsiteX199" fmla="*/ 1187515 w 2211453"/>
                <a:gd name="connsiteY199" fmla="*/ 1563780 h 3259230"/>
                <a:gd name="connsiteX200" fmla="*/ 1225615 w 2211453"/>
                <a:gd name="connsiteY200" fmla="*/ 1554255 h 3259230"/>
                <a:gd name="connsiteX201" fmla="*/ 1278003 w 2211453"/>
                <a:gd name="connsiteY201" fmla="*/ 1539967 h 3259230"/>
                <a:gd name="connsiteX202" fmla="*/ 1344678 w 2211453"/>
                <a:gd name="connsiteY202" fmla="*/ 1535205 h 3259230"/>
                <a:gd name="connsiteX203" fmla="*/ 1392303 w 2211453"/>
                <a:gd name="connsiteY203" fmla="*/ 1530442 h 3259230"/>
                <a:gd name="connsiteX204" fmla="*/ 1406590 w 2211453"/>
                <a:gd name="connsiteY204" fmla="*/ 1525680 h 3259230"/>
                <a:gd name="connsiteX205" fmla="*/ 1411353 w 2211453"/>
                <a:gd name="connsiteY205" fmla="*/ 1511392 h 3259230"/>
                <a:gd name="connsiteX206" fmla="*/ 1420878 w 2211453"/>
                <a:gd name="connsiteY206" fmla="*/ 1497105 h 3259230"/>
                <a:gd name="connsiteX207" fmla="*/ 1449453 w 2211453"/>
                <a:gd name="connsiteY207" fmla="*/ 1473292 h 3259230"/>
                <a:gd name="connsiteX208" fmla="*/ 1458978 w 2211453"/>
                <a:gd name="connsiteY208" fmla="*/ 1459005 h 3259230"/>
                <a:gd name="connsiteX209" fmla="*/ 1487553 w 2211453"/>
                <a:gd name="connsiteY209" fmla="*/ 1439955 h 3259230"/>
                <a:gd name="connsiteX210" fmla="*/ 1516128 w 2211453"/>
                <a:gd name="connsiteY210" fmla="*/ 1430430 h 3259230"/>
                <a:gd name="connsiteX211" fmla="*/ 1544703 w 2211453"/>
                <a:gd name="connsiteY211" fmla="*/ 1406617 h 3259230"/>
                <a:gd name="connsiteX212" fmla="*/ 1554228 w 2211453"/>
                <a:gd name="connsiteY212" fmla="*/ 1378042 h 3259230"/>
                <a:gd name="connsiteX213" fmla="*/ 1535178 w 2211453"/>
                <a:gd name="connsiteY213" fmla="*/ 1325655 h 3259230"/>
                <a:gd name="connsiteX214" fmla="*/ 1506603 w 2211453"/>
                <a:gd name="connsiteY214" fmla="*/ 1301842 h 3259230"/>
                <a:gd name="connsiteX215" fmla="*/ 1497078 w 2211453"/>
                <a:gd name="connsiteY215" fmla="*/ 1287555 h 3259230"/>
                <a:gd name="connsiteX216" fmla="*/ 1482790 w 2211453"/>
                <a:gd name="connsiteY216" fmla="*/ 1268505 h 3259230"/>
                <a:gd name="connsiteX217" fmla="*/ 1463740 w 2211453"/>
                <a:gd name="connsiteY217" fmla="*/ 1239930 h 3259230"/>
                <a:gd name="connsiteX218" fmla="*/ 1449453 w 2211453"/>
                <a:gd name="connsiteY218" fmla="*/ 1230405 h 3259230"/>
                <a:gd name="connsiteX219" fmla="*/ 1435165 w 2211453"/>
                <a:gd name="connsiteY219" fmla="*/ 1201830 h 3259230"/>
                <a:gd name="connsiteX220" fmla="*/ 1425640 w 2211453"/>
                <a:gd name="connsiteY220" fmla="*/ 1173255 h 3259230"/>
                <a:gd name="connsiteX221" fmla="*/ 1420878 w 2211453"/>
                <a:gd name="connsiteY221" fmla="*/ 1158967 h 3259230"/>
                <a:gd name="connsiteX222" fmla="*/ 1416115 w 2211453"/>
                <a:gd name="connsiteY222" fmla="*/ 1144680 h 3259230"/>
                <a:gd name="connsiteX223" fmla="*/ 1406590 w 2211453"/>
                <a:gd name="connsiteY223" fmla="*/ 1111342 h 3259230"/>
                <a:gd name="connsiteX224" fmla="*/ 1392303 w 2211453"/>
                <a:gd name="connsiteY224" fmla="*/ 1101817 h 3259230"/>
                <a:gd name="connsiteX225" fmla="*/ 1368490 w 2211453"/>
                <a:gd name="connsiteY225" fmla="*/ 1106580 h 3259230"/>
                <a:gd name="connsiteX226" fmla="*/ 1292290 w 2211453"/>
                <a:gd name="connsiteY226" fmla="*/ 1097055 h 3259230"/>
                <a:gd name="connsiteX227" fmla="*/ 1282765 w 2211453"/>
                <a:gd name="connsiteY227" fmla="*/ 1068480 h 3259230"/>
                <a:gd name="connsiteX228" fmla="*/ 1287528 w 2211453"/>
                <a:gd name="connsiteY228" fmla="*/ 1006567 h 3259230"/>
                <a:gd name="connsiteX229" fmla="*/ 1297053 w 2211453"/>
                <a:gd name="connsiteY229" fmla="*/ 992280 h 3259230"/>
                <a:gd name="connsiteX230" fmla="*/ 1325628 w 2211453"/>
                <a:gd name="connsiteY230" fmla="*/ 968467 h 3259230"/>
                <a:gd name="connsiteX231" fmla="*/ 1339915 w 2211453"/>
                <a:gd name="connsiteY231" fmla="*/ 963705 h 3259230"/>
                <a:gd name="connsiteX232" fmla="*/ 1349440 w 2211453"/>
                <a:gd name="connsiteY232" fmla="*/ 949417 h 3259230"/>
                <a:gd name="connsiteX233" fmla="*/ 1378015 w 2211453"/>
                <a:gd name="connsiteY233" fmla="*/ 930367 h 3259230"/>
                <a:gd name="connsiteX234" fmla="*/ 1387540 w 2211453"/>
                <a:gd name="connsiteY234" fmla="*/ 901792 h 3259230"/>
                <a:gd name="connsiteX235" fmla="*/ 1392303 w 2211453"/>
                <a:gd name="connsiteY235" fmla="*/ 887505 h 3259230"/>
                <a:gd name="connsiteX236" fmla="*/ 1401828 w 2211453"/>
                <a:gd name="connsiteY236" fmla="*/ 873217 h 3259230"/>
                <a:gd name="connsiteX237" fmla="*/ 1397065 w 2211453"/>
                <a:gd name="connsiteY237" fmla="*/ 811305 h 3259230"/>
                <a:gd name="connsiteX238" fmla="*/ 1392303 w 2211453"/>
                <a:gd name="connsiteY238" fmla="*/ 797017 h 3259230"/>
                <a:gd name="connsiteX239" fmla="*/ 1378015 w 2211453"/>
                <a:gd name="connsiteY239" fmla="*/ 787492 h 3259230"/>
                <a:gd name="connsiteX240" fmla="*/ 1368490 w 2211453"/>
                <a:gd name="connsiteY240" fmla="*/ 758917 h 3259230"/>
                <a:gd name="connsiteX241" fmla="*/ 1363728 w 2211453"/>
                <a:gd name="connsiteY241" fmla="*/ 744630 h 3259230"/>
                <a:gd name="connsiteX242" fmla="*/ 1358965 w 2211453"/>
                <a:gd name="connsiteY242" fmla="*/ 725580 h 3259230"/>
                <a:gd name="connsiteX243" fmla="*/ 1354203 w 2211453"/>
                <a:gd name="connsiteY243" fmla="*/ 687480 h 3259230"/>
                <a:gd name="connsiteX244" fmla="*/ 1349440 w 2211453"/>
                <a:gd name="connsiteY244" fmla="*/ 673192 h 3259230"/>
                <a:gd name="connsiteX245" fmla="*/ 1339915 w 2211453"/>
                <a:gd name="connsiteY245" fmla="*/ 630330 h 3259230"/>
                <a:gd name="connsiteX246" fmla="*/ 1344678 w 2211453"/>
                <a:gd name="connsiteY246" fmla="*/ 596992 h 3259230"/>
                <a:gd name="connsiteX247" fmla="*/ 1349440 w 2211453"/>
                <a:gd name="connsiteY247" fmla="*/ 582705 h 3259230"/>
                <a:gd name="connsiteX248" fmla="*/ 1368490 w 2211453"/>
                <a:gd name="connsiteY248" fmla="*/ 577942 h 3259230"/>
                <a:gd name="connsiteX249" fmla="*/ 1392303 w 2211453"/>
                <a:gd name="connsiteY249" fmla="*/ 554130 h 3259230"/>
                <a:gd name="connsiteX250" fmla="*/ 1420878 w 2211453"/>
                <a:gd name="connsiteY250" fmla="*/ 525555 h 3259230"/>
                <a:gd name="connsiteX251" fmla="*/ 1425640 w 2211453"/>
                <a:gd name="connsiteY251" fmla="*/ 511267 h 3259230"/>
                <a:gd name="connsiteX252" fmla="*/ 1435165 w 2211453"/>
                <a:gd name="connsiteY252" fmla="*/ 496980 h 3259230"/>
                <a:gd name="connsiteX253" fmla="*/ 1439928 w 2211453"/>
                <a:gd name="connsiteY253" fmla="*/ 477930 h 3259230"/>
                <a:gd name="connsiteX254" fmla="*/ 1463740 w 2211453"/>
                <a:gd name="connsiteY254" fmla="*/ 411255 h 3259230"/>
                <a:gd name="connsiteX255" fmla="*/ 1473265 w 2211453"/>
                <a:gd name="connsiteY255" fmla="*/ 311242 h 3259230"/>
                <a:gd name="connsiteX256" fmla="*/ 1482790 w 2211453"/>
                <a:gd name="connsiteY256" fmla="*/ 268380 h 3259230"/>
                <a:gd name="connsiteX257" fmla="*/ 1487553 w 2211453"/>
                <a:gd name="connsiteY257" fmla="*/ 235042 h 3259230"/>
                <a:gd name="connsiteX258" fmla="*/ 1497078 w 2211453"/>
                <a:gd name="connsiteY258" fmla="*/ 206467 h 3259230"/>
                <a:gd name="connsiteX259" fmla="*/ 1501840 w 2211453"/>
                <a:gd name="connsiteY259" fmla="*/ 187417 h 3259230"/>
                <a:gd name="connsiteX260" fmla="*/ 1511365 w 2211453"/>
                <a:gd name="connsiteY260" fmla="*/ 92167 h 3259230"/>
                <a:gd name="connsiteX261" fmla="*/ 1535178 w 2211453"/>
                <a:gd name="connsiteY261" fmla="*/ 44542 h 3259230"/>
                <a:gd name="connsiteX262" fmla="*/ 1563753 w 2211453"/>
                <a:gd name="connsiteY262" fmla="*/ 20730 h 3259230"/>
                <a:gd name="connsiteX263" fmla="*/ 1592328 w 2211453"/>
                <a:gd name="connsiteY263" fmla="*/ 11205 h 3259230"/>
                <a:gd name="connsiteX264" fmla="*/ 1606615 w 2211453"/>
                <a:gd name="connsiteY264" fmla="*/ 6442 h 3259230"/>
                <a:gd name="connsiteX265" fmla="*/ 1620904 w 2211453"/>
                <a:gd name="connsiteY265" fmla="*/ 1680 h 3259230"/>
                <a:gd name="connsiteX266" fmla="*/ 1684860 w 2211453"/>
                <a:gd name="connsiteY266" fmla="*/ 1679 h 3259230"/>
                <a:gd name="connsiteX0" fmla="*/ 1564387 w 2090980"/>
                <a:gd name="connsiteY0" fmla="*/ 1679 h 3259230"/>
                <a:gd name="connsiteX1" fmla="*/ 1624255 w 2090980"/>
                <a:gd name="connsiteY1" fmla="*/ 42161 h 3259230"/>
                <a:gd name="connsiteX2" fmla="*/ 1638542 w 2090980"/>
                <a:gd name="connsiteY2" fmla="*/ 111217 h 3259230"/>
                <a:gd name="connsiteX3" fmla="*/ 1648067 w 2090980"/>
                <a:gd name="connsiteY3" fmla="*/ 154080 h 3259230"/>
                <a:gd name="connsiteX4" fmla="*/ 1657592 w 2090980"/>
                <a:gd name="connsiteY4" fmla="*/ 215992 h 3259230"/>
                <a:gd name="connsiteX5" fmla="*/ 1667117 w 2090980"/>
                <a:gd name="connsiteY5" fmla="*/ 249330 h 3259230"/>
                <a:gd name="connsiteX6" fmla="*/ 1681405 w 2090980"/>
                <a:gd name="connsiteY6" fmla="*/ 325530 h 3259230"/>
                <a:gd name="connsiteX7" fmla="*/ 1690930 w 2090980"/>
                <a:gd name="connsiteY7" fmla="*/ 354105 h 3259230"/>
                <a:gd name="connsiteX8" fmla="*/ 1695692 w 2090980"/>
                <a:gd name="connsiteY8" fmla="*/ 368392 h 3259230"/>
                <a:gd name="connsiteX9" fmla="*/ 1705217 w 2090980"/>
                <a:gd name="connsiteY9" fmla="*/ 382680 h 3259230"/>
                <a:gd name="connsiteX10" fmla="*/ 1714742 w 2090980"/>
                <a:gd name="connsiteY10" fmla="*/ 411255 h 3259230"/>
                <a:gd name="connsiteX11" fmla="*/ 1733792 w 2090980"/>
                <a:gd name="connsiteY11" fmla="*/ 439830 h 3259230"/>
                <a:gd name="connsiteX12" fmla="*/ 1738555 w 2090980"/>
                <a:gd name="connsiteY12" fmla="*/ 454117 h 3259230"/>
                <a:gd name="connsiteX13" fmla="*/ 1762367 w 2090980"/>
                <a:gd name="connsiteY13" fmla="*/ 482692 h 3259230"/>
                <a:gd name="connsiteX14" fmla="*/ 1776655 w 2090980"/>
                <a:gd name="connsiteY14" fmla="*/ 487455 h 3259230"/>
                <a:gd name="connsiteX15" fmla="*/ 1786180 w 2090980"/>
                <a:gd name="connsiteY15" fmla="*/ 501742 h 3259230"/>
                <a:gd name="connsiteX16" fmla="*/ 1814755 w 2090980"/>
                <a:gd name="connsiteY16" fmla="*/ 520792 h 3259230"/>
                <a:gd name="connsiteX17" fmla="*/ 1843330 w 2090980"/>
                <a:gd name="connsiteY17" fmla="*/ 563655 h 3259230"/>
                <a:gd name="connsiteX18" fmla="*/ 1852855 w 2090980"/>
                <a:gd name="connsiteY18" fmla="*/ 577942 h 3259230"/>
                <a:gd name="connsiteX19" fmla="*/ 1848092 w 2090980"/>
                <a:gd name="connsiteY19" fmla="*/ 611280 h 3259230"/>
                <a:gd name="connsiteX20" fmla="*/ 1838567 w 2090980"/>
                <a:gd name="connsiteY20" fmla="*/ 673192 h 3259230"/>
                <a:gd name="connsiteX21" fmla="*/ 1829042 w 2090980"/>
                <a:gd name="connsiteY21" fmla="*/ 701767 h 3259230"/>
                <a:gd name="connsiteX22" fmla="*/ 1819517 w 2090980"/>
                <a:gd name="connsiteY22" fmla="*/ 716055 h 3259230"/>
                <a:gd name="connsiteX23" fmla="*/ 1814755 w 2090980"/>
                <a:gd name="connsiteY23" fmla="*/ 735105 h 3259230"/>
                <a:gd name="connsiteX24" fmla="*/ 1809992 w 2090980"/>
                <a:gd name="connsiteY24" fmla="*/ 749392 h 3259230"/>
                <a:gd name="connsiteX25" fmla="*/ 1814755 w 2090980"/>
                <a:gd name="connsiteY25" fmla="*/ 777967 h 3259230"/>
                <a:gd name="connsiteX26" fmla="*/ 1824280 w 2090980"/>
                <a:gd name="connsiteY26" fmla="*/ 806542 h 3259230"/>
                <a:gd name="connsiteX27" fmla="*/ 1829042 w 2090980"/>
                <a:gd name="connsiteY27" fmla="*/ 820830 h 3259230"/>
                <a:gd name="connsiteX28" fmla="*/ 1838567 w 2090980"/>
                <a:gd name="connsiteY28" fmla="*/ 835117 h 3259230"/>
                <a:gd name="connsiteX29" fmla="*/ 1843330 w 2090980"/>
                <a:gd name="connsiteY29" fmla="*/ 854167 h 3259230"/>
                <a:gd name="connsiteX30" fmla="*/ 1852855 w 2090980"/>
                <a:gd name="connsiteY30" fmla="*/ 954180 h 3259230"/>
                <a:gd name="connsiteX31" fmla="*/ 1857617 w 2090980"/>
                <a:gd name="connsiteY31" fmla="*/ 992280 h 3259230"/>
                <a:gd name="connsiteX32" fmla="*/ 1852855 w 2090980"/>
                <a:gd name="connsiteY32" fmla="*/ 1016092 h 3259230"/>
                <a:gd name="connsiteX33" fmla="*/ 1838567 w 2090980"/>
                <a:gd name="connsiteY33" fmla="*/ 1087530 h 3259230"/>
                <a:gd name="connsiteX34" fmla="*/ 1829042 w 2090980"/>
                <a:gd name="connsiteY34" fmla="*/ 1116105 h 3259230"/>
                <a:gd name="connsiteX35" fmla="*/ 1819517 w 2090980"/>
                <a:gd name="connsiteY35" fmla="*/ 1144680 h 3259230"/>
                <a:gd name="connsiteX36" fmla="*/ 1805230 w 2090980"/>
                <a:gd name="connsiteY36" fmla="*/ 1187542 h 3259230"/>
                <a:gd name="connsiteX37" fmla="*/ 1800467 w 2090980"/>
                <a:gd name="connsiteY37" fmla="*/ 1201830 h 3259230"/>
                <a:gd name="connsiteX38" fmla="*/ 1767130 w 2090980"/>
                <a:gd name="connsiteY38" fmla="*/ 1244692 h 3259230"/>
                <a:gd name="connsiteX39" fmla="*/ 1757605 w 2090980"/>
                <a:gd name="connsiteY39" fmla="*/ 1258980 h 3259230"/>
                <a:gd name="connsiteX40" fmla="*/ 1729030 w 2090980"/>
                <a:gd name="connsiteY40" fmla="*/ 1278030 h 3259230"/>
                <a:gd name="connsiteX41" fmla="*/ 1719505 w 2090980"/>
                <a:gd name="connsiteY41" fmla="*/ 1292317 h 3259230"/>
                <a:gd name="connsiteX42" fmla="*/ 1690930 w 2090980"/>
                <a:gd name="connsiteY42" fmla="*/ 1311367 h 3259230"/>
                <a:gd name="connsiteX43" fmla="*/ 1681405 w 2090980"/>
                <a:gd name="connsiteY43" fmla="*/ 1325655 h 3259230"/>
                <a:gd name="connsiteX44" fmla="*/ 1667117 w 2090980"/>
                <a:gd name="connsiteY44" fmla="*/ 1335180 h 3259230"/>
                <a:gd name="connsiteX45" fmla="*/ 1657592 w 2090980"/>
                <a:gd name="connsiteY45" fmla="*/ 1378042 h 3259230"/>
                <a:gd name="connsiteX46" fmla="*/ 1671880 w 2090980"/>
                <a:gd name="connsiteY46" fmla="*/ 1406617 h 3259230"/>
                <a:gd name="connsiteX47" fmla="*/ 1686167 w 2090980"/>
                <a:gd name="connsiteY47" fmla="*/ 1416142 h 3259230"/>
                <a:gd name="connsiteX48" fmla="*/ 1724267 w 2090980"/>
                <a:gd name="connsiteY48" fmla="*/ 1439955 h 3259230"/>
                <a:gd name="connsiteX49" fmla="*/ 1738555 w 2090980"/>
                <a:gd name="connsiteY49" fmla="*/ 1444717 h 3259230"/>
                <a:gd name="connsiteX50" fmla="*/ 1748080 w 2090980"/>
                <a:gd name="connsiteY50" fmla="*/ 1459005 h 3259230"/>
                <a:gd name="connsiteX51" fmla="*/ 1781417 w 2090980"/>
                <a:gd name="connsiteY51" fmla="*/ 1497105 h 3259230"/>
                <a:gd name="connsiteX52" fmla="*/ 1800467 w 2090980"/>
                <a:gd name="connsiteY52" fmla="*/ 1539967 h 3259230"/>
                <a:gd name="connsiteX53" fmla="*/ 1814755 w 2090980"/>
                <a:gd name="connsiteY53" fmla="*/ 1544730 h 3259230"/>
                <a:gd name="connsiteX54" fmla="*/ 1819517 w 2090980"/>
                <a:gd name="connsiteY54" fmla="*/ 1559017 h 3259230"/>
                <a:gd name="connsiteX55" fmla="*/ 1848092 w 2090980"/>
                <a:gd name="connsiteY55" fmla="*/ 1578067 h 3259230"/>
                <a:gd name="connsiteX56" fmla="*/ 1867142 w 2090980"/>
                <a:gd name="connsiteY56" fmla="*/ 1620930 h 3259230"/>
                <a:gd name="connsiteX57" fmla="*/ 1881430 w 2090980"/>
                <a:gd name="connsiteY57" fmla="*/ 1630455 h 3259230"/>
                <a:gd name="connsiteX58" fmla="*/ 1929055 w 2090980"/>
                <a:gd name="connsiteY58" fmla="*/ 1644742 h 3259230"/>
                <a:gd name="connsiteX59" fmla="*/ 1943342 w 2090980"/>
                <a:gd name="connsiteY59" fmla="*/ 1649505 h 3259230"/>
                <a:gd name="connsiteX60" fmla="*/ 1971917 w 2090980"/>
                <a:gd name="connsiteY60" fmla="*/ 1663792 h 3259230"/>
                <a:gd name="connsiteX61" fmla="*/ 2014780 w 2090980"/>
                <a:gd name="connsiteY61" fmla="*/ 1692367 h 3259230"/>
                <a:gd name="connsiteX62" fmla="*/ 2029067 w 2090980"/>
                <a:gd name="connsiteY62" fmla="*/ 1701892 h 3259230"/>
                <a:gd name="connsiteX63" fmla="*/ 2038592 w 2090980"/>
                <a:gd name="connsiteY63" fmla="*/ 1716180 h 3259230"/>
                <a:gd name="connsiteX64" fmla="*/ 2052880 w 2090980"/>
                <a:gd name="connsiteY64" fmla="*/ 1725705 h 3259230"/>
                <a:gd name="connsiteX65" fmla="*/ 2062405 w 2090980"/>
                <a:gd name="connsiteY65" fmla="*/ 1754280 h 3259230"/>
                <a:gd name="connsiteX66" fmla="*/ 2067167 w 2090980"/>
                <a:gd name="connsiteY66" fmla="*/ 1768567 h 3259230"/>
                <a:gd name="connsiteX67" fmla="*/ 2071930 w 2090980"/>
                <a:gd name="connsiteY67" fmla="*/ 1782855 h 3259230"/>
                <a:gd name="connsiteX68" fmla="*/ 2076692 w 2090980"/>
                <a:gd name="connsiteY68" fmla="*/ 1806667 h 3259230"/>
                <a:gd name="connsiteX69" fmla="*/ 2081455 w 2090980"/>
                <a:gd name="connsiteY69" fmla="*/ 1820955 h 3259230"/>
                <a:gd name="connsiteX70" fmla="*/ 2090980 w 2090980"/>
                <a:gd name="connsiteY70" fmla="*/ 1859055 h 3259230"/>
                <a:gd name="connsiteX71" fmla="*/ 2081455 w 2090980"/>
                <a:gd name="connsiteY71" fmla="*/ 1935255 h 3259230"/>
                <a:gd name="connsiteX72" fmla="*/ 2071930 w 2090980"/>
                <a:gd name="connsiteY72" fmla="*/ 1963830 h 3259230"/>
                <a:gd name="connsiteX73" fmla="*/ 2067167 w 2090980"/>
                <a:gd name="connsiteY73" fmla="*/ 1978117 h 3259230"/>
                <a:gd name="connsiteX74" fmla="*/ 2048117 w 2090980"/>
                <a:gd name="connsiteY74" fmla="*/ 2006692 h 3259230"/>
                <a:gd name="connsiteX75" fmla="*/ 2033830 w 2090980"/>
                <a:gd name="connsiteY75" fmla="*/ 2035267 h 3259230"/>
                <a:gd name="connsiteX76" fmla="*/ 2019542 w 2090980"/>
                <a:gd name="connsiteY76" fmla="*/ 2044792 h 3259230"/>
                <a:gd name="connsiteX77" fmla="*/ 2010017 w 2090980"/>
                <a:gd name="connsiteY77" fmla="*/ 2059080 h 3259230"/>
                <a:gd name="connsiteX78" fmla="*/ 1995730 w 2090980"/>
                <a:gd name="connsiteY78" fmla="*/ 2063842 h 3259230"/>
                <a:gd name="connsiteX79" fmla="*/ 1933817 w 2090980"/>
                <a:gd name="connsiteY79" fmla="*/ 2078130 h 3259230"/>
                <a:gd name="connsiteX80" fmla="*/ 1919530 w 2090980"/>
                <a:gd name="connsiteY80" fmla="*/ 2092417 h 3259230"/>
                <a:gd name="connsiteX81" fmla="*/ 1905242 w 2090980"/>
                <a:gd name="connsiteY81" fmla="*/ 2101942 h 3259230"/>
                <a:gd name="connsiteX82" fmla="*/ 1886192 w 2090980"/>
                <a:gd name="connsiteY82" fmla="*/ 2130517 h 3259230"/>
                <a:gd name="connsiteX83" fmla="*/ 1857617 w 2090980"/>
                <a:gd name="connsiteY83" fmla="*/ 2173380 h 3259230"/>
                <a:gd name="connsiteX84" fmla="*/ 1838567 w 2090980"/>
                <a:gd name="connsiteY84" fmla="*/ 2201955 h 3259230"/>
                <a:gd name="connsiteX85" fmla="*/ 1829042 w 2090980"/>
                <a:gd name="connsiteY85" fmla="*/ 2216242 h 3259230"/>
                <a:gd name="connsiteX86" fmla="*/ 1800467 w 2090980"/>
                <a:gd name="connsiteY86" fmla="*/ 2273392 h 3259230"/>
                <a:gd name="connsiteX87" fmla="*/ 1790942 w 2090980"/>
                <a:gd name="connsiteY87" fmla="*/ 2287680 h 3259230"/>
                <a:gd name="connsiteX88" fmla="*/ 1781417 w 2090980"/>
                <a:gd name="connsiteY88" fmla="*/ 2316255 h 3259230"/>
                <a:gd name="connsiteX89" fmla="*/ 1776655 w 2090980"/>
                <a:gd name="connsiteY89" fmla="*/ 2330542 h 3259230"/>
                <a:gd name="connsiteX90" fmla="*/ 1786180 w 2090980"/>
                <a:gd name="connsiteY90" fmla="*/ 2363880 h 3259230"/>
                <a:gd name="connsiteX91" fmla="*/ 1795705 w 2090980"/>
                <a:gd name="connsiteY91" fmla="*/ 2392455 h 3259230"/>
                <a:gd name="connsiteX92" fmla="*/ 1800467 w 2090980"/>
                <a:gd name="connsiteY92" fmla="*/ 2406742 h 3259230"/>
                <a:gd name="connsiteX93" fmla="*/ 1809992 w 2090980"/>
                <a:gd name="connsiteY93" fmla="*/ 2449605 h 3259230"/>
                <a:gd name="connsiteX94" fmla="*/ 1819517 w 2090980"/>
                <a:gd name="connsiteY94" fmla="*/ 2463892 h 3259230"/>
                <a:gd name="connsiteX95" fmla="*/ 1829042 w 2090980"/>
                <a:gd name="connsiteY95" fmla="*/ 2492467 h 3259230"/>
                <a:gd name="connsiteX96" fmla="*/ 1852855 w 2090980"/>
                <a:gd name="connsiteY96" fmla="*/ 2535330 h 3259230"/>
                <a:gd name="connsiteX97" fmla="*/ 1848092 w 2090980"/>
                <a:gd name="connsiteY97" fmla="*/ 2678205 h 3259230"/>
                <a:gd name="connsiteX98" fmla="*/ 1848092 w 2090980"/>
                <a:gd name="connsiteY98" fmla="*/ 2721067 h 3259230"/>
                <a:gd name="connsiteX99" fmla="*/ 1848092 w 2090980"/>
                <a:gd name="connsiteY99" fmla="*/ 3025867 h 3259230"/>
                <a:gd name="connsiteX100" fmla="*/ 1843330 w 2090980"/>
                <a:gd name="connsiteY100" fmla="*/ 3059205 h 3259230"/>
                <a:gd name="connsiteX101" fmla="*/ 1833805 w 2090980"/>
                <a:gd name="connsiteY101" fmla="*/ 3125880 h 3259230"/>
                <a:gd name="connsiteX102" fmla="*/ 1829042 w 2090980"/>
                <a:gd name="connsiteY102" fmla="*/ 3140167 h 3259230"/>
                <a:gd name="connsiteX103" fmla="*/ 1809992 w 2090980"/>
                <a:gd name="connsiteY103" fmla="*/ 3168742 h 3259230"/>
                <a:gd name="connsiteX104" fmla="*/ 1805230 w 2090980"/>
                <a:gd name="connsiteY104" fmla="*/ 3183030 h 3259230"/>
                <a:gd name="connsiteX105" fmla="*/ 1762367 w 2090980"/>
                <a:gd name="connsiteY105" fmla="*/ 3202080 h 3259230"/>
                <a:gd name="connsiteX106" fmla="*/ 1719505 w 2090980"/>
                <a:gd name="connsiteY106" fmla="*/ 3225892 h 3259230"/>
                <a:gd name="connsiteX107" fmla="*/ 1705217 w 2090980"/>
                <a:gd name="connsiteY107" fmla="*/ 3235417 h 3259230"/>
                <a:gd name="connsiteX108" fmla="*/ 1667117 w 2090980"/>
                <a:gd name="connsiteY108" fmla="*/ 3244942 h 3259230"/>
                <a:gd name="connsiteX109" fmla="*/ 1571867 w 2090980"/>
                <a:gd name="connsiteY109" fmla="*/ 3254467 h 3259230"/>
                <a:gd name="connsiteX110" fmla="*/ 1552817 w 2090980"/>
                <a:gd name="connsiteY110" fmla="*/ 3259230 h 3259230"/>
                <a:gd name="connsiteX111" fmla="*/ 1490905 w 2090980"/>
                <a:gd name="connsiteY111" fmla="*/ 3254467 h 3259230"/>
                <a:gd name="connsiteX112" fmla="*/ 1457567 w 2090980"/>
                <a:gd name="connsiteY112" fmla="*/ 3244942 h 3259230"/>
                <a:gd name="connsiteX113" fmla="*/ 1424230 w 2090980"/>
                <a:gd name="connsiteY113" fmla="*/ 3240180 h 3259230"/>
                <a:gd name="connsiteX114" fmla="*/ 1409942 w 2090980"/>
                <a:gd name="connsiteY114" fmla="*/ 3235417 h 3259230"/>
                <a:gd name="connsiteX115" fmla="*/ 1357555 w 2090980"/>
                <a:gd name="connsiteY115" fmla="*/ 3225892 h 3259230"/>
                <a:gd name="connsiteX116" fmla="*/ 1338505 w 2090980"/>
                <a:gd name="connsiteY116" fmla="*/ 3221130 h 3259230"/>
                <a:gd name="connsiteX117" fmla="*/ 1309930 w 2090980"/>
                <a:gd name="connsiteY117" fmla="*/ 3211605 h 3259230"/>
                <a:gd name="connsiteX118" fmla="*/ 1281355 w 2090980"/>
                <a:gd name="connsiteY118" fmla="*/ 3197317 h 3259230"/>
                <a:gd name="connsiteX119" fmla="*/ 1252780 w 2090980"/>
                <a:gd name="connsiteY119" fmla="*/ 3183030 h 3259230"/>
                <a:gd name="connsiteX120" fmla="*/ 1238492 w 2090980"/>
                <a:gd name="connsiteY120" fmla="*/ 3173505 h 3259230"/>
                <a:gd name="connsiteX121" fmla="*/ 1228967 w 2090980"/>
                <a:gd name="connsiteY121" fmla="*/ 3144930 h 3259230"/>
                <a:gd name="connsiteX122" fmla="*/ 1228967 w 2090980"/>
                <a:gd name="connsiteY122" fmla="*/ 3002055 h 3259230"/>
                <a:gd name="connsiteX123" fmla="*/ 1219442 w 2090980"/>
                <a:gd name="connsiteY123" fmla="*/ 2968717 h 3259230"/>
                <a:gd name="connsiteX124" fmla="*/ 1224205 w 2090980"/>
                <a:gd name="connsiteY124" fmla="*/ 2911567 h 3259230"/>
                <a:gd name="connsiteX125" fmla="*/ 1233730 w 2090980"/>
                <a:gd name="connsiteY125" fmla="*/ 2868705 h 3259230"/>
                <a:gd name="connsiteX126" fmla="*/ 1228967 w 2090980"/>
                <a:gd name="connsiteY126" fmla="*/ 2792505 h 3259230"/>
                <a:gd name="connsiteX127" fmla="*/ 1233730 w 2090980"/>
                <a:gd name="connsiteY127" fmla="*/ 2730592 h 3259230"/>
                <a:gd name="connsiteX128" fmla="*/ 1233730 w 2090980"/>
                <a:gd name="connsiteY128" fmla="*/ 2659155 h 3259230"/>
                <a:gd name="connsiteX129" fmla="*/ 1224205 w 2090980"/>
                <a:gd name="connsiteY129" fmla="*/ 2592480 h 3259230"/>
                <a:gd name="connsiteX130" fmla="*/ 1219442 w 2090980"/>
                <a:gd name="connsiteY130" fmla="*/ 2578192 h 3259230"/>
                <a:gd name="connsiteX131" fmla="*/ 1224205 w 2090980"/>
                <a:gd name="connsiteY131" fmla="*/ 2521042 h 3259230"/>
                <a:gd name="connsiteX132" fmla="*/ 1228967 w 2090980"/>
                <a:gd name="connsiteY132" fmla="*/ 2506755 h 3259230"/>
                <a:gd name="connsiteX133" fmla="*/ 1243255 w 2090980"/>
                <a:gd name="connsiteY133" fmla="*/ 2459130 h 3259230"/>
                <a:gd name="connsiteX134" fmla="*/ 1248017 w 2090980"/>
                <a:gd name="connsiteY134" fmla="*/ 2444842 h 3259230"/>
                <a:gd name="connsiteX135" fmla="*/ 1267067 w 2090980"/>
                <a:gd name="connsiteY135" fmla="*/ 2416267 h 3259230"/>
                <a:gd name="connsiteX136" fmla="*/ 1281355 w 2090980"/>
                <a:gd name="connsiteY136" fmla="*/ 2368642 h 3259230"/>
                <a:gd name="connsiteX137" fmla="*/ 1286117 w 2090980"/>
                <a:gd name="connsiteY137" fmla="*/ 2354355 h 3259230"/>
                <a:gd name="connsiteX138" fmla="*/ 1271830 w 2090980"/>
                <a:gd name="connsiteY138" fmla="*/ 2297205 h 3259230"/>
                <a:gd name="connsiteX139" fmla="*/ 1262305 w 2090980"/>
                <a:gd name="connsiteY139" fmla="*/ 2282917 h 3259230"/>
                <a:gd name="connsiteX140" fmla="*/ 1252780 w 2090980"/>
                <a:gd name="connsiteY140" fmla="*/ 2240055 h 3259230"/>
                <a:gd name="connsiteX141" fmla="*/ 1248017 w 2090980"/>
                <a:gd name="connsiteY141" fmla="*/ 2197192 h 3259230"/>
                <a:gd name="connsiteX142" fmla="*/ 1238492 w 2090980"/>
                <a:gd name="connsiteY142" fmla="*/ 2163855 h 3259230"/>
                <a:gd name="connsiteX143" fmla="*/ 1243255 w 2090980"/>
                <a:gd name="connsiteY143" fmla="*/ 2059080 h 3259230"/>
                <a:gd name="connsiteX144" fmla="*/ 1252780 w 2090980"/>
                <a:gd name="connsiteY144" fmla="*/ 2011455 h 3259230"/>
                <a:gd name="connsiteX145" fmla="*/ 1248017 w 2090980"/>
                <a:gd name="connsiteY145" fmla="*/ 1959067 h 3259230"/>
                <a:gd name="connsiteX146" fmla="*/ 1205155 w 2090980"/>
                <a:gd name="connsiteY146" fmla="*/ 1935255 h 3259230"/>
                <a:gd name="connsiteX147" fmla="*/ 1190867 w 2090980"/>
                <a:gd name="connsiteY147" fmla="*/ 1940017 h 3259230"/>
                <a:gd name="connsiteX148" fmla="*/ 1152767 w 2090980"/>
                <a:gd name="connsiteY148" fmla="*/ 1930492 h 3259230"/>
                <a:gd name="connsiteX149" fmla="*/ 1138480 w 2090980"/>
                <a:gd name="connsiteY149" fmla="*/ 1920967 h 3259230"/>
                <a:gd name="connsiteX150" fmla="*/ 1109905 w 2090980"/>
                <a:gd name="connsiteY150" fmla="*/ 1911442 h 3259230"/>
                <a:gd name="connsiteX151" fmla="*/ 1095617 w 2090980"/>
                <a:gd name="connsiteY151" fmla="*/ 1906680 h 3259230"/>
                <a:gd name="connsiteX152" fmla="*/ 1028942 w 2090980"/>
                <a:gd name="connsiteY152" fmla="*/ 1916205 h 3259230"/>
                <a:gd name="connsiteX153" fmla="*/ 995605 w 2090980"/>
                <a:gd name="connsiteY153" fmla="*/ 1911442 h 3259230"/>
                <a:gd name="connsiteX154" fmla="*/ 933692 w 2090980"/>
                <a:gd name="connsiteY154" fmla="*/ 1920967 h 3259230"/>
                <a:gd name="connsiteX155" fmla="*/ 871780 w 2090980"/>
                <a:gd name="connsiteY155" fmla="*/ 1916205 h 3259230"/>
                <a:gd name="connsiteX156" fmla="*/ 857492 w 2090980"/>
                <a:gd name="connsiteY156" fmla="*/ 1911442 h 3259230"/>
                <a:gd name="connsiteX157" fmla="*/ 843205 w 2090980"/>
                <a:gd name="connsiteY157" fmla="*/ 1901917 h 3259230"/>
                <a:gd name="connsiteX158" fmla="*/ 824155 w 2090980"/>
                <a:gd name="connsiteY158" fmla="*/ 1897155 h 3259230"/>
                <a:gd name="connsiteX159" fmla="*/ 795580 w 2090980"/>
                <a:gd name="connsiteY159" fmla="*/ 1901917 h 3259230"/>
                <a:gd name="connsiteX160" fmla="*/ 767005 w 2090980"/>
                <a:gd name="connsiteY160" fmla="*/ 1887630 h 3259230"/>
                <a:gd name="connsiteX161" fmla="*/ 695567 w 2090980"/>
                <a:gd name="connsiteY161" fmla="*/ 1892392 h 3259230"/>
                <a:gd name="connsiteX162" fmla="*/ 652705 w 2090980"/>
                <a:gd name="connsiteY162" fmla="*/ 1868580 h 3259230"/>
                <a:gd name="connsiteX163" fmla="*/ 586030 w 2090980"/>
                <a:gd name="connsiteY163" fmla="*/ 1849530 h 3259230"/>
                <a:gd name="connsiteX164" fmla="*/ 547930 w 2090980"/>
                <a:gd name="connsiteY164" fmla="*/ 1844767 h 3259230"/>
                <a:gd name="connsiteX165" fmla="*/ 505067 w 2090980"/>
                <a:gd name="connsiteY165" fmla="*/ 1849530 h 3259230"/>
                <a:gd name="connsiteX166" fmla="*/ 405055 w 2090980"/>
                <a:gd name="connsiteY166" fmla="*/ 1840005 h 3259230"/>
                <a:gd name="connsiteX167" fmla="*/ 333617 w 2090980"/>
                <a:gd name="connsiteY167" fmla="*/ 1830480 h 3259230"/>
                <a:gd name="connsiteX168" fmla="*/ 233605 w 2090980"/>
                <a:gd name="connsiteY168" fmla="*/ 1840005 h 3259230"/>
                <a:gd name="connsiteX169" fmla="*/ 185980 w 2090980"/>
                <a:gd name="connsiteY169" fmla="*/ 1849530 h 3259230"/>
                <a:gd name="connsiteX170" fmla="*/ 147880 w 2090980"/>
                <a:gd name="connsiteY170" fmla="*/ 1859055 h 3259230"/>
                <a:gd name="connsiteX171" fmla="*/ 119305 w 2090980"/>
                <a:gd name="connsiteY171" fmla="*/ 1868580 h 3259230"/>
                <a:gd name="connsiteX172" fmla="*/ 90730 w 2090980"/>
                <a:gd name="connsiteY172" fmla="*/ 1873342 h 3259230"/>
                <a:gd name="connsiteX173" fmla="*/ 62155 w 2090980"/>
                <a:gd name="connsiteY173" fmla="*/ 1863817 h 3259230"/>
                <a:gd name="connsiteX174" fmla="*/ 47867 w 2090980"/>
                <a:gd name="connsiteY174" fmla="*/ 1859055 h 3259230"/>
                <a:gd name="connsiteX175" fmla="*/ 19292 w 2090980"/>
                <a:gd name="connsiteY175" fmla="*/ 1840005 h 3259230"/>
                <a:gd name="connsiteX176" fmla="*/ 242 w 2090980"/>
                <a:gd name="connsiteY176" fmla="*/ 1811430 h 3259230"/>
                <a:gd name="connsiteX177" fmla="*/ 30927 w 2090980"/>
                <a:gd name="connsiteY177" fmla="*/ 1773330 h 3259230"/>
                <a:gd name="connsiteX178" fmla="*/ 28497 w 2090980"/>
                <a:gd name="connsiteY178" fmla="*/ 1744755 h 3259230"/>
                <a:gd name="connsiteX179" fmla="*/ 9638 w 2090980"/>
                <a:gd name="connsiteY179" fmla="*/ 1716180 h 3259230"/>
                <a:gd name="connsiteX180" fmla="*/ 16768 w 2090980"/>
                <a:gd name="connsiteY180" fmla="*/ 1678079 h 3259230"/>
                <a:gd name="connsiteX181" fmla="*/ 28817 w 2090980"/>
                <a:gd name="connsiteY181" fmla="*/ 1649505 h 3259230"/>
                <a:gd name="connsiteX182" fmla="*/ 57392 w 2090980"/>
                <a:gd name="connsiteY182" fmla="*/ 1630455 h 3259230"/>
                <a:gd name="connsiteX183" fmla="*/ 76442 w 2090980"/>
                <a:gd name="connsiteY183" fmla="*/ 1616167 h 3259230"/>
                <a:gd name="connsiteX184" fmla="*/ 109780 w 2090980"/>
                <a:gd name="connsiteY184" fmla="*/ 1606642 h 3259230"/>
                <a:gd name="connsiteX185" fmla="*/ 152642 w 2090980"/>
                <a:gd name="connsiteY185" fmla="*/ 1597117 h 3259230"/>
                <a:gd name="connsiteX186" fmla="*/ 224080 w 2090980"/>
                <a:gd name="connsiteY186" fmla="*/ 1611405 h 3259230"/>
                <a:gd name="connsiteX187" fmla="*/ 238367 w 2090980"/>
                <a:gd name="connsiteY187" fmla="*/ 1620930 h 3259230"/>
                <a:gd name="connsiteX188" fmla="*/ 266942 w 2090980"/>
                <a:gd name="connsiteY188" fmla="*/ 1630455 h 3259230"/>
                <a:gd name="connsiteX189" fmla="*/ 443155 w 2090980"/>
                <a:gd name="connsiteY189" fmla="*/ 1620930 h 3259230"/>
                <a:gd name="connsiteX190" fmla="*/ 476492 w 2090980"/>
                <a:gd name="connsiteY190" fmla="*/ 1611405 h 3259230"/>
                <a:gd name="connsiteX191" fmla="*/ 495542 w 2090980"/>
                <a:gd name="connsiteY191" fmla="*/ 1606642 h 3259230"/>
                <a:gd name="connsiteX192" fmla="*/ 576505 w 2090980"/>
                <a:gd name="connsiteY192" fmla="*/ 1592355 h 3259230"/>
                <a:gd name="connsiteX193" fmla="*/ 638417 w 2090980"/>
                <a:gd name="connsiteY193" fmla="*/ 1582830 h 3259230"/>
                <a:gd name="connsiteX194" fmla="*/ 857492 w 2090980"/>
                <a:gd name="connsiteY194" fmla="*/ 1573305 h 3259230"/>
                <a:gd name="connsiteX195" fmla="*/ 886067 w 2090980"/>
                <a:gd name="connsiteY195" fmla="*/ 1559017 h 3259230"/>
                <a:gd name="connsiteX196" fmla="*/ 924167 w 2090980"/>
                <a:gd name="connsiteY196" fmla="*/ 1549492 h 3259230"/>
                <a:gd name="connsiteX197" fmla="*/ 990842 w 2090980"/>
                <a:gd name="connsiteY197" fmla="*/ 1554255 h 3259230"/>
                <a:gd name="connsiteX198" fmla="*/ 1014655 w 2090980"/>
                <a:gd name="connsiteY198" fmla="*/ 1559017 h 3259230"/>
                <a:gd name="connsiteX199" fmla="*/ 1067042 w 2090980"/>
                <a:gd name="connsiteY199" fmla="*/ 1563780 h 3259230"/>
                <a:gd name="connsiteX200" fmla="*/ 1105142 w 2090980"/>
                <a:gd name="connsiteY200" fmla="*/ 1554255 h 3259230"/>
                <a:gd name="connsiteX201" fmla="*/ 1157530 w 2090980"/>
                <a:gd name="connsiteY201" fmla="*/ 1539967 h 3259230"/>
                <a:gd name="connsiteX202" fmla="*/ 1224205 w 2090980"/>
                <a:gd name="connsiteY202" fmla="*/ 1535205 h 3259230"/>
                <a:gd name="connsiteX203" fmla="*/ 1271830 w 2090980"/>
                <a:gd name="connsiteY203" fmla="*/ 1530442 h 3259230"/>
                <a:gd name="connsiteX204" fmla="*/ 1286117 w 2090980"/>
                <a:gd name="connsiteY204" fmla="*/ 1525680 h 3259230"/>
                <a:gd name="connsiteX205" fmla="*/ 1290880 w 2090980"/>
                <a:gd name="connsiteY205" fmla="*/ 1511392 h 3259230"/>
                <a:gd name="connsiteX206" fmla="*/ 1300405 w 2090980"/>
                <a:gd name="connsiteY206" fmla="*/ 1497105 h 3259230"/>
                <a:gd name="connsiteX207" fmla="*/ 1328980 w 2090980"/>
                <a:gd name="connsiteY207" fmla="*/ 1473292 h 3259230"/>
                <a:gd name="connsiteX208" fmla="*/ 1338505 w 2090980"/>
                <a:gd name="connsiteY208" fmla="*/ 1459005 h 3259230"/>
                <a:gd name="connsiteX209" fmla="*/ 1367080 w 2090980"/>
                <a:gd name="connsiteY209" fmla="*/ 1439955 h 3259230"/>
                <a:gd name="connsiteX210" fmla="*/ 1395655 w 2090980"/>
                <a:gd name="connsiteY210" fmla="*/ 1430430 h 3259230"/>
                <a:gd name="connsiteX211" fmla="*/ 1424230 w 2090980"/>
                <a:gd name="connsiteY211" fmla="*/ 1406617 h 3259230"/>
                <a:gd name="connsiteX212" fmla="*/ 1433755 w 2090980"/>
                <a:gd name="connsiteY212" fmla="*/ 1378042 h 3259230"/>
                <a:gd name="connsiteX213" fmla="*/ 1414705 w 2090980"/>
                <a:gd name="connsiteY213" fmla="*/ 1325655 h 3259230"/>
                <a:gd name="connsiteX214" fmla="*/ 1386130 w 2090980"/>
                <a:gd name="connsiteY214" fmla="*/ 1301842 h 3259230"/>
                <a:gd name="connsiteX215" fmla="*/ 1376605 w 2090980"/>
                <a:gd name="connsiteY215" fmla="*/ 1287555 h 3259230"/>
                <a:gd name="connsiteX216" fmla="*/ 1362317 w 2090980"/>
                <a:gd name="connsiteY216" fmla="*/ 1268505 h 3259230"/>
                <a:gd name="connsiteX217" fmla="*/ 1343267 w 2090980"/>
                <a:gd name="connsiteY217" fmla="*/ 1239930 h 3259230"/>
                <a:gd name="connsiteX218" fmla="*/ 1328980 w 2090980"/>
                <a:gd name="connsiteY218" fmla="*/ 1230405 h 3259230"/>
                <a:gd name="connsiteX219" fmla="*/ 1314692 w 2090980"/>
                <a:gd name="connsiteY219" fmla="*/ 1201830 h 3259230"/>
                <a:gd name="connsiteX220" fmla="*/ 1305167 w 2090980"/>
                <a:gd name="connsiteY220" fmla="*/ 1173255 h 3259230"/>
                <a:gd name="connsiteX221" fmla="*/ 1300405 w 2090980"/>
                <a:gd name="connsiteY221" fmla="*/ 1158967 h 3259230"/>
                <a:gd name="connsiteX222" fmla="*/ 1295642 w 2090980"/>
                <a:gd name="connsiteY222" fmla="*/ 1144680 h 3259230"/>
                <a:gd name="connsiteX223" fmla="*/ 1286117 w 2090980"/>
                <a:gd name="connsiteY223" fmla="*/ 1111342 h 3259230"/>
                <a:gd name="connsiteX224" fmla="*/ 1271830 w 2090980"/>
                <a:gd name="connsiteY224" fmla="*/ 1101817 h 3259230"/>
                <a:gd name="connsiteX225" fmla="*/ 1248017 w 2090980"/>
                <a:gd name="connsiteY225" fmla="*/ 1106580 h 3259230"/>
                <a:gd name="connsiteX226" fmla="*/ 1171817 w 2090980"/>
                <a:gd name="connsiteY226" fmla="*/ 1097055 h 3259230"/>
                <a:gd name="connsiteX227" fmla="*/ 1162292 w 2090980"/>
                <a:gd name="connsiteY227" fmla="*/ 1068480 h 3259230"/>
                <a:gd name="connsiteX228" fmla="*/ 1167055 w 2090980"/>
                <a:gd name="connsiteY228" fmla="*/ 1006567 h 3259230"/>
                <a:gd name="connsiteX229" fmla="*/ 1176580 w 2090980"/>
                <a:gd name="connsiteY229" fmla="*/ 992280 h 3259230"/>
                <a:gd name="connsiteX230" fmla="*/ 1205155 w 2090980"/>
                <a:gd name="connsiteY230" fmla="*/ 968467 h 3259230"/>
                <a:gd name="connsiteX231" fmla="*/ 1219442 w 2090980"/>
                <a:gd name="connsiteY231" fmla="*/ 963705 h 3259230"/>
                <a:gd name="connsiteX232" fmla="*/ 1228967 w 2090980"/>
                <a:gd name="connsiteY232" fmla="*/ 949417 h 3259230"/>
                <a:gd name="connsiteX233" fmla="*/ 1257542 w 2090980"/>
                <a:gd name="connsiteY233" fmla="*/ 930367 h 3259230"/>
                <a:gd name="connsiteX234" fmla="*/ 1267067 w 2090980"/>
                <a:gd name="connsiteY234" fmla="*/ 901792 h 3259230"/>
                <a:gd name="connsiteX235" fmla="*/ 1271830 w 2090980"/>
                <a:gd name="connsiteY235" fmla="*/ 887505 h 3259230"/>
                <a:gd name="connsiteX236" fmla="*/ 1281355 w 2090980"/>
                <a:gd name="connsiteY236" fmla="*/ 873217 h 3259230"/>
                <a:gd name="connsiteX237" fmla="*/ 1276592 w 2090980"/>
                <a:gd name="connsiteY237" fmla="*/ 811305 h 3259230"/>
                <a:gd name="connsiteX238" fmla="*/ 1271830 w 2090980"/>
                <a:gd name="connsiteY238" fmla="*/ 797017 h 3259230"/>
                <a:gd name="connsiteX239" fmla="*/ 1257542 w 2090980"/>
                <a:gd name="connsiteY239" fmla="*/ 787492 h 3259230"/>
                <a:gd name="connsiteX240" fmla="*/ 1248017 w 2090980"/>
                <a:gd name="connsiteY240" fmla="*/ 758917 h 3259230"/>
                <a:gd name="connsiteX241" fmla="*/ 1243255 w 2090980"/>
                <a:gd name="connsiteY241" fmla="*/ 744630 h 3259230"/>
                <a:gd name="connsiteX242" fmla="*/ 1238492 w 2090980"/>
                <a:gd name="connsiteY242" fmla="*/ 725580 h 3259230"/>
                <a:gd name="connsiteX243" fmla="*/ 1233730 w 2090980"/>
                <a:gd name="connsiteY243" fmla="*/ 687480 h 3259230"/>
                <a:gd name="connsiteX244" fmla="*/ 1228967 w 2090980"/>
                <a:gd name="connsiteY244" fmla="*/ 673192 h 3259230"/>
                <a:gd name="connsiteX245" fmla="*/ 1219442 w 2090980"/>
                <a:gd name="connsiteY245" fmla="*/ 630330 h 3259230"/>
                <a:gd name="connsiteX246" fmla="*/ 1224205 w 2090980"/>
                <a:gd name="connsiteY246" fmla="*/ 596992 h 3259230"/>
                <a:gd name="connsiteX247" fmla="*/ 1228967 w 2090980"/>
                <a:gd name="connsiteY247" fmla="*/ 582705 h 3259230"/>
                <a:gd name="connsiteX248" fmla="*/ 1248017 w 2090980"/>
                <a:gd name="connsiteY248" fmla="*/ 577942 h 3259230"/>
                <a:gd name="connsiteX249" fmla="*/ 1271830 w 2090980"/>
                <a:gd name="connsiteY249" fmla="*/ 554130 h 3259230"/>
                <a:gd name="connsiteX250" fmla="*/ 1300405 w 2090980"/>
                <a:gd name="connsiteY250" fmla="*/ 525555 h 3259230"/>
                <a:gd name="connsiteX251" fmla="*/ 1305167 w 2090980"/>
                <a:gd name="connsiteY251" fmla="*/ 511267 h 3259230"/>
                <a:gd name="connsiteX252" fmla="*/ 1314692 w 2090980"/>
                <a:gd name="connsiteY252" fmla="*/ 496980 h 3259230"/>
                <a:gd name="connsiteX253" fmla="*/ 1319455 w 2090980"/>
                <a:gd name="connsiteY253" fmla="*/ 477930 h 3259230"/>
                <a:gd name="connsiteX254" fmla="*/ 1343267 w 2090980"/>
                <a:gd name="connsiteY254" fmla="*/ 411255 h 3259230"/>
                <a:gd name="connsiteX255" fmla="*/ 1352792 w 2090980"/>
                <a:gd name="connsiteY255" fmla="*/ 311242 h 3259230"/>
                <a:gd name="connsiteX256" fmla="*/ 1362317 w 2090980"/>
                <a:gd name="connsiteY256" fmla="*/ 268380 h 3259230"/>
                <a:gd name="connsiteX257" fmla="*/ 1367080 w 2090980"/>
                <a:gd name="connsiteY257" fmla="*/ 235042 h 3259230"/>
                <a:gd name="connsiteX258" fmla="*/ 1376605 w 2090980"/>
                <a:gd name="connsiteY258" fmla="*/ 206467 h 3259230"/>
                <a:gd name="connsiteX259" fmla="*/ 1381367 w 2090980"/>
                <a:gd name="connsiteY259" fmla="*/ 187417 h 3259230"/>
                <a:gd name="connsiteX260" fmla="*/ 1390892 w 2090980"/>
                <a:gd name="connsiteY260" fmla="*/ 92167 h 3259230"/>
                <a:gd name="connsiteX261" fmla="*/ 1414705 w 2090980"/>
                <a:gd name="connsiteY261" fmla="*/ 44542 h 3259230"/>
                <a:gd name="connsiteX262" fmla="*/ 1443280 w 2090980"/>
                <a:gd name="connsiteY262" fmla="*/ 20730 h 3259230"/>
                <a:gd name="connsiteX263" fmla="*/ 1471855 w 2090980"/>
                <a:gd name="connsiteY263" fmla="*/ 11205 h 3259230"/>
                <a:gd name="connsiteX264" fmla="*/ 1486142 w 2090980"/>
                <a:gd name="connsiteY264" fmla="*/ 6442 h 3259230"/>
                <a:gd name="connsiteX265" fmla="*/ 1500431 w 2090980"/>
                <a:gd name="connsiteY265" fmla="*/ 1680 h 3259230"/>
                <a:gd name="connsiteX266" fmla="*/ 1564387 w 2090980"/>
                <a:gd name="connsiteY266" fmla="*/ 1679 h 3259230"/>
                <a:gd name="connsiteX0" fmla="*/ 1670802 w 2197395"/>
                <a:gd name="connsiteY0" fmla="*/ 1679 h 3259230"/>
                <a:gd name="connsiteX1" fmla="*/ 1730670 w 2197395"/>
                <a:gd name="connsiteY1" fmla="*/ 42161 h 3259230"/>
                <a:gd name="connsiteX2" fmla="*/ 1744957 w 2197395"/>
                <a:gd name="connsiteY2" fmla="*/ 111217 h 3259230"/>
                <a:gd name="connsiteX3" fmla="*/ 1754482 w 2197395"/>
                <a:gd name="connsiteY3" fmla="*/ 154080 h 3259230"/>
                <a:gd name="connsiteX4" fmla="*/ 1764007 w 2197395"/>
                <a:gd name="connsiteY4" fmla="*/ 215992 h 3259230"/>
                <a:gd name="connsiteX5" fmla="*/ 1773532 w 2197395"/>
                <a:gd name="connsiteY5" fmla="*/ 249330 h 3259230"/>
                <a:gd name="connsiteX6" fmla="*/ 1787820 w 2197395"/>
                <a:gd name="connsiteY6" fmla="*/ 325530 h 3259230"/>
                <a:gd name="connsiteX7" fmla="*/ 1797345 w 2197395"/>
                <a:gd name="connsiteY7" fmla="*/ 354105 h 3259230"/>
                <a:gd name="connsiteX8" fmla="*/ 1802107 w 2197395"/>
                <a:gd name="connsiteY8" fmla="*/ 368392 h 3259230"/>
                <a:gd name="connsiteX9" fmla="*/ 1811632 w 2197395"/>
                <a:gd name="connsiteY9" fmla="*/ 382680 h 3259230"/>
                <a:gd name="connsiteX10" fmla="*/ 1821157 w 2197395"/>
                <a:gd name="connsiteY10" fmla="*/ 411255 h 3259230"/>
                <a:gd name="connsiteX11" fmla="*/ 1840207 w 2197395"/>
                <a:gd name="connsiteY11" fmla="*/ 439830 h 3259230"/>
                <a:gd name="connsiteX12" fmla="*/ 1844970 w 2197395"/>
                <a:gd name="connsiteY12" fmla="*/ 454117 h 3259230"/>
                <a:gd name="connsiteX13" fmla="*/ 1868782 w 2197395"/>
                <a:gd name="connsiteY13" fmla="*/ 482692 h 3259230"/>
                <a:gd name="connsiteX14" fmla="*/ 1883070 w 2197395"/>
                <a:gd name="connsiteY14" fmla="*/ 487455 h 3259230"/>
                <a:gd name="connsiteX15" fmla="*/ 1892595 w 2197395"/>
                <a:gd name="connsiteY15" fmla="*/ 501742 h 3259230"/>
                <a:gd name="connsiteX16" fmla="*/ 1921170 w 2197395"/>
                <a:gd name="connsiteY16" fmla="*/ 520792 h 3259230"/>
                <a:gd name="connsiteX17" fmla="*/ 1949745 w 2197395"/>
                <a:gd name="connsiteY17" fmla="*/ 563655 h 3259230"/>
                <a:gd name="connsiteX18" fmla="*/ 1959270 w 2197395"/>
                <a:gd name="connsiteY18" fmla="*/ 577942 h 3259230"/>
                <a:gd name="connsiteX19" fmla="*/ 1954507 w 2197395"/>
                <a:gd name="connsiteY19" fmla="*/ 611280 h 3259230"/>
                <a:gd name="connsiteX20" fmla="*/ 1944982 w 2197395"/>
                <a:gd name="connsiteY20" fmla="*/ 673192 h 3259230"/>
                <a:gd name="connsiteX21" fmla="*/ 1935457 w 2197395"/>
                <a:gd name="connsiteY21" fmla="*/ 701767 h 3259230"/>
                <a:gd name="connsiteX22" fmla="*/ 1925932 w 2197395"/>
                <a:gd name="connsiteY22" fmla="*/ 716055 h 3259230"/>
                <a:gd name="connsiteX23" fmla="*/ 1921170 w 2197395"/>
                <a:gd name="connsiteY23" fmla="*/ 735105 h 3259230"/>
                <a:gd name="connsiteX24" fmla="*/ 1916407 w 2197395"/>
                <a:gd name="connsiteY24" fmla="*/ 749392 h 3259230"/>
                <a:gd name="connsiteX25" fmla="*/ 1921170 w 2197395"/>
                <a:gd name="connsiteY25" fmla="*/ 777967 h 3259230"/>
                <a:gd name="connsiteX26" fmla="*/ 1930695 w 2197395"/>
                <a:gd name="connsiteY26" fmla="*/ 806542 h 3259230"/>
                <a:gd name="connsiteX27" fmla="*/ 1935457 w 2197395"/>
                <a:gd name="connsiteY27" fmla="*/ 820830 h 3259230"/>
                <a:gd name="connsiteX28" fmla="*/ 1944982 w 2197395"/>
                <a:gd name="connsiteY28" fmla="*/ 835117 h 3259230"/>
                <a:gd name="connsiteX29" fmla="*/ 1949745 w 2197395"/>
                <a:gd name="connsiteY29" fmla="*/ 854167 h 3259230"/>
                <a:gd name="connsiteX30" fmla="*/ 1959270 w 2197395"/>
                <a:gd name="connsiteY30" fmla="*/ 954180 h 3259230"/>
                <a:gd name="connsiteX31" fmla="*/ 1964032 w 2197395"/>
                <a:gd name="connsiteY31" fmla="*/ 992280 h 3259230"/>
                <a:gd name="connsiteX32" fmla="*/ 1959270 w 2197395"/>
                <a:gd name="connsiteY32" fmla="*/ 1016092 h 3259230"/>
                <a:gd name="connsiteX33" fmla="*/ 1944982 w 2197395"/>
                <a:gd name="connsiteY33" fmla="*/ 1087530 h 3259230"/>
                <a:gd name="connsiteX34" fmla="*/ 1935457 w 2197395"/>
                <a:gd name="connsiteY34" fmla="*/ 1116105 h 3259230"/>
                <a:gd name="connsiteX35" fmla="*/ 1925932 w 2197395"/>
                <a:gd name="connsiteY35" fmla="*/ 1144680 h 3259230"/>
                <a:gd name="connsiteX36" fmla="*/ 1911645 w 2197395"/>
                <a:gd name="connsiteY36" fmla="*/ 1187542 h 3259230"/>
                <a:gd name="connsiteX37" fmla="*/ 1906882 w 2197395"/>
                <a:gd name="connsiteY37" fmla="*/ 1201830 h 3259230"/>
                <a:gd name="connsiteX38" fmla="*/ 1873545 w 2197395"/>
                <a:gd name="connsiteY38" fmla="*/ 1244692 h 3259230"/>
                <a:gd name="connsiteX39" fmla="*/ 1864020 w 2197395"/>
                <a:gd name="connsiteY39" fmla="*/ 1258980 h 3259230"/>
                <a:gd name="connsiteX40" fmla="*/ 1835445 w 2197395"/>
                <a:gd name="connsiteY40" fmla="*/ 1278030 h 3259230"/>
                <a:gd name="connsiteX41" fmla="*/ 1825920 w 2197395"/>
                <a:gd name="connsiteY41" fmla="*/ 1292317 h 3259230"/>
                <a:gd name="connsiteX42" fmla="*/ 1797345 w 2197395"/>
                <a:gd name="connsiteY42" fmla="*/ 1311367 h 3259230"/>
                <a:gd name="connsiteX43" fmla="*/ 1787820 w 2197395"/>
                <a:gd name="connsiteY43" fmla="*/ 1325655 h 3259230"/>
                <a:gd name="connsiteX44" fmla="*/ 1773532 w 2197395"/>
                <a:gd name="connsiteY44" fmla="*/ 1335180 h 3259230"/>
                <a:gd name="connsiteX45" fmla="*/ 1764007 w 2197395"/>
                <a:gd name="connsiteY45" fmla="*/ 1378042 h 3259230"/>
                <a:gd name="connsiteX46" fmla="*/ 1778295 w 2197395"/>
                <a:gd name="connsiteY46" fmla="*/ 1406617 h 3259230"/>
                <a:gd name="connsiteX47" fmla="*/ 1792582 w 2197395"/>
                <a:gd name="connsiteY47" fmla="*/ 1416142 h 3259230"/>
                <a:gd name="connsiteX48" fmla="*/ 1830682 w 2197395"/>
                <a:gd name="connsiteY48" fmla="*/ 1439955 h 3259230"/>
                <a:gd name="connsiteX49" fmla="*/ 1844970 w 2197395"/>
                <a:gd name="connsiteY49" fmla="*/ 1444717 h 3259230"/>
                <a:gd name="connsiteX50" fmla="*/ 1854495 w 2197395"/>
                <a:gd name="connsiteY50" fmla="*/ 1459005 h 3259230"/>
                <a:gd name="connsiteX51" fmla="*/ 1887832 w 2197395"/>
                <a:gd name="connsiteY51" fmla="*/ 1497105 h 3259230"/>
                <a:gd name="connsiteX52" fmla="*/ 1906882 w 2197395"/>
                <a:gd name="connsiteY52" fmla="*/ 1539967 h 3259230"/>
                <a:gd name="connsiteX53" fmla="*/ 1921170 w 2197395"/>
                <a:gd name="connsiteY53" fmla="*/ 1544730 h 3259230"/>
                <a:gd name="connsiteX54" fmla="*/ 1925932 w 2197395"/>
                <a:gd name="connsiteY54" fmla="*/ 1559017 h 3259230"/>
                <a:gd name="connsiteX55" fmla="*/ 1954507 w 2197395"/>
                <a:gd name="connsiteY55" fmla="*/ 1578067 h 3259230"/>
                <a:gd name="connsiteX56" fmla="*/ 1973557 w 2197395"/>
                <a:gd name="connsiteY56" fmla="*/ 1620930 h 3259230"/>
                <a:gd name="connsiteX57" fmla="*/ 1987845 w 2197395"/>
                <a:gd name="connsiteY57" fmla="*/ 1630455 h 3259230"/>
                <a:gd name="connsiteX58" fmla="*/ 2035470 w 2197395"/>
                <a:gd name="connsiteY58" fmla="*/ 1644742 h 3259230"/>
                <a:gd name="connsiteX59" fmla="*/ 2049757 w 2197395"/>
                <a:gd name="connsiteY59" fmla="*/ 1649505 h 3259230"/>
                <a:gd name="connsiteX60" fmla="*/ 2078332 w 2197395"/>
                <a:gd name="connsiteY60" fmla="*/ 1663792 h 3259230"/>
                <a:gd name="connsiteX61" fmla="*/ 2121195 w 2197395"/>
                <a:gd name="connsiteY61" fmla="*/ 1692367 h 3259230"/>
                <a:gd name="connsiteX62" fmla="*/ 2135482 w 2197395"/>
                <a:gd name="connsiteY62" fmla="*/ 1701892 h 3259230"/>
                <a:gd name="connsiteX63" fmla="*/ 2145007 w 2197395"/>
                <a:gd name="connsiteY63" fmla="*/ 1716180 h 3259230"/>
                <a:gd name="connsiteX64" fmla="*/ 2159295 w 2197395"/>
                <a:gd name="connsiteY64" fmla="*/ 1725705 h 3259230"/>
                <a:gd name="connsiteX65" fmla="*/ 2168820 w 2197395"/>
                <a:gd name="connsiteY65" fmla="*/ 1754280 h 3259230"/>
                <a:gd name="connsiteX66" fmla="*/ 2173582 w 2197395"/>
                <a:gd name="connsiteY66" fmla="*/ 1768567 h 3259230"/>
                <a:gd name="connsiteX67" fmla="*/ 2178345 w 2197395"/>
                <a:gd name="connsiteY67" fmla="*/ 1782855 h 3259230"/>
                <a:gd name="connsiteX68" fmla="*/ 2183107 w 2197395"/>
                <a:gd name="connsiteY68" fmla="*/ 1806667 h 3259230"/>
                <a:gd name="connsiteX69" fmla="*/ 2187870 w 2197395"/>
                <a:gd name="connsiteY69" fmla="*/ 1820955 h 3259230"/>
                <a:gd name="connsiteX70" fmla="*/ 2197395 w 2197395"/>
                <a:gd name="connsiteY70" fmla="*/ 1859055 h 3259230"/>
                <a:gd name="connsiteX71" fmla="*/ 2187870 w 2197395"/>
                <a:gd name="connsiteY71" fmla="*/ 1935255 h 3259230"/>
                <a:gd name="connsiteX72" fmla="*/ 2178345 w 2197395"/>
                <a:gd name="connsiteY72" fmla="*/ 1963830 h 3259230"/>
                <a:gd name="connsiteX73" fmla="*/ 2173582 w 2197395"/>
                <a:gd name="connsiteY73" fmla="*/ 1978117 h 3259230"/>
                <a:gd name="connsiteX74" fmla="*/ 2154532 w 2197395"/>
                <a:gd name="connsiteY74" fmla="*/ 2006692 h 3259230"/>
                <a:gd name="connsiteX75" fmla="*/ 2140245 w 2197395"/>
                <a:gd name="connsiteY75" fmla="*/ 2035267 h 3259230"/>
                <a:gd name="connsiteX76" fmla="*/ 2125957 w 2197395"/>
                <a:gd name="connsiteY76" fmla="*/ 2044792 h 3259230"/>
                <a:gd name="connsiteX77" fmla="*/ 2116432 w 2197395"/>
                <a:gd name="connsiteY77" fmla="*/ 2059080 h 3259230"/>
                <a:gd name="connsiteX78" fmla="*/ 2102145 w 2197395"/>
                <a:gd name="connsiteY78" fmla="*/ 2063842 h 3259230"/>
                <a:gd name="connsiteX79" fmla="*/ 2040232 w 2197395"/>
                <a:gd name="connsiteY79" fmla="*/ 2078130 h 3259230"/>
                <a:gd name="connsiteX80" fmla="*/ 2025945 w 2197395"/>
                <a:gd name="connsiteY80" fmla="*/ 2092417 h 3259230"/>
                <a:gd name="connsiteX81" fmla="*/ 2011657 w 2197395"/>
                <a:gd name="connsiteY81" fmla="*/ 2101942 h 3259230"/>
                <a:gd name="connsiteX82" fmla="*/ 1992607 w 2197395"/>
                <a:gd name="connsiteY82" fmla="*/ 2130517 h 3259230"/>
                <a:gd name="connsiteX83" fmla="*/ 1964032 w 2197395"/>
                <a:gd name="connsiteY83" fmla="*/ 2173380 h 3259230"/>
                <a:gd name="connsiteX84" fmla="*/ 1944982 w 2197395"/>
                <a:gd name="connsiteY84" fmla="*/ 2201955 h 3259230"/>
                <a:gd name="connsiteX85" fmla="*/ 1935457 w 2197395"/>
                <a:gd name="connsiteY85" fmla="*/ 2216242 h 3259230"/>
                <a:gd name="connsiteX86" fmla="*/ 1906882 w 2197395"/>
                <a:gd name="connsiteY86" fmla="*/ 2273392 h 3259230"/>
                <a:gd name="connsiteX87" fmla="*/ 1897357 w 2197395"/>
                <a:gd name="connsiteY87" fmla="*/ 2287680 h 3259230"/>
                <a:gd name="connsiteX88" fmla="*/ 1887832 w 2197395"/>
                <a:gd name="connsiteY88" fmla="*/ 2316255 h 3259230"/>
                <a:gd name="connsiteX89" fmla="*/ 1883070 w 2197395"/>
                <a:gd name="connsiteY89" fmla="*/ 2330542 h 3259230"/>
                <a:gd name="connsiteX90" fmla="*/ 1892595 w 2197395"/>
                <a:gd name="connsiteY90" fmla="*/ 2363880 h 3259230"/>
                <a:gd name="connsiteX91" fmla="*/ 1902120 w 2197395"/>
                <a:gd name="connsiteY91" fmla="*/ 2392455 h 3259230"/>
                <a:gd name="connsiteX92" fmla="*/ 1906882 w 2197395"/>
                <a:gd name="connsiteY92" fmla="*/ 2406742 h 3259230"/>
                <a:gd name="connsiteX93" fmla="*/ 1916407 w 2197395"/>
                <a:gd name="connsiteY93" fmla="*/ 2449605 h 3259230"/>
                <a:gd name="connsiteX94" fmla="*/ 1925932 w 2197395"/>
                <a:gd name="connsiteY94" fmla="*/ 2463892 h 3259230"/>
                <a:gd name="connsiteX95" fmla="*/ 1935457 w 2197395"/>
                <a:gd name="connsiteY95" fmla="*/ 2492467 h 3259230"/>
                <a:gd name="connsiteX96" fmla="*/ 1959270 w 2197395"/>
                <a:gd name="connsiteY96" fmla="*/ 2535330 h 3259230"/>
                <a:gd name="connsiteX97" fmla="*/ 1954507 w 2197395"/>
                <a:gd name="connsiteY97" fmla="*/ 2678205 h 3259230"/>
                <a:gd name="connsiteX98" fmla="*/ 1954507 w 2197395"/>
                <a:gd name="connsiteY98" fmla="*/ 2721067 h 3259230"/>
                <a:gd name="connsiteX99" fmla="*/ 1954507 w 2197395"/>
                <a:gd name="connsiteY99" fmla="*/ 3025867 h 3259230"/>
                <a:gd name="connsiteX100" fmla="*/ 1949745 w 2197395"/>
                <a:gd name="connsiteY100" fmla="*/ 3059205 h 3259230"/>
                <a:gd name="connsiteX101" fmla="*/ 1940220 w 2197395"/>
                <a:gd name="connsiteY101" fmla="*/ 3125880 h 3259230"/>
                <a:gd name="connsiteX102" fmla="*/ 1935457 w 2197395"/>
                <a:gd name="connsiteY102" fmla="*/ 3140167 h 3259230"/>
                <a:gd name="connsiteX103" fmla="*/ 1916407 w 2197395"/>
                <a:gd name="connsiteY103" fmla="*/ 3168742 h 3259230"/>
                <a:gd name="connsiteX104" fmla="*/ 1911645 w 2197395"/>
                <a:gd name="connsiteY104" fmla="*/ 3183030 h 3259230"/>
                <a:gd name="connsiteX105" fmla="*/ 1868782 w 2197395"/>
                <a:gd name="connsiteY105" fmla="*/ 3202080 h 3259230"/>
                <a:gd name="connsiteX106" fmla="*/ 1825920 w 2197395"/>
                <a:gd name="connsiteY106" fmla="*/ 3225892 h 3259230"/>
                <a:gd name="connsiteX107" fmla="*/ 1811632 w 2197395"/>
                <a:gd name="connsiteY107" fmla="*/ 3235417 h 3259230"/>
                <a:gd name="connsiteX108" fmla="*/ 1773532 w 2197395"/>
                <a:gd name="connsiteY108" fmla="*/ 3244942 h 3259230"/>
                <a:gd name="connsiteX109" fmla="*/ 1678282 w 2197395"/>
                <a:gd name="connsiteY109" fmla="*/ 3254467 h 3259230"/>
                <a:gd name="connsiteX110" fmla="*/ 1659232 w 2197395"/>
                <a:gd name="connsiteY110" fmla="*/ 3259230 h 3259230"/>
                <a:gd name="connsiteX111" fmla="*/ 1597320 w 2197395"/>
                <a:gd name="connsiteY111" fmla="*/ 3254467 h 3259230"/>
                <a:gd name="connsiteX112" fmla="*/ 1563982 w 2197395"/>
                <a:gd name="connsiteY112" fmla="*/ 3244942 h 3259230"/>
                <a:gd name="connsiteX113" fmla="*/ 1530645 w 2197395"/>
                <a:gd name="connsiteY113" fmla="*/ 3240180 h 3259230"/>
                <a:gd name="connsiteX114" fmla="*/ 1516357 w 2197395"/>
                <a:gd name="connsiteY114" fmla="*/ 3235417 h 3259230"/>
                <a:gd name="connsiteX115" fmla="*/ 1463970 w 2197395"/>
                <a:gd name="connsiteY115" fmla="*/ 3225892 h 3259230"/>
                <a:gd name="connsiteX116" fmla="*/ 1444920 w 2197395"/>
                <a:gd name="connsiteY116" fmla="*/ 3221130 h 3259230"/>
                <a:gd name="connsiteX117" fmla="*/ 1416345 w 2197395"/>
                <a:gd name="connsiteY117" fmla="*/ 3211605 h 3259230"/>
                <a:gd name="connsiteX118" fmla="*/ 1387770 w 2197395"/>
                <a:gd name="connsiteY118" fmla="*/ 3197317 h 3259230"/>
                <a:gd name="connsiteX119" fmla="*/ 1359195 w 2197395"/>
                <a:gd name="connsiteY119" fmla="*/ 3183030 h 3259230"/>
                <a:gd name="connsiteX120" fmla="*/ 1344907 w 2197395"/>
                <a:gd name="connsiteY120" fmla="*/ 3173505 h 3259230"/>
                <a:gd name="connsiteX121" fmla="*/ 1335382 w 2197395"/>
                <a:gd name="connsiteY121" fmla="*/ 3144930 h 3259230"/>
                <a:gd name="connsiteX122" fmla="*/ 1335382 w 2197395"/>
                <a:gd name="connsiteY122" fmla="*/ 3002055 h 3259230"/>
                <a:gd name="connsiteX123" fmla="*/ 1325857 w 2197395"/>
                <a:gd name="connsiteY123" fmla="*/ 2968717 h 3259230"/>
                <a:gd name="connsiteX124" fmla="*/ 1330620 w 2197395"/>
                <a:gd name="connsiteY124" fmla="*/ 2911567 h 3259230"/>
                <a:gd name="connsiteX125" fmla="*/ 1340145 w 2197395"/>
                <a:gd name="connsiteY125" fmla="*/ 2868705 h 3259230"/>
                <a:gd name="connsiteX126" fmla="*/ 1335382 w 2197395"/>
                <a:gd name="connsiteY126" fmla="*/ 2792505 h 3259230"/>
                <a:gd name="connsiteX127" fmla="*/ 1340145 w 2197395"/>
                <a:gd name="connsiteY127" fmla="*/ 2730592 h 3259230"/>
                <a:gd name="connsiteX128" fmla="*/ 1340145 w 2197395"/>
                <a:gd name="connsiteY128" fmla="*/ 2659155 h 3259230"/>
                <a:gd name="connsiteX129" fmla="*/ 1330620 w 2197395"/>
                <a:gd name="connsiteY129" fmla="*/ 2592480 h 3259230"/>
                <a:gd name="connsiteX130" fmla="*/ 1325857 w 2197395"/>
                <a:gd name="connsiteY130" fmla="*/ 2578192 h 3259230"/>
                <a:gd name="connsiteX131" fmla="*/ 1330620 w 2197395"/>
                <a:gd name="connsiteY131" fmla="*/ 2521042 h 3259230"/>
                <a:gd name="connsiteX132" fmla="*/ 1335382 w 2197395"/>
                <a:gd name="connsiteY132" fmla="*/ 2506755 h 3259230"/>
                <a:gd name="connsiteX133" fmla="*/ 1349670 w 2197395"/>
                <a:gd name="connsiteY133" fmla="*/ 2459130 h 3259230"/>
                <a:gd name="connsiteX134" fmla="*/ 1354432 w 2197395"/>
                <a:gd name="connsiteY134" fmla="*/ 2444842 h 3259230"/>
                <a:gd name="connsiteX135" fmla="*/ 1373482 w 2197395"/>
                <a:gd name="connsiteY135" fmla="*/ 2416267 h 3259230"/>
                <a:gd name="connsiteX136" fmla="*/ 1387770 w 2197395"/>
                <a:gd name="connsiteY136" fmla="*/ 2368642 h 3259230"/>
                <a:gd name="connsiteX137" fmla="*/ 1392532 w 2197395"/>
                <a:gd name="connsiteY137" fmla="*/ 2354355 h 3259230"/>
                <a:gd name="connsiteX138" fmla="*/ 1378245 w 2197395"/>
                <a:gd name="connsiteY138" fmla="*/ 2297205 h 3259230"/>
                <a:gd name="connsiteX139" fmla="*/ 1368720 w 2197395"/>
                <a:gd name="connsiteY139" fmla="*/ 2282917 h 3259230"/>
                <a:gd name="connsiteX140" fmla="*/ 1359195 w 2197395"/>
                <a:gd name="connsiteY140" fmla="*/ 2240055 h 3259230"/>
                <a:gd name="connsiteX141" fmla="*/ 1354432 w 2197395"/>
                <a:gd name="connsiteY141" fmla="*/ 2197192 h 3259230"/>
                <a:gd name="connsiteX142" fmla="*/ 1344907 w 2197395"/>
                <a:gd name="connsiteY142" fmla="*/ 2163855 h 3259230"/>
                <a:gd name="connsiteX143" fmla="*/ 1349670 w 2197395"/>
                <a:gd name="connsiteY143" fmla="*/ 2059080 h 3259230"/>
                <a:gd name="connsiteX144" fmla="*/ 1359195 w 2197395"/>
                <a:gd name="connsiteY144" fmla="*/ 2011455 h 3259230"/>
                <a:gd name="connsiteX145" fmla="*/ 1354432 w 2197395"/>
                <a:gd name="connsiteY145" fmla="*/ 1959067 h 3259230"/>
                <a:gd name="connsiteX146" fmla="*/ 1311570 w 2197395"/>
                <a:gd name="connsiteY146" fmla="*/ 1935255 h 3259230"/>
                <a:gd name="connsiteX147" fmla="*/ 1297282 w 2197395"/>
                <a:gd name="connsiteY147" fmla="*/ 1940017 h 3259230"/>
                <a:gd name="connsiteX148" fmla="*/ 1259182 w 2197395"/>
                <a:gd name="connsiteY148" fmla="*/ 1930492 h 3259230"/>
                <a:gd name="connsiteX149" fmla="*/ 1244895 w 2197395"/>
                <a:gd name="connsiteY149" fmla="*/ 1920967 h 3259230"/>
                <a:gd name="connsiteX150" fmla="*/ 1216320 w 2197395"/>
                <a:gd name="connsiteY150" fmla="*/ 1911442 h 3259230"/>
                <a:gd name="connsiteX151" fmla="*/ 1202032 w 2197395"/>
                <a:gd name="connsiteY151" fmla="*/ 1906680 h 3259230"/>
                <a:gd name="connsiteX152" fmla="*/ 1135357 w 2197395"/>
                <a:gd name="connsiteY152" fmla="*/ 1916205 h 3259230"/>
                <a:gd name="connsiteX153" fmla="*/ 1102020 w 2197395"/>
                <a:gd name="connsiteY153" fmla="*/ 1911442 h 3259230"/>
                <a:gd name="connsiteX154" fmla="*/ 1040107 w 2197395"/>
                <a:gd name="connsiteY154" fmla="*/ 1920967 h 3259230"/>
                <a:gd name="connsiteX155" fmla="*/ 978195 w 2197395"/>
                <a:gd name="connsiteY155" fmla="*/ 1916205 h 3259230"/>
                <a:gd name="connsiteX156" fmla="*/ 963907 w 2197395"/>
                <a:gd name="connsiteY156" fmla="*/ 1911442 h 3259230"/>
                <a:gd name="connsiteX157" fmla="*/ 949620 w 2197395"/>
                <a:gd name="connsiteY157" fmla="*/ 1901917 h 3259230"/>
                <a:gd name="connsiteX158" fmla="*/ 930570 w 2197395"/>
                <a:gd name="connsiteY158" fmla="*/ 1897155 h 3259230"/>
                <a:gd name="connsiteX159" fmla="*/ 901995 w 2197395"/>
                <a:gd name="connsiteY159" fmla="*/ 1901917 h 3259230"/>
                <a:gd name="connsiteX160" fmla="*/ 873420 w 2197395"/>
                <a:gd name="connsiteY160" fmla="*/ 1887630 h 3259230"/>
                <a:gd name="connsiteX161" fmla="*/ 801982 w 2197395"/>
                <a:gd name="connsiteY161" fmla="*/ 1892392 h 3259230"/>
                <a:gd name="connsiteX162" fmla="*/ 759120 w 2197395"/>
                <a:gd name="connsiteY162" fmla="*/ 1868580 h 3259230"/>
                <a:gd name="connsiteX163" fmla="*/ 692445 w 2197395"/>
                <a:gd name="connsiteY163" fmla="*/ 1849530 h 3259230"/>
                <a:gd name="connsiteX164" fmla="*/ 654345 w 2197395"/>
                <a:gd name="connsiteY164" fmla="*/ 1844767 h 3259230"/>
                <a:gd name="connsiteX165" fmla="*/ 611482 w 2197395"/>
                <a:gd name="connsiteY165" fmla="*/ 1849530 h 3259230"/>
                <a:gd name="connsiteX166" fmla="*/ 511470 w 2197395"/>
                <a:gd name="connsiteY166" fmla="*/ 1840005 h 3259230"/>
                <a:gd name="connsiteX167" fmla="*/ 440032 w 2197395"/>
                <a:gd name="connsiteY167" fmla="*/ 1830480 h 3259230"/>
                <a:gd name="connsiteX168" fmla="*/ 340020 w 2197395"/>
                <a:gd name="connsiteY168" fmla="*/ 1840005 h 3259230"/>
                <a:gd name="connsiteX169" fmla="*/ 292395 w 2197395"/>
                <a:gd name="connsiteY169" fmla="*/ 1849530 h 3259230"/>
                <a:gd name="connsiteX170" fmla="*/ 254295 w 2197395"/>
                <a:gd name="connsiteY170" fmla="*/ 1859055 h 3259230"/>
                <a:gd name="connsiteX171" fmla="*/ 225720 w 2197395"/>
                <a:gd name="connsiteY171" fmla="*/ 1868580 h 3259230"/>
                <a:gd name="connsiteX172" fmla="*/ 197145 w 2197395"/>
                <a:gd name="connsiteY172" fmla="*/ 1873342 h 3259230"/>
                <a:gd name="connsiteX173" fmla="*/ 168570 w 2197395"/>
                <a:gd name="connsiteY173" fmla="*/ 1863817 h 3259230"/>
                <a:gd name="connsiteX174" fmla="*/ 154282 w 2197395"/>
                <a:gd name="connsiteY174" fmla="*/ 1859055 h 3259230"/>
                <a:gd name="connsiteX175" fmla="*/ 125707 w 2197395"/>
                <a:gd name="connsiteY175" fmla="*/ 1840005 h 3259230"/>
                <a:gd name="connsiteX176" fmla="*/ 106657 w 2197395"/>
                <a:gd name="connsiteY176" fmla="*/ 1811430 h 3259230"/>
                <a:gd name="connsiteX177" fmla="*/ 137342 w 2197395"/>
                <a:gd name="connsiteY177" fmla="*/ 1773330 h 3259230"/>
                <a:gd name="connsiteX178" fmla="*/ 93 w 2197395"/>
                <a:gd name="connsiteY178" fmla="*/ 1744755 h 3259230"/>
                <a:gd name="connsiteX179" fmla="*/ 116053 w 2197395"/>
                <a:gd name="connsiteY179" fmla="*/ 1716180 h 3259230"/>
                <a:gd name="connsiteX180" fmla="*/ 123183 w 2197395"/>
                <a:gd name="connsiteY180" fmla="*/ 1678079 h 3259230"/>
                <a:gd name="connsiteX181" fmla="*/ 135232 w 2197395"/>
                <a:gd name="connsiteY181" fmla="*/ 1649505 h 3259230"/>
                <a:gd name="connsiteX182" fmla="*/ 163807 w 2197395"/>
                <a:gd name="connsiteY182" fmla="*/ 1630455 h 3259230"/>
                <a:gd name="connsiteX183" fmla="*/ 182857 w 2197395"/>
                <a:gd name="connsiteY183" fmla="*/ 1616167 h 3259230"/>
                <a:gd name="connsiteX184" fmla="*/ 216195 w 2197395"/>
                <a:gd name="connsiteY184" fmla="*/ 1606642 h 3259230"/>
                <a:gd name="connsiteX185" fmla="*/ 259057 w 2197395"/>
                <a:gd name="connsiteY185" fmla="*/ 1597117 h 3259230"/>
                <a:gd name="connsiteX186" fmla="*/ 330495 w 2197395"/>
                <a:gd name="connsiteY186" fmla="*/ 1611405 h 3259230"/>
                <a:gd name="connsiteX187" fmla="*/ 344782 w 2197395"/>
                <a:gd name="connsiteY187" fmla="*/ 1620930 h 3259230"/>
                <a:gd name="connsiteX188" fmla="*/ 373357 w 2197395"/>
                <a:gd name="connsiteY188" fmla="*/ 1630455 h 3259230"/>
                <a:gd name="connsiteX189" fmla="*/ 549570 w 2197395"/>
                <a:gd name="connsiteY189" fmla="*/ 1620930 h 3259230"/>
                <a:gd name="connsiteX190" fmla="*/ 582907 w 2197395"/>
                <a:gd name="connsiteY190" fmla="*/ 1611405 h 3259230"/>
                <a:gd name="connsiteX191" fmla="*/ 601957 w 2197395"/>
                <a:gd name="connsiteY191" fmla="*/ 1606642 h 3259230"/>
                <a:gd name="connsiteX192" fmla="*/ 682920 w 2197395"/>
                <a:gd name="connsiteY192" fmla="*/ 1592355 h 3259230"/>
                <a:gd name="connsiteX193" fmla="*/ 744832 w 2197395"/>
                <a:gd name="connsiteY193" fmla="*/ 1582830 h 3259230"/>
                <a:gd name="connsiteX194" fmla="*/ 963907 w 2197395"/>
                <a:gd name="connsiteY194" fmla="*/ 1573305 h 3259230"/>
                <a:gd name="connsiteX195" fmla="*/ 992482 w 2197395"/>
                <a:gd name="connsiteY195" fmla="*/ 1559017 h 3259230"/>
                <a:gd name="connsiteX196" fmla="*/ 1030582 w 2197395"/>
                <a:gd name="connsiteY196" fmla="*/ 1549492 h 3259230"/>
                <a:gd name="connsiteX197" fmla="*/ 1097257 w 2197395"/>
                <a:gd name="connsiteY197" fmla="*/ 1554255 h 3259230"/>
                <a:gd name="connsiteX198" fmla="*/ 1121070 w 2197395"/>
                <a:gd name="connsiteY198" fmla="*/ 1559017 h 3259230"/>
                <a:gd name="connsiteX199" fmla="*/ 1173457 w 2197395"/>
                <a:gd name="connsiteY199" fmla="*/ 1563780 h 3259230"/>
                <a:gd name="connsiteX200" fmla="*/ 1211557 w 2197395"/>
                <a:gd name="connsiteY200" fmla="*/ 1554255 h 3259230"/>
                <a:gd name="connsiteX201" fmla="*/ 1263945 w 2197395"/>
                <a:gd name="connsiteY201" fmla="*/ 1539967 h 3259230"/>
                <a:gd name="connsiteX202" fmla="*/ 1330620 w 2197395"/>
                <a:gd name="connsiteY202" fmla="*/ 1535205 h 3259230"/>
                <a:gd name="connsiteX203" fmla="*/ 1378245 w 2197395"/>
                <a:gd name="connsiteY203" fmla="*/ 1530442 h 3259230"/>
                <a:gd name="connsiteX204" fmla="*/ 1392532 w 2197395"/>
                <a:gd name="connsiteY204" fmla="*/ 1525680 h 3259230"/>
                <a:gd name="connsiteX205" fmla="*/ 1397295 w 2197395"/>
                <a:gd name="connsiteY205" fmla="*/ 1511392 h 3259230"/>
                <a:gd name="connsiteX206" fmla="*/ 1406820 w 2197395"/>
                <a:gd name="connsiteY206" fmla="*/ 1497105 h 3259230"/>
                <a:gd name="connsiteX207" fmla="*/ 1435395 w 2197395"/>
                <a:gd name="connsiteY207" fmla="*/ 1473292 h 3259230"/>
                <a:gd name="connsiteX208" fmla="*/ 1444920 w 2197395"/>
                <a:gd name="connsiteY208" fmla="*/ 1459005 h 3259230"/>
                <a:gd name="connsiteX209" fmla="*/ 1473495 w 2197395"/>
                <a:gd name="connsiteY209" fmla="*/ 1439955 h 3259230"/>
                <a:gd name="connsiteX210" fmla="*/ 1502070 w 2197395"/>
                <a:gd name="connsiteY210" fmla="*/ 1430430 h 3259230"/>
                <a:gd name="connsiteX211" fmla="*/ 1530645 w 2197395"/>
                <a:gd name="connsiteY211" fmla="*/ 1406617 h 3259230"/>
                <a:gd name="connsiteX212" fmla="*/ 1540170 w 2197395"/>
                <a:gd name="connsiteY212" fmla="*/ 1378042 h 3259230"/>
                <a:gd name="connsiteX213" fmla="*/ 1521120 w 2197395"/>
                <a:gd name="connsiteY213" fmla="*/ 1325655 h 3259230"/>
                <a:gd name="connsiteX214" fmla="*/ 1492545 w 2197395"/>
                <a:gd name="connsiteY214" fmla="*/ 1301842 h 3259230"/>
                <a:gd name="connsiteX215" fmla="*/ 1483020 w 2197395"/>
                <a:gd name="connsiteY215" fmla="*/ 1287555 h 3259230"/>
                <a:gd name="connsiteX216" fmla="*/ 1468732 w 2197395"/>
                <a:gd name="connsiteY216" fmla="*/ 1268505 h 3259230"/>
                <a:gd name="connsiteX217" fmla="*/ 1449682 w 2197395"/>
                <a:gd name="connsiteY217" fmla="*/ 1239930 h 3259230"/>
                <a:gd name="connsiteX218" fmla="*/ 1435395 w 2197395"/>
                <a:gd name="connsiteY218" fmla="*/ 1230405 h 3259230"/>
                <a:gd name="connsiteX219" fmla="*/ 1421107 w 2197395"/>
                <a:gd name="connsiteY219" fmla="*/ 1201830 h 3259230"/>
                <a:gd name="connsiteX220" fmla="*/ 1411582 w 2197395"/>
                <a:gd name="connsiteY220" fmla="*/ 1173255 h 3259230"/>
                <a:gd name="connsiteX221" fmla="*/ 1406820 w 2197395"/>
                <a:gd name="connsiteY221" fmla="*/ 1158967 h 3259230"/>
                <a:gd name="connsiteX222" fmla="*/ 1402057 w 2197395"/>
                <a:gd name="connsiteY222" fmla="*/ 1144680 h 3259230"/>
                <a:gd name="connsiteX223" fmla="*/ 1392532 w 2197395"/>
                <a:gd name="connsiteY223" fmla="*/ 1111342 h 3259230"/>
                <a:gd name="connsiteX224" fmla="*/ 1378245 w 2197395"/>
                <a:gd name="connsiteY224" fmla="*/ 1101817 h 3259230"/>
                <a:gd name="connsiteX225" fmla="*/ 1354432 w 2197395"/>
                <a:gd name="connsiteY225" fmla="*/ 1106580 h 3259230"/>
                <a:gd name="connsiteX226" fmla="*/ 1278232 w 2197395"/>
                <a:gd name="connsiteY226" fmla="*/ 1097055 h 3259230"/>
                <a:gd name="connsiteX227" fmla="*/ 1268707 w 2197395"/>
                <a:gd name="connsiteY227" fmla="*/ 1068480 h 3259230"/>
                <a:gd name="connsiteX228" fmla="*/ 1273470 w 2197395"/>
                <a:gd name="connsiteY228" fmla="*/ 1006567 h 3259230"/>
                <a:gd name="connsiteX229" fmla="*/ 1282995 w 2197395"/>
                <a:gd name="connsiteY229" fmla="*/ 992280 h 3259230"/>
                <a:gd name="connsiteX230" fmla="*/ 1311570 w 2197395"/>
                <a:gd name="connsiteY230" fmla="*/ 968467 h 3259230"/>
                <a:gd name="connsiteX231" fmla="*/ 1325857 w 2197395"/>
                <a:gd name="connsiteY231" fmla="*/ 963705 h 3259230"/>
                <a:gd name="connsiteX232" fmla="*/ 1335382 w 2197395"/>
                <a:gd name="connsiteY232" fmla="*/ 949417 h 3259230"/>
                <a:gd name="connsiteX233" fmla="*/ 1363957 w 2197395"/>
                <a:gd name="connsiteY233" fmla="*/ 930367 h 3259230"/>
                <a:gd name="connsiteX234" fmla="*/ 1373482 w 2197395"/>
                <a:gd name="connsiteY234" fmla="*/ 901792 h 3259230"/>
                <a:gd name="connsiteX235" fmla="*/ 1378245 w 2197395"/>
                <a:gd name="connsiteY235" fmla="*/ 887505 h 3259230"/>
                <a:gd name="connsiteX236" fmla="*/ 1387770 w 2197395"/>
                <a:gd name="connsiteY236" fmla="*/ 873217 h 3259230"/>
                <a:gd name="connsiteX237" fmla="*/ 1383007 w 2197395"/>
                <a:gd name="connsiteY237" fmla="*/ 811305 h 3259230"/>
                <a:gd name="connsiteX238" fmla="*/ 1378245 w 2197395"/>
                <a:gd name="connsiteY238" fmla="*/ 797017 h 3259230"/>
                <a:gd name="connsiteX239" fmla="*/ 1363957 w 2197395"/>
                <a:gd name="connsiteY239" fmla="*/ 787492 h 3259230"/>
                <a:gd name="connsiteX240" fmla="*/ 1354432 w 2197395"/>
                <a:gd name="connsiteY240" fmla="*/ 758917 h 3259230"/>
                <a:gd name="connsiteX241" fmla="*/ 1349670 w 2197395"/>
                <a:gd name="connsiteY241" fmla="*/ 744630 h 3259230"/>
                <a:gd name="connsiteX242" fmla="*/ 1344907 w 2197395"/>
                <a:gd name="connsiteY242" fmla="*/ 725580 h 3259230"/>
                <a:gd name="connsiteX243" fmla="*/ 1340145 w 2197395"/>
                <a:gd name="connsiteY243" fmla="*/ 687480 h 3259230"/>
                <a:gd name="connsiteX244" fmla="*/ 1335382 w 2197395"/>
                <a:gd name="connsiteY244" fmla="*/ 673192 h 3259230"/>
                <a:gd name="connsiteX245" fmla="*/ 1325857 w 2197395"/>
                <a:gd name="connsiteY245" fmla="*/ 630330 h 3259230"/>
                <a:gd name="connsiteX246" fmla="*/ 1330620 w 2197395"/>
                <a:gd name="connsiteY246" fmla="*/ 596992 h 3259230"/>
                <a:gd name="connsiteX247" fmla="*/ 1335382 w 2197395"/>
                <a:gd name="connsiteY247" fmla="*/ 582705 h 3259230"/>
                <a:gd name="connsiteX248" fmla="*/ 1354432 w 2197395"/>
                <a:gd name="connsiteY248" fmla="*/ 577942 h 3259230"/>
                <a:gd name="connsiteX249" fmla="*/ 1378245 w 2197395"/>
                <a:gd name="connsiteY249" fmla="*/ 554130 h 3259230"/>
                <a:gd name="connsiteX250" fmla="*/ 1406820 w 2197395"/>
                <a:gd name="connsiteY250" fmla="*/ 525555 h 3259230"/>
                <a:gd name="connsiteX251" fmla="*/ 1411582 w 2197395"/>
                <a:gd name="connsiteY251" fmla="*/ 511267 h 3259230"/>
                <a:gd name="connsiteX252" fmla="*/ 1421107 w 2197395"/>
                <a:gd name="connsiteY252" fmla="*/ 496980 h 3259230"/>
                <a:gd name="connsiteX253" fmla="*/ 1425870 w 2197395"/>
                <a:gd name="connsiteY253" fmla="*/ 477930 h 3259230"/>
                <a:gd name="connsiteX254" fmla="*/ 1449682 w 2197395"/>
                <a:gd name="connsiteY254" fmla="*/ 411255 h 3259230"/>
                <a:gd name="connsiteX255" fmla="*/ 1459207 w 2197395"/>
                <a:gd name="connsiteY255" fmla="*/ 311242 h 3259230"/>
                <a:gd name="connsiteX256" fmla="*/ 1468732 w 2197395"/>
                <a:gd name="connsiteY256" fmla="*/ 268380 h 3259230"/>
                <a:gd name="connsiteX257" fmla="*/ 1473495 w 2197395"/>
                <a:gd name="connsiteY257" fmla="*/ 235042 h 3259230"/>
                <a:gd name="connsiteX258" fmla="*/ 1483020 w 2197395"/>
                <a:gd name="connsiteY258" fmla="*/ 206467 h 3259230"/>
                <a:gd name="connsiteX259" fmla="*/ 1487782 w 2197395"/>
                <a:gd name="connsiteY259" fmla="*/ 187417 h 3259230"/>
                <a:gd name="connsiteX260" fmla="*/ 1497307 w 2197395"/>
                <a:gd name="connsiteY260" fmla="*/ 92167 h 3259230"/>
                <a:gd name="connsiteX261" fmla="*/ 1521120 w 2197395"/>
                <a:gd name="connsiteY261" fmla="*/ 44542 h 3259230"/>
                <a:gd name="connsiteX262" fmla="*/ 1549695 w 2197395"/>
                <a:gd name="connsiteY262" fmla="*/ 20730 h 3259230"/>
                <a:gd name="connsiteX263" fmla="*/ 1578270 w 2197395"/>
                <a:gd name="connsiteY263" fmla="*/ 11205 h 3259230"/>
                <a:gd name="connsiteX264" fmla="*/ 1592557 w 2197395"/>
                <a:gd name="connsiteY264" fmla="*/ 6442 h 3259230"/>
                <a:gd name="connsiteX265" fmla="*/ 1606846 w 2197395"/>
                <a:gd name="connsiteY265" fmla="*/ 1680 h 3259230"/>
                <a:gd name="connsiteX266" fmla="*/ 1670802 w 2197395"/>
                <a:gd name="connsiteY266" fmla="*/ 1679 h 3259230"/>
                <a:gd name="connsiteX0" fmla="*/ 1564365 w 2090958"/>
                <a:gd name="connsiteY0" fmla="*/ 1679 h 3259230"/>
                <a:gd name="connsiteX1" fmla="*/ 1624233 w 2090958"/>
                <a:gd name="connsiteY1" fmla="*/ 42161 h 3259230"/>
                <a:gd name="connsiteX2" fmla="*/ 1638520 w 2090958"/>
                <a:gd name="connsiteY2" fmla="*/ 111217 h 3259230"/>
                <a:gd name="connsiteX3" fmla="*/ 1648045 w 2090958"/>
                <a:gd name="connsiteY3" fmla="*/ 154080 h 3259230"/>
                <a:gd name="connsiteX4" fmla="*/ 1657570 w 2090958"/>
                <a:gd name="connsiteY4" fmla="*/ 215992 h 3259230"/>
                <a:gd name="connsiteX5" fmla="*/ 1667095 w 2090958"/>
                <a:gd name="connsiteY5" fmla="*/ 249330 h 3259230"/>
                <a:gd name="connsiteX6" fmla="*/ 1681383 w 2090958"/>
                <a:gd name="connsiteY6" fmla="*/ 325530 h 3259230"/>
                <a:gd name="connsiteX7" fmla="*/ 1690908 w 2090958"/>
                <a:gd name="connsiteY7" fmla="*/ 354105 h 3259230"/>
                <a:gd name="connsiteX8" fmla="*/ 1695670 w 2090958"/>
                <a:gd name="connsiteY8" fmla="*/ 368392 h 3259230"/>
                <a:gd name="connsiteX9" fmla="*/ 1705195 w 2090958"/>
                <a:gd name="connsiteY9" fmla="*/ 382680 h 3259230"/>
                <a:gd name="connsiteX10" fmla="*/ 1714720 w 2090958"/>
                <a:gd name="connsiteY10" fmla="*/ 411255 h 3259230"/>
                <a:gd name="connsiteX11" fmla="*/ 1733770 w 2090958"/>
                <a:gd name="connsiteY11" fmla="*/ 439830 h 3259230"/>
                <a:gd name="connsiteX12" fmla="*/ 1738533 w 2090958"/>
                <a:gd name="connsiteY12" fmla="*/ 454117 h 3259230"/>
                <a:gd name="connsiteX13" fmla="*/ 1762345 w 2090958"/>
                <a:gd name="connsiteY13" fmla="*/ 482692 h 3259230"/>
                <a:gd name="connsiteX14" fmla="*/ 1776633 w 2090958"/>
                <a:gd name="connsiteY14" fmla="*/ 487455 h 3259230"/>
                <a:gd name="connsiteX15" fmla="*/ 1786158 w 2090958"/>
                <a:gd name="connsiteY15" fmla="*/ 501742 h 3259230"/>
                <a:gd name="connsiteX16" fmla="*/ 1814733 w 2090958"/>
                <a:gd name="connsiteY16" fmla="*/ 520792 h 3259230"/>
                <a:gd name="connsiteX17" fmla="*/ 1843308 w 2090958"/>
                <a:gd name="connsiteY17" fmla="*/ 563655 h 3259230"/>
                <a:gd name="connsiteX18" fmla="*/ 1852833 w 2090958"/>
                <a:gd name="connsiteY18" fmla="*/ 577942 h 3259230"/>
                <a:gd name="connsiteX19" fmla="*/ 1848070 w 2090958"/>
                <a:gd name="connsiteY19" fmla="*/ 611280 h 3259230"/>
                <a:gd name="connsiteX20" fmla="*/ 1838545 w 2090958"/>
                <a:gd name="connsiteY20" fmla="*/ 673192 h 3259230"/>
                <a:gd name="connsiteX21" fmla="*/ 1829020 w 2090958"/>
                <a:gd name="connsiteY21" fmla="*/ 701767 h 3259230"/>
                <a:gd name="connsiteX22" fmla="*/ 1819495 w 2090958"/>
                <a:gd name="connsiteY22" fmla="*/ 716055 h 3259230"/>
                <a:gd name="connsiteX23" fmla="*/ 1814733 w 2090958"/>
                <a:gd name="connsiteY23" fmla="*/ 735105 h 3259230"/>
                <a:gd name="connsiteX24" fmla="*/ 1809970 w 2090958"/>
                <a:gd name="connsiteY24" fmla="*/ 749392 h 3259230"/>
                <a:gd name="connsiteX25" fmla="*/ 1814733 w 2090958"/>
                <a:gd name="connsiteY25" fmla="*/ 777967 h 3259230"/>
                <a:gd name="connsiteX26" fmla="*/ 1824258 w 2090958"/>
                <a:gd name="connsiteY26" fmla="*/ 806542 h 3259230"/>
                <a:gd name="connsiteX27" fmla="*/ 1829020 w 2090958"/>
                <a:gd name="connsiteY27" fmla="*/ 820830 h 3259230"/>
                <a:gd name="connsiteX28" fmla="*/ 1838545 w 2090958"/>
                <a:gd name="connsiteY28" fmla="*/ 835117 h 3259230"/>
                <a:gd name="connsiteX29" fmla="*/ 1843308 w 2090958"/>
                <a:gd name="connsiteY29" fmla="*/ 854167 h 3259230"/>
                <a:gd name="connsiteX30" fmla="*/ 1852833 w 2090958"/>
                <a:gd name="connsiteY30" fmla="*/ 954180 h 3259230"/>
                <a:gd name="connsiteX31" fmla="*/ 1857595 w 2090958"/>
                <a:gd name="connsiteY31" fmla="*/ 992280 h 3259230"/>
                <a:gd name="connsiteX32" fmla="*/ 1852833 w 2090958"/>
                <a:gd name="connsiteY32" fmla="*/ 1016092 h 3259230"/>
                <a:gd name="connsiteX33" fmla="*/ 1838545 w 2090958"/>
                <a:gd name="connsiteY33" fmla="*/ 1087530 h 3259230"/>
                <a:gd name="connsiteX34" fmla="*/ 1829020 w 2090958"/>
                <a:gd name="connsiteY34" fmla="*/ 1116105 h 3259230"/>
                <a:gd name="connsiteX35" fmla="*/ 1819495 w 2090958"/>
                <a:gd name="connsiteY35" fmla="*/ 1144680 h 3259230"/>
                <a:gd name="connsiteX36" fmla="*/ 1805208 w 2090958"/>
                <a:gd name="connsiteY36" fmla="*/ 1187542 h 3259230"/>
                <a:gd name="connsiteX37" fmla="*/ 1800445 w 2090958"/>
                <a:gd name="connsiteY37" fmla="*/ 1201830 h 3259230"/>
                <a:gd name="connsiteX38" fmla="*/ 1767108 w 2090958"/>
                <a:gd name="connsiteY38" fmla="*/ 1244692 h 3259230"/>
                <a:gd name="connsiteX39" fmla="*/ 1757583 w 2090958"/>
                <a:gd name="connsiteY39" fmla="*/ 1258980 h 3259230"/>
                <a:gd name="connsiteX40" fmla="*/ 1729008 w 2090958"/>
                <a:gd name="connsiteY40" fmla="*/ 1278030 h 3259230"/>
                <a:gd name="connsiteX41" fmla="*/ 1719483 w 2090958"/>
                <a:gd name="connsiteY41" fmla="*/ 1292317 h 3259230"/>
                <a:gd name="connsiteX42" fmla="*/ 1690908 w 2090958"/>
                <a:gd name="connsiteY42" fmla="*/ 1311367 h 3259230"/>
                <a:gd name="connsiteX43" fmla="*/ 1681383 w 2090958"/>
                <a:gd name="connsiteY43" fmla="*/ 1325655 h 3259230"/>
                <a:gd name="connsiteX44" fmla="*/ 1667095 w 2090958"/>
                <a:gd name="connsiteY44" fmla="*/ 1335180 h 3259230"/>
                <a:gd name="connsiteX45" fmla="*/ 1657570 w 2090958"/>
                <a:gd name="connsiteY45" fmla="*/ 1378042 h 3259230"/>
                <a:gd name="connsiteX46" fmla="*/ 1671858 w 2090958"/>
                <a:gd name="connsiteY46" fmla="*/ 1406617 h 3259230"/>
                <a:gd name="connsiteX47" fmla="*/ 1686145 w 2090958"/>
                <a:gd name="connsiteY47" fmla="*/ 1416142 h 3259230"/>
                <a:gd name="connsiteX48" fmla="*/ 1724245 w 2090958"/>
                <a:gd name="connsiteY48" fmla="*/ 1439955 h 3259230"/>
                <a:gd name="connsiteX49" fmla="*/ 1738533 w 2090958"/>
                <a:gd name="connsiteY49" fmla="*/ 1444717 h 3259230"/>
                <a:gd name="connsiteX50" fmla="*/ 1748058 w 2090958"/>
                <a:gd name="connsiteY50" fmla="*/ 1459005 h 3259230"/>
                <a:gd name="connsiteX51" fmla="*/ 1781395 w 2090958"/>
                <a:gd name="connsiteY51" fmla="*/ 1497105 h 3259230"/>
                <a:gd name="connsiteX52" fmla="*/ 1800445 w 2090958"/>
                <a:gd name="connsiteY52" fmla="*/ 1539967 h 3259230"/>
                <a:gd name="connsiteX53" fmla="*/ 1814733 w 2090958"/>
                <a:gd name="connsiteY53" fmla="*/ 1544730 h 3259230"/>
                <a:gd name="connsiteX54" fmla="*/ 1819495 w 2090958"/>
                <a:gd name="connsiteY54" fmla="*/ 1559017 h 3259230"/>
                <a:gd name="connsiteX55" fmla="*/ 1848070 w 2090958"/>
                <a:gd name="connsiteY55" fmla="*/ 1578067 h 3259230"/>
                <a:gd name="connsiteX56" fmla="*/ 1867120 w 2090958"/>
                <a:gd name="connsiteY56" fmla="*/ 1620930 h 3259230"/>
                <a:gd name="connsiteX57" fmla="*/ 1881408 w 2090958"/>
                <a:gd name="connsiteY57" fmla="*/ 1630455 h 3259230"/>
                <a:gd name="connsiteX58" fmla="*/ 1929033 w 2090958"/>
                <a:gd name="connsiteY58" fmla="*/ 1644742 h 3259230"/>
                <a:gd name="connsiteX59" fmla="*/ 1943320 w 2090958"/>
                <a:gd name="connsiteY59" fmla="*/ 1649505 h 3259230"/>
                <a:gd name="connsiteX60" fmla="*/ 1971895 w 2090958"/>
                <a:gd name="connsiteY60" fmla="*/ 1663792 h 3259230"/>
                <a:gd name="connsiteX61" fmla="*/ 2014758 w 2090958"/>
                <a:gd name="connsiteY61" fmla="*/ 1692367 h 3259230"/>
                <a:gd name="connsiteX62" fmla="*/ 2029045 w 2090958"/>
                <a:gd name="connsiteY62" fmla="*/ 1701892 h 3259230"/>
                <a:gd name="connsiteX63" fmla="*/ 2038570 w 2090958"/>
                <a:gd name="connsiteY63" fmla="*/ 1716180 h 3259230"/>
                <a:gd name="connsiteX64" fmla="*/ 2052858 w 2090958"/>
                <a:gd name="connsiteY64" fmla="*/ 1725705 h 3259230"/>
                <a:gd name="connsiteX65" fmla="*/ 2062383 w 2090958"/>
                <a:gd name="connsiteY65" fmla="*/ 1754280 h 3259230"/>
                <a:gd name="connsiteX66" fmla="*/ 2067145 w 2090958"/>
                <a:gd name="connsiteY66" fmla="*/ 1768567 h 3259230"/>
                <a:gd name="connsiteX67" fmla="*/ 2071908 w 2090958"/>
                <a:gd name="connsiteY67" fmla="*/ 1782855 h 3259230"/>
                <a:gd name="connsiteX68" fmla="*/ 2076670 w 2090958"/>
                <a:gd name="connsiteY68" fmla="*/ 1806667 h 3259230"/>
                <a:gd name="connsiteX69" fmla="*/ 2081433 w 2090958"/>
                <a:gd name="connsiteY69" fmla="*/ 1820955 h 3259230"/>
                <a:gd name="connsiteX70" fmla="*/ 2090958 w 2090958"/>
                <a:gd name="connsiteY70" fmla="*/ 1859055 h 3259230"/>
                <a:gd name="connsiteX71" fmla="*/ 2081433 w 2090958"/>
                <a:gd name="connsiteY71" fmla="*/ 1935255 h 3259230"/>
                <a:gd name="connsiteX72" fmla="*/ 2071908 w 2090958"/>
                <a:gd name="connsiteY72" fmla="*/ 1963830 h 3259230"/>
                <a:gd name="connsiteX73" fmla="*/ 2067145 w 2090958"/>
                <a:gd name="connsiteY73" fmla="*/ 1978117 h 3259230"/>
                <a:gd name="connsiteX74" fmla="*/ 2048095 w 2090958"/>
                <a:gd name="connsiteY74" fmla="*/ 2006692 h 3259230"/>
                <a:gd name="connsiteX75" fmla="*/ 2033808 w 2090958"/>
                <a:gd name="connsiteY75" fmla="*/ 2035267 h 3259230"/>
                <a:gd name="connsiteX76" fmla="*/ 2019520 w 2090958"/>
                <a:gd name="connsiteY76" fmla="*/ 2044792 h 3259230"/>
                <a:gd name="connsiteX77" fmla="*/ 2009995 w 2090958"/>
                <a:gd name="connsiteY77" fmla="*/ 2059080 h 3259230"/>
                <a:gd name="connsiteX78" fmla="*/ 1995708 w 2090958"/>
                <a:gd name="connsiteY78" fmla="*/ 2063842 h 3259230"/>
                <a:gd name="connsiteX79" fmla="*/ 1933795 w 2090958"/>
                <a:gd name="connsiteY79" fmla="*/ 2078130 h 3259230"/>
                <a:gd name="connsiteX80" fmla="*/ 1919508 w 2090958"/>
                <a:gd name="connsiteY80" fmla="*/ 2092417 h 3259230"/>
                <a:gd name="connsiteX81" fmla="*/ 1905220 w 2090958"/>
                <a:gd name="connsiteY81" fmla="*/ 2101942 h 3259230"/>
                <a:gd name="connsiteX82" fmla="*/ 1886170 w 2090958"/>
                <a:gd name="connsiteY82" fmla="*/ 2130517 h 3259230"/>
                <a:gd name="connsiteX83" fmla="*/ 1857595 w 2090958"/>
                <a:gd name="connsiteY83" fmla="*/ 2173380 h 3259230"/>
                <a:gd name="connsiteX84" fmla="*/ 1838545 w 2090958"/>
                <a:gd name="connsiteY84" fmla="*/ 2201955 h 3259230"/>
                <a:gd name="connsiteX85" fmla="*/ 1829020 w 2090958"/>
                <a:gd name="connsiteY85" fmla="*/ 2216242 h 3259230"/>
                <a:gd name="connsiteX86" fmla="*/ 1800445 w 2090958"/>
                <a:gd name="connsiteY86" fmla="*/ 2273392 h 3259230"/>
                <a:gd name="connsiteX87" fmla="*/ 1790920 w 2090958"/>
                <a:gd name="connsiteY87" fmla="*/ 2287680 h 3259230"/>
                <a:gd name="connsiteX88" fmla="*/ 1781395 w 2090958"/>
                <a:gd name="connsiteY88" fmla="*/ 2316255 h 3259230"/>
                <a:gd name="connsiteX89" fmla="*/ 1776633 w 2090958"/>
                <a:gd name="connsiteY89" fmla="*/ 2330542 h 3259230"/>
                <a:gd name="connsiteX90" fmla="*/ 1786158 w 2090958"/>
                <a:gd name="connsiteY90" fmla="*/ 2363880 h 3259230"/>
                <a:gd name="connsiteX91" fmla="*/ 1795683 w 2090958"/>
                <a:gd name="connsiteY91" fmla="*/ 2392455 h 3259230"/>
                <a:gd name="connsiteX92" fmla="*/ 1800445 w 2090958"/>
                <a:gd name="connsiteY92" fmla="*/ 2406742 h 3259230"/>
                <a:gd name="connsiteX93" fmla="*/ 1809970 w 2090958"/>
                <a:gd name="connsiteY93" fmla="*/ 2449605 h 3259230"/>
                <a:gd name="connsiteX94" fmla="*/ 1819495 w 2090958"/>
                <a:gd name="connsiteY94" fmla="*/ 2463892 h 3259230"/>
                <a:gd name="connsiteX95" fmla="*/ 1829020 w 2090958"/>
                <a:gd name="connsiteY95" fmla="*/ 2492467 h 3259230"/>
                <a:gd name="connsiteX96" fmla="*/ 1852833 w 2090958"/>
                <a:gd name="connsiteY96" fmla="*/ 2535330 h 3259230"/>
                <a:gd name="connsiteX97" fmla="*/ 1848070 w 2090958"/>
                <a:gd name="connsiteY97" fmla="*/ 2678205 h 3259230"/>
                <a:gd name="connsiteX98" fmla="*/ 1848070 w 2090958"/>
                <a:gd name="connsiteY98" fmla="*/ 2721067 h 3259230"/>
                <a:gd name="connsiteX99" fmla="*/ 1848070 w 2090958"/>
                <a:gd name="connsiteY99" fmla="*/ 3025867 h 3259230"/>
                <a:gd name="connsiteX100" fmla="*/ 1843308 w 2090958"/>
                <a:gd name="connsiteY100" fmla="*/ 3059205 h 3259230"/>
                <a:gd name="connsiteX101" fmla="*/ 1833783 w 2090958"/>
                <a:gd name="connsiteY101" fmla="*/ 3125880 h 3259230"/>
                <a:gd name="connsiteX102" fmla="*/ 1829020 w 2090958"/>
                <a:gd name="connsiteY102" fmla="*/ 3140167 h 3259230"/>
                <a:gd name="connsiteX103" fmla="*/ 1809970 w 2090958"/>
                <a:gd name="connsiteY103" fmla="*/ 3168742 h 3259230"/>
                <a:gd name="connsiteX104" fmla="*/ 1805208 w 2090958"/>
                <a:gd name="connsiteY104" fmla="*/ 3183030 h 3259230"/>
                <a:gd name="connsiteX105" fmla="*/ 1762345 w 2090958"/>
                <a:gd name="connsiteY105" fmla="*/ 3202080 h 3259230"/>
                <a:gd name="connsiteX106" fmla="*/ 1719483 w 2090958"/>
                <a:gd name="connsiteY106" fmla="*/ 3225892 h 3259230"/>
                <a:gd name="connsiteX107" fmla="*/ 1705195 w 2090958"/>
                <a:gd name="connsiteY107" fmla="*/ 3235417 h 3259230"/>
                <a:gd name="connsiteX108" fmla="*/ 1667095 w 2090958"/>
                <a:gd name="connsiteY108" fmla="*/ 3244942 h 3259230"/>
                <a:gd name="connsiteX109" fmla="*/ 1571845 w 2090958"/>
                <a:gd name="connsiteY109" fmla="*/ 3254467 h 3259230"/>
                <a:gd name="connsiteX110" fmla="*/ 1552795 w 2090958"/>
                <a:gd name="connsiteY110" fmla="*/ 3259230 h 3259230"/>
                <a:gd name="connsiteX111" fmla="*/ 1490883 w 2090958"/>
                <a:gd name="connsiteY111" fmla="*/ 3254467 h 3259230"/>
                <a:gd name="connsiteX112" fmla="*/ 1457545 w 2090958"/>
                <a:gd name="connsiteY112" fmla="*/ 3244942 h 3259230"/>
                <a:gd name="connsiteX113" fmla="*/ 1424208 w 2090958"/>
                <a:gd name="connsiteY113" fmla="*/ 3240180 h 3259230"/>
                <a:gd name="connsiteX114" fmla="*/ 1409920 w 2090958"/>
                <a:gd name="connsiteY114" fmla="*/ 3235417 h 3259230"/>
                <a:gd name="connsiteX115" fmla="*/ 1357533 w 2090958"/>
                <a:gd name="connsiteY115" fmla="*/ 3225892 h 3259230"/>
                <a:gd name="connsiteX116" fmla="*/ 1338483 w 2090958"/>
                <a:gd name="connsiteY116" fmla="*/ 3221130 h 3259230"/>
                <a:gd name="connsiteX117" fmla="*/ 1309908 w 2090958"/>
                <a:gd name="connsiteY117" fmla="*/ 3211605 h 3259230"/>
                <a:gd name="connsiteX118" fmla="*/ 1281333 w 2090958"/>
                <a:gd name="connsiteY118" fmla="*/ 3197317 h 3259230"/>
                <a:gd name="connsiteX119" fmla="*/ 1252758 w 2090958"/>
                <a:gd name="connsiteY119" fmla="*/ 3183030 h 3259230"/>
                <a:gd name="connsiteX120" fmla="*/ 1238470 w 2090958"/>
                <a:gd name="connsiteY120" fmla="*/ 3173505 h 3259230"/>
                <a:gd name="connsiteX121" fmla="*/ 1228945 w 2090958"/>
                <a:gd name="connsiteY121" fmla="*/ 3144930 h 3259230"/>
                <a:gd name="connsiteX122" fmla="*/ 1228945 w 2090958"/>
                <a:gd name="connsiteY122" fmla="*/ 3002055 h 3259230"/>
                <a:gd name="connsiteX123" fmla="*/ 1219420 w 2090958"/>
                <a:gd name="connsiteY123" fmla="*/ 2968717 h 3259230"/>
                <a:gd name="connsiteX124" fmla="*/ 1224183 w 2090958"/>
                <a:gd name="connsiteY124" fmla="*/ 2911567 h 3259230"/>
                <a:gd name="connsiteX125" fmla="*/ 1233708 w 2090958"/>
                <a:gd name="connsiteY125" fmla="*/ 2868705 h 3259230"/>
                <a:gd name="connsiteX126" fmla="*/ 1228945 w 2090958"/>
                <a:gd name="connsiteY126" fmla="*/ 2792505 h 3259230"/>
                <a:gd name="connsiteX127" fmla="*/ 1233708 w 2090958"/>
                <a:gd name="connsiteY127" fmla="*/ 2730592 h 3259230"/>
                <a:gd name="connsiteX128" fmla="*/ 1233708 w 2090958"/>
                <a:gd name="connsiteY128" fmla="*/ 2659155 h 3259230"/>
                <a:gd name="connsiteX129" fmla="*/ 1224183 w 2090958"/>
                <a:gd name="connsiteY129" fmla="*/ 2592480 h 3259230"/>
                <a:gd name="connsiteX130" fmla="*/ 1219420 w 2090958"/>
                <a:gd name="connsiteY130" fmla="*/ 2578192 h 3259230"/>
                <a:gd name="connsiteX131" fmla="*/ 1224183 w 2090958"/>
                <a:gd name="connsiteY131" fmla="*/ 2521042 h 3259230"/>
                <a:gd name="connsiteX132" fmla="*/ 1228945 w 2090958"/>
                <a:gd name="connsiteY132" fmla="*/ 2506755 h 3259230"/>
                <a:gd name="connsiteX133" fmla="*/ 1243233 w 2090958"/>
                <a:gd name="connsiteY133" fmla="*/ 2459130 h 3259230"/>
                <a:gd name="connsiteX134" fmla="*/ 1247995 w 2090958"/>
                <a:gd name="connsiteY134" fmla="*/ 2444842 h 3259230"/>
                <a:gd name="connsiteX135" fmla="*/ 1267045 w 2090958"/>
                <a:gd name="connsiteY135" fmla="*/ 2416267 h 3259230"/>
                <a:gd name="connsiteX136" fmla="*/ 1281333 w 2090958"/>
                <a:gd name="connsiteY136" fmla="*/ 2368642 h 3259230"/>
                <a:gd name="connsiteX137" fmla="*/ 1286095 w 2090958"/>
                <a:gd name="connsiteY137" fmla="*/ 2354355 h 3259230"/>
                <a:gd name="connsiteX138" fmla="*/ 1271808 w 2090958"/>
                <a:gd name="connsiteY138" fmla="*/ 2297205 h 3259230"/>
                <a:gd name="connsiteX139" fmla="*/ 1262283 w 2090958"/>
                <a:gd name="connsiteY139" fmla="*/ 2282917 h 3259230"/>
                <a:gd name="connsiteX140" fmla="*/ 1252758 w 2090958"/>
                <a:gd name="connsiteY140" fmla="*/ 2240055 h 3259230"/>
                <a:gd name="connsiteX141" fmla="*/ 1247995 w 2090958"/>
                <a:gd name="connsiteY141" fmla="*/ 2197192 h 3259230"/>
                <a:gd name="connsiteX142" fmla="*/ 1238470 w 2090958"/>
                <a:gd name="connsiteY142" fmla="*/ 2163855 h 3259230"/>
                <a:gd name="connsiteX143" fmla="*/ 1243233 w 2090958"/>
                <a:gd name="connsiteY143" fmla="*/ 2059080 h 3259230"/>
                <a:gd name="connsiteX144" fmla="*/ 1252758 w 2090958"/>
                <a:gd name="connsiteY144" fmla="*/ 2011455 h 3259230"/>
                <a:gd name="connsiteX145" fmla="*/ 1247995 w 2090958"/>
                <a:gd name="connsiteY145" fmla="*/ 1959067 h 3259230"/>
                <a:gd name="connsiteX146" fmla="*/ 1205133 w 2090958"/>
                <a:gd name="connsiteY146" fmla="*/ 1935255 h 3259230"/>
                <a:gd name="connsiteX147" fmla="*/ 1190845 w 2090958"/>
                <a:gd name="connsiteY147" fmla="*/ 1940017 h 3259230"/>
                <a:gd name="connsiteX148" fmla="*/ 1152745 w 2090958"/>
                <a:gd name="connsiteY148" fmla="*/ 1930492 h 3259230"/>
                <a:gd name="connsiteX149" fmla="*/ 1138458 w 2090958"/>
                <a:gd name="connsiteY149" fmla="*/ 1920967 h 3259230"/>
                <a:gd name="connsiteX150" fmla="*/ 1109883 w 2090958"/>
                <a:gd name="connsiteY150" fmla="*/ 1911442 h 3259230"/>
                <a:gd name="connsiteX151" fmla="*/ 1095595 w 2090958"/>
                <a:gd name="connsiteY151" fmla="*/ 1906680 h 3259230"/>
                <a:gd name="connsiteX152" fmla="*/ 1028920 w 2090958"/>
                <a:gd name="connsiteY152" fmla="*/ 1916205 h 3259230"/>
                <a:gd name="connsiteX153" fmla="*/ 995583 w 2090958"/>
                <a:gd name="connsiteY153" fmla="*/ 1911442 h 3259230"/>
                <a:gd name="connsiteX154" fmla="*/ 933670 w 2090958"/>
                <a:gd name="connsiteY154" fmla="*/ 1920967 h 3259230"/>
                <a:gd name="connsiteX155" fmla="*/ 871758 w 2090958"/>
                <a:gd name="connsiteY155" fmla="*/ 1916205 h 3259230"/>
                <a:gd name="connsiteX156" fmla="*/ 857470 w 2090958"/>
                <a:gd name="connsiteY156" fmla="*/ 1911442 h 3259230"/>
                <a:gd name="connsiteX157" fmla="*/ 843183 w 2090958"/>
                <a:gd name="connsiteY157" fmla="*/ 1901917 h 3259230"/>
                <a:gd name="connsiteX158" fmla="*/ 824133 w 2090958"/>
                <a:gd name="connsiteY158" fmla="*/ 1897155 h 3259230"/>
                <a:gd name="connsiteX159" fmla="*/ 795558 w 2090958"/>
                <a:gd name="connsiteY159" fmla="*/ 1901917 h 3259230"/>
                <a:gd name="connsiteX160" fmla="*/ 766983 w 2090958"/>
                <a:gd name="connsiteY160" fmla="*/ 1887630 h 3259230"/>
                <a:gd name="connsiteX161" fmla="*/ 695545 w 2090958"/>
                <a:gd name="connsiteY161" fmla="*/ 1892392 h 3259230"/>
                <a:gd name="connsiteX162" fmla="*/ 652683 w 2090958"/>
                <a:gd name="connsiteY162" fmla="*/ 1868580 h 3259230"/>
                <a:gd name="connsiteX163" fmla="*/ 586008 w 2090958"/>
                <a:gd name="connsiteY163" fmla="*/ 1849530 h 3259230"/>
                <a:gd name="connsiteX164" fmla="*/ 547908 w 2090958"/>
                <a:gd name="connsiteY164" fmla="*/ 1844767 h 3259230"/>
                <a:gd name="connsiteX165" fmla="*/ 505045 w 2090958"/>
                <a:gd name="connsiteY165" fmla="*/ 1849530 h 3259230"/>
                <a:gd name="connsiteX166" fmla="*/ 405033 w 2090958"/>
                <a:gd name="connsiteY166" fmla="*/ 1840005 h 3259230"/>
                <a:gd name="connsiteX167" fmla="*/ 333595 w 2090958"/>
                <a:gd name="connsiteY167" fmla="*/ 1830480 h 3259230"/>
                <a:gd name="connsiteX168" fmla="*/ 233583 w 2090958"/>
                <a:gd name="connsiteY168" fmla="*/ 1840005 h 3259230"/>
                <a:gd name="connsiteX169" fmla="*/ 185958 w 2090958"/>
                <a:gd name="connsiteY169" fmla="*/ 1849530 h 3259230"/>
                <a:gd name="connsiteX170" fmla="*/ 147858 w 2090958"/>
                <a:gd name="connsiteY170" fmla="*/ 1859055 h 3259230"/>
                <a:gd name="connsiteX171" fmla="*/ 119283 w 2090958"/>
                <a:gd name="connsiteY171" fmla="*/ 1868580 h 3259230"/>
                <a:gd name="connsiteX172" fmla="*/ 90708 w 2090958"/>
                <a:gd name="connsiteY172" fmla="*/ 1873342 h 3259230"/>
                <a:gd name="connsiteX173" fmla="*/ 62133 w 2090958"/>
                <a:gd name="connsiteY173" fmla="*/ 1863817 h 3259230"/>
                <a:gd name="connsiteX174" fmla="*/ 47845 w 2090958"/>
                <a:gd name="connsiteY174" fmla="*/ 1859055 h 3259230"/>
                <a:gd name="connsiteX175" fmla="*/ 19270 w 2090958"/>
                <a:gd name="connsiteY175" fmla="*/ 1840005 h 3259230"/>
                <a:gd name="connsiteX176" fmla="*/ 220 w 2090958"/>
                <a:gd name="connsiteY176" fmla="*/ 1811430 h 3259230"/>
                <a:gd name="connsiteX177" fmla="*/ 30905 w 2090958"/>
                <a:gd name="connsiteY177" fmla="*/ 1773330 h 3259230"/>
                <a:gd name="connsiteX178" fmla="*/ 9553 w 2090958"/>
                <a:gd name="connsiteY178" fmla="*/ 1744755 h 3259230"/>
                <a:gd name="connsiteX179" fmla="*/ 9616 w 2090958"/>
                <a:gd name="connsiteY179" fmla="*/ 1716180 h 3259230"/>
                <a:gd name="connsiteX180" fmla="*/ 16746 w 2090958"/>
                <a:gd name="connsiteY180" fmla="*/ 1678079 h 3259230"/>
                <a:gd name="connsiteX181" fmla="*/ 28795 w 2090958"/>
                <a:gd name="connsiteY181" fmla="*/ 1649505 h 3259230"/>
                <a:gd name="connsiteX182" fmla="*/ 57370 w 2090958"/>
                <a:gd name="connsiteY182" fmla="*/ 1630455 h 3259230"/>
                <a:gd name="connsiteX183" fmla="*/ 76420 w 2090958"/>
                <a:gd name="connsiteY183" fmla="*/ 1616167 h 3259230"/>
                <a:gd name="connsiteX184" fmla="*/ 109758 w 2090958"/>
                <a:gd name="connsiteY184" fmla="*/ 1606642 h 3259230"/>
                <a:gd name="connsiteX185" fmla="*/ 152620 w 2090958"/>
                <a:gd name="connsiteY185" fmla="*/ 1597117 h 3259230"/>
                <a:gd name="connsiteX186" fmla="*/ 224058 w 2090958"/>
                <a:gd name="connsiteY186" fmla="*/ 1611405 h 3259230"/>
                <a:gd name="connsiteX187" fmla="*/ 238345 w 2090958"/>
                <a:gd name="connsiteY187" fmla="*/ 1620930 h 3259230"/>
                <a:gd name="connsiteX188" fmla="*/ 266920 w 2090958"/>
                <a:gd name="connsiteY188" fmla="*/ 1630455 h 3259230"/>
                <a:gd name="connsiteX189" fmla="*/ 443133 w 2090958"/>
                <a:gd name="connsiteY189" fmla="*/ 1620930 h 3259230"/>
                <a:gd name="connsiteX190" fmla="*/ 476470 w 2090958"/>
                <a:gd name="connsiteY190" fmla="*/ 1611405 h 3259230"/>
                <a:gd name="connsiteX191" fmla="*/ 495520 w 2090958"/>
                <a:gd name="connsiteY191" fmla="*/ 1606642 h 3259230"/>
                <a:gd name="connsiteX192" fmla="*/ 576483 w 2090958"/>
                <a:gd name="connsiteY192" fmla="*/ 1592355 h 3259230"/>
                <a:gd name="connsiteX193" fmla="*/ 638395 w 2090958"/>
                <a:gd name="connsiteY193" fmla="*/ 1582830 h 3259230"/>
                <a:gd name="connsiteX194" fmla="*/ 857470 w 2090958"/>
                <a:gd name="connsiteY194" fmla="*/ 1573305 h 3259230"/>
                <a:gd name="connsiteX195" fmla="*/ 886045 w 2090958"/>
                <a:gd name="connsiteY195" fmla="*/ 1559017 h 3259230"/>
                <a:gd name="connsiteX196" fmla="*/ 924145 w 2090958"/>
                <a:gd name="connsiteY196" fmla="*/ 1549492 h 3259230"/>
                <a:gd name="connsiteX197" fmla="*/ 990820 w 2090958"/>
                <a:gd name="connsiteY197" fmla="*/ 1554255 h 3259230"/>
                <a:gd name="connsiteX198" fmla="*/ 1014633 w 2090958"/>
                <a:gd name="connsiteY198" fmla="*/ 1559017 h 3259230"/>
                <a:gd name="connsiteX199" fmla="*/ 1067020 w 2090958"/>
                <a:gd name="connsiteY199" fmla="*/ 1563780 h 3259230"/>
                <a:gd name="connsiteX200" fmla="*/ 1105120 w 2090958"/>
                <a:gd name="connsiteY200" fmla="*/ 1554255 h 3259230"/>
                <a:gd name="connsiteX201" fmla="*/ 1157508 w 2090958"/>
                <a:gd name="connsiteY201" fmla="*/ 1539967 h 3259230"/>
                <a:gd name="connsiteX202" fmla="*/ 1224183 w 2090958"/>
                <a:gd name="connsiteY202" fmla="*/ 1535205 h 3259230"/>
                <a:gd name="connsiteX203" fmla="*/ 1271808 w 2090958"/>
                <a:gd name="connsiteY203" fmla="*/ 1530442 h 3259230"/>
                <a:gd name="connsiteX204" fmla="*/ 1286095 w 2090958"/>
                <a:gd name="connsiteY204" fmla="*/ 1525680 h 3259230"/>
                <a:gd name="connsiteX205" fmla="*/ 1290858 w 2090958"/>
                <a:gd name="connsiteY205" fmla="*/ 1511392 h 3259230"/>
                <a:gd name="connsiteX206" fmla="*/ 1300383 w 2090958"/>
                <a:gd name="connsiteY206" fmla="*/ 1497105 h 3259230"/>
                <a:gd name="connsiteX207" fmla="*/ 1328958 w 2090958"/>
                <a:gd name="connsiteY207" fmla="*/ 1473292 h 3259230"/>
                <a:gd name="connsiteX208" fmla="*/ 1338483 w 2090958"/>
                <a:gd name="connsiteY208" fmla="*/ 1459005 h 3259230"/>
                <a:gd name="connsiteX209" fmla="*/ 1367058 w 2090958"/>
                <a:gd name="connsiteY209" fmla="*/ 1439955 h 3259230"/>
                <a:gd name="connsiteX210" fmla="*/ 1395633 w 2090958"/>
                <a:gd name="connsiteY210" fmla="*/ 1430430 h 3259230"/>
                <a:gd name="connsiteX211" fmla="*/ 1424208 w 2090958"/>
                <a:gd name="connsiteY211" fmla="*/ 1406617 h 3259230"/>
                <a:gd name="connsiteX212" fmla="*/ 1433733 w 2090958"/>
                <a:gd name="connsiteY212" fmla="*/ 1378042 h 3259230"/>
                <a:gd name="connsiteX213" fmla="*/ 1414683 w 2090958"/>
                <a:gd name="connsiteY213" fmla="*/ 1325655 h 3259230"/>
                <a:gd name="connsiteX214" fmla="*/ 1386108 w 2090958"/>
                <a:gd name="connsiteY214" fmla="*/ 1301842 h 3259230"/>
                <a:gd name="connsiteX215" fmla="*/ 1376583 w 2090958"/>
                <a:gd name="connsiteY215" fmla="*/ 1287555 h 3259230"/>
                <a:gd name="connsiteX216" fmla="*/ 1362295 w 2090958"/>
                <a:gd name="connsiteY216" fmla="*/ 1268505 h 3259230"/>
                <a:gd name="connsiteX217" fmla="*/ 1343245 w 2090958"/>
                <a:gd name="connsiteY217" fmla="*/ 1239930 h 3259230"/>
                <a:gd name="connsiteX218" fmla="*/ 1328958 w 2090958"/>
                <a:gd name="connsiteY218" fmla="*/ 1230405 h 3259230"/>
                <a:gd name="connsiteX219" fmla="*/ 1314670 w 2090958"/>
                <a:gd name="connsiteY219" fmla="*/ 1201830 h 3259230"/>
                <a:gd name="connsiteX220" fmla="*/ 1305145 w 2090958"/>
                <a:gd name="connsiteY220" fmla="*/ 1173255 h 3259230"/>
                <a:gd name="connsiteX221" fmla="*/ 1300383 w 2090958"/>
                <a:gd name="connsiteY221" fmla="*/ 1158967 h 3259230"/>
                <a:gd name="connsiteX222" fmla="*/ 1295620 w 2090958"/>
                <a:gd name="connsiteY222" fmla="*/ 1144680 h 3259230"/>
                <a:gd name="connsiteX223" fmla="*/ 1286095 w 2090958"/>
                <a:gd name="connsiteY223" fmla="*/ 1111342 h 3259230"/>
                <a:gd name="connsiteX224" fmla="*/ 1271808 w 2090958"/>
                <a:gd name="connsiteY224" fmla="*/ 1101817 h 3259230"/>
                <a:gd name="connsiteX225" fmla="*/ 1247995 w 2090958"/>
                <a:gd name="connsiteY225" fmla="*/ 1106580 h 3259230"/>
                <a:gd name="connsiteX226" fmla="*/ 1171795 w 2090958"/>
                <a:gd name="connsiteY226" fmla="*/ 1097055 h 3259230"/>
                <a:gd name="connsiteX227" fmla="*/ 1162270 w 2090958"/>
                <a:gd name="connsiteY227" fmla="*/ 1068480 h 3259230"/>
                <a:gd name="connsiteX228" fmla="*/ 1167033 w 2090958"/>
                <a:gd name="connsiteY228" fmla="*/ 1006567 h 3259230"/>
                <a:gd name="connsiteX229" fmla="*/ 1176558 w 2090958"/>
                <a:gd name="connsiteY229" fmla="*/ 992280 h 3259230"/>
                <a:gd name="connsiteX230" fmla="*/ 1205133 w 2090958"/>
                <a:gd name="connsiteY230" fmla="*/ 968467 h 3259230"/>
                <a:gd name="connsiteX231" fmla="*/ 1219420 w 2090958"/>
                <a:gd name="connsiteY231" fmla="*/ 963705 h 3259230"/>
                <a:gd name="connsiteX232" fmla="*/ 1228945 w 2090958"/>
                <a:gd name="connsiteY232" fmla="*/ 949417 h 3259230"/>
                <a:gd name="connsiteX233" fmla="*/ 1257520 w 2090958"/>
                <a:gd name="connsiteY233" fmla="*/ 930367 h 3259230"/>
                <a:gd name="connsiteX234" fmla="*/ 1267045 w 2090958"/>
                <a:gd name="connsiteY234" fmla="*/ 901792 h 3259230"/>
                <a:gd name="connsiteX235" fmla="*/ 1271808 w 2090958"/>
                <a:gd name="connsiteY235" fmla="*/ 887505 h 3259230"/>
                <a:gd name="connsiteX236" fmla="*/ 1281333 w 2090958"/>
                <a:gd name="connsiteY236" fmla="*/ 873217 h 3259230"/>
                <a:gd name="connsiteX237" fmla="*/ 1276570 w 2090958"/>
                <a:gd name="connsiteY237" fmla="*/ 811305 h 3259230"/>
                <a:gd name="connsiteX238" fmla="*/ 1271808 w 2090958"/>
                <a:gd name="connsiteY238" fmla="*/ 797017 h 3259230"/>
                <a:gd name="connsiteX239" fmla="*/ 1257520 w 2090958"/>
                <a:gd name="connsiteY239" fmla="*/ 787492 h 3259230"/>
                <a:gd name="connsiteX240" fmla="*/ 1247995 w 2090958"/>
                <a:gd name="connsiteY240" fmla="*/ 758917 h 3259230"/>
                <a:gd name="connsiteX241" fmla="*/ 1243233 w 2090958"/>
                <a:gd name="connsiteY241" fmla="*/ 744630 h 3259230"/>
                <a:gd name="connsiteX242" fmla="*/ 1238470 w 2090958"/>
                <a:gd name="connsiteY242" fmla="*/ 725580 h 3259230"/>
                <a:gd name="connsiteX243" fmla="*/ 1233708 w 2090958"/>
                <a:gd name="connsiteY243" fmla="*/ 687480 h 3259230"/>
                <a:gd name="connsiteX244" fmla="*/ 1228945 w 2090958"/>
                <a:gd name="connsiteY244" fmla="*/ 673192 h 3259230"/>
                <a:gd name="connsiteX245" fmla="*/ 1219420 w 2090958"/>
                <a:gd name="connsiteY245" fmla="*/ 630330 h 3259230"/>
                <a:gd name="connsiteX246" fmla="*/ 1224183 w 2090958"/>
                <a:gd name="connsiteY246" fmla="*/ 596992 h 3259230"/>
                <a:gd name="connsiteX247" fmla="*/ 1228945 w 2090958"/>
                <a:gd name="connsiteY247" fmla="*/ 582705 h 3259230"/>
                <a:gd name="connsiteX248" fmla="*/ 1247995 w 2090958"/>
                <a:gd name="connsiteY248" fmla="*/ 577942 h 3259230"/>
                <a:gd name="connsiteX249" fmla="*/ 1271808 w 2090958"/>
                <a:gd name="connsiteY249" fmla="*/ 554130 h 3259230"/>
                <a:gd name="connsiteX250" fmla="*/ 1300383 w 2090958"/>
                <a:gd name="connsiteY250" fmla="*/ 525555 h 3259230"/>
                <a:gd name="connsiteX251" fmla="*/ 1305145 w 2090958"/>
                <a:gd name="connsiteY251" fmla="*/ 511267 h 3259230"/>
                <a:gd name="connsiteX252" fmla="*/ 1314670 w 2090958"/>
                <a:gd name="connsiteY252" fmla="*/ 496980 h 3259230"/>
                <a:gd name="connsiteX253" fmla="*/ 1319433 w 2090958"/>
                <a:gd name="connsiteY253" fmla="*/ 477930 h 3259230"/>
                <a:gd name="connsiteX254" fmla="*/ 1343245 w 2090958"/>
                <a:gd name="connsiteY254" fmla="*/ 411255 h 3259230"/>
                <a:gd name="connsiteX255" fmla="*/ 1352770 w 2090958"/>
                <a:gd name="connsiteY255" fmla="*/ 311242 h 3259230"/>
                <a:gd name="connsiteX256" fmla="*/ 1362295 w 2090958"/>
                <a:gd name="connsiteY256" fmla="*/ 268380 h 3259230"/>
                <a:gd name="connsiteX257" fmla="*/ 1367058 w 2090958"/>
                <a:gd name="connsiteY257" fmla="*/ 235042 h 3259230"/>
                <a:gd name="connsiteX258" fmla="*/ 1376583 w 2090958"/>
                <a:gd name="connsiteY258" fmla="*/ 206467 h 3259230"/>
                <a:gd name="connsiteX259" fmla="*/ 1381345 w 2090958"/>
                <a:gd name="connsiteY259" fmla="*/ 187417 h 3259230"/>
                <a:gd name="connsiteX260" fmla="*/ 1390870 w 2090958"/>
                <a:gd name="connsiteY260" fmla="*/ 92167 h 3259230"/>
                <a:gd name="connsiteX261" fmla="*/ 1414683 w 2090958"/>
                <a:gd name="connsiteY261" fmla="*/ 44542 h 3259230"/>
                <a:gd name="connsiteX262" fmla="*/ 1443258 w 2090958"/>
                <a:gd name="connsiteY262" fmla="*/ 20730 h 3259230"/>
                <a:gd name="connsiteX263" fmla="*/ 1471833 w 2090958"/>
                <a:gd name="connsiteY263" fmla="*/ 11205 h 3259230"/>
                <a:gd name="connsiteX264" fmla="*/ 1486120 w 2090958"/>
                <a:gd name="connsiteY264" fmla="*/ 6442 h 3259230"/>
                <a:gd name="connsiteX265" fmla="*/ 1500409 w 2090958"/>
                <a:gd name="connsiteY265" fmla="*/ 1680 h 3259230"/>
                <a:gd name="connsiteX266" fmla="*/ 1564365 w 2090958"/>
                <a:gd name="connsiteY266" fmla="*/ 1679 h 3259230"/>
                <a:gd name="connsiteX0" fmla="*/ 1682485 w 2209078"/>
                <a:gd name="connsiteY0" fmla="*/ 1679 h 3259230"/>
                <a:gd name="connsiteX1" fmla="*/ 1742353 w 2209078"/>
                <a:gd name="connsiteY1" fmla="*/ 42161 h 3259230"/>
                <a:gd name="connsiteX2" fmla="*/ 1756640 w 2209078"/>
                <a:gd name="connsiteY2" fmla="*/ 111217 h 3259230"/>
                <a:gd name="connsiteX3" fmla="*/ 1766165 w 2209078"/>
                <a:gd name="connsiteY3" fmla="*/ 154080 h 3259230"/>
                <a:gd name="connsiteX4" fmla="*/ 1775690 w 2209078"/>
                <a:gd name="connsiteY4" fmla="*/ 215992 h 3259230"/>
                <a:gd name="connsiteX5" fmla="*/ 1785215 w 2209078"/>
                <a:gd name="connsiteY5" fmla="*/ 249330 h 3259230"/>
                <a:gd name="connsiteX6" fmla="*/ 1799503 w 2209078"/>
                <a:gd name="connsiteY6" fmla="*/ 325530 h 3259230"/>
                <a:gd name="connsiteX7" fmla="*/ 1809028 w 2209078"/>
                <a:gd name="connsiteY7" fmla="*/ 354105 h 3259230"/>
                <a:gd name="connsiteX8" fmla="*/ 1813790 w 2209078"/>
                <a:gd name="connsiteY8" fmla="*/ 368392 h 3259230"/>
                <a:gd name="connsiteX9" fmla="*/ 1823315 w 2209078"/>
                <a:gd name="connsiteY9" fmla="*/ 382680 h 3259230"/>
                <a:gd name="connsiteX10" fmla="*/ 1832840 w 2209078"/>
                <a:gd name="connsiteY10" fmla="*/ 411255 h 3259230"/>
                <a:gd name="connsiteX11" fmla="*/ 1851890 w 2209078"/>
                <a:gd name="connsiteY11" fmla="*/ 439830 h 3259230"/>
                <a:gd name="connsiteX12" fmla="*/ 1856653 w 2209078"/>
                <a:gd name="connsiteY12" fmla="*/ 454117 h 3259230"/>
                <a:gd name="connsiteX13" fmla="*/ 1880465 w 2209078"/>
                <a:gd name="connsiteY13" fmla="*/ 482692 h 3259230"/>
                <a:gd name="connsiteX14" fmla="*/ 1894753 w 2209078"/>
                <a:gd name="connsiteY14" fmla="*/ 487455 h 3259230"/>
                <a:gd name="connsiteX15" fmla="*/ 1904278 w 2209078"/>
                <a:gd name="connsiteY15" fmla="*/ 501742 h 3259230"/>
                <a:gd name="connsiteX16" fmla="*/ 1932853 w 2209078"/>
                <a:gd name="connsiteY16" fmla="*/ 520792 h 3259230"/>
                <a:gd name="connsiteX17" fmla="*/ 1961428 w 2209078"/>
                <a:gd name="connsiteY17" fmla="*/ 563655 h 3259230"/>
                <a:gd name="connsiteX18" fmla="*/ 1970953 w 2209078"/>
                <a:gd name="connsiteY18" fmla="*/ 577942 h 3259230"/>
                <a:gd name="connsiteX19" fmla="*/ 1966190 w 2209078"/>
                <a:gd name="connsiteY19" fmla="*/ 611280 h 3259230"/>
                <a:gd name="connsiteX20" fmla="*/ 1956665 w 2209078"/>
                <a:gd name="connsiteY20" fmla="*/ 673192 h 3259230"/>
                <a:gd name="connsiteX21" fmla="*/ 1947140 w 2209078"/>
                <a:gd name="connsiteY21" fmla="*/ 701767 h 3259230"/>
                <a:gd name="connsiteX22" fmla="*/ 1937615 w 2209078"/>
                <a:gd name="connsiteY22" fmla="*/ 716055 h 3259230"/>
                <a:gd name="connsiteX23" fmla="*/ 1932853 w 2209078"/>
                <a:gd name="connsiteY23" fmla="*/ 735105 h 3259230"/>
                <a:gd name="connsiteX24" fmla="*/ 1928090 w 2209078"/>
                <a:gd name="connsiteY24" fmla="*/ 749392 h 3259230"/>
                <a:gd name="connsiteX25" fmla="*/ 1932853 w 2209078"/>
                <a:gd name="connsiteY25" fmla="*/ 777967 h 3259230"/>
                <a:gd name="connsiteX26" fmla="*/ 1942378 w 2209078"/>
                <a:gd name="connsiteY26" fmla="*/ 806542 h 3259230"/>
                <a:gd name="connsiteX27" fmla="*/ 1947140 w 2209078"/>
                <a:gd name="connsiteY27" fmla="*/ 820830 h 3259230"/>
                <a:gd name="connsiteX28" fmla="*/ 1956665 w 2209078"/>
                <a:gd name="connsiteY28" fmla="*/ 835117 h 3259230"/>
                <a:gd name="connsiteX29" fmla="*/ 1961428 w 2209078"/>
                <a:gd name="connsiteY29" fmla="*/ 854167 h 3259230"/>
                <a:gd name="connsiteX30" fmla="*/ 1970953 w 2209078"/>
                <a:gd name="connsiteY30" fmla="*/ 954180 h 3259230"/>
                <a:gd name="connsiteX31" fmla="*/ 1975715 w 2209078"/>
                <a:gd name="connsiteY31" fmla="*/ 992280 h 3259230"/>
                <a:gd name="connsiteX32" fmla="*/ 1970953 w 2209078"/>
                <a:gd name="connsiteY32" fmla="*/ 1016092 h 3259230"/>
                <a:gd name="connsiteX33" fmla="*/ 1956665 w 2209078"/>
                <a:gd name="connsiteY33" fmla="*/ 1087530 h 3259230"/>
                <a:gd name="connsiteX34" fmla="*/ 1947140 w 2209078"/>
                <a:gd name="connsiteY34" fmla="*/ 1116105 h 3259230"/>
                <a:gd name="connsiteX35" fmla="*/ 1937615 w 2209078"/>
                <a:gd name="connsiteY35" fmla="*/ 1144680 h 3259230"/>
                <a:gd name="connsiteX36" fmla="*/ 1923328 w 2209078"/>
                <a:gd name="connsiteY36" fmla="*/ 1187542 h 3259230"/>
                <a:gd name="connsiteX37" fmla="*/ 1918565 w 2209078"/>
                <a:gd name="connsiteY37" fmla="*/ 1201830 h 3259230"/>
                <a:gd name="connsiteX38" fmla="*/ 1885228 w 2209078"/>
                <a:gd name="connsiteY38" fmla="*/ 1244692 h 3259230"/>
                <a:gd name="connsiteX39" fmla="*/ 1875703 w 2209078"/>
                <a:gd name="connsiteY39" fmla="*/ 1258980 h 3259230"/>
                <a:gd name="connsiteX40" fmla="*/ 1847128 w 2209078"/>
                <a:gd name="connsiteY40" fmla="*/ 1278030 h 3259230"/>
                <a:gd name="connsiteX41" fmla="*/ 1837603 w 2209078"/>
                <a:gd name="connsiteY41" fmla="*/ 1292317 h 3259230"/>
                <a:gd name="connsiteX42" fmla="*/ 1809028 w 2209078"/>
                <a:gd name="connsiteY42" fmla="*/ 1311367 h 3259230"/>
                <a:gd name="connsiteX43" fmla="*/ 1799503 w 2209078"/>
                <a:gd name="connsiteY43" fmla="*/ 1325655 h 3259230"/>
                <a:gd name="connsiteX44" fmla="*/ 1785215 w 2209078"/>
                <a:gd name="connsiteY44" fmla="*/ 1335180 h 3259230"/>
                <a:gd name="connsiteX45" fmla="*/ 1775690 w 2209078"/>
                <a:gd name="connsiteY45" fmla="*/ 1378042 h 3259230"/>
                <a:gd name="connsiteX46" fmla="*/ 1789978 w 2209078"/>
                <a:gd name="connsiteY46" fmla="*/ 1406617 h 3259230"/>
                <a:gd name="connsiteX47" fmla="*/ 1804265 w 2209078"/>
                <a:gd name="connsiteY47" fmla="*/ 1416142 h 3259230"/>
                <a:gd name="connsiteX48" fmla="*/ 1842365 w 2209078"/>
                <a:gd name="connsiteY48" fmla="*/ 1439955 h 3259230"/>
                <a:gd name="connsiteX49" fmla="*/ 1856653 w 2209078"/>
                <a:gd name="connsiteY49" fmla="*/ 1444717 h 3259230"/>
                <a:gd name="connsiteX50" fmla="*/ 1866178 w 2209078"/>
                <a:gd name="connsiteY50" fmla="*/ 1459005 h 3259230"/>
                <a:gd name="connsiteX51" fmla="*/ 1899515 w 2209078"/>
                <a:gd name="connsiteY51" fmla="*/ 1497105 h 3259230"/>
                <a:gd name="connsiteX52" fmla="*/ 1918565 w 2209078"/>
                <a:gd name="connsiteY52" fmla="*/ 1539967 h 3259230"/>
                <a:gd name="connsiteX53" fmla="*/ 1932853 w 2209078"/>
                <a:gd name="connsiteY53" fmla="*/ 1544730 h 3259230"/>
                <a:gd name="connsiteX54" fmla="*/ 1937615 w 2209078"/>
                <a:gd name="connsiteY54" fmla="*/ 1559017 h 3259230"/>
                <a:gd name="connsiteX55" fmla="*/ 1966190 w 2209078"/>
                <a:gd name="connsiteY55" fmla="*/ 1578067 h 3259230"/>
                <a:gd name="connsiteX56" fmla="*/ 1985240 w 2209078"/>
                <a:gd name="connsiteY56" fmla="*/ 1620930 h 3259230"/>
                <a:gd name="connsiteX57" fmla="*/ 1999528 w 2209078"/>
                <a:gd name="connsiteY57" fmla="*/ 1630455 h 3259230"/>
                <a:gd name="connsiteX58" fmla="*/ 2047153 w 2209078"/>
                <a:gd name="connsiteY58" fmla="*/ 1644742 h 3259230"/>
                <a:gd name="connsiteX59" fmla="*/ 2061440 w 2209078"/>
                <a:gd name="connsiteY59" fmla="*/ 1649505 h 3259230"/>
                <a:gd name="connsiteX60" fmla="*/ 2090015 w 2209078"/>
                <a:gd name="connsiteY60" fmla="*/ 1663792 h 3259230"/>
                <a:gd name="connsiteX61" fmla="*/ 2132878 w 2209078"/>
                <a:gd name="connsiteY61" fmla="*/ 1692367 h 3259230"/>
                <a:gd name="connsiteX62" fmla="*/ 2147165 w 2209078"/>
                <a:gd name="connsiteY62" fmla="*/ 1701892 h 3259230"/>
                <a:gd name="connsiteX63" fmla="*/ 2156690 w 2209078"/>
                <a:gd name="connsiteY63" fmla="*/ 1716180 h 3259230"/>
                <a:gd name="connsiteX64" fmla="*/ 2170978 w 2209078"/>
                <a:gd name="connsiteY64" fmla="*/ 1725705 h 3259230"/>
                <a:gd name="connsiteX65" fmla="*/ 2180503 w 2209078"/>
                <a:gd name="connsiteY65" fmla="*/ 1754280 h 3259230"/>
                <a:gd name="connsiteX66" fmla="*/ 2185265 w 2209078"/>
                <a:gd name="connsiteY66" fmla="*/ 1768567 h 3259230"/>
                <a:gd name="connsiteX67" fmla="*/ 2190028 w 2209078"/>
                <a:gd name="connsiteY67" fmla="*/ 1782855 h 3259230"/>
                <a:gd name="connsiteX68" fmla="*/ 2194790 w 2209078"/>
                <a:gd name="connsiteY68" fmla="*/ 1806667 h 3259230"/>
                <a:gd name="connsiteX69" fmla="*/ 2199553 w 2209078"/>
                <a:gd name="connsiteY69" fmla="*/ 1820955 h 3259230"/>
                <a:gd name="connsiteX70" fmla="*/ 2209078 w 2209078"/>
                <a:gd name="connsiteY70" fmla="*/ 1859055 h 3259230"/>
                <a:gd name="connsiteX71" fmla="*/ 2199553 w 2209078"/>
                <a:gd name="connsiteY71" fmla="*/ 1935255 h 3259230"/>
                <a:gd name="connsiteX72" fmla="*/ 2190028 w 2209078"/>
                <a:gd name="connsiteY72" fmla="*/ 1963830 h 3259230"/>
                <a:gd name="connsiteX73" fmla="*/ 2185265 w 2209078"/>
                <a:gd name="connsiteY73" fmla="*/ 1978117 h 3259230"/>
                <a:gd name="connsiteX74" fmla="*/ 2166215 w 2209078"/>
                <a:gd name="connsiteY74" fmla="*/ 2006692 h 3259230"/>
                <a:gd name="connsiteX75" fmla="*/ 2151928 w 2209078"/>
                <a:gd name="connsiteY75" fmla="*/ 2035267 h 3259230"/>
                <a:gd name="connsiteX76" fmla="*/ 2137640 w 2209078"/>
                <a:gd name="connsiteY76" fmla="*/ 2044792 h 3259230"/>
                <a:gd name="connsiteX77" fmla="*/ 2128115 w 2209078"/>
                <a:gd name="connsiteY77" fmla="*/ 2059080 h 3259230"/>
                <a:gd name="connsiteX78" fmla="*/ 2113828 w 2209078"/>
                <a:gd name="connsiteY78" fmla="*/ 2063842 h 3259230"/>
                <a:gd name="connsiteX79" fmla="*/ 2051915 w 2209078"/>
                <a:gd name="connsiteY79" fmla="*/ 2078130 h 3259230"/>
                <a:gd name="connsiteX80" fmla="*/ 2037628 w 2209078"/>
                <a:gd name="connsiteY80" fmla="*/ 2092417 h 3259230"/>
                <a:gd name="connsiteX81" fmla="*/ 2023340 w 2209078"/>
                <a:gd name="connsiteY81" fmla="*/ 2101942 h 3259230"/>
                <a:gd name="connsiteX82" fmla="*/ 2004290 w 2209078"/>
                <a:gd name="connsiteY82" fmla="*/ 2130517 h 3259230"/>
                <a:gd name="connsiteX83" fmla="*/ 1975715 w 2209078"/>
                <a:gd name="connsiteY83" fmla="*/ 2173380 h 3259230"/>
                <a:gd name="connsiteX84" fmla="*/ 1956665 w 2209078"/>
                <a:gd name="connsiteY84" fmla="*/ 2201955 h 3259230"/>
                <a:gd name="connsiteX85" fmla="*/ 1947140 w 2209078"/>
                <a:gd name="connsiteY85" fmla="*/ 2216242 h 3259230"/>
                <a:gd name="connsiteX86" fmla="*/ 1918565 w 2209078"/>
                <a:gd name="connsiteY86" fmla="*/ 2273392 h 3259230"/>
                <a:gd name="connsiteX87" fmla="*/ 1909040 w 2209078"/>
                <a:gd name="connsiteY87" fmla="*/ 2287680 h 3259230"/>
                <a:gd name="connsiteX88" fmla="*/ 1899515 w 2209078"/>
                <a:gd name="connsiteY88" fmla="*/ 2316255 h 3259230"/>
                <a:gd name="connsiteX89" fmla="*/ 1894753 w 2209078"/>
                <a:gd name="connsiteY89" fmla="*/ 2330542 h 3259230"/>
                <a:gd name="connsiteX90" fmla="*/ 1904278 w 2209078"/>
                <a:gd name="connsiteY90" fmla="*/ 2363880 h 3259230"/>
                <a:gd name="connsiteX91" fmla="*/ 1913803 w 2209078"/>
                <a:gd name="connsiteY91" fmla="*/ 2392455 h 3259230"/>
                <a:gd name="connsiteX92" fmla="*/ 1918565 w 2209078"/>
                <a:gd name="connsiteY92" fmla="*/ 2406742 h 3259230"/>
                <a:gd name="connsiteX93" fmla="*/ 1928090 w 2209078"/>
                <a:gd name="connsiteY93" fmla="*/ 2449605 h 3259230"/>
                <a:gd name="connsiteX94" fmla="*/ 1937615 w 2209078"/>
                <a:gd name="connsiteY94" fmla="*/ 2463892 h 3259230"/>
                <a:gd name="connsiteX95" fmla="*/ 1947140 w 2209078"/>
                <a:gd name="connsiteY95" fmla="*/ 2492467 h 3259230"/>
                <a:gd name="connsiteX96" fmla="*/ 1970953 w 2209078"/>
                <a:gd name="connsiteY96" fmla="*/ 2535330 h 3259230"/>
                <a:gd name="connsiteX97" fmla="*/ 1966190 w 2209078"/>
                <a:gd name="connsiteY97" fmla="*/ 2678205 h 3259230"/>
                <a:gd name="connsiteX98" fmla="*/ 1966190 w 2209078"/>
                <a:gd name="connsiteY98" fmla="*/ 2721067 h 3259230"/>
                <a:gd name="connsiteX99" fmla="*/ 1966190 w 2209078"/>
                <a:gd name="connsiteY99" fmla="*/ 3025867 h 3259230"/>
                <a:gd name="connsiteX100" fmla="*/ 1961428 w 2209078"/>
                <a:gd name="connsiteY100" fmla="*/ 3059205 h 3259230"/>
                <a:gd name="connsiteX101" fmla="*/ 1951903 w 2209078"/>
                <a:gd name="connsiteY101" fmla="*/ 3125880 h 3259230"/>
                <a:gd name="connsiteX102" fmla="*/ 1947140 w 2209078"/>
                <a:gd name="connsiteY102" fmla="*/ 3140167 h 3259230"/>
                <a:gd name="connsiteX103" fmla="*/ 1928090 w 2209078"/>
                <a:gd name="connsiteY103" fmla="*/ 3168742 h 3259230"/>
                <a:gd name="connsiteX104" fmla="*/ 1923328 w 2209078"/>
                <a:gd name="connsiteY104" fmla="*/ 3183030 h 3259230"/>
                <a:gd name="connsiteX105" fmla="*/ 1880465 w 2209078"/>
                <a:gd name="connsiteY105" fmla="*/ 3202080 h 3259230"/>
                <a:gd name="connsiteX106" fmla="*/ 1837603 w 2209078"/>
                <a:gd name="connsiteY106" fmla="*/ 3225892 h 3259230"/>
                <a:gd name="connsiteX107" fmla="*/ 1823315 w 2209078"/>
                <a:gd name="connsiteY107" fmla="*/ 3235417 h 3259230"/>
                <a:gd name="connsiteX108" fmla="*/ 1785215 w 2209078"/>
                <a:gd name="connsiteY108" fmla="*/ 3244942 h 3259230"/>
                <a:gd name="connsiteX109" fmla="*/ 1689965 w 2209078"/>
                <a:gd name="connsiteY109" fmla="*/ 3254467 h 3259230"/>
                <a:gd name="connsiteX110" fmla="*/ 1670915 w 2209078"/>
                <a:gd name="connsiteY110" fmla="*/ 3259230 h 3259230"/>
                <a:gd name="connsiteX111" fmla="*/ 1609003 w 2209078"/>
                <a:gd name="connsiteY111" fmla="*/ 3254467 h 3259230"/>
                <a:gd name="connsiteX112" fmla="*/ 1575665 w 2209078"/>
                <a:gd name="connsiteY112" fmla="*/ 3244942 h 3259230"/>
                <a:gd name="connsiteX113" fmla="*/ 1542328 w 2209078"/>
                <a:gd name="connsiteY113" fmla="*/ 3240180 h 3259230"/>
                <a:gd name="connsiteX114" fmla="*/ 1528040 w 2209078"/>
                <a:gd name="connsiteY114" fmla="*/ 3235417 h 3259230"/>
                <a:gd name="connsiteX115" fmla="*/ 1475653 w 2209078"/>
                <a:gd name="connsiteY115" fmla="*/ 3225892 h 3259230"/>
                <a:gd name="connsiteX116" fmla="*/ 1456603 w 2209078"/>
                <a:gd name="connsiteY116" fmla="*/ 3221130 h 3259230"/>
                <a:gd name="connsiteX117" fmla="*/ 1428028 w 2209078"/>
                <a:gd name="connsiteY117" fmla="*/ 3211605 h 3259230"/>
                <a:gd name="connsiteX118" fmla="*/ 1399453 w 2209078"/>
                <a:gd name="connsiteY118" fmla="*/ 3197317 h 3259230"/>
                <a:gd name="connsiteX119" fmla="*/ 1370878 w 2209078"/>
                <a:gd name="connsiteY119" fmla="*/ 3183030 h 3259230"/>
                <a:gd name="connsiteX120" fmla="*/ 1356590 w 2209078"/>
                <a:gd name="connsiteY120" fmla="*/ 3173505 h 3259230"/>
                <a:gd name="connsiteX121" fmla="*/ 1347065 w 2209078"/>
                <a:gd name="connsiteY121" fmla="*/ 3144930 h 3259230"/>
                <a:gd name="connsiteX122" fmla="*/ 1347065 w 2209078"/>
                <a:gd name="connsiteY122" fmla="*/ 3002055 h 3259230"/>
                <a:gd name="connsiteX123" fmla="*/ 1337540 w 2209078"/>
                <a:gd name="connsiteY123" fmla="*/ 2968717 h 3259230"/>
                <a:gd name="connsiteX124" fmla="*/ 1342303 w 2209078"/>
                <a:gd name="connsiteY124" fmla="*/ 2911567 h 3259230"/>
                <a:gd name="connsiteX125" fmla="*/ 1351828 w 2209078"/>
                <a:gd name="connsiteY125" fmla="*/ 2868705 h 3259230"/>
                <a:gd name="connsiteX126" fmla="*/ 1347065 w 2209078"/>
                <a:gd name="connsiteY126" fmla="*/ 2792505 h 3259230"/>
                <a:gd name="connsiteX127" fmla="*/ 1351828 w 2209078"/>
                <a:gd name="connsiteY127" fmla="*/ 2730592 h 3259230"/>
                <a:gd name="connsiteX128" fmla="*/ 1351828 w 2209078"/>
                <a:gd name="connsiteY128" fmla="*/ 2659155 h 3259230"/>
                <a:gd name="connsiteX129" fmla="*/ 1342303 w 2209078"/>
                <a:gd name="connsiteY129" fmla="*/ 2592480 h 3259230"/>
                <a:gd name="connsiteX130" fmla="*/ 1337540 w 2209078"/>
                <a:gd name="connsiteY130" fmla="*/ 2578192 h 3259230"/>
                <a:gd name="connsiteX131" fmla="*/ 1342303 w 2209078"/>
                <a:gd name="connsiteY131" fmla="*/ 2521042 h 3259230"/>
                <a:gd name="connsiteX132" fmla="*/ 1347065 w 2209078"/>
                <a:gd name="connsiteY132" fmla="*/ 2506755 h 3259230"/>
                <a:gd name="connsiteX133" fmla="*/ 1361353 w 2209078"/>
                <a:gd name="connsiteY133" fmla="*/ 2459130 h 3259230"/>
                <a:gd name="connsiteX134" fmla="*/ 1366115 w 2209078"/>
                <a:gd name="connsiteY134" fmla="*/ 2444842 h 3259230"/>
                <a:gd name="connsiteX135" fmla="*/ 1385165 w 2209078"/>
                <a:gd name="connsiteY135" fmla="*/ 2416267 h 3259230"/>
                <a:gd name="connsiteX136" fmla="*/ 1399453 w 2209078"/>
                <a:gd name="connsiteY136" fmla="*/ 2368642 h 3259230"/>
                <a:gd name="connsiteX137" fmla="*/ 1404215 w 2209078"/>
                <a:gd name="connsiteY137" fmla="*/ 2354355 h 3259230"/>
                <a:gd name="connsiteX138" fmla="*/ 1389928 w 2209078"/>
                <a:gd name="connsiteY138" fmla="*/ 2297205 h 3259230"/>
                <a:gd name="connsiteX139" fmla="*/ 1380403 w 2209078"/>
                <a:gd name="connsiteY139" fmla="*/ 2282917 h 3259230"/>
                <a:gd name="connsiteX140" fmla="*/ 1370878 w 2209078"/>
                <a:gd name="connsiteY140" fmla="*/ 2240055 h 3259230"/>
                <a:gd name="connsiteX141" fmla="*/ 1366115 w 2209078"/>
                <a:gd name="connsiteY141" fmla="*/ 2197192 h 3259230"/>
                <a:gd name="connsiteX142" fmla="*/ 1356590 w 2209078"/>
                <a:gd name="connsiteY142" fmla="*/ 2163855 h 3259230"/>
                <a:gd name="connsiteX143" fmla="*/ 1361353 w 2209078"/>
                <a:gd name="connsiteY143" fmla="*/ 2059080 h 3259230"/>
                <a:gd name="connsiteX144" fmla="*/ 1370878 w 2209078"/>
                <a:gd name="connsiteY144" fmla="*/ 2011455 h 3259230"/>
                <a:gd name="connsiteX145" fmla="*/ 1366115 w 2209078"/>
                <a:gd name="connsiteY145" fmla="*/ 1959067 h 3259230"/>
                <a:gd name="connsiteX146" fmla="*/ 1323253 w 2209078"/>
                <a:gd name="connsiteY146" fmla="*/ 1935255 h 3259230"/>
                <a:gd name="connsiteX147" fmla="*/ 1308965 w 2209078"/>
                <a:gd name="connsiteY147" fmla="*/ 1940017 h 3259230"/>
                <a:gd name="connsiteX148" fmla="*/ 1270865 w 2209078"/>
                <a:gd name="connsiteY148" fmla="*/ 1930492 h 3259230"/>
                <a:gd name="connsiteX149" fmla="*/ 1256578 w 2209078"/>
                <a:gd name="connsiteY149" fmla="*/ 1920967 h 3259230"/>
                <a:gd name="connsiteX150" fmla="*/ 1228003 w 2209078"/>
                <a:gd name="connsiteY150" fmla="*/ 1911442 h 3259230"/>
                <a:gd name="connsiteX151" fmla="*/ 1213715 w 2209078"/>
                <a:gd name="connsiteY151" fmla="*/ 1906680 h 3259230"/>
                <a:gd name="connsiteX152" fmla="*/ 1147040 w 2209078"/>
                <a:gd name="connsiteY152" fmla="*/ 1916205 h 3259230"/>
                <a:gd name="connsiteX153" fmla="*/ 1113703 w 2209078"/>
                <a:gd name="connsiteY153" fmla="*/ 1911442 h 3259230"/>
                <a:gd name="connsiteX154" fmla="*/ 1051790 w 2209078"/>
                <a:gd name="connsiteY154" fmla="*/ 1920967 h 3259230"/>
                <a:gd name="connsiteX155" fmla="*/ 989878 w 2209078"/>
                <a:gd name="connsiteY155" fmla="*/ 1916205 h 3259230"/>
                <a:gd name="connsiteX156" fmla="*/ 975590 w 2209078"/>
                <a:gd name="connsiteY156" fmla="*/ 1911442 h 3259230"/>
                <a:gd name="connsiteX157" fmla="*/ 961303 w 2209078"/>
                <a:gd name="connsiteY157" fmla="*/ 1901917 h 3259230"/>
                <a:gd name="connsiteX158" fmla="*/ 942253 w 2209078"/>
                <a:gd name="connsiteY158" fmla="*/ 1897155 h 3259230"/>
                <a:gd name="connsiteX159" fmla="*/ 913678 w 2209078"/>
                <a:gd name="connsiteY159" fmla="*/ 1901917 h 3259230"/>
                <a:gd name="connsiteX160" fmla="*/ 885103 w 2209078"/>
                <a:gd name="connsiteY160" fmla="*/ 1887630 h 3259230"/>
                <a:gd name="connsiteX161" fmla="*/ 813665 w 2209078"/>
                <a:gd name="connsiteY161" fmla="*/ 1892392 h 3259230"/>
                <a:gd name="connsiteX162" fmla="*/ 770803 w 2209078"/>
                <a:gd name="connsiteY162" fmla="*/ 1868580 h 3259230"/>
                <a:gd name="connsiteX163" fmla="*/ 704128 w 2209078"/>
                <a:gd name="connsiteY163" fmla="*/ 1849530 h 3259230"/>
                <a:gd name="connsiteX164" fmla="*/ 666028 w 2209078"/>
                <a:gd name="connsiteY164" fmla="*/ 1844767 h 3259230"/>
                <a:gd name="connsiteX165" fmla="*/ 623165 w 2209078"/>
                <a:gd name="connsiteY165" fmla="*/ 1849530 h 3259230"/>
                <a:gd name="connsiteX166" fmla="*/ 523153 w 2209078"/>
                <a:gd name="connsiteY166" fmla="*/ 1840005 h 3259230"/>
                <a:gd name="connsiteX167" fmla="*/ 451715 w 2209078"/>
                <a:gd name="connsiteY167" fmla="*/ 1830480 h 3259230"/>
                <a:gd name="connsiteX168" fmla="*/ 351703 w 2209078"/>
                <a:gd name="connsiteY168" fmla="*/ 1840005 h 3259230"/>
                <a:gd name="connsiteX169" fmla="*/ 304078 w 2209078"/>
                <a:gd name="connsiteY169" fmla="*/ 1849530 h 3259230"/>
                <a:gd name="connsiteX170" fmla="*/ 265978 w 2209078"/>
                <a:gd name="connsiteY170" fmla="*/ 1859055 h 3259230"/>
                <a:gd name="connsiteX171" fmla="*/ 237403 w 2209078"/>
                <a:gd name="connsiteY171" fmla="*/ 1868580 h 3259230"/>
                <a:gd name="connsiteX172" fmla="*/ 208828 w 2209078"/>
                <a:gd name="connsiteY172" fmla="*/ 1873342 h 3259230"/>
                <a:gd name="connsiteX173" fmla="*/ 180253 w 2209078"/>
                <a:gd name="connsiteY173" fmla="*/ 1863817 h 3259230"/>
                <a:gd name="connsiteX174" fmla="*/ 165965 w 2209078"/>
                <a:gd name="connsiteY174" fmla="*/ 1859055 h 3259230"/>
                <a:gd name="connsiteX175" fmla="*/ 137390 w 2209078"/>
                <a:gd name="connsiteY175" fmla="*/ 1840005 h 3259230"/>
                <a:gd name="connsiteX176" fmla="*/ 118340 w 2209078"/>
                <a:gd name="connsiteY176" fmla="*/ 1811430 h 3259230"/>
                <a:gd name="connsiteX177" fmla="*/ 15 w 2209078"/>
                <a:gd name="connsiteY177" fmla="*/ 1773330 h 3259230"/>
                <a:gd name="connsiteX178" fmla="*/ 127673 w 2209078"/>
                <a:gd name="connsiteY178" fmla="*/ 1744755 h 3259230"/>
                <a:gd name="connsiteX179" fmla="*/ 127736 w 2209078"/>
                <a:gd name="connsiteY179" fmla="*/ 1716180 h 3259230"/>
                <a:gd name="connsiteX180" fmla="*/ 134866 w 2209078"/>
                <a:gd name="connsiteY180" fmla="*/ 1678079 h 3259230"/>
                <a:gd name="connsiteX181" fmla="*/ 146915 w 2209078"/>
                <a:gd name="connsiteY181" fmla="*/ 1649505 h 3259230"/>
                <a:gd name="connsiteX182" fmla="*/ 175490 w 2209078"/>
                <a:gd name="connsiteY182" fmla="*/ 1630455 h 3259230"/>
                <a:gd name="connsiteX183" fmla="*/ 194540 w 2209078"/>
                <a:gd name="connsiteY183" fmla="*/ 1616167 h 3259230"/>
                <a:gd name="connsiteX184" fmla="*/ 227878 w 2209078"/>
                <a:gd name="connsiteY184" fmla="*/ 1606642 h 3259230"/>
                <a:gd name="connsiteX185" fmla="*/ 270740 w 2209078"/>
                <a:gd name="connsiteY185" fmla="*/ 1597117 h 3259230"/>
                <a:gd name="connsiteX186" fmla="*/ 342178 w 2209078"/>
                <a:gd name="connsiteY186" fmla="*/ 1611405 h 3259230"/>
                <a:gd name="connsiteX187" fmla="*/ 356465 w 2209078"/>
                <a:gd name="connsiteY187" fmla="*/ 1620930 h 3259230"/>
                <a:gd name="connsiteX188" fmla="*/ 385040 w 2209078"/>
                <a:gd name="connsiteY188" fmla="*/ 1630455 h 3259230"/>
                <a:gd name="connsiteX189" fmla="*/ 561253 w 2209078"/>
                <a:gd name="connsiteY189" fmla="*/ 1620930 h 3259230"/>
                <a:gd name="connsiteX190" fmla="*/ 594590 w 2209078"/>
                <a:gd name="connsiteY190" fmla="*/ 1611405 h 3259230"/>
                <a:gd name="connsiteX191" fmla="*/ 613640 w 2209078"/>
                <a:gd name="connsiteY191" fmla="*/ 1606642 h 3259230"/>
                <a:gd name="connsiteX192" fmla="*/ 694603 w 2209078"/>
                <a:gd name="connsiteY192" fmla="*/ 1592355 h 3259230"/>
                <a:gd name="connsiteX193" fmla="*/ 756515 w 2209078"/>
                <a:gd name="connsiteY193" fmla="*/ 1582830 h 3259230"/>
                <a:gd name="connsiteX194" fmla="*/ 975590 w 2209078"/>
                <a:gd name="connsiteY194" fmla="*/ 1573305 h 3259230"/>
                <a:gd name="connsiteX195" fmla="*/ 1004165 w 2209078"/>
                <a:gd name="connsiteY195" fmla="*/ 1559017 h 3259230"/>
                <a:gd name="connsiteX196" fmla="*/ 1042265 w 2209078"/>
                <a:gd name="connsiteY196" fmla="*/ 1549492 h 3259230"/>
                <a:gd name="connsiteX197" fmla="*/ 1108940 w 2209078"/>
                <a:gd name="connsiteY197" fmla="*/ 1554255 h 3259230"/>
                <a:gd name="connsiteX198" fmla="*/ 1132753 w 2209078"/>
                <a:gd name="connsiteY198" fmla="*/ 1559017 h 3259230"/>
                <a:gd name="connsiteX199" fmla="*/ 1185140 w 2209078"/>
                <a:gd name="connsiteY199" fmla="*/ 1563780 h 3259230"/>
                <a:gd name="connsiteX200" fmla="*/ 1223240 w 2209078"/>
                <a:gd name="connsiteY200" fmla="*/ 1554255 h 3259230"/>
                <a:gd name="connsiteX201" fmla="*/ 1275628 w 2209078"/>
                <a:gd name="connsiteY201" fmla="*/ 1539967 h 3259230"/>
                <a:gd name="connsiteX202" fmla="*/ 1342303 w 2209078"/>
                <a:gd name="connsiteY202" fmla="*/ 1535205 h 3259230"/>
                <a:gd name="connsiteX203" fmla="*/ 1389928 w 2209078"/>
                <a:gd name="connsiteY203" fmla="*/ 1530442 h 3259230"/>
                <a:gd name="connsiteX204" fmla="*/ 1404215 w 2209078"/>
                <a:gd name="connsiteY204" fmla="*/ 1525680 h 3259230"/>
                <a:gd name="connsiteX205" fmla="*/ 1408978 w 2209078"/>
                <a:gd name="connsiteY205" fmla="*/ 1511392 h 3259230"/>
                <a:gd name="connsiteX206" fmla="*/ 1418503 w 2209078"/>
                <a:gd name="connsiteY206" fmla="*/ 1497105 h 3259230"/>
                <a:gd name="connsiteX207" fmla="*/ 1447078 w 2209078"/>
                <a:gd name="connsiteY207" fmla="*/ 1473292 h 3259230"/>
                <a:gd name="connsiteX208" fmla="*/ 1456603 w 2209078"/>
                <a:gd name="connsiteY208" fmla="*/ 1459005 h 3259230"/>
                <a:gd name="connsiteX209" fmla="*/ 1485178 w 2209078"/>
                <a:gd name="connsiteY209" fmla="*/ 1439955 h 3259230"/>
                <a:gd name="connsiteX210" fmla="*/ 1513753 w 2209078"/>
                <a:gd name="connsiteY210" fmla="*/ 1430430 h 3259230"/>
                <a:gd name="connsiteX211" fmla="*/ 1542328 w 2209078"/>
                <a:gd name="connsiteY211" fmla="*/ 1406617 h 3259230"/>
                <a:gd name="connsiteX212" fmla="*/ 1551853 w 2209078"/>
                <a:gd name="connsiteY212" fmla="*/ 1378042 h 3259230"/>
                <a:gd name="connsiteX213" fmla="*/ 1532803 w 2209078"/>
                <a:gd name="connsiteY213" fmla="*/ 1325655 h 3259230"/>
                <a:gd name="connsiteX214" fmla="*/ 1504228 w 2209078"/>
                <a:gd name="connsiteY214" fmla="*/ 1301842 h 3259230"/>
                <a:gd name="connsiteX215" fmla="*/ 1494703 w 2209078"/>
                <a:gd name="connsiteY215" fmla="*/ 1287555 h 3259230"/>
                <a:gd name="connsiteX216" fmla="*/ 1480415 w 2209078"/>
                <a:gd name="connsiteY216" fmla="*/ 1268505 h 3259230"/>
                <a:gd name="connsiteX217" fmla="*/ 1461365 w 2209078"/>
                <a:gd name="connsiteY217" fmla="*/ 1239930 h 3259230"/>
                <a:gd name="connsiteX218" fmla="*/ 1447078 w 2209078"/>
                <a:gd name="connsiteY218" fmla="*/ 1230405 h 3259230"/>
                <a:gd name="connsiteX219" fmla="*/ 1432790 w 2209078"/>
                <a:gd name="connsiteY219" fmla="*/ 1201830 h 3259230"/>
                <a:gd name="connsiteX220" fmla="*/ 1423265 w 2209078"/>
                <a:gd name="connsiteY220" fmla="*/ 1173255 h 3259230"/>
                <a:gd name="connsiteX221" fmla="*/ 1418503 w 2209078"/>
                <a:gd name="connsiteY221" fmla="*/ 1158967 h 3259230"/>
                <a:gd name="connsiteX222" fmla="*/ 1413740 w 2209078"/>
                <a:gd name="connsiteY222" fmla="*/ 1144680 h 3259230"/>
                <a:gd name="connsiteX223" fmla="*/ 1404215 w 2209078"/>
                <a:gd name="connsiteY223" fmla="*/ 1111342 h 3259230"/>
                <a:gd name="connsiteX224" fmla="*/ 1389928 w 2209078"/>
                <a:gd name="connsiteY224" fmla="*/ 1101817 h 3259230"/>
                <a:gd name="connsiteX225" fmla="*/ 1366115 w 2209078"/>
                <a:gd name="connsiteY225" fmla="*/ 1106580 h 3259230"/>
                <a:gd name="connsiteX226" fmla="*/ 1289915 w 2209078"/>
                <a:gd name="connsiteY226" fmla="*/ 1097055 h 3259230"/>
                <a:gd name="connsiteX227" fmla="*/ 1280390 w 2209078"/>
                <a:gd name="connsiteY227" fmla="*/ 1068480 h 3259230"/>
                <a:gd name="connsiteX228" fmla="*/ 1285153 w 2209078"/>
                <a:gd name="connsiteY228" fmla="*/ 1006567 h 3259230"/>
                <a:gd name="connsiteX229" fmla="*/ 1294678 w 2209078"/>
                <a:gd name="connsiteY229" fmla="*/ 992280 h 3259230"/>
                <a:gd name="connsiteX230" fmla="*/ 1323253 w 2209078"/>
                <a:gd name="connsiteY230" fmla="*/ 968467 h 3259230"/>
                <a:gd name="connsiteX231" fmla="*/ 1337540 w 2209078"/>
                <a:gd name="connsiteY231" fmla="*/ 963705 h 3259230"/>
                <a:gd name="connsiteX232" fmla="*/ 1347065 w 2209078"/>
                <a:gd name="connsiteY232" fmla="*/ 949417 h 3259230"/>
                <a:gd name="connsiteX233" fmla="*/ 1375640 w 2209078"/>
                <a:gd name="connsiteY233" fmla="*/ 930367 h 3259230"/>
                <a:gd name="connsiteX234" fmla="*/ 1385165 w 2209078"/>
                <a:gd name="connsiteY234" fmla="*/ 901792 h 3259230"/>
                <a:gd name="connsiteX235" fmla="*/ 1389928 w 2209078"/>
                <a:gd name="connsiteY235" fmla="*/ 887505 h 3259230"/>
                <a:gd name="connsiteX236" fmla="*/ 1399453 w 2209078"/>
                <a:gd name="connsiteY236" fmla="*/ 873217 h 3259230"/>
                <a:gd name="connsiteX237" fmla="*/ 1394690 w 2209078"/>
                <a:gd name="connsiteY237" fmla="*/ 811305 h 3259230"/>
                <a:gd name="connsiteX238" fmla="*/ 1389928 w 2209078"/>
                <a:gd name="connsiteY238" fmla="*/ 797017 h 3259230"/>
                <a:gd name="connsiteX239" fmla="*/ 1375640 w 2209078"/>
                <a:gd name="connsiteY239" fmla="*/ 787492 h 3259230"/>
                <a:gd name="connsiteX240" fmla="*/ 1366115 w 2209078"/>
                <a:gd name="connsiteY240" fmla="*/ 758917 h 3259230"/>
                <a:gd name="connsiteX241" fmla="*/ 1361353 w 2209078"/>
                <a:gd name="connsiteY241" fmla="*/ 744630 h 3259230"/>
                <a:gd name="connsiteX242" fmla="*/ 1356590 w 2209078"/>
                <a:gd name="connsiteY242" fmla="*/ 725580 h 3259230"/>
                <a:gd name="connsiteX243" fmla="*/ 1351828 w 2209078"/>
                <a:gd name="connsiteY243" fmla="*/ 687480 h 3259230"/>
                <a:gd name="connsiteX244" fmla="*/ 1347065 w 2209078"/>
                <a:gd name="connsiteY244" fmla="*/ 673192 h 3259230"/>
                <a:gd name="connsiteX245" fmla="*/ 1337540 w 2209078"/>
                <a:gd name="connsiteY245" fmla="*/ 630330 h 3259230"/>
                <a:gd name="connsiteX246" fmla="*/ 1342303 w 2209078"/>
                <a:gd name="connsiteY246" fmla="*/ 596992 h 3259230"/>
                <a:gd name="connsiteX247" fmla="*/ 1347065 w 2209078"/>
                <a:gd name="connsiteY247" fmla="*/ 582705 h 3259230"/>
                <a:gd name="connsiteX248" fmla="*/ 1366115 w 2209078"/>
                <a:gd name="connsiteY248" fmla="*/ 577942 h 3259230"/>
                <a:gd name="connsiteX249" fmla="*/ 1389928 w 2209078"/>
                <a:gd name="connsiteY249" fmla="*/ 554130 h 3259230"/>
                <a:gd name="connsiteX250" fmla="*/ 1418503 w 2209078"/>
                <a:gd name="connsiteY250" fmla="*/ 525555 h 3259230"/>
                <a:gd name="connsiteX251" fmla="*/ 1423265 w 2209078"/>
                <a:gd name="connsiteY251" fmla="*/ 511267 h 3259230"/>
                <a:gd name="connsiteX252" fmla="*/ 1432790 w 2209078"/>
                <a:gd name="connsiteY252" fmla="*/ 496980 h 3259230"/>
                <a:gd name="connsiteX253" fmla="*/ 1437553 w 2209078"/>
                <a:gd name="connsiteY253" fmla="*/ 477930 h 3259230"/>
                <a:gd name="connsiteX254" fmla="*/ 1461365 w 2209078"/>
                <a:gd name="connsiteY254" fmla="*/ 411255 h 3259230"/>
                <a:gd name="connsiteX255" fmla="*/ 1470890 w 2209078"/>
                <a:gd name="connsiteY255" fmla="*/ 311242 h 3259230"/>
                <a:gd name="connsiteX256" fmla="*/ 1480415 w 2209078"/>
                <a:gd name="connsiteY256" fmla="*/ 268380 h 3259230"/>
                <a:gd name="connsiteX257" fmla="*/ 1485178 w 2209078"/>
                <a:gd name="connsiteY257" fmla="*/ 235042 h 3259230"/>
                <a:gd name="connsiteX258" fmla="*/ 1494703 w 2209078"/>
                <a:gd name="connsiteY258" fmla="*/ 206467 h 3259230"/>
                <a:gd name="connsiteX259" fmla="*/ 1499465 w 2209078"/>
                <a:gd name="connsiteY259" fmla="*/ 187417 h 3259230"/>
                <a:gd name="connsiteX260" fmla="*/ 1508990 w 2209078"/>
                <a:gd name="connsiteY260" fmla="*/ 92167 h 3259230"/>
                <a:gd name="connsiteX261" fmla="*/ 1532803 w 2209078"/>
                <a:gd name="connsiteY261" fmla="*/ 44542 h 3259230"/>
                <a:gd name="connsiteX262" fmla="*/ 1561378 w 2209078"/>
                <a:gd name="connsiteY262" fmla="*/ 20730 h 3259230"/>
                <a:gd name="connsiteX263" fmla="*/ 1589953 w 2209078"/>
                <a:gd name="connsiteY263" fmla="*/ 11205 h 3259230"/>
                <a:gd name="connsiteX264" fmla="*/ 1604240 w 2209078"/>
                <a:gd name="connsiteY264" fmla="*/ 6442 h 3259230"/>
                <a:gd name="connsiteX265" fmla="*/ 1618529 w 2209078"/>
                <a:gd name="connsiteY265" fmla="*/ 1680 h 3259230"/>
                <a:gd name="connsiteX266" fmla="*/ 1682485 w 2209078"/>
                <a:gd name="connsiteY266" fmla="*/ 1679 h 3259230"/>
                <a:gd name="connsiteX0" fmla="*/ 1564567 w 2091160"/>
                <a:gd name="connsiteY0" fmla="*/ 1679 h 3259230"/>
                <a:gd name="connsiteX1" fmla="*/ 1624435 w 2091160"/>
                <a:gd name="connsiteY1" fmla="*/ 42161 h 3259230"/>
                <a:gd name="connsiteX2" fmla="*/ 1638722 w 2091160"/>
                <a:gd name="connsiteY2" fmla="*/ 111217 h 3259230"/>
                <a:gd name="connsiteX3" fmla="*/ 1648247 w 2091160"/>
                <a:gd name="connsiteY3" fmla="*/ 154080 h 3259230"/>
                <a:gd name="connsiteX4" fmla="*/ 1657772 w 2091160"/>
                <a:gd name="connsiteY4" fmla="*/ 215992 h 3259230"/>
                <a:gd name="connsiteX5" fmla="*/ 1667297 w 2091160"/>
                <a:gd name="connsiteY5" fmla="*/ 249330 h 3259230"/>
                <a:gd name="connsiteX6" fmla="*/ 1681585 w 2091160"/>
                <a:gd name="connsiteY6" fmla="*/ 325530 h 3259230"/>
                <a:gd name="connsiteX7" fmla="*/ 1691110 w 2091160"/>
                <a:gd name="connsiteY7" fmla="*/ 354105 h 3259230"/>
                <a:gd name="connsiteX8" fmla="*/ 1695872 w 2091160"/>
                <a:gd name="connsiteY8" fmla="*/ 368392 h 3259230"/>
                <a:gd name="connsiteX9" fmla="*/ 1705397 w 2091160"/>
                <a:gd name="connsiteY9" fmla="*/ 382680 h 3259230"/>
                <a:gd name="connsiteX10" fmla="*/ 1714922 w 2091160"/>
                <a:gd name="connsiteY10" fmla="*/ 411255 h 3259230"/>
                <a:gd name="connsiteX11" fmla="*/ 1733972 w 2091160"/>
                <a:gd name="connsiteY11" fmla="*/ 439830 h 3259230"/>
                <a:gd name="connsiteX12" fmla="*/ 1738735 w 2091160"/>
                <a:gd name="connsiteY12" fmla="*/ 454117 h 3259230"/>
                <a:gd name="connsiteX13" fmla="*/ 1762547 w 2091160"/>
                <a:gd name="connsiteY13" fmla="*/ 482692 h 3259230"/>
                <a:gd name="connsiteX14" fmla="*/ 1776835 w 2091160"/>
                <a:gd name="connsiteY14" fmla="*/ 487455 h 3259230"/>
                <a:gd name="connsiteX15" fmla="*/ 1786360 w 2091160"/>
                <a:gd name="connsiteY15" fmla="*/ 501742 h 3259230"/>
                <a:gd name="connsiteX16" fmla="*/ 1814935 w 2091160"/>
                <a:gd name="connsiteY16" fmla="*/ 520792 h 3259230"/>
                <a:gd name="connsiteX17" fmla="*/ 1843510 w 2091160"/>
                <a:gd name="connsiteY17" fmla="*/ 563655 h 3259230"/>
                <a:gd name="connsiteX18" fmla="*/ 1853035 w 2091160"/>
                <a:gd name="connsiteY18" fmla="*/ 577942 h 3259230"/>
                <a:gd name="connsiteX19" fmla="*/ 1848272 w 2091160"/>
                <a:gd name="connsiteY19" fmla="*/ 611280 h 3259230"/>
                <a:gd name="connsiteX20" fmla="*/ 1838747 w 2091160"/>
                <a:gd name="connsiteY20" fmla="*/ 673192 h 3259230"/>
                <a:gd name="connsiteX21" fmla="*/ 1829222 w 2091160"/>
                <a:gd name="connsiteY21" fmla="*/ 701767 h 3259230"/>
                <a:gd name="connsiteX22" fmla="*/ 1819697 w 2091160"/>
                <a:gd name="connsiteY22" fmla="*/ 716055 h 3259230"/>
                <a:gd name="connsiteX23" fmla="*/ 1814935 w 2091160"/>
                <a:gd name="connsiteY23" fmla="*/ 735105 h 3259230"/>
                <a:gd name="connsiteX24" fmla="*/ 1810172 w 2091160"/>
                <a:gd name="connsiteY24" fmla="*/ 749392 h 3259230"/>
                <a:gd name="connsiteX25" fmla="*/ 1814935 w 2091160"/>
                <a:gd name="connsiteY25" fmla="*/ 777967 h 3259230"/>
                <a:gd name="connsiteX26" fmla="*/ 1824460 w 2091160"/>
                <a:gd name="connsiteY26" fmla="*/ 806542 h 3259230"/>
                <a:gd name="connsiteX27" fmla="*/ 1829222 w 2091160"/>
                <a:gd name="connsiteY27" fmla="*/ 820830 h 3259230"/>
                <a:gd name="connsiteX28" fmla="*/ 1838747 w 2091160"/>
                <a:gd name="connsiteY28" fmla="*/ 835117 h 3259230"/>
                <a:gd name="connsiteX29" fmla="*/ 1843510 w 2091160"/>
                <a:gd name="connsiteY29" fmla="*/ 854167 h 3259230"/>
                <a:gd name="connsiteX30" fmla="*/ 1853035 w 2091160"/>
                <a:gd name="connsiteY30" fmla="*/ 954180 h 3259230"/>
                <a:gd name="connsiteX31" fmla="*/ 1857797 w 2091160"/>
                <a:gd name="connsiteY31" fmla="*/ 992280 h 3259230"/>
                <a:gd name="connsiteX32" fmla="*/ 1853035 w 2091160"/>
                <a:gd name="connsiteY32" fmla="*/ 1016092 h 3259230"/>
                <a:gd name="connsiteX33" fmla="*/ 1838747 w 2091160"/>
                <a:gd name="connsiteY33" fmla="*/ 1087530 h 3259230"/>
                <a:gd name="connsiteX34" fmla="*/ 1829222 w 2091160"/>
                <a:gd name="connsiteY34" fmla="*/ 1116105 h 3259230"/>
                <a:gd name="connsiteX35" fmla="*/ 1819697 w 2091160"/>
                <a:gd name="connsiteY35" fmla="*/ 1144680 h 3259230"/>
                <a:gd name="connsiteX36" fmla="*/ 1805410 w 2091160"/>
                <a:gd name="connsiteY36" fmla="*/ 1187542 h 3259230"/>
                <a:gd name="connsiteX37" fmla="*/ 1800647 w 2091160"/>
                <a:gd name="connsiteY37" fmla="*/ 1201830 h 3259230"/>
                <a:gd name="connsiteX38" fmla="*/ 1767310 w 2091160"/>
                <a:gd name="connsiteY38" fmla="*/ 1244692 h 3259230"/>
                <a:gd name="connsiteX39" fmla="*/ 1757785 w 2091160"/>
                <a:gd name="connsiteY39" fmla="*/ 1258980 h 3259230"/>
                <a:gd name="connsiteX40" fmla="*/ 1729210 w 2091160"/>
                <a:gd name="connsiteY40" fmla="*/ 1278030 h 3259230"/>
                <a:gd name="connsiteX41" fmla="*/ 1719685 w 2091160"/>
                <a:gd name="connsiteY41" fmla="*/ 1292317 h 3259230"/>
                <a:gd name="connsiteX42" fmla="*/ 1691110 w 2091160"/>
                <a:gd name="connsiteY42" fmla="*/ 1311367 h 3259230"/>
                <a:gd name="connsiteX43" fmla="*/ 1681585 w 2091160"/>
                <a:gd name="connsiteY43" fmla="*/ 1325655 h 3259230"/>
                <a:gd name="connsiteX44" fmla="*/ 1667297 w 2091160"/>
                <a:gd name="connsiteY44" fmla="*/ 1335180 h 3259230"/>
                <a:gd name="connsiteX45" fmla="*/ 1657772 w 2091160"/>
                <a:gd name="connsiteY45" fmla="*/ 1378042 h 3259230"/>
                <a:gd name="connsiteX46" fmla="*/ 1672060 w 2091160"/>
                <a:gd name="connsiteY46" fmla="*/ 1406617 h 3259230"/>
                <a:gd name="connsiteX47" fmla="*/ 1686347 w 2091160"/>
                <a:gd name="connsiteY47" fmla="*/ 1416142 h 3259230"/>
                <a:gd name="connsiteX48" fmla="*/ 1724447 w 2091160"/>
                <a:gd name="connsiteY48" fmla="*/ 1439955 h 3259230"/>
                <a:gd name="connsiteX49" fmla="*/ 1738735 w 2091160"/>
                <a:gd name="connsiteY49" fmla="*/ 1444717 h 3259230"/>
                <a:gd name="connsiteX50" fmla="*/ 1748260 w 2091160"/>
                <a:gd name="connsiteY50" fmla="*/ 1459005 h 3259230"/>
                <a:gd name="connsiteX51" fmla="*/ 1781597 w 2091160"/>
                <a:gd name="connsiteY51" fmla="*/ 1497105 h 3259230"/>
                <a:gd name="connsiteX52" fmla="*/ 1800647 w 2091160"/>
                <a:gd name="connsiteY52" fmla="*/ 1539967 h 3259230"/>
                <a:gd name="connsiteX53" fmla="*/ 1814935 w 2091160"/>
                <a:gd name="connsiteY53" fmla="*/ 1544730 h 3259230"/>
                <a:gd name="connsiteX54" fmla="*/ 1819697 w 2091160"/>
                <a:gd name="connsiteY54" fmla="*/ 1559017 h 3259230"/>
                <a:gd name="connsiteX55" fmla="*/ 1848272 w 2091160"/>
                <a:gd name="connsiteY55" fmla="*/ 1578067 h 3259230"/>
                <a:gd name="connsiteX56" fmla="*/ 1867322 w 2091160"/>
                <a:gd name="connsiteY56" fmla="*/ 1620930 h 3259230"/>
                <a:gd name="connsiteX57" fmla="*/ 1881610 w 2091160"/>
                <a:gd name="connsiteY57" fmla="*/ 1630455 h 3259230"/>
                <a:gd name="connsiteX58" fmla="*/ 1929235 w 2091160"/>
                <a:gd name="connsiteY58" fmla="*/ 1644742 h 3259230"/>
                <a:gd name="connsiteX59" fmla="*/ 1943522 w 2091160"/>
                <a:gd name="connsiteY59" fmla="*/ 1649505 h 3259230"/>
                <a:gd name="connsiteX60" fmla="*/ 1972097 w 2091160"/>
                <a:gd name="connsiteY60" fmla="*/ 1663792 h 3259230"/>
                <a:gd name="connsiteX61" fmla="*/ 2014960 w 2091160"/>
                <a:gd name="connsiteY61" fmla="*/ 1692367 h 3259230"/>
                <a:gd name="connsiteX62" fmla="*/ 2029247 w 2091160"/>
                <a:gd name="connsiteY62" fmla="*/ 1701892 h 3259230"/>
                <a:gd name="connsiteX63" fmla="*/ 2038772 w 2091160"/>
                <a:gd name="connsiteY63" fmla="*/ 1716180 h 3259230"/>
                <a:gd name="connsiteX64" fmla="*/ 2053060 w 2091160"/>
                <a:gd name="connsiteY64" fmla="*/ 1725705 h 3259230"/>
                <a:gd name="connsiteX65" fmla="*/ 2062585 w 2091160"/>
                <a:gd name="connsiteY65" fmla="*/ 1754280 h 3259230"/>
                <a:gd name="connsiteX66" fmla="*/ 2067347 w 2091160"/>
                <a:gd name="connsiteY66" fmla="*/ 1768567 h 3259230"/>
                <a:gd name="connsiteX67" fmla="*/ 2072110 w 2091160"/>
                <a:gd name="connsiteY67" fmla="*/ 1782855 h 3259230"/>
                <a:gd name="connsiteX68" fmla="*/ 2076872 w 2091160"/>
                <a:gd name="connsiteY68" fmla="*/ 1806667 h 3259230"/>
                <a:gd name="connsiteX69" fmla="*/ 2081635 w 2091160"/>
                <a:gd name="connsiteY69" fmla="*/ 1820955 h 3259230"/>
                <a:gd name="connsiteX70" fmla="*/ 2091160 w 2091160"/>
                <a:gd name="connsiteY70" fmla="*/ 1859055 h 3259230"/>
                <a:gd name="connsiteX71" fmla="*/ 2081635 w 2091160"/>
                <a:gd name="connsiteY71" fmla="*/ 1935255 h 3259230"/>
                <a:gd name="connsiteX72" fmla="*/ 2072110 w 2091160"/>
                <a:gd name="connsiteY72" fmla="*/ 1963830 h 3259230"/>
                <a:gd name="connsiteX73" fmla="*/ 2067347 w 2091160"/>
                <a:gd name="connsiteY73" fmla="*/ 1978117 h 3259230"/>
                <a:gd name="connsiteX74" fmla="*/ 2048297 w 2091160"/>
                <a:gd name="connsiteY74" fmla="*/ 2006692 h 3259230"/>
                <a:gd name="connsiteX75" fmla="*/ 2034010 w 2091160"/>
                <a:gd name="connsiteY75" fmla="*/ 2035267 h 3259230"/>
                <a:gd name="connsiteX76" fmla="*/ 2019722 w 2091160"/>
                <a:gd name="connsiteY76" fmla="*/ 2044792 h 3259230"/>
                <a:gd name="connsiteX77" fmla="*/ 2010197 w 2091160"/>
                <a:gd name="connsiteY77" fmla="*/ 2059080 h 3259230"/>
                <a:gd name="connsiteX78" fmla="*/ 1995910 w 2091160"/>
                <a:gd name="connsiteY78" fmla="*/ 2063842 h 3259230"/>
                <a:gd name="connsiteX79" fmla="*/ 1933997 w 2091160"/>
                <a:gd name="connsiteY79" fmla="*/ 2078130 h 3259230"/>
                <a:gd name="connsiteX80" fmla="*/ 1919710 w 2091160"/>
                <a:gd name="connsiteY80" fmla="*/ 2092417 h 3259230"/>
                <a:gd name="connsiteX81" fmla="*/ 1905422 w 2091160"/>
                <a:gd name="connsiteY81" fmla="*/ 2101942 h 3259230"/>
                <a:gd name="connsiteX82" fmla="*/ 1886372 w 2091160"/>
                <a:gd name="connsiteY82" fmla="*/ 2130517 h 3259230"/>
                <a:gd name="connsiteX83" fmla="*/ 1857797 w 2091160"/>
                <a:gd name="connsiteY83" fmla="*/ 2173380 h 3259230"/>
                <a:gd name="connsiteX84" fmla="*/ 1838747 w 2091160"/>
                <a:gd name="connsiteY84" fmla="*/ 2201955 h 3259230"/>
                <a:gd name="connsiteX85" fmla="*/ 1829222 w 2091160"/>
                <a:gd name="connsiteY85" fmla="*/ 2216242 h 3259230"/>
                <a:gd name="connsiteX86" fmla="*/ 1800647 w 2091160"/>
                <a:gd name="connsiteY86" fmla="*/ 2273392 h 3259230"/>
                <a:gd name="connsiteX87" fmla="*/ 1791122 w 2091160"/>
                <a:gd name="connsiteY87" fmla="*/ 2287680 h 3259230"/>
                <a:gd name="connsiteX88" fmla="*/ 1781597 w 2091160"/>
                <a:gd name="connsiteY88" fmla="*/ 2316255 h 3259230"/>
                <a:gd name="connsiteX89" fmla="*/ 1776835 w 2091160"/>
                <a:gd name="connsiteY89" fmla="*/ 2330542 h 3259230"/>
                <a:gd name="connsiteX90" fmla="*/ 1786360 w 2091160"/>
                <a:gd name="connsiteY90" fmla="*/ 2363880 h 3259230"/>
                <a:gd name="connsiteX91" fmla="*/ 1795885 w 2091160"/>
                <a:gd name="connsiteY91" fmla="*/ 2392455 h 3259230"/>
                <a:gd name="connsiteX92" fmla="*/ 1800647 w 2091160"/>
                <a:gd name="connsiteY92" fmla="*/ 2406742 h 3259230"/>
                <a:gd name="connsiteX93" fmla="*/ 1810172 w 2091160"/>
                <a:gd name="connsiteY93" fmla="*/ 2449605 h 3259230"/>
                <a:gd name="connsiteX94" fmla="*/ 1819697 w 2091160"/>
                <a:gd name="connsiteY94" fmla="*/ 2463892 h 3259230"/>
                <a:gd name="connsiteX95" fmla="*/ 1829222 w 2091160"/>
                <a:gd name="connsiteY95" fmla="*/ 2492467 h 3259230"/>
                <a:gd name="connsiteX96" fmla="*/ 1853035 w 2091160"/>
                <a:gd name="connsiteY96" fmla="*/ 2535330 h 3259230"/>
                <a:gd name="connsiteX97" fmla="*/ 1848272 w 2091160"/>
                <a:gd name="connsiteY97" fmla="*/ 2678205 h 3259230"/>
                <a:gd name="connsiteX98" fmla="*/ 1848272 w 2091160"/>
                <a:gd name="connsiteY98" fmla="*/ 2721067 h 3259230"/>
                <a:gd name="connsiteX99" fmla="*/ 1848272 w 2091160"/>
                <a:gd name="connsiteY99" fmla="*/ 3025867 h 3259230"/>
                <a:gd name="connsiteX100" fmla="*/ 1843510 w 2091160"/>
                <a:gd name="connsiteY100" fmla="*/ 3059205 h 3259230"/>
                <a:gd name="connsiteX101" fmla="*/ 1833985 w 2091160"/>
                <a:gd name="connsiteY101" fmla="*/ 3125880 h 3259230"/>
                <a:gd name="connsiteX102" fmla="*/ 1829222 w 2091160"/>
                <a:gd name="connsiteY102" fmla="*/ 3140167 h 3259230"/>
                <a:gd name="connsiteX103" fmla="*/ 1810172 w 2091160"/>
                <a:gd name="connsiteY103" fmla="*/ 3168742 h 3259230"/>
                <a:gd name="connsiteX104" fmla="*/ 1805410 w 2091160"/>
                <a:gd name="connsiteY104" fmla="*/ 3183030 h 3259230"/>
                <a:gd name="connsiteX105" fmla="*/ 1762547 w 2091160"/>
                <a:gd name="connsiteY105" fmla="*/ 3202080 h 3259230"/>
                <a:gd name="connsiteX106" fmla="*/ 1719685 w 2091160"/>
                <a:gd name="connsiteY106" fmla="*/ 3225892 h 3259230"/>
                <a:gd name="connsiteX107" fmla="*/ 1705397 w 2091160"/>
                <a:gd name="connsiteY107" fmla="*/ 3235417 h 3259230"/>
                <a:gd name="connsiteX108" fmla="*/ 1667297 w 2091160"/>
                <a:gd name="connsiteY108" fmla="*/ 3244942 h 3259230"/>
                <a:gd name="connsiteX109" fmla="*/ 1572047 w 2091160"/>
                <a:gd name="connsiteY109" fmla="*/ 3254467 h 3259230"/>
                <a:gd name="connsiteX110" fmla="*/ 1552997 w 2091160"/>
                <a:gd name="connsiteY110" fmla="*/ 3259230 h 3259230"/>
                <a:gd name="connsiteX111" fmla="*/ 1491085 w 2091160"/>
                <a:gd name="connsiteY111" fmla="*/ 3254467 h 3259230"/>
                <a:gd name="connsiteX112" fmla="*/ 1457747 w 2091160"/>
                <a:gd name="connsiteY112" fmla="*/ 3244942 h 3259230"/>
                <a:gd name="connsiteX113" fmla="*/ 1424410 w 2091160"/>
                <a:gd name="connsiteY113" fmla="*/ 3240180 h 3259230"/>
                <a:gd name="connsiteX114" fmla="*/ 1410122 w 2091160"/>
                <a:gd name="connsiteY114" fmla="*/ 3235417 h 3259230"/>
                <a:gd name="connsiteX115" fmla="*/ 1357735 w 2091160"/>
                <a:gd name="connsiteY115" fmla="*/ 3225892 h 3259230"/>
                <a:gd name="connsiteX116" fmla="*/ 1338685 w 2091160"/>
                <a:gd name="connsiteY116" fmla="*/ 3221130 h 3259230"/>
                <a:gd name="connsiteX117" fmla="*/ 1310110 w 2091160"/>
                <a:gd name="connsiteY117" fmla="*/ 3211605 h 3259230"/>
                <a:gd name="connsiteX118" fmla="*/ 1281535 w 2091160"/>
                <a:gd name="connsiteY118" fmla="*/ 3197317 h 3259230"/>
                <a:gd name="connsiteX119" fmla="*/ 1252960 w 2091160"/>
                <a:gd name="connsiteY119" fmla="*/ 3183030 h 3259230"/>
                <a:gd name="connsiteX120" fmla="*/ 1238672 w 2091160"/>
                <a:gd name="connsiteY120" fmla="*/ 3173505 h 3259230"/>
                <a:gd name="connsiteX121" fmla="*/ 1229147 w 2091160"/>
                <a:gd name="connsiteY121" fmla="*/ 3144930 h 3259230"/>
                <a:gd name="connsiteX122" fmla="*/ 1229147 w 2091160"/>
                <a:gd name="connsiteY122" fmla="*/ 3002055 h 3259230"/>
                <a:gd name="connsiteX123" fmla="*/ 1219622 w 2091160"/>
                <a:gd name="connsiteY123" fmla="*/ 2968717 h 3259230"/>
                <a:gd name="connsiteX124" fmla="*/ 1224385 w 2091160"/>
                <a:gd name="connsiteY124" fmla="*/ 2911567 h 3259230"/>
                <a:gd name="connsiteX125" fmla="*/ 1233910 w 2091160"/>
                <a:gd name="connsiteY125" fmla="*/ 2868705 h 3259230"/>
                <a:gd name="connsiteX126" fmla="*/ 1229147 w 2091160"/>
                <a:gd name="connsiteY126" fmla="*/ 2792505 h 3259230"/>
                <a:gd name="connsiteX127" fmla="*/ 1233910 w 2091160"/>
                <a:gd name="connsiteY127" fmla="*/ 2730592 h 3259230"/>
                <a:gd name="connsiteX128" fmla="*/ 1233910 w 2091160"/>
                <a:gd name="connsiteY128" fmla="*/ 2659155 h 3259230"/>
                <a:gd name="connsiteX129" fmla="*/ 1224385 w 2091160"/>
                <a:gd name="connsiteY129" fmla="*/ 2592480 h 3259230"/>
                <a:gd name="connsiteX130" fmla="*/ 1219622 w 2091160"/>
                <a:gd name="connsiteY130" fmla="*/ 2578192 h 3259230"/>
                <a:gd name="connsiteX131" fmla="*/ 1224385 w 2091160"/>
                <a:gd name="connsiteY131" fmla="*/ 2521042 h 3259230"/>
                <a:gd name="connsiteX132" fmla="*/ 1229147 w 2091160"/>
                <a:gd name="connsiteY132" fmla="*/ 2506755 h 3259230"/>
                <a:gd name="connsiteX133" fmla="*/ 1243435 w 2091160"/>
                <a:gd name="connsiteY133" fmla="*/ 2459130 h 3259230"/>
                <a:gd name="connsiteX134" fmla="*/ 1248197 w 2091160"/>
                <a:gd name="connsiteY134" fmla="*/ 2444842 h 3259230"/>
                <a:gd name="connsiteX135" fmla="*/ 1267247 w 2091160"/>
                <a:gd name="connsiteY135" fmla="*/ 2416267 h 3259230"/>
                <a:gd name="connsiteX136" fmla="*/ 1281535 w 2091160"/>
                <a:gd name="connsiteY136" fmla="*/ 2368642 h 3259230"/>
                <a:gd name="connsiteX137" fmla="*/ 1286297 w 2091160"/>
                <a:gd name="connsiteY137" fmla="*/ 2354355 h 3259230"/>
                <a:gd name="connsiteX138" fmla="*/ 1272010 w 2091160"/>
                <a:gd name="connsiteY138" fmla="*/ 2297205 h 3259230"/>
                <a:gd name="connsiteX139" fmla="*/ 1262485 w 2091160"/>
                <a:gd name="connsiteY139" fmla="*/ 2282917 h 3259230"/>
                <a:gd name="connsiteX140" fmla="*/ 1252960 w 2091160"/>
                <a:gd name="connsiteY140" fmla="*/ 2240055 h 3259230"/>
                <a:gd name="connsiteX141" fmla="*/ 1248197 w 2091160"/>
                <a:gd name="connsiteY141" fmla="*/ 2197192 h 3259230"/>
                <a:gd name="connsiteX142" fmla="*/ 1238672 w 2091160"/>
                <a:gd name="connsiteY142" fmla="*/ 2163855 h 3259230"/>
                <a:gd name="connsiteX143" fmla="*/ 1243435 w 2091160"/>
                <a:gd name="connsiteY143" fmla="*/ 2059080 h 3259230"/>
                <a:gd name="connsiteX144" fmla="*/ 1252960 w 2091160"/>
                <a:gd name="connsiteY144" fmla="*/ 2011455 h 3259230"/>
                <a:gd name="connsiteX145" fmla="*/ 1248197 w 2091160"/>
                <a:gd name="connsiteY145" fmla="*/ 1959067 h 3259230"/>
                <a:gd name="connsiteX146" fmla="*/ 1205335 w 2091160"/>
                <a:gd name="connsiteY146" fmla="*/ 1935255 h 3259230"/>
                <a:gd name="connsiteX147" fmla="*/ 1191047 w 2091160"/>
                <a:gd name="connsiteY147" fmla="*/ 1940017 h 3259230"/>
                <a:gd name="connsiteX148" fmla="*/ 1152947 w 2091160"/>
                <a:gd name="connsiteY148" fmla="*/ 1930492 h 3259230"/>
                <a:gd name="connsiteX149" fmla="*/ 1138660 w 2091160"/>
                <a:gd name="connsiteY149" fmla="*/ 1920967 h 3259230"/>
                <a:gd name="connsiteX150" fmla="*/ 1110085 w 2091160"/>
                <a:gd name="connsiteY150" fmla="*/ 1911442 h 3259230"/>
                <a:gd name="connsiteX151" fmla="*/ 1095797 w 2091160"/>
                <a:gd name="connsiteY151" fmla="*/ 1906680 h 3259230"/>
                <a:gd name="connsiteX152" fmla="*/ 1029122 w 2091160"/>
                <a:gd name="connsiteY152" fmla="*/ 1916205 h 3259230"/>
                <a:gd name="connsiteX153" fmla="*/ 995785 w 2091160"/>
                <a:gd name="connsiteY153" fmla="*/ 1911442 h 3259230"/>
                <a:gd name="connsiteX154" fmla="*/ 933872 w 2091160"/>
                <a:gd name="connsiteY154" fmla="*/ 1920967 h 3259230"/>
                <a:gd name="connsiteX155" fmla="*/ 871960 w 2091160"/>
                <a:gd name="connsiteY155" fmla="*/ 1916205 h 3259230"/>
                <a:gd name="connsiteX156" fmla="*/ 857672 w 2091160"/>
                <a:gd name="connsiteY156" fmla="*/ 1911442 h 3259230"/>
                <a:gd name="connsiteX157" fmla="*/ 843385 w 2091160"/>
                <a:gd name="connsiteY157" fmla="*/ 1901917 h 3259230"/>
                <a:gd name="connsiteX158" fmla="*/ 824335 w 2091160"/>
                <a:gd name="connsiteY158" fmla="*/ 1897155 h 3259230"/>
                <a:gd name="connsiteX159" fmla="*/ 795760 w 2091160"/>
                <a:gd name="connsiteY159" fmla="*/ 1901917 h 3259230"/>
                <a:gd name="connsiteX160" fmla="*/ 767185 w 2091160"/>
                <a:gd name="connsiteY160" fmla="*/ 1887630 h 3259230"/>
                <a:gd name="connsiteX161" fmla="*/ 695747 w 2091160"/>
                <a:gd name="connsiteY161" fmla="*/ 1892392 h 3259230"/>
                <a:gd name="connsiteX162" fmla="*/ 652885 w 2091160"/>
                <a:gd name="connsiteY162" fmla="*/ 1868580 h 3259230"/>
                <a:gd name="connsiteX163" fmla="*/ 586210 w 2091160"/>
                <a:gd name="connsiteY163" fmla="*/ 1849530 h 3259230"/>
                <a:gd name="connsiteX164" fmla="*/ 548110 w 2091160"/>
                <a:gd name="connsiteY164" fmla="*/ 1844767 h 3259230"/>
                <a:gd name="connsiteX165" fmla="*/ 505247 w 2091160"/>
                <a:gd name="connsiteY165" fmla="*/ 1849530 h 3259230"/>
                <a:gd name="connsiteX166" fmla="*/ 405235 w 2091160"/>
                <a:gd name="connsiteY166" fmla="*/ 1840005 h 3259230"/>
                <a:gd name="connsiteX167" fmla="*/ 333797 w 2091160"/>
                <a:gd name="connsiteY167" fmla="*/ 1830480 h 3259230"/>
                <a:gd name="connsiteX168" fmla="*/ 233785 w 2091160"/>
                <a:gd name="connsiteY168" fmla="*/ 1840005 h 3259230"/>
                <a:gd name="connsiteX169" fmla="*/ 186160 w 2091160"/>
                <a:gd name="connsiteY169" fmla="*/ 1849530 h 3259230"/>
                <a:gd name="connsiteX170" fmla="*/ 148060 w 2091160"/>
                <a:gd name="connsiteY170" fmla="*/ 1859055 h 3259230"/>
                <a:gd name="connsiteX171" fmla="*/ 119485 w 2091160"/>
                <a:gd name="connsiteY171" fmla="*/ 1868580 h 3259230"/>
                <a:gd name="connsiteX172" fmla="*/ 90910 w 2091160"/>
                <a:gd name="connsiteY172" fmla="*/ 1873342 h 3259230"/>
                <a:gd name="connsiteX173" fmla="*/ 62335 w 2091160"/>
                <a:gd name="connsiteY173" fmla="*/ 1863817 h 3259230"/>
                <a:gd name="connsiteX174" fmla="*/ 48047 w 2091160"/>
                <a:gd name="connsiteY174" fmla="*/ 1859055 h 3259230"/>
                <a:gd name="connsiteX175" fmla="*/ 19472 w 2091160"/>
                <a:gd name="connsiteY175" fmla="*/ 1840005 h 3259230"/>
                <a:gd name="connsiteX176" fmla="*/ 422 w 2091160"/>
                <a:gd name="connsiteY176" fmla="*/ 1811430 h 3259230"/>
                <a:gd name="connsiteX177" fmla="*/ 14550 w 2091160"/>
                <a:gd name="connsiteY177" fmla="*/ 1773330 h 3259230"/>
                <a:gd name="connsiteX178" fmla="*/ 9755 w 2091160"/>
                <a:gd name="connsiteY178" fmla="*/ 1744755 h 3259230"/>
                <a:gd name="connsiteX179" fmla="*/ 9818 w 2091160"/>
                <a:gd name="connsiteY179" fmla="*/ 1716180 h 3259230"/>
                <a:gd name="connsiteX180" fmla="*/ 16948 w 2091160"/>
                <a:gd name="connsiteY180" fmla="*/ 1678079 h 3259230"/>
                <a:gd name="connsiteX181" fmla="*/ 28997 w 2091160"/>
                <a:gd name="connsiteY181" fmla="*/ 1649505 h 3259230"/>
                <a:gd name="connsiteX182" fmla="*/ 57572 w 2091160"/>
                <a:gd name="connsiteY182" fmla="*/ 1630455 h 3259230"/>
                <a:gd name="connsiteX183" fmla="*/ 76622 w 2091160"/>
                <a:gd name="connsiteY183" fmla="*/ 1616167 h 3259230"/>
                <a:gd name="connsiteX184" fmla="*/ 109960 w 2091160"/>
                <a:gd name="connsiteY184" fmla="*/ 1606642 h 3259230"/>
                <a:gd name="connsiteX185" fmla="*/ 152822 w 2091160"/>
                <a:gd name="connsiteY185" fmla="*/ 1597117 h 3259230"/>
                <a:gd name="connsiteX186" fmla="*/ 224260 w 2091160"/>
                <a:gd name="connsiteY186" fmla="*/ 1611405 h 3259230"/>
                <a:gd name="connsiteX187" fmla="*/ 238547 w 2091160"/>
                <a:gd name="connsiteY187" fmla="*/ 1620930 h 3259230"/>
                <a:gd name="connsiteX188" fmla="*/ 267122 w 2091160"/>
                <a:gd name="connsiteY188" fmla="*/ 1630455 h 3259230"/>
                <a:gd name="connsiteX189" fmla="*/ 443335 w 2091160"/>
                <a:gd name="connsiteY189" fmla="*/ 1620930 h 3259230"/>
                <a:gd name="connsiteX190" fmla="*/ 476672 w 2091160"/>
                <a:gd name="connsiteY190" fmla="*/ 1611405 h 3259230"/>
                <a:gd name="connsiteX191" fmla="*/ 495722 w 2091160"/>
                <a:gd name="connsiteY191" fmla="*/ 1606642 h 3259230"/>
                <a:gd name="connsiteX192" fmla="*/ 576685 w 2091160"/>
                <a:gd name="connsiteY192" fmla="*/ 1592355 h 3259230"/>
                <a:gd name="connsiteX193" fmla="*/ 638597 w 2091160"/>
                <a:gd name="connsiteY193" fmla="*/ 1582830 h 3259230"/>
                <a:gd name="connsiteX194" fmla="*/ 857672 w 2091160"/>
                <a:gd name="connsiteY194" fmla="*/ 1573305 h 3259230"/>
                <a:gd name="connsiteX195" fmla="*/ 886247 w 2091160"/>
                <a:gd name="connsiteY195" fmla="*/ 1559017 h 3259230"/>
                <a:gd name="connsiteX196" fmla="*/ 924347 w 2091160"/>
                <a:gd name="connsiteY196" fmla="*/ 1549492 h 3259230"/>
                <a:gd name="connsiteX197" fmla="*/ 991022 w 2091160"/>
                <a:gd name="connsiteY197" fmla="*/ 1554255 h 3259230"/>
                <a:gd name="connsiteX198" fmla="*/ 1014835 w 2091160"/>
                <a:gd name="connsiteY198" fmla="*/ 1559017 h 3259230"/>
                <a:gd name="connsiteX199" fmla="*/ 1067222 w 2091160"/>
                <a:gd name="connsiteY199" fmla="*/ 1563780 h 3259230"/>
                <a:gd name="connsiteX200" fmla="*/ 1105322 w 2091160"/>
                <a:gd name="connsiteY200" fmla="*/ 1554255 h 3259230"/>
                <a:gd name="connsiteX201" fmla="*/ 1157710 w 2091160"/>
                <a:gd name="connsiteY201" fmla="*/ 1539967 h 3259230"/>
                <a:gd name="connsiteX202" fmla="*/ 1224385 w 2091160"/>
                <a:gd name="connsiteY202" fmla="*/ 1535205 h 3259230"/>
                <a:gd name="connsiteX203" fmla="*/ 1272010 w 2091160"/>
                <a:gd name="connsiteY203" fmla="*/ 1530442 h 3259230"/>
                <a:gd name="connsiteX204" fmla="*/ 1286297 w 2091160"/>
                <a:gd name="connsiteY204" fmla="*/ 1525680 h 3259230"/>
                <a:gd name="connsiteX205" fmla="*/ 1291060 w 2091160"/>
                <a:gd name="connsiteY205" fmla="*/ 1511392 h 3259230"/>
                <a:gd name="connsiteX206" fmla="*/ 1300585 w 2091160"/>
                <a:gd name="connsiteY206" fmla="*/ 1497105 h 3259230"/>
                <a:gd name="connsiteX207" fmla="*/ 1329160 w 2091160"/>
                <a:gd name="connsiteY207" fmla="*/ 1473292 h 3259230"/>
                <a:gd name="connsiteX208" fmla="*/ 1338685 w 2091160"/>
                <a:gd name="connsiteY208" fmla="*/ 1459005 h 3259230"/>
                <a:gd name="connsiteX209" fmla="*/ 1367260 w 2091160"/>
                <a:gd name="connsiteY209" fmla="*/ 1439955 h 3259230"/>
                <a:gd name="connsiteX210" fmla="*/ 1395835 w 2091160"/>
                <a:gd name="connsiteY210" fmla="*/ 1430430 h 3259230"/>
                <a:gd name="connsiteX211" fmla="*/ 1424410 w 2091160"/>
                <a:gd name="connsiteY211" fmla="*/ 1406617 h 3259230"/>
                <a:gd name="connsiteX212" fmla="*/ 1433935 w 2091160"/>
                <a:gd name="connsiteY212" fmla="*/ 1378042 h 3259230"/>
                <a:gd name="connsiteX213" fmla="*/ 1414885 w 2091160"/>
                <a:gd name="connsiteY213" fmla="*/ 1325655 h 3259230"/>
                <a:gd name="connsiteX214" fmla="*/ 1386310 w 2091160"/>
                <a:gd name="connsiteY214" fmla="*/ 1301842 h 3259230"/>
                <a:gd name="connsiteX215" fmla="*/ 1376785 w 2091160"/>
                <a:gd name="connsiteY215" fmla="*/ 1287555 h 3259230"/>
                <a:gd name="connsiteX216" fmla="*/ 1362497 w 2091160"/>
                <a:gd name="connsiteY216" fmla="*/ 1268505 h 3259230"/>
                <a:gd name="connsiteX217" fmla="*/ 1343447 w 2091160"/>
                <a:gd name="connsiteY217" fmla="*/ 1239930 h 3259230"/>
                <a:gd name="connsiteX218" fmla="*/ 1329160 w 2091160"/>
                <a:gd name="connsiteY218" fmla="*/ 1230405 h 3259230"/>
                <a:gd name="connsiteX219" fmla="*/ 1314872 w 2091160"/>
                <a:gd name="connsiteY219" fmla="*/ 1201830 h 3259230"/>
                <a:gd name="connsiteX220" fmla="*/ 1305347 w 2091160"/>
                <a:gd name="connsiteY220" fmla="*/ 1173255 h 3259230"/>
                <a:gd name="connsiteX221" fmla="*/ 1300585 w 2091160"/>
                <a:gd name="connsiteY221" fmla="*/ 1158967 h 3259230"/>
                <a:gd name="connsiteX222" fmla="*/ 1295822 w 2091160"/>
                <a:gd name="connsiteY222" fmla="*/ 1144680 h 3259230"/>
                <a:gd name="connsiteX223" fmla="*/ 1286297 w 2091160"/>
                <a:gd name="connsiteY223" fmla="*/ 1111342 h 3259230"/>
                <a:gd name="connsiteX224" fmla="*/ 1272010 w 2091160"/>
                <a:gd name="connsiteY224" fmla="*/ 1101817 h 3259230"/>
                <a:gd name="connsiteX225" fmla="*/ 1248197 w 2091160"/>
                <a:gd name="connsiteY225" fmla="*/ 1106580 h 3259230"/>
                <a:gd name="connsiteX226" fmla="*/ 1171997 w 2091160"/>
                <a:gd name="connsiteY226" fmla="*/ 1097055 h 3259230"/>
                <a:gd name="connsiteX227" fmla="*/ 1162472 w 2091160"/>
                <a:gd name="connsiteY227" fmla="*/ 1068480 h 3259230"/>
                <a:gd name="connsiteX228" fmla="*/ 1167235 w 2091160"/>
                <a:gd name="connsiteY228" fmla="*/ 1006567 h 3259230"/>
                <a:gd name="connsiteX229" fmla="*/ 1176760 w 2091160"/>
                <a:gd name="connsiteY229" fmla="*/ 992280 h 3259230"/>
                <a:gd name="connsiteX230" fmla="*/ 1205335 w 2091160"/>
                <a:gd name="connsiteY230" fmla="*/ 968467 h 3259230"/>
                <a:gd name="connsiteX231" fmla="*/ 1219622 w 2091160"/>
                <a:gd name="connsiteY231" fmla="*/ 963705 h 3259230"/>
                <a:gd name="connsiteX232" fmla="*/ 1229147 w 2091160"/>
                <a:gd name="connsiteY232" fmla="*/ 949417 h 3259230"/>
                <a:gd name="connsiteX233" fmla="*/ 1257722 w 2091160"/>
                <a:gd name="connsiteY233" fmla="*/ 930367 h 3259230"/>
                <a:gd name="connsiteX234" fmla="*/ 1267247 w 2091160"/>
                <a:gd name="connsiteY234" fmla="*/ 901792 h 3259230"/>
                <a:gd name="connsiteX235" fmla="*/ 1272010 w 2091160"/>
                <a:gd name="connsiteY235" fmla="*/ 887505 h 3259230"/>
                <a:gd name="connsiteX236" fmla="*/ 1281535 w 2091160"/>
                <a:gd name="connsiteY236" fmla="*/ 873217 h 3259230"/>
                <a:gd name="connsiteX237" fmla="*/ 1276772 w 2091160"/>
                <a:gd name="connsiteY237" fmla="*/ 811305 h 3259230"/>
                <a:gd name="connsiteX238" fmla="*/ 1272010 w 2091160"/>
                <a:gd name="connsiteY238" fmla="*/ 797017 h 3259230"/>
                <a:gd name="connsiteX239" fmla="*/ 1257722 w 2091160"/>
                <a:gd name="connsiteY239" fmla="*/ 787492 h 3259230"/>
                <a:gd name="connsiteX240" fmla="*/ 1248197 w 2091160"/>
                <a:gd name="connsiteY240" fmla="*/ 758917 h 3259230"/>
                <a:gd name="connsiteX241" fmla="*/ 1243435 w 2091160"/>
                <a:gd name="connsiteY241" fmla="*/ 744630 h 3259230"/>
                <a:gd name="connsiteX242" fmla="*/ 1238672 w 2091160"/>
                <a:gd name="connsiteY242" fmla="*/ 725580 h 3259230"/>
                <a:gd name="connsiteX243" fmla="*/ 1233910 w 2091160"/>
                <a:gd name="connsiteY243" fmla="*/ 687480 h 3259230"/>
                <a:gd name="connsiteX244" fmla="*/ 1229147 w 2091160"/>
                <a:gd name="connsiteY244" fmla="*/ 673192 h 3259230"/>
                <a:gd name="connsiteX245" fmla="*/ 1219622 w 2091160"/>
                <a:gd name="connsiteY245" fmla="*/ 630330 h 3259230"/>
                <a:gd name="connsiteX246" fmla="*/ 1224385 w 2091160"/>
                <a:gd name="connsiteY246" fmla="*/ 596992 h 3259230"/>
                <a:gd name="connsiteX247" fmla="*/ 1229147 w 2091160"/>
                <a:gd name="connsiteY247" fmla="*/ 582705 h 3259230"/>
                <a:gd name="connsiteX248" fmla="*/ 1248197 w 2091160"/>
                <a:gd name="connsiteY248" fmla="*/ 577942 h 3259230"/>
                <a:gd name="connsiteX249" fmla="*/ 1272010 w 2091160"/>
                <a:gd name="connsiteY249" fmla="*/ 554130 h 3259230"/>
                <a:gd name="connsiteX250" fmla="*/ 1300585 w 2091160"/>
                <a:gd name="connsiteY250" fmla="*/ 525555 h 3259230"/>
                <a:gd name="connsiteX251" fmla="*/ 1305347 w 2091160"/>
                <a:gd name="connsiteY251" fmla="*/ 511267 h 3259230"/>
                <a:gd name="connsiteX252" fmla="*/ 1314872 w 2091160"/>
                <a:gd name="connsiteY252" fmla="*/ 496980 h 3259230"/>
                <a:gd name="connsiteX253" fmla="*/ 1319635 w 2091160"/>
                <a:gd name="connsiteY253" fmla="*/ 477930 h 3259230"/>
                <a:gd name="connsiteX254" fmla="*/ 1343447 w 2091160"/>
                <a:gd name="connsiteY254" fmla="*/ 411255 h 3259230"/>
                <a:gd name="connsiteX255" fmla="*/ 1352972 w 2091160"/>
                <a:gd name="connsiteY255" fmla="*/ 311242 h 3259230"/>
                <a:gd name="connsiteX256" fmla="*/ 1362497 w 2091160"/>
                <a:gd name="connsiteY256" fmla="*/ 268380 h 3259230"/>
                <a:gd name="connsiteX257" fmla="*/ 1367260 w 2091160"/>
                <a:gd name="connsiteY257" fmla="*/ 235042 h 3259230"/>
                <a:gd name="connsiteX258" fmla="*/ 1376785 w 2091160"/>
                <a:gd name="connsiteY258" fmla="*/ 206467 h 3259230"/>
                <a:gd name="connsiteX259" fmla="*/ 1381547 w 2091160"/>
                <a:gd name="connsiteY259" fmla="*/ 187417 h 3259230"/>
                <a:gd name="connsiteX260" fmla="*/ 1391072 w 2091160"/>
                <a:gd name="connsiteY260" fmla="*/ 92167 h 3259230"/>
                <a:gd name="connsiteX261" fmla="*/ 1414885 w 2091160"/>
                <a:gd name="connsiteY261" fmla="*/ 44542 h 3259230"/>
                <a:gd name="connsiteX262" fmla="*/ 1443460 w 2091160"/>
                <a:gd name="connsiteY262" fmla="*/ 20730 h 3259230"/>
                <a:gd name="connsiteX263" fmla="*/ 1472035 w 2091160"/>
                <a:gd name="connsiteY263" fmla="*/ 11205 h 3259230"/>
                <a:gd name="connsiteX264" fmla="*/ 1486322 w 2091160"/>
                <a:gd name="connsiteY264" fmla="*/ 6442 h 3259230"/>
                <a:gd name="connsiteX265" fmla="*/ 1500611 w 2091160"/>
                <a:gd name="connsiteY265" fmla="*/ 1680 h 3259230"/>
                <a:gd name="connsiteX266" fmla="*/ 1564567 w 2091160"/>
                <a:gd name="connsiteY266" fmla="*/ 1679 h 3259230"/>
                <a:gd name="connsiteX0" fmla="*/ 1564567 w 2091160"/>
                <a:gd name="connsiteY0" fmla="*/ 1679 h 3259230"/>
                <a:gd name="connsiteX1" fmla="*/ 1624435 w 2091160"/>
                <a:gd name="connsiteY1" fmla="*/ 42161 h 3259230"/>
                <a:gd name="connsiteX2" fmla="*/ 1638722 w 2091160"/>
                <a:gd name="connsiteY2" fmla="*/ 111217 h 3259230"/>
                <a:gd name="connsiteX3" fmla="*/ 1648247 w 2091160"/>
                <a:gd name="connsiteY3" fmla="*/ 154080 h 3259230"/>
                <a:gd name="connsiteX4" fmla="*/ 1657772 w 2091160"/>
                <a:gd name="connsiteY4" fmla="*/ 215992 h 3259230"/>
                <a:gd name="connsiteX5" fmla="*/ 1667297 w 2091160"/>
                <a:gd name="connsiteY5" fmla="*/ 249330 h 3259230"/>
                <a:gd name="connsiteX6" fmla="*/ 1681585 w 2091160"/>
                <a:gd name="connsiteY6" fmla="*/ 325530 h 3259230"/>
                <a:gd name="connsiteX7" fmla="*/ 1691110 w 2091160"/>
                <a:gd name="connsiteY7" fmla="*/ 354105 h 3259230"/>
                <a:gd name="connsiteX8" fmla="*/ 1695872 w 2091160"/>
                <a:gd name="connsiteY8" fmla="*/ 368392 h 3259230"/>
                <a:gd name="connsiteX9" fmla="*/ 1705397 w 2091160"/>
                <a:gd name="connsiteY9" fmla="*/ 382680 h 3259230"/>
                <a:gd name="connsiteX10" fmla="*/ 1714922 w 2091160"/>
                <a:gd name="connsiteY10" fmla="*/ 411255 h 3259230"/>
                <a:gd name="connsiteX11" fmla="*/ 1733972 w 2091160"/>
                <a:gd name="connsiteY11" fmla="*/ 439830 h 3259230"/>
                <a:gd name="connsiteX12" fmla="*/ 1738735 w 2091160"/>
                <a:gd name="connsiteY12" fmla="*/ 454117 h 3259230"/>
                <a:gd name="connsiteX13" fmla="*/ 1762547 w 2091160"/>
                <a:gd name="connsiteY13" fmla="*/ 482692 h 3259230"/>
                <a:gd name="connsiteX14" fmla="*/ 1776835 w 2091160"/>
                <a:gd name="connsiteY14" fmla="*/ 487455 h 3259230"/>
                <a:gd name="connsiteX15" fmla="*/ 1786360 w 2091160"/>
                <a:gd name="connsiteY15" fmla="*/ 501742 h 3259230"/>
                <a:gd name="connsiteX16" fmla="*/ 1814935 w 2091160"/>
                <a:gd name="connsiteY16" fmla="*/ 520792 h 3259230"/>
                <a:gd name="connsiteX17" fmla="*/ 1843510 w 2091160"/>
                <a:gd name="connsiteY17" fmla="*/ 563655 h 3259230"/>
                <a:gd name="connsiteX18" fmla="*/ 1853035 w 2091160"/>
                <a:gd name="connsiteY18" fmla="*/ 577942 h 3259230"/>
                <a:gd name="connsiteX19" fmla="*/ 1848272 w 2091160"/>
                <a:gd name="connsiteY19" fmla="*/ 611280 h 3259230"/>
                <a:gd name="connsiteX20" fmla="*/ 1838747 w 2091160"/>
                <a:gd name="connsiteY20" fmla="*/ 673192 h 3259230"/>
                <a:gd name="connsiteX21" fmla="*/ 1829222 w 2091160"/>
                <a:gd name="connsiteY21" fmla="*/ 701767 h 3259230"/>
                <a:gd name="connsiteX22" fmla="*/ 1819697 w 2091160"/>
                <a:gd name="connsiteY22" fmla="*/ 716055 h 3259230"/>
                <a:gd name="connsiteX23" fmla="*/ 1814935 w 2091160"/>
                <a:gd name="connsiteY23" fmla="*/ 735105 h 3259230"/>
                <a:gd name="connsiteX24" fmla="*/ 1810172 w 2091160"/>
                <a:gd name="connsiteY24" fmla="*/ 749392 h 3259230"/>
                <a:gd name="connsiteX25" fmla="*/ 1814935 w 2091160"/>
                <a:gd name="connsiteY25" fmla="*/ 777967 h 3259230"/>
                <a:gd name="connsiteX26" fmla="*/ 1824460 w 2091160"/>
                <a:gd name="connsiteY26" fmla="*/ 806542 h 3259230"/>
                <a:gd name="connsiteX27" fmla="*/ 1829222 w 2091160"/>
                <a:gd name="connsiteY27" fmla="*/ 820830 h 3259230"/>
                <a:gd name="connsiteX28" fmla="*/ 1838747 w 2091160"/>
                <a:gd name="connsiteY28" fmla="*/ 835117 h 3259230"/>
                <a:gd name="connsiteX29" fmla="*/ 1843510 w 2091160"/>
                <a:gd name="connsiteY29" fmla="*/ 854167 h 3259230"/>
                <a:gd name="connsiteX30" fmla="*/ 1853035 w 2091160"/>
                <a:gd name="connsiteY30" fmla="*/ 954180 h 3259230"/>
                <a:gd name="connsiteX31" fmla="*/ 1857797 w 2091160"/>
                <a:gd name="connsiteY31" fmla="*/ 992280 h 3259230"/>
                <a:gd name="connsiteX32" fmla="*/ 1853035 w 2091160"/>
                <a:gd name="connsiteY32" fmla="*/ 1016092 h 3259230"/>
                <a:gd name="connsiteX33" fmla="*/ 1838747 w 2091160"/>
                <a:gd name="connsiteY33" fmla="*/ 1087530 h 3259230"/>
                <a:gd name="connsiteX34" fmla="*/ 1829222 w 2091160"/>
                <a:gd name="connsiteY34" fmla="*/ 1116105 h 3259230"/>
                <a:gd name="connsiteX35" fmla="*/ 1819697 w 2091160"/>
                <a:gd name="connsiteY35" fmla="*/ 1144680 h 3259230"/>
                <a:gd name="connsiteX36" fmla="*/ 1805410 w 2091160"/>
                <a:gd name="connsiteY36" fmla="*/ 1187542 h 3259230"/>
                <a:gd name="connsiteX37" fmla="*/ 1800647 w 2091160"/>
                <a:gd name="connsiteY37" fmla="*/ 1201830 h 3259230"/>
                <a:gd name="connsiteX38" fmla="*/ 1767310 w 2091160"/>
                <a:gd name="connsiteY38" fmla="*/ 1244692 h 3259230"/>
                <a:gd name="connsiteX39" fmla="*/ 1757785 w 2091160"/>
                <a:gd name="connsiteY39" fmla="*/ 1258980 h 3259230"/>
                <a:gd name="connsiteX40" fmla="*/ 1729210 w 2091160"/>
                <a:gd name="connsiteY40" fmla="*/ 1278030 h 3259230"/>
                <a:gd name="connsiteX41" fmla="*/ 1719685 w 2091160"/>
                <a:gd name="connsiteY41" fmla="*/ 1292317 h 3259230"/>
                <a:gd name="connsiteX42" fmla="*/ 1691110 w 2091160"/>
                <a:gd name="connsiteY42" fmla="*/ 1311367 h 3259230"/>
                <a:gd name="connsiteX43" fmla="*/ 1681585 w 2091160"/>
                <a:gd name="connsiteY43" fmla="*/ 1325655 h 3259230"/>
                <a:gd name="connsiteX44" fmla="*/ 1667297 w 2091160"/>
                <a:gd name="connsiteY44" fmla="*/ 1335180 h 3259230"/>
                <a:gd name="connsiteX45" fmla="*/ 1657772 w 2091160"/>
                <a:gd name="connsiteY45" fmla="*/ 1378042 h 3259230"/>
                <a:gd name="connsiteX46" fmla="*/ 1672060 w 2091160"/>
                <a:gd name="connsiteY46" fmla="*/ 1406617 h 3259230"/>
                <a:gd name="connsiteX47" fmla="*/ 1686347 w 2091160"/>
                <a:gd name="connsiteY47" fmla="*/ 1416142 h 3259230"/>
                <a:gd name="connsiteX48" fmla="*/ 1724447 w 2091160"/>
                <a:gd name="connsiteY48" fmla="*/ 1439955 h 3259230"/>
                <a:gd name="connsiteX49" fmla="*/ 1738735 w 2091160"/>
                <a:gd name="connsiteY49" fmla="*/ 1444717 h 3259230"/>
                <a:gd name="connsiteX50" fmla="*/ 1748260 w 2091160"/>
                <a:gd name="connsiteY50" fmla="*/ 1459005 h 3259230"/>
                <a:gd name="connsiteX51" fmla="*/ 1781597 w 2091160"/>
                <a:gd name="connsiteY51" fmla="*/ 1497105 h 3259230"/>
                <a:gd name="connsiteX52" fmla="*/ 1800647 w 2091160"/>
                <a:gd name="connsiteY52" fmla="*/ 1539967 h 3259230"/>
                <a:gd name="connsiteX53" fmla="*/ 1814935 w 2091160"/>
                <a:gd name="connsiteY53" fmla="*/ 1544730 h 3259230"/>
                <a:gd name="connsiteX54" fmla="*/ 1819697 w 2091160"/>
                <a:gd name="connsiteY54" fmla="*/ 1559017 h 3259230"/>
                <a:gd name="connsiteX55" fmla="*/ 1848272 w 2091160"/>
                <a:gd name="connsiteY55" fmla="*/ 1578067 h 3259230"/>
                <a:gd name="connsiteX56" fmla="*/ 1867322 w 2091160"/>
                <a:gd name="connsiteY56" fmla="*/ 1620930 h 3259230"/>
                <a:gd name="connsiteX57" fmla="*/ 1881610 w 2091160"/>
                <a:gd name="connsiteY57" fmla="*/ 1630455 h 3259230"/>
                <a:gd name="connsiteX58" fmla="*/ 1929235 w 2091160"/>
                <a:gd name="connsiteY58" fmla="*/ 1644742 h 3259230"/>
                <a:gd name="connsiteX59" fmla="*/ 1943522 w 2091160"/>
                <a:gd name="connsiteY59" fmla="*/ 1649505 h 3259230"/>
                <a:gd name="connsiteX60" fmla="*/ 1972097 w 2091160"/>
                <a:gd name="connsiteY60" fmla="*/ 1663792 h 3259230"/>
                <a:gd name="connsiteX61" fmla="*/ 2014960 w 2091160"/>
                <a:gd name="connsiteY61" fmla="*/ 1692367 h 3259230"/>
                <a:gd name="connsiteX62" fmla="*/ 2029247 w 2091160"/>
                <a:gd name="connsiteY62" fmla="*/ 1701892 h 3259230"/>
                <a:gd name="connsiteX63" fmla="*/ 2038772 w 2091160"/>
                <a:gd name="connsiteY63" fmla="*/ 1716180 h 3259230"/>
                <a:gd name="connsiteX64" fmla="*/ 2053060 w 2091160"/>
                <a:gd name="connsiteY64" fmla="*/ 1725705 h 3259230"/>
                <a:gd name="connsiteX65" fmla="*/ 2062585 w 2091160"/>
                <a:gd name="connsiteY65" fmla="*/ 1754280 h 3259230"/>
                <a:gd name="connsiteX66" fmla="*/ 2067347 w 2091160"/>
                <a:gd name="connsiteY66" fmla="*/ 1768567 h 3259230"/>
                <a:gd name="connsiteX67" fmla="*/ 2072110 w 2091160"/>
                <a:gd name="connsiteY67" fmla="*/ 1782855 h 3259230"/>
                <a:gd name="connsiteX68" fmla="*/ 2076872 w 2091160"/>
                <a:gd name="connsiteY68" fmla="*/ 1806667 h 3259230"/>
                <a:gd name="connsiteX69" fmla="*/ 2081635 w 2091160"/>
                <a:gd name="connsiteY69" fmla="*/ 1820955 h 3259230"/>
                <a:gd name="connsiteX70" fmla="*/ 2091160 w 2091160"/>
                <a:gd name="connsiteY70" fmla="*/ 1859055 h 3259230"/>
                <a:gd name="connsiteX71" fmla="*/ 2081635 w 2091160"/>
                <a:gd name="connsiteY71" fmla="*/ 1935255 h 3259230"/>
                <a:gd name="connsiteX72" fmla="*/ 2072110 w 2091160"/>
                <a:gd name="connsiteY72" fmla="*/ 1963830 h 3259230"/>
                <a:gd name="connsiteX73" fmla="*/ 2067347 w 2091160"/>
                <a:gd name="connsiteY73" fmla="*/ 1978117 h 3259230"/>
                <a:gd name="connsiteX74" fmla="*/ 2048297 w 2091160"/>
                <a:gd name="connsiteY74" fmla="*/ 2006692 h 3259230"/>
                <a:gd name="connsiteX75" fmla="*/ 2034010 w 2091160"/>
                <a:gd name="connsiteY75" fmla="*/ 2035267 h 3259230"/>
                <a:gd name="connsiteX76" fmla="*/ 2019722 w 2091160"/>
                <a:gd name="connsiteY76" fmla="*/ 2044792 h 3259230"/>
                <a:gd name="connsiteX77" fmla="*/ 2010197 w 2091160"/>
                <a:gd name="connsiteY77" fmla="*/ 2059080 h 3259230"/>
                <a:gd name="connsiteX78" fmla="*/ 1995910 w 2091160"/>
                <a:gd name="connsiteY78" fmla="*/ 2063842 h 3259230"/>
                <a:gd name="connsiteX79" fmla="*/ 1933997 w 2091160"/>
                <a:gd name="connsiteY79" fmla="*/ 2078130 h 3259230"/>
                <a:gd name="connsiteX80" fmla="*/ 1919710 w 2091160"/>
                <a:gd name="connsiteY80" fmla="*/ 2092417 h 3259230"/>
                <a:gd name="connsiteX81" fmla="*/ 1905422 w 2091160"/>
                <a:gd name="connsiteY81" fmla="*/ 2101942 h 3259230"/>
                <a:gd name="connsiteX82" fmla="*/ 1886372 w 2091160"/>
                <a:gd name="connsiteY82" fmla="*/ 2130517 h 3259230"/>
                <a:gd name="connsiteX83" fmla="*/ 1857797 w 2091160"/>
                <a:gd name="connsiteY83" fmla="*/ 2173380 h 3259230"/>
                <a:gd name="connsiteX84" fmla="*/ 1838747 w 2091160"/>
                <a:gd name="connsiteY84" fmla="*/ 2201955 h 3259230"/>
                <a:gd name="connsiteX85" fmla="*/ 1829222 w 2091160"/>
                <a:gd name="connsiteY85" fmla="*/ 2216242 h 3259230"/>
                <a:gd name="connsiteX86" fmla="*/ 1800647 w 2091160"/>
                <a:gd name="connsiteY86" fmla="*/ 2273392 h 3259230"/>
                <a:gd name="connsiteX87" fmla="*/ 1791122 w 2091160"/>
                <a:gd name="connsiteY87" fmla="*/ 2287680 h 3259230"/>
                <a:gd name="connsiteX88" fmla="*/ 1781597 w 2091160"/>
                <a:gd name="connsiteY88" fmla="*/ 2316255 h 3259230"/>
                <a:gd name="connsiteX89" fmla="*/ 1776835 w 2091160"/>
                <a:gd name="connsiteY89" fmla="*/ 2330542 h 3259230"/>
                <a:gd name="connsiteX90" fmla="*/ 1786360 w 2091160"/>
                <a:gd name="connsiteY90" fmla="*/ 2363880 h 3259230"/>
                <a:gd name="connsiteX91" fmla="*/ 1795885 w 2091160"/>
                <a:gd name="connsiteY91" fmla="*/ 2392455 h 3259230"/>
                <a:gd name="connsiteX92" fmla="*/ 1800647 w 2091160"/>
                <a:gd name="connsiteY92" fmla="*/ 2406742 h 3259230"/>
                <a:gd name="connsiteX93" fmla="*/ 1810172 w 2091160"/>
                <a:gd name="connsiteY93" fmla="*/ 2449605 h 3259230"/>
                <a:gd name="connsiteX94" fmla="*/ 1819697 w 2091160"/>
                <a:gd name="connsiteY94" fmla="*/ 2463892 h 3259230"/>
                <a:gd name="connsiteX95" fmla="*/ 1829222 w 2091160"/>
                <a:gd name="connsiteY95" fmla="*/ 2492467 h 3259230"/>
                <a:gd name="connsiteX96" fmla="*/ 1853035 w 2091160"/>
                <a:gd name="connsiteY96" fmla="*/ 2535330 h 3259230"/>
                <a:gd name="connsiteX97" fmla="*/ 1848272 w 2091160"/>
                <a:gd name="connsiteY97" fmla="*/ 2678205 h 3259230"/>
                <a:gd name="connsiteX98" fmla="*/ 1848272 w 2091160"/>
                <a:gd name="connsiteY98" fmla="*/ 2721067 h 3259230"/>
                <a:gd name="connsiteX99" fmla="*/ 1848272 w 2091160"/>
                <a:gd name="connsiteY99" fmla="*/ 3025867 h 3259230"/>
                <a:gd name="connsiteX100" fmla="*/ 1843510 w 2091160"/>
                <a:gd name="connsiteY100" fmla="*/ 3059205 h 3259230"/>
                <a:gd name="connsiteX101" fmla="*/ 1833985 w 2091160"/>
                <a:gd name="connsiteY101" fmla="*/ 3125880 h 3259230"/>
                <a:gd name="connsiteX102" fmla="*/ 1829222 w 2091160"/>
                <a:gd name="connsiteY102" fmla="*/ 3140167 h 3259230"/>
                <a:gd name="connsiteX103" fmla="*/ 1810172 w 2091160"/>
                <a:gd name="connsiteY103" fmla="*/ 3168742 h 3259230"/>
                <a:gd name="connsiteX104" fmla="*/ 1805410 w 2091160"/>
                <a:gd name="connsiteY104" fmla="*/ 3183030 h 3259230"/>
                <a:gd name="connsiteX105" fmla="*/ 1762547 w 2091160"/>
                <a:gd name="connsiteY105" fmla="*/ 3202080 h 3259230"/>
                <a:gd name="connsiteX106" fmla="*/ 1719685 w 2091160"/>
                <a:gd name="connsiteY106" fmla="*/ 3225892 h 3259230"/>
                <a:gd name="connsiteX107" fmla="*/ 1705397 w 2091160"/>
                <a:gd name="connsiteY107" fmla="*/ 3235417 h 3259230"/>
                <a:gd name="connsiteX108" fmla="*/ 1667297 w 2091160"/>
                <a:gd name="connsiteY108" fmla="*/ 3244942 h 3259230"/>
                <a:gd name="connsiteX109" fmla="*/ 1572047 w 2091160"/>
                <a:gd name="connsiteY109" fmla="*/ 3254467 h 3259230"/>
                <a:gd name="connsiteX110" fmla="*/ 1552997 w 2091160"/>
                <a:gd name="connsiteY110" fmla="*/ 3259230 h 3259230"/>
                <a:gd name="connsiteX111" fmla="*/ 1491085 w 2091160"/>
                <a:gd name="connsiteY111" fmla="*/ 3254467 h 3259230"/>
                <a:gd name="connsiteX112" fmla="*/ 1457747 w 2091160"/>
                <a:gd name="connsiteY112" fmla="*/ 3244942 h 3259230"/>
                <a:gd name="connsiteX113" fmla="*/ 1424410 w 2091160"/>
                <a:gd name="connsiteY113" fmla="*/ 3240180 h 3259230"/>
                <a:gd name="connsiteX114" fmla="*/ 1410122 w 2091160"/>
                <a:gd name="connsiteY114" fmla="*/ 3235417 h 3259230"/>
                <a:gd name="connsiteX115" fmla="*/ 1357735 w 2091160"/>
                <a:gd name="connsiteY115" fmla="*/ 3225892 h 3259230"/>
                <a:gd name="connsiteX116" fmla="*/ 1338685 w 2091160"/>
                <a:gd name="connsiteY116" fmla="*/ 3221130 h 3259230"/>
                <a:gd name="connsiteX117" fmla="*/ 1310110 w 2091160"/>
                <a:gd name="connsiteY117" fmla="*/ 3211605 h 3259230"/>
                <a:gd name="connsiteX118" fmla="*/ 1281535 w 2091160"/>
                <a:gd name="connsiteY118" fmla="*/ 3197317 h 3259230"/>
                <a:gd name="connsiteX119" fmla="*/ 1252960 w 2091160"/>
                <a:gd name="connsiteY119" fmla="*/ 3183030 h 3259230"/>
                <a:gd name="connsiteX120" fmla="*/ 1238672 w 2091160"/>
                <a:gd name="connsiteY120" fmla="*/ 3173505 h 3259230"/>
                <a:gd name="connsiteX121" fmla="*/ 1229147 w 2091160"/>
                <a:gd name="connsiteY121" fmla="*/ 3144930 h 3259230"/>
                <a:gd name="connsiteX122" fmla="*/ 1229147 w 2091160"/>
                <a:gd name="connsiteY122" fmla="*/ 3002055 h 3259230"/>
                <a:gd name="connsiteX123" fmla="*/ 1219622 w 2091160"/>
                <a:gd name="connsiteY123" fmla="*/ 2968717 h 3259230"/>
                <a:gd name="connsiteX124" fmla="*/ 1224385 w 2091160"/>
                <a:gd name="connsiteY124" fmla="*/ 2911567 h 3259230"/>
                <a:gd name="connsiteX125" fmla="*/ 1233910 w 2091160"/>
                <a:gd name="connsiteY125" fmla="*/ 2868705 h 3259230"/>
                <a:gd name="connsiteX126" fmla="*/ 1229147 w 2091160"/>
                <a:gd name="connsiteY126" fmla="*/ 2792505 h 3259230"/>
                <a:gd name="connsiteX127" fmla="*/ 1233910 w 2091160"/>
                <a:gd name="connsiteY127" fmla="*/ 2730592 h 3259230"/>
                <a:gd name="connsiteX128" fmla="*/ 1233910 w 2091160"/>
                <a:gd name="connsiteY128" fmla="*/ 2659155 h 3259230"/>
                <a:gd name="connsiteX129" fmla="*/ 1224385 w 2091160"/>
                <a:gd name="connsiteY129" fmla="*/ 2592480 h 3259230"/>
                <a:gd name="connsiteX130" fmla="*/ 1219622 w 2091160"/>
                <a:gd name="connsiteY130" fmla="*/ 2578192 h 3259230"/>
                <a:gd name="connsiteX131" fmla="*/ 1224385 w 2091160"/>
                <a:gd name="connsiteY131" fmla="*/ 2521042 h 3259230"/>
                <a:gd name="connsiteX132" fmla="*/ 1229147 w 2091160"/>
                <a:gd name="connsiteY132" fmla="*/ 2506755 h 3259230"/>
                <a:gd name="connsiteX133" fmla="*/ 1243435 w 2091160"/>
                <a:gd name="connsiteY133" fmla="*/ 2459130 h 3259230"/>
                <a:gd name="connsiteX134" fmla="*/ 1248197 w 2091160"/>
                <a:gd name="connsiteY134" fmla="*/ 2444842 h 3259230"/>
                <a:gd name="connsiteX135" fmla="*/ 1267247 w 2091160"/>
                <a:gd name="connsiteY135" fmla="*/ 2416267 h 3259230"/>
                <a:gd name="connsiteX136" fmla="*/ 1281535 w 2091160"/>
                <a:gd name="connsiteY136" fmla="*/ 2368642 h 3259230"/>
                <a:gd name="connsiteX137" fmla="*/ 1286297 w 2091160"/>
                <a:gd name="connsiteY137" fmla="*/ 2354355 h 3259230"/>
                <a:gd name="connsiteX138" fmla="*/ 1272010 w 2091160"/>
                <a:gd name="connsiteY138" fmla="*/ 2297205 h 3259230"/>
                <a:gd name="connsiteX139" fmla="*/ 1262485 w 2091160"/>
                <a:gd name="connsiteY139" fmla="*/ 2282917 h 3259230"/>
                <a:gd name="connsiteX140" fmla="*/ 1252960 w 2091160"/>
                <a:gd name="connsiteY140" fmla="*/ 2240055 h 3259230"/>
                <a:gd name="connsiteX141" fmla="*/ 1248197 w 2091160"/>
                <a:gd name="connsiteY141" fmla="*/ 2197192 h 3259230"/>
                <a:gd name="connsiteX142" fmla="*/ 1238672 w 2091160"/>
                <a:gd name="connsiteY142" fmla="*/ 2163855 h 3259230"/>
                <a:gd name="connsiteX143" fmla="*/ 1243435 w 2091160"/>
                <a:gd name="connsiteY143" fmla="*/ 2059080 h 3259230"/>
                <a:gd name="connsiteX144" fmla="*/ 1252960 w 2091160"/>
                <a:gd name="connsiteY144" fmla="*/ 2011455 h 3259230"/>
                <a:gd name="connsiteX145" fmla="*/ 1248197 w 2091160"/>
                <a:gd name="connsiteY145" fmla="*/ 1959067 h 3259230"/>
                <a:gd name="connsiteX146" fmla="*/ 1205335 w 2091160"/>
                <a:gd name="connsiteY146" fmla="*/ 1935255 h 3259230"/>
                <a:gd name="connsiteX147" fmla="*/ 1191047 w 2091160"/>
                <a:gd name="connsiteY147" fmla="*/ 1940017 h 3259230"/>
                <a:gd name="connsiteX148" fmla="*/ 1152947 w 2091160"/>
                <a:gd name="connsiteY148" fmla="*/ 1930492 h 3259230"/>
                <a:gd name="connsiteX149" fmla="*/ 1138660 w 2091160"/>
                <a:gd name="connsiteY149" fmla="*/ 1920967 h 3259230"/>
                <a:gd name="connsiteX150" fmla="*/ 1110085 w 2091160"/>
                <a:gd name="connsiteY150" fmla="*/ 1911442 h 3259230"/>
                <a:gd name="connsiteX151" fmla="*/ 1095797 w 2091160"/>
                <a:gd name="connsiteY151" fmla="*/ 1906680 h 3259230"/>
                <a:gd name="connsiteX152" fmla="*/ 1029122 w 2091160"/>
                <a:gd name="connsiteY152" fmla="*/ 1916205 h 3259230"/>
                <a:gd name="connsiteX153" fmla="*/ 995785 w 2091160"/>
                <a:gd name="connsiteY153" fmla="*/ 1911442 h 3259230"/>
                <a:gd name="connsiteX154" fmla="*/ 933872 w 2091160"/>
                <a:gd name="connsiteY154" fmla="*/ 1920967 h 3259230"/>
                <a:gd name="connsiteX155" fmla="*/ 871960 w 2091160"/>
                <a:gd name="connsiteY155" fmla="*/ 1916205 h 3259230"/>
                <a:gd name="connsiteX156" fmla="*/ 857672 w 2091160"/>
                <a:gd name="connsiteY156" fmla="*/ 1911442 h 3259230"/>
                <a:gd name="connsiteX157" fmla="*/ 843385 w 2091160"/>
                <a:gd name="connsiteY157" fmla="*/ 1901917 h 3259230"/>
                <a:gd name="connsiteX158" fmla="*/ 824335 w 2091160"/>
                <a:gd name="connsiteY158" fmla="*/ 1897155 h 3259230"/>
                <a:gd name="connsiteX159" fmla="*/ 795760 w 2091160"/>
                <a:gd name="connsiteY159" fmla="*/ 1901917 h 3259230"/>
                <a:gd name="connsiteX160" fmla="*/ 767185 w 2091160"/>
                <a:gd name="connsiteY160" fmla="*/ 1887630 h 3259230"/>
                <a:gd name="connsiteX161" fmla="*/ 695747 w 2091160"/>
                <a:gd name="connsiteY161" fmla="*/ 1892392 h 3259230"/>
                <a:gd name="connsiteX162" fmla="*/ 652885 w 2091160"/>
                <a:gd name="connsiteY162" fmla="*/ 1868580 h 3259230"/>
                <a:gd name="connsiteX163" fmla="*/ 586210 w 2091160"/>
                <a:gd name="connsiteY163" fmla="*/ 1849530 h 3259230"/>
                <a:gd name="connsiteX164" fmla="*/ 548110 w 2091160"/>
                <a:gd name="connsiteY164" fmla="*/ 1844767 h 3259230"/>
                <a:gd name="connsiteX165" fmla="*/ 505247 w 2091160"/>
                <a:gd name="connsiteY165" fmla="*/ 1849530 h 3259230"/>
                <a:gd name="connsiteX166" fmla="*/ 405235 w 2091160"/>
                <a:gd name="connsiteY166" fmla="*/ 1840005 h 3259230"/>
                <a:gd name="connsiteX167" fmla="*/ 333797 w 2091160"/>
                <a:gd name="connsiteY167" fmla="*/ 1830480 h 3259230"/>
                <a:gd name="connsiteX168" fmla="*/ 233785 w 2091160"/>
                <a:gd name="connsiteY168" fmla="*/ 1840005 h 3259230"/>
                <a:gd name="connsiteX169" fmla="*/ 186160 w 2091160"/>
                <a:gd name="connsiteY169" fmla="*/ 1849530 h 3259230"/>
                <a:gd name="connsiteX170" fmla="*/ 148060 w 2091160"/>
                <a:gd name="connsiteY170" fmla="*/ 1859055 h 3259230"/>
                <a:gd name="connsiteX171" fmla="*/ 119485 w 2091160"/>
                <a:gd name="connsiteY171" fmla="*/ 1868580 h 3259230"/>
                <a:gd name="connsiteX172" fmla="*/ 90910 w 2091160"/>
                <a:gd name="connsiteY172" fmla="*/ 1873342 h 3259230"/>
                <a:gd name="connsiteX173" fmla="*/ 62335 w 2091160"/>
                <a:gd name="connsiteY173" fmla="*/ 1863817 h 3259230"/>
                <a:gd name="connsiteX174" fmla="*/ 48047 w 2091160"/>
                <a:gd name="connsiteY174" fmla="*/ 1859055 h 3259230"/>
                <a:gd name="connsiteX175" fmla="*/ 19472 w 2091160"/>
                <a:gd name="connsiteY175" fmla="*/ 1840005 h 3259230"/>
                <a:gd name="connsiteX176" fmla="*/ 422 w 2091160"/>
                <a:gd name="connsiteY176" fmla="*/ 1811430 h 3259230"/>
                <a:gd name="connsiteX177" fmla="*/ 14550 w 2091160"/>
                <a:gd name="connsiteY177" fmla="*/ 1773330 h 3259230"/>
                <a:gd name="connsiteX178" fmla="*/ 9755 w 2091160"/>
                <a:gd name="connsiteY178" fmla="*/ 1744755 h 3259230"/>
                <a:gd name="connsiteX179" fmla="*/ 9818 w 2091160"/>
                <a:gd name="connsiteY179" fmla="*/ 1716180 h 3259230"/>
                <a:gd name="connsiteX180" fmla="*/ 16948 w 2091160"/>
                <a:gd name="connsiteY180" fmla="*/ 1678079 h 3259230"/>
                <a:gd name="connsiteX181" fmla="*/ 28997 w 2091160"/>
                <a:gd name="connsiteY181" fmla="*/ 1649505 h 3259230"/>
                <a:gd name="connsiteX182" fmla="*/ 57572 w 2091160"/>
                <a:gd name="connsiteY182" fmla="*/ 1630455 h 3259230"/>
                <a:gd name="connsiteX183" fmla="*/ 76622 w 2091160"/>
                <a:gd name="connsiteY183" fmla="*/ 1616167 h 3259230"/>
                <a:gd name="connsiteX184" fmla="*/ 109960 w 2091160"/>
                <a:gd name="connsiteY184" fmla="*/ 1606642 h 3259230"/>
                <a:gd name="connsiteX185" fmla="*/ 152822 w 2091160"/>
                <a:gd name="connsiteY185" fmla="*/ 1597117 h 3259230"/>
                <a:gd name="connsiteX186" fmla="*/ 224260 w 2091160"/>
                <a:gd name="connsiteY186" fmla="*/ 1611405 h 3259230"/>
                <a:gd name="connsiteX187" fmla="*/ 238547 w 2091160"/>
                <a:gd name="connsiteY187" fmla="*/ 1620930 h 3259230"/>
                <a:gd name="connsiteX188" fmla="*/ 267122 w 2091160"/>
                <a:gd name="connsiteY188" fmla="*/ 1630455 h 3259230"/>
                <a:gd name="connsiteX189" fmla="*/ 443335 w 2091160"/>
                <a:gd name="connsiteY189" fmla="*/ 1620930 h 3259230"/>
                <a:gd name="connsiteX190" fmla="*/ 476672 w 2091160"/>
                <a:gd name="connsiteY190" fmla="*/ 1611405 h 3259230"/>
                <a:gd name="connsiteX191" fmla="*/ 495722 w 2091160"/>
                <a:gd name="connsiteY191" fmla="*/ 1606642 h 3259230"/>
                <a:gd name="connsiteX192" fmla="*/ 576685 w 2091160"/>
                <a:gd name="connsiteY192" fmla="*/ 1592355 h 3259230"/>
                <a:gd name="connsiteX193" fmla="*/ 638597 w 2091160"/>
                <a:gd name="connsiteY193" fmla="*/ 1582830 h 3259230"/>
                <a:gd name="connsiteX194" fmla="*/ 857672 w 2091160"/>
                <a:gd name="connsiteY194" fmla="*/ 1573305 h 3259230"/>
                <a:gd name="connsiteX195" fmla="*/ 886247 w 2091160"/>
                <a:gd name="connsiteY195" fmla="*/ 1559017 h 3259230"/>
                <a:gd name="connsiteX196" fmla="*/ 924347 w 2091160"/>
                <a:gd name="connsiteY196" fmla="*/ 1549492 h 3259230"/>
                <a:gd name="connsiteX197" fmla="*/ 991022 w 2091160"/>
                <a:gd name="connsiteY197" fmla="*/ 1554255 h 3259230"/>
                <a:gd name="connsiteX198" fmla="*/ 1014835 w 2091160"/>
                <a:gd name="connsiteY198" fmla="*/ 1559017 h 3259230"/>
                <a:gd name="connsiteX199" fmla="*/ 1067222 w 2091160"/>
                <a:gd name="connsiteY199" fmla="*/ 1563780 h 3259230"/>
                <a:gd name="connsiteX200" fmla="*/ 1105322 w 2091160"/>
                <a:gd name="connsiteY200" fmla="*/ 1554255 h 3259230"/>
                <a:gd name="connsiteX201" fmla="*/ 1157710 w 2091160"/>
                <a:gd name="connsiteY201" fmla="*/ 1539967 h 3259230"/>
                <a:gd name="connsiteX202" fmla="*/ 1224385 w 2091160"/>
                <a:gd name="connsiteY202" fmla="*/ 1535205 h 3259230"/>
                <a:gd name="connsiteX203" fmla="*/ 1272010 w 2091160"/>
                <a:gd name="connsiteY203" fmla="*/ 1530442 h 3259230"/>
                <a:gd name="connsiteX204" fmla="*/ 1286297 w 2091160"/>
                <a:gd name="connsiteY204" fmla="*/ 1525680 h 3259230"/>
                <a:gd name="connsiteX205" fmla="*/ 1291060 w 2091160"/>
                <a:gd name="connsiteY205" fmla="*/ 1511392 h 3259230"/>
                <a:gd name="connsiteX206" fmla="*/ 1300585 w 2091160"/>
                <a:gd name="connsiteY206" fmla="*/ 1497105 h 3259230"/>
                <a:gd name="connsiteX207" fmla="*/ 1329160 w 2091160"/>
                <a:gd name="connsiteY207" fmla="*/ 1473292 h 3259230"/>
                <a:gd name="connsiteX208" fmla="*/ 1338685 w 2091160"/>
                <a:gd name="connsiteY208" fmla="*/ 1459005 h 3259230"/>
                <a:gd name="connsiteX209" fmla="*/ 1367260 w 2091160"/>
                <a:gd name="connsiteY209" fmla="*/ 1439955 h 3259230"/>
                <a:gd name="connsiteX210" fmla="*/ 1395835 w 2091160"/>
                <a:gd name="connsiteY210" fmla="*/ 1430430 h 3259230"/>
                <a:gd name="connsiteX211" fmla="*/ 1424410 w 2091160"/>
                <a:gd name="connsiteY211" fmla="*/ 1406617 h 3259230"/>
                <a:gd name="connsiteX212" fmla="*/ 1433935 w 2091160"/>
                <a:gd name="connsiteY212" fmla="*/ 1378042 h 3259230"/>
                <a:gd name="connsiteX213" fmla="*/ 1414885 w 2091160"/>
                <a:gd name="connsiteY213" fmla="*/ 1325655 h 3259230"/>
                <a:gd name="connsiteX214" fmla="*/ 1386310 w 2091160"/>
                <a:gd name="connsiteY214" fmla="*/ 1301842 h 3259230"/>
                <a:gd name="connsiteX215" fmla="*/ 1376785 w 2091160"/>
                <a:gd name="connsiteY215" fmla="*/ 1287555 h 3259230"/>
                <a:gd name="connsiteX216" fmla="*/ 1362497 w 2091160"/>
                <a:gd name="connsiteY216" fmla="*/ 1268505 h 3259230"/>
                <a:gd name="connsiteX217" fmla="*/ 1343447 w 2091160"/>
                <a:gd name="connsiteY217" fmla="*/ 1239930 h 3259230"/>
                <a:gd name="connsiteX218" fmla="*/ 1329160 w 2091160"/>
                <a:gd name="connsiteY218" fmla="*/ 1230405 h 3259230"/>
                <a:gd name="connsiteX219" fmla="*/ 1314872 w 2091160"/>
                <a:gd name="connsiteY219" fmla="*/ 1201830 h 3259230"/>
                <a:gd name="connsiteX220" fmla="*/ 1305347 w 2091160"/>
                <a:gd name="connsiteY220" fmla="*/ 1173255 h 3259230"/>
                <a:gd name="connsiteX221" fmla="*/ 1300585 w 2091160"/>
                <a:gd name="connsiteY221" fmla="*/ 1158967 h 3259230"/>
                <a:gd name="connsiteX222" fmla="*/ 1295822 w 2091160"/>
                <a:gd name="connsiteY222" fmla="*/ 1144680 h 3259230"/>
                <a:gd name="connsiteX223" fmla="*/ 1286297 w 2091160"/>
                <a:gd name="connsiteY223" fmla="*/ 1111342 h 3259230"/>
                <a:gd name="connsiteX224" fmla="*/ 1272010 w 2091160"/>
                <a:gd name="connsiteY224" fmla="*/ 1101817 h 3259230"/>
                <a:gd name="connsiteX225" fmla="*/ 1248197 w 2091160"/>
                <a:gd name="connsiteY225" fmla="*/ 1106580 h 3259230"/>
                <a:gd name="connsiteX226" fmla="*/ 1171997 w 2091160"/>
                <a:gd name="connsiteY226" fmla="*/ 1097055 h 3259230"/>
                <a:gd name="connsiteX227" fmla="*/ 1162472 w 2091160"/>
                <a:gd name="connsiteY227" fmla="*/ 1068480 h 3259230"/>
                <a:gd name="connsiteX228" fmla="*/ 1167235 w 2091160"/>
                <a:gd name="connsiteY228" fmla="*/ 1006567 h 3259230"/>
                <a:gd name="connsiteX229" fmla="*/ 1176760 w 2091160"/>
                <a:gd name="connsiteY229" fmla="*/ 992280 h 3259230"/>
                <a:gd name="connsiteX230" fmla="*/ 1205335 w 2091160"/>
                <a:gd name="connsiteY230" fmla="*/ 968467 h 3259230"/>
                <a:gd name="connsiteX231" fmla="*/ 1219622 w 2091160"/>
                <a:gd name="connsiteY231" fmla="*/ 963705 h 3259230"/>
                <a:gd name="connsiteX232" fmla="*/ 1229147 w 2091160"/>
                <a:gd name="connsiteY232" fmla="*/ 949417 h 3259230"/>
                <a:gd name="connsiteX233" fmla="*/ 1257722 w 2091160"/>
                <a:gd name="connsiteY233" fmla="*/ 930367 h 3259230"/>
                <a:gd name="connsiteX234" fmla="*/ 1267247 w 2091160"/>
                <a:gd name="connsiteY234" fmla="*/ 901792 h 3259230"/>
                <a:gd name="connsiteX235" fmla="*/ 1272010 w 2091160"/>
                <a:gd name="connsiteY235" fmla="*/ 887505 h 3259230"/>
                <a:gd name="connsiteX236" fmla="*/ 1281535 w 2091160"/>
                <a:gd name="connsiteY236" fmla="*/ 873217 h 3259230"/>
                <a:gd name="connsiteX237" fmla="*/ 1276772 w 2091160"/>
                <a:gd name="connsiteY237" fmla="*/ 811305 h 3259230"/>
                <a:gd name="connsiteX238" fmla="*/ 1272010 w 2091160"/>
                <a:gd name="connsiteY238" fmla="*/ 797017 h 3259230"/>
                <a:gd name="connsiteX239" fmla="*/ 1257722 w 2091160"/>
                <a:gd name="connsiteY239" fmla="*/ 787492 h 3259230"/>
                <a:gd name="connsiteX240" fmla="*/ 1248197 w 2091160"/>
                <a:gd name="connsiteY240" fmla="*/ 758917 h 3259230"/>
                <a:gd name="connsiteX241" fmla="*/ 1243435 w 2091160"/>
                <a:gd name="connsiteY241" fmla="*/ 744630 h 3259230"/>
                <a:gd name="connsiteX242" fmla="*/ 1238672 w 2091160"/>
                <a:gd name="connsiteY242" fmla="*/ 725580 h 3259230"/>
                <a:gd name="connsiteX243" fmla="*/ 1233910 w 2091160"/>
                <a:gd name="connsiteY243" fmla="*/ 687480 h 3259230"/>
                <a:gd name="connsiteX244" fmla="*/ 1229147 w 2091160"/>
                <a:gd name="connsiteY244" fmla="*/ 673192 h 3259230"/>
                <a:gd name="connsiteX245" fmla="*/ 1219622 w 2091160"/>
                <a:gd name="connsiteY245" fmla="*/ 630330 h 3259230"/>
                <a:gd name="connsiteX246" fmla="*/ 1224385 w 2091160"/>
                <a:gd name="connsiteY246" fmla="*/ 596992 h 3259230"/>
                <a:gd name="connsiteX247" fmla="*/ 1229147 w 2091160"/>
                <a:gd name="connsiteY247" fmla="*/ 582705 h 3259230"/>
                <a:gd name="connsiteX248" fmla="*/ 1248197 w 2091160"/>
                <a:gd name="connsiteY248" fmla="*/ 577942 h 3259230"/>
                <a:gd name="connsiteX249" fmla="*/ 1272010 w 2091160"/>
                <a:gd name="connsiteY249" fmla="*/ 554130 h 3259230"/>
                <a:gd name="connsiteX250" fmla="*/ 1300585 w 2091160"/>
                <a:gd name="connsiteY250" fmla="*/ 525555 h 3259230"/>
                <a:gd name="connsiteX251" fmla="*/ 1305347 w 2091160"/>
                <a:gd name="connsiteY251" fmla="*/ 511267 h 3259230"/>
                <a:gd name="connsiteX252" fmla="*/ 1314872 w 2091160"/>
                <a:gd name="connsiteY252" fmla="*/ 496980 h 3259230"/>
                <a:gd name="connsiteX253" fmla="*/ 1319635 w 2091160"/>
                <a:gd name="connsiteY253" fmla="*/ 477930 h 3259230"/>
                <a:gd name="connsiteX254" fmla="*/ 1343447 w 2091160"/>
                <a:gd name="connsiteY254" fmla="*/ 411255 h 3259230"/>
                <a:gd name="connsiteX255" fmla="*/ 1352972 w 2091160"/>
                <a:gd name="connsiteY255" fmla="*/ 311242 h 3259230"/>
                <a:gd name="connsiteX256" fmla="*/ 1362497 w 2091160"/>
                <a:gd name="connsiteY256" fmla="*/ 268380 h 3259230"/>
                <a:gd name="connsiteX257" fmla="*/ 1367260 w 2091160"/>
                <a:gd name="connsiteY257" fmla="*/ 235042 h 3259230"/>
                <a:gd name="connsiteX258" fmla="*/ 1376785 w 2091160"/>
                <a:gd name="connsiteY258" fmla="*/ 206467 h 3259230"/>
                <a:gd name="connsiteX259" fmla="*/ 1381547 w 2091160"/>
                <a:gd name="connsiteY259" fmla="*/ 187417 h 3259230"/>
                <a:gd name="connsiteX260" fmla="*/ 1391072 w 2091160"/>
                <a:gd name="connsiteY260" fmla="*/ 92167 h 3259230"/>
                <a:gd name="connsiteX261" fmla="*/ 1414885 w 2091160"/>
                <a:gd name="connsiteY261" fmla="*/ 44542 h 3259230"/>
                <a:gd name="connsiteX262" fmla="*/ 1443460 w 2091160"/>
                <a:gd name="connsiteY262" fmla="*/ 20730 h 3259230"/>
                <a:gd name="connsiteX263" fmla="*/ 1472035 w 2091160"/>
                <a:gd name="connsiteY263" fmla="*/ 11205 h 3259230"/>
                <a:gd name="connsiteX264" fmla="*/ 1486322 w 2091160"/>
                <a:gd name="connsiteY264" fmla="*/ 6442 h 3259230"/>
                <a:gd name="connsiteX265" fmla="*/ 1500611 w 2091160"/>
                <a:gd name="connsiteY265" fmla="*/ 1680 h 3259230"/>
                <a:gd name="connsiteX266" fmla="*/ 1564567 w 2091160"/>
                <a:gd name="connsiteY266" fmla="*/ 1679 h 3259230"/>
                <a:gd name="connsiteX0" fmla="*/ 1717937 w 2244530"/>
                <a:gd name="connsiteY0" fmla="*/ 1679 h 3259230"/>
                <a:gd name="connsiteX1" fmla="*/ 1777805 w 2244530"/>
                <a:gd name="connsiteY1" fmla="*/ 42161 h 3259230"/>
                <a:gd name="connsiteX2" fmla="*/ 1792092 w 2244530"/>
                <a:gd name="connsiteY2" fmla="*/ 111217 h 3259230"/>
                <a:gd name="connsiteX3" fmla="*/ 1801617 w 2244530"/>
                <a:gd name="connsiteY3" fmla="*/ 154080 h 3259230"/>
                <a:gd name="connsiteX4" fmla="*/ 1811142 w 2244530"/>
                <a:gd name="connsiteY4" fmla="*/ 215992 h 3259230"/>
                <a:gd name="connsiteX5" fmla="*/ 1820667 w 2244530"/>
                <a:gd name="connsiteY5" fmla="*/ 249330 h 3259230"/>
                <a:gd name="connsiteX6" fmla="*/ 1834955 w 2244530"/>
                <a:gd name="connsiteY6" fmla="*/ 325530 h 3259230"/>
                <a:gd name="connsiteX7" fmla="*/ 1844480 w 2244530"/>
                <a:gd name="connsiteY7" fmla="*/ 354105 h 3259230"/>
                <a:gd name="connsiteX8" fmla="*/ 1849242 w 2244530"/>
                <a:gd name="connsiteY8" fmla="*/ 368392 h 3259230"/>
                <a:gd name="connsiteX9" fmla="*/ 1858767 w 2244530"/>
                <a:gd name="connsiteY9" fmla="*/ 382680 h 3259230"/>
                <a:gd name="connsiteX10" fmla="*/ 1868292 w 2244530"/>
                <a:gd name="connsiteY10" fmla="*/ 411255 h 3259230"/>
                <a:gd name="connsiteX11" fmla="*/ 1887342 w 2244530"/>
                <a:gd name="connsiteY11" fmla="*/ 439830 h 3259230"/>
                <a:gd name="connsiteX12" fmla="*/ 1892105 w 2244530"/>
                <a:gd name="connsiteY12" fmla="*/ 454117 h 3259230"/>
                <a:gd name="connsiteX13" fmla="*/ 1915917 w 2244530"/>
                <a:gd name="connsiteY13" fmla="*/ 482692 h 3259230"/>
                <a:gd name="connsiteX14" fmla="*/ 1930205 w 2244530"/>
                <a:gd name="connsiteY14" fmla="*/ 487455 h 3259230"/>
                <a:gd name="connsiteX15" fmla="*/ 1939730 w 2244530"/>
                <a:gd name="connsiteY15" fmla="*/ 501742 h 3259230"/>
                <a:gd name="connsiteX16" fmla="*/ 1968305 w 2244530"/>
                <a:gd name="connsiteY16" fmla="*/ 520792 h 3259230"/>
                <a:gd name="connsiteX17" fmla="*/ 1996880 w 2244530"/>
                <a:gd name="connsiteY17" fmla="*/ 563655 h 3259230"/>
                <a:gd name="connsiteX18" fmla="*/ 2006405 w 2244530"/>
                <a:gd name="connsiteY18" fmla="*/ 577942 h 3259230"/>
                <a:gd name="connsiteX19" fmla="*/ 2001642 w 2244530"/>
                <a:gd name="connsiteY19" fmla="*/ 611280 h 3259230"/>
                <a:gd name="connsiteX20" fmla="*/ 1992117 w 2244530"/>
                <a:gd name="connsiteY20" fmla="*/ 673192 h 3259230"/>
                <a:gd name="connsiteX21" fmla="*/ 1982592 w 2244530"/>
                <a:gd name="connsiteY21" fmla="*/ 701767 h 3259230"/>
                <a:gd name="connsiteX22" fmla="*/ 1973067 w 2244530"/>
                <a:gd name="connsiteY22" fmla="*/ 716055 h 3259230"/>
                <a:gd name="connsiteX23" fmla="*/ 1968305 w 2244530"/>
                <a:gd name="connsiteY23" fmla="*/ 735105 h 3259230"/>
                <a:gd name="connsiteX24" fmla="*/ 1963542 w 2244530"/>
                <a:gd name="connsiteY24" fmla="*/ 749392 h 3259230"/>
                <a:gd name="connsiteX25" fmla="*/ 1968305 w 2244530"/>
                <a:gd name="connsiteY25" fmla="*/ 777967 h 3259230"/>
                <a:gd name="connsiteX26" fmla="*/ 1977830 w 2244530"/>
                <a:gd name="connsiteY26" fmla="*/ 806542 h 3259230"/>
                <a:gd name="connsiteX27" fmla="*/ 1982592 w 2244530"/>
                <a:gd name="connsiteY27" fmla="*/ 820830 h 3259230"/>
                <a:gd name="connsiteX28" fmla="*/ 1992117 w 2244530"/>
                <a:gd name="connsiteY28" fmla="*/ 835117 h 3259230"/>
                <a:gd name="connsiteX29" fmla="*/ 1996880 w 2244530"/>
                <a:gd name="connsiteY29" fmla="*/ 854167 h 3259230"/>
                <a:gd name="connsiteX30" fmla="*/ 2006405 w 2244530"/>
                <a:gd name="connsiteY30" fmla="*/ 954180 h 3259230"/>
                <a:gd name="connsiteX31" fmla="*/ 2011167 w 2244530"/>
                <a:gd name="connsiteY31" fmla="*/ 992280 h 3259230"/>
                <a:gd name="connsiteX32" fmla="*/ 2006405 w 2244530"/>
                <a:gd name="connsiteY32" fmla="*/ 1016092 h 3259230"/>
                <a:gd name="connsiteX33" fmla="*/ 1992117 w 2244530"/>
                <a:gd name="connsiteY33" fmla="*/ 1087530 h 3259230"/>
                <a:gd name="connsiteX34" fmla="*/ 1982592 w 2244530"/>
                <a:gd name="connsiteY34" fmla="*/ 1116105 h 3259230"/>
                <a:gd name="connsiteX35" fmla="*/ 1973067 w 2244530"/>
                <a:gd name="connsiteY35" fmla="*/ 1144680 h 3259230"/>
                <a:gd name="connsiteX36" fmla="*/ 1958780 w 2244530"/>
                <a:gd name="connsiteY36" fmla="*/ 1187542 h 3259230"/>
                <a:gd name="connsiteX37" fmla="*/ 1954017 w 2244530"/>
                <a:gd name="connsiteY37" fmla="*/ 1201830 h 3259230"/>
                <a:gd name="connsiteX38" fmla="*/ 1920680 w 2244530"/>
                <a:gd name="connsiteY38" fmla="*/ 1244692 h 3259230"/>
                <a:gd name="connsiteX39" fmla="*/ 1911155 w 2244530"/>
                <a:gd name="connsiteY39" fmla="*/ 1258980 h 3259230"/>
                <a:gd name="connsiteX40" fmla="*/ 1882580 w 2244530"/>
                <a:gd name="connsiteY40" fmla="*/ 1278030 h 3259230"/>
                <a:gd name="connsiteX41" fmla="*/ 1873055 w 2244530"/>
                <a:gd name="connsiteY41" fmla="*/ 1292317 h 3259230"/>
                <a:gd name="connsiteX42" fmla="*/ 1844480 w 2244530"/>
                <a:gd name="connsiteY42" fmla="*/ 1311367 h 3259230"/>
                <a:gd name="connsiteX43" fmla="*/ 1834955 w 2244530"/>
                <a:gd name="connsiteY43" fmla="*/ 1325655 h 3259230"/>
                <a:gd name="connsiteX44" fmla="*/ 1820667 w 2244530"/>
                <a:gd name="connsiteY44" fmla="*/ 1335180 h 3259230"/>
                <a:gd name="connsiteX45" fmla="*/ 1811142 w 2244530"/>
                <a:gd name="connsiteY45" fmla="*/ 1378042 h 3259230"/>
                <a:gd name="connsiteX46" fmla="*/ 1825430 w 2244530"/>
                <a:gd name="connsiteY46" fmla="*/ 1406617 h 3259230"/>
                <a:gd name="connsiteX47" fmla="*/ 1839717 w 2244530"/>
                <a:gd name="connsiteY47" fmla="*/ 1416142 h 3259230"/>
                <a:gd name="connsiteX48" fmla="*/ 1877817 w 2244530"/>
                <a:gd name="connsiteY48" fmla="*/ 1439955 h 3259230"/>
                <a:gd name="connsiteX49" fmla="*/ 1892105 w 2244530"/>
                <a:gd name="connsiteY49" fmla="*/ 1444717 h 3259230"/>
                <a:gd name="connsiteX50" fmla="*/ 1901630 w 2244530"/>
                <a:gd name="connsiteY50" fmla="*/ 1459005 h 3259230"/>
                <a:gd name="connsiteX51" fmla="*/ 1934967 w 2244530"/>
                <a:gd name="connsiteY51" fmla="*/ 1497105 h 3259230"/>
                <a:gd name="connsiteX52" fmla="*/ 1954017 w 2244530"/>
                <a:gd name="connsiteY52" fmla="*/ 1539967 h 3259230"/>
                <a:gd name="connsiteX53" fmla="*/ 1968305 w 2244530"/>
                <a:gd name="connsiteY53" fmla="*/ 1544730 h 3259230"/>
                <a:gd name="connsiteX54" fmla="*/ 1973067 w 2244530"/>
                <a:gd name="connsiteY54" fmla="*/ 1559017 h 3259230"/>
                <a:gd name="connsiteX55" fmla="*/ 2001642 w 2244530"/>
                <a:gd name="connsiteY55" fmla="*/ 1578067 h 3259230"/>
                <a:gd name="connsiteX56" fmla="*/ 2020692 w 2244530"/>
                <a:gd name="connsiteY56" fmla="*/ 1620930 h 3259230"/>
                <a:gd name="connsiteX57" fmla="*/ 2034980 w 2244530"/>
                <a:gd name="connsiteY57" fmla="*/ 1630455 h 3259230"/>
                <a:gd name="connsiteX58" fmla="*/ 2082605 w 2244530"/>
                <a:gd name="connsiteY58" fmla="*/ 1644742 h 3259230"/>
                <a:gd name="connsiteX59" fmla="*/ 2096892 w 2244530"/>
                <a:gd name="connsiteY59" fmla="*/ 1649505 h 3259230"/>
                <a:gd name="connsiteX60" fmla="*/ 2125467 w 2244530"/>
                <a:gd name="connsiteY60" fmla="*/ 1663792 h 3259230"/>
                <a:gd name="connsiteX61" fmla="*/ 2168330 w 2244530"/>
                <a:gd name="connsiteY61" fmla="*/ 1692367 h 3259230"/>
                <a:gd name="connsiteX62" fmla="*/ 2182617 w 2244530"/>
                <a:gd name="connsiteY62" fmla="*/ 1701892 h 3259230"/>
                <a:gd name="connsiteX63" fmla="*/ 2192142 w 2244530"/>
                <a:gd name="connsiteY63" fmla="*/ 1716180 h 3259230"/>
                <a:gd name="connsiteX64" fmla="*/ 2206430 w 2244530"/>
                <a:gd name="connsiteY64" fmla="*/ 1725705 h 3259230"/>
                <a:gd name="connsiteX65" fmla="*/ 2215955 w 2244530"/>
                <a:gd name="connsiteY65" fmla="*/ 1754280 h 3259230"/>
                <a:gd name="connsiteX66" fmla="*/ 2220717 w 2244530"/>
                <a:gd name="connsiteY66" fmla="*/ 1768567 h 3259230"/>
                <a:gd name="connsiteX67" fmla="*/ 2225480 w 2244530"/>
                <a:gd name="connsiteY67" fmla="*/ 1782855 h 3259230"/>
                <a:gd name="connsiteX68" fmla="*/ 2230242 w 2244530"/>
                <a:gd name="connsiteY68" fmla="*/ 1806667 h 3259230"/>
                <a:gd name="connsiteX69" fmla="*/ 2235005 w 2244530"/>
                <a:gd name="connsiteY69" fmla="*/ 1820955 h 3259230"/>
                <a:gd name="connsiteX70" fmla="*/ 2244530 w 2244530"/>
                <a:gd name="connsiteY70" fmla="*/ 1859055 h 3259230"/>
                <a:gd name="connsiteX71" fmla="*/ 2235005 w 2244530"/>
                <a:gd name="connsiteY71" fmla="*/ 1935255 h 3259230"/>
                <a:gd name="connsiteX72" fmla="*/ 2225480 w 2244530"/>
                <a:gd name="connsiteY72" fmla="*/ 1963830 h 3259230"/>
                <a:gd name="connsiteX73" fmla="*/ 2220717 w 2244530"/>
                <a:gd name="connsiteY73" fmla="*/ 1978117 h 3259230"/>
                <a:gd name="connsiteX74" fmla="*/ 2201667 w 2244530"/>
                <a:gd name="connsiteY74" fmla="*/ 2006692 h 3259230"/>
                <a:gd name="connsiteX75" fmla="*/ 2187380 w 2244530"/>
                <a:gd name="connsiteY75" fmla="*/ 2035267 h 3259230"/>
                <a:gd name="connsiteX76" fmla="*/ 2173092 w 2244530"/>
                <a:gd name="connsiteY76" fmla="*/ 2044792 h 3259230"/>
                <a:gd name="connsiteX77" fmla="*/ 2163567 w 2244530"/>
                <a:gd name="connsiteY77" fmla="*/ 2059080 h 3259230"/>
                <a:gd name="connsiteX78" fmla="*/ 2149280 w 2244530"/>
                <a:gd name="connsiteY78" fmla="*/ 2063842 h 3259230"/>
                <a:gd name="connsiteX79" fmla="*/ 2087367 w 2244530"/>
                <a:gd name="connsiteY79" fmla="*/ 2078130 h 3259230"/>
                <a:gd name="connsiteX80" fmla="*/ 2073080 w 2244530"/>
                <a:gd name="connsiteY80" fmla="*/ 2092417 h 3259230"/>
                <a:gd name="connsiteX81" fmla="*/ 2058792 w 2244530"/>
                <a:gd name="connsiteY81" fmla="*/ 2101942 h 3259230"/>
                <a:gd name="connsiteX82" fmla="*/ 2039742 w 2244530"/>
                <a:gd name="connsiteY82" fmla="*/ 2130517 h 3259230"/>
                <a:gd name="connsiteX83" fmla="*/ 2011167 w 2244530"/>
                <a:gd name="connsiteY83" fmla="*/ 2173380 h 3259230"/>
                <a:gd name="connsiteX84" fmla="*/ 1992117 w 2244530"/>
                <a:gd name="connsiteY84" fmla="*/ 2201955 h 3259230"/>
                <a:gd name="connsiteX85" fmla="*/ 1982592 w 2244530"/>
                <a:gd name="connsiteY85" fmla="*/ 2216242 h 3259230"/>
                <a:gd name="connsiteX86" fmla="*/ 1954017 w 2244530"/>
                <a:gd name="connsiteY86" fmla="*/ 2273392 h 3259230"/>
                <a:gd name="connsiteX87" fmla="*/ 1944492 w 2244530"/>
                <a:gd name="connsiteY87" fmla="*/ 2287680 h 3259230"/>
                <a:gd name="connsiteX88" fmla="*/ 1934967 w 2244530"/>
                <a:gd name="connsiteY88" fmla="*/ 2316255 h 3259230"/>
                <a:gd name="connsiteX89" fmla="*/ 1930205 w 2244530"/>
                <a:gd name="connsiteY89" fmla="*/ 2330542 h 3259230"/>
                <a:gd name="connsiteX90" fmla="*/ 1939730 w 2244530"/>
                <a:gd name="connsiteY90" fmla="*/ 2363880 h 3259230"/>
                <a:gd name="connsiteX91" fmla="*/ 1949255 w 2244530"/>
                <a:gd name="connsiteY91" fmla="*/ 2392455 h 3259230"/>
                <a:gd name="connsiteX92" fmla="*/ 1954017 w 2244530"/>
                <a:gd name="connsiteY92" fmla="*/ 2406742 h 3259230"/>
                <a:gd name="connsiteX93" fmla="*/ 1963542 w 2244530"/>
                <a:gd name="connsiteY93" fmla="*/ 2449605 h 3259230"/>
                <a:gd name="connsiteX94" fmla="*/ 1973067 w 2244530"/>
                <a:gd name="connsiteY94" fmla="*/ 2463892 h 3259230"/>
                <a:gd name="connsiteX95" fmla="*/ 1982592 w 2244530"/>
                <a:gd name="connsiteY95" fmla="*/ 2492467 h 3259230"/>
                <a:gd name="connsiteX96" fmla="*/ 2006405 w 2244530"/>
                <a:gd name="connsiteY96" fmla="*/ 2535330 h 3259230"/>
                <a:gd name="connsiteX97" fmla="*/ 2001642 w 2244530"/>
                <a:gd name="connsiteY97" fmla="*/ 2678205 h 3259230"/>
                <a:gd name="connsiteX98" fmla="*/ 2001642 w 2244530"/>
                <a:gd name="connsiteY98" fmla="*/ 2721067 h 3259230"/>
                <a:gd name="connsiteX99" fmla="*/ 2001642 w 2244530"/>
                <a:gd name="connsiteY99" fmla="*/ 3025867 h 3259230"/>
                <a:gd name="connsiteX100" fmla="*/ 1996880 w 2244530"/>
                <a:gd name="connsiteY100" fmla="*/ 3059205 h 3259230"/>
                <a:gd name="connsiteX101" fmla="*/ 1987355 w 2244530"/>
                <a:gd name="connsiteY101" fmla="*/ 3125880 h 3259230"/>
                <a:gd name="connsiteX102" fmla="*/ 1982592 w 2244530"/>
                <a:gd name="connsiteY102" fmla="*/ 3140167 h 3259230"/>
                <a:gd name="connsiteX103" fmla="*/ 1963542 w 2244530"/>
                <a:gd name="connsiteY103" fmla="*/ 3168742 h 3259230"/>
                <a:gd name="connsiteX104" fmla="*/ 1958780 w 2244530"/>
                <a:gd name="connsiteY104" fmla="*/ 3183030 h 3259230"/>
                <a:gd name="connsiteX105" fmla="*/ 1915917 w 2244530"/>
                <a:gd name="connsiteY105" fmla="*/ 3202080 h 3259230"/>
                <a:gd name="connsiteX106" fmla="*/ 1873055 w 2244530"/>
                <a:gd name="connsiteY106" fmla="*/ 3225892 h 3259230"/>
                <a:gd name="connsiteX107" fmla="*/ 1858767 w 2244530"/>
                <a:gd name="connsiteY107" fmla="*/ 3235417 h 3259230"/>
                <a:gd name="connsiteX108" fmla="*/ 1820667 w 2244530"/>
                <a:gd name="connsiteY108" fmla="*/ 3244942 h 3259230"/>
                <a:gd name="connsiteX109" fmla="*/ 1725417 w 2244530"/>
                <a:gd name="connsiteY109" fmla="*/ 3254467 h 3259230"/>
                <a:gd name="connsiteX110" fmla="*/ 1706367 w 2244530"/>
                <a:gd name="connsiteY110" fmla="*/ 3259230 h 3259230"/>
                <a:gd name="connsiteX111" fmla="*/ 1644455 w 2244530"/>
                <a:gd name="connsiteY111" fmla="*/ 3254467 h 3259230"/>
                <a:gd name="connsiteX112" fmla="*/ 1611117 w 2244530"/>
                <a:gd name="connsiteY112" fmla="*/ 3244942 h 3259230"/>
                <a:gd name="connsiteX113" fmla="*/ 1577780 w 2244530"/>
                <a:gd name="connsiteY113" fmla="*/ 3240180 h 3259230"/>
                <a:gd name="connsiteX114" fmla="*/ 1563492 w 2244530"/>
                <a:gd name="connsiteY114" fmla="*/ 3235417 h 3259230"/>
                <a:gd name="connsiteX115" fmla="*/ 1511105 w 2244530"/>
                <a:gd name="connsiteY115" fmla="*/ 3225892 h 3259230"/>
                <a:gd name="connsiteX116" fmla="*/ 1492055 w 2244530"/>
                <a:gd name="connsiteY116" fmla="*/ 3221130 h 3259230"/>
                <a:gd name="connsiteX117" fmla="*/ 1463480 w 2244530"/>
                <a:gd name="connsiteY117" fmla="*/ 3211605 h 3259230"/>
                <a:gd name="connsiteX118" fmla="*/ 1434905 w 2244530"/>
                <a:gd name="connsiteY118" fmla="*/ 3197317 h 3259230"/>
                <a:gd name="connsiteX119" fmla="*/ 1406330 w 2244530"/>
                <a:gd name="connsiteY119" fmla="*/ 3183030 h 3259230"/>
                <a:gd name="connsiteX120" fmla="*/ 1392042 w 2244530"/>
                <a:gd name="connsiteY120" fmla="*/ 3173505 h 3259230"/>
                <a:gd name="connsiteX121" fmla="*/ 1382517 w 2244530"/>
                <a:gd name="connsiteY121" fmla="*/ 3144930 h 3259230"/>
                <a:gd name="connsiteX122" fmla="*/ 1382517 w 2244530"/>
                <a:gd name="connsiteY122" fmla="*/ 3002055 h 3259230"/>
                <a:gd name="connsiteX123" fmla="*/ 1372992 w 2244530"/>
                <a:gd name="connsiteY123" fmla="*/ 2968717 h 3259230"/>
                <a:gd name="connsiteX124" fmla="*/ 1377755 w 2244530"/>
                <a:gd name="connsiteY124" fmla="*/ 2911567 h 3259230"/>
                <a:gd name="connsiteX125" fmla="*/ 1387280 w 2244530"/>
                <a:gd name="connsiteY125" fmla="*/ 2868705 h 3259230"/>
                <a:gd name="connsiteX126" fmla="*/ 1382517 w 2244530"/>
                <a:gd name="connsiteY126" fmla="*/ 2792505 h 3259230"/>
                <a:gd name="connsiteX127" fmla="*/ 1387280 w 2244530"/>
                <a:gd name="connsiteY127" fmla="*/ 2730592 h 3259230"/>
                <a:gd name="connsiteX128" fmla="*/ 1387280 w 2244530"/>
                <a:gd name="connsiteY128" fmla="*/ 2659155 h 3259230"/>
                <a:gd name="connsiteX129" fmla="*/ 1377755 w 2244530"/>
                <a:gd name="connsiteY129" fmla="*/ 2592480 h 3259230"/>
                <a:gd name="connsiteX130" fmla="*/ 1372992 w 2244530"/>
                <a:gd name="connsiteY130" fmla="*/ 2578192 h 3259230"/>
                <a:gd name="connsiteX131" fmla="*/ 1377755 w 2244530"/>
                <a:gd name="connsiteY131" fmla="*/ 2521042 h 3259230"/>
                <a:gd name="connsiteX132" fmla="*/ 1382517 w 2244530"/>
                <a:gd name="connsiteY132" fmla="*/ 2506755 h 3259230"/>
                <a:gd name="connsiteX133" fmla="*/ 1396805 w 2244530"/>
                <a:gd name="connsiteY133" fmla="*/ 2459130 h 3259230"/>
                <a:gd name="connsiteX134" fmla="*/ 1401567 w 2244530"/>
                <a:gd name="connsiteY134" fmla="*/ 2444842 h 3259230"/>
                <a:gd name="connsiteX135" fmla="*/ 1420617 w 2244530"/>
                <a:gd name="connsiteY135" fmla="*/ 2416267 h 3259230"/>
                <a:gd name="connsiteX136" fmla="*/ 1434905 w 2244530"/>
                <a:gd name="connsiteY136" fmla="*/ 2368642 h 3259230"/>
                <a:gd name="connsiteX137" fmla="*/ 1439667 w 2244530"/>
                <a:gd name="connsiteY137" fmla="*/ 2354355 h 3259230"/>
                <a:gd name="connsiteX138" fmla="*/ 1425380 w 2244530"/>
                <a:gd name="connsiteY138" fmla="*/ 2297205 h 3259230"/>
                <a:gd name="connsiteX139" fmla="*/ 1415855 w 2244530"/>
                <a:gd name="connsiteY139" fmla="*/ 2282917 h 3259230"/>
                <a:gd name="connsiteX140" fmla="*/ 1406330 w 2244530"/>
                <a:gd name="connsiteY140" fmla="*/ 2240055 h 3259230"/>
                <a:gd name="connsiteX141" fmla="*/ 1401567 w 2244530"/>
                <a:gd name="connsiteY141" fmla="*/ 2197192 h 3259230"/>
                <a:gd name="connsiteX142" fmla="*/ 1392042 w 2244530"/>
                <a:gd name="connsiteY142" fmla="*/ 2163855 h 3259230"/>
                <a:gd name="connsiteX143" fmla="*/ 1396805 w 2244530"/>
                <a:gd name="connsiteY143" fmla="*/ 2059080 h 3259230"/>
                <a:gd name="connsiteX144" fmla="*/ 1406330 w 2244530"/>
                <a:gd name="connsiteY144" fmla="*/ 2011455 h 3259230"/>
                <a:gd name="connsiteX145" fmla="*/ 1401567 w 2244530"/>
                <a:gd name="connsiteY145" fmla="*/ 1959067 h 3259230"/>
                <a:gd name="connsiteX146" fmla="*/ 1358705 w 2244530"/>
                <a:gd name="connsiteY146" fmla="*/ 1935255 h 3259230"/>
                <a:gd name="connsiteX147" fmla="*/ 1344417 w 2244530"/>
                <a:gd name="connsiteY147" fmla="*/ 1940017 h 3259230"/>
                <a:gd name="connsiteX148" fmla="*/ 1306317 w 2244530"/>
                <a:gd name="connsiteY148" fmla="*/ 1930492 h 3259230"/>
                <a:gd name="connsiteX149" fmla="*/ 1292030 w 2244530"/>
                <a:gd name="connsiteY149" fmla="*/ 1920967 h 3259230"/>
                <a:gd name="connsiteX150" fmla="*/ 1263455 w 2244530"/>
                <a:gd name="connsiteY150" fmla="*/ 1911442 h 3259230"/>
                <a:gd name="connsiteX151" fmla="*/ 1249167 w 2244530"/>
                <a:gd name="connsiteY151" fmla="*/ 1906680 h 3259230"/>
                <a:gd name="connsiteX152" fmla="*/ 1182492 w 2244530"/>
                <a:gd name="connsiteY152" fmla="*/ 1916205 h 3259230"/>
                <a:gd name="connsiteX153" fmla="*/ 1149155 w 2244530"/>
                <a:gd name="connsiteY153" fmla="*/ 1911442 h 3259230"/>
                <a:gd name="connsiteX154" fmla="*/ 1087242 w 2244530"/>
                <a:gd name="connsiteY154" fmla="*/ 1920967 h 3259230"/>
                <a:gd name="connsiteX155" fmla="*/ 1025330 w 2244530"/>
                <a:gd name="connsiteY155" fmla="*/ 1916205 h 3259230"/>
                <a:gd name="connsiteX156" fmla="*/ 1011042 w 2244530"/>
                <a:gd name="connsiteY156" fmla="*/ 1911442 h 3259230"/>
                <a:gd name="connsiteX157" fmla="*/ 996755 w 2244530"/>
                <a:gd name="connsiteY157" fmla="*/ 1901917 h 3259230"/>
                <a:gd name="connsiteX158" fmla="*/ 977705 w 2244530"/>
                <a:gd name="connsiteY158" fmla="*/ 1897155 h 3259230"/>
                <a:gd name="connsiteX159" fmla="*/ 949130 w 2244530"/>
                <a:gd name="connsiteY159" fmla="*/ 1901917 h 3259230"/>
                <a:gd name="connsiteX160" fmla="*/ 920555 w 2244530"/>
                <a:gd name="connsiteY160" fmla="*/ 1887630 h 3259230"/>
                <a:gd name="connsiteX161" fmla="*/ 849117 w 2244530"/>
                <a:gd name="connsiteY161" fmla="*/ 1892392 h 3259230"/>
                <a:gd name="connsiteX162" fmla="*/ 806255 w 2244530"/>
                <a:gd name="connsiteY162" fmla="*/ 1868580 h 3259230"/>
                <a:gd name="connsiteX163" fmla="*/ 739580 w 2244530"/>
                <a:gd name="connsiteY163" fmla="*/ 1849530 h 3259230"/>
                <a:gd name="connsiteX164" fmla="*/ 701480 w 2244530"/>
                <a:gd name="connsiteY164" fmla="*/ 1844767 h 3259230"/>
                <a:gd name="connsiteX165" fmla="*/ 658617 w 2244530"/>
                <a:gd name="connsiteY165" fmla="*/ 1849530 h 3259230"/>
                <a:gd name="connsiteX166" fmla="*/ 558605 w 2244530"/>
                <a:gd name="connsiteY166" fmla="*/ 1840005 h 3259230"/>
                <a:gd name="connsiteX167" fmla="*/ 487167 w 2244530"/>
                <a:gd name="connsiteY167" fmla="*/ 1830480 h 3259230"/>
                <a:gd name="connsiteX168" fmla="*/ 387155 w 2244530"/>
                <a:gd name="connsiteY168" fmla="*/ 1840005 h 3259230"/>
                <a:gd name="connsiteX169" fmla="*/ 339530 w 2244530"/>
                <a:gd name="connsiteY169" fmla="*/ 1849530 h 3259230"/>
                <a:gd name="connsiteX170" fmla="*/ 301430 w 2244530"/>
                <a:gd name="connsiteY170" fmla="*/ 1859055 h 3259230"/>
                <a:gd name="connsiteX171" fmla="*/ 272855 w 2244530"/>
                <a:gd name="connsiteY171" fmla="*/ 1868580 h 3259230"/>
                <a:gd name="connsiteX172" fmla="*/ 244280 w 2244530"/>
                <a:gd name="connsiteY172" fmla="*/ 1873342 h 3259230"/>
                <a:gd name="connsiteX173" fmla="*/ 215705 w 2244530"/>
                <a:gd name="connsiteY173" fmla="*/ 1863817 h 3259230"/>
                <a:gd name="connsiteX174" fmla="*/ 201417 w 2244530"/>
                <a:gd name="connsiteY174" fmla="*/ 1859055 h 3259230"/>
                <a:gd name="connsiteX175" fmla="*/ 172842 w 2244530"/>
                <a:gd name="connsiteY175" fmla="*/ 1840005 h 3259230"/>
                <a:gd name="connsiteX176" fmla="*/ 51 w 2244530"/>
                <a:gd name="connsiteY176" fmla="*/ 1811430 h 3259230"/>
                <a:gd name="connsiteX177" fmla="*/ 167920 w 2244530"/>
                <a:gd name="connsiteY177" fmla="*/ 1773330 h 3259230"/>
                <a:gd name="connsiteX178" fmla="*/ 163125 w 2244530"/>
                <a:gd name="connsiteY178" fmla="*/ 1744755 h 3259230"/>
                <a:gd name="connsiteX179" fmla="*/ 163188 w 2244530"/>
                <a:gd name="connsiteY179" fmla="*/ 1716180 h 3259230"/>
                <a:gd name="connsiteX180" fmla="*/ 170318 w 2244530"/>
                <a:gd name="connsiteY180" fmla="*/ 1678079 h 3259230"/>
                <a:gd name="connsiteX181" fmla="*/ 182367 w 2244530"/>
                <a:gd name="connsiteY181" fmla="*/ 1649505 h 3259230"/>
                <a:gd name="connsiteX182" fmla="*/ 210942 w 2244530"/>
                <a:gd name="connsiteY182" fmla="*/ 1630455 h 3259230"/>
                <a:gd name="connsiteX183" fmla="*/ 229992 w 2244530"/>
                <a:gd name="connsiteY183" fmla="*/ 1616167 h 3259230"/>
                <a:gd name="connsiteX184" fmla="*/ 263330 w 2244530"/>
                <a:gd name="connsiteY184" fmla="*/ 1606642 h 3259230"/>
                <a:gd name="connsiteX185" fmla="*/ 306192 w 2244530"/>
                <a:gd name="connsiteY185" fmla="*/ 1597117 h 3259230"/>
                <a:gd name="connsiteX186" fmla="*/ 377630 w 2244530"/>
                <a:gd name="connsiteY186" fmla="*/ 1611405 h 3259230"/>
                <a:gd name="connsiteX187" fmla="*/ 391917 w 2244530"/>
                <a:gd name="connsiteY187" fmla="*/ 1620930 h 3259230"/>
                <a:gd name="connsiteX188" fmla="*/ 420492 w 2244530"/>
                <a:gd name="connsiteY188" fmla="*/ 1630455 h 3259230"/>
                <a:gd name="connsiteX189" fmla="*/ 596705 w 2244530"/>
                <a:gd name="connsiteY189" fmla="*/ 1620930 h 3259230"/>
                <a:gd name="connsiteX190" fmla="*/ 630042 w 2244530"/>
                <a:gd name="connsiteY190" fmla="*/ 1611405 h 3259230"/>
                <a:gd name="connsiteX191" fmla="*/ 649092 w 2244530"/>
                <a:gd name="connsiteY191" fmla="*/ 1606642 h 3259230"/>
                <a:gd name="connsiteX192" fmla="*/ 730055 w 2244530"/>
                <a:gd name="connsiteY192" fmla="*/ 1592355 h 3259230"/>
                <a:gd name="connsiteX193" fmla="*/ 791967 w 2244530"/>
                <a:gd name="connsiteY193" fmla="*/ 1582830 h 3259230"/>
                <a:gd name="connsiteX194" fmla="*/ 1011042 w 2244530"/>
                <a:gd name="connsiteY194" fmla="*/ 1573305 h 3259230"/>
                <a:gd name="connsiteX195" fmla="*/ 1039617 w 2244530"/>
                <a:gd name="connsiteY195" fmla="*/ 1559017 h 3259230"/>
                <a:gd name="connsiteX196" fmla="*/ 1077717 w 2244530"/>
                <a:gd name="connsiteY196" fmla="*/ 1549492 h 3259230"/>
                <a:gd name="connsiteX197" fmla="*/ 1144392 w 2244530"/>
                <a:gd name="connsiteY197" fmla="*/ 1554255 h 3259230"/>
                <a:gd name="connsiteX198" fmla="*/ 1168205 w 2244530"/>
                <a:gd name="connsiteY198" fmla="*/ 1559017 h 3259230"/>
                <a:gd name="connsiteX199" fmla="*/ 1220592 w 2244530"/>
                <a:gd name="connsiteY199" fmla="*/ 1563780 h 3259230"/>
                <a:gd name="connsiteX200" fmla="*/ 1258692 w 2244530"/>
                <a:gd name="connsiteY200" fmla="*/ 1554255 h 3259230"/>
                <a:gd name="connsiteX201" fmla="*/ 1311080 w 2244530"/>
                <a:gd name="connsiteY201" fmla="*/ 1539967 h 3259230"/>
                <a:gd name="connsiteX202" fmla="*/ 1377755 w 2244530"/>
                <a:gd name="connsiteY202" fmla="*/ 1535205 h 3259230"/>
                <a:gd name="connsiteX203" fmla="*/ 1425380 w 2244530"/>
                <a:gd name="connsiteY203" fmla="*/ 1530442 h 3259230"/>
                <a:gd name="connsiteX204" fmla="*/ 1439667 w 2244530"/>
                <a:gd name="connsiteY204" fmla="*/ 1525680 h 3259230"/>
                <a:gd name="connsiteX205" fmla="*/ 1444430 w 2244530"/>
                <a:gd name="connsiteY205" fmla="*/ 1511392 h 3259230"/>
                <a:gd name="connsiteX206" fmla="*/ 1453955 w 2244530"/>
                <a:gd name="connsiteY206" fmla="*/ 1497105 h 3259230"/>
                <a:gd name="connsiteX207" fmla="*/ 1482530 w 2244530"/>
                <a:gd name="connsiteY207" fmla="*/ 1473292 h 3259230"/>
                <a:gd name="connsiteX208" fmla="*/ 1492055 w 2244530"/>
                <a:gd name="connsiteY208" fmla="*/ 1459005 h 3259230"/>
                <a:gd name="connsiteX209" fmla="*/ 1520630 w 2244530"/>
                <a:gd name="connsiteY209" fmla="*/ 1439955 h 3259230"/>
                <a:gd name="connsiteX210" fmla="*/ 1549205 w 2244530"/>
                <a:gd name="connsiteY210" fmla="*/ 1430430 h 3259230"/>
                <a:gd name="connsiteX211" fmla="*/ 1577780 w 2244530"/>
                <a:gd name="connsiteY211" fmla="*/ 1406617 h 3259230"/>
                <a:gd name="connsiteX212" fmla="*/ 1587305 w 2244530"/>
                <a:gd name="connsiteY212" fmla="*/ 1378042 h 3259230"/>
                <a:gd name="connsiteX213" fmla="*/ 1568255 w 2244530"/>
                <a:gd name="connsiteY213" fmla="*/ 1325655 h 3259230"/>
                <a:gd name="connsiteX214" fmla="*/ 1539680 w 2244530"/>
                <a:gd name="connsiteY214" fmla="*/ 1301842 h 3259230"/>
                <a:gd name="connsiteX215" fmla="*/ 1530155 w 2244530"/>
                <a:gd name="connsiteY215" fmla="*/ 1287555 h 3259230"/>
                <a:gd name="connsiteX216" fmla="*/ 1515867 w 2244530"/>
                <a:gd name="connsiteY216" fmla="*/ 1268505 h 3259230"/>
                <a:gd name="connsiteX217" fmla="*/ 1496817 w 2244530"/>
                <a:gd name="connsiteY217" fmla="*/ 1239930 h 3259230"/>
                <a:gd name="connsiteX218" fmla="*/ 1482530 w 2244530"/>
                <a:gd name="connsiteY218" fmla="*/ 1230405 h 3259230"/>
                <a:gd name="connsiteX219" fmla="*/ 1468242 w 2244530"/>
                <a:gd name="connsiteY219" fmla="*/ 1201830 h 3259230"/>
                <a:gd name="connsiteX220" fmla="*/ 1458717 w 2244530"/>
                <a:gd name="connsiteY220" fmla="*/ 1173255 h 3259230"/>
                <a:gd name="connsiteX221" fmla="*/ 1453955 w 2244530"/>
                <a:gd name="connsiteY221" fmla="*/ 1158967 h 3259230"/>
                <a:gd name="connsiteX222" fmla="*/ 1449192 w 2244530"/>
                <a:gd name="connsiteY222" fmla="*/ 1144680 h 3259230"/>
                <a:gd name="connsiteX223" fmla="*/ 1439667 w 2244530"/>
                <a:gd name="connsiteY223" fmla="*/ 1111342 h 3259230"/>
                <a:gd name="connsiteX224" fmla="*/ 1425380 w 2244530"/>
                <a:gd name="connsiteY224" fmla="*/ 1101817 h 3259230"/>
                <a:gd name="connsiteX225" fmla="*/ 1401567 w 2244530"/>
                <a:gd name="connsiteY225" fmla="*/ 1106580 h 3259230"/>
                <a:gd name="connsiteX226" fmla="*/ 1325367 w 2244530"/>
                <a:gd name="connsiteY226" fmla="*/ 1097055 h 3259230"/>
                <a:gd name="connsiteX227" fmla="*/ 1315842 w 2244530"/>
                <a:gd name="connsiteY227" fmla="*/ 1068480 h 3259230"/>
                <a:gd name="connsiteX228" fmla="*/ 1320605 w 2244530"/>
                <a:gd name="connsiteY228" fmla="*/ 1006567 h 3259230"/>
                <a:gd name="connsiteX229" fmla="*/ 1330130 w 2244530"/>
                <a:gd name="connsiteY229" fmla="*/ 992280 h 3259230"/>
                <a:gd name="connsiteX230" fmla="*/ 1358705 w 2244530"/>
                <a:gd name="connsiteY230" fmla="*/ 968467 h 3259230"/>
                <a:gd name="connsiteX231" fmla="*/ 1372992 w 2244530"/>
                <a:gd name="connsiteY231" fmla="*/ 963705 h 3259230"/>
                <a:gd name="connsiteX232" fmla="*/ 1382517 w 2244530"/>
                <a:gd name="connsiteY232" fmla="*/ 949417 h 3259230"/>
                <a:gd name="connsiteX233" fmla="*/ 1411092 w 2244530"/>
                <a:gd name="connsiteY233" fmla="*/ 930367 h 3259230"/>
                <a:gd name="connsiteX234" fmla="*/ 1420617 w 2244530"/>
                <a:gd name="connsiteY234" fmla="*/ 901792 h 3259230"/>
                <a:gd name="connsiteX235" fmla="*/ 1425380 w 2244530"/>
                <a:gd name="connsiteY235" fmla="*/ 887505 h 3259230"/>
                <a:gd name="connsiteX236" fmla="*/ 1434905 w 2244530"/>
                <a:gd name="connsiteY236" fmla="*/ 873217 h 3259230"/>
                <a:gd name="connsiteX237" fmla="*/ 1430142 w 2244530"/>
                <a:gd name="connsiteY237" fmla="*/ 811305 h 3259230"/>
                <a:gd name="connsiteX238" fmla="*/ 1425380 w 2244530"/>
                <a:gd name="connsiteY238" fmla="*/ 797017 h 3259230"/>
                <a:gd name="connsiteX239" fmla="*/ 1411092 w 2244530"/>
                <a:gd name="connsiteY239" fmla="*/ 787492 h 3259230"/>
                <a:gd name="connsiteX240" fmla="*/ 1401567 w 2244530"/>
                <a:gd name="connsiteY240" fmla="*/ 758917 h 3259230"/>
                <a:gd name="connsiteX241" fmla="*/ 1396805 w 2244530"/>
                <a:gd name="connsiteY241" fmla="*/ 744630 h 3259230"/>
                <a:gd name="connsiteX242" fmla="*/ 1392042 w 2244530"/>
                <a:gd name="connsiteY242" fmla="*/ 725580 h 3259230"/>
                <a:gd name="connsiteX243" fmla="*/ 1387280 w 2244530"/>
                <a:gd name="connsiteY243" fmla="*/ 687480 h 3259230"/>
                <a:gd name="connsiteX244" fmla="*/ 1382517 w 2244530"/>
                <a:gd name="connsiteY244" fmla="*/ 673192 h 3259230"/>
                <a:gd name="connsiteX245" fmla="*/ 1372992 w 2244530"/>
                <a:gd name="connsiteY245" fmla="*/ 630330 h 3259230"/>
                <a:gd name="connsiteX246" fmla="*/ 1377755 w 2244530"/>
                <a:gd name="connsiteY246" fmla="*/ 596992 h 3259230"/>
                <a:gd name="connsiteX247" fmla="*/ 1382517 w 2244530"/>
                <a:gd name="connsiteY247" fmla="*/ 582705 h 3259230"/>
                <a:gd name="connsiteX248" fmla="*/ 1401567 w 2244530"/>
                <a:gd name="connsiteY248" fmla="*/ 577942 h 3259230"/>
                <a:gd name="connsiteX249" fmla="*/ 1425380 w 2244530"/>
                <a:gd name="connsiteY249" fmla="*/ 554130 h 3259230"/>
                <a:gd name="connsiteX250" fmla="*/ 1453955 w 2244530"/>
                <a:gd name="connsiteY250" fmla="*/ 525555 h 3259230"/>
                <a:gd name="connsiteX251" fmla="*/ 1458717 w 2244530"/>
                <a:gd name="connsiteY251" fmla="*/ 511267 h 3259230"/>
                <a:gd name="connsiteX252" fmla="*/ 1468242 w 2244530"/>
                <a:gd name="connsiteY252" fmla="*/ 496980 h 3259230"/>
                <a:gd name="connsiteX253" fmla="*/ 1473005 w 2244530"/>
                <a:gd name="connsiteY253" fmla="*/ 477930 h 3259230"/>
                <a:gd name="connsiteX254" fmla="*/ 1496817 w 2244530"/>
                <a:gd name="connsiteY254" fmla="*/ 411255 h 3259230"/>
                <a:gd name="connsiteX255" fmla="*/ 1506342 w 2244530"/>
                <a:gd name="connsiteY255" fmla="*/ 311242 h 3259230"/>
                <a:gd name="connsiteX256" fmla="*/ 1515867 w 2244530"/>
                <a:gd name="connsiteY256" fmla="*/ 268380 h 3259230"/>
                <a:gd name="connsiteX257" fmla="*/ 1520630 w 2244530"/>
                <a:gd name="connsiteY257" fmla="*/ 235042 h 3259230"/>
                <a:gd name="connsiteX258" fmla="*/ 1530155 w 2244530"/>
                <a:gd name="connsiteY258" fmla="*/ 206467 h 3259230"/>
                <a:gd name="connsiteX259" fmla="*/ 1534917 w 2244530"/>
                <a:gd name="connsiteY259" fmla="*/ 187417 h 3259230"/>
                <a:gd name="connsiteX260" fmla="*/ 1544442 w 2244530"/>
                <a:gd name="connsiteY260" fmla="*/ 92167 h 3259230"/>
                <a:gd name="connsiteX261" fmla="*/ 1568255 w 2244530"/>
                <a:gd name="connsiteY261" fmla="*/ 44542 h 3259230"/>
                <a:gd name="connsiteX262" fmla="*/ 1596830 w 2244530"/>
                <a:gd name="connsiteY262" fmla="*/ 20730 h 3259230"/>
                <a:gd name="connsiteX263" fmla="*/ 1625405 w 2244530"/>
                <a:gd name="connsiteY263" fmla="*/ 11205 h 3259230"/>
                <a:gd name="connsiteX264" fmla="*/ 1639692 w 2244530"/>
                <a:gd name="connsiteY264" fmla="*/ 6442 h 3259230"/>
                <a:gd name="connsiteX265" fmla="*/ 1653981 w 2244530"/>
                <a:gd name="connsiteY265" fmla="*/ 1680 h 3259230"/>
                <a:gd name="connsiteX266" fmla="*/ 1717937 w 2244530"/>
                <a:gd name="connsiteY266"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110448 w 2082123"/>
                <a:gd name="connsiteY171" fmla="*/ 1868580 h 3259230"/>
                <a:gd name="connsiteX172" fmla="*/ 81873 w 2082123"/>
                <a:gd name="connsiteY172" fmla="*/ 1873342 h 3259230"/>
                <a:gd name="connsiteX173" fmla="*/ 53298 w 2082123"/>
                <a:gd name="connsiteY173" fmla="*/ 1863817 h 3259230"/>
                <a:gd name="connsiteX174" fmla="*/ 39010 w 2082123"/>
                <a:gd name="connsiteY174" fmla="*/ 1859055 h 3259230"/>
                <a:gd name="connsiteX175" fmla="*/ 10435 w 2082123"/>
                <a:gd name="connsiteY175" fmla="*/ 1840005 h 3259230"/>
                <a:gd name="connsiteX176" fmla="*/ 15037 w 2082123"/>
                <a:gd name="connsiteY176" fmla="*/ 1811430 h 3259230"/>
                <a:gd name="connsiteX177" fmla="*/ 5513 w 2082123"/>
                <a:gd name="connsiteY177" fmla="*/ 1773330 h 3259230"/>
                <a:gd name="connsiteX178" fmla="*/ 718 w 2082123"/>
                <a:gd name="connsiteY178" fmla="*/ 1744755 h 3259230"/>
                <a:gd name="connsiteX179" fmla="*/ 781 w 2082123"/>
                <a:gd name="connsiteY179" fmla="*/ 1716180 h 3259230"/>
                <a:gd name="connsiteX180" fmla="*/ 7911 w 2082123"/>
                <a:gd name="connsiteY180" fmla="*/ 1678079 h 3259230"/>
                <a:gd name="connsiteX181" fmla="*/ 19960 w 2082123"/>
                <a:gd name="connsiteY181" fmla="*/ 1649505 h 3259230"/>
                <a:gd name="connsiteX182" fmla="*/ 48535 w 2082123"/>
                <a:gd name="connsiteY182" fmla="*/ 1630455 h 3259230"/>
                <a:gd name="connsiteX183" fmla="*/ 67585 w 2082123"/>
                <a:gd name="connsiteY183" fmla="*/ 1616167 h 3259230"/>
                <a:gd name="connsiteX184" fmla="*/ 100923 w 2082123"/>
                <a:gd name="connsiteY184" fmla="*/ 1606642 h 3259230"/>
                <a:gd name="connsiteX185" fmla="*/ 143785 w 2082123"/>
                <a:gd name="connsiteY185" fmla="*/ 1597117 h 3259230"/>
                <a:gd name="connsiteX186" fmla="*/ 215223 w 2082123"/>
                <a:gd name="connsiteY186" fmla="*/ 1611405 h 3259230"/>
                <a:gd name="connsiteX187" fmla="*/ 229510 w 2082123"/>
                <a:gd name="connsiteY187" fmla="*/ 1620930 h 3259230"/>
                <a:gd name="connsiteX188" fmla="*/ 258085 w 2082123"/>
                <a:gd name="connsiteY188" fmla="*/ 1630455 h 3259230"/>
                <a:gd name="connsiteX189" fmla="*/ 434298 w 2082123"/>
                <a:gd name="connsiteY189" fmla="*/ 1620930 h 3259230"/>
                <a:gd name="connsiteX190" fmla="*/ 467635 w 2082123"/>
                <a:gd name="connsiteY190" fmla="*/ 1611405 h 3259230"/>
                <a:gd name="connsiteX191" fmla="*/ 486685 w 2082123"/>
                <a:gd name="connsiteY191" fmla="*/ 1606642 h 3259230"/>
                <a:gd name="connsiteX192" fmla="*/ 567648 w 2082123"/>
                <a:gd name="connsiteY192" fmla="*/ 1592355 h 3259230"/>
                <a:gd name="connsiteX193" fmla="*/ 629560 w 2082123"/>
                <a:gd name="connsiteY193" fmla="*/ 1582830 h 3259230"/>
                <a:gd name="connsiteX194" fmla="*/ 848635 w 2082123"/>
                <a:gd name="connsiteY194" fmla="*/ 1573305 h 3259230"/>
                <a:gd name="connsiteX195" fmla="*/ 877210 w 2082123"/>
                <a:gd name="connsiteY195" fmla="*/ 1559017 h 3259230"/>
                <a:gd name="connsiteX196" fmla="*/ 915310 w 2082123"/>
                <a:gd name="connsiteY196" fmla="*/ 1549492 h 3259230"/>
                <a:gd name="connsiteX197" fmla="*/ 981985 w 2082123"/>
                <a:gd name="connsiteY197" fmla="*/ 1554255 h 3259230"/>
                <a:gd name="connsiteX198" fmla="*/ 1005798 w 2082123"/>
                <a:gd name="connsiteY198" fmla="*/ 1559017 h 3259230"/>
                <a:gd name="connsiteX199" fmla="*/ 1058185 w 2082123"/>
                <a:gd name="connsiteY199" fmla="*/ 1563780 h 3259230"/>
                <a:gd name="connsiteX200" fmla="*/ 1096285 w 2082123"/>
                <a:gd name="connsiteY200" fmla="*/ 1554255 h 3259230"/>
                <a:gd name="connsiteX201" fmla="*/ 1148673 w 2082123"/>
                <a:gd name="connsiteY201" fmla="*/ 1539967 h 3259230"/>
                <a:gd name="connsiteX202" fmla="*/ 1215348 w 2082123"/>
                <a:gd name="connsiteY202" fmla="*/ 1535205 h 3259230"/>
                <a:gd name="connsiteX203" fmla="*/ 1262973 w 2082123"/>
                <a:gd name="connsiteY203" fmla="*/ 1530442 h 3259230"/>
                <a:gd name="connsiteX204" fmla="*/ 1277260 w 2082123"/>
                <a:gd name="connsiteY204" fmla="*/ 1525680 h 3259230"/>
                <a:gd name="connsiteX205" fmla="*/ 1282023 w 2082123"/>
                <a:gd name="connsiteY205" fmla="*/ 1511392 h 3259230"/>
                <a:gd name="connsiteX206" fmla="*/ 1291548 w 2082123"/>
                <a:gd name="connsiteY206" fmla="*/ 1497105 h 3259230"/>
                <a:gd name="connsiteX207" fmla="*/ 1320123 w 2082123"/>
                <a:gd name="connsiteY207" fmla="*/ 1473292 h 3259230"/>
                <a:gd name="connsiteX208" fmla="*/ 1329648 w 2082123"/>
                <a:gd name="connsiteY208" fmla="*/ 1459005 h 3259230"/>
                <a:gd name="connsiteX209" fmla="*/ 1358223 w 2082123"/>
                <a:gd name="connsiteY209" fmla="*/ 1439955 h 3259230"/>
                <a:gd name="connsiteX210" fmla="*/ 1386798 w 2082123"/>
                <a:gd name="connsiteY210" fmla="*/ 1430430 h 3259230"/>
                <a:gd name="connsiteX211" fmla="*/ 1415373 w 2082123"/>
                <a:gd name="connsiteY211" fmla="*/ 1406617 h 3259230"/>
                <a:gd name="connsiteX212" fmla="*/ 1424898 w 2082123"/>
                <a:gd name="connsiteY212" fmla="*/ 1378042 h 3259230"/>
                <a:gd name="connsiteX213" fmla="*/ 1405848 w 2082123"/>
                <a:gd name="connsiteY213" fmla="*/ 1325655 h 3259230"/>
                <a:gd name="connsiteX214" fmla="*/ 1377273 w 2082123"/>
                <a:gd name="connsiteY214" fmla="*/ 1301842 h 3259230"/>
                <a:gd name="connsiteX215" fmla="*/ 1367748 w 2082123"/>
                <a:gd name="connsiteY215" fmla="*/ 1287555 h 3259230"/>
                <a:gd name="connsiteX216" fmla="*/ 1353460 w 2082123"/>
                <a:gd name="connsiteY216" fmla="*/ 1268505 h 3259230"/>
                <a:gd name="connsiteX217" fmla="*/ 1334410 w 2082123"/>
                <a:gd name="connsiteY217" fmla="*/ 1239930 h 3259230"/>
                <a:gd name="connsiteX218" fmla="*/ 1320123 w 2082123"/>
                <a:gd name="connsiteY218" fmla="*/ 1230405 h 3259230"/>
                <a:gd name="connsiteX219" fmla="*/ 1305835 w 2082123"/>
                <a:gd name="connsiteY219" fmla="*/ 1201830 h 3259230"/>
                <a:gd name="connsiteX220" fmla="*/ 1296310 w 2082123"/>
                <a:gd name="connsiteY220" fmla="*/ 1173255 h 3259230"/>
                <a:gd name="connsiteX221" fmla="*/ 1291548 w 2082123"/>
                <a:gd name="connsiteY221" fmla="*/ 1158967 h 3259230"/>
                <a:gd name="connsiteX222" fmla="*/ 1286785 w 2082123"/>
                <a:gd name="connsiteY222" fmla="*/ 1144680 h 3259230"/>
                <a:gd name="connsiteX223" fmla="*/ 1277260 w 2082123"/>
                <a:gd name="connsiteY223" fmla="*/ 1111342 h 3259230"/>
                <a:gd name="connsiteX224" fmla="*/ 1262973 w 2082123"/>
                <a:gd name="connsiteY224" fmla="*/ 1101817 h 3259230"/>
                <a:gd name="connsiteX225" fmla="*/ 1239160 w 2082123"/>
                <a:gd name="connsiteY225" fmla="*/ 1106580 h 3259230"/>
                <a:gd name="connsiteX226" fmla="*/ 1162960 w 2082123"/>
                <a:gd name="connsiteY226" fmla="*/ 1097055 h 3259230"/>
                <a:gd name="connsiteX227" fmla="*/ 1153435 w 2082123"/>
                <a:gd name="connsiteY227" fmla="*/ 1068480 h 3259230"/>
                <a:gd name="connsiteX228" fmla="*/ 1158198 w 2082123"/>
                <a:gd name="connsiteY228" fmla="*/ 1006567 h 3259230"/>
                <a:gd name="connsiteX229" fmla="*/ 1167723 w 2082123"/>
                <a:gd name="connsiteY229" fmla="*/ 992280 h 3259230"/>
                <a:gd name="connsiteX230" fmla="*/ 1196298 w 2082123"/>
                <a:gd name="connsiteY230" fmla="*/ 968467 h 3259230"/>
                <a:gd name="connsiteX231" fmla="*/ 1210585 w 2082123"/>
                <a:gd name="connsiteY231" fmla="*/ 963705 h 3259230"/>
                <a:gd name="connsiteX232" fmla="*/ 1220110 w 2082123"/>
                <a:gd name="connsiteY232" fmla="*/ 949417 h 3259230"/>
                <a:gd name="connsiteX233" fmla="*/ 1248685 w 2082123"/>
                <a:gd name="connsiteY233" fmla="*/ 930367 h 3259230"/>
                <a:gd name="connsiteX234" fmla="*/ 1258210 w 2082123"/>
                <a:gd name="connsiteY234" fmla="*/ 901792 h 3259230"/>
                <a:gd name="connsiteX235" fmla="*/ 1262973 w 2082123"/>
                <a:gd name="connsiteY235" fmla="*/ 887505 h 3259230"/>
                <a:gd name="connsiteX236" fmla="*/ 1272498 w 2082123"/>
                <a:gd name="connsiteY236" fmla="*/ 873217 h 3259230"/>
                <a:gd name="connsiteX237" fmla="*/ 1267735 w 2082123"/>
                <a:gd name="connsiteY237" fmla="*/ 811305 h 3259230"/>
                <a:gd name="connsiteX238" fmla="*/ 1262973 w 2082123"/>
                <a:gd name="connsiteY238" fmla="*/ 797017 h 3259230"/>
                <a:gd name="connsiteX239" fmla="*/ 1248685 w 2082123"/>
                <a:gd name="connsiteY239" fmla="*/ 787492 h 3259230"/>
                <a:gd name="connsiteX240" fmla="*/ 1239160 w 2082123"/>
                <a:gd name="connsiteY240" fmla="*/ 758917 h 3259230"/>
                <a:gd name="connsiteX241" fmla="*/ 1234398 w 2082123"/>
                <a:gd name="connsiteY241" fmla="*/ 744630 h 3259230"/>
                <a:gd name="connsiteX242" fmla="*/ 1229635 w 2082123"/>
                <a:gd name="connsiteY242" fmla="*/ 725580 h 3259230"/>
                <a:gd name="connsiteX243" fmla="*/ 1224873 w 2082123"/>
                <a:gd name="connsiteY243" fmla="*/ 687480 h 3259230"/>
                <a:gd name="connsiteX244" fmla="*/ 1220110 w 2082123"/>
                <a:gd name="connsiteY244" fmla="*/ 673192 h 3259230"/>
                <a:gd name="connsiteX245" fmla="*/ 1210585 w 2082123"/>
                <a:gd name="connsiteY245" fmla="*/ 630330 h 3259230"/>
                <a:gd name="connsiteX246" fmla="*/ 1215348 w 2082123"/>
                <a:gd name="connsiteY246" fmla="*/ 596992 h 3259230"/>
                <a:gd name="connsiteX247" fmla="*/ 1220110 w 2082123"/>
                <a:gd name="connsiteY247" fmla="*/ 582705 h 3259230"/>
                <a:gd name="connsiteX248" fmla="*/ 1239160 w 2082123"/>
                <a:gd name="connsiteY248" fmla="*/ 577942 h 3259230"/>
                <a:gd name="connsiteX249" fmla="*/ 1262973 w 2082123"/>
                <a:gd name="connsiteY249" fmla="*/ 554130 h 3259230"/>
                <a:gd name="connsiteX250" fmla="*/ 1291548 w 2082123"/>
                <a:gd name="connsiteY250" fmla="*/ 525555 h 3259230"/>
                <a:gd name="connsiteX251" fmla="*/ 1296310 w 2082123"/>
                <a:gd name="connsiteY251" fmla="*/ 511267 h 3259230"/>
                <a:gd name="connsiteX252" fmla="*/ 1305835 w 2082123"/>
                <a:gd name="connsiteY252" fmla="*/ 496980 h 3259230"/>
                <a:gd name="connsiteX253" fmla="*/ 1310598 w 2082123"/>
                <a:gd name="connsiteY253" fmla="*/ 477930 h 3259230"/>
                <a:gd name="connsiteX254" fmla="*/ 1334410 w 2082123"/>
                <a:gd name="connsiteY254" fmla="*/ 411255 h 3259230"/>
                <a:gd name="connsiteX255" fmla="*/ 1343935 w 2082123"/>
                <a:gd name="connsiteY255" fmla="*/ 311242 h 3259230"/>
                <a:gd name="connsiteX256" fmla="*/ 1353460 w 2082123"/>
                <a:gd name="connsiteY256" fmla="*/ 268380 h 3259230"/>
                <a:gd name="connsiteX257" fmla="*/ 1358223 w 2082123"/>
                <a:gd name="connsiteY257" fmla="*/ 235042 h 3259230"/>
                <a:gd name="connsiteX258" fmla="*/ 1367748 w 2082123"/>
                <a:gd name="connsiteY258" fmla="*/ 206467 h 3259230"/>
                <a:gd name="connsiteX259" fmla="*/ 1372510 w 2082123"/>
                <a:gd name="connsiteY259" fmla="*/ 187417 h 3259230"/>
                <a:gd name="connsiteX260" fmla="*/ 1382035 w 2082123"/>
                <a:gd name="connsiteY260" fmla="*/ 92167 h 3259230"/>
                <a:gd name="connsiteX261" fmla="*/ 1405848 w 2082123"/>
                <a:gd name="connsiteY261" fmla="*/ 44542 h 3259230"/>
                <a:gd name="connsiteX262" fmla="*/ 1434423 w 2082123"/>
                <a:gd name="connsiteY262" fmla="*/ 20730 h 3259230"/>
                <a:gd name="connsiteX263" fmla="*/ 1462998 w 2082123"/>
                <a:gd name="connsiteY263" fmla="*/ 11205 h 3259230"/>
                <a:gd name="connsiteX264" fmla="*/ 1477285 w 2082123"/>
                <a:gd name="connsiteY264" fmla="*/ 6442 h 3259230"/>
                <a:gd name="connsiteX265" fmla="*/ 1491574 w 2082123"/>
                <a:gd name="connsiteY265" fmla="*/ 1680 h 3259230"/>
                <a:gd name="connsiteX266" fmla="*/ 1555530 w 2082123"/>
                <a:gd name="connsiteY266" fmla="*/ 1679 h 3259230"/>
                <a:gd name="connsiteX0" fmla="*/ 1727274 w 2253867"/>
                <a:gd name="connsiteY0" fmla="*/ 1679 h 3259230"/>
                <a:gd name="connsiteX1" fmla="*/ 1787142 w 2253867"/>
                <a:gd name="connsiteY1" fmla="*/ 42161 h 3259230"/>
                <a:gd name="connsiteX2" fmla="*/ 1801429 w 2253867"/>
                <a:gd name="connsiteY2" fmla="*/ 111217 h 3259230"/>
                <a:gd name="connsiteX3" fmla="*/ 1810954 w 2253867"/>
                <a:gd name="connsiteY3" fmla="*/ 154080 h 3259230"/>
                <a:gd name="connsiteX4" fmla="*/ 1820479 w 2253867"/>
                <a:gd name="connsiteY4" fmla="*/ 215992 h 3259230"/>
                <a:gd name="connsiteX5" fmla="*/ 1830004 w 2253867"/>
                <a:gd name="connsiteY5" fmla="*/ 249330 h 3259230"/>
                <a:gd name="connsiteX6" fmla="*/ 1844292 w 2253867"/>
                <a:gd name="connsiteY6" fmla="*/ 325530 h 3259230"/>
                <a:gd name="connsiteX7" fmla="*/ 1853817 w 2253867"/>
                <a:gd name="connsiteY7" fmla="*/ 354105 h 3259230"/>
                <a:gd name="connsiteX8" fmla="*/ 1858579 w 2253867"/>
                <a:gd name="connsiteY8" fmla="*/ 368392 h 3259230"/>
                <a:gd name="connsiteX9" fmla="*/ 1868104 w 2253867"/>
                <a:gd name="connsiteY9" fmla="*/ 382680 h 3259230"/>
                <a:gd name="connsiteX10" fmla="*/ 1877629 w 2253867"/>
                <a:gd name="connsiteY10" fmla="*/ 411255 h 3259230"/>
                <a:gd name="connsiteX11" fmla="*/ 1896679 w 2253867"/>
                <a:gd name="connsiteY11" fmla="*/ 439830 h 3259230"/>
                <a:gd name="connsiteX12" fmla="*/ 1901442 w 2253867"/>
                <a:gd name="connsiteY12" fmla="*/ 454117 h 3259230"/>
                <a:gd name="connsiteX13" fmla="*/ 1925254 w 2253867"/>
                <a:gd name="connsiteY13" fmla="*/ 482692 h 3259230"/>
                <a:gd name="connsiteX14" fmla="*/ 1939542 w 2253867"/>
                <a:gd name="connsiteY14" fmla="*/ 487455 h 3259230"/>
                <a:gd name="connsiteX15" fmla="*/ 1949067 w 2253867"/>
                <a:gd name="connsiteY15" fmla="*/ 501742 h 3259230"/>
                <a:gd name="connsiteX16" fmla="*/ 1977642 w 2253867"/>
                <a:gd name="connsiteY16" fmla="*/ 520792 h 3259230"/>
                <a:gd name="connsiteX17" fmla="*/ 2006217 w 2253867"/>
                <a:gd name="connsiteY17" fmla="*/ 563655 h 3259230"/>
                <a:gd name="connsiteX18" fmla="*/ 2015742 w 2253867"/>
                <a:gd name="connsiteY18" fmla="*/ 577942 h 3259230"/>
                <a:gd name="connsiteX19" fmla="*/ 2010979 w 2253867"/>
                <a:gd name="connsiteY19" fmla="*/ 611280 h 3259230"/>
                <a:gd name="connsiteX20" fmla="*/ 2001454 w 2253867"/>
                <a:gd name="connsiteY20" fmla="*/ 673192 h 3259230"/>
                <a:gd name="connsiteX21" fmla="*/ 1991929 w 2253867"/>
                <a:gd name="connsiteY21" fmla="*/ 701767 h 3259230"/>
                <a:gd name="connsiteX22" fmla="*/ 1982404 w 2253867"/>
                <a:gd name="connsiteY22" fmla="*/ 716055 h 3259230"/>
                <a:gd name="connsiteX23" fmla="*/ 1977642 w 2253867"/>
                <a:gd name="connsiteY23" fmla="*/ 735105 h 3259230"/>
                <a:gd name="connsiteX24" fmla="*/ 1972879 w 2253867"/>
                <a:gd name="connsiteY24" fmla="*/ 749392 h 3259230"/>
                <a:gd name="connsiteX25" fmla="*/ 1977642 w 2253867"/>
                <a:gd name="connsiteY25" fmla="*/ 777967 h 3259230"/>
                <a:gd name="connsiteX26" fmla="*/ 1987167 w 2253867"/>
                <a:gd name="connsiteY26" fmla="*/ 806542 h 3259230"/>
                <a:gd name="connsiteX27" fmla="*/ 1991929 w 2253867"/>
                <a:gd name="connsiteY27" fmla="*/ 820830 h 3259230"/>
                <a:gd name="connsiteX28" fmla="*/ 2001454 w 2253867"/>
                <a:gd name="connsiteY28" fmla="*/ 835117 h 3259230"/>
                <a:gd name="connsiteX29" fmla="*/ 2006217 w 2253867"/>
                <a:gd name="connsiteY29" fmla="*/ 854167 h 3259230"/>
                <a:gd name="connsiteX30" fmla="*/ 2015742 w 2253867"/>
                <a:gd name="connsiteY30" fmla="*/ 954180 h 3259230"/>
                <a:gd name="connsiteX31" fmla="*/ 2020504 w 2253867"/>
                <a:gd name="connsiteY31" fmla="*/ 992280 h 3259230"/>
                <a:gd name="connsiteX32" fmla="*/ 2015742 w 2253867"/>
                <a:gd name="connsiteY32" fmla="*/ 1016092 h 3259230"/>
                <a:gd name="connsiteX33" fmla="*/ 2001454 w 2253867"/>
                <a:gd name="connsiteY33" fmla="*/ 1087530 h 3259230"/>
                <a:gd name="connsiteX34" fmla="*/ 1991929 w 2253867"/>
                <a:gd name="connsiteY34" fmla="*/ 1116105 h 3259230"/>
                <a:gd name="connsiteX35" fmla="*/ 1982404 w 2253867"/>
                <a:gd name="connsiteY35" fmla="*/ 1144680 h 3259230"/>
                <a:gd name="connsiteX36" fmla="*/ 1968117 w 2253867"/>
                <a:gd name="connsiteY36" fmla="*/ 1187542 h 3259230"/>
                <a:gd name="connsiteX37" fmla="*/ 1963354 w 2253867"/>
                <a:gd name="connsiteY37" fmla="*/ 1201830 h 3259230"/>
                <a:gd name="connsiteX38" fmla="*/ 1930017 w 2253867"/>
                <a:gd name="connsiteY38" fmla="*/ 1244692 h 3259230"/>
                <a:gd name="connsiteX39" fmla="*/ 1920492 w 2253867"/>
                <a:gd name="connsiteY39" fmla="*/ 1258980 h 3259230"/>
                <a:gd name="connsiteX40" fmla="*/ 1891917 w 2253867"/>
                <a:gd name="connsiteY40" fmla="*/ 1278030 h 3259230"/>
                <a:gd name="connsiteX41" fmla="*/ 1882392 w 2253867"/>
                <a:gd name="connsiteY41" fmla="*/ 1292317 h 3259230"/>
                <a:gd name="connsiteX42" fmla="*/ 1853817 w 2253867"/>
                <a:gd name="connsiteY42" fmla="*/ 1311367 h 3259230"/>
                <a:gd name="connsiteX43" fmla="*/ 1844292 w 2253867"/>
                <a:gd name="connsiteY43" fmla="*/ 1325655 h 3259230"/>
                <a:gd name="connsiteX44" fmla="*/ 1830004 w 2253867"/>
                <a:gd name="connsiteY44" fmla="*/ 1335180 h 3259230"/>
                <a:gd name="connsiteX45" fmla="*/ 1820479 w 2253867"/>
                <a:gd name="connsiteY45" fmla="*/ 1378042 h 3259230"/>
                <a:gd name="connsiteX46" fmla="*/ 1834767 w 2253867"/>
                <a:gd name="connsiteY46" fmla="*/ 1406617 h 3259230"/>
                <a:gd name="connsiteX47" fmla="*/ 1849054 w 2253867"/>
                <a:gd name="connsiteY47" fmla="*/ 1416142 h 3259230"/>
                <a:gd name="connsiteX48" fmla="*/ 1887154 w 2253867"/>
                <a:gd name="connsiteY48" fmla="*/ 1439955 h 3259230"/>
                <a:gd name="connsiteX49" fmla="*/ 1901442 w 2253867"/>
                <a:gd name="connsiteY49" fmla="*/ 1444717 h 3259230"/>
                <a:gd name="connsiteX50" fmla="*/ 1910967 w 2253867"/>
                <a:gd name="connsiteY50" fmla="*/ 1459005 h 3259230"/>
                <a:gd name="connsiteX51" fmla="*/ 1944304 w 2253867"/>
                <a:gd name="connsiteY51" fmla="*/ 1497105 h 3259230"/>
                <a:gd name="connsiteX52" fmla="*/ 1963354 w 2253867"/>
                <a:gd name="connsiteY52" fmla="*/ 1539967 h 3259230"/>
                <a:gd name="connsiteX53" fmla="*/ 1977642 w 2253867"/>
                <a:gd name="connsiteY53" fmla="*/ 1544730 h 3259230"/>
                <a:gd name="connsiteX54" fmla="*/ 1982404 w 2253867"/>
                <a:gd name="connsiteY54" fmla="*/ 1559017 h 3259230"/>
                <a:gd name="connsiteX55" fmla="*/ 2010979 w 2253867"/>
                <a:gd name="connsiteY55" fmla="*/ 1578067 h 3259230"/>
                <a:gd name="connsiteX56" fmla="*/ 2030029 w 2253867"/>
                <a:gd name="connsiteY56" fmla="*/ 1620930 h 3259230"/>
                <a:gd name="connsiteX57" fmla="*/ 2044317 w 2253867"/>
                <a:gd name="connsiteY57" fmla="*/ 1630455 h 3259230"/>
                <a:gd name="connsiteX58" fmla="*/ 2091942 w 2253867"/>
                <a:gd name="connsiteY58" fmla="*/ 1644742 h 3259230"/>
                <a:gd name="connsiteX59" fmla="*/ 2106229 w 2253867"/>
                <a:gd name="connsiteY59" fmla="*/ 1649505 h 3259230"/>
                <a:gd name="connsiteX60" fmla="*/ 2134804 w 2253867"/>
                <a:gd name="connsiteY60" fmla="*/ 1663792 h 3259230"/>
                <a:gd name="connsiteX61" fmla="*/ 2177667 w 2253867"/>
                <a:gd name="connsiteY61" fmla="*/ 1692367 h 3259230"/>
                <a:gd name="connsiteX62" fmla="*/ 2191954 w 2253867"/>
                <a:gd name="connsiteY62" fmla="*/ 1701892 h 3259230"/>
                <a:gd name="connsiteX63" fmla="*/ 2201479 w 2253867"/>
                <a:gd name="connsiteY63" fmla="*/ 1716180 h 3259230"/>
                <a:gd name="connsiteX64" fmla="*/ 2215767 w 2253867"/>
                <a:gd name="connsiteY64" fmla="*/ 1725705 h 3259230"/>
                <a:gd name="connsiteX65" fmla="*/ 2225292 w 2253867"/>
                <a:gd name="connsiteY65" fmla="*/ 1754280 h 3259230"/>
                <a:gd name="connsiteX66" fmla="*/ 2230054 w 2253867"/>
                <a:gd name="connsiteY66" fmla="*/ 1768567 h 3259230"/>
                <a:gd name="connsiteX67" fmla="*/ 2234817 w 2253867"/>
                <a:gd name="connsiteY67" fmla="*/ 1782855 h 3259230"/>
                <a:gd name="connsiteX68" fmla="*/ 2239579 w 2253867"/>
                <a:gd name="connsiteY68" fmla="*/ 1806667 h 3259230"/>
                <a:gd name="connsiteX69" fmla="*/ 2244342 w 2253867"/>
                <a:gd name="connsiteY69" fmla="*/ 1820955 h 3259230"/>
                <a:gd name="connsiteX70" fmla="*/ 2253867 w 2253867"/>
                <a:gd name="connsiteY70" fmla="*/ 1859055 h 3259230"/>
                <a:gd name="connsiteX71" fmla="*/ 2244342 w 2253867"/>
                <a:gd name="connsiteY71" fmla="*/ 1935255 h 3259230"/>
                <a:gd name="connsiteX72" fmla="*/ 2234817 w 2253867"/>
                <a:gd name="connsiteY72" fmla="*/ 1963830 h 3259230"/>
                <a:gd name="connsiteX73" fmla="*/ 2230054 w 2253867"/>
                <a:gd name="connsiteY73" fmla="*/ 1978117 h 3259230"/>
                <a:gd name="connsiteX74" fmla="*/ 2211004 w 2253867"/>
                <a:gd name="connsiteY74" fmla="*/ 2006692 h 3259230"/>
                <a:gd name="connsiteX75" fmla="*/ 2196717 w 2253867"/>
                <a:gd name="connsiteY75" fmla="*/ 2035267 h 3259230"/>
                <a:gd name="connsiteX76" fmla="*/ 2182429 w 2253867"/>
                <a:gd name="connsiteY76" fmla="*/ 2044792 h 3259230"/>
                <a:gd name="connsiteX77" fmla="*/ 2172904 w 2253867"/>
                <a:gd name="connsiteY77" fmla="*/ 2059080 h 3259230"/>
                <a:gd name="connsiteX78" fmla="*/ 2158617 w 2253867"/>
                <a:gd name="connsiteY78" fmla="*/ 2063842 h 3259230"/>
                <a:gd name="connsiteX79" fmla="*/ 2096704 w 2253867"/>
                <a:gd name="connsiteY79" fmla="*/ 2078130 h 3259230"/>
                <a:gd name="connsiteX80" fmla="*/ 2082417 w 2253867"/>
                <a:gd name="connsiteY80" fmla="*/ 2092417 h 3259230"/>
                <a:gd name="connsiteX81" fmla="*/ 2068129 w 2253867"/>
                <a:gd name="connsiteY81" fmla="*/ 2101942 h 3259230"/>
                <a:gd name="connsiteX82" fmla="*/ 2049079 w 2253867"/>
                <a:gd name="connsiteY82" fmla="*/ 2130517 h 3259230"/>
                <a:gd name="connsiteX83" fmla="*/ 2020504 w 2253867"/>
                <a:gd name="connsiteY83" fmla="*/ 2173380 h 3259230"/>
                <a:gd name="connsiteX84" fmla="*/ 2001454 w 2253867"/>
                <a:gd name="connsiteY84" fmla="*/ 2201955 h 3259230"/>
                <a:gd name="connsiteX85" fmla="*/ 1991929 w 2253867"/>
                <a:gd name="connsiteY85" fmla="*/ 2216242 h 3259230"/>
                <a:gd name="connsiteX86" fmla="*/ 1963354 w 2253867"/>
                <a:gd name="connsiteY86" fmla="*/ 2273392 h 3259230"/>
                <a:gd name="connsiteX87" fmla="*/ 1953829 w 2253867"/>
                <a:gd name="connsiteY87" fmla="*/ 2287680 h 3259230"/>
                <a:gd name="connsiteX88" fmla="*/ 1944304 w 2253867"/>
                <a:gd name="connsiteY88" fmla="*/ 2316255 h 3259230"/>
                <a:gd name="connsiteX89" fmla="*/ 1939542 w 2253867"/>
                <a:gd name="connsiteY89" fmla="*/ 2330542 h 3259230"/>
                <a:gd name="connsiteX90" fmla="*/ 1949067 w 2253867"/>
                <a:gd name="connsiteY90" fmla="*/ 2363880 h 3259230"/>
                <a:gd name="connsiteX91" fmla="*/ 1958592 w 2253867"/>
                <a:gd name="connsiteY91" fmla="*/ 2392455 h 3259230"/>
                <a:gd name="connsiteX92" fmla="*/ 1963354 w 2253867"/>
                <a:gd name="connsiteY92" fmla="*/ 2406742 h 3259230"/>
                <a:gd name="connsiteX93" fmla="*/ 1972879 w 2253867"/>
                <a:gd name="connsiteY93" fmla="*/ 2449605 h 3259230"/>
                <a:gd name="connsiteX94" fmla="*/ 1982404 w 2253867"/>
                <a:gd name="connsiteY94" fmla="*/ 2463892 h 3259230"/>
                <a:gd name="connsiteX95" fmla="*/ 1991929 w 2253867"/>
                <a:gd name="connsiteY95" fmla="*/ 2492467 h 3259230"/>
                <a:gd name="connsiteX96" fmla="*/ 2015742 w 2253867"/>
                <a:gd name="connsiteY96" fmla="*/ 2535330 h 3259230"/>
                <a:gd name="connsiteX97" fmla="*/ 2010979 w 2253867"/>
                <a:gd name="connsiteY97" fmla="*/ 2678205 h 3259230"/>
                <a:gd name="connsiteX98" fmla="*/ 2010979 w 2253867"/>
                <a:gd name="connsiteY98" fmla="*/ 2721067 h 3259230"/>
                <a:gd name="connsiteX99" fmla="*/ 2010979 w 2253867"/>
                <a:gd name="connsiteY99" fmla="*/ 3025867 h 3259230"/>
                <a:gd name="connsiteX100" fmla="*/ 2006217 w 2253867"/>
                <a:gd name="connsiteY100" fmla="*/ 3059205 h 3259230"/>
                <a:gd name="connsiteX101" fmla="*/ 1996692 w 2253867"/>
                <a:gd name="connsiteY101" fmla="*/ 3125880 h 3259230"/>
                <a:gd name="connsiteX102" fmla="*/ 1991929 w 2253867"/>
                <a:gd name="connsiteY102" fmla="*/ 3140167 h 3259230"/>
                <a:gd name="connsiteX103" fmla="*/ 1972879 w 2253867"/>
                <a:gd name="connsiteY103" fmla="*/ 3168742 h 3259230"/>
                <a:gd name="connsiteX104" fmla="*/ 1968117 w 2253867"/>
                <a:gd name="connsiteY104" fmla="*/ 3183030 h 3259230"/>
                <a:gd name="connsiteX105" fmla="*/ 1925254 w 2253867"/>
                <a:gd name="connsiteY105" fmla="*/ 3202080 h 3259230"/>
                <a:gd name="connsiteX106" fmla="*/ 1882392 w 2253867"/>
                <a:gd name="connsiteY106" fmla="*/ 3225892 h 3259230"/>
                <a:gd name="connsiteX107" fmla="*/ 1868104 w 2253867"/>
                <a:gd name="connsiteY107" fmla="*/ 3235417 h 3259230"/>
                <a:gd name="connsiteX108" fmla="*/ 1830004 w 2253867"/>
                <a:gd name="connsiteY108" fmla="*/ 3244942 h 3259230"/>
                <a:gd name="connsiteX109" fmla="*/ 1734754 w 2253867"/>
                <a:gd name="connsiteY109" fmla="*/ 3254467 h 3259230"/>
                <a:gd name="connsiteX110" fmla="*/ 1715704 w 2253867"/>
                <a:gd name="connsiteY110" fmla="*/ 3259230 h 3259230"/>
                <a:gd name="connsiteX111" fmla="*/ 1653792 w 2253867"/>
                <a:gd name="connsiteY111" fmla="*/ 3254467 h 3259230"/>
                <a:gd name="connsiteX112" fmla="*/ 1620454 w 2253867"/>
                <a:gd name="connsiteY112" fmla="*/ 3244942 h 3259230"/>
                <a:gd name="connsiteX113" fmla="*/ 1587117 w 2253867"/>
                <a:gd name="connsiteY113" fmla="*/ 3240180 h 3259230"/>
                <a:gd name="connsiteX114" fmla="*/ 1572829 w 2253867"/>
                <a:gd name="connsiteY114" fmla="*/ 3235417 h 3259230"/>
                <a:gd name="connsiteX115" fmla="*/ 1520442 w 2253867"/>
                <a:gd name="connsiteY115" fmla="*/ 3225892 h 3259230"/>
                <a:gd name="connsiteX116" fmla="*/ 1501392 w 2253867"/>
                <a:gd name="connsiteY116" fmla="*/ 3221130 h 3259230"/>
                <a:gd name="connsiteX117" fmla="*/ 1472817 w 2253867"/>
                <a:gd name="connsiteY117" fmla="*/ 3211605 h 3259230"/>
                <a:gd name="connsiteX118" fmla="*/ 1444242 w 2253867"/>
                <a:gd name="connsiteY118" fmla="*/ 3197317 h 3259230"/>
                <a:gd name="connsiteX119" fmla="*/ 1415667 w 2253867"/>
                <a:gd name="connsiteY119" fmla="*/ 3183030 h 3259230"/>
                <a:gd name="connsiteX120" fmla="*/ 1401379 w 2253867"/>
                <a:gd name="connsiteY120" fmla="*/ 3173505 h 3259230"/>
                <a:gd name="connsiteX121" fmla="*/ 1391854 w 2253867"/>
                <a:gd name="connsiteY121" fmla="*/ 3144930 h 3259230"/>
                <a:gd name="connsiteX122" fmla="*/ 1391854 w 2253867"/>
                <a:gd name="connsiteY122" fmla="*/ 3002055 h 3259230"/>
                <a:gd name="connsiteX123" fmla="*/ 1382329 w 2253867"/>
                <a:gd name="connsiteY123" fmla="*/ 2968717 h 3259230"/>
                <a:gd name="connsiteX124" fmla="*/ 1387092 w 2253867"/>
                <a:gd name="connsiteY124" fmla="*/ 2911567 h 3259230"/>
                <a:gd name="connsiteX125" fmla="*/ 1396617 w 2253867"/>
                <a:gd name="connsiteY125" fmla="*/ 2868705 h 3259230"/>
                <a:gd name="connsiteX126" fmla="*/ 1391854 w 2253867"/>
                <a:gd name="connsiteY126" fmla="*/ 2792505 h 3259230"/>
                <a:gd name="connsiteX127" fmla="*/ 1396617 w 2253867"/>
                <a:gd name="connsiteY127" fmla="*/ 2730592 h 3259230"/>
                <a:gd name="connsiteX128" fmla="*/ 1396617 w 2253867"/>
                <a:gd name="connsiteY128" fmla="*/ 2659155 h 3259230"/>
                <a:gd name="connsiteX129" fmla="*/ 1387092 w 2253867"/>
                <a:gd name="connsiteY129" fmla="*/ 2592480 h 3259230"/>
                <a:gd name="connsiteX130" fmla="*/ 1382329 w 2253867"/>
                <a:gd name="connsiteY130" fmla="*/ 2578192 h 3259230"/>
                <a:gd name="connsiteX131" fmla="*/ 1387092 w 2253867"/>
                <a:gd name="connsiteY131" fmla="*/ 2521042 h 3259230"/>
                <a:gd name="connsiteX132" fmla="*/ 1391854 w 2253867"/>
                <a:gd name="connsiteY132" fmla="*/ 2506755 h 3259230"/>
                <a:gd name="connsiteX133" fmla="*/ 1406142 w 2253867"/>
                <a:gd name="connsiteY133" fmla="*/ 2459130 h 3259230"/>
                <a:gd name="connsiteX134" fmla="*/ 1410904 w 2253867"/>
                <a:gd name="connsiteY134" fmla="*/ 2444842 h 3259230"/>
                <a:gd name="connsiteX135" fmla="*/ 1429954 w 2253867"/>
                <a:gd name="connsiteY135" fmla="*/ 2416267 h 3259230"/>
                <a:gd name="connsiteX136" fmla="*/ 1444242 w 2253867"/>
                <a:gd name="connsiteY136" fmla="*/ 2368642 h 3259230"/>
                <a:gd name="connsiteX137" fmla="*/ 1449004 w 2253867"/>
                <a:gd name="connsiteY137" fmla="*/ 2354355 h 3259230"/>
                <a:gd name="connsiteX138" fmla="*/ 1434717 w 2253867"/>
                <a:gd name="connsiteY138" fmla="*/ 2297205 h 3259230"/>
                <a:gd name="connsiteX139" fmla="*/ 1425192 w 2253867"/>
                <a:gd name="connsiteY139" fmla="*/ 2282917 h 3259230"/>
                <a:gd name="connsiteX140" fmla="*/ 1415667 w 2253867"/>
                <a:gd name="connsiteY140" fmla="*/ 2240055 h 3259230"/>
                <a:gd name="connsiteX141" fmla="*/ 1410904 w 2253867"/>
                <a:gd name="connsiteY141" fmla="*/ 2197192 h 3259230"/>
                <a:gd name="connsiteX142" fmla="*/ 1401379 w 2253867"/>
                <a:gd name="connsiteY142" fmla="*/ 2163855 h 3259230"/>
                <a:gd name="connsiteX143" fmla="*/ 1406142 w 2253867"/>
                <a:gd name="connsiteY143" fmla="*/ 2059080 h 3259230"/>
                <a:gd name="connsiteX144" fmla="*/ 1415667 w 2253867"/>
                <a:gd name="connsiteY144" fmla="*/ 2011455 h 3259230"/>
                <a:gd name="connsiteX145" fmla="*/ 1410904 w 2253867"/>
                <a:gd name="connsiteY145" fmla="*/ 1959067 h 3259230"/>
                <a:gd name="connsiteX146" fmla="*/ 1368042 w 2253867"/>
                <a:gd name="connsiteY146" fmla="*/ 1935255 h 3259230"/>
                <a:gd name="connsiteX147" fmla="*/ 1353754 w 2253867"/>
                <a:gd name="connsiteY147" fmla="*/ 1940017 h 3259230"/>
                <a:gd name="connsiteX148" fmla="*/ 1315654 w 2253867"/>
                <a:gd name="connsiteY148" fmla="*/ 1930492 h 3259230"/>
                <a:gd name="connsiteX149" fmla="*/ 1301367 w 2253867"/>
                <a:gd name="connsiteY149" fmla="*/ 1920967 h 3259230"/>
                <a:gd name="connsiteX150" fmla="*/ 1272792 w 2253867"/>
                <a:gd name="connsiteY150" fmla="*/ 1911442 h 3259230"/>
                <a:gd name="connsiteX151" fmla="*/ 1258504 w 2253867"/>
                <a:gd name="connsiteY151" fmla="*/ 1906680 h 3259230"/>
                <a:gd name="connsiteX152" fmla="*/ 1191829 w 2253867"/>
                <a:gd name="connsiteY152" fmla="*/ 1916205 h 3259230"/>
                <a:gd name="connsiteX153" fmla="*/ 1158492 w 2253867"/>
                <a:gd name="connsiteY153" fmla="*/ 1911442 h 3259230"/>
                <a:gd name="connsiteX154" fmla="*/ 1096579 w 2253867"/>
                <a:gd name="connsiteY154" fmla="*/ 1920967 h 3259230"/>
                <a:gd name="connsiteX155" fmla="*/ 1034667 w 2253867"/>
                <a:gd name="connsiteY155" fmla="*/ 1916205 h 3259230"/>
                <a:gd name="connsiteX156" fmla="*/ 1020379 w 2253867"/>
                <a:gd name="connsiteY156" fmla="*/ 1911442 h 3259230"/>
                <a:gd name="connsiteX157" fmla="*/ 1006092 w 2253867"/>
                <a:gd name="connsiteY157" fmla="*/ 1901917 h 3259230"/>
                <a:gd name="connsiteX158" fmla="*/ 987042 w 2253867"/>
                <a:gd name="connsiteY158" fmla="*/ 1897155 h 3259230"/>
                <a:gd name="connsiteX159" fmla="*/ 958467 w 2253867"/>
                <a:gd name="connsiteY159" fmla="*/ 1901917 h 3259230"/>
                <a:gd name="connsiteX160" fmla="*/ 929892 w 2253867"/>
                <a:gd name="connsiteY160" fmla="*/ 1887630 h 3259230"/>
                <a:gd name="connsiteX161" fmla="*/ 858454 w 2253867"/>
                <a:gd name="connsiteY161" fmla="*/ 1892392 h 3259230"/>
                <a:gd name="connsiteX162" fmla="*/ 815592 w 2253867"/>
                <a:gd name="connsiteY162" fmla="*/ 1868580 h 3259230"/>
                <a:gd name="connsiteX163" fmla="*/ 748917 w 2253867"/>
                <a:gd name="connsiteY163" fmla="*/ 1849530 h 3259230"/>
                <a:gd name="connsiteX164" fmla="*/ 710817 w 2253867"/>
                <a:gd name="connsiteY164" fmla="*/ 1844767 h 3259230"/>
                <a:gd name="connsiteX165" fmla="*/ 667954 w 2253867"/>
                <a:gd name="connsiteY165" fmla="*/ 1849530 h 3259230"/>
                <a:gd name="connsiteX166" fmla="*/ 567942 w 2253867"/>
                <a:gd name="connsiteY166" fmla="*/ 1840005 h 3259230"/>
                <a:gd name="connsiteX167" fmla="*/ 496504 w 2253867"/>
                <a:gd name="connsiteY167" fmla="*/ 1830480 h 3259230"/>
                <a:gd name="connsiteX168" fmla="*/ 396492 w 2253867"/>
                <a:gd name="connsiteY168" fmla="*/ 1840005 h 3259230"/>
                <a:gd name="connsiteX169" fmla="*/ 348867 w 2253867"/>
                <a:gd name="connsiteY169" fmla="*/ 1849530 h 3259230"/>
                <a:gd name="connsiteX170" fmla="*/ 310767 w 2253867"/>
                <a:gd name="connsiteY170" fmla="*/ 1859055 h 3259230"/>
                <a:gd name="connsiteX171" fmla="*/ 282192 w 2253867"/>
                <a:gd name="connsiteY171" fmla="*/ 1868580 h 3259230"/>
                <a:gd name="connsiteX172" fmla="*/ 253617 w 2253867"/>
                <a:gd name="connsiteY172" fmla="*/ 1873342 h 3259230"/>
                <a:gd name="connsiteX173" fmla="*/ 225042 w 2253867"/>
                <a:gd name="connsiteY173" fmla="*/ 1863817 h 3259230"/>
                <a:gd name="connsiteX174" fmla="*/ 210754 w 2253867"/>
                <a:gd name="connsiteY174" fmla="*/ 1859055 h 3259230"/>
                <a:gd name="connsiteX175" fmla="*/ 56 w 2253867"/>
                <a:gd name="connsiteY175" fmla="*/ 1909062 h 3259230"/>
                <a:gd name="connsiteX176" fmla="*/ 186781 w 2253867"/>
                <a:gd name="connsiteY176" fmla="*/ 1811430 h 3259230"/>
                <a:gd name="connsiteX177" fmla="*/ 177257 w 2253867"/>
                <a:gd name="connsiteY177" fmla="*/ 1773330 h 3259230"/>
                <a:gd name="connsiteX178" fmla="*/ 172462 w 2253867"/>
                <a:gd name="connsiteY178" fmla="*/ 1744755 h 3259230"/>
                <a:gd name="connsiteX179" fmla="*/ 172525 w 2253867"/>
                <a:gd name="connsiteY179" fmla="*/ 1716180 h 3259230"/>
                <a:gd name="connsiteX180" fmla="*/ 179655 w 2253867"/>
                <a:gd name="connsiteY180" fmla="*/ 1678079 h 3259230"/>
                <a:gd name="connsiteX181" fmla="*/ 191704 w 2253867"/>
                <a:gd name="connsiteY181" fmla="*/ 1649505 h 3259230"/>
                <a:gd name="connsiteX182" fmla="*/ 220279 w 2253867"/>
                <a:gd name="connsiteY182" fmla="*/ 1630455 h 3259230"/>
                <a:gd name="connsiteX183" fmla="*/ 239329 w 2253867"/>
                <a:gd name="connsiteY183" fmla="*/ 1616167 h 3259230"/>
                <a:gd name="connsiteX184" fmla="*/ 272667 w 2253867"/>
                <a:gd name="connsiteY184" fmla="*/ 1606642 h 3259230"/>
                <a:gd name="connsiteX185" fmla="*/ 315529 w 2253867"/>
                <a:gd name="connsiteY185" fmla="*/ 1597117 h 3259230"/>
                <a:gd name="connsiteX186" fmla="*/ 386967 w 2253867"/>
                <a:gd name="connsiteY186" fmla="*/ 1611405 h 3259230"/>
                <a:gd name="connsiteX187" fmla="*/ 401254 w 2253867"/>
                <a:gd name="connsiteY187" fmla="*/ 1620930 h 3259230"/>
                <a:gd name="connsiteX188" fmla="*/ 429829 w 2253867"/>
                <a:gd name="connsiteY188" fmla="*/ 1630455 h 3259230"/>
                <a:gd name="connsiteX189" fmla="*/ 606042 w 2253867"/>
                <a:gd name="connsiteY189" fmla="*/ 1620930 h 3259230"/>
                <a:gd name="connsiteX190" fmla="*/ 639379 w 2253867"/>
                <a:gd name="connsiteY190" fmla="*/ 1611405 h 3259230"/>
                <a:gd name="connsiteX191" fmla="*/ 658429 w 2253867"/>
                <a:gd name="connsiteY191" fmla="*/ 1606642 h 3259230"/>
                <a:gd name="connsiteX192" fmla="*/ 739392 w 2253867"/>
                <a:gd name="connsiteY192" fmla="*/ 1592355 h 3259230"/>
                <a:gd name="connsiteX193" fmla="*/ 801304 w 2253867"/>
                <a:gd name="connsiteY193" fmla="*/ 1582830 h 3259230"/>
                <a:gd name="connsiteX194" fmla="*/ 1020379 w 2253867"/>
                <a:gd name="connsiteY194" fmla="*/ 1573305 h 3259230"/>
                <a:gd name="connsiteX195" fmla="*/ 1048954 w 2253867"/>
                <a:gd name="connsiteY195" fmla="*/ 1559017 h 3259230"/>
                <a:gd name="connsiteX196" fmla="*/ 1087054 w 2253867"/>
                <a:gd name="connsiteY196" fmla="*/ 1549492 h 3259230"/>
                <a:gd name="connsiteX197" fmla="*/ 1153729 w 2253867"/>
                <a:gd name="connsiteY197" fmla="*/ 1554255 h 3259230"/>
                <a:gd name="connsiteX198" fmla="*/ 1177542 w 2253867"/>
                <a:gd name="connsiteY198" fmla="*/ 1559017 h 3259230"/>
                <a:gd name="connsiteX199" fmla="*/ 1229929 w 2253867"/>
                <a:gd name="connsiteY199" fmla="*/ 1563780 h 3259230"/>
                <a:gd name="connsiteX200" fmla="*/ 1268029 w 2253867"/>
                <a:gd name="connsiteY200" fmla="*/ 1554255 h 3259230"/>
                <a:gd name="connsiteX201" fmla="*/ 1320417 w 2253867"/>
                <a:gd name="connsiteY201" fmla="*/ 1539967 h 3259230"/>
                <a:gd name="connsiteX202" fmla="*/ 1387092 w 2253867"/>
                <a:gd name="connsiteY202" fmla="*/ 1535205 h 3259230"/>
                <a:gd name="connsiteX203" fmla="*/ 1434717 w 2253867"/>
                <a:gd name="connsiteY203" fmla="*/ 1530442 h 3259230"/>
                <a:gd name="connsiteX204" fmla="*/ 1449004 w 2253867"/>
                <a:gd name="connsiteY204" fmla="*/ 1525680 h 3259230"/>
                <a:gd name="connsiteX205" fmla="*/ 1453767 w 2253867"/>
                <a:gd name="connsiteY205" fmla="*/ 1511392 h 3259230"/>
                <a:gd name="connsiteX206" fmla="*/ 1463292 w 2253867"/>
                <a:gd name="connsiteY206" fmla="*/ 1497105 h 3259230"/>
                <a:gd name="connsiteX207" fmla="*/ 1491867 w 2253867"/>
                <a:gd name="connsiteY207" fmla="*/ 1473292 h 3259230"/>
                <a:gd name="connsiteX208" fmla="*/ 1501392 w 2253867"/>
                <a:gd name="connsiteY208" fmla="*/ 1459005 h 3259230"/>
                <a:gd name="connsiteX209" fmla="*/ 1529967 w 2253867"/>
                <a:gd name="connsiteY209" fmla="*/ 1439955 h 3259230"/>
                <a:gd name="connsiteX210" fmla="*/ 1558542 w 2253867"/>
                <a:gd name="connsiteY210" fmla="*/ 1430430 h 3259230"/>
                <a:gd name="connsiteX211" fmla="*/ 1587117 w 2253867"/>
                <a:gd name="connsiteY211" fmla="*/ 1406617 h 3259230"/>
                <a:gd name="connsiteX212" fmla="*/ 1596642 w 2253867"/>
                <a:gd name="connsiteY212" fmla="*/ 1378042 h 3259230"/>
                <a:gd name="connsiteX213" fmla="*/ 1577592 w 2253867"/>
                <a:gd name="connsiteY213" fmla="*/ 1325655 h 3259230"/>
                <a:gd name="connsiteX214" fmla="*/ 1549017 w 2253867"/>
                <a:gd name="connsiteY214" fmla="*/ 1301842 h 3259230"/>
                <a:gd name="connsiteX215" fmla="*/ 1539492 w 2253867"/>
                <a:gd name="connsiteY215" fmla="*/ 1287555 h 3259230"/>
                <a:gd name="connsiteX216" fmla="*/ 1525204 w 2253867"/>
                <a:gd name="connsiteY216" fmla="*/ 1268505 h 3259230"/>
                <a:gd name="connsiteX217" fmla="*/ 1506154 w 2253867"/>
                <a:gd name="connsiteY217" fmla="*/ 1239930 h 3259230"/>
                <a:gd name="connsiteX218" fmla="*/ 1491867 w 2253867"/>
                <a:gd name="connsiteY218" fmla="*/ 1230405 h 3259230"/>
                <a:gd name="connsiteX219" fmla="*/ 1477579 w 2253867"/>
                <a:gd name="connsiteY219" fmla="*/ 1201830 h 3259230"/>
                <a:gd name="connsiteX220" fmla="*/ 1468054 w 2253867"/>
                <a:gd name="connsiteY220" fmla="*/ 1173255 h 3259230"/>
                <a:gd name="connsiteX221" fmla="*/ 1463292 w 2253867"/>
                <a:gd name="connsiteY221" fmla="*/ 1158967 h 3259230"/>
                <a:gd name="connsiteX222" fmla="*/ 1458529 w 2253867"/>
                <a:gd name="connsiteY222" fmla="*/ 1144680 h 3259230"/>
                <a:gd name="connsiteX223" fmla="*/ 1449004 w 2253867"/>
                <a:gd name="connsiteY223" fmla="*/ 1111342 h 3259230"/>
                <a:gd name="connsiteX224" fmla="*/ 1434717 w 2253867"/>
                <a:gd name="connsiteY224" fmla="*/ 1101817 h 3259230"/>
                <a:gd name="connsiteX225" fmla="*/ 1410904 w 2253867"/>
                <a:gd name="connsiteY225" fmla="*/ 1106580 h 3259230"/>
                <a:gd name="connsiteX226" fmla="*/ 1334704 w 2253867"/>
                <a:gd name="connsiteY226" fmla="*/ 1097055 h 3259230"/>
                <a:gd name="connsiteX227" fmla="*/ 1325179 w 2253867"/>
                <a:gd name="connsiteY227" fmla="*/ 1068480 h 3259230"/>
                <a:gd name="connsiteX228" fmla="*/ 1329942 w 2253867"/>
                <a:gd name="connsiteY228" fmla="*/ 1006567 h 3259230"/>
                <a:gd name="connsiteX229" fmla="*/ 1339467 w 2253867"/>
                <a:gd name="connsiteY229" fmla="*/ 992280 h 3259230"/>
                <a:gd name="connsiteX230" fmla="*/ 1368042 w 2253867"/>
                <a:gd name="connsiteY230" fmla="*/ 968467 h 3259230"/>
                <a:gd name="connsiteX231" fmla="*/ 1382329 w 2253867"/>
                <a:gd name="connsiteY231" fmla="*/ 963705 h 3259230"/>
                <a:gd name="connsiteX232" fmla="*/ 1391854 w 2253867"/>
                <a:gd name="connsiteY232" fmla="*/ 949417 h 3259230"/>
                <a:gd name="connsiteX233" fmla="*/ 1420429 w 2253867"/>
                <a:gd name="connsiteY233" fmla="*/ 930367 h 3259230"/>
                <a:gd name="connsiteX234" fmla="*/ 1429954 w 2253867"/>
                <a:gd name="connsiteY234" fmla="*/ 901792 h 3259230"/>
                <a:gd name="connsiteX235" fmla="*/ 1434717 w 2253867"/>
                <a:gd name="connsiteY235" fmla="*/ 887505 h 3259230"/>
                <a:gd name="connsiteX236" fmla="*/ 1444242 w 2253867"/>
                <a:gd name="connsiteY236" fmla="*/ 873217 h 3259230"/>
                <a:gd name="connsiteX237" fmla="*/ 1439479 w 2253867"/>
                <a:gd name="connsiteY237" fmla="*/ 811305 h 3259230"/>
                <a:gd name="connsiteX238" fmla="*/ 1434717 w 2253867"/>
                <a:gd name="connsiteY238" fmla="*/ 797017 h 3259230"/>
                <a:gd name="connsiteX239" fmla="*/ 1420429 w 2253867"/>
                <a:gd name="connsiteY239" fmla="*/ 787492 h 3259230"/>
                <a:gd name="connsiteX240" fmla="*/ 1410904 w 2253867"/>
                <a:gd name="connsiteY240" fmla="*/ 758917 h 3259230"/>
                <a:gd name="connsiteX241" fmla="*/ 1406142 w 2253867"/>
                <a:gd name="connsiteY241" fmla="*/ 744630 h 3259230"/>
                <a:gd name="connsiteX242" fmla="*/ 1401379 w 2253867"/>
                <a:gd name="connsiteY242" fmla="*/ 725580 h 3259230"/>
                <a:gd name="connsiteX243" fmla="*/ 1396617 w 2253867"/>
                <a:gd name="connsiteY243" fmla="*/ 687480 h 3259230"/>
                <a:gd name="connsiteX244" fmla="*/ 1391854 w 2253867"/>
                <a:gd name="connsiteY244" fmla="*/ 673192 h 3259230"/>
                <a:gd name="connsiteX245" fmla="*/ 1382329 w 2253867"/>
                <a:gd name="connsiteY245" fmla="*/ 630330 h 3259230"/>
                <a:gd name="connsiteX246" fmla="*/ 1387092 w 2253867"/>
                <a:gd name="connsiteY246" fmla="*/ 596992 h 3259230"/>
                <a:gd name="connsiteX247" fmla="*/ 1391854 w 2253867"/>
                <a:gd name="connsiteY247" fmla="*/ 582705 h 3259230"/>
                <a:gd name="connsiteX248" fmla="*/ 1410904 w 2253867"/>
                <a:gd name="connsiteY248" fmla="*/ 577942 h 3259230"/>
                <a:gd name="connsiteX249" fmla="*/ 1434717 w 2253867"/>
                <a:gd name="connsiteY249" fmla="*/ 554130 h 3259230"/>
                <a:gd name="connsiteX250" fmla="*/ 1463292 w 2253867"/>
                <a:gd name="connsiteY250" fmla="*/ 525555 h 3259230"/>
                <a:gd name="connsiteX251" fmla="*/ 1468054 w 2253867"/>
                <a:gd name="connsiteY251" fmla="*/ 511267 h 3259230"/>
                <a:gd name="connsiteX252" fmla="*/ 1477579 w 2253867"/>
                <a:gd name="connsiteY252" fmla="*/ 496980 h 3259230"/>
                <a:gd name="connsiteX253" fmla="*/ 1482342 w 2253867"/>
                <a:gd name="connsiteY253" fmla="*/ 477930 h 3259230"/>
                <a:gd name="connsiteX254" fmla="*/ 1506154 w 2253867"/>
                <a:gd name="connsiteY254" fmla="*/ 411255 h 3259230"/>
                <a:gd name="connsiteX255" fmla="*/ 1515679 w 2253867"/>
                <a:gd name="connsiteY255" fmla="*/ 311242 h 3259230"/>
                <a:gd name="connsiteX256" fmla="*/ 1525204 w 2253867"/>
                <a:gd name="connsiteY256" fmla="*/ 268380 h 3259230"/>
                <a:gd name="connsiteX257" fmla="*/ 1529967 w 2253867"/>
                <a:gd name="connsiteY257" fmla="*/ 235042 h 3259230"/>
                <a:gd name="connsiteX258" fmla="*/ 1539492 w 2253867"/>
                <a:gd name="connsiteY258" fmla="*/ 206467 h 3259230"/>
                <a:gd name="connsiteX259" fmla="*/ 1544254 w 2253867"/>
                <a:gd name="connsiteY259" fmla="*/ 187417 h 3259230"/>
                <a:gd name="connsiteX260" fmla="*/ 1553779 w 2253867"/>
                <a:gd name="connsiteY260" fmla="*/ 92167 h 3259230"/>
                <a:gd name="connsiteX261" fmla="*/ 1577592 w 2253867"/>
                <a:gd name="connsiteY261" fmla="*/ 44542 h 3259230"/>
                <a:gd name="connsiteX262" fmla="*/ 1606167 w 2253867"/>
                <a:gd name="connsiteY262" fmla="*/ 20730 h 3259230"/>
                <a:gd name="connsiteX263" fmla="*/ 1634742 w 2253867"/>
                <a:gd name="connsiteY263" fmla="*/ 11205 h 3259230"/>
                <a:gd name="connsiteX264" fmla="*/ 1649029 w 2253867"/>
                <a:gd name="connsiteY264" fmla="*/ 6442 h 3259230"/>
                <a:gd name="connsiteX265" fmla="*/ 1663318 w 2253867"/>
                <a:gd name="connsiteY265" fmla="*/ 1680 h 3259230"/>
                <a:gd name="connsiteX266" fmla="*/ 1727274 w 2253867"/>
                <a:gd name="connsiteY266"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110448 w 2082123"/>
                <a:gd name="connsiteY171" fmla="*/ 1868580 h 3259230"/>
                <a:gd name="connsiteX172" fmla="*/ 81873 w 2082123"/>
                <a:gd name="connsiteY172" fmla="*/ 1873342 h 3259230"/>
                <a:gd name="connsiteX173" fmla="*/ 53298 w 2082123"/>
                <a:gd name="connsiteY173" fmla="*/ 1863817 h 3259230"/>
                <a:gd name="connsiteX174" fmla="*/ 39010 w 2082123"/>
                <a:gd name="connsiteY174" fmla="*/ 1859055 h 3259230"/>
                <a:gd name="connsiteX175" fmla="*/ 26992 w 2082123"/>
                <a:gd name="connsiteY175" fmla="*/ 1840006 h 3259230"/>
                <a:gd name="connsiteX176" fmla="*/ 15037 w 2082123"/>
                <a:gd name="connsiteY176" fmla="*/ 1811430 h 3259230"/>
                <a:gd name="connsiteX177" fmla="*/ 5513 w 2082123"/>
                <a:gd name="connsiteY177" fmla="*/ 1773330 h 3259230"/>
                <a:gd name="connsiteX178" fmla="*/ 718 w 2082123"/>
                <a:gd name="connsiteY178" fmla="*/ 1744755 h 3259230"/>
                <a:gd name="connsiteX179" fmla="*/ 781 w 2082123"/>
                <a:gd name="connsiteY179" fmla="*/ 1716180 h 3259230"/>
                <a:gd name="connsiteX180" fmla="*/ 7911 w 2082123"/>
                <a:gd name="connsiteY180" fmla="*/ 1678079 h 3259230"/>
                <a:gd name="connsiteX181" fmla="*/ 19960 w 2082123"/>
                <a:gd name="connsiteY181" fmla="*/ 1649505 h 3259230"/>
                <a:gd name="connsiteX182" fmla="*/ 48535 w 2082123"/>
                <a:gd name="connsiteY182" fmla="*/ 1630455 h 3259230"/>
                <a:gd name="connsiteX183" fmla="*/ 67585 w 2082123"/>
                <a:gd name="connsiteY183" fmla="*/ 1616167 h 3259230"/>
                <a:gd name="connsiteX184" fmla="*/ 100923 w 2082123"/>
                <a:gd name="connsiteY184" fmla="*/ 1606642 h 3259230"/>
                <a:gd name="connsiteX185" fmla="*/ 143785 w 2082123"/>
                <a:gd name="connsiteY185" fmla="*/ 1597117 h 3259230"/>
                <a:gd name="connsiteX186" fmla="*/ 215223 w 2082123"/>
                <a:gd name="connsiteY186" fmla="*/ 1611405 h 3259230"/>
                <a:gd name="connsiteX187" fmla="*/ 229510 w 2082123"/>
                <a:gd name="connsiteY187" fmla="*/ 1620930 h 3259230"/>
                <a:gd name="connsiteX188" fmla="*/ 258085 w 2082123"/>
                <a:gd name="connsiteY188" fmla="*/ 1630455 h 3259230"/>
                <a:gd name="connsiteX189" fmla="*/ 434298 w 2082123"/>
                <a:gd name="connsiteY189" fmla="*/ 1620930 h 3259230"/>
                <a:gd name="connsiteX190" fmla="*/ 467635 w 2082123"/>
                <a:gd name="connsiteY190" fmla="*/ 1611405 h 3259230"/>
                <a:gd name="connsiteX191" fmla="*/ 486685 w 2082123"/>
                <a:gd name="connsiteY191" fmla="*/ 1606642 h 3259230"/>
                <a:gd name="connsiteX192" fmla="*/ 567648 w 2082123"/>
                <a:gd name="connsiteY192" fmla="*/ 1592355 h 3259230"/>
                <a:gd name="connsiteX193" fmla="*/ 629560 w 2082123"/>
                <a:gd name="connsiteY193" fmla="*/ 1582830 h 3259230"/>
                <a:gd name="connsiteX194" fmla="*/ 848635 w 2082123"/>
                <a:gd name="connsiteY194" fmla="*/ 1573305 h 3259230"/>
                <a:gd name="connsiteX195" fmla="*/ 877210 w 2082123"/>
                <a:gd name="connsiteY195" fmla="*/ 1559017 h 3259230"/>
                <a:gd name="connsiteX196" fmla="*/ 915310 w 2082123"/>
                <a:gd name="connsiteY196" fmla="*/ 1549492 h 3259230"/>
                <a:gd name="connsiteX197" fmla="*/ 981985 w 2082123"/>
                <a:gd name="connsiteY197" fmla="*/ 1554255 h 3259230"/>
                <a:gd name="connsiteX198" fmla="*/ 1005798 w 2082123"/>
                <a:gd name="connsiteY198" fmla="*/ 1559017 h 3259230"/>
                <a:gd name="connsiteX199" fmla="*/ 1058185 w 2082123"/>
                <a:gd name="connsiteY199" fmla="*/ 1563780 h 3259230"/>
                <a:gd name="connsiteX200" fmla="*/ 1096285 w 2082123"/>
                <a:gd name="connsiteY200" fmla="*/ 1554255 h 3259230"/>
                <a:gd name="connsiteX201" fmla="*/ 1148673 w 2082123"/>
                <a:gd name="connsiteY201" fmla="*/ 1539967 h 3259230"/>
                <a:gd name="connsiteX202" fmla="*/ 1215348 w 2082123"/>
                <a:gd name="connsiteY202" fmla="*/ 1535205 h 3259230"/>
                <a:gd name="connsiteX203" fmla="*/ 1262973 w 2082123"/>
                <a:gd name="connsiteY203" fmla="*/ 1530442 h 3259230"/>
                <a:gd name="connsiteX204" fmla="*/ 1277260 w 2082123"/>
                <a:gd name="connsiteY204" fmla="*/ 1525680 h 3259230"/>
                <a:gd name="connsiteX205" fmla="*/ 1282023 w 2082123"/>
                <a:gd name="connsiteY205" fmla="*/ 1511392 h 3259230"/>
                <a:gd name="connsiteX206" fmla="*/ 1291548 w 2082123"/>
                <a:gd name="connsiteY206" fmla="*/ 1497105 h 3259230"/>
                <a:gd name="connsiteX207" fmla="*/ 1320123 w 2082123"/>
                <a:gd name="connsiteY207" fmla="*/ 1473292 h 3259230"/>
                <a:gd name="connsiteX208" fmla="*/ 1329648 w 2082123"/>
                <a:gd name="connsiteY208" fmla="*/ 1459005 h 3259230"/>
                <a:gd name="connsiteX209" fmla="*/ 1358223 w 2082123"/>
                <a:gd name="connsiteY209" fmla="*/ 1439955 h 3259230"/>
                <a:gd name="connsiteX210" fmla="*/ 1386798 w 2082123"/>
                <a:gd name="connsiteY210" fmla="*/ 1430430 h 3259230"/>
                <a:gd name="connsiteX211" fmla="*/ 1415373 w 2082123"/>
                <a:gd name="connsiteY211" fmla="*/ 1406617 h 3259230"/>
                <a:gd name="connsiteX212" fmla="*/ 1424898 w 2082123"/>
                <a:gd name="connsiteY212" fmla="*/ 1378042 h 3259230"/>
                <a:gd name="connsiteX213" fmla="*/ 1405848 w 2082123"/>
                <a:gd name="connsiteY213" fmla="*/ 1325655 h 3259230"/>
                <a:gd name="connsiteX214" fmla="*/ 1377273 w 2082123"/>
                <a:gd name="connsiteY214" fmla="*/ 1301842 h 3259230"/>
                <a:gd name="connsiteX215" fmla="*/ 1367748 w 2082123"/>
                <a:gd name="connsiteY215" fmla="*/ 1287555 h 3259230"/>
                <a:gd name="connsiteX216" fmla="*/ 1353460 w 2082123"/>
                <a:gd name="connsiteY216" fmla="*/ 1268505 h 3259230"/>
                <a:gd name="connsiteX217" fmla="*/ 1334410 w 2082123"/>
                <a:gd name="connsiteY217" fmla="*/ 1239930 h 3259230"/>
                <a:gd name="connsiteX218" fmla="*/ 1320123 w 2082123"/>
                <a:gd name="connsiteY218" fmla="*/ 1230405 h 3259230"/>
                <a:gd name="connsiteX219" fmla="*/ 1305835 w 2082123"/>
                <a:gd name="connsiteY219" fmla="*/ 1201830 h 3259230"/>
                <a:gd name="connsiteX220" fmla="*/ 1296310 w 2082123"/>
                <a:gd name="connsiteY220" fmla="*/ 1173255 h 3259230"/>
                <a:gd name="connsiteX221" fmla="*/ 1291548 w 2082123"/>
                <a:gd name="connsiteY221" fmla="*/ 1158967 h 3259230"/>
                <a:gd name="connsiteX222" fmla="*/ 1286785 w 2082123"/>
                <a:gd name="connsiteY222" fmla="*/ 1144680 h 3259230"/>
                <a:gd name="connsiteX223" fmla="*/ 1277260 w 2082123"/>
                <a:gd name="connsiteY223" fmla="*/ 1111342 h 3259230"/>
                <a:gd name="connsiteX224" fmla="*/ 1262973 w 2082123"/>
                <a:gd name="connsiteY224" fmla="*/ 1101817 h 3259230"/>
                <a:gd name="connsiteX225" fmla="*/ 1239160 w 2082123"/>
                <a:gd name="connsiteY225" fmla="*/ 1106580 h 3259230"/>
                <a:gd name="connsiteX226" fmla="*/ 1162960 w 2082123"/>
                <a:gd name="connsiteY226" fmla="*/ 1097055 h 3259230"/>
                <a:gd name="connsiteX227" fmla="*/ 1153435 w 2082123"/>
                <a:gd name="connsiteY227" fmla="*/ 1068480 h 3259230"/>
                <a:gd name="connsiteX228" fmla="*/ 1158198 w 2082123"/>
                <a:gd name="connsiteY228" fmla="*/ 1006567 h 3259230"/>
                <a:gd name="connsiteX229" fmla="*/ 1167723 w 2082123"/>
                <a:gd name="connsiteY229" fmla="*/ 992280 h 3259230"/>
                <a:gd name="connsiteX230" fmla="*/ 1196298 w 2082123"/>
                <a:gd name="connsiteY230" fmla="*/ 968467 h 3259230"/>
                <a:gd name="connsiteX231" fmla="*/ 1210585 w 2082123"/>
                <a:gd name="connsiteY231" fmla="*/ 963705 h 3259230"/>
                <a:gd name="connsiteX232" fmla="*/ 1220110 w 2082123"/>
                <a:gd name="connsiteY232" fmla="*/ 949417 h 3259230"/>
                <a:gd name="connsiteX233" fmla="*/ 1248685 w 2082123"/>
                <a:gd name="connsiteY233" fmla="*/ 930367 h 3259230"/>
                <a:gd name="connsiteX234" fmla="*/ 1258210 w 2082123"/>
                <a:gd name="connsiteY234" fmla="*/ 901792 h 3259230"/>
                <a:gd name="connsiteX235" fmla="*/ 1262973 w 2082123"/>
                <a:gd name="connsiteY235" fmla="*/ 887505 h 3259230"/>
                <a:gd name="connsiteX236" fmla="*/ 1272498 w 2082123"/>
                <a:gd name="connsiteY236" fmla="*/ 873217 h 3259230"/>
                <a:gd name="connsiteX237" fmla="*/ 1267735 w 2082123"/>
                <a:gd name="connsiteY237" fmla="*/ 811305 h 3259230"/>
                <a:gd name="connsiteX238" fmla="*/ 1262973 w 2082123"/>
                <a:gd name="connsiteY238" fmla="*/ 797017 h 3259230"/>
                <a:gd name="connsiteX239" fmla="*/ 1248685 w 2082123"/>
                <a:gd name="connsiteY239" fmla="*/ 787492 h 3259230"/>
                <a:gd name="connsiteX240" fmla="*/ 1239160 w 2082123"/>
                <a:gd name="connsiteY240" fmla="*/ 758917 h 3259230"/>
                <a:gd name="connsiteX241" fmla="*/ 1234398 w 2082123"/>
                <a:gd name="connsiteY241" fmla="*/ 744630 h 3259230"/>
                <a:gd name="connsiteX242" fmla="*/ 1229635 w 2082123"/>
                <a:gd name="connsiteY242" fmla="*/ 725580 h 3259230"/>
                <a:gd name="connsiteX243" fmla="*/ 1224873 w 2082123"/>
                <a:gd name="connsiteY243" fmla="*/ 687480 h 3259230"/>
                <a:gd name="connsiteX244" fmla="*/ 1220110 w 2082123"/>
                <a:gd name="connsiteY244" fmla="*/ 673192 h 3259230"/>
                <a:gd name="connsiteX245" fmla="*/ 1210585 w 2082123"/>
                <a:gd name="connsiteY245" fmla="*/ 630330 h 3259230"/>
                <a:gd name="connsiteX246" fmla="*/ 1215348 w 2082123"/>
                <a:gd name="connsiteY246" fmla="*/ 596992 h 3259230"/>
                <a:gd name="connsiteX247" fmla="*/ 1220110 w 2082123"/>
                <a:gd name="connsiteY247" fmla="*/ 582705 h 3259230"/>
                <a:gd name="connsiteX248" fmla="*/ 1239160 w 2082123"/>
                <a:gd name="connsiteY248" fmla="*/ 577942 h 3259230"/>
                <a:gd name="connsiteX249" fmla="*/ 1262973 w 2082123"/>
                <a:gd name="connsiteY249" fmla="*/ 554130 h 3259230"/>
                <a:gd name="connsiteX250" fmla="*/ 1291548 w 2082123"/>
                <a:gd name="connsiteY250" fmla="*/ 525555 h 3259230"/>
                <a:gd name="connsiteX251" fmla="*/ 1296310 w 2082123"/>
                <a:gd name="connsiteY251" fmla="*/ 511267 h 3259230"/>
                <a:gd name="connsiteX252" fmla="*/ 1305835 w 2082123"/>
                <a:gd name="connsiteY252" fmla="*/ 496980 h 3259230"/>
                <a:gd name="connsiteX253" fmla="*/ 1310598 w 2082123"/>
                <a:gd name="connsiteY253" fmla="*/ 477930 h 3259230"/>
                <a:gd name="connsiteX254" fmla="*/ 1334410 w 2082123"/>
                <a:gd name="connsiteY254" fmla="*/ 411255 h 3259230"/>
                <a:gd name="connsiteX255" fmla="*/ 1343935 w 2082123"/>
                <a:gd name="connsiteY255" fmla="*/ 311242 h 3259230"/>
                <a:gd name="connsiteX256" fmla="*/ 1353460 w 2082123"/>
                <a:gd name="connsiteY256" fmla="*/ 268380 h 3259230"/>
                <a:gd name="connsiteX257" fmla="*/ 1358223 w 2082123"/>
                <a:gd name="connsiteY257" fmla="*/ 235042 h 3259230"/>
                <a:gd name="connsiteX258" fmla="*/ 1367748 w 2082123"/>
                <a:gd name="connsiteY258" fmla="*/ 206467 h 3259230"/>
                <a:gd name="connsiteX259" fmla="*/ 1372510 w 2082123"/>
                <a:gd name="connsiteY259" fmla="*/ 187417 h 3259230"/>
                <a:gd name="connsiteX260" fmla="*/ 1382035 w 2082123"/>
                <a:gd name="connsiteY260" fmla="*/ 92167 h 3259230"/>
                <a:gd name="connsiteX261" fmla="*/ 1405848 w 2082123"/>
                <a:gd name="connsiteY261" fmla="*/ 44542 h 3259230"/>
                <a:gd name="connsiteX262" fmla="*/ 1434423 w 2082123"/>
                <a:gd name="connsiteY262" fmla="*/ 20730 h 3259230"/>
                <a:gd name="connsiteX263" fmla="*/ 1462998 w 2082123"/>
                <a:gd name="connsiteY263" fmla="*/ 11205 h 3259230"/>
                <a:gd name="connsiteX264" fmla="*/ 1477285 w 2082123"/>
                <a:gd name="connsiteY264" fmla="*/ 6442 h 3259230"/>
                <a:gd name="connsiteX265" fmla="*/ 1491574 w 2082123"/>
                <a:gd name="connsiteY265" fmla="*/ 1680 h 3259230"/>
                <a:gd name="connsiteX266" fmla="*/ 1555530 w 2082123"/>
                <a:gd name="connsiteY266"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110448 w 2082123"/>
                <a:gd name="connsiteY171" fmla="*/ 1868580 h 3259230"/>
                <a:gd name="connsiteX172" fmla="*/ 53298 w 2082123"/>
                <a:gd name="connsiteY172" fmla="*/ 1863817 h 3259230"/>
                <a:gd name="connsiteX173" fmla="*/ 39010 w 2082123"/>
                <a:gd name="connsiteY173" fmla="*/ 1859055 h 3259230"/>
                <a:gd name="connsiteX174" fmla="*/ 26992 w 2082123"/>
                <a:gd name="connsiteY174" fmla="*/ 1840006 h 3259230"/>
                <a:gd name="connsiteX175" fmla="*/ 15037 w 2082123"/>
                <a:gd name="connsiteY175" fmla="*/ 1811430 h 3259230"/>
                <a:gd name="connsiteX176" fmla="*/ 5513 w 2082123"/>
                <a:gd name="connsiteY176" fmla="*/ 1773330 h 3259230"/>
                <a:gd name="connsiteX177" fmla="*/ 718 w 2082123"/>
                <a:gd name="connsiteY177" fmla="*/ 1744755 h 3259230"/>
                <a:gd name="connsiteX178" fmla="*/ 781 w 2082123"/>
                <a:gd name="connsiteY178" fmla="*/ 1716180 h 3259230"/>
                <a:gd name="connsiteX179" fmla="*/ 7911 w 2082123"/>
                <a:gd name="connsiteY179" fmla="*/ 1678079 h 3259230"/>
                <a:gd name="connsiteX180" fmla="*/ 19960 w 2082123"/>
                <a:gd name="connsiteY180" fmla="*/ 1649505 h 3259230"/>
                <a:gd name="connsiteX181" fmla="*/ 48535 w 2082123"/>
                <a:gd name="connsiteY181" fmla="*/ 1630455 h 3259230"/>
                <a:gd name="connsiteX182" fmla="*/ 67585 w 2082123"/>
                <a:gd name="connsiteY182" fmla="*/ 1616167 h 3259230"/>
                <a:gd name="connsiteX183" fmla="*/ 100923 w 2082123"/>
                <a:gd name="connsiteY183" fmla="*/ 1606642 h 3259230"/>
                <a:gd name="connsiteX184" fmla="*/ 143785 w 2082123"/>
                <a:gd name="connsiteY184" fmla="*/ 1597117 h 3259230"/>
                <a:gd name="connsiteX185" fmla="*/ 215223 w 2082123"/>
                <a:gd name="connsiteY185" fmla="*/ 1611405 h 3259230"/>
                <a:gd name="connsiteX186" fmla="*/ 229510 w 2082123"/>
                <a:gd name="connsiteY186" fmla="*/ 1620930 h 3259230"/>
                <a:gd name="connsiteX187" fmla="*/ 258085 w 2082123"/>
                <a:gd name="connsiteY187" fmla="*/ 1630455 h 3259230"/>
                <a:gd name="connsiteX188" fmla="*/ 434298 w 2082123"/>
                <a:gd name="connsiteY188" fmla="*/ 1620930 h 3259230"/>
                <a:gd name="connsiteX189" fmla="*/ 467635 w 2082123"/>
                <a:gd name="connsiteY189" fmla="*/ 1611405 h 3259230"/>
                <a:gd name="connsiteX190" fmla="*/ 486685 w 2082123"/>
                <a:gd name="connsiteY190" fmla="*/ 1606642 h 3259230"/>
                <a:gd name="connsiteX191" fmla="*/ 567648 w 2082123"/>
                <a:gd name="connsiteY191" fmla="*/ 1592355 h 3259230"/>
                <a:gd name="connsiteX192" fmla="*/ 629560 w 2082123"/>
                <a:gd name="connsiteY192" fmla="*/ 1582830 h 3259230"/>
                <a:gd name="connsiteX193" fmla="*/ 848635 w 2082123"/>
                <a:gd name="connsiteY193" fmla="*/ 1573305 h 3259230"/>
                <a:gd name="connsiteX194" fmla="*/ 877210 w 2082123"/>
                <a:gd name="connsiteY194" fmla="*/ 1559017 h 3259230"/>
                <a:gd name="connsiteX195" fmla="*/ 915310 w 2082123"/>
                <a:gd name="connsiteY195" fmla="*/ 1549492 h 3259230"/>
                <a:gd name="connsiteX196" fmla="*/ 981985 w 2082123"/>
                <a:gd name="connsiteY196" fmla="*/ 1554255 h 3259230"/>
                <a:gd name="connsiteX197" fmla="*/ 1005798 w 2082123"/>
                <a:gd name="connsiteY197" fmla="*/ 1559017 h 3259230"/>
                <a:gd name="connsiteX198" fmla="*/ 1058185 w 2082123"/>
                <a:gd name="connsiteY198" fmla="*/ 1563780 h 3259230"/>
                <a:gd name="connsiteX199" fmla="*/ 1096285 w 2082123"/>
                <a:gd name="connsiteY199" fmla="*/ 1554255 h 3259230"/>
                <a:gd name="connsiteX200" fmla="*/ 1148673 w 2082123"/>
                <a:gd name="connsiteY200" fmla="*/ 1539967 h 3259230"/>
                <a:gd name="connsiteX201" fmla="*/ 1215348 w 2082123"/>
                <a:gd name="connsiteY201" fmla="*/ 1535205 h 3259230"/>
                <a:gd name="connsiteX202" fmla="*/ 1262973 w 2082123"/>
                <a:gd name="connsiteY202" fmla="*/ 1530442 h 3259230"/>
                <a:gd name="connsiteX203" fmla="*/ 1277260 w 2082123"/>
                <a:gd name="connsiteY203" fmla="*/ 1525680 h 3259230"/>
                <a:gd name="connsiteX204" fmla="*/ 1282023 w 2082123"/>
                <a:gd name="connsiteY204" fmla="*/ 1511392 h 3259230"/>
                <a:gd name="connsiteX205" fmla="*/ 1291548 w 2082123"/>
                <a:gd name="connsiteY205" fmla="*/ 1497105 h 3259230"/>
                <a:gd name="connsiteX206" fmla="*/ 1320123 w 2082123"/>
                <a:gd name="connsiteY206" fmla="*/ 1473292 h 3259230"/>
                <a:gd name="connsiteX207" fmla="*/ 1329648 w 2082123"/>
                <a:gd name="connsiteY207" fmla="*/ 1459005 h 3259230"/>
                <a:gd name="connsiteX208" fmla="*/ 1358223 w 2082123"/>
                <a:gd name="connsiteY208" fmla="*/ 1439955 h 3259230"/>
                <a:gd name="connsiteX209" fmla="*/ 1386798 w 2082123"/>
                <a:gd name="connsiteY209" fmla="*/ 1430430 h 3259230"/>
                <a:gd name="connsiteX210" fmla="*/ 1415373 w 2082123"/>
                <a:gd name="connsiteY210" fmla="*/ 1406617 h 3259230"/>
                <a:gd name="connsiteX211" fmla="*/ 1424898 w 2082123"/>
                <a:gd name="connsiteY211" fmla="*/ 1378042 h 3259230"/>
                <a:gd name="connsiteX212" fmla="*/ 1405848 w 2082123"/>
                <a:gd name="connsiteY212" fmla="*/ 1325655 h 3259230"/>
                <a:gd name="connsiteX213" fmla="*/ 1377273 w 2082123"/>
                <a:gd name="connsiteY213" fmla="*/ 1301842 h 3259230"/>
                <a:gd name="connsiteX214" fmla="*/ 1367748 w 2082123"/>
                <a:gd name="connsiteY214" fmla="*/ 1287555 h 3259230"/>
                <a:gd name="connsiteX215" fmla="*/ 1353460 w 2082123"/>
                <a:gd name="connsiteY215" fmla="*/ 1268505 h 3259230"/>
                <a:gd name="connsiteX216" fmla="*/ 1334410 w 2082123"/>
                <a:gd name="connsiteY216" fmla="*/ 1239930 h 3259230"/>
                <a:gd name="connsiteX217" fmla="*/ 1320123 w 2082123"/>
                <a:gd name="connsiteY217" fmla="*/ 1230405 h 3259230"/>
                <a:gd name="connsiteX218" fmla="*/ 1305835 w 2082123"/>
                <a:gd name="connsiteY218" fmla="*/ 1201830 h 3259230"/>
                <a:gd name="connsiteX219" fmla="*/ 1296310 w 2082123"/>
                <a:gd name="connsiteY219" fmla="*/ 1173255 h 3259230"/>
                <a:gd name="connsiteX220" fmla="*/ 1291548 w 2082123"/>
                <a:gd name="connsiteY220" fmla="*/ 1158967 h 3259230"/>
                <a:gd name="connsiteX221" fmla="*/ 1286785 w 2082123"/>
                <a:gd name="connsiteY221" fmla="*/ 1144680 h 3259230"/>
                <a:gd name="connsiteX222" fmla="*/ 1277260 w 2082123"/>
                <a:gd name="connsiteY222" fmla="*/ 1111342 h 3259230"/>
                <a:gd name="connsiteX223" fmla="*/ 1262973 w 2082123"/>
                <a:gd name="connsiteY223" fmla="*/ 1101817 h 3259230"/>
                <a:gd name="connsiteX224" fmla="*/ 1239160 w 2082123"/>
                <a:gd name="connsiteY224" fmla="*/ 1106580 h 3259230"/>
                <a:gd name="connsiteX225" fmla="*/ 1162960 w 2082123"/>
                <a:gd name="connsiteY225" fmla="*/ 1097055 h 3259230"/>
                <a:gd name="connsiteX226" fmla="*/ 1153435 w 2082123"/>
                <a:gd name="connsiteY226" fmla="*/ 1068480 h 3259230"/>
                <a:gd name="connsiteX227" fmla="*/ 1158198 w 2082123"/>
                <a:gd name="connsiteY227" fmla="*/ 1006567 h 3259230"/>
                <a:gd name="connsiteX228" fmla="*/ 1167723 w 2082123"/>
                <a:gd name="connsiteY228" fmla="*/ 992280 h 3259230"/>
                <a:gd name="connsiteX229" fmla="*/ 1196298 w 2082123"/>
                <a:gd name="connsiteY229" fmla="*/ 968467 h 3259230"/>
                <a:gd name="connsiteX230" fmla="*/ 1210585 w 2082123"/>
                <a:gd name="connsiteY230" fmla="*/ 963705 h 3259230"/>
                <a:gd name="connsiteX231" fmla="*/ 1220110 w 2082123"/>
                <a:gd name="connsiteY231" fmla="*/ 949417 h 3259230"/>
                <a:gd name="connsiteX232" fmla="*/ 1248685 w 2082123"/>
                <a:gd name="connsiteY232" fmla="*/ 930367 h 3259230"/>
                <a:gd name="connsiteX233" fmla="*/ 1258210 w 2082123"/>
                <a:gd name="connsiteY233" fmla="*/ 901792 h 3259230"/>
                <a:gd name="connsiteX234" fmla="*/ 1262973 w 2082123"/>
                <a:gd name="connsiteY234" fmla="*/ 887505 h 3259230"/>
                <a:gd name="connsiteX235" fmla="*/ 1272498 w 2082123"/>
                <a:gd name="connsiteY235" fmla="*/ 873217 h 3259230"/>
                <a:gd name="connsiteX236" fmla="*/ 1267735 w 2082123"/>
                <a:gd name="connsiteY236" fmla="*/ 811305 h 3259230"/>
                <a:gd name="connsiteX237" fmla="*/ 1262973 w 2082123"/>
                <a:gd name="connsiteY237" fmla="*/ 797017 h 3259230"/>
                <a:gd name="connsiteX238" fmla="*/ 1248685 w 2082123"/>
                <a:gd name="connsiteY238" fmla="*/ 787492 h 3259230"/>
                <a:gd name="connsiteX239" fmla="*/ 1239160 w 2082123"/>
                <a:gd name="connsiteY239" fmla="*/ 758917 h 3259230"/>
                <a:gd name="connsiteX240" fmla="*/ 1234398 w 2082123"/>
                <a:gd name="connsiteY240" fmla="*/ 744630 h 3259230"/>
                <a:gd name="connsiteX241" fmla="*/ 1229635 w 2082123"/>
                <a:gd name="connsiteY241" fmla="*/ 725580 h 3259230"/>
                <a:gd name="connsiteX242" fmla="*/ 1224873 w 2082123"/>
                <a:gd name="connsiteY242" fmla="*/ 687480 h 3259230"/>
                <a:gd name="connsiteX243" fmla="*/ 1220110 w 2082123"/>
                <a:gd name="connsiteY243" fmla="*/ 673192 h 3259230"/>
                <a:gd name="connsiteX244" fmla="*/ 1210585 w 2082123"/>
                <a:gd name="connsiteY244" fmla="*/ 630330 h 3259230"/>
                <a:gd name="connsiteX245" fmla="*/ 1215348 w 2082123"/>
                <a:gd name="connsiteY245" fmla="*/ 596992 h 3259230"/>
                <a:gd name="connsiteX246" fmla="*/ 1220110 w 2082123"/>
                <a:gd name="connsiteY246" fmla="*/ 582705 h 3259230"/>
                <a:gd name="connsiteX247" fmla="*/ 1239160 w 2082123"/>
                <a:gd name="connsiteY247" fmla="*/ 577942 h 3259230"/>
                <a:gd name="connsiteX248" fmla="*/ 1262973 w 2082123"/>
                <a:gd name="connsiteY248" fmla="*/ 554130 h 3259230"/>
                <a:gd name="connsiteX249" fmla="*/ 1291548 w 2082123"/>
                <a:gd name="connsiteY249" fmla="*/ 525555 h 3259230"/>
                <a:gd name="connsiteX250" fmla="*/ 1296310 w 2082123"/>
                <a:gd name="connsiteY250" fmla="*/ 511267 h 3259230"/>
                <a:gd name="connsiteX251" fmla="*/ 1305835 w 2082123"/>
                <a:gd name="connsiteY251" fmla="*/ 496980 h 3259230"/>
                <a:gd name="connsiteX252" fmla="*/ 1310598 w 2082123"/>
                <a:gd name="connsiteY252" fmla="*/ 477930 h 3259230"/>
                <a:gd name="connsiteX253" fmla="*/ 1334410 w 2082123"/>
                <a:gd name="connsiteY253" fmla="*/ 411255 h 3259230"/>
                <a:gd name="connsiteX254" fmla="*/ 1343935 w 2082123"/>
                <a:gd name="connsiteY254" fmla="*/ 311242 h 3259230"/>
                <a:gd name="connsiteX255" fmla="*/ 1353460 w 2082123"/>
                <a:gd name="connsiteY255" fmla="*/ 268380 h 3259230"/>
                <a:gd name="connsiteX256" fmla="*/ 1358223 w 2082123"/>
                <a:gd name="connsiteY256" fmla="*/ 235042 h 3259230"/>
                <a:gd name="connsiteX257" fmla="*/ 1367748 w 2082123"/>
                <a:gd name="connsiteY257" fmla="*/ 206467 h 3259230"/>
                <a:gd name="connsiteX258" fmla="*/ 1372510 w 2082123"/>
                <a:gd name="connsiteY258" fmla="*/ 187417 h 3259230"/>
                <a:gd name="connsiteX259" fmla="*/ 1382035 w 2082123"/>
                <a:gd name="connsiteY259" fmla="*/ 92167 h 3259230"/>
                <a:gd name="connsiteX260" fmla="*/ 1405848 w 2082123"/>
                <a:gd name="connsiteY260" fmla="*/ 44542 h 3259230"/>
                <a:gd name="connsiteX261" fmla="*/ 1434423 w 2082123"/>
                <a:gd name="connsiteY261" fmla="*/ 20730 h 3259230"/>
                <a:gd name="connsiteX262" fmla="*/ 1462998 w 2082123"/>
                <a:gd name="connsiteY262" fmla="*/ 11205 h 3259230"/>
                <a:gd name="connsiteX263" fmla="*/ 1477285 w 2082123"/>
                <a:gd name="connsiteY263" fmla="*/ 6442 h 3259230"/>
                <a:gd name="connsiteX264" fmla="*/ 1491574 w 2082123"/>
                <a:gd name="connsiteY264" fmla="*/ 1680 h 3259230"/>
                <a:gd name="connsiteX265" fmla="*/ 1555530 w 2082123"/>
                <a:gd name="connsiteY265"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110448 w 2082123"/>
                <a:gd name="connsiteY171" fmla="*/ 1868580 h 3259230"/>
                <a:gd name="connsiteX172" fmla="*/ 53298 w 2082123"/>
                <a:gd name="connsiteY172" fmla="*/ 1863817 h 3259230"/>
                <a:gd name="connsiteX173" fmla="*/ 26992 w 2082123"/>
                <a:gd name="connsiteY173" fmla="*/ 1840006 h 3259230"/>
                <a:gd name="connsiteX174" fmla="*/ 15037 w 2082123"/>
                <a:gd name="connsiteY174" fmla="*/ 1811430 h 3259230"/>
                <a:gd name="connsiteX175" fmla="*/ 5513 w 2082123"/>
                <a:gd name="connsiteY175" fmla="*/ 1773330 h 3259230"/>
                <a:gd name="connsiteX176" fmla="*/ 718 w 2082123"/>
                <a:gd name="connsiteY176" fmla="*/ 1744755 h 3259230"/>
                <a:gd name="connsiteX177" fmla="*/ 781 w 2082123"/>
                <a:gd name="connsiteY177" fmla="*/ 1716180 h 3259230"/>
                <a:gd name="connsiteX178" fmla="*/ 7911 w 2082123"/>
                <a:gd name="connsiteY178" fmla="*/ 1678079 h 3259230"/>
                <a:gd name="connsiteX179" fmla="*/ 19960 w 2082123"/>
                <a:gd name="connsiteY179" fmla="*/ 1649505 h 3259230"/>
                <a:gd name="connsiteX180" fmla="*/ 48535 w 2082123"/>
                <a:gd name="connsiteY180" fmla="*/ 1630455 h 3259230"/>
                <a:gd name="connsiteX181" fmla="*/ 67585 w 2082123"/>
                <a:gd name="connsiteY181" fmla="*/ 1616167 h 3259230"/>
                <a:gd name="connsiteX182" fmla="*/ 100923 w 2082123"/>
                <a:gd name="connsiteY182" fmla="*/ 1606642 h 3259230"/>
                <a:gd name="connsiteX183" fmla="*/ 143785 w 2082123"/>
                <a:gd name="connsiteY183" fmla="*/ 1597117 h 3259230"/>
                <a:gd name="connsiteX184" fmla="*/ 215223 w 2082123"/>
                <a:gd name="connsiteY184" fmla="*/ 1611405 h 3259230"/>
                <a:gd name="connsiteX185" fmla="*/ 229510 w 2082123"/>
                <a:gd name="connsiteY185" fmla="*/ 1620930 h 3259230"/>
                <a:gd name="connsiteX186" fmla="*/ 258085 w 2082123"/>
                <a:gd name="connsiteY186" fmla="*/ 1630455 h 3259230"/>
                <a:gd name="connsiteX187" fmla="*/ 434298 w 2082123"/>
                <a:gd name="connsiteY187" fmla="*/ 1620930 h 3259230"/>
                <a:gd name="connsiteX188" fmla="*/ 467635 w 2082123"/>
                <a:gd name="connsiteY188" fmla="*/ 1611405 h 3259230"/>
                <a:gd name="connsiteX189" fmla="*/ 486685 w 2082123"/>
                <a:gd name="connsiteY189" fmla="*/ 1606642 h 3259230"/>
                <a:gd name="connsiteX190" fmla="*/ 567648 w 2082123"/>
                <a:gd name="connsiteY190" fmla="*/ 1592355 h 3259230"/>
                <a:gd name="connsiteX191" fmla="*/ 629560 w 2082123"/>
                <a:gd name="connsiteY191" fmla="*/ 1582830 h 3259230"/>
                <a:gd name="connsiteX192" fmla="*/ 848635 w 2082123"/>
                <a:gd name="connsiteY192" fmla="*/ 1573305 h 3259230"/>
                <a:gd name="connsiteX193" fmla="*/ 877210 w 2082123"/>
                <a:gd name="connsiteY193" fmla="*/ 1559017 h 3259230"/>
                <a:gd name="connsiteX194" fmla="*/ 915310 w 2082123"/>
                <a:gd name="connsiteY194" fmla="*/ 1549492 h 3259230"/>
                <a:gd name="connsiteX195" fmla="*/ 981985 w 2082123"/>
                <a:gd name="connsiteY195" fmla="*/ 1554255 h 3259230"/>
                <a:gd name="connsiteX196" fmla="*/ 1005798 w 2082123"/>
                <a:gd name="connsiteY196" fmla="*/ 1559017 h 3259230"/>
                <a:gd name="connsiteX197" fmla="*/ 1058185 w 2082123"/>
                <a:gd name="connsiteY197" fmla="*/ 1563780 h 3259230"/>
                <a:gd name="connsiteX198" fmla="*/ 1096285 w 2082123"/>
                <a:gd name="connsiteY198" fmla="*/ 1554255 h 3259230"/>
                <a:gd name="connsiteX199" fmla="*/ 1148673 w 2082123"/>
                <a:gd name="connsiteY199" fmla="*/ 1539967 h 3259230"/>
                <a:gd name="connsiteX200" fmla="*/ 1215348 w 2082123"/>
                <a:gd name="connsiteY200" fmla="*/ 1535205 h 3259230"/>
                <a:gd name="connsiteX201" fmla="*/ 1262973 w 2082123"/>
                <a:gd name="connsiteY201" fmla="*/ 1530442 h 3259230"/>
                <a:gd name="connsiteX202" fmla="*/ 1277260 w 2082123"/>
                <a:gd name="connsiteY202" fmla="*/ 1525680 h 3259230"/>
                <a:gd name="connsiteX203" fmla="*/ 1282023 w 2082123"/>
                <a:gd name="connsiteY203" fmla="*/ 1511392 h 3259230"/>
                <a:gd name="connsiteX204" fmla="*/ 1291548 w 2082123"/>
                <a:gd name="connsiteY204" fmla="*/ 1497105 h 3259230"/>
                <a:gd name="connsiteX205" fmla="*/ 1320123 w 2082123"/>
                <a:gd name="connsiteY205" fmla="*/ 1473292 h 3259230"/>
                <a:gd name="connsiteX206" fmla="*/ 1329648 w 2082123"/>
                <a:gd name="connsiteY206" fmla="*/ 1459005 h 3259230"/>
                <a:gd name="connsiteX207" fmla="*/ 1358223 w 2082123"/>
                <a:gd name="connsiteY207" fmla="*/ 1439955 h 3259230"/>
                <a:gd name="connsiteX208" fmla="*/ 1386798 w 2082123"/>
                <a:gd name="connsiteY208" fmla="*/ 1430430 h 3259230"/>
                <a:gd name="connsiteX209" fmla="*/ 1415373 w 2082123"/>
                <a:gd name="connsiteY209" fmla="*/ 1406617 h 3259230"/>
                <a:gd name="connsiteX210" fmla="*/ 1424898 w 2082123"/>
                <a:gd name="connsiteY210" fmla="*/ 1378042 h 3259230"/>
                <a:gd name="connsiteX211" fmla="*/ 1405848 w 2082123"/>
                <a:gd name="connsiteY211" fmla="*/ 1325655 h 3259230"/>
                <a:gd name="connsiteX212" fmla="*/ 1377273 w 2082123"/>
                <a:gd name="connsiteY212" fmla="*/ 1301842 h 3259230"/>
                <a:gd name="connsiteX213" fmla="*/ 1367748 w 2082123"/>
                <a:gd name="connsiteY213" fmla="*/ 1287555 h 3259230"/>
                <a:gd name="connsiteX214" fmla="*/ 1353460 w 2082123"/>
                <a:gd name="connsiteY214" fmla="*/ 1268505 h 3259230"/>
                <a:gd name="connsiteX215" fmla="*/ 1334410 w 2082123"/>
                <a:gd name="connsiteY215" fmla="*/ 1239930 h 3259230"/>
                <a:gd name="connsiteX216" fmla="*/ 1320123 w 2082123"/>
                <a:gd name="connsiteY216" fmla="*/ 1230405 h 3259230"/>
                <a:gd name="connsiteX217" fmla="*/ 1305835 w 2082123"/>
                <a:gd name="connsiteY217" fmla="*/ 1201830 h 3259230"/>
                <a:gd name="connsiteX218" fmla="*/ 1296310 w 2082123"/>
                <a:gd name="connsiteY218" fmla="*/ 1173255 h 3259230"/>
                <a:gd name="connsiteX219" fmla="*/ 1291548 w 2082123"/>
                <a:gd name="connsiteY219" fmla="*/ 1158967 h 3259230"/>
                <a:gd name="connsiteX220" fmla="*/ 1286785 w 2082123"/>
                <a:gd name="connsiteY220" fmla="*/ 1144680 h 3259230"/>
                <a:gd name="connsiteX221" fmla="*/ 1277260 w 2082123"/>
                <a:gd name="connsiteY221" fmla="*/ 1111342 h 3259230"/>
                <a:gd name="connsiteX222" fmla="*/ 1262973 w 2082123"/>
                <a:gd name="connsiteY222" fmla="*/ 1101817 h 3259230"/>
                <a:gd name="connsiteX223" fmla="*/ 1239160 w 2082123"/>
                <a:gd name="connsiteY223" fmla="*/ 1106580 h 3259230"/>
                <a:gd name="connsiteX224" fmla="*/ 1162960 w 2082123"/>
                <a:gd name="connsiteY224" fmla="*/ 1097055 h 3259230"/>
                <a:gd name="connsiteX225" fmla="*/ 1153435 w 2082123"/>
                <a:gd name="connsiteY225" fmla="*/ 1068480 h 3259230"/>
                <a:gd name="connsiteX226" fmla="*/ 1158198 w 2082123"/>
                <a:gd name="connsiteY226" fmla="*/ 1006567 h 3259230"/>
                <a:gd name="connsiteX227" fmla="*/ 1167723 w 2082123"/>
                <a:gd name="connsiteY227" fmla="*/ 992280 h 3259230"/>
                <a:gd name="connsiteX228" fmla="*/ 1196298 w 2082123"/>
                <a:gd name="connsiteY228" fmla="*/ 968467 h 3259230"/>
                <a:gd name="connsiteX229" fmla="*/ 1210585 w 2082123"/>
                <a:gd name="connsiteY229" fmla="*/ 963705 h 3259230"/>
                <a:gd name="connsiteX230" fmla="*/ 1220110 w 2082123"/>
                <a:gd name="connsiteY230" fmla="*/ 949417 h 3259230"/>
                <a:gd name="connsiteX231" fmla="*/ 1248685 w 2082123"/>
                <a:gd name="connsiteY231" fmla="*/ 930367 h 3259230"/>
                <a:gd name="connsiteX232" fmla="*/ 1258210 w 2082123"/>
                <a:gd name="connsiteY232" fmla="*/ 901792 h 3259230"/>
                <a:gd name="connsiteX233" fmla="*/ 1262973 w 2082123"/>
                <a:gd name="connsiteY233" fmla="*/ 887505 h 3259230"/>
                <a:gd name="connsiteX234" fmla="*/ 1272498 w 2082123"/>
                <a:gd name="connsiteY234" fmla="*/ 873217 h 3259230"/>
                <a:gd name="connsiteX235" fmla="*/ 1267735 w 2082123"/>
                <a:gd name="connsiteY235" fmla="*/ 811305 h 3259230"/>
                <a:gd name="connsiteX236" fmla="*/ 1262973 w 2082123"/>
                <a:gd name="connsiteY236" fmla="*/ 797017 h 3259230"/>
                <a:gd name="connsiteX237" fmla="*/ 1248685 w 2082123"/>
                <a:gd name="connsiteY237" fmla="*/ 787492 h 3259230"/>
                <a:gd name="connsiteX238" fmla="*/ 1239160 w 2082123"/>
                <a:gd name="connsiteY238" fmla="*/ 758917 h 3259230"/>
                <a:gd name="connsiteX239" fmla="*/ 1234398 w 2082123"/>
                <a:gd name="connsiteY239" fmla="*/ 744630 h 3259230"/>
                <a:gd name="connsiteX240" fmla="*/ 1229635 w 2082123"/>
                <a:gd name="connsiteY240" fmla="*/ 725580 h 3259230"/>
                <a:gd name="connsiteX241" fmla="*/ 1224873 w 2082123"/>
                <a:gd name="connsiteY241" fmla="*/ 687480 h 3259230"/>
                <a:gd name="connsiteX242" fmla="*/ 1220110 w 2082123"/>
                <a:gd name="connsiteY242" fmla="*/ 673192 h 3259230"/>
                <a:gd name="connsiteX243" fmla="*/ 1210585 w 2082123"/>
                <a:gd name="connsiteY243" fmla="*/ 630330 h 3259230"/>
                <a:gd name="connsiteX244" fmla="*/ 1215348 w 2082123"/>
                <a:gd name="connsiteY244" fmla="*/ 596992 h 3259230"/>
                <a:gd name="connsiteX245" fmla="*/ 1220110 w 2082123"/>
                <a:gd name="connsiteY245" fmla="*/ 582705 h 3259230"/>
                <a:gd name="connsiteX246" fmla="*/ 1239160 w 2082123"/>
                <a:gd name="connsiteY246" fmla="*/ 577942 h 3259230"/>
                <a:gd name="connsiteX247" fmla="*/ 1262973 w 2082123"/>
                <a:gd name="connsiteY247" fmla="*/ 554130 h 3259230"/>
                <a:gd name="connsiteX248" fmla="*/ 1291548 w 2082123"/>
                <a:gd name="connsiteY248" fmla="*/ 525555 h 3259230"/>
                <a:gd name="connsiteX249" fmla="*/ 1296310 w 2082123"/>
                <a:gd name="connsiteY249" fmla="*/ 511267 h 3259230"/>
                <a:gd name="connsiteX250" fmla="*/ 1305835 w 2082123"/>
                <a:gd name="connsiteY250" fmla="*/ 496980 h 3259230"/>
                <a:gd name="connsiteX251" fmla="*/ 1310598 w 2082123"/>
                <a:gd name="connsiteY251" fmla="*/ 477930 h 3259230"/>
                <a:gd name="connsiteX252" fmla="*/ 1334410 w 2082123"/>
                <a:gd name="connsiteY252" fmla="*/ 411255 h 3259230"/>
                <a:gd name="connsiteX253" fmla="*/ 1343935 w 2082123"/>
                <a:gd name="connsiteY253" fmla="*/ 311242 h 3259230"/>
                <a:gd name="connsiteX254" fmla="*/ 1353460 w 2082123"/>
                <a:gd name="connsiteY254" fmla="*/ 268380 h 3259230"/>
                <a:gd name="connsiteX255" fmla="*/ 1358223 w 2082123"/>
                <a:gd name="connsiteY255" fmla="*/ 235042 h 3259230"/>
                <a:gd name="connsiteX256" fmla="*/ 1367748 w 2082123"/>
                <a:gd name="connsiteY256" fmla="*/ 206467 h 3259230"/>
                <a:gd name="connsiteX257" fmla="*/ 1372510 w 2082123"/>
                <a:gd name="connsiteY257" fmla="*/ 187417 h 3259230"/>
                <a:gd name="connsiteX258" fmla="*/ 1382035 w 2082123"/>
                <a:gd name="connsiteY258" fmla="*/ 92167 h 3259230"/>
                <a:gd name="connsiteX259" fmla="*/ 1405848 w 2082123"/>
                <a:gd name="connsiteY259" fmla="*/ 44542 h 3259230"/>
                <a:gd name="connsiteX260" fmla="*/ 1434423 w 2082123"/>
                <a:gd name="connsiteY260" fmla="*/ 20730 h 3259230"/>
                <a:gd name="connsiteX261" fmla="*/ 1462998 w 2082123"/>
                <a:gd name="connsiteY261" fmla="*/ 11205 h 3259230"/>
                <a:gd name="connsiteX262" fmla="*/ 1477285 w 2082123"/>
                <a:gd name="connsiteY262" fmla="*/ 6442 h 3259230"/>
                <a:gd name="connsiteX263" fmla="*/ 1491574 w 2082123"/>
                <a:gd name="connsiteY263" fmla="*/ 1680 h 3259230"/>
                <a:gd name="connsiteX264" fmla="*/ 1555530 w 2082123"/>
                <a:gd name="connsiteY264"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110448 w 2082123"/>
                <a:gd name="connsiteY171" fmla="*/ 1868580 h 3259230"/>
                <a:gd name="connsiteX172" fmla="*/ 53298 w 2082123"/>
                <a:gd name="connsiteY172" fmla="*/ 1951924 h 3259230"/>
                <a:gd name="connsiteX173" fmla="*/ 26992 w 2082123"/>
                <a:gd name="connsiteY173" fmla="*/ 1840006 h 3259230"/>
                <a:gd name="connsiteX174" fmla="*/ 15037 w 2082123"/>
                <a:gd name="connsiteY174" fmla="*/ 1811430 h 3259230"/>
                <a:gd name="connsiteX175" fmla="*/ 5513 w 2082123"/>
                <a:gd name="connsiteY175" fmla="*/ 1773330 h 3259230"/>
                <a:gd name="connsiteX176" fmla="*/ 718 w 2082123"/>
                <a:gd name="connsiteY176" fmla="*/ 1744755 h 3259230"/>
                <a:gd name="connsiteX177" fmla="*/ 781 w 2082123"/>
                <a:gd name="connsiteY177" fmla="*/ 1716180 h 3259230"/>
                <a:gd name="connsiteX178" fmla="*/ 7911 w 2082123"/>
                <a:gd name="connsiteY178" fmla="*/ 1678079 h 3259230"/>
                <a:gd name="connsiteX179" fmla="*/ 19960 w 2082123"/>
                <a:gd name="connsiteY179" fmla="*/ 1649505 h 3259230"/>
                <a:gd name="connsiteX180" fmla="*/ 48535 w 2082123"/>
                <a:gd name="connsiteY180" fmla="*/ 1630455 h 3259230"/>
                <a:gd name="connsiteX181" fmla="*/ 67585 w 2082123"/>
                <a:gd name="connsiteY181" fmla="*/ 1616167 h 3259230"/>
                <a:gd name="connsiteX182" fmla="*/ 100923 w 2082123"/>
                <a:gd name="connsiteY182" fmla="*/ 1606642 h 3259230"/>
                <a:gd name="connsiteX183" fmla="*/ 143785 w 2082123"/>
                <a:gd name="connsiteY183" fmla="*/ 1597117 h 3259230"/>
                <a:gd name="connsiteX184" fmla="*/ 215223 w 2082123"/>
                <a:gd name="connsiteY184" fmla="*/ 1611405 h 3259230"/>
                <a:gd name="connsiteX185" fmla="*/ 229510 w 2082123"/>
                <a:gd name="connsiteY185" fmla="*/ 1620930 h 3259230"/>
                <a:gd name="connsiteX186" fmla="*/ 258085 w 2082123"/>
                <a:gd name="connsiteY186" fmla="*/ 1630455 h 3259230"/>
                <a:gd name="connsiteX187" fmla="*/ 434298 w 2082123"/>
                <a:gd name="connsiteY187" fmla="*/ 1620930 h 3259230"/>
                <a:gd name="connsiteX188" fmla="*/ 467635 w 2082123"/>
                <a:gd name="connsiteY188" fmla="*/ 1611405 h 3259230"/>
                <a:gd name="connsiteX189" fmla="*/ 486685 w 2082123"/>
                <a:gd name="connsiteY189" fmla="*/ 1606642 h 3259230"/>
                <a:gd name="connsiteX190" fmla="*/ 567648 w 2082123"/>
                <a:gd name="connsiteY190" fmla="*/ 1592355 h 3259230"/>
                <a:gd name="connsiteX191" fmla="*/ 629560 w 2082123"/>
                <a:gd name="connsiteY191" fmla="*/ 1582830 h 3259230"/>
                <a:gd name="connsiteX192" fmla="*/ 848635 w 2082123"/>
                <a:gd name="connsiteY192" fmla="*/ 1573305 h 3259230"/>
                <a:gd name="connsiteX193" fmla="*/ 877210 w 2082123"/>
                <a:gd name="connsiteY193" fmla="*/ 1559017 h 3259230"/>
                <a:gd name="connsiteX194" fmla="*/ 915310 w 2082123"/>
                <a:gd name="connsiteY194" fmla="*/ 1549492 h 3259230"/>
                <a:gd name="connsiteX195" fmla="*/ 981985 w 2082123"/>
                <a:gd name="connsiteY195" fmla="*/ 1554255 h 3259230"/>
                <a:gd name="connsiteX196" fmla="*/ 1005798 w 2082123"/>
                <a:gd name="connsiteY196" fmla="*/ 1559017 h 3259230"/>
                <a:gd name="connsiteX197" fmla="*/ 1058185 w 2082123"/>
                <a:gd name="connsiteY197" fmla="*/ 1563780 h 3259230"/>
                <a:gd name="connsiteX198" fmla="*/ 1096285 w 2082123"/>
                <a:gd name="connsiteY198" fmla="*/ 1554255 h 3259230"/>
                <a:gd name="connsiteX199" fmla="*/ 1148673 w 2082123"/>
                <a:gd name="connsiteY199" fmla="*/ 1539967 h 3259230"/>
                <a:gd name="connsiteX200" fmla="*/ 1215348 w 2082123"/>
                <a:gd name="connsiteY200" fmla="*/ 1535205 h 3259230"/>
                <a:gd name="connsiteX201" fmla="*/ 1262973 w 2082123"/>
                <a:gd name="connsiteY201" fmla="*/ 1530442 h 3259230"/>
                <a:gd name="connsiteX202" fmla="*/ 1277260 w 2082123"/>
                <a:gd name="connsiteY202" fmla="*/ 1525680 h 3259230"/>
                <a:gd name="connsiteX203" fmla="*/ 1282023 w 2082123"/>
                <a:gd name="connsiteY203" fmla="*/ 1511392 h 3259230"/>
                <a:gd name="connsiteX204" fmla="*/ 1291548 w 2082123"/>
                <a:gd name="connsiteY204" fmla="*/ 1497105 h 3259230"/>
                <a:gd name="connsiteX205" fmla="*/ 1320123 w 2082123"/>
                <a:gd name="connsiteY205" fmla="*/ 1473292 h 3259230"/>
                <a:gd name="connsiteX206" fmla="*/ 1329648 w 2082123"/>
                <a:gd name="connsiteY206" fmla="*/ 1459005 h 3259230"/>
                <a:gd name="connsiteX207" fmla="*/ 1358223 w 2082123"/>
                <a:gd name="connsiteY207" fmla="*/ 1439955 h 3259230"/>
                <a:gd name="connsiteX208" fmla="*/ 1386798 w 2082123"/>
                <a:gd name="connsiteY208" fmla="*/ 1430430 h 3259230"/>
                <a:gd name="connsiteX209" fmla="*/ 1415373 w 2082123"/>
                <a:gd name="connsiteY209" fmla="*/ 1406617 h 3259230"/>
                <a:gd name="connsiteX210" fmla="*/ 1424898 w 2082123"/>
                <a:gd name="connsiteY210" fmla="*/ 1378042 h 3259230"/>
                <a:gd name="connsiteX211" fmla="*/ 1405848 w 2082123"/>
                <a:gd name="connsiteY211" fmla="*/ 1325655 h 3259230"/>
                <a:gd name="connsiteX212" fmla="*/ 1377273 w 2082123"/>
                <a:gd name="connsiteY212" fmla="*/ 1301842 h 3259230"/>
                <a:gd name="connsiteX213" fmla="*/ 1367748 w 2082123"/>
                <a:gd name="connsiteY213" fmla="*/ 1287555 h 3259230"/>
                <a:gd name="connsiteX214" fmla="*/ 1353460 w 2082123"/>
                <a:gd name="connsiteY214" fmla="*/ 1268505 h 3259230"/>
                <a:gd name="connsiteX215" fmla="*/ 1334410 w 2082123"/>
                <a:gd name="connsiteY215" fmla="*/ 1239930 h 3259230"/>
                <a:gd name="connsiteX216" fmla="*/ 1320123 w 2082123"/>
                <a:gd name="connsiteY216" fmla="*/ 1230405 h 3259230"/>
                <a:gd name="connsiteX217" fmla="*/ 1305835 w 2082123"/>
                <a:gd name="connsiteY217" fmla="*/ 1201830 h 3259230"/>
                <a:gd name="connsiteX218" fmla="*/ 1296310 w 2082123"/>
                <a:gd name="connsiteY218" fmla="*/ 1173255 h 3259230"/>
                <a:gd name="connsiteX219" fmla="*/ 1291548 w 2082123"/>
                <a:gd name="connsiteY219" fmla="*/ 1158967 h 3259230"/>
                <a:gd name="connsiteX220" fmla="*/ 1286785 w 2082123"/>
                <a:gd name="connsiteY220" fmla="*/ 1144680 h 3259230"/>
                <a:gd name="connsiteX221" fmla="*/ 1277260 w 2082123"/>
                <a:gd name="connsiteY221" fmla="*/ 1111342 h 3259230"/>
                <a:gd name="connsiteX222" fmla="*/ 1262973 w 2082123"/>
                <a:gd name="connsiteY222" fmla="*/ 1101817 h 3259230"/>
                <a:gd name="connsiteX223" fmla="*/ 1239160 w 2082123"/>
                <a:gd name="connsiteY223" fmla="*/ 1106580 h 3259230"/>
                <a:gd name="connsiteX224" fmla="*/ 1162960 w 2082123"/>
                <a:gd name="connsiteY224" fmla="*/ 1097055 h 3259230"/>
                <a:gd name="connsiteX225" fmla="*/ 1153435 w 2082123"/>
                <a:gd name="connsiteY225" fmla="*/ 1068480 h 3259230"/>
                <a:gd name="connsiteX226" fmla="*/ 1158198 w 2082123"/>
                <a:gd name="connsiteY226" fmla="*/ 1006567 h 3259230"/>
                <a:gd name="connsiteX227" fmla="*/ 1167723 w 2082123"/>
                <a:gd name="connsiteY227" fmla="*/ 992280 h 3259230"/>
                <a:gd name="connsiteX228" fmla="*/ 1196298 w 2082123"/>
                <a:gd name="connsiteY228" fmla="*/ 968467 h 3259230"/>
                <a:gd name="connsiteX229" fmla="*/ 1210585 w 2082123"/>
                <a:gd name="connsiteY229" fmla="*/ 963705 h 3259230"/>
                <a:gd name="connsiteX230" fmla="*/ 1220110 w 2082123"/>
                <a:gd name="connsiteY230" fmla="*/ 949417 h 3259230"/>
                <a:gd name="connsiteX231" fmla="*/ 1248685 w 2082123"/>
                <a:gd name="connsiteY231" fmla="*/ 930367 h 3259230"/>
                <a:gd name="connsiteX232" fmla="*/ 1258210 w 2082123"/>
                <a:gd name="connsiteY232" fmla="*/ 901792 h 3259230"/>
                <a:gd name="connsiteX233" fmla="*/ 1262973 w 2082123"/>
                <a:gd name="connsiteY233" fmla="*/ 887505 h 3259230"/>
                <a:gd name="connsiteX234" fmla="*/ 1272498 w 2082123"/>
                <a:gd name="connsiteY234" fmla="*/ 873217 h 3259230"/>
                <a:gd name="connsiteX235" fmla="*/ 1267735 w 2082123"/>
                <a:gd name="connsiteY235" fmla="*/ 811305 h 3259230"/>
                <a:gd name="connsiteX236" fmla="*/ 1262973 w 2082123"/>
                <a:gd name="connsiteY236" fmla="*/ 797017 h 3259230"/>
                <a:gd name="connsiteX237" fmla="*/ 1248685 w 2082123"/>
                <a:gd name="connsiteY237" fmla="*/ 787492 h 3259230"/>
                <a:gd name="connsiteX238" fmla="*/ 1239160 w 2082123"/>
                <a:gd name="connsiteY238" fmla="*/ 758917 h 3259230"/>
                <a:gd name="connsiteX239" fmla="*/ 1234398 w 2082123"/>
                <a:gd name="connsiteY239" fmla="*/ 744630 h 3259230"/>
                <a:gd name="connsiteX240" fmla="*/ 1229635 w 2082123"/>
                <a:gd name="connsiteY240" fmla="*/ 725580 h 3259230"/>
                <a:gd name="connsiteX241" fmla="*/ 1224873 w 2082123"/>
                <a:gd name="connsiteY241" fmla="*/ 687480 h 3259230"/>
                <a:gd name="connsiteX242" fmla="*/ 1220110 w 2082123"/>
                <a:gd name="connsiteY242" fmla="*/ 673192 h 3259230"/>
                <a:gd name="connsiteX243" fmla="*/ 1210585 w 2082123"/>
                <a:gd name="connsiteY243" fmla="*/ 630330 h 3259230"/>
                <a:gd name="connsiteX244" fmla="*/ 1215348 w 2082123"/>
                <a:gd name="connsiteY244" fmla="*/ 596992 h 3259230"/>
                <a:gd name="connsiteX245" fmla="*/ 1220110 w 2082123"/>
                <a:gd name="connsiteY245" fmla="*/ 582705 h 3259230"/>
                <a:gd name="connsiteX246" fmla="*/ 1239160 w 2082123"/>
                <a:gd name="connsiteY246" fmla="*/ 577942 h 3259230"/>
                <a:gd name="connsiteX247" fmla="*/ 1262973 w 2082123"/>
                <a:gd name="connsiteY247" fmla="*/ 554130 h 3259230"/>
                <a:gd name="connsiteX248" fmla="*/ 1291548 w 2082123"/>
                <a:gd name="connsiteY248" fmla="*/ 525555 h 3259230"/>
                <a:gd name="connsiteX249" fmla="*/ 1296310 w 2082123"/>
                <a:gd name="connsiteY249" fmla="*/ 511267 h 3259230"/>
                <a:gd name="connsiteX250" fmla="*/ 1305835 w 2082123"/>
                <a:gd name="connsiteY250" fmla="*/ 496980 h 3259230"/>
                <a:gd name="connsiteX251" fmla="*/ 1310598 w 2082123"/>
                <a:gd name="connsiteY251" fmla="*/ 477930 h 3259230"/>
                <a:gd name="connsiteX252" fmla="*/ 1334410 w 2082123"/>
                <a:gd name="connsiteY252" fmla="*/ 411255 h 3259230"/>
                <a:gd name="connsiteX253" fmla="*/ 1343935 w 2082123"/>
                <a:gd name="connsiteY253" fmla="*/ 311242 h 3259230"/>
                <a:gd name="connsiteX254" fmla="*/ 1353460 w 2082123"/>
                <a:gd name="connsiteY254" fmla="*/ 268380 h 3259230"/>
                <a:gd name="connsiteX255" fmla="*/ 1358223 w 2082123"/>
                <a:gd name="connsiteY255" fmla="*/ 235042 h 3259230"/>
                <a:gd name="connsiteX256" fmla="*/ 1367748 w 2082123"/>
                <a:gd name="connsiteY256" fmla="*/ 206467 h 3259230"/>
                <a:gd name="connsiteX257" fmla="*/ 1372510 w 2082123"/>
                <a:gd name="connsiteY257" fmla="*/ 187417 h 3259230"/>
                <a:gd name="connsiteX258" fmla="*/ 1382035 w 2082123"/>
                <a:gd name="connsiteY258" fmla="*/ 92167 h 3259230"/>
                <a:gd name="connsiteX259" fmla="*/ 1405848 w 2082123"/>
                <a:gd name="connsiteY259" fmla="*/ 44542 h 3259230"/>
                <a:gd name="connsiteX260" fmla="*/ 1434423 w 2082123"/>
                <a:gd name="connsiteY260" fmla="*/ 20730 h 3259230"/>
                <a:gd name="connsiteX261" fmla="*/ 1462998 w 2082123"/>
                <a:gd name="connsiteY261" fmla="*/ 11205 h 3259230"/>
                <a:gd name="connsiteX262" fmla="*/ 1477285 w 2082123"/>
                <a:gd name="connsiteY262" fmla="*/ 6442 h 3259230"/>
                <a:gd name="connsiteX263" fmla="*/ 1491574 w 2082123"/>
                <a:gd name="connsiteY263" fmla="*/ 1680 h 3259230"/>
                <a:gd name="connsiteX264" fmla="*/ 1555530 w 2082123"/>
                <a:gd name="connsiteY264"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110448 w 2082123"/>
                <a:gd name="connsiteY171" fmla="*/ 1868580 h 3259230"/>
                <a:gd name="connsiteX172" fmla="*/ 53298 w 2082123"/>
                <a:gd name="connsiteY172" fmla="*/ 1854292 h 3259230"/>
                <a:gd name="connsiteX173" fmla="*/ 26992 w 2082123"/>
                <a:gd name="connsiteY173" fmla="*/ 1840006 h 3259230"/>
                <a:gd name="connsiteX174" fmla="*/ 15037 w 2082123"/>
                <a:gd name="connsiteY174" fmla="*/ 1811430 h 3259230"/>
                <a:gd name="connsiteX175" fmla="*/ 5513 w 2082123"/>
                <a:gd name="connsiteY175" fmla="*/ 1773330 h 3259230"/>
                <a:gd name="connsiteX176" fmla="*/ 718 w 2082123"/>
                <a:gd name="connsiteY176" fmla="*/ 1744755 h 3259230"/>
                <a:gd name="connsiteX177" fmla="*/ 781 w 2082123"/>
                <a:gd name="connsiteY177" fmla="*/ 1716180 h 3259230"/>
                <a:gd name="connsiteX178" fmla="*/ 7911 w 2082123"/>
                <a:gd name="connsiteY178" fmla="*/ 1678079 h 3259230"/>
                <a:gd name="connsiteX179" fmla="*/ 19960 w 2082123"/>
                <a:gd name="connsiteY179" fmla="*/ 1649505 h 3259230"/>
                <a:gd name="connsiteX180" fmla="*/ 48535 w 2082123"/>
                <a:gd name="connsiteY180" fmla="*/ 1630455 h 3259230"/>
                <a:gd name="connsiteX181" fmla="*/ 67585 w 2082123"/>
                <a:gd name="connsiteY181" fmla="*/ 1616167 h 3259230"/>
                <a:gd name="connsiteX182" fmla="*/ 100923 w 2082123"/>
                <a:gd name="connsiteY182" fmla="*/ 1606642 h 3259230"/>
                <a:gd name="connsiteX183" fmla="*/ 143785 w 2082123"/>
                <a:gd name="connsiteY183" fmla="*/ 1597117 h 3259230"/>
                <a:gd name="connsiteX184" fmla="*/ 215223 w 2082123"/>
                <a:gd name="connsiteY184" fmla="*/ 1611405 h 3259230"/>
                <a:gd name="connsiteX185" fmla="*/ 229510 w 2082123"/>
                <a:gd name="connsiteY185" fmla="*/ 1620930 h 3259230"/>
                <a:gd name="connsiteX186" fmla="*/ 258085 w 2082123"/>
                <a:gd name="connsiteY186" fmla="*/ 1630455 h 3259230"/>
                <a:gd name="connsiteX187" fmla="*/ 434298 w 2082123"/>
                <a:gd name="connsiteY187" fmla="*/ 1620930 h 3259230"/>
                <a:gd name="connsiteX188" fmla="*/ 467635 w 2082123"/>
                <a:gd name="connsiteY188" fmla="*/ 1611405 h 3259230"/>
                <a:gd name="connsiteX189" fmla="*/ 486685 w 2082123"/>
                <a:gd name="connsiteY189" fmla="*/ 1606642 h 3259230"/>
                <a:gd name="connsiteX190" fmla="*/ 567648 w 2082123"/>
                <a:gd name="connsiteY190" fmla="*/ 1592355 h 3259230"/>
                <a:gd name="connsiteX191" fmla="*/ 629560 w 2082123"/>
                <a:gd name="connsiteY191" fmla="*/ 1582830 h 3259230"/>
                <a:gd name="connsiteX192" fmla="*/ 848635 w 2082123"/>
                <a:gd name="connsiteY192" fmla="*/ 1573305 h 3259230"/>
                <a:gd name="connsiteX193" fmla="*/ 877210 w 2082123"/>
                <a:gd name="connsiteY193" fmla="*/ 1559017 h 3259230"/>
                <a:gd name="connsiteX194" fmla="*/ 915310 w 2082123"/>
                <a:gd name="connsiteY194" fmla="*/ 1549492 h 3259230"/>
                <a:gd name="connsiteX195" fmla="*/ 981985 w 2082123"/>
                <a:gd name="connsiteY195" fmla="*/ 1554255 h 3259230"/>
                <a:gd name="connsiteX196" fmla="*/ 1005798 w 2082123"/>
                <a:gd name="connsiteY196" fmla="*/ 1559017 h 3259230"/>
                <a:gd name="connsiteX197" fmla="*/ 1058185 w 2082123"/>
                <a:gd name="connsiteY197" fmla="*/ 1563780 h 3259230"/>
                <a:gd name="connsiteX198" fmla="*/ 1096285 w 2082123"/>
                <a:gd name="connsiteY198" fmla="*/ 1554255 h 3259230"/>
                <a:gd name="connsiteX199" fmla="*/ 1148673 w 2082123"/>
                <a:gd name="connsiteY199" fmla="*/ 1539967 h 3259230"/>
                <a:gd name="connsiteX200" fmla="*/ 1215348 w 2082123"/>
                <a:gd name="connsiteY200" fmla="*/ 1535205 h 3259230"/>
                <a:gd name="connsiteX201" fmla="*/ 1262973 w 2082123"/>
                <a:gd name="connsiteY201" fmla="*/ 1530442 h 3259230"/>
                <a:gd name="connsiteX202" fmla="*/ 1277260 w 2082123"/>
                <a:gd name="connsiteY202" fmla="*/ 1525680 h 3259230"/>
                <a:gd name="connsiteX203" fmla="*/ 1282023 w 2082123"/>
                <a:gd name="connsiteY203" fmla="*/ 1511392 h 3259230"/>
                <a:gd name="connsiteX204" fmla="*/ 1291548 w 2082123"/>
                <a:gd name="connsiteY204" fmla="*/ 1497105 h 3259230"/>
                <a:gd name="connsiteX205" fmla="*/ 1320123 w 2082123"/>
                <a:gd name="connsiteY205" fmla="*/ 1473292 h 3259230"/>
                <a:gd name="connsiteX206" fmla="*/ 1329648 w 2082123"/>
                <a:gd name="connsiteY206" fmla="*/ 1459005 h 3259230"/>
                <a:gd name="connsiteX207" fmla="*/ 1358223 w 2082123"/>
                <a:gd name="connsiteY207" fmla="*/ 1439955 h 3259230"/>
                <a:gd name="connsiteX208" fmla="*/ 1386798 w 2082123"/>
                <a:gd name="connsiteY208" fmla="*/ 1430430 h 3259230"/>
                <a:gd name="connsiteX209" fmla="*/ 1415373 w 2082123"/>
                <a:gd name="connsiteY209" fmla="*/ 1406617 h 3259230"/>
                <a:gd name="connsiteX210" fmla="*/ 1424898 w 2082123"/>
                <a:gd name="connsiteY210" fmla="*/ 1378042 h 3259230"/>
                <a:gd name="connsiteX211" fmla="*/ 1405848 w 2082123"/>
                <a:gd name="connsiteY211" fmla="*/ 1325655 h 3259230"/>
                <a:gd name="connsiteX212" fmla="*/ 1377273 w 2082123"/>
                <a:gd name="connsiteY212" fmla="*/ 1301842 h 3259230"/>
                <a:gd name="connsiteX213" fmla="*/ 1367748 w 2082123"/>
                <a:gd name="connsiteY213" fmla="*/ 1287555 h 3259230"/>
                <a:gd name="connsiteX214" fmla="*/ 1353460 w 2082123"/>
                <a:gd name="connsiteY214" fmla="*/ 1268505 h 3259230"/>
                <a:gd name="connsiteX215" fmla="*/ 1334410 w 2082123"/>
                <a:gd name="connsiteY215" fmla="*/ 1239930 h 3259230"/>
                <a:gd name="connsiteX216" fmla="*/ 1320123 w 2082123"/>
                <a:gd name="connsiteY216" fmla="*/ 1230405 h 3259230"/>
                <a:gd name="connsiteX217" fmla="*/ 1305835 w 2082123"/>
                <a:gd name="connsiteY217" fmla="*/ 1201830 h 3259230"/>
                <a:gd name="connsiteX218" fmla="*/ 1296310 w 2082123"/>
                <a:gd name="connsiteY218" fmla="*/ 1173255 h 3259230"/>
                <a:gd name="connsiteX219" fmla="*/ 1291548 w 2082123"/>
                <a:gd name="connsiteY219" fmla="*/ 1158967 h 3259230"/>
                <a:gd name="connsiteX220" fmla="*/ 1286785 w 2082123"/>
                <a:gd name="connsiteY220" fmla="*/ 1144680 h 3259230"/>
                <a:gd name="connsiteX221" fmla="*/ 1277260 w 2082123"/>
                <a:gd name="connsiteY221" fmla="*/ 1111342 h 3259230"/>
                <a:gd name="connsiteX222" fmla="*/ 1262973 w 2082123"/>
                <a:gd name="connsiteY222" fmla="*/ 1101817 h 3259230"/>
                <a:gd name="connsiteX223" fmla="*/ 1239160 w 2082123"/>
                <a:gd name="connsiteY223" fmla="*/ 1106580 h 3259230"/>
                <a:gd name="connsiteX224" fmla="*/ 1162960 w 2082123"/>
                <a:gd name="connsiteY224" fmla="*/ 1097055 h 3259230"/>
                <a:gd name="connsiteX225" fmla="*/ 1153435 w 2082123"/>
                <a:gd name="connsiteY225" fmla="*/ 1068480 h 3259230"/>
                <a:gd name="connsiteX226" fmla="*/ 1158198 w 2082123"/>
                <a:gd name="connsiteY226" fmla="*/ 1006567 h 3259230"/>
                <a:gd name="connsiteX227" fmla="*/ 1167723 w 2082123"/>
                <a:gd name="connsiteY227" fmla="*/ 992280 h 3259230"/>
                <a:gd name="connsiteX228" fmla="*/ 1196298 w 2082123"/>
                <a:gd name="connsiteY228" fmla="*/ 968467 h 3259230"/>
                <a:gd name="connsiteX229" fmla="*/ 1210585 w 2082123"/>
                <a:gd name="connsiteY229" fmla="*/ 963705 h 3259230"/>
                <a:gd name="connsiteX230" fmla="*/ 1220110 w 2082123"/>
                <a:gd name="connsiteY230" fmla="*/ 949417 h 3259230"/>
                <a:gd name="connsiteX231" fmla="*/ 1248685 w 2082123"/>
                <a:gd name="connsiteY231" fmla="*/ 930367 h 3259230"/>
                <a:gd name="connsiteX232" fmla="*/ 1258210 w 2082123"/>
                <a:gd name="connsiteY232" fmla="*/ 901792 h 3259230"/>
                <a:gd name="connsiteX233" fmla="*/ 1262973 w 2082123"/>
                <a:gd name="connsiteY233" fmla="*/ 887505 h 3259230"/>
                <a:gd name="connsiteX234" fmla="*/ 1272498 w 2082123"/>
                <a:gd name="connsiteY234" fmla="*/ 873217 h 3259230"/>
                <a:gd name="connsiteX235" fmla="*/ 1267735 w 2082123"/>
                <a:gd name="connsiteY235" fmla="*/ 811305 h 3259230"/>
                <a:gd name="connsiteX236" fmla="*/ 1262973 w 2082123"/>
                <a:gd name="connsiteY236" fmla="*/ 797017 h 3259230"/>
                <a:gd name="connsiteX237" fmla="*/ 1248685 w 2082123"/>
                <a:gd name="connsiteY237" fmla="*/ 787492 h 3259230"/>
                <a:gd name="connsiteX238" fmla="*/ 1239160 w 2082123"/>
                <a:gd name="connsiteY238" fmla="*/ 758917 h 3259230"/>
                <a:gd name="connsiteX239" fmla="*/ 1234398 w 2082123"/>
                <a:gd name="connsiteY239" fmla="*/ 744630 h 3259230"/>
                <a:gd name="connsiteX240" fmla="*/ 1229635 w 2082123"/>
                <a:gd name="connsiteY240" fmla="*/ 725580 h 3259230"/>
                <a:gd name="connsiteX241" fmla="*/ 1224873 w 2082123"/>
                <a:gd name="connsiteY241" fmla="*/ 687480 h 3259230"/>
                <a:gd name="connsiteX242" fmla="*/ 1220110 w 2082123"/>
                <a:gd name="connsiteY242" fmla="*/ 673192 h 3259230"/>
                <a:gd name="connsiteX243" fmla="*/ 1210585 w 2082123"/>
                <a:gd name="connsiteY243" fmla="*/ 630330 h 3259230"/>
                <a:gd name="connsiteX244" fmla="*/ 1215348 w 2082123"/>
                <a:gd name="connsiteY244" fmla="*/ 596992 h 3259230"/>
                <a:gd name="connsiteX245" fmla="*/ 1220110 w 2082123"/>
                <a:gd name="connsiteY245" fmla="*/ 582705 h 3259230"/>
                <a:gd name="connsiteX246" fmla="*/ 1239160 w 2082123"/>
                <a:gd name="connsiteY246" fmla="*/ 577942 h 3259230"/>
                <a:gd name="connsiteX247" fmla="*/ 1262973 w 2082123"/>
                <a:gd name="connsiteY247" fmla="*/ 554130 h 3259230"/>
                <a:gd name="connsiteX248" fmla="*/ 1291548 w 2082123"/>
                <a:gd name="connsiteY248" fmla="*/ 525555 h 3259230"/>
                <a:gd name="connsiteX249" fmla="*/ 1296310 w 2082123"/>
                <a:gd name="connsiteY249" fmla="*/ 511267 h 3259230"/>
                <a:gd name="connsiteX250" fmla="*/ 1305835 w 2082123"/>
                <a:gd name="connsiteY250" fmla="*/ 496980 h 3259230"/>
                <a:gd name="connsiteX251" fmla="*/ 1310598 w 2082123"/>
                <a:gd name="connsiteY251" fmla="*/ 477930 h 3259230"/>
                <a:gd name="connsiteX252" fmla="*/ 1334410 w 2082123"/>
                <a:gd name="connsiteY252" fmla="*/ 411255 h 3259230"/>
                <a:gd name="connsiteX253" fmla="*/ 1343935 w 2082123"/>
                <a:gd name="connsiteY253" fmla="*/ 311242 h 3259230"/>
                <a:gd name="connsiteX254" fmla="*/ 1353460 w 2082123"/>
                <a:gd name="connsiteY254" fmla="*/ 268380 h 3259230"/>
                <a:gd name="connsiteX255" fmla="*/ 1358223 w 2082123"/>
                <a:gd name="connsiteY255" fmla="*/ 235042 h 3259230"/>
                <a:gd name="connsiteX256" fmla="*/ 1367748 w 2082123"/>
                <a:gd name="connsiteY256" fmla="*/ 206467 h 3259230"/>
                <a:gd name="connsiteX257" fmla="*/ 1372510 w 2082123"/>
                <a:gd name="connsiteY257" fmla="*/ 187417 h 3259230"/>
                <a:gd name="connsiteX258" fmla="*/ 1382035 w 2082123"/>
                <a:gd name="connsiteY258" fmla="*/ 92167 h 3259230"/>
                <a:gd name="connsiteX259" fmla="*/ 1405848 w 2082123"/>
                <a:gd name="connsiteY259" fmla="*/ 44542 h 3259230"/>
                <a:gd name="connsiteX260" fmla="*/ 1434423 w 2082123"/>
                <a:gd name="connsiteY260" fmla="*/ 20730 h 3259230"/>
                <a:gd name="connsiteX261" fmla="*/ 1462998 w 2082123"/>
                <a:gd name="connsiteY261" fmla="*/ 11205 h 3259230"/>
                <a:gd name="connsiteX262" fmla="*/ 1477285 w 2082123"/>
                <a:gd name="connsiteY262" fmla="*/ 6442 h 3259230"/>
                <a:gd name="connsiteX263" fmla="*/ 1491574 w 2082123"/>
                <a:gd name="connsiteY263" fmla="*/ 1680 h 3259230"/>
                <a:gd name="connsiteX264" fmla="*/ 1555530 w 2082123"/>
                <a:gd name="connsiteY264"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54292 h 3259230"/>
                <a:gd name="connsiteX172" fmla="*/ 26992 w 2082123"/>
                <a:gd name="connsiteY172" fmla="*/ 1840006 h 3259230"/>
                <a:gd name="connsiteX173" fmla="*/ 15037 w 2082123"/>
                <a:gd name="connsiteY173" fmla="*/ 1811430 h 3259230"/>
                <a:gd name="connsiteX174" fmla="*/ 5513 w 2082123"/>
                <a:gd name="connsiteY174" fmla="*/ 1773330 h 3259230"/>
                <a:gd name="connsiteX175" fmla="*/ 718 w 2082123"/>
                <a:gd name="connsiteY175" fmla="*/ 1744755 h 3259230"/>
                <a:gd name="connsiteX176" fmla="*/ 781 w 2082123"/>
                <a:gd name="connsiteY176" fmla="*/ 1716180 h 3259230"/>
                <a:gd name="connsiteX177" fmla="*/ 7911 w 2082123"/>
                <a:gd name="connsiteY177" fmla="*/ 1678079 h 3259230"/>
                <a:gd name="connsiteX178" fmla="*/ 19960 w 2082123"/>
                <a:gd name="connsiteY178" fmla="*/ 1649505 h 3259230"/>
                <a:gd name="connsiteX179" fmla="*/ 48535 w 2082123"/>
                <a:gd name="connsiteY179" fmla="*/ 1630455 h 3259230"/>
                <a:gd name="connsiteX180" fmla="*/ 67585 w 2082123"/>
                <a:gd name="connsiteY180" fmla="*/ 1616167 h 3259230"/>
                <a:gd name="connsiteX181" fmla="*/ 100923 w 2082123"/>
                <a:gd name="connsiteY181" fmla="*/ 1606642 h 3259230"/>
                <a:gd name="connsiteX182" fmla="*/ 143785 w 2082123"/>
                <a:gd name="connsiteY182" fmla="*/ 1597117 h 3259230"/>
                <a:gd name="connsiteX183" fmla="*/ 215223 w 2082123"/>
                <a:gd name="connsiteY183" fmla="*/ 1611405 h 3259230"/>
                <a:gd name="connsiteX184" fmla="*/ 229510 w 2082123"/>
                <a:gd name="connsiteY184" fmla="*/ 1620930 h 3259230"/>
                <a:gd name="connsiteX185" fmla="*/ 258085 w 2082123"/>
                <a:gd name="connsiteY185" fmla="*/ 1630455 h 3259230"/>
                <a:gd name="connsiteX186" fmla="*/ 434298 w 2082123"/>
                <a:gd name="connsiteY186" fmla="*/ 1620930 h 3259230"/>
                <a:gd name="connsiteX187" fmla="*/ 467635 w 2082123"/>
                <a:gd name="connsiteY187" fmla="*/ 1611405 h 3259230"/>
                <a:gd name="connsiteX188" fmla="*/ 486685 w 2082123"/>
                <a:gd name="connsiteY188" fmla="*/ 1606642 h 3259230"/>
                <a:gd name="connsiteX189" fmla="*/ 567648 w 2082123"/>
                <a:gd name="connsiteY189" fmla="*/ 1592355 h 3259230"/>
                <a:gd name="connsiteX190" fmla="*/ 629560 w 2082123"/>
                <a:gd name="connsiteY190" fmla="*/ 1582830 h 3259230"/>
                <a:gd name="connsiteX191" fmla="*/ 848635 w 2082123"/>
                <a:gd name="connsiteY191" fmla="*/ 1573305 h 3259230"/>
                <a:gd name="connsiteX192" fmla="*/ 877210 w 2082123"/>
                <a:gd name="connsiteY192" fmla="*/ 1559017 h 3259230"/>
                <a:gd name="connsiteX193" fmla="*/ 915310 w 2082123"/>
                <a:gd name="connsiteY193" fmla="*/ 1549492 h 3259230"/>
                <a:gd name="connsiteX194" fmla="*/ 981985 w 2082123"/>
                <a:gd name="connsiteY194" fmla="*/ 1554255 h 3259230"/>
                <a:gd name="connsiteX195" fmla="*/ 1005798 w 2082123"/>
                <a:gd name="connsiteY195" fmla="*/ 1559017 h 3259230"/>
                <a:gd name="connsiteX196" fmla="*/ 1058185 w 2082123"/>
                <a:gd name="connsiteY196" fmla="*/ 1563780 h 3259230"/>
                <a:gd name="connsiteX197" fmla="*/ 1096285 w 2082123"/>
                <a:gd name="connsiteY197" fmla="*/ 1554255 h 3259230"/>
                <a:gd name="connsiteX198" fmla="*/ 1148673 w 2082123"/>
                <a:gd name="connsiteY198" fmla="*/ 1539967 h 3259230"/>
                <a:gd name="connsiteX199" fmla="*/ 1215348 w 2082123"/>
                <a:gd name="connsiteY199" fmla="*/ 1535205 h 3259230"/>
                <a:gd name="connsiteX200" fmla="*/ 1262973 w 2082123"/>
                <a:gd name="connsiteY200" fmla="*/ 1530442 h 3259230"/>
                <a:gd name="connsiteX201" fmla="*/ 1277260 w 2082123"/>
                <a:gd name="connsiteY201" fmla="*/ 1525680 h 3259230"/>
                <a:gd name="connsiteX202" fmla="*/ 1282023 w 2082123"/>
                <a:gd name="connsiteY202" fmla="*/ 1511392 h 3259230"/>
                <a:gd name="connsiteX203" fmla="*/ 1291548 w 2082123"/>
                <a:gd name="connsiteY203" fmla="*/ 1497105 h 3259230"/>
                <a:gd name="connsiteX204" fmla="*/ 1320123 w 2082123"/>
                <a:gd name="connsiteY204" fmla="*/ 1473292 h 3259230"/>
                <a:gd name="connsiteX205" fmla="*/ 1329648 w 2082123"/>
                <a:gd name="connsiteY205" fmla="*/ 1459005 h 3259230"/>
                <a:gd name="connsiteX206" fmla="*/ 1358223 w 2082123"/>
                <a:gd name="connsiteY206" fmla="*/ 1439955 h 3259230"/>
                <a:gd name="connsiteX207" fmla="*/ 1386798 w 2082123"/>
                <a:gd name="connsiteY207" fmla="*/ 1430430 h 3259230"/>
                <a:gd name="connsiteX208" fmla="*/ 1415373 w 2082123"/>
                <a:gd name="connsiteY208" fmla="*/ 1406617 h 3259230"/>
                <a:gd name="connsiteX209" fmla="*/ 1424898 w 2082123"/>
                <a:gd name="connsiteY209" fmla="*/ 1378042 h 3259230"/>
                <a:gd name="connsiteX210" fmla="*/ 1405848 w 2082123"/>
                <a:gd name="connsiteY210" fmla="*/ 1325655 h 3259230"/>
                <a:gd name="connsiteX211" fmla="*/ 1377273 w 2082123"/>
                <a:gd name="connsiteY211" fmla="*/ 1301842 h 3259230"/>
                <a:gd name="connsiteX212" fmla="*/ 1367748 w 2082123"/>
                <a:gd name="connsiteY212" fmla="*/ 1287555 h 3259230"/>
                <a:gd name="connsiteX213" fmla="*/ 1353460 w 2082123"/>
                <a:gd name="connsiteY213" fmla="*/ 1268505 h 3259230"/>
                <a:gd name="connsiteX214" fmla="*/ 1334410 w 2082123"/>
                <a:gd name="connsiteY214" fmla="*/ 1239930 h 3259230"/>
                <a:gd name="connsiteX215" fmla="*/ 1320123 w 2082123"/>
                <a:gd name="connsiteY215" fmla="*/ 1230405 h 3259230"/>
                <a:gd name="connsiteX216" fmla="*/ 1305835 w 2082123"/>
                <a:gd name="connsiteY216" fmla="*/ 1201830 h 3259230"/>
                <a:gd name="connsiteX217" fmla="*/ 1296310 w 2082123"/>
                <a:gd name="connsiteY217" fmla="*/ 1173255 h 3259230"/>
                <a:gd name="connsiteX218" fmla="*/ 1291548 w 2082123"/>
                <a:gd name="connsiteY218" fmla="*/ 1158967 h 3259230"/>
                <a:gd name="connsiteX219" fmla="*/ 1286785 w 2082123"/>
                <a:gd name="connsiteY219" fmla="*/ 1144680 h 3259230"/>
                <a:gd name="connsiteX220" fmla="*/ 1277260 w 2082123"/>
                <a:gd name="connsiteY220" fmla="*/ 1111342 h 3259230"/>
                <a:gd name="connsiteX221" fmla="*/ 1262973 w 2082123"/>
                <a:gd name="connsiteY221" fmla="*/ 1101817 h 3259230"/>
                <a:gd name="connsiteX222" fmla="*/ 1239160 w 2082123"/>
                <a:gd name="connsiteY222" fmla="*/ 1106580 h 3259230"/>
                <a:gd name="connsiteX223" fmla="*/ 1162960 w 2082123"/>
                <a:gd name="connsiteY223" fmla="*/ 1097055 h 3259230"/>
                <a:gd name="connsiteX224" fmla="*/ 1153435 w 2082123"/>
                <a:gd name="connsiteY224" fmla="*/ 1068480 h 3259230"/>
                <a:gd name="connsiteX225" fmla="*/ 1158198 w 2082123"/>
                <a:gd name="connsiteY225" fmla="*/ 1006567 h 3259230"/>
                <a:gd name="connsiteX226" fmla="*/ 1167723 w 2082123"/>
                <a:gd name="connsiteY226" fmla="*/ 992280 h 3259230"/>
                <a:gd name="connsiteX227" fmla="*/ 1196298 w 2082123"/>
                <a:gd name="connsiteY227" fmla="*/ 968467 h 3259230"/>
                <a:gd name="connsiteX228" fmla="*/ 1210585 w 2082123"/>
                <a:gd name="connsiteY228" fmla="*/ 963705 h 3259230"/>
                <a:gd name="connsiteX229" fmla="*/ 1220110 w 2082123"/>
                <a:gd name="connsiteY229" fmla="*/ 949417 h 3259230"/>
                <a:gd name="connsiteX230" fmla="*/ 1248685 w 2082123"/>
                <a:gd name="connsiteY230" fmla="*/ 930367 h 3259230"/>
                <a:gd name="connsiteX231" fmla="*/ 1258210 w 2082123"/>
                <a:gd name="connsiteY231" fmla="*/ 901792 h 3259230"/>
                <a:gd name="connsiteX232" fmla="*/ 1262973 w 2082123"/>
                <a:gd name="connsiteY232" fmla="*/ 887505 h 3259230"/>
                <a:gd name="connsiteX233" fmla="*/ 1272498 w 2082123"/>
                <a:gd name="connsiteY233" fmla="*/ 873217 h 3259230"/>
                <a:gd name="connsiteX234" fmla="*/ 1267735 w 2082123"/>
                <a:gd name="connsiteY234" fmla="*/ 811305 h 3259230"/>
                <a:gd name="connsiteX235" fmla="*/ 1262973 w 2082123"/>
                <a:gd name="connsiteY235" fmla="*/ 797017 h 3259230"/>
                <a:gd name="connsiteX236" fmla="*/ 1248685 w 2082123"/>
                <a:gd name="connsiteY236" fmla="*/ 787492 h 3259230"/>
                <a:gd name="connsiteX237" fmla="*/ 1239160 w 2082123"/>
                <a:gd name="connsiteY237" fmla="*/ 758917 h 3259230"/>
                <a:gd name="connsiteX238" fmla="*/ 1234398 w 2082123"/>
                <a:gd name="connsiteY238" fmla="*/ 744630 h 3259230"/>
                <a:gd name="connsiteX239" fmla="*/ 1229635 w 2082123"/>
                <a:gd name="connsiteY239" fmla="*/ 725580 h 3259230"/>
                <a:gd name="connsiteX240" fmla="*/ 1224873 w 2082123"/>
                <a:gd name="connsiteY240" fmla="*/ 687480 h 3259230"/>
                <a:gd name="connsiteX241" fmla="*/ 1220110 w 2082123"/>
                <a:gd name="connsiteY241" fmla="*/ 673192 h 3259230"/>
                <a:gd name="connsiteX242" fmla="*/ 1210585 w 2082123"/>
                <a:gd name="connsiteY242" fmla="*/ 630330 h 3259230"/>
                <a:gd name="connsiteX243" fmla="*/ 1215348 w 2082123"/>
                <a:gd name="connsiteY243" fmla="*/ 596992 h 3259230"/>
                <a:gd name="connsiteX244" fmla="*/ 1220110 w 2082123"/>
                <a:gd name="connsiteY244" fmla="*/ 582705 h 3259230"/>
                <a:gd name="connsiteX245" fmla="*/ 1239160 w 2082123"/>
                <a:gd name="connsiteY245" fmla="*/ 577942 h 3259230"/>
                <a:gd name="connsiteX246" fmla="*/ 1262973 w 2082123"/>
                <a:gd name="connsiteY246" fmla="*/ 554130 h 3259230"/>
                <a:gd name="connsiteX247" fmla="*/ 1291548 w 2082123"/>
                <a:gd name="connsiteY247" fmla="*/ 525555 h 3259230"/>
                <a:gd name="connsiteX248" fmla="*/ 1296310 w 2082123"/>
                <a:gd name="connsiteY248" fmla="*/ 511267 h 3259230"/>
                <a:gd name="connsiteX249" fmla="*/ 1305835 w 2082123"/>
                <a:gd name="connsiteY249" fmla="*/ 496980 h 3259230"/>
                <a:gd name="connsiteX250" fmla="*/ 1310598 w 2082123"/>
                <a:gd name="connsiteY250" fmla="*/ 477930 h 3259230"/>
                <a:gd name="connsiteX251" fmla="*/ 1334410 w 2082123"/>
                <a:gd name="connsiteY251" fmla="*/ 411255 h 3259230"/>
                <a:gd name="connsiteX252" fmla="*/ 1343935 w 2082123"/>
                <a:gd name="connsiteY252" fmla="*/ 311242 h 3259230"/>
                <a:gd name="connsiteX253" fmla="*/ 1353460 w 2082123"/>
                <a:gd name="connsiteY253" fmla="*/ 268380 h 3259230"/>
                <a:gd name="connsiteX254" fmla="*/ 1358223 w 2082123"/>
                <a:gd name="connsiteY254" fmla="*/ 235042 h 3259230"/>
                <a:gd name="connsiteX255" fmla="*/ 1367748 w 2082123"/>
                <a:gd name="connsiteY255" fmla="*/ 206467 h 3259230"/>
                <a:gd name="connsiteX256" fmla="*/ 1372510 w 2082123"/>
                <a:gd name="connsiteY256" fmla="*/ 187417 h 3259230"/>
                <a:gd name="connsiteX257" fmla="*/ 1382035 w 2082123"/>
                <a:gd name="connsiteY257" fmla="*/ 92167 h 3259230"/>
                <a:gd name="connsiteX258" fmla="*/ 1405848 w 2082123"/>
                <a:gd name="connsiteY258" fmla="*/ 44542 h 3259230"/>
                <a:gd name="connsiteX259" fmla="*/ 1434423 w 2082123"/>
                <a:gd name="connsiteY259" fmla="*/ 20730 h 3259230"/>
                <a:gd name="connsiteX260" fmla="*/ 1462998 w 2082123"/>
                <a:gd name="connsiteY260" fmla="*/ 11205 h 3259230"/>
                <a:gd name="connsiteX261" fmla="*/ 1477285 w 2082123"/>
                <a:gd name="connsiteY261" fmla="*/ 6442 h 3259230"/>
                <a:gd name="connsiteX262" fmla="*/ 1491574 w 2082123"/>
                <a:gd name="connsiteY262" fmla="*/ 1680 h 3259230"/>
                <a:gd name="connsiteX263" fmla="*/ 1555530 w 2082123"/>
                <a:gd name="connsiteY263"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54292 h 3259230"/>
                <a:gd name="connsiteX172" fmla="*/ 15037 w 2082123"/>
                <a:gd name="connsiteY172" fmla="*/ 1811430 h 3259230"/>
                <a:gd name="connsiteX173" fmla="*/ 5513 w 2082123"/>
                <a:gd name="connsiteY173" fmla="*/ 1773330 h 3259230"/>
                <a:gd name="connsiteX174" fmla="*/ 718 w 2082123"/>
                <a:gd name="connsiteY174" fmla="*/ 1744755 h 3259230"/>
                <a:gd name="connsiteX175" fmla="*/ 781 w 2082123"/>
                <a:gd name="connsiteY175" fmla="*/ 1716180 h 3259230"/>
                <a:gd name="connsiteX176" fmla="*/ 7911 w 2082123"/>
                <a:gd name="connsiteY176" fmla="*/ 1678079 h 3259230"/>
                <a:gd name="connsiteX177" fmla="*/ 19960 w 2082123"/>
                <a:gd name="connsiteY177" fmla="*/ 1649505 h 3259230"/>
                <a:gd name="connsiteX178" fmla="*/ 48535 w 2082123"/>
                <a:gd name="connsiteY178" fmla="*/ 1630455 h 3259230"/>
                <a:gd name="connsiteX179" fmla="*/ 67585 w 2082123"/>
                <a:gd name="connsiteY179" fmla="*/ 1616167 h 3259230"/>
                <a:gd name="connsiteX180" fmla="*/ 100923 w 2082123"/>
                <a:gd name="connsiteY180" fmla="*/ 1606642 h 3259230"/>
                <a:gd name="connsiteX181" fmla="*/ 143785 w 2082123"/>
                <a:gd name="connsiteY181" fmla="*/ 1597117 h 3259230"/>
                <a:gd name="connsiteX182" fmla="*/ 215223 w 2082123"/>
                <a:gd name="connsiteY182" fmla="*/ 1611405 h 3259230"/>
                <a:gd name="connsiteX183" fmla="*/ 229510 w 2082123"/>
                <a:gd name="connsiteY183" fmla="*/ 1620930 h 3259230"/>
                <a:gd name="connsiteX184" fmla="*/ 258085 w 2082123"/>
                <a:gd name="connsiteY184" fmla="*/ 1630455 h 3259230"/>
                <a:gd name="connsiteX185" fmla="*/ 434298 w 2082123"/>
                <a:gd name="connsiteY185" fmla="*/ 1620930 h 3259230"/>
                <a:gd name="connsiteX186" fmla="*/ 467635 w 2082123"/>
                <a:gd name="connsiteY186" fmla="*/ 1611405 h 3259230"/>
                <a:gd name="connsiteX187" fmla="*/ 486685 w 2082123"/>
                <a:gd name="connsiteY187" fmla="*/ 1606642 h 3259230"/>
                <a:gd name="connsiteX188" fmla="*/ 567648 w 2082123"/>
                <a:gd name="connsiteY188" fmla="*/ 1592355 h 3259230"/>
                <a:gd name="connsiteX189" fmla="*/ 629560 w 2082123"/>
                <a:gd name="connsiteY189" fmla="*/ 1582830 h 3259230"/>
                <a:gd name="connsiteX190" fmla="*/ 848635 w 2082123"/>
                <a:gd name="connsiteY190" fmla="*/ 1573305 h 3259230"/>
                <a:gd name="connsiteX191" fmla="*/ 877210 w 2082123"/>
                <a:gd name="connsiteY191" fmla="*/ 1559017 h 3259230"/>
                <a:gd name="connsiteX192" fmla="*/ 915310 w 2082123"/>
                <a:gd name="connsiteY192" fmla="*/ 1549492 h 3259230"/>
                <a:gd name="connsiteX193" fmla="*/ 981985 w 2082123"/>
                <a:gd name="connsiteY193" fmla="*/ 1554255 h 3259230"/>
                <a:gd name="connsiteX194" fmla="*/ 1005798 w 2082123"/>
                <a:gd name="connsiteY194" fmla="*/ 1559017 h 3259230"/>
                <a:gd name="connsiteX195" fmla="*/ 1058185 w 2082123"/>
                <a:gd name="connsiteY195" fmla="*/ 1563780 h 3259230"/>
                <a:gd name="connsiteX196" fmla="*/ 1096285 w 2082123"/>
                <a:gd name="connsiteY196" fmla="*/ 1554255 h 3259230"/>
                <a:gd name="connsiteX197" fmla="*/ 1148673 w 2082123"/>
                <a:gd name="connsiteY197" fmla="*/ 1539967 h 3259230"/>
                <a:gd name="connsiteX198" fmla="*/ 1215348 w 2082123"/>
                <a:gd name="connsiteY198" fmla="*/ 1535205 h 3259230"/>
                <a:gd name="connsiteX199" fmla="*/ 1262973 w 2082123"/>
                <a:gd name="connsiteY199" fmla="*/ 1530442 h 3259230"/>
                <a:gd name="connsiteX200" fmla="*/ 1277260 w 2082123"/>
                <a:gd name="connsiteY200" fmla="*/ 1525680 h 3259230"/>
                <a:gd name="connsiteX201" fmla="*/ 1282023 w 2082123"/>
                <a:gd name="connsiteY201" fmla="*/ 1511392 h 3259230"/>
                <a:gd name="connsiteX202" fmla="*/ 1291548 w 2082123"/>
                <a:gd name="connsiteY202" fmla="*/ 1497105 h 3259230"/>
                <a:gd name="connsiteX203" fmla="*/ 1320123 w 2082123"/>
                <a:gd name="connsiteY203" fmla="*/ 1473292 h 3259230"/>
                <a:gd name="connsiteX204" fmla="*/ 1329648 w 2082123"/>
                <a:gd name="connsiteY204" fmla="*/ 1459005 h 3259230"/>
                <a:gd name="connsiteX205" fmla="*/ 1358223 w 2082123"/>
                <a:gd name="connsiteY205" fmla="*/ 1439955 h 3259230"/>
                <a:gd name="connsiteX206" fmla="*/ 1386798 w 2082123"/>
                <a:gd name="connsiteY206" fmla="*/ 1430430 h 3259230"/>
                <a:gd name="connsiteX207" fmla="*/ 1415373 w 2082123"/>
                <a:gd name="connsiteY207" fmla="*/ 1406617 h 3259230"/>
                <a:gd name="connsiteX208" fmla="*/ 1424898 w 2082123"/>
                <a:gd name="connsiteY208" fmla="*/ 1378042 h 3259230"/>
                <a:gd name="connsiteX209" fmla="*/ 1405848 w 2082123"/>
                <a:gd name="connsiteY209" fmla="*/ 1325655 h 3259230"/>
                <a:gd name="connsiteX210" fmla="*/ 1377273 w 2082123"/>
                <a:gd name="connsiteY210" fmla="*/ 1301842 h 3259230"/>
                <a:gd name="connsiteX211" fmla="*/ 1367748 w 2082123"/>
                <a:gd name="connsiteY211" fmla="*/ 1287555 h 3259230"/>
                <a:gd name="connsiteX212" fmla="*/ 1353460 w 2082123"/>
                <a:gd name="connsiteY212" fmla="*/ 1268505 h 3259230"/>
                <a:gd name="connsiteX213" fmla="*/ 1334410 w 2082123"/>
                <a:gd name="connsiteY213" fmla="*/ 1239930 h 3259230"/>
                <a:gd name="connsiteX214" fmla="*/ 1320123 w 2082123"/>
                <a:gd name="connsiteY214" fmla="*/ 1230405 h 3259230"/>
                <a:gd name="connsiteX215" fmla="*/ 1305835 w 2082123"/>
                <a:gd name="connsiteY215" fmla="*/ 1201830 h 3259230"/>
                <a:gd name="connsiteX216" fmla="*/ 1296310 w 2082123"/>
                <a:gd name="connsiteY216" fmla="*/ 1173255 h 3259230"/>
                <a:gd name="connsiteX217" fmla="*/ 1291548 w 2082123"/>
                <a:gd name="connsiteY217" fmla="*/ 1158967 h 3259230"/>
                <a:gd name="connsiteX218" fmla="*/ 1286785 w 2082123"/>
                <a:gd name="connsiteY218" fmla="*/ 1144680 h 3259230"/>
                <a:gd name="connsiteX219" fmla="*/ 1277260 w 2082123"/>
                <a:gd name="connsiteY219" fmla="*/ 1111342 h 3259230"/>
                <a:gd name="connsiteX220" fmla="*/ 1262973 w 2082123"/>
                <a:gd name="connsiteY220" fmla="*/ 1101817 h 3259230"/>
                <a:gd name="connsiteX221" fmla="*/ 1239160 w 2082123"/>
                <a:gd name="connsiteY221" fmla="*/ 1106580 h 3259230"/>
                <a:gd name="connsiteX222" fmla="*/ 1162960 w 2082123"/>
                <a:gd name="connsiteY222" fmla="*/ 1097055 h 3259230"/>
                <a:gd name="connsiteX223" fmla="*/ 1153435 w 2082123"/>
                <a:gd name="connsiteY223" fmla="*/ 1068480 h 3259230"/>
                <a:gd name="connsiteX224" fmla="*/ 1158198 w 2082123"/>
                <a:gd name="connsiteY224" fmla="*/ 1006567 h 3259230"/>
                <a:gd name="connsiteX225" fmla="*/ 1167723 w 2082123"/>
                <a:gd name="connsiteY225" fmla="*/ 992280 h 3259230"/>
                <a:gd name="connsiteX226" fmla="*/ 1196298 w 2082123"/>
                <a:gd name="connsiteY226" fmla="*/ 968467 h 3259230"/>
                <a:gd name="connsiteX227" fmla="*/ 1210585 w 2082123"/>
                <a:gd name="connsiteY227" fmla="*/ 963705 h 3259230"/>
                <a:gd name="connsiteX228" fmla="*/ 1220110 w 2082123"/>
                <a:gd name="connsiteY228" fmla="*/ 949417 h 3259230"/>
                <a:gd name="connsiteX229" fmla="*/ 1248685 w 2082123"/>
                <a:gd name="connsiteY229" fmla="*/ 930367 h 3259230"/>
                <a:gd name="connsiteX230" fmla="*/ 1258210 w 2082123"/>
                <a:gd name="connsiteY230" fmla="*/ 901792 h 3259230"/>
                <a:gd name="connsiteX231" fmla="*/ 1262973 w 2082123"/>
                <a:gd name="connsiteY231" fmla="*/ 887505 h 3259230"/>
                <a:gd name="connsiteX232" fmla="*/ 1272498 w 2082123"/>
                <a:gd name="connsiteY232" fmla="*/ 873217 h 3259230"/>
                <a:gd name="connsiteX233" fmla="*/ 1267735 w 2082123"/>
                <a:gd name="connsiteY233" fmla="*/ 811305 h 3259230"/>
                <a:gd name="connsiteX234" fmla="*/ 1262973 w 2082123"/>
                <a:gd name="connsiteY234" fmla="*/ 797017 h 3259230"/>
                <a:gd name="connsiteX235" fmla="*/ 1248685 w 2082123"/>
                <a:gd name="connsiteY235" fmla="*/ 787492 h 3259230"/>
                <a:gd name="connsiteX236" fmla="*/ 1239160 w 2082123"/>
                <a:gd name="connsiteY236" fmla="*/ 758917 h 3259230"/>
                <a:gd name="connsiteX237" fmla="*/ 1234398 w 2082123"/>
                <a:gd name="connsiteY237" fmla="*/ 744630 h 3259230"/>
                <a:gd name="connsiteX238" fmla="*/ 1229635 w 2082123"/>
                <a:gd name="connsiteY238" fmla="*/ 725580 h 3259230"/>
                <a:gd name="connsiteX239" fmla="*/ 1224873 w 2082123"/>
                <a:gd name="connsiteY239" fmla="*/ 687480 h 3259230"/>
                <a:gd name="connsiteX240" fmla="*/ 1220110 w 2082123"/>
                <a:gd name="connsiteY240" fmla="*/ 673192 h 3259230"/>
                <a:gd name="connsiteX241" fmla="*/ 1210585 w 2082123"/>
                <a:gd name="connsiteY241" fmla="*/ 630330 h 3259230"/>
                <a:gd name="connsiteX242" fmla="*/ 1215348 w 2082123"/>
                <a:gd name="connsiteY242" fmla="*/ 596992 h 3259230"/>
                <a:gd name="connsiteX243" fmla="*/ 1220110 w 2082123"/>
                <a:gd name="connsiteY243" fmla="*/ 582705 h 3259230"/>
                <a:gd name="connsiteX244" fmla="*/ 1239160 w 2082123"/>
                <a:gd name="connsiteY244" fmla="*/ 577942 h 3259230"/>
                <a:gd name="connsiteX245" fmla="*/ 1262973 w 2082123"/>
                <a:gd name="connsiteY245" fmla="*/ 554130 h 3259230"/>
                <a:gd name="connsiteX246" fmla="*/ 1291548 w 2082123"/>
                <a:gd name="connsiteY246" fmla="*/ 525555 h 3259230"/>
                <a:gd name="connsiteX247" fmla="*/ 1296310 w 2082123"/>
                <a:gd name="connsiteY247" fmla="*/ 511267 h 3259230"/>
                <a:gd name="connsiteX248" fmla="*/ 1305835 w 2082123"/>
                <a:gd name="connsiteY248" fmla="*/ 496980 h 3259230"/>
                <a:gd name="connsiteX249" fmla="*/ 1310598 w 2082123"/>
                <a:gd name="connsiteY249" fmla="*/ 477930 h 3259230"/>
                <a:gd name="connsiteX250" fmla="*/ 1334410 w 2082123"/>
                <a:gd name="connsiteY250" fmla="*/ 411255 h 3259230"/>
                <a:gd name="connsiteX251" fmla="*/ 1343935 w 2082123"/>
                <a:gd name="connsiteY251" fmla="*/ 311242 h 3259230"/>
                <a:gd name="connsiteX252" fmla="*/ 1353460 w 2082123"/>
                <a:gd name="connsiteY252" fmla="*/ 268380 h 3259230"/>
                <a:gd name="connsiteX253" fmla="*/ 1358223 w 2082123"/>
                <a:gd name="connsiteY253" fmla="*/ 235042 h 3259230"/>
                <a:gd name="connsiteX254" fmla="*/ 1367748 w 2082123"/>
                <a:gd name="connsiteY254" fmla="*/ 206467 h 3259230"/>
                <a:gd name="connsiteX255" fmla="*/ 1372510 w 2082123"/>
                <a:gd name="connsiteY255" fmla="*/ 187417 h 3259230"/>
                <a:gd name="connsiteX256" fmla="*/ 1382035 w 2082123"/>
                <a:gd name="connsiteY256" fmla="*/ 92167 h 3259230"/>
                <a:gd name="connsiteX257" fmla="*/ 1405848 w 2082123"/>
                <a:gd name="connsiteY257" fmla="*/ 44542 h 3259230"/>
                <a:gd name="connsiteX258" fmla="*/ 1434423 w 2082123"/>
                <a:gd name="connsiteY258" fmla="*/ 20730 h 3259230"/>
                <a:gd name="connsiteX259" fmla="*/ 1462998 w 2082123"/>
                <a:gd name="connsiteY259" fmla="*/ 11205 h 3259230"/>
                <a:gd name="connsiteX260" fmla="*/ 1477285 w 2082123"/>
                <a:gd name="connsiteY260" fmla="*/ 6442 h 3259230"/>
                <a:gd name="connsiteX261" fmla="*/ 1491574 w 2082123"/>
                <a:gd name="connsiteY261" fmla="*/ 1680 h 3259230"/>
                <a:gd name="connsiteX262" fmla="*/ 1555530 w 2082123"/>
                <a:gd name="connsiteY262"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54292 h 3259230"/>
                <a:gd name="connsiteX172" fmla="*/ 15037 w 2082123"/>
                <a:gd name="connsiteY172" fmla="*/ 1811430 h 3259230"/>
                <a:gd name="connsiteX173" fmla="*/ 5513 w 2082123"/>
                <a:gd name="connsiteY173" fmla="*/ 1773330 h 3259230"/>
                <a:gd name="connsiteX174" fmla="*/ 718 w 2082123"/>
                <a:gd name="connsiteY174" fmla="*/ 1744755 h 3259230"/>
                <a:gd name="connsiteX175" fmla="*/ 781 w 2082123"/>
                <a:gd name="connsiteY175" fmla="*/ 1716180 h 3259230"/>
                <a:gd name="connsiteX176" fmla="*/ 7911 w 2082123"/>
                <a:gd name="connsiteY176" fmla="*/ 1678079 h 3259230"/>
                <a:gd name="connsiteX177" fmla="*/ 19960 w 2082123"/>
                <a:gd name="connsiteY177" fmla="*/ 1649505 h 3259230"/>
                <a:gd name="connsiteX178" fmla="*/ 48535 w 2082123"/>
                <a:gd name="connsiteY178" fmla="*/ 1630455 h 3259230"/>
                <a:gd name="connsiteX179" fmla="*/ 67585 w 2082123"/>
                <a:gd name="connsiteY179" fmla="*/ 1616167 h 3259230"/>
                <a:gd name="connsiteX180" fmla="*/ 100923 w 2082123"/>
                <a:gd name="connsiteY180" fmla="*/ 1606642 h 3259230"/>
                <a:gd name="connsiteX181" fmla="*/ 143785 w 2082123"/>
                <a:gd name="connsiteY181" fmla="*/ 1597117 h 3259230"/>
                <a:gd name="connsiteX182" fmla="*/ 215223 w 2082123"/>
                <a:gd name="connsiteY182" fmla="*/ 1611405 h 3259230"/>
                <a:gd name="connsiteX183" fmla="*/ 229510 w 2082123"/>
                <a:gd name="connsiteY183" fmla="*/ 1620930 h 3259230"/>
                <a:gd name="connsiteX184" fmla="*/ 258085 w 2082123"/>
                <a:gd name="connsiteY184" fmla="*/ 1630455 h 3259230"/>
                <a:gd name="connsiteX185" fmla="*/ 434298 w 2082123"/>
                <a:gd name="connsiteY185" fmla="*/ 1620930 h 3259230"/>
                <a:gd name="connsiteX186" fmla="*/ 467635 w 2082123"/>
                <a:gd name="connsiteY186" fmla="*/ 1611405 h 3259230"/>
                <a:gd name="connsiteX187" fmla="*/ 486685 w 2082123"/>
                <a:gd name="connsiteY187" fmla="*/ 1606642 h 3259230"/>
                <a:gd name="connsiteX188" fmla="*/ 567648 w 2082123"/>
                <a:gd name="connsiteY188" fmla="*/ 1592355 h 3259230"/>
                <a:gd name="connsiteX189" fmla="*/ 629560 w 2082123"/>
                <a:gd name="connsiteY189" fmla="*/ 1582830 h 3259230"/>
                <a:gd name="connsiteX190" fmla="*/ 848635 w 2082123"/>
                <a:gd name="connsiteY190" fmla="*/ 1573305 h 3259230"/>
                <a:gd name="connsiteX191" fmla="*/ 877210 w 2082123"/>
                <a:gd name="connsiteY191" fmla="*/ 1559017 h 3259230"/>
                <a:gd name="connsiteX192" fmla="*/ 915310 w 2082123"/>
                <a:gd name="connsiteY192" fmla="*/ 1549492 h 3259230"/>
                <a:gd name="connsiteX193" fmla="*/ 981985 w 2082123"/>
                <a:gd name="connsiteY193" fmla="*/ 1554255 h 3259230"/>
                <a:gd name="connsiteX194" fmla="*/ 1005798 w 2082123"/>
                <a:gd name="connsiteY194" fmla="*/ 1559017 h 3259230"/>
                <a:gd name="connsiteX195" fmla="*/ 1058185 w 2082123"/>
                <a:gd name="connsiteY195" fmla="*/ 1563780 h 3259230"/>
                <a:gd name="connsiteX196" fmla="*/ 1096285 w 2082123"/>
                <a:gd name="connsiteY196" fmla="*/ 1554255 h 3259230"/>
                <a:gd name="connsiteX197" fmla="*/ 1148673 w 2082123"/>
                <a:gd name="connsiteY197" fmla="*/ 1539967 h 3259230"/>
                <a:gd name="connsiteX198" fmla="*/ 1215348 w 2082123"/>
                <a:gd name="connsiteY198" fmla="*/ 1535205 h 3259230"/>
                <a:gd name="connsiteX199" fmla="*/ 1262973 w 2082123"/>
                <a:gd name="connsiteY199" fmla="*/ 1530442 h 3259230"/>
                <a:gd name="connsiteX200" fmla="*/ 1277260 w 2082123"/>
                <a:gd name="connsiteY200" fmla="*/ 1525680 h 3259230"/>
                <a:gd name="connsiteX201" fmla="*/ 1282023 w 2082123"/>
                <a:gd name="connsiteY201" fmla="*/ 1511392 h 3259230"/>
                <a:gd name="connsiteX202" fmla="*/ 1291548 w 2082123"/>
                <a:gd name="connsiteY202" fmla="*/ 1497105 h 3259230"/>
                <a:gd name="connsiteX203" fmla="*/ 1320123 w 2082123"/>
                <a:gd name="connsiteY203" fmla="*/ 1473292 h 3259230"/>
                <a:gd name="connsiteX204" fmla="*/ 1329648 w 2082123"/>
                <a:gd name="connsiteY204" fmla="*/ 1459005 h 3259230"/>
                <a:gd name="connsiteX205" fmla="*/ 1358223 w 2082123"/>
                <a:gd name="connsiteY205" fmla="*/ 1439955 h 3259230"/>
                <a:gd name="connsiteX206" fmla="*/ 1386798 w 2082123"/>
                <a:gd name="connsiteY206" fmla="*/ 1430430 h 3259230"/>
                <a:gd name="connsiteX207" fmla="*/ 1415373 w 2082123"/>
                <a:gd name="connsiteY207" fmla="*/ 1406617 h 3259230"/>
                <a:gd name="connsiteX208" fmla="*/ 1424898 w 2082123"/>
                <a:gd name="connsiteY208" fmla="*/ 1378042 h 3259230"/>
                <a:gd name="connsiteX209" fmla="*/ 1405848 w 2082123"/>
                <a:gd name="connsiteY209" fmla="*/ 1325655 h 3259230"/>
                <a:gd name="connsiteX210" fmla="*/ 1377273 w 2082123"/>
                <a:gd name="connsiteY210" fmla="*/ 1301842 h 3259230"/>
                <a:gd name="connsiteX211" fmla="*/ 1367748 w 2082123"/>
                <a:gd name="connsiteY211" fmla="*/ 1287555 h 3259230"/>
                <a:gd name="connsiteX212" fmla="*/ 1353460 w 2082123"/>
                <a:gd name="connsiteY212" fmla="*/ 1268505 h 3259230"/>
                <a:gd name="connsiteX213" fmla="*/ 1334410 w 2082123"/>
                <a:gd name="connsiteY213" fmla="*/ 1239930 h 3259230"/>
                <a:gd name="connsiteX214" fmla="*/ 1320123 w 2082123"/>
                <a:gd name="connsiteY214" fmla="*/ 1230405 h 3259230"/>
                <a:gd name="connsiteX215" fmla="*/ 1305835 w 2082123"/>
                <a:gd name="connsiteY215" fmla="*/ 1201830 h 3259230"/>
                <a:gd name="connsiteX216" fmla="*/ 1296310 w 2082123"/>
                <a:gd name="connsiteY216" fmla="*/ 1173255 h 3259230"/>
                <a:gd name="connsiteX217" fmla="*/ 1291548 w 2082123"/>
                <a:gd name="connsiteY217" fmla="*/ 1158967 h 3259230"/>
                <a:gd name="connsiteX218" fmla="*/ 1286785 w 2082123"/>
                <a:gd name="connsiteY218" fmla="*/ 1144680 h 3259230"/>
                <a:gd name="connsiteX219" fmla="*/ 1277260 w 2082123"/>
                <a:gd name="connsiteY219" fmla="*/ 1111342 h 3259230"/>
                <a:gd name="connsiteX220" fmla="*/ 1262973 w 2082123"/>
                <a:gd name="connsiteY220" fmla="*/ 1101817 h 3259230"/>
                <a:gd name="connsiteX221" fmla="*/ 1239160 w 2082123"/>
                <a:gd name="connsiteY221" fmla="*/ 1106580 h 3259230"/>
                <a:gd name="connsiteX222" fmla="*/ 1162960 w 2082123"/>
                <a:gd name="connsiteY222" fmla="*/ 1097055 h 3259230"/>
                <a:gd name="connsiteX223" fmla="*/ 1153435 w 2082123"/>
                <a:gd name="connsiteY223" fmla="*/ 1068480 h 3259230"/>
                <a:gd name="connsiteX224" fmla="*/ 1158198 w 2082123"/>
                <a:gd name="connsiteY224" fmla="*/ 1006567 h 3259230"/>
                <a:gd name="connsiteX225" fmla="*/ 1167723 w 2082123"/>
                <a:gd name="connsiteY225" fmla="*/ 992280 h 3259230"/>
                <a:gd name="connsiteX226" fmla="*/ 1196298 w 2082123"/>
                <a:gd name="connsiteY226" fmla="*/ 968467 h 3259230"/>
                <a:gd name="connsiteX227" fmla="*/ 1210585 w 2082123"/>
                <a:gd name="connsiteY227" fmla="*/ 963705 h 3259230"/>
                <a:gd name="connsiteX228" fmla="*/ 1220110 w 2082123"/>
                <a:gd name="connsiteY228" fmla="*/ 949417 h 3259230"/>
                <a:gd name="connsiteX229" fmla="*/ 1248685 w 2082123"/>
                <a:gd name="connsiteY229" fmla="*/ 930367 h 3259230"/>
                <a:gd name="connsiteX230" fmla="*/ 1258210 w 2082123"/>
                <a:gd name="connsiteY230" fmla="*/ 901792 h 3259230"/>
                <a:gd name="connsiteX231" fmla="*/ 1262973 w 2082123"/>
                <a:gd name="connsiteY231" fmla="*/ 887505 h 3259230"/>
                <a:gd name="connsiteX232" fmla="*/ 1272498 w 2082123"/>
                <a:gd name="connsiteY232" fmla="*/ 873217 h 3259230"/>
                <a:gd name="connsiteX233" fmla="*/ 1267735 w 2082123"/>
                <a:gd name="connsiteY233" fmla="*/ 811305 h 3259230"/>
                <a:gd name="connsiteX234" fmla="*/ 1262973 w 2082123"/>
                <a:gd name="connsiteY234" fmla="*/ 797017 h 3259230"/>
                <a:gd name="connsiteX235" fmla="*/ 1248685 w 2082123"/>
                <a:gd name="connsiteY235" fmla="*/ 787492 h 3259230"/>
                <a:gd name="connsiteX236" fmla="*/ 1239160 w 2082123"/>
                <a:gd name="connsiteY236" fmla="*/ 758917 h 3259230"/>
                <a:gd name="connsiteX237" fmla="*/ 1234398 w 2082123"/>
                <a:gd name="connsiteY237" fmla="*/ 744630 h 3259230"/>
                <a:gd name="connsiteX238" fmla="*/ 1229635 w 2082123"/>
                <a:gd name="connsiteY238" fmla="*/ 725580 h 3259230"/>
                <a:gd name="connsiteX239" fmla="*/ 1224873 w 2082123"/>
                <a:gd name="connsiteY239" fmla="*/ 687480 h 3259230"/>
                <a:gd name="connsiteX240" fmla="*/ 1220110 w 2082123"/>
                <a:gd name="connsiteY240" fmla="*/ 673192 h 3259230"/>
                <a:gd name="connsiteX241" fmla="*/ 1210585 w 2082123"/>
                <a:gd name="connsiteY241" fmla="*/ 630330 h 3259230"/>
                <a:gd name="connsiteX242" fmla="*/ 1215348 w 2082123"/>
                <a:gd name="connsiteY242" fmla="*/ 596992 h 3259230"/>
                <a:gd name="connsiteX243" fmla="*/ 1220110 w 2082123"/>
                <a:gd name="connsiteY243" fmla="*/ 582705 h 3259230"/>
                <a:gd name="connsiteX244" fmla="*/ 1239160 w 2082123"/>
                <a:gd name="connsiteY244" fmla="*/ 577942 h 3259230"/>
                <a:gd name="connsiteX245" fmla="*/ 1262973 w 2082123"/>
                <a:gd name="connsiteY245" fmla="*/ 554130 h 3259230"/>
                <a:gd name="connsiteX246" fmla="*/ 1291548 w 2082123"/>
                <a:gd name="connsiteY246" fmla="*/ 525555 h 3259230"/>
                <a:gd name="connsiteX247" fmla="*/ 1296310 w 2082123"/>
                <a:gd name="connsiteY247" fmla="*/ 511267 h 3259230"/>
                <a:gd name="connsiteX248" fmla="*/ 1305835 w 2082123"/>
                <a:gd name="connsiteY248" fmla="*/ 496980 h 3259230"/>
                <a:gd name="connsiteX249" fmla="*/ 1310598 w 2082123"/>
                <a:gd name="connsiteY249" fmla="*/ 477930 h 3259230"/>
                <a:gd name="connsiteX250" fmla="*/ 1334410 w 2082123"/>
                <a:gd name="connsiteY250" fmla="*/ 411255 h 3259230"/>
                <a:gd name="connsiteX251" fmla="*/ 1343935 w 2082123"/>
                <a:gd name="connsiteY251" fmla="*/ 311242 h 3259230"/>
                <a:gd name="connsiteX252" fmla="*/ 1353460 w 2082123"/>
                <a:gd name="connsiteY252" fmla="*/ 268380 h 3259230"/>
                <a:gd name="connsiteX253" fmla="*/ 1358223 w 2082123"/>
                <a:gd name="connsiteY253" fmla="*/ 235042 h 3259230"/>
                <a:gd name="connsiteX254" fmla="*/ 1367748 w 2082123"/>
                <a:gd name="connsiteY254" fmla="*/ 206467 h 3259230"/>
                <a:gd name="connsiteX255" fmla="*/ 1372510 w 2082123"/>
                <a:gd name="connsiteY255" fmla="*/ 187417 h 3259230"/>
                <a:gd name="connsiteX256" fmla="*/ 1382035 w 2082123"/>
                <a:gd name="connsiteY256" fmla="*/ 92167 h 3259230"/>
                <a:gd name="connsiteX257" fmla="*/ 1405848 w 2082123"/>
                <a:gd name="connsiteY257" fmla="*/ 44542 h 3259230"/>
                <a:gd name="connsiteX258" fmla="*/ 1434423 w 2082123"/>
                <a:gd name="connsiteY258" fmla="*/ 20730 h 3259230"/>
                <a:gd name="connsiteX259" fmla="*/ 1462998 w 2082123"/>
                <a:gd name="connsiteY259" fmla="*/ 11205 h 3259230"/>
                <a:gd name="connsiteX260" fmla="*/ 1477285 w 2082123"/>
                <a:gd name="connsiteY260" fmla="*/ 6442 h 3259230"/>
                <a:gd name="connsiteX261" fmla="*/ 1491574 w 2082123"/>
                <a:gd name="connsiteY261" fmla="*/ 1680 h 3259230"/>
                <a:gd name="connsiteX262" fmla="*/ 1555530 w 2082123"/>
                <a:gd name="connsiteY262"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2344830 h 3259230"/>
                <a:gd name="connsiteX172" fmla="*/ 15037 w 2082123"/>
                <a:gd name="connsiteY172" fmla="*/ 1811430 h 3259230"/>
                <a:gd name="connsiteX173" fmla="*/ 5513 w 2082123"/>
                <a:gd name="connsiteY173" fmla="*/ 1773330 h 3259230"/>
                <a:gd name="connsiteX174" fmla="*/ 718 w 2082123"/>
                <a:gd name="connsiteY174" fmla="*/ 1744755 h 3259230"/>
                <a:gd name="connsiteX175" fmla="*/ 781 w 2082123"/>
                <a:gd name="connsiteY175" fmla="*/ 1716180 h 3259230"/>
                <a:gd name="connsiteX176" fmla="*/ 7911 w 2082123"/>
                <a:gd name="connsiteY176" fmla="*/ 1678079 h 3259230"/>
                <a:gd name="connsiteX177" fmla="*/ 19960 w 2082123"/>
                <a:gd name="connsiteY177" fmla="*/ 1649505 h 3259230"/>
                <a:gd name="connsiteX178" fmla="*/ 48535 w 2082123"/>
                <a:gd name="connsiteY178" fmla="*/ 1630455 h 3259230"/>
                <a:gd name="connsiteX179" fmla="*/ 67585 w 2082123"/>
                <a:gd name="connsiteY179" fmla="*/ 1616167 h 3259230"/>
                <a:gd name="connsiteX180" fmla="*/ 100923 w 2082123"/>
                <a:gd name="connsiteY180" fmla="*/ 1606642 h 3259230"/>
                <a:gd name="connsiteX181" fmla="*/ 143785 w 2082123"/>
                <a:gd name="connsiteY181" fmla="*/ 1597117 h 3259230"/>
                <a:gd name="connsiteX182" fmla="*/ 215223 w 2082123"/>
                <a:gd name="connsiteY182" fmla="*/ 1611405 h 3259230"/>
                <a:gd name="connsiteX183" fmla="*/ 229510 w 2082123"/>
                <a:gd name="connsiteY183" fmla="*/ 1620930 h 3259230"/>
                <a:gd name="connsiteX184" fmla="*/ 258085 w 2082123"/>
                <a:gd name="connsiteY184" fmla="*/ 1630455 h 3259230"/>
                <a:gd name="connsiteX185" fmla="*/ 434298 w 2082123"/>
                <a:gd name="connsiteY185" fmla="*/ 1620930 h 3259230"/>
                <a:gd name="connsiteX186" fmla="*/ 467635 w 2082123"/>
                <a:gd name="connsiteY186" fmla="*/ 1611405 h 3259230"/>
                <a:gd name="connsiteX187" fmla="*/ 486685 w 2082123"/>
                <a:gd name="connsiteY187" fmla="*/ 1606642 h 3259230"/>
                <a:gd name="connsiteX188" fmla="*/ 567648 w 2082123"/>
                <a:gd name="connsiteY188" fmla="*/ 1592355 h 3259230"/>
                <a:gd name="connsiteX189" fmla="*/ 629560 w 2082123"/>
                <a:gd name="connsiteY189" fmla="*/ 1582830 h 3259230"/>
                <a:gd name="connsiteX190" fmla="*/ 848635 w 2082123"/>
                <a:gd name="connsiteY190" fmla="*/ 1573305 h 3259230"/>
                <a:gd name="connsiteX191" fmla="*/ 877210 w 2082123"/>
                <a:gd name="connsiteY191" fmla="*/ 1559017 h 3259230"/>
                <a:gd name="connsiteX192" fmla="*/ 915310 w 2082123"/>
                <a:gd name="connsiteY192" fmla="*/ 1549492 h 3259230"/>
                <a:gd name="connsiteX193" fmla="*/ 981985 w 2082123"/>
                <a:gd name="connsiteY193" fmla="*/ 1554255 h 3259230"/>
                <a:gd name="connsiteX194" fmla="*/ 1005798 w 2082123"/>
                <a:gd name="connsiteY194" fmla="*/ 1559017 h 3259230"/>
                <a:gd name="connsiteX195" fmla="*/ 1058185 w 2082123"/>
                <a:gd name="connsiteY195" fmla="*/ 1563780 h 3259230"/>
                <a:gd name="connsiteX196" fmla="*/ 1096285 w 2082123"/>
                <a:gd name="connsiteY196" fmla="*/ 1554255 h 3259230"/>
                <a:gd name="connsiteX197" fmla="*/ 1148673 w 2082123"/>
                <a:gd name="connsiteY197" fmla="*/ 1539967 h 3259230"/>
                <a:gd name="connsiteX198" fmla="*/ 1215348 w 2082123"/>
                <a:gd name="connsiteY198" fmla="*/ 1535205 h 3259230"/>
                <a:gd name="connsiteX199" fmla="*/ 1262973 w 2082123"/>
                <a:gd name="connsiteY199" fmla="*/ 1530442 h 3259230"/>
                <a:gd name="connsiteX200" fmla="*/ 1277260 w 2082123"/>
                <a:gd name="connsiteY200" fmla="*/ 1525680 h 3259230"/>
                <a:gd name="connsiteX201" fmla="*/ 1282023 w 2082123"/>
                <a:gd name="connsiteY201" fmla="*/ 1511392 h 3259230"/>
                <a:gd name="connsiteX202" fmla="*/ 1291548 w 2082123"/>
                <a:gd name="connsiteY202" fmla="*/ 1497105 h 3259230"/>
                <a:gd name="connsiteX203" fmla="*/ 1320123 w 2082123"/>
                <a:gd name="connsiteY203" fmla="*/ 1473292 h 3259230"/>
                <a:gd name="connsiteX204" fmla="*/ 1329648 w 2082123"/>
                <a:gd name="connsiteY204" fmla="*/ 1459005 h 3259230"/>
                <a:gd name="connsiteX205" fmla="*/ 1358223 w 2082123"/>
                <a:gd name="connsiteY205" fmla="*/ 1439955 h 3259230"/>
                <a:gd name="connsiteX206" fmla="*/ 1386798 w 2082123"/>
                <a:gd name="connsiteY206" fmla="*/ 1430430 h 3259230"/>
                <a:gd name="connsiteX207" fmla="*/ 1415373 w 2082123"/>
                <a:gd name="connsiteY207" fmla="*/ 1406617 h 3259230"/>
                <a:gd name="connsiteX208" fmla="*/ 1424898 w 2082123"/>
                <a:gd name="connsiteY208" fmla="*/ 1378042 h 3259230"/>
                <a:gd name="connsiteX209" fmla="*/ 1405848 w 2082123"/>
                <a:gd name="connsiteY209" fmla="*/ 1325655 h 3259230"/>
                <a:gd name="connsiteX210" fmla="*/ 1377273 w 2082123"/>
                <a:gd name="connsiteY210" fmla="*/ 1301842 h 3259230"/>
                <a:gd name="connsiteX211" fmla="*/ 1367748 w 2082123"/>
                <a:gd name="connsiteY211" fmla="*/ 1287555 h 3259230"/>
                <a:gd name="connsiteX212" fmla="*/ 1353460 w 2082123"/>
                <a:gd name="connsiteY212" fmla="*/ 1268505 h 3259230"/>
                <a:gd name="connsiteX213" fmla="*/ 1334410 w 2082123"/>
                <a:gd name="connsiteY213" fmla="*/ 1239930 h 3259230"/>
                <a:gd name="connsiteX214" fmla="*/ 1320123 w 2082123"/>
                <a:gd name="connsiteY214" fmla="*/ 1230405 h 3259230"/>
                <a:gd name="connsiteX215" fmla="*/ 1305835 w 2082123"/>
                <a:gd name="connsiteY215" fmla="*/ 1201830 h 3259230"/>
                <a:gd name="connsiteX216" fmla="*/ 1296310 w 2082123"/>
                <a:gd name="connsiteY216" fmla="*/ 1173255 h 3259230"/>
                <a:gd name="connsiteX217" fmla="*/ 1291548 w 2082123"/>
                <a:gd name="connsiteY217" fmla="*/ 1158967 h 3259230"/>
                <a:gd name="connsiteX218" fmla="*/ 1286785 w 2082123"/>
                <a:gd name="connsiteY218" fmla="*/ 1144680 h 3259230"/>
                <a:gd name="connsiteX219" fmla="*/ 1277260 w 2082123"/>
                <a:gd name="connsiteY219" fmla="*/ 1111342 h 3259230"/>
                <a:gd name="connsiteX220" fmla="*/ 1262973 w 2082123"/>
                <a:gd name="connsiteY220" fmla="*/ 1101817 h 3259230"/>
                <a:gd name="connsiteX221" fmla="*/ 1239160 w 2082123"/>
                <a:gd name="connsiteY221" fmla="*/ 1106580 h 3259230"/>
                <a:gd name="connsiteX222" fmla="*/ 1162960 w 2082123"/>
                <a:gd name="connsiteY222" fmla="*/ 1097055 h 3259230"/>
                <a:gd name="connsiteX223" fmla="*/ 1153435 w 2082123"/>
                <a:gd name="connsiteY223" fmla="*/ 1068480 h 3259230"/>
                <a:gd name="connsiteX224" fmla="*/ 1158198 w 2082123"/>
                <a:gd name="connsiteY224" fmla="*/ 1006567 h 3259230"/>
                <a:gd name="connsiteX225" fmla="*/ 1167723 w 2082123"/>
                <a:gd name="connsiteY225" fmla="*/ 992280 h 3259230"/>
                <a:gd name="connsiteX226" fmla="*/ 1196298 w 2082123"/>
                <a:gd name="connsiteY226" fmla="*/ 968467 h 3259230"/>
                <a:gd name="connsiteX227" fmla="*/ 1210585 w 2082123"/>
                <a:gd name="connsiteY227" fmla="*/ 963705 h 3259230"/>
                <a:gd name="connsiteX228" fmla="*/ 1220110 w 2082123"/>
                <a:gd name="connsiteY228" fmla="*/ 949417 h 3259230"/>
                <a:gd name="connsiteX229" fmla="*/ 1248685 w 2082123"/>
                <a:gd name="connsiteY229" fmla="*/ 930367 h 3259230"/>
                <a:gd name="connsiteX230" fmla="*/ 1258210 w 2082123"/>
                <a:gd name="connsiteY230" fmla="*/ 901792 h 3259230"/>
                <a:gd name="connsiteX231" fmla="*/ 1262973 w 2082123"/>
                <a:gd name="connsiteY231" fmla="*/ 887505 h 3259230"/>
                <a:gd name="connsiteX232" fmla="*/ 1272498 w 2082123"/>
                <a:gd name="connsiteY232" fmla="*/ 873217 h 3259230"/>
                <a:gd name="connsiteX233" fmla="*/ 1267735 w 2082123"/>
                <a:gd name="connsiteY233" fmla="*/ 811305 h 3259230"/>
                <a:gd name="connsiteX234" fmla="*/ 1262973 w 2082123"/>
                <a:gd name="connsiteY234" fmla="*/ 797017 h 3259230"/>
                <a:gd name="connsiteX235" fmla="*/ 1248685 w 2082123"/>
                <a:gd name="connsiteY235" fmla="*/ 787492 h 3259230"/>
                <a:gd name="connsiteX236" fmla="*/ 1239160 w 2082123"/>
                <a:gd name="connsiteY236" fmla="*/ 758917 h 3259230"/>
                <a:gd name="connsiteX237" fmla="*/ 1234398 w 2082123"/>
                <a:gd name="connsiteY237" fmla="*/ 744630 h 3259230"/>
                <a:gd name="connsiteX238" fmla="*/ 1229635 w 2082123"/>
                <a:gd name="connsiteY238" fmla="*/ 725580 h 3259230"/>
                <a:gd name="connsiteX239" fmla="*/ 1224873 w 2082123"/>
                <a:gd name="connsiteY239" fmla="*/ 687480 h 3259230"/>
                <a:gd name="connsiteX240" fmla="*/ 1220110 w 2082123"/>
                <a:gd name="connsiteY240" fmla="*/ 673192 h 3259230"/>
                <a:gd name="connsiteX241" fmla="*/ 1210585 w 2082123"/>
                <a:gd name="connsiteY241" fmla="*/ 630330 h 3259230"/>
                <a:gd name="connsiteX242" fmla="*/ 1215348 w 2082123"/>
                <a:gd name="connsiteY242" fmla="*/ 596992 h 3259230"/>
                <a:gd name="connsiteX243" fmla="*/ 1220110 w 2082123"/>
                <a:gd name="connsiteY243" fmla="*/ 582705 h 3259230"/>
                <a:gd name="connsiteX244" fmla="*/ 1239160 w 2082123"/>
                <a:gd name="connsiteY244" fmla="*/ 577942 h 3259230"/>
                <a:gd name="connsiteX245" fmla="*/ 1262973 w 2082123"/>
                <a:gd name="connsiteY245" fmla="*/ 554130 h 3259230"/>
                <a:gd name="connsiteX246" fmla="*/ 1291548 w 2082123"/>
                <a:gd name="connsiteY246" fmla="*/ 525555 h 3259230"/>
                <a:gd name="connsiteX247" fmla="*/ 1296310 w 2082123"/>
                <a:gd name="connsiteY247" fmla="*/ 511267 h 3259230"/>
                <a:gd name="connsiteX248" fmla="*/ 1305835 w 2082123"/>
                <a:gd name="connsiteY248" fmla="*/ 496980 h 3259230"/>
                <a:gd name="connsiteX249" fmla="*/ 1310598 w 2082123"/>
                <a:gd name="connsiteY249" fmla="*/ 477930 h 3259230"/>
                <a:gd name="connsiteX250" fmla="*/ 1334410 w 2082123"/>
                <a:gd name="connsiteY250" fmla="*/ 411255 h 3259230"/>
                <a:gd name="connsiteX251" fmla="*/ 1343935 w 2082123"/>
                <a:gd name="connsiteY251" fmla="*/ 311242 h 3259230"/>
                <a:gd name="connsiteX252" fmla="*/ 1353460 w 2082123"/>
                <a:gd name="connsiteY252" fmla="*/ 268380 h 3259230"/>
                <a:gd name="connsiteX253" fmla="*/ 1358223 w 2082123"/>
                <a:gd name="connsiteY253" fmla="*/ 235042 h 3259230"/>
                <a:gd name="connsiteX254" fmla="*/ 1367748 w 2082123"/>
                <a:gd name="connsiteY254" fmla="*/ 206467 h 3259230"/>
                <a:gd name="connsiteX255" fmla="*/ 1372510 w 2082123"/>
                <a:gd name="connsiteY255" fmla="*/ 187417 h 3259230"/>
                <a:gd name="connsiteX256" fmla="*/ 1382035 w 2082123"/>
                <a:gd name="connsiteY256" fmla="*/ 92167 h 3259230"/>
                <a:gd name="connsiteX257" fmla="*/ 1405848 w 2082123"/>
                <a:gd name="connsiteY257" fmla="*/ 44542 h 3259230"/>
                <a:gd name="connsiteX258" fmla="*/ 1434423 w 2082123"/>
                <a:gd name="connsiteY258" fmla="*/ 20730 h 3259230"/>
                <a:gd name="connsiteX259" fmla="*/ 1462998 w 2082123"/>
                <a:gd name="connsiteY259" fmla="*/ 11205 h 3259230"/>
                <a:gd name="connsiteX260" fmla="*/ 1477285 w 2082123"/>
                <a:gd name="connsiteY260" fmla="*/ 6442 h 3259230"/>
                <a:gd name="connsiteX261" fmla="*/ 1491574 w 2082123"/>
                <a:gd name="connsiteY261" fmla="*/ 1680 h 3259230"/>
                <a:gd name="connsiteX262" fmla="*/ 1555530 w 2082123"/>
                <a:gd name="connsiteY262"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15037 w 2082123"/>
                <a:gd name="connsiteY172" fmla="*/ 1811430 h 3259230"/>
                <a:gd name="connsiteX173" fmla="*/ 5513 w 2082123"/>
                <a:gd name="connsiteY173" fmla="*/ 1773330 h 3259230"/>
                <a:gd name="connsiteX174" fmla="*/ 718 w 2082123"/>
                <a:gd name="connsiteY174" fmla="*/ 1744755 h 3259230"/>
                <a:gd name="connsiteX175" fmla="*/ 781 w 2082123"/>
                <a:gd name="connsiteY175" fmla="*/ 1716180 h 3259230"/>
                <a:gd name="connsiteX176" fmla="*/ 7911 w 2082123"/>
                <a:gd name="connsiteY176" fmla="*/ 1678079 h 3259230"/>
                <a:gd name="connsiteX177" fmla="*/ 19960 w 2082123"/>
                <a:gd name="connsiteY177" fmla="*/ 1649505 h 3259230"/>
                <a:gd name="connsiteX178" fmla="*/ 48535 w 2082123"/>
                <a:gd name="connsiteY178" fmla="*/ 1630455 h 3259230"/>
                <a:gd name="connsiteX179" fmla="*/ 67585 w 2082123"/>
                <a:gd name="connsiteY179" fmla="*/ 1616167 h 3259230"/>
                <a:gd name="connsiteX180" fmla="*/ 100923 w 2082123"/>
                <a:gd name="connsiteY180" fmla="*/ 1606642 h 3259230"/>
                <a:gd name="connsiteX181" fmla="*/ 143785 w 2082123"/>
                <a:gd name="connsiteY181" fmla="*/ 1597117 h 3259230"/>
                <a:gd name="connsiteX182" fmla="*/ 215223 w 2082123"/>
                <a:gd name="connsiteY182" fmla="*/ 1611405 h 3259230"/>
                <a:gd name="connsiteX183" fmla="*/ 229510 w 2082123"/>
                <a:gd name="connsiteY183" fmla="*/ 1620930 h 3259230"/>
                <a:gd name="connsiteX184" fmla="*/ 258085 w 2082123"/>
                <a:gd name="connsiteY184" fmla="*/ 1630455 h 3259230"/>
                <a:gd name="connsiteX185" fmla="*/ 434298 w 2082123"/>
                <a:gd name="connsiteY185" fmla="*/ 1620930 h 3259230"/>
                <a:gd name="connsiteX186" fmla="*/ 467635 w 2082123"/>
                <a:gd name="connsiteY186" fmla="*/ 1611405 h 3259230"/>
                <a:gd name="connsiteX187" fmla="*/ 486685 w 2082123"/>
                <a:gd name="connsiteY187" fmla="*/ 1606642 h 3259230"/>
                <a:gd name="connsiteX188" fmla="*/ 567648 w 2082123"/>
                <a:gd name="connsiteY188" fmla="*/ 1592355 h 3259230"/>
                <a:gd name="connsiteX189" fmla="*/ 629560 w 2082123"/>
                <a:gd name="connsiteY189" fmla="*/ 1582830 h 3259230"/>
                <a:gd name="connsiteX190" fmla="*/ 848635 w 2082123"/>
                <a:gd name="connsiteY190" fmla="*/ 1573305 h 3259230"/>
                <a:gd name="connsiteX191" fmla="*/ 877210 w 2082123"/>
                <a:gd name="connsiteY191" fmla="*/ 1559017 h 3259230"/>
                <a:gd name="connsiteX192" fmla="*/ 915310 w 2082123"/>
                <a:gd name="connsiteY192" fmla="*/ 1549492 h 3259230"/>
                <a:gd name="connsiteX193" fmla="*/ 981985 w 2082123"/>
                <a:gd name="connsiteY193" fmla="*/ 1554255 h 3259230"/>
                <a:gd name="connsiteX194" fmla="*/ 1005798 w 2082123"/>
                <a:gd name="connsiteY194" fmla="*/ 1559017 h 3259230"/>
                <a:gd name="connsiteX195" fmla="*/ 1058185 w 2082123"/>
                <a:gd name="connsiteY195" fmla="*/ 1563780 h 3259230"/>
                <a:gd name="connsiteX196" fmla="*/ 1096285 w 2082123"/>
                <a:gd name="connsiteY196" fmla="*/ 1554255 h 3259230"/>
                <a:gd name="connsiteX197" fmla="*/ 1148673 w 2082123"/>
                <a:gd name="connsiteY197" fmla="*/ 1539967 h 3259230"/>
                <a:gd name="connsiteX198" fmla="*/ 1215348 w 2082123"/>
                <a:gd name="connsiteY198" fmla="*/ 1535205 h 3259230"/>
                <a:gd name="connsiteX199" fmla="*/ 1262973 w 2082123"/>
                <a:gd name="connsiteY199" fmla="*/ 1530442 h 3259230"/>
                <a:gd name="connsiteX200" fmla="*/ 1277260 w 2082123"/>
                <a:gd name="connsiteY200" fmla="*/ 1525680 h 3259230"/>
                <a:gd name="connsiteX201" fmla="*/ 1282023 w 2082123"/>
                <a:gd name="connsiteY201" fmla="*/ 1511392 h 3259230"/>
                <a:gd name="connsiteX202" fmla="*/ 1291548 w 2082123"/>
                <a:gd name="connsiteY202" fmla="*/ 1497105 h 3259230"/>
                <a:gd name="connsiteX203" fmla="*/ 1320123 w 2082123"/>
                <a:gd name="connsiteY203" fmla="*/ 1473292 h 3259230"/>
                <a:gd name="connsiteX204" fmla="*/ 1329648 w 2082123"/>
                <a:gd name="connsiteY204" fmla="*/ 1459005 h 3259230"/>
                <a:gd name="connsiteX205" fmla="*/ 1358223 w 2082123"/>
                <a:gd name="connsiteY205" fmla="*/ 1439955 h 3259230"/>
                <a:gd name="connsiteX206" fmla="*/ 1386798 w 2082123"/>
                <a:gd name="connsiteY206" fmla="*/ 1430430 h 3259230"/>
                <a:gd name="connsiteX207" fmla="*/ 1415373 w 2082123"/>
                <a:gd name="connsiteY207" fmla="*/ 1406617 h 3259230"/>
                <a:gd name="connsiteX208" fmla="*/ 1424898 w 2082123"/>
                <a:gd name="connsiteY208" fmla="*/ 1378042 h 3259230"/>
                <a:gd name="connsiteX209" fmla="*/ 1405848 w 2082123"/>
                <a:gd name="connsiteY209" fmla="*/ 1325655 h 3259230"/>
                <a:gd name="connsiteX210" fmla="*/ 1377273 w 2082123"/>
                <a:gd name="connsiteY210" fmla="*/ 1301842 h 3259230"/>
                <a:gd name="connsiteX211" fmla="*/ 1367748 w 2082123"/>
                <a:gd name="connsiteY211" fmla="*/ 1287555 h 3259230"/>
                <a:gd name="connsiteX212" fmla="*/ 1353460 w 2082123"/>
                <a:gd name="connsiteY212" fmla="*/ 1268505 h 3259230"/>
                <a:gd name="connsiteX213" fmla="*/ 1334410 w 2082123"/>
                <a:gd name="connsiteY213" fmla="*/ 1239930 h 3259230"/>
                <a:gd name="connsiteX214" fmla="*/ 1320123 w 2082123"/>
                <a:gd name="connsiteY214" fmla="*/ 1230405 h 3259230"/>
                <a:gd name="connsiteX215" fmla="*/ 1305835 w 2082123"/>
                <a:gd name="connsiteY215" fmla="*/ 1201830 h 3259230"/>
                <a:gd name="connsiteX216" fmla="*/ 1296310 w 2082123"/>
                <a:gd name="connsiteY216" fmla="*/ 1173255 h 3259230"/>
                <a:gd name="connsiteX217" fmla="*/ 1291548 w 2082123"/>
                <a:gd name="connsiteY217" fmla="*/ 1158967 h 3259230"/>
                <a:gd name="connsiteX218" fmla="*/ 1286785 w 2082123"/>
                <a:gd name="connsiteY218" fmla="*/ 1144680 h 3259230"/>
                <a:gd name="connsiteX219" fmla="*/ 1277260 w 2082123"/>
                <a:gd name="connsiteY219" fmla="*/ 1111342 h 3259230"/>
                <a:gd name="connsiteX220" fmla="*/ 1262973 w 2082123"/>
                <a:gd name="connsiteY220" fmla="*/ 1101817 h 3259230"/>
                <a:gd name="connsiteX221" fmla="*/ 1239160 w 2082123"/>
                <a:gd name="connsiteY221" fmla="*/ 1106580 h 3259230"/>
                <a:gd name="connsiteX222" fmla="*/ 1162960 w 2082123"/>
                <a:gd name="connsiteY222" fmla="*/ 1097055 h 3259230"/>
                <a:gd name="connsiteX223" fmla="*/ 1153435 w 2082123"/>
                <a:gd name="connsiteY223" fmla="*/ 1068480 h 3259230"/>
                <a:gd name="connsiteX224" fmla="*/ 1158198 w 2082123"/>
                <a:gd name="connsiteY224" fmla="*/ 1006567 h 3259230"/>
                <a:gd name="connsiteX225" fmla="*/ 1167723 w 2082123"/>
                <a:gd name="connsiteY225" fmla="*/ 992280 h 3259230"/>
                <a:gd name="connsiteX226" fmla="*/ 1196298 w 2082123"/>
                <a:gd name="connsiteY226" fmla="*/ 968467 h 3259230"/>
                <a:gd name="connsiteX227" fmla="*/ 1210585 w 2082123"/>
                <a:gd name="connsiteY227" fmla="*/ 963705 h 3259230"/>
                <a:gd name="connsiteX228" fmla="*/ 1220110 w 2082123"/>
                <a:gd name="connsiteY228" fmla="*/ 949417 h 3259230"/>
                <a:gd name="connsiteX229" fmla="*/ 1248685 w 2082123"/>
                <a:gd name="connsiteY229" fmla="*/ 930367 h 3259230"/>
                <a:gd name="connsiteX230" fmla="*/ 1258210 w 2082123"/>
                <a:gd name="connsiteY230" fmla="*/ 901792 h 3259230"/>
                <a:gd name="connsiteX231" fmla="*/ 1262973 w 2082123"/>
                <a:gd name="connsiteY231" fmla="*/ 887505 h 3259230"/>
                <a:gd name="connsiteX232" fmla="*/ 1272498 w 2082123"/>
                <a:gd name="connsiteY232" fmla="*/ 873217 h 3259230"/>
                <a:gd name="connsiteX233" fmla="*/ 1267735 w 2082123"/>
                <a:gd name="connsiteY233" fmla="*/ 811305 h 3259230"/>
                <a:gd name="connsiteX234" fmla="*/ 1262973 w 2082123"/>
                <a:gd name="connsiteY234" fmla="*/ 797017 h 3259230"/>
                <a:gd name="connsiteX235" fmla="*/ 1248685 w 2082123"/>
                <a:gd name="connsiteY235" fmla="*/ 787492 h 3259230"/>
                <a:gd name="connsiteX236" fmla="*/ 1239160 w 2082123"/>
                <a:gd name="connsiteY236" fmla="*/ 758917 h 3259230"/>
                <a:gd name="connsiteX237" fmla="*/ 1234398 w 2082123"/>
                <a:gd name="connsiteY237" fmla="*/ 744630 h 3259230"/>
                <a:gd name="connsiteX238" fmla="*/ 1229635 w 2082123"/>
                <a:gd name="connsiteY238" fmla="*/ 725580 h 3259230"/>
                <a:gd name="connsiteX239" fmla="*/ 1224873 w 2082123"/>
                <a:gd name="connsiteY239" fmla="*/ 687480 h 3259230"/>
                <a:gd name="connsiteX240" fmla="*/ 1220110 w 2082123"/>
                <a:gd name="connsiteY240" fmla="*/ 673192 h 3259230"/>
                <a:gd name="connsiteX241" fmla="*/ 1210585 w 2082123"/>
                <a:gd name="connsiteY241" fmla="*/ 630330 h 3259230"/>
                <a:gd name="connsiteX242" fmla="*/ 1215348 w 2082123"/>
                <a:gd name="connsiteY242" fmla="*/ 596992 h 3259230"/>
                <a:gd name="connsiteX243" fmla="*/ 1220110 w 2082123"/>
                <a:gd name="connsiteY243" fmla="*/ 582705 h 3259230"/>
                <a:gd name="connsiteX244" fmla="*/ 1239160 w 2082123"/>
                <a:gd name="connsiteY244" fmla="*/ 577942 h 3259230"/>
                <a:gd name="connsiteX245" fmla="*/ 1262973 w 2082123"/>
                <a:gd name="connsiteY245" fmla="*/ 554130 h 3259230"/>
                <a:gd name="connsiteX246" fmla="*/ 1291548 w 2082123"/>
                <a:gd name="connsiteY246" fmla="*/ 525555 h 3259230"/>
                <a:gd name="connsiteX247" fmla="*/ 1296310 w 2082123"/>
                <a:gd name="connsiteY247" fmla="*/ 511267 h 3259230"/>
                <a:gd name="connsiteX248" fmla="*/ 1305835 w 2082123"/>
                <a:gd name="connsiteY248" fmla="*/ 496980 h 3259230"/>
                <a:gd name="connsiteX249" fmla="*/ 1310598 w 2082123"/>
                <a:gd name="connsiteY249" fmla="*/ 477930 h 3259230"/>
                <a:gd name="connsiteX250" fmla="*/ 1334410 w 2082123"/>
                <a:gd name="connsiteY250" fmla="*/ 411255 h 3259230"/>
                <a:gd name="connsiteX251" fmla="*/ 1343935 w 2082123"/>
                <a:gd name="connsiteY251" fmla="*/ 311242 h 3259230"/>
                <a:gd name="connsiteX252" fmla="*/ 1353460 w 2082123"/>
                <a:gd name="connsiteY252" fmla="*/ 268380 h 3259230"/>
                <a:gd name="connsiteX253" fmla="*/ 1358223 w 2082123"/>
                <a:gd name="connsiteY253" fmla="*/ 235042 h 3259230"/>
                <a:gd name="connsiteX254" fmla="*/ 1367748 w 2082123"/>
                <a:gd name="connsiteY254" fmla="*/ 206467 h 3259230"/>
                <a:gd name="connsiteX255" fmla="*/ 1372510 w 2082123"/>
                <a:gd name="connsiteY255" fmla="*/ 187417 h 3259230"/>
                <a:gd name="connsiteX256" fmla="*/ 1382035 w 2082123"/>
                <a:gd name="connsiteY256" fmla="*/ 92167 h 3259230"/>
                <a:gd name="connsiteX257" fmla="*/ 1405848 w 2082123"/>
                <a:gd name="connsiteY257" fmla="*/ 44542 h 3259230"/>
                <a:gd name="connsiteX258" fmla="*/ 1434423 w 2082123"/>
                <a:gd name="connsiteY258" fmla="*/ 20730 h 3259230"/>
                <a:gd name="connsiteX259" fmla="*/ 1462998 w 2082123"/>
                <a:gd name="connsiteY259" fmla="*/ 11205 h 3259230"/>
                <a:gd name="connsiteX260" fmla="*/ 1477285 w 2082123"/>
                <a:gd name="connsiteY260" fmla="*/ 6442 h 3259230"/>
                <a:gd name="connsiteX261" fmla="*/ 1491574 w 2082123"/>
                <a:gd name="connsiteY261" fmla="*/ 1680 h 3259230"/>
                <a:gd name="connsiteX262" fmla="*/ 1555530 w 2082123"/>
                <a:gd name="connsiteY262"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15037 w 2082123"/>
                <a:gd name="connsiteY172" fmla="*/ 1811430 h 3259230"/>
                <a:gd name="connsiteX173" fmla="*/ 5513 w 2082123"/>
                <a:gd name="connsiteY173" fmla="*/ 1773330 h 3259230"/>
                <a:gd name="connsiteX174" fmla="*/ 718 w 2082123"/>
                <a:gd name="connsiteY174" fmla="*/ 1744755 h 3259230"/>
                <a:gd name="connsiteX175" fmla="*/ 781 w 2082123"/>
                <a:gd name="connsiteY175" fmla="*/ 1716180 h 3259230"/>
                <a:gd name="connsiteX176" fmla="*/ 7911 w 2082123"/>
                <a:gd name="connsiteY176" fmla="*/ 1678079 h 3259230"/>
                <a:gd name="connsiteX177" fmla="*/ 19960 w 2082123"/>
                <a:gd name="connsiteY177" fmla="*/ 1649505 h 3259230"/>
                <a:gd name="connsiteX178" fmla="*/ 48535 w 2082123"/>
                <a:gd name="connsiteY178" fmla="*/ 1630455 h 3259230"/>
                <a:gd name="connsiteX179" fmla="*/ 67585 w 2082123"/>
                <a:gd name="connsiteY179" fmla="*/ 1616167 h 3259230"/>
                <a:gd name="connsiteX180" fmla="*/ 100923 w 2082123"/>
                <a:gd name="connsiteY180" fmla="*/ 1606642 h 3259230"/>
                <a:gd name="connsiteX181" fmla="*/ 143785 w 2082123"/>
                <a:gd name="connsiteY181" fmla="*/ 1597117 h 3259230"/>
                <a:gd name="connsiteX182" fmla="*/ 215223 w 2082123"/>
                <a:gd name="connsiteY182" fmla="*/ 1611405 h 3259230"/>
                <a:gd name="connsiteX183" fmla="*/ 229510 w 2082123"/>
                <a:gd name="connsiteY183" fmla="*/ 1620930 h 3259230"/>
                <a:gd name="connsiteX184" fmla="*/ 258085 w 2082123"/>
                <a:gd name="connsiteY184" fmla="*/ 1630455 h 3259230"/>
                <a:gd name="connsiteX185" fmla="*/ 434298 w 2082123"/>
                <a:gd name="connsiteY185" fmla="*/ 1620930 h 3259230"/>
                <a:gd name="connsiteX186" fmla="*/ 467635 w 2082123"/>
                <a:gd name="connsiteY186" fmla="*/ 1611405 h 3259230"/>
                <a:gd name="connsiteX187" fmla="*/ 486685 w 2082123"/>
                <a:gd name="connsiteY187" fmla="*/ 1606642 h 3259230"/>
                <a:gd name="connsiteX188" fmla="*/ 567648 w 2082123"/>
                <a:gd name="connsiteY188" fmla="*/ 1592355 h 3259230"/>
                <a:gd name="connsiteX189" fmla="*/ 629560 w 2082123"/>
                <a:gd name="connsiteY189" fmla="*/ 1582830 h 3259230"/>
                <a:gd name="connsiteX190" fmla="*/ 848635 w 2082123"/>
                <a:gd name="connsiteY190" fmla="*/ 1573305 h 3259230"/>
                <a:gd name="connsiteX191" fmla="*/ 877210 w 2082123"/>
                <a:gd name="connsiteY191" fmla="*/ 1559017 h 3259230"/>
                <a:gd name="connsiteX192" fmla="*/ 915310 w 2082123"/>
                <a:gd name="connsiteY192" fmla="*/ 1549492 h 3259230"/>
                <a:gd name="connsiteX193" fmla="*/ 981985 w 2082123"/>
                <a:gd name="connsiteY193" fmla="*/ 1554255 h 3259230"/>
                <a:gd name="connsiteX194" fmla="*/ 1005798 w 2082123"/>
                <a:gd name="connsiteY194" fmla="*/ 1559017 h 3259230"/>
                <a:gd name="connsiteX195" fmla="*/ 1058185 w 2082123"/>
                <a:gd name="connsiteY195" fmla="*/ 1563780 h 3259230"/>
                <a:gd name="connsiteX196" fmla="*/ 1096285 w 2082123"/>
                <a:gd name="connsiteY196" fmla="*/ 1554255 h 3259230"/>
                <a:gd name="connsiteX197" fmla="*/ 1148673 w 2082123"/>
                <a:gd name="connsiteY197" fmla="*/ 1539967 h 3259230"/>
                <a:gd name="connsiteX198" fmla="*/ 1215348 w 2082123"/>
                <a:gd name="connsiteY198" fmla="*/ 1535205 h 3259230"/>
                <a:gd name="connsiteX199" fmla="*/ 1262973 w 2082123"/>
                <a:gd name="connsiteY199" fmla="*/ 1530442 h 3259230"/>
                <a:gd name="connsiteX200" fmla="*/ 1277260 w 2082123"/>
                <a:gd name="connsiteY200" fmla="*/ 1525680 h 3259230"/>
                <a:gd name="connsiteX201" fmla="*/ 1282023 w 2082123"/>
                <a:gd name="connsiteY201" fmla="*/ 1511392 h 3259230"/>
                <a:gd name="connsiteX202" fmla="*/ 1291548 w 2082123"/>
                <a:gd name="connsiteY202" fmla="*/ 1497105 h 3259230"/>
                <a:gd name="connsiteX203" fmla="*/ 1320123 w 2082123"/>
                <a:gd name="connsiteY203" fmla="*/ 1473292 h 3259230"/>
                <a:gd name="connsiteX204" fmla="*/ 1329648 w 2082123"/>
                <a:gd name="connsiteY204" fmla="*/ 1459005 h 3259230"/>
                <a:gd name="connsiteX205" fmla="*/ 1358223 w 2082123"/>
                <a:gd name="connsiteY205" fmla="*/ 1439955 h 3259230"/>
                <a:gd name="connsiteX206" fmla="*/ 1386798 w 2082123"/>
                <a:gd name="connsiteY206" fmla="*/ 1430430 h 3259230"/>
                <a:gd name="connsiteX207" fmla="*/ 1415373 w 2082123"/>
                <a:gd name="connsiteY207" fmla="*/ 1406617 h 3259230"/>
                <a:gd name="connsiteX208" fmla="*/ 1424898 w 2082123"/>
                <a:gd name="connsiteY208" fmla="*/ 1378042 h 3259230"/>
                <a:gd name="connsiteX209" fmla="*/ 1405848 w 2082123"/>
                <a:gd name="connsiteY209" fmla="*/ 1325655 h 3259230"/>
                <a:gd name="connsiteX210" fmla="*/ 1377273 w 2082123"/>
                <a:gd name="connsiteY210" fmla="*/ 1301842 h 3259230"/>
                <a:gd name="connsiteX211" fmla="*/ 1367748 w 2082123"/>
                <a:gd name="connsiteY211" fmla="*/ 1287555 h 3259230"/>
                <a:gd name="connsiteX212" fmla="*/ 1353460 w 2082123"/>
                <a:gd name="connsiteY212" fmla="*/ 1268505 h 3259230"/>
                <a:gd name="connsiteX213" fmla="*/ 1334410 w 2082123"/>
                <a:gd name="connsiteY213" fmla="*/ 1239930 h 3259230"/>
                <a:gd name="connsiteX214" fmla="*/ 1320123 w 2082123"/>
                <a:gd name="connsiteY214" fmla="*/ 1230405 h 3259230"/>
                <a:gd name="connsiteX215" fmla="*/ 1305835 w 2082123"/>
                <a:gd name="connsiteY215" fmla="*/ 1201830 h 3259230"/>
                <a:gd name="connsiteX216" fmla="*/ 1296310 w 2082123"/>
                <a:gd name="connsiteY216" fmla="*/ 1173255 h 3259230"/>
                <a:gd name="connsiteX217" fmla="*/ 1291548 w 2082123"/>
                <a:gd name="connsiteY217" fmla="*/ 1158967 h 3259230"/>
                <a:gd name="connsiteX218" fmla="*/ 1286785 w 2082123"/>
                <a:gd name="connsiteY218" fmla="*/ 1144680 h 3259230"/>
                <a:gd name="connsiteX219" fmla="*/ 1277260 w 2082123"/>
                <a:gd name="connsiteY219" fmla="*/ 1111342 h 3259230"/>
                <a:gd name="connsiteX220" fmla="*/ 1262973 w 2082123"/>
                <a:gd name="connsiteY220" fmla="*/ 1101817 h 3259230"/>
                <a:gd name="connsiteX221" fmla="*/ 1239160 w 2082123"/>
                <a:gd name="connsiteY221" fmla="*/ 1106580 h 3259230"/>
                <a:gd name="connsiteX222" fmla="*/ 1162960 w 2082123"/>
                <a:gd name="connsiteY222" fmla="*/ 1097055 h 3259230"/>
                <a:gd name="connsiteX223" fmla="*/ 1153435 w 2082123"/>
                <a:gd name="connsiteY223" fmla="*/ 1068480 h 3259230"/>
                <a:gd name="connsiteX224" fmla="*/ 1158198 w 2082123"/>
                <a:gd name="connsiteY224" fmla="*/ 1006567 h 3259230"/>
                <a:gd name="connsiteX225" fmla="*/ 1167723 w 2082123"/>
                <a:gd name="connsiteY225" fmla="*/ 992280 h 3259230"/>
                <a:gd name="connsiteX226" fmla="*/ 1196298 w 2082123"/>
                <a:gd name="connsiteY226" fmla="*/ 968467 h 3259230"/>
                <a:gd name="connsiteX227" fmla="*/ 1210585 w 2082123"/>
                <a:gd name="connsiteY227" fmla="*/ 963705 h 3259230"/>
                <a:gd name="connsiteX228" fmla="*/ 1220110 w 2082123"/>
                <a:gd name="connsiteY228" fmla="*/ 949417 h 3259230"/>
                <a:gd name="connsiteX229" fmla="*/ 1248685 w 2082123"/>
                <a:gd name="connsiteY229" fmla="*/ 930367 h 3259230"/>
                <a:gd name="connsiteX230" fmla="*/ 1258210 w 2082123"/>
                <a:gd name="connsiteY230" fmla="*/ 901792 h 3259230"/>
                <a:gd name="connsiteX231" fmla="*/ 1262973 w 2082123"/>
                <a:gd name="connsiteY231" fmla="*/ 887505 h 3259230"/>
                <a:gd name="connsiteX232" fmla="*/ 1272498 w 2082123"/>
                <a:gd name="connsiteY232" fmla="*/ 873217 h 3259230"/>
                <a:gd name="connsiteX233" fmla="*/ 1267735 w 2082123"/>
                <a:gd name="connsiteY233" fmla="*/ 811305 h 3259230"/>
                <a:gd name="connsiteX234" fmla="*/ 1262973 w 2082123"/>
                <a:gd name="connsiteY234" fmla="*/ 797017 h 3259230"/>
                <a:gd name="connsiteX235" fmla="*/ 1248685 w 2082123"/>
                <a:gd name="connsiteY235" fmla="*/ 787492 h 3259230"/>
                <a:gd name="connsiteX236" fmla="*/ 1239160 w 2082123"/>
                <a:gd name="connsiteY236" fmla="*/ 758917 h 3259230"/>
                <a:gd name="connsiteX237" fmla="*/ 1234398 w 2082123"/>
                <a:gd name="connsiteY237" fmla="*/ 744630 h 3259230"/>
                <a:gd name="connsiteX238" fmla="*/ 1229635 w 2082123"/>
                <a:gd name="connsiteY238" fmla="*/ 725580 h 3259230"/>
                <a:gd name="connsiteX239" fmla="*/ 1224873 w 2082123"/>
                <a:gd name="connsiteY239" fmla="*/ 687480 h 3259230"/>
                <a:gd name="connsiteX240" fmla="*/ 1220110 w 2082123"/>
                <a:gd name="connsiteY240" fmla="*/ 673192 h 3259230"/>
                <a:gd name="connsiteX241" fmla="*/ 1210585 w 2082123"/>
                <a:gd name="connsiteY241" fmla="*/ 630330 h 3259230"/>
                <a:gd name="connsiteX242" fmla="*/ 1215348 w 2082123"/>
                <a:gd name="connsiteY242" fmla="*/ 596992 h 3259230"/>
                <a:gd name="connsiteX243" fmla="*/ 1220110 w 2082123"/>
                <a:gd name="connsiteY243" fmla="*/ 582705 h 3259230"/>
                <a:gd name="connsiteX244" fmla="*/ 1239160 w 2082123"/>
                <a:gd name="connsiteY244" fmla="*/ 577942 h 3259230"/>
                <a:gd name="connsiteX245" fmla="*/ 1262973 w 2082123"/>
                <a:gd name="connsiteY245" fmla="*/ 554130 h 3259230"/>
                <a:gd name="connsiteX246" fmla="*/ 1291548 w 2082123"/>
                <a:gd name="connsiteY246" fmla="*/ 525555 h 3259230"/>
                <a:gd name="connsiteX247" fmla="*/ 1296310 w 2082123"/>
                <a:gd name="connsiteY247" fmla="*/ 511267 h 3259230"/>
                <a:gd name="connsiteX248" fmla="*/ 1305835 w 2082123"/>
                <a:gd name="connsiteY248" fmla="*/ 496980 h 3259230"/>
                <a:gd name="connsiteX249" fmla="*/ 1310598 w 2082123"/>
                <a:gd name="connsiteY249" fmla="*/ 477930 h 3259230"/>
                <a:gd name="connsiteX250" fmla="*/ 1334410 w 2082123"/>
                <a:gd name="connsiteY250" fmla="*/ 411255 h 3259230"/>
                <a:gd name="connsiteX251" fmla="*/ 1343935 w 2082123"/>
                <a:gd name="connsiteY251" fmla="*/ 311242 h 3259230"/>
                <a:gd name="connsiteX252" fmla="*/ 1353460 w 2082123"/>
                <a:gd name="connsiteY252" fmla="*/ 268380 h 3259230"/>
                <a:gd name="connsiteX253" fmla="*/ 1358223 w 2082123"/>
                <a:gd name="connsiteY253" fmla="*/ 235042 h 3259230"/>
                <a:gd name="connsiteX254" fmla="*/ 1367748 w 2082123"/>
                <a:gd name="connsiteY254" fmla="*/ 206467 h 3259230"/>
                <a:gd name="connsiteX255" fmla="*/ 1372510 w 2082123"/>
                <a:gd name="connsiteY255" fmla="*/ 187417 h 3259230"/>
                <a:gd name="connsiteX256" fmla="*/ 1382035 w 2082123"/>
                <a:gd name="connsiteY256" fmla="*/ 92167 h 3259230"/>
                <a:gd name="connsiteX257" fmla="*/ 1405848 w 2082123"/>
                <a:gd name="connsiteY257" fmla="*/ 44542 h 3259230"/>
                <a:gd name="connsiteX258" fmla="*/ 1434423 w 2082123"/>
                <a:gd name="connsiteY258" fmla="*/ 20730 h 3259230"/>
                <a:gd name="connsiteX259" fmla="*/ 1462998 w 2082123"/>
                <a:gd name="connsiteY259" fmla="*/ 11205 h 3259230"/>
                <a:gd name="connsiteX260" fmla="*/ 1477285 w 2082123"/>
                <a:gd name="connsiteY260" fmla="*/ 6442 h 3259230"/>
                <a:gd name="connsiteX261" fmla="*/ 1491574 w 2082123"/>
                <a:gd name="connsiteY261" fmla="*/ 1680 h 3259230"/>
                <a:gd name="connsiteX262" fmla="*/ 1555530 w 2082123"/>
                <a:gd name="connsiteY262"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15037 w 2082123"/>
                <a:gd name="connsiteY172" fmla="*/ 1811430 h 3259230"/>
                <a:gd name="connsiteX173" fmla="*/ 5513 w 2082123"/>
                <a:gd name="connsiteY173" fmla="*/ 1773330 h 3259230"/>
                <a:gd name="connsiteX174" fmla="*/ 718 w 2082123"/>
                <a:gd name="connsiteY174" fmla="*/ 1744755 h 3259230"/>
                <a:gd name="connsiteX175" fmla="*/ 781 w 2082123"/>
                <a:gd name="connsiteY175" fmla="*/ 1716180 h 3259230"/>
                <a:gd name="connsiteX176" fmla="*/ 7911 w 2082123"/>
                <a:gd name="connsiteY176" fmla="*/ 1678079 h 3259230"/>
                <a:gd name="connsiteX177" fmla="*/ 19960 w 2082123"/>
                <a:gd name="connsiteY177" fmla="*/ 1649505 h 3259230"/>
                <a:gd name="connsiteX178" fmla="*/ 48535 w 2082123"/>
                <a:gd name="connsiteY178" fmla="*/ 1630455 h 3259230"/>
                <a:gd name="connsiteX179" fmla="*/ 67585 w 2082123"/>
                <a:gd name="connsiteY179" fmla="*/ 1616167 h 3259230"/>
                <a:gd name="connsiteX180" fmla="*/ 100923 w 2082123"/>
                <a:gd name="connsiteY180" fmla="*/ 1606642 h 3259230"/>
                <a:gd name="connsiteX181" fmla="*/ 143785 w 2082123"/>
                <a:gd name="connsiteY181" fmla="*/ 1597117 h 3259230"/>
                <a:gd name="connsiteX182" fmla="*/ 215223 w 2082123"/>
                <a:gd name="connsiteY182" fmla="*/ 1611405 h 3259230"/>
                <a:gd name="connsiteX183" fmla="*/ 229510 w 2082123"/>
                <a:gd name="connsiteY183" fmla="*/ 1620930 h 3259230"/>
                <a:gd name="connsiteX184" fmla="*/ 258085 w 2082123"/>
                <a:gd name="connsiteY184" fmla="*/ 1630455 h 3259230"/>
                <a:gd name="connsiteX185" fmla="*/ 434298 w 2082123"/>
                <a:gd name="connsiteY185" fmla="*/ 1620930 h 3259230"/>
                <a:gd name="connsiteX186" fmla="*/ 467635 w 2082123"/>
                <a:gd name="connsiteY186" fmla="*/ 1611405 h 3259230"/>
                <a:gd name="connsiteX187" fmla="*/ 486685 w 2082123"/>
                <a:gd name="connsiteY187" fmla="*/ 1606642 h 3259230"/>
                <a:gd name="connsiteX188" fmla="*/ 567648 w 2082123"/>
                <a:gd name="connsiteY188" fmla="*/ 1592355 h 3259230"/>
                <a:gd name="connsiteX189" fmla="*/ 629560 w 2082123"/>
                <a:gd name="connsiteY189" fmla="*/ 1582830 h 3259230"/>
                <a:gd name="connsiteX190" fmla="*/ 848635 w 2082123"/>
                <a:gd name="connsiteY190" fmla="*/ 1573305 h 3259230"/>
                <a:gd name="connsiteX191" fmla="*/ 877210 w 2082123"/>
                <a:gd name="connsiteY191" fmla="*/ 1559017 h 3259230"/>
                <a:gd name="connsiteX192" fmla="*/ 915310 w 2082123"/>
                <a:gd name="connsiteY192" fmla="*/ 1549492 h 3259230"/>
                <a:gd name="connsiteX193" fmla="*/ 981985 w 2082123"/>
                <a:gd name="connsiteY193" fmla="*/ 1554255 h 3259230"/>
                <a:gd name="connsiteX194" fmla="*/ 1005798 w 2082123"/>
                <a:gd name="connsiteY194" fmla="*/ 1559017 h 3259230"/>
                <a:gd name="connsiteX195" fmla="*/ 1058185 w 2082123"/>
                <a:gd name="connsiteY195" fmla="*/ 1563780 h 3259230"/>
                <a:gd name="connsiteX196" fmla="*/ 1096285 w 2082123"/>
                <a:gd name="connsiteY196" fmla="*/ 1554255 h 3259230"/>
                <a:gd name="connsiteX197" fmla="*/ 1148673 w 2082123"/>
                <a:gd name="connsiteY197" fmla="*/ 1539967 h 3259230"/>
                <a:gd name="connsiteX198" fmla="*/ 1215348 w 2082123"/>
                <a:gd name="connsiteY198" fmla="*/ 1535205 h 3259230"/>
                <a:gd name="connsiteX199" fmla="*/ 1262973 w 2082123"/>
                <a:gd name="connsiteY199" fmla="*/ 1530442 h 3259230"/>
                <a:gd name="connsiteX200" fmla="*/ 1277260 w 2082123"/>
                <a:gd name="connsiteY200" fmla="*/ 1525680 h 3259230"/>
                <a:gd name="connsiteX201" fmla="*/ 1282023 w 2082123"/>
                <a:gd name="connsiteY201" fmla="*/ 1511392 h 3259230"/>
                <a:gd name="connsiteX202" fmla="*/ 1291548 w 2082123"/>
                <a:gd name="connsiteY202" fmla="*/ 1497105 h 3259230"/>
                <a:gd name="connsiteX203" fmla="*/ 1320123 w 2082123"/>
                <a:gd name="connsiteY203" fmla="*/ 1473292 h 3259230"/>
                <a:gd name="connsiteX204" fmla="*/ 1329648 w 2082123"/>
                <a:gd name="connsiteY204" fmla="*/ 1459005 h 3259230"/>
                <a:gd name="connsiteX205" fmla="*/ 1358223 w 2082123"/>
                <a:gd name="connsiteY205" fmla="*/ 1439955 h 3259230"/>
                <a:gd name="connsiteX206" fmla="*/ 1386798 w 2082123"/>
                <a:gd name="connsiteY206" fmla="*/ 1430430 h 3259230"/>
                <a:gd name="connsiteX207" fmla="*/ 1415373 w 2082123"/>
                <a:gd name="connsiteY207" fmla="*/ 1406617 h 3259230"/>
                <a:gd name="connsiteX208" fmla="*/ 1424898 w 2082123"/>
                <a:gd name="connsiteY208" fmla="*/ 1378042 h 3259230"/>
                <a:gd name="connsiteX209" fmla="*/ 1405848 w 2082123"/>
                <a:gd name="connsiteY209" fmla="*/ 1325655 h 3259230"/>
                <a:gd name="connsiteX210" fmla="*/ 1377273 w 2082123"/>
                <a:gd name="connsiteY210" fmla="*/ 1301842 h 3259230"/>
                <a:gd name="connsiteX211" fmla="*/ 1367748 w 2082123"/>
                <a:gd name="connsiteY211" fmla="*/ 1287555 h 3259230"/>
                <a:gd name="connsiteX212" fmla="*/ 1353460 w 2082123"/>
                <a:gd name="connsiteY212" fmla="*/ 1268505 h 3259230"/>
                <a:gd name="connsiteX213" fmla="*/ 1334410 w 2082123"/>
                <a:gd name="connsiteY213" fmla="*/ 1239930 h 3259230"/>
                <a:gd name="connsiteX214" fmla="*/ 1320123 w 2082123"/>
                <a:gd name="connsiteY214" fmla="*/ 1230405 h 3259230"/>
                <a:gd name="connsiteX215" fmla="*/ 1305835 w 2082123"/>
                <a:gd name="connsiteY215" fmla="*/ 1201830 h 3259230"/>
                <a:gd name="connsiteX216" fmla="*/ 1296310 w 2082123"/>
                <a:gd name="connsiteY216" fmla="*/ 1173255 h 3259230"/>
                <a:gd name="connsiteX217" fmla="*/ 1291548 w 2082123"/>
                <a:gd name="connsiteY217" fmla="*/ 1158967 h 3259230"/>
                <a:gd name="connsiteX218" fmla="*/ 1286785 w 2082123"/>
                <a:gd name="connsiteY218" fmla="*/ 1144680 h 3259230"/>
                <a:gd name="connsiteX219" fmla="*/ 1277260 w 2082123"/>
                <a:gd name="connsiteY219" fmla="*/ 1111342 h 3259230"/>
                <a:gd name="connsiteX220" fmla="*/ 1262973 w 2082123"/>
                <a:gd name="connsiteY220" fmla="*/ 1101817 h 3259230"/>
                <a:gd name="connsiteX221" fmla="*/ 1239160 w 2082123"/>
                <a:gd name="connsiteY221" fmla="*/ 1106580 h 3259230"/>
                <a:gd name="connsiteX222" fmla="*/ 1162960 w 2082123"/>
                <a:gd name="connsiteY222" fmla="*/ 1097055 h 3259230"/>
                <a:gd name="connsiteX223" fmla="*/ 1153435 w 2082123"/>
                <a:gd name="connsiteY223" fmla="*/ 1068480 h 3259230"/>
                <a:gd name="connsiteX224" fmla="*/ 1158198 w 2082123"/>
                <a:gd name="connsiteY224" fmla="*/ 1006567 h 3259230"/>
                <a:gd name="connsiteX225" fmla="*/ 1167723 w 2082123"/>
                <a:gd name="connsiteY225" fmla="*/ 992280 h 3259230"/>
                <a:gd name="connsiteX226" fmla="*/ 1196298 w 2082123"/>
                <a:gd name="connsiteY226" fmla="*/ 968467 h 3259230"/>
                <a:gd name="connsiteX227" fmla="*/ 1210585 w 2082123"/>
                <a:gd name="connsiteY227" fmla="*/ 963705 h 3259230"/>
                <a:gd name="connsiteX228" fmla="*/ 1220110 w 2082123"/>
                <a:gd name="connsiteY228" fmla="*/ 949417 h 3259230"/>
                <a:gd name="connsiteX229" fmla="*/ 1248685 w 2082123"/>
                <a:gd name="connsiteY229" fmla="*/ 930367 h 3259230"/>
                <a:gd name="connsiteX230" fmla="*/ 1258210 w 2082123"/>
                <a:gd name="connsiteY230" fmla="*/ 901792 h 3259230"/>
                <a:gd name="connsiteX231" fmla="*/ 1262973 w 2082123"/>
                <a:gd name="connsiteY231" fmla="*/ 887505 h 3259230"/>
                <a:gd name="connsiteX232" fmla="*/ 1272498 w 2082123"/>
                <a:gd name="connsiteY232" fmla="*/ 873217 h 3259230"/>
                <a:gd name="connsiteX233" fmla="*/ 1267735 w 2082123"/>
                <a:gd name="connsiteY233" fmla="*/ 811305 h 3259230"/>
                <a:gd name="connsiteX234" fmla="*/ 1262973 w 2082123"/>
                <a:gd name="connsiteY234" fmla="*/ 797017 h 3259230"/>
                <a:gd name="connsiteX235" fmla="*/ 1248685 w 2082123"/>
                <a:gd name="connsiteY235" fmla="*/ 787492 h 3259230"/>
                <a:gd name="connsiteX236" fmla="*/ 1239160 w 2082123"/>
                <a:gd name="connsiteY236" fmla="*/ 758917 h 3259230"/>
                <a:gd name="connsiteX237" fmla="*/ 1234398 w 2082123"/>
                <a:gd name="connsiteY237" fmla="*/ 744630 h 3259230"/>
                <a:gd name="connsiteX238" fmla="*/ 1229635 w 2082123"/>
                <a:gd name="connsiteY238" fmla="*/ 725580 h 3259230"/>
                <a:gd name="connsiteX239" fmla="*/ 1224873 w 2082123"/>
                <a:gd name="connsiteY239" fmla="*/ 687480 h 3259230"/>
                <a:gd name="connsiteX240" fmla="*/ 1220110 w 2082123"/>
                <a:gd name="connsiteY240" fmla="*/ 673192 h 3259230"/>
                <a:gd name="connsiteX241" fmla="*/ 1210585 w 2082123"/>
                <a:gd name="connsiteY241" fmla="*/ 630330 h 3259230"/>
                <a:gd name="connsiteX242" fmla="*/ 1215348 w 2082123"/>
                <a:gd name="connsiteY242" fmla="*/ 596992 h 3259230"/>
                <a:gd name="connsiteX243" fmla="*/ 1220110 w 2082123"/>
                <a:gd name="connsiteY243" fmla="*/ 582705 h 3259230"/>
                <a:gd name="connsiteX244" fmla="*/ 1239160 w 2082123"/>
                <a:gd name="connsiteY244" fmla="*/ 577942 h 3259230"/>
                <a:gd name="connsiteX245" fmla="*/ 1262973 w 2082123"/>
                <a:gd name="connsiteY245" fmla="*/ 554130 h 3259230"/>
                <a:gd name="connsiteX246" fmla="*/ 1291548 w 2082123"/>
                <a:gd name="connsiteY246" fmla="*/ 525555 h 3259230"/>
                <a:gd name="connsiteX247" fmla="*/ 1296310 w 2082123"/>
                <a:gd name="connsiteY247" fmla="*/ 511267 h 3259230"/>
                <a:gd name="connsiteX248" fmla="*/ 1305835 w 2082123"/>
                <a:gd name="connsiteY248" fmla="*/ 496980 h 3259230"/>
                <a:gd name="connsiteX249" fmla="*/ 1310598 w 2082123"/>
                <a:gd name="connsiteY249" fmla="*/ 477930 h 3259230"/>
                <a:gd name="connsiteX250" fmla="*/ 1334410 w 2082123"/>
                <a:gd name="connsiteY250" fmla="*/ 411255 h 3259230"/>
                <a:gd name="connsiteX251" fmla="*/ 1343935 w 2082123"/>
                <a:gd name="connsiteY251" fmla="*/ 311242 h 3259230"/>
                <a:gd name="connsiteX252" fmla="*/ 1353460 w 2082123"/>
                <a:gd name="connsiteY252" fmla="*/ 268380 h 3259230"/>
                <a:gd name="connsiteX253" fmla="*/ 1358223 w 2082123"/>
                <a:gd name="connsiteY253" fmla="*/ 235042 h 3259230"/>
                <a:gd name="connsiteX254" fmla="*/ 1367748 w 2082123"/>
                <a:gd name="connsiteY254" fmla="*/ 206467 h 3259230"/>
                <a:gd name="connsiteX255" fmla="*/ 1372510 w 2082123"/>
                <a:gd name="connsiteY255" fmla="*/ 187417 h 3259230"/>
                <a:gd name="connsiteX256" fmla="*/ 1382035 w 2082123"/>
                <a:gd name="connsiteY256" fmla="*/ 92167 h 3259230"/>
                <a:gd name="connsiteX257" fmla="*/ 1405848 w 2082123"/>
                <a:gd name="connsiteY257" fmla="*/ 44542 h 3259230"/>
                <a:gd name="connsiteX258" fmla="*/ 1434423 w 2082123"/>
                <a:gd name="connsiteY258" fmla="*/ 20730 h 3259230"/>
                <a:gd name="connsiteX259" fmla="*/ 1462998 w 2082123"/>
                <a:gd name="connsiteY259" fmla="*/ 11205 h 3259230"/>
                <a:gd name="connsiteX260" fmla="*/ 1477285 w 2082123"/>
                <a:gd name="connsiteY260" fmla="*/ 6442 h 3259230"/>
                <a:gd name="connsiteX261" fmla="*/ 1491574 w 2082123"/>
                <a:gd name="connsiteY261" fmla="*/ 1680 h 3259230"/>
                <a:gd name="connsiteX262" fmla="*/ 1555530 w 2082123"/>
                <a:gd name="connsiteY262"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5513 w 2082123"/>
                <a:gd name="connsiteY172" fmla="*/ 1773330 h 3259230"/>
                <a:gd name="connsiteX173" fmla="*/ 718 w 2082123"/>
                <a:gd name="connsiteY173" fmla="*/ 1744755 h 3259230"/>
                <a:gd name="connsiteX174" fmla="*/ 781 w 2082123"/>
                <a:gd name="connsiteY174" fmla="*/ 1716180 h 3259230"/>
                <a:gd name="connsiteX175" fmla="*/ 7911 w 2082123"/>
                <a:gd name="connsiteY175" fmla="*/ 1678079 h 3259230"/>
                <a:gd name="connsiteX176" fmla="*/ 19960 w 2082123"/>
                <a:gd name="connsiteY176" fmla="*/ 1649505 h 3259230"/>
                <a:gd name="connsiteX177" fmla="*/ 48535 w 2082123"/>
                <a:gd name="connsiteY177" fmla="*/ 1630455 h 3259230"/>
                <a:gd name="connsiteX178" fmla="*/ 67585 w 2082123"/>
                <a:gd name="connsiteY178" fmla="*/ 1616167 h 3259230"/>
                <a:gd name="connsiteX179" fmla="*/ 100923 w 2082123"/>
                <a:gd name="connsiteY179" fmla="*/ 1606642 h 3259230"/>
                <a:gd name="connsiteX180" fmla="*/ 143785 w 2082123"/>
                <a:gd name="connsiteY180" fmla="*/ 1597117 h 3259230"/>
                <a:gd name="connsiteX181" fmla="*/ 215223 w 2082123"/>
                <a:gd name="connsiteY181" fmla="*/ 1611405 h 3259230"/>
                <a:gd name="connsiteX182" fmla="*/ 229510 w 2082123"/>
                <a:gd name="connsiteY182" fmla="*/ 1620930 h 3259230"/>
                <a:gd name="connsiteX183" fmla="*/ 258085 w 2082123"/>
                <a:gd name="connsiteY183" fmla="*/ 1630455 h 3259230"/>
                <a:gd name="connsiteX184" fmla="*/ 434298 w 2082123"/>
                <a:gd name="connsiteY184" fmla="*/ 1620930 h 3259230"/>
                <a:gd name="connsiteX185" fmla="*/ 467635 w 2082123"/>
                <a:gd name="connsiteY185" fmla="*/ 1611405 h 3259230"/>
                <a:gd name="connsiteX186" fmla="*/ 486685 w 2082123"/>
                <a:gd name="connsiteY186" fmla="*/ 1606642 h 3259230"/>
                <a:gd name="connsiteX187" fmla="*/ 567648 w 2082123"/>
                <a:gd name="connsiteY187" fmla="*/ 1592355 h 3259230"/>
                <a:gd name="connsiteX188" fmla="*/ 629560 w 2082123"/>
                <a:gd name="connsiteY188" fmla="*/ 1582830 h 3259230"/>
                <a:gd name="connsiteX189" fmla="*/ 848635 w 2082123"/>
                <a:gd name="connsiteY189" fmla="*/ 1573305 h 3259230"/>
                <a:gd name="connsiteX190" fmla="*/ 877210 w 2082123"/>
                <a:gd name="connsiteY190" fmla="*/ 1559017 h 3259230"/>
                <a:gd name="connsiteX191" fmla="*/ 915310 w 2082123"/>
                <a:gd name="connsiteY191" fmla="*/ 1549492 h 3259230"/>
                <a:gd name="connsiteX192" fmla="*/ 981985 w 2082123"/>
                <a:gd name="connsiteY192" fmla="*/ 1554255 h 3259230"/>
                <a:gd name="connsiteX193" fmla="*/ 1005798 w 2082123"/>
                <a:gd name="connsiteY193" fmla="*/ 1559017 h 3259230"/>
                <a:gd name="connsiteX194" fmla="*/ 1058185 w 2082123"/>
                <a:gd name="connsiteY194" fmla="*/ 1563780 h 3259230"/>
                <a:gd name="connsiteX195" fmla="*/ 1096285 w 2082123"/>
                <a:gd name="connsiteY195" fmla="*/ 1554255 h 3259230"/>
                <a:gd name="connsiteX196" fmla="*/ 1148673 w 2082123"/>
                <a:gd name="connsiteY196" fmla="*/ 1539967 h 3259230"/>
                <a:gd name="connsiteX197" fmla="*/ 1215348 w 2082123"/>
                <a:gd name="connsiteY197" fmla="*/ 1535205 h 3259230"/>
                <a:gd name="connsiteX198" fmla="*/ 1262973 w 2082123"/>
                <a:gd name="connsiteY198" fmla="*/ 1530442 h 3259230"/>
                <a:gd name="connsiteX199" fmla="*/ 1277260 w 2082123"/>
                <a:gd name="connsiteY199" fmla="*/ 1525680 h 3259230"/>
                <a:gd name="connsiteX200" fmla="*/ 1282023 w 2082123"/>
                <a:gd name="connsiteY200" fmla="*/ 1511392 h 3259230"/>
                <a:gd name="connsiteX201" fmla="*/ 1291548 w 2082123"/>
                <a:gd name="connsiteY201" fmla="*/ 1497105 h 3259230"/>
                <a:gd name="connsiteX202" fmla="*/ 1320123 w 2082123"/>
                <a:gd name="connsiteY202" fmla="*/ 1473292 h 3259230"/>
                <a:gd name="connsiteX203" fmla="*/ 1329648 w 2082123"/>
                <a:gd name="connsiteY203" fmla="*/ 1459005 h 3259230"/>
                <a:gd name="connsiteX204" fmla="*/ 1358223 w 2082123"/>
                <a:gd name="connsiteY204" fmla="*/ 1439955 h 3259230"/>
                <a:gd name="connsiteX205" fmla="*/ 1386798 w 2082123"/>
                <a:gd name="connsiteY205" fmla="*/ 1430430 h 3259230"/>
                <a:gd name="connsiteX206" fmla="*/ 1415373 w 2082123"/>
                <a:gd name="connsiteY206" fmla="*/ 1406617 h 3259230"/>
                <a:gd name="connsiteX207" fmla="*/ 1424898 w 2082123"/>
                <a:gd name="connsiteY207" fmla="*/ 1378042 h 3259230"/>
                <a:gd name="connsiteX208" fmla="*/ 1405848 w 2082123"/>
                <a:gd name="connsiteY208" fmla="*/ 1325655 h 3259230"/>
                <a:gd name="connsiteX209" fmla="*/ 1377273 w 2082123"/>
                <a:gd name="connsiteY209" fmla="*/ 1301842 h 3259230"/>
                <a:gd name="connsiteX210" fmla="*/ 1367748 w 2082123"/>
                <a:gd name="connsiteY210" fmla="*/ 1287555 h 3259230"/>
                <a:gd name="connsiteX211" fmla="*/ 1353460 w 2082123"/>
                <a:gd name="connsiteY211" fmla="*/ 1268505 h 3259230"/>
                <a:gd name="connsiteX212" fmla="*/ 1334410 w 2082123"/>
                <a:gd name="connsiteY212" fmla="*/ 1239930 h 3259230"/>
                <a:gd name="connsiteX213" fmla="*/ 1320123 w 2082123"/>
                <a:gd name="connsiteY213" fmla="*/ 1230405 h 3259230"/>
                <a:gd name="connsiteX214" fmla="*/ 1305835 w 2082123"/>
                <a:gd name="connsiteY214" fmla="*/ 1201830 h 3259230"/>
                <a:gd name="connsiteX215" fmla="*/ 1296310 w 2082123"/>
                <a:gd name="connsiteY215" fmla="*/ 1173255 h 3259230"/>
                <a:gd name="connsiteX216" fmla="*/ 1291548 w 2082123"/>
                <a:gd name="connsiteY216" fmla="*/ 1158967 h 3259230"/>
                <a:gd name="connsiteX217" fmla="*/ 1286785 w 2082123"/>
                <a:gd name="connsiteY217" fmla="*/ 1144680 h 3259230"/>
                <a:gd name="connsiteX218" fmla="*/ 1277260 w 2082123"/>
                <a:gd name="connsiteY218" fmla="*/ 1111342 h 3259230"/>
                <a:gd name="connsiteX219" fmla="*/ 1262973 w 2082123"/>
                <a:gd name="connsiteY219" fmla="*/ 1101817 h 3259230"/>
                <a:gd name="connsiteX220" fmla="*/ 1239160 w 2082123"/>
                <a:gd name="connsiteY220" fmla="*/ 1106580 h 3259230"/>
                <a:gd name="connsiteX221" fmla="*/ 1162960 w 2082123"/>
                <a:gd name="connsiteY221" fmla="*/ 1097055 h 3259230"/>
                <a:gd name="connsiteX222" fmla="*/ 1153435 w 2082123"/>
                <a:gd name="connsiteY222" fmla="*/ 1068480 h 3259230"/>
                <a:gd name="connsiteX223" fmla="*/ 1158198 w 2082123"/>
                <a:gd name="connsiteY223" fmla="*/ 1006567 h 3259230"/>
                <a:gd name="connsiteX224" fmla="*/ 1167723 w 2082123"/>
                <a:gd name="connsiteY224" fmla="*/ 992280 h 3259230"/>
                <a:gd name="connsiteX225" fmla="*/ 1196298 w 2082123"/>
                <a:gd name="connsiteY225" fmla="*/ 968467 h 3259230"/>
                <a:gd name="connsiteX226" fmla="*/ 1210585 w 2082123"/>
                <a:gd name="connsiteY226" fmla="*/ 963705 h 3259230"/>
                <a:gd name="connsiteX227" fmla="*/ 1220110 w 2082123"/>
                <a:gd name="connsiteY227" fmla="*/ 949417 h 3259230"/>
                <a:gd name="connsiteX228" fmla="*/ 1248685 w 2082123"/>
                <a:gd name="connsiteY228" fmla="*/ 930367 h 3259230"/>
                <a:gd name="connsiteX229" fmla="*/ 1258210 w 2082123"/>
                <a:gd name="connsiteY229" fmla="*/ 901792 h 3259230"/>
                <a:gd name="connsiteX230" fmla="*/ 1262973 w 2082123"/>
                <a:gd name="connsiteY230" fmla="*/ 887505 h 3259230"/>
                <a:gd name="connsiteX231" fmla="*/ 1272498 w 2082123"/>
                <a:gd name="connsiteY231" fmla="*/ 873217 h 3259230"/>
                <a:gd name="connsiteX232" fmla="*/ 1267735 w 2082123"/>
                <a:gd name="connsiteY232" fmla="*/ 811305 h 3259230"/>
                <a:gd name="connsiteX233" fmla="*/ 1262973 w 2082123"/>
                <a:gd name="connsiteY233" fmla="*/ 797017 h 3259230"/>
                <a:gd name="connsiteX234" fmla="*/ 1248685 w 2082123"/>
                <a:gd name="connsiteY234" fmla="*/ 787492 h 3259230"/>
                <a:gd name="connsiteX235" fmla="*/ 1239160 w 2082123"/>
                <a:gd name="connsiteY235" fmla="*/ 758917 h 3259230"/>
                <a:gd name="connsiteX236" fmla="*/ 1234398 w 2082123"/>
                <a:gd name="connsiteY236" fmla="*/ 744630 h 3259230"/>
                <a:gd name="connsiteX237" fmla="*/ 1229635 w 2082123"/>
                <a:gd name="connsiteY237" fmla="*/ 725580 h 3259230"/>
                <a:gd name="connsiteX238" fmla="*/ 1224873 w 2082123"/>
                <a:gd name="connsiteY238" fmla="*/ 687480 h 3259230"/>
                <a:gd name="connsiteX239" fmla="*/ 1220110 w 2082123"/>
                <a:gd name="connsiteY239" fmla="*/ 673192 h 3259230"/>
                <a:gd name="connsiteX240" fmla="*/ 1210585 w 2082123"/>
                <a:gd name="connsiteY240" fmla="*/ 630330 h 3259230"/>
                <a:gd name="connsiteX241" fmla="*/ 1215348 w 2082123"/>
                <a:gd name="connsiteY241" fmla="*/ 596992 h 3259230"/>
                <a:gd name="connsiteX242" fmla="*/ 1220110 w 2082123"/>
                <a:gd name="connsiteY242" fmla="*/ 582705 h 3259230"/>
                <a:gd name="connsiteX243" fmla="*/ 1239160 w 2082123"/>
                <a:gd name="connsiteY243" fmla="*/ 577942 h 3259230"/>
                <a:gd name="connsiteX244" fmla="*/ 1262973 w 2082123"/>
                <a:gd name="connsiteY244" fmla="*/ 554130 h 3259230"/>
                <a:gd name="connsiteX245" fmla="*/ 1291548 w 2082123"/>
                <a:gd name="connsiteY245" fmla="*/ 525555 h 3259230"/>
                <a:gd name="connsiteX246" fmla="*/ 1296310 w 2082123"/>
                <a:gd name="connsiteY246" fmla="*/ 511267 h 3259230"/>
                <a:gd name="connsiteX247" fmla="*/ 1305835 w 2082123"/>
                <a:gd name="connsiteY247" fmla="*/ 496980 h 3259230"/>
                <a:gd name="connsiteX248" fmla="*/ 1310598 w 2082123"/>
                <a:gd name="connsiteY248" fmla="*/ 477930 h 3259230"/>
                <a:gd name="connsiteX249" fmla="*/ 1334410 w 2082123"/>
                <a:gd name="connsiteY249" fmla="*/ 411255 h 3259230"/>
                <a:gd name="connsiteX250" fmla="*/ 1343935 w 2082123"/>
                <a:gd name="connsiteY250" fmla="*/ 311242 h 3259230"/>
                <a:gd name="connsiteX251" fmla="*/ 1353460 w 2082123"/>
                <a:gd name="connsiteY251" fmla="*/ 268380 h 3259230"/>
                <a:gd name="connsiteX252" fmla="*/ 1358223 w 2082123"/>
                <a:gd name="connsiteY252" fmla="*/ 235042 h 3259230"/>
                <a:gd name="connsiteX253" fmla="*/ 1367748 w 2082123"/>
                <a:gd name="connsiteY253" fmla="*/ 206467 h 3259230"/>
                <a:gd name="connsiteX254" fmla="*/ 1372510 w 2082123"/>
                <a:gd name="connsiteY254" fmla="*/ 187417 h 3259230"/>
                <a:gd name="connsiteX255" fmla="*/ 1382035 w 2082123"/>
                <a:gd name="connsiteY255" fmla="*/ 92167 h 3259230"/>
                <a:gd name="connsiteX256" fmla="*/ 1405848 w 2082123"/>
                <a:gd name="connsiteY256" fmla="*/ 44542 h 3259230"/>
                <a:gd name="connsiteX257" fmla="*/ 1434423 w 2082123"/>
                <a:gd name="connsiteY257" fmla="*/ 20730 h 3259230"/>
                <a:gd name="connsiteX258" fmla="*/ 1462998 w 2082123"/>
                <a:gd name="connsiteY258" fmla="*/ 11205 h 3259230"/>
                <a:gd name="connsiteX259" fmla="*/ 1477285 w 2082123"/>
                <a:gd name="connsiteY259" fmla="*/ 6442 h 3259230"/>
                <a:gd name="connsiteX260" fmla="*/ 1491574 w 2082123"/>
                <a:gd name="connsiteY260" fmla="*/ 1680 h 3259230"/>
                <a:gd name="connsiteX261" fmla="*/ 1555530 w 2082123"/>
                <a:gd name="connsiteY261"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5513 w 2082123"/>
                <a:gd name="connsiteY172" fmla="*/ 1773330 h 3259230"/>
                <a:gd name="connsiteX173" fmla="*/ 718 w 2082123"/>
                <a:gd name="connsiteY173" fmla="*/ 1744755 h 3259230"/>
                <a:gd name="connsiteX174" fmla="*/ 781 w 2082123"/>
                <a:gd name="connsiteY174" fmla="*/ 1716180 h 3259230"/>
                <a:gd name="connsiteX175" fmla="*/ 7911 w 2082123"/>
                <a:gd name="connsiteY175" fmla="*/ 1678079 h 3259230"/>
                <a:gd name="connsiteX176" fmla="*/ 19960 w 2082123"/>
                <a:gd name="connsiteY176" fmla="*/ 1649505 h 3259230"/>
                <a:gd name="connsiteX177" fmla="*/ 48535 w 2082123"/>
                <a:gd name="connsiteY177" fmla="*/ 1630455 h 3259230"/>
                <a:gd name="connsiteX178" fmla="*/ 67585 w 2082123"/>
                <a:gd name="connsiteY178" fmla="*/ 1616167 h 3259230"/>
                <a:gd name="connsiteX179" fmla="*/ 100923 w 2082123"/>
                <a:gd name="connsiteY179" fmla="*/ 1606642 h 3259230"/>
                <a:gd name="connsiteX180" fmla="*/ 143785 w 2082123"/>
                <a:gd name="connsiteY180" fmla="*/ 1597117 h 3259230"/>
                <a:gd name="connsiteX181" fmla="*/ 215223 w 2082123"/>
                <a:gd name="connsiteY181" fmla="*/ 1611405 h 3259230"/>
                <a:gd name="connsiteX182" fmla="*/ 229510 w 2082123"/>
                <a:gd name="connsiteY182" fmla="*/ 1620930 h 3259230"/>
                <a:gd name="connsiteX183" fmla="*/ 258085 w 2082123"/>
                <a:gd name="connsiteY183" fmla="*/ 1630455 h 3259230"/>
                <a:gd name="connsiteX184" fmla="*/ 434298 w 2082123"/>
                <a:gd name="connsiteY184" fmla="*/ 1620930 h 3259230"/>
                <a:gd name="connsiteX185" fmla="*/ 467635 w 2082123"/>
                <a:gd name="connsiteY185" fmla="*/ 1611405 h 3259230"/>
                <a:gd name="connsiteX186" fmla="*/ 486685 w 2082123"/>
                <a:gd name="connsiteY186" fmla="*/ 1606642 h 3259230"/>
                <a:gd name="connsiteX187" fmla="*/ 567648 w 2082123"/>
                <a:gd name="connsiteY187" fmla="*/ 1592355 h 3259230"/>
                <a:gd name="connsiteX188" fmla="*/ 629560 w 2082123"/>
                <a:gd name="connsiteY188" fmla="*/ 1582830 h 3259230"/>
                <a:gd name="connsiteX189" fmla="*/ 848635 w 2082123"/>
                <a:gd name="connsiteY189" fmla="*/ 1573305 h 3259230"/>
                <a:gd name="connsiteX190" fmla="*/ 877210 w 2082123"/>
                <a:gd name="connsiteY190" fmla="*/ 1559017 h 3259230"/>
                <a:gd name="connsiteX191" fmla="*/ 915310 w 2082123"/>
                <a:gd name="connsiteY191" fmla="*/ 1549492 h 3259230"/>
                <a:gd name="connsiteX192" fmla="*/ 981985 w 2082123"/>
                <a:gd name="connsiteY192" fmla="*/ 1554255 h 3259230"/>
                <a:gd name="connsiteX193" fmla="*/ 1005798 w 2082123"/>
                <a:gd name="connsiteY193" fmla="*/ 1559017 h 3259230"/>
                <a:gd name="connsiteX194" fmla="*/ 1058185 w 2082123"/>
                <a:gd name="connsiteY194" fmla="*/ 1563780 h 3259230"/>
                <a:gd name="connsiteX195" fmla="*/ 1096285 w 2082123"/>
                <a:gd name="connsiteY195" fmla="*/ 1554255 h 3259230"/>
                <a:gd name="connsiteX196" fmla="*/ 1148673 w 2082123"/>
                <a:gd name="connsiteY196" fmla="*/ 1539967 h 3259230"/>
                <a:gd name="connsiteX197" fmla="*/ 1215348 w 2082123"/>
                <a:gd name="connsiteY197" fmla="*/ 1535205 h 3259230"/>
                <a:gd name="connsiteX198" fmla="*/ 1262973 w 2082123"/>
                <a:gd name="connsiteY198" fmla="*/ 1530442 h 3259230"/>
                <a:gd name="connsiteX199" fmla="*/ 1277260 w 2082123"/>
                <a:gd name="connsiteY199" fmla="*/ 1525680 h 3259230"/>
                <a:gd name="connsiteX200" fmla="*/ 1282023 w 2082123"/>
                <a:gd name="connsiteY200" fmla="*/ 1511392 h 3259230"/>
                <a:gd name="connsiteX201" fmla="*/ 1291548 w 2082123"/>
                <a:gd name="connsiteY201" fmla="*/ 1497105 h 3259230"/>
                <a:gd name="connsiteX202" fmla="*/ 1320123 w 2082123"/>
                <a:gd name="connsiteY202" fmla="*/ 1473292 h 3259230"/>
                <a:gd name="connsiteX203" fmla="*/ 1329648 w 2082123"/>
                <a:gd name="connsiteY203" fmla="*/ 1459005 h 3259230"/>
                <a:gd name="connsiteX204" fmla="*/ 1358223 w 2082123"/>
                <a:gd name="connsiteY204" fmla="*/ 1439955 h 3259230"/>
                <a:gd name="connsiteX205" fmla="*/ 1386798 w 2082123"/>
                <a:gd name="connsiteY205" fmla="*/ 1430430 h 3259230"/>
                <a:gd name="connsiteX206" fmla="*/ 1415373 w 2082123"/>
                <a:gd name="connsiteY206" fmla="*/ 1406617 h 3259230"/>
                <a:gd name="connsiteX207" fmla="*/ 1424898 w 2082123"/>
                <a:gd name="connsiteY207" fmla="*/ 1378042 h 3259230"/>
                <a:gd name="connsiteX208" fmla="*/ 1405848 w 2082123"/>
                <a:gd name="connsiteY208" fmla="*/ 1325655 h 3259230"/>
                <a:gd name="connsiteX209" fmla="*/ 1377273 w 2082123"/>
                <a:gd name="connsiteY209" fmla="*/ 1301842 h 3259230"/>
                <a:gd name="connsiteX210" fmla="*/ 1367748 w 2082123"/>
                <a:gd name="connsiteY210" fmla="*/ 1287555 h 3259230"/>
                <a:gd name="connsiteX211" fmla="*/ 1353460 w 2082123"/>
                <a:gd name="connsiteY211" fmla="*/ 1268505 h 3259230"/>
                <a:gd name="connsiteX212" fmla="*/ 1334410 w 2082123"/>
                <a:gd name="connsiteY212" fmla="*/ 1239930 h 3259230"/>
                <a:gd name="connsiteX213" fmla="*/ 1320123 w 2082123"/>
                <a:gd name="connsiteY213" fmla="*/ 1230405 h 3259230"/>
                <a:gd name="connsiteX214" fmla="*/ 1305835 w 2082123"/>
                <a:gd name="connsiteY214" fmla="*/ 1201830 h 3259230"/>
                <a:gd name="connsiteX215" fmla="*/ 1296310 w 2082123"/>
                <a:gd name="connsiteY215" fmla="*/ 1173255 h 3259230"/>
                <a:gd name="connsiteX216" fmla="*/ 1291548 w 2082123"/>
                <a:gd name="connsiteY216" fmla="*/ 1158967 h 3259230"/>
                <a:gd name="connsiteX217" fmla="*/ 1286785 w 2082123"/>
                <a:gd name="connsiteY217" fmla="*/ 1144680 h 3259230"/>
                <a:gd name="connsiteX218" fmla="*/ 1277260 w 2082123"/>
                <a:gd name="connsiteY218" fmla="*/ 1111342 h 3259230"/>
                <a:gd name="connsiteX219" fmla="*/ 1262973 w 2082123"/>
                <a:gd name="connsiteY219" fmla="*/ 1101817 h 3259230"/>
                <a:gd name="connsiteX220" fmla="*/ 1239160 w 2082123"/>
                <a:gd name="connsiteY220" fmla="*/ 1106580 h 3259230"/>
                <a:gd name="connsiteX221" fmla="*/ 1162960 w 2082123"/>
                <a:gd name="connsiteY221" fmla="*/ 1097055 h 3259230"/>
                <a:gd name="connsiteX222" fmla="*/ 1153435 w 2082123"/>
                <a:gd name="connsiteY222" fmla="*/ 1068480 h 3259230"/>
                <a:gd name="connsiteX223" fmla="*/ 1158198 w 2082123"/>
                <a:gd name="connsiteY223" fmla="*/ 1006567 h 3259230"/>
                <a:gd name="connsiteX224" fmla="*/ 1167723 w 2082123"/>
                <a:gd name="connsiteY224" fmla="*/ 992280 h 3259230"/>
                <a:gd name="connsiteX225" fmla="*/ 1196298 w 2082123"/>
                <a:gd name="connsiteY225" fmla="*/ 968467 h 3259230"/>
                <a:gd name="connsiteX226" fmla="*/ 1210585 w 2082123"/>
                <a:gd name="connsiteY226" fmla="*/ 963705 h 3259230"/>
                <a:gd name="connsiteX227" fmla="*/ 1220110 w 2082123"/>
                <a:gd name="connsiteY227" fmla="*/ 949417 h 3259230"/>
                <a:gd name="connsiteX228" fmla="*/ 1248685 w 2082123"/>
                <a:gd name="connsiteY228" fmla="*/ 930367 h 3259230"/>
                <a:gd name="connsiteX229" fmla="*/ 1258210 w 2082123"/>
                <a:gd name="connsiteY229" fmla="*/ 901792 h 3259230"/>
                <a:gd name="connsiteX230" fmla="*/ 1262973 w 2082123"/>
                <a:gd name="connsiteY230" fmla="*/ 887505 h 3259230"/>
                <a:gd name="connsiteX231" fmla="*/ 1272498 w 2082123"/>
                <a:gd name="connsiteY231" fmla="*/ 873217 h 3259230"/>
                <a:gd name="connsiteX232" fmla="*/ 1267735 w 2082123"/>
                <a:gd name="connsiteY232" fmla="*/ 811305 h 3259230"/>
                <a:gd name="connsiteX233" fmla="*/ 1262973 w 2082123"/>
                <a:gd name="connsiteY233" fmla="*/ 797017 h 3259230"/>
                <a:gd name="connsiteX234" fmla="*/ 1248685 w 2082123"/>
                <a:gd name="connsiteY234" fmla="*/ 787492 h 3259230"/>
                <a:gd name="connsiteX235" fmla="*/ 1239160 w 2082123"/>
                <a:gd name="connsiteY235" fmla="*/ 758917 h 3259230"/>
                <a:gd name="connsiteX236" fmla="*/ 1234398 w 2082123"/>
                <a:gd name="connsiteY236" fmla="*/ 744630 h 3259230"/>
                <a:gd name="connsiteX237" fmla="*/ 1229635 w 2082123"/>
                <a:gd name="connsiteY237" fmla="*/ 725580 h 3259230"/>
                <a:gd name="connsiteX238" fmla="*/ 1224873 w 2082123"/>
                <a:gd name="connsiteY238" fmla="*/ 687480 h 3259230"/>
                <a:gd name="connsiteX239" fmla="*/ 1220110 w 2082123"/>
                <a:gd name="connsiteY239" fmla="*/ 673192 h 3259230"/>
                <a:gd name="connsiteX240" fmla="*/ 1210585 w 2082123"/>
                <a:gd name="connsiteY240" fmla="*/ 630330 h 3259230"/>
                <a:gd name="connsiteX241" fmla="*/ 1215348 w 2082123"/>
                <a:gd name="connsiteY241" fmla="*/ 596992 h 3259230"/>
                <a:gd name="connsiteX242" fmla="*/ 1239160 w 2082123"/>
                <a:gd name="connsiteY242" fmla="*/ 577942 h 3259230"/>
                <a:gd name="connsiteX243" fmla="*/ 1262973 w 2082123"/>
                <a:gd name="connsiteY243" fmla="*/ 554130 h 3259230"/>
                <a:gd name="connsiteX244" fmla="*/ 1291548 w 2082123"/>
                <a:gd name="connsiteY244" fmla="*/ 525555 h 3259230"/>
                <a:gd name="connsiteX245" fmla="*/ 1296310 w 2082123"/>
                <a:gd name="connsiteY245" fmla="*/ 511267 h 3259230"/>
                <a:gd name="connsiteX246" fmla="*/ 1305835 w 2082123"/>
                <a:gd name="connsiteY246" fmla="*/ 496980 h 3259230"/>
                <a:gd name="connsiteX247" fmla="*/ 1310598 w 2082123"/>
                <a:gd name="connsiteY247" fmla="*/ 477930 h 3259230"/>
                <a:gd name="connsiteX248" fmla="*/ 1334410 w 2082123"/>
                <a:gd name="connsiteY248" fmla="*/ 411255 h 3259230"/>
                <a:gd name="connsiteX249" fmla="*/ 1343935 w 2082123"/>
                <a:gd name="connsiteY249" fmla="*/ 311242 h 3259230"/>
                <a:gd name="connsiteX250" fmla="*/ 1353460 w 2082123"/>
                <a:gd name="connsiteY250" fmla="*/ 268380 h 3259230"/>
                <a:gd name="connsiteX251" fmla="*/ 1358223 w 2082123"/>
                <a:gd name="connsiteY251" fmla="*/ 235042 h 3259230"/>
                <a:gd name="connsiteX252" fmla="*/ 1367748 w 2082123"/>
                <a:gd name="connsiteY252" fmla="*/ 206467 h 3259230"/>
                <a:gd name="connsiteX253" fmla="*/ 1372510 w 2082123"/>
                <a:gd name="connsiteY253" fmla="*/ 187417 h 3259230"/>
                <a:gd name="connsiteX254" fmla="*/ 1382035 w 2082123"/>
                <a:gd name="connsiteY254" fmla="*/ 92167 h 3259230"/>
                <a:gd name="connsiteX255" fmla="*/ 1405848 w 2082123"/>
                <a:gd name="connsiteY255" fmla="*/ 44542 h 3259230"/>
                <a:gd name="connsiteX256" fmla="*/ 1434423 w 2082123"/>
                <a:gd name="connsiteY256" fmla="*/ 20730 h 3259230"/>
                <a:gd name="connsiteX257" fmla="*/ 1462998 w 2082123"/>
                <a:gd name="connsiteY257" fmla="*/ 11205 h 3259230"/>
                <a:gd name="connsiteX258" fmla="*/ 1477285 w 2082123"/>
                <a:gd name="connsiteY258" fmla="*/ 6442 h 3259230"/>
                <a:gd name="connsiteX259" fmla="*/ 1491574 w 2082123"/>
                <a:gd name="connsiteY259" fmla="*/ 1680 h 3259230"/>
                <a:gd name="connsiteX260" fmla="*/ 1555530 w 2082123"/>
                <a:gd name="connsiteY260"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5513 w 2082123"/>
                <a:gd name="connsiteY172" fmla="*/ 1773330 h 3259230"/>
                <a:gd name="connsiteX173" fmla="*/ 718 w 2082123"/>
                <a:gd name="connsiteY173" fmla="*/ 1744755 h 3259230"/>
                <a:gd name="connsiteX174" fmla="*/ 781 w 2082123"/>
                <a:gd name="connsiteY174" fmla="*/ 1716180 h 3259230"/>
                <a:gd name="connsiteX175" fmla="*/ 7911 w 2082123"/>
                <a:gd name="connsiteY175" fmla="*/ 1678079 h 3259230"/>
                <a:gd name="connsiteX176" fmla="*/ 19960 w 2082123"/>
                <a:gd name="connsiteY176" fmla="*/ 1649505 h 3259230"/>
                <a:gd name="connsiteX177" fmla="*/ 48535 w 2082123"/>
                <a:gd name="connsiteY177" fmla="*/ 1630455 h 3259230"/>
                <a:gd name="connsiteX178" fmla="*/ 67585 w 2082123"/>
                <a:gd name="connsiteY178" fmla="*/ 1616167 h 3259230"/>
                <a:gd name="connsiteX179" fmla="*/ 100923 w 2082123"/>
                <a:gd name="connsiteY179" fmla="*/ 1606642 h 3259230"/>
                <a:gd name="connsiteX180" fmla="*/ 143785 w 2082123"/>
                <a:gd name="connsiteY180" fmla="*/ 1597117 h 3259230"/>
                <a:gd name="connsiteX181" fmla="*/ 215223 w 2082123"/>
                <a:gd name="connsiteY181" fmla="*/ 1611405 h 3259230"/>
                <a:gd name="connsiteX182" fmla="*/ 229510 w 2082123"/>
                <a:gd name="connsiteY182" fmla="*/ 1620930 h 3259230"/>
                <a:gd name="connsiteX183" fmla="*/ 258085 w 2082123"/>
                <a:gd name="connsiteY183" fmla="*/ 1630455 h 3259230"/>
                <a:gd name="connsiteX184" fmla="*/ 434298 w 2082123"/>
                <a:gd name="connsiteY184" fmla="*/ 1620930 h 3259230"/>
                <a:gd name="connsiteX185" fmla="*/ 467635 w 2082123"/>
                <a:gd name="connsiteY185" fmla="*/ 1611405 h 3259230"/>
                <a:gd name="connsiteX186" fmla="*/ 486685 w 2082123"/>
                <a:gd name="connsiteY186" fmla="*/ 1606642 h 3259230"/>
                <a:gd name="connsiteX187" fmla="*/ 567648 w 2082123"/>
                <a:gd name="connsiteY187" fmla="*/ 1592355 h 3259230"/>
                <a:gd name="connsiteX188" fmla="*/ 629560 w 2082123"/>
                <a:gd name="connsiteY188" fmla="*/ 1582830 h 3259230"/>
                <a:gd name="connsiteX189" fmla="*/ 848635 w 2082123"/>
                <a:gd name="connsiteY189" fmla="*/ 1573305 h 3259230"/>
                <a:gd name="connsiteX190" fmla="*/ 877210 w 2082123"/>
                <a:gd name="connsiteY190" fmla="*/ 1559017 h 3259230"/>
                <a:gd name="connsiteX191" fmla="*/ 915310 w 2082123"/>
                <a:gd name="connsiteY191" fmla="*/ 1549492 h 3259230"/>
                <a:gd name="connsiteX192" fmla="*/ 981985 w 2082123"/>
                <a:gd name="connsiteY192" fmla="*/ 1554255 h 3259230"/>
                <a:gd name="connsiteX193" fmla="*/ 1005798 w 2082123"/>
                <a:gd name="connsiteY193" fmla="*/ 1559017 h 3259230"/>
                <a:gd name="connsiteX194" fmla="*/ 1058185 w 2082123"/>
                <a:gd name="connsiteY194" fmla="*/ 1563780 h 3259230"/>
                <a:gd name="connsiteX195" fmla="*/ 1096285 w 2082123"/>
                <a:gd name="connsiteY195" fmla="*/ 1554255 h 3259230"/>
                <a:gd name="connsiteX196" fmla="*/ 1148673 w 2082123"/>
                <a:gd name="connsiteY196" fmla="*/ 1539967 h 3259230"/>
                <a:gd name="connsiteX197" fmla="*/ 1215348 w 2082123"/>
                <a:gd name="connsiteY197" fmla="*/ 1535205 h 3259230"/>
                <a:gd name="connsiteX198" fmla="*/ 1262973 w 2082123"/>
                <a:gd name="connsiteY198" fmla="*/ 1530442 h 3259230"/>
                <a:gd name="connsiteX199" fmla="*/ 1277260 w 2082123"/>
                <a:gd name="connsiteY199" fmla="*/ 1525680 h 3259230"/>
                <a:gd name="connsiteX200" fmla="*/ 1282023 w 2082123"/>
                <a:gd name="connsiteY200" fmla="*/ 1511392 h 3259230"/>
                <a:gd name="connsiteX201" fmla="*/ 1291548 w 2082123"/>
                <a:gd name="connsiteY201" fmla="*/ 1497105 h 3259230"/>
                <a:gd name="connsiteX202" fmla="*/ 1320123 w 2082123"/>
                <a:gd name="connsiteY202" fmla="*/ 1473292 h 3259230"/>
                <a:gd name="connsiteX203" fmla="*/ 1329648 w 2082123"/>
                <a:gd name="connsiteY203" fmla="*/ 1459005 h 3259230"/>
                <a:gd name="connsiteX204" fmla="*/ 1358223 w 2082123"/>
                <a:gd name="connsiteY204" fmla="*/ 1439955 h 3259230"/>
                <a:gd name="connsiteX205" fmla="*/ 1386798 w 2082123"/>
                <a:gd name="connsiteY205" fmla="*/ 1430430 h 3259230"/>
                <a:gd name="connsiteX206" fmla="*/ 1415373 w 2082123"/>
                <a:gd name="connsiteY206" fmla="*/ 1406617 h 3259230"/>
                <a:gd name="connsiteX207" fmla="*/ 1424898 w 2082123"/>
                <a:gd name="connsiteY207" fmla="*/ 1378042 h 3259230"/>
                <a:gd name="connsiteX208" fmla="*/ 1405848 w 2082123"/>
                <a:gd name="connsiteY208" fmla="*/ 1325655 h 3259230"/>
                <a:gd name="connsiteX209" fmla="*/ 1377273 w 2082123"/>
                <a:gd name="connsiteY209" fmla="*/ 1301842 h 3259230"/>
                <a:gd name="connsiteX210" fmla="*/ 1367748 w 2082123"/>
                <a:gd name="connsiteY210" fmla="*/ 1287555 h 3259230"/>
                <a:gd name="connsiteX211" fmla="*/ 1353460 w 2082123"/>
                <a:gd name="connsiteY211" fmla="*/ 1268505 h 3259230"/>
                <a:gd name="connsiteX212" fmla="*/ 1334410 w 2082123"/>
                <a:gd name="connsiteY212" fmla="*/ 1239930 h 3259230"/>
                <a:gd name="connsiteX213" fmla="*/ 1320123 w 2082123"/>
                <a:gd name="connsiteY213" fmla="*/ 1230405 h 3259230"/>
                <a:gd name="connsiteX214" fmla="*/ 1305835 w 2082123"/>
                <a:gd name="connsiteY214" fmla="*/ 1201830 h 3259230"/>
                <a:gd name="connsiteX215" fmla="*/ 1296310 w 2082123"/>
                <a:gd name="connsiteY215" fmla="*/ 1173255 h 3259230"/>
                <a:gd name="connsiteX216" fmla="*/ 1291548 w 2082123"/>
                <a:gd name="connsiteY216" fmla="*/ 1158967 h 3259230"/>
                <a:gd name="connsiteX217" fmla="*/ 1286785 w 2082123"/>
                <a:gd name="connsiteY217" fmla="*/ 1144680 h 3259230"/>
                <a:gd name="connsiteX218" fmla="*/ 1277260 w 2082123"/>
                <a:gd name="connsiteY218" fmla="*/ 1111342 h 3259230"/>
                <a:gd name="connsiteX219" fmla="*/ 1262973 w 2082123"/>
                <a:gd name="connsiteY219" fmla="*/ 1101817 h 3259230"/>
                <a:gd name="connsiteX220" fmla="*/ 1239160 w 2082123"/>
                <a:gd name="connsiteY220" fmla="*/ 1106580 h 3259230"/>
                <a:gd name="connsiteX221" fmla="*/ 1162960 w 2082123"/>
                <a:gd name="connsiteY221" fmla="*/ 1097055 h 3259230"/>
                <a:gd name="connsiteX222" fmla="*/ 1153435 w 2082123"/>
                <a:gd name="connsiteY222" fmla="*/ 1068480 h 3259230"/>
                <a:gd name="connsiteX223" fmla="*/ 1158198 w 2082123"/>
                <a:gd name="connsiteY223" fmla="*/ 1006567 h 3259230"/>
                <a:gd name="connsiteX224" fmla="*/ 1167723 w 2082123"/>
                <a:gd name="connsiteY224" fmla="*/ 992280 h 3259230"/>
                <a:gd name="connsiteX225" fmla="*/ 1196298 w 2082123"/>
                <a:gd name="connsiteY225" fmla="*/ 968467 h 3259230"/>
                <a:gd name="connsiteX226" fmla="*/ 1210585 w 2082123"/>
                <a:gd name="connsiteY226" fmla="*/ 963705 h 3259230"/>
                <a:gd name="connsiteX227" fmla="*/ 1220110 w 2082123"/>
                <a:gd name="connsiteY227" fmla="*/ 949417 h 3259230"/>
                <a:gd name="connsiteX228" fmla="*/ 1248685 w 2082123"/>
                <a:gd name="connsiteY228" fmla="*/ 930367 h 3259230"/>
                <a:gd name="connsiteX229" fmla="*/ 1258210 w 2082123"/>
                <a:gd name="connsiteY229" fmla="*/ 901792 h 3259230"/>
                <a:gd name="connsiteX230" fmla="*/ 1262973 w 2082123"/>
                <a:gd name="connsiteY230" fmla="*/ 887505 h 3259230"/>
                <a:gd name="connsiteX231" fmla="*/ 1272498 w 2082123"/>
                <a:gd name="connsiteY231" fmla="*/ 873217 h 3259230"/>
                <a:gd name="connsiteX232" fmla="*/ 1267735 w 2082123"/>
                <a:gd name="connsiteY232" fmla="*/ 811305 h 3259230"/>
                <a:gd name="connsiteX233" fmla="*/ 1262973 w 2082123"/>
                <a:gd name="connsiteY233" fmla="*/ 797017 h 3259230"/>
                <a:gd name="connsiteX234" fmla="*/ 1248685 w 2082123"/>
                <a:gd name="connsiteY234" fmla="*/ 787492 h 3259230"/>
                <a:gd name="connsiteX235" fmla="*/ 1239160 w 2082123"/>
                <a:gd name="connsiteY235" fmla="*/ 758917 h 3259230"/>
                <a:gd name="connsiteX236" fmla="*/ 1234398 w 2082123"/>
                <a:gd name="connsiteY236" fmla="*/ 744630 h 3259230"/>
                <a:gd name="connsiteX237" fmla="*/ 1229635 w 2082123"/>
                <a:gd name="connsiteY237" fmla="*/ 725580 h 3259230"/>
                <a:gd name="connsiteX238" fmla="*/ 1224873 w 2082123"/>
                <a:gd name="connsiteY238" fmla="*/ 687480 h 3259230"/>
                <a:gd name="connsiteX239" fmla="*/ 1220110 w 2082123"/>
                <a:gd name="connsiteY239" fmla="*/ 673192 h 3259230"/>
                <a:gd name="connsiteX240" fmla="*/ 1210585 w 2082123"/>
                <a:gd name="connsiteY240" fmla="*/ 630330 h 3259230"/>
                <a:gd name="connsiteX241" fmla="*/ 1239160 w 2082123"/>
                <a:gd name="connsiteY241" fmla="*/ 577942 h 3259230"/>
                <a:gd name="connsiteX242" fmla="*/ 1262973 w 2082123"/>
                <a:gd name="connsiteY242" fmla="*/ 554130 h 3259230"/>
                <a:gd name="connsiteX243" fmla="*/ 1291548 w 2082123"/>
                <a:gd name="connsiteY243" fmla="*/ 525555 h 3259230"/>
                <a:gd name="connsiteX244" fmla="*/ 1296310 w 2082123"/>
                <a:gd name="connsiteY244" fmla="*/ 511267 h 3259230"/>
                <a:gd name="connsiteX245" fmla="*/ 1305835 w 2082123"/>
                <a:gd name="connsiteY245" fmla="*/ 496980 h 3259230"/>
                <a:gd name="connsiteX246" fmla="*/ 1310598 w 2082123"/>
                <a:gd name="connsiteY246" fmla="*/ 477930 h 3259230"/>
                <a:gd name="connsiteX247" fmla="*/ 1334410 w 2082123"/>
                <a:gd name="connsiteY247" fmla="*/ 411255 h 3259230"/>
                <a:gd name="connsiteX248" fmla="*/ 1343935 w 2082123"/>
                <a:gd name="connsiteY248" fmla="*/ 311242 h 3259230"/>
                <a:gd name="connsiteX249" fmla="*/ 1353460 w 2082123"/>
                <a:gd name="connsiteY249" fmla="*/ 268380 h 3259230"/>
                <a:gd name="connsiteX250" fmla="*/ 1358223 w 2082123"/>
                <a:gd name="connsiteY250" fmla="*/ 235042 h 3259230"/>
                <a:gd name="connsiteX251" fmla="*/ 1367748 w 2082123"/>
                <a:gd name="connsiteY251" fmla="*/ 206467 h 3259230"/>
                <a:gd name="connsiteX252" fmla="*/ 1372510 w 2082123"/>
                <a:gd name="connsiteY252" fmla="*/ 187417 h 3259230"/>
                <a:gd name="connsiteX253" fmla="*/ 1382035 w 2082123"/>
                <a:gd name="connsiteY253" fmla="*/ 92167 h 3259230"/>
                <a:gd name="connsiteX254" fmla="*/ 1405848 w 2082123"/>
                <a:gd name="connsiteY254" fmla="*/ 44542 h 3259230"/>
                <a:gd name="connsiteX255" fmla="*/ 1434423 w 2082123"/>
                <a:gd name="connsiteY255" fmla="*/ 20730 h 3259230"/>
                <a:gd name="connsiteX256" fmla="*/ 1462998 w 2082123"/>
                <a:gd name="connsiteY256" fmla="*/ 11205 h 3259230"/>
                <a:gd name="connsiteX257" fmla="*/ 1477285 w 2082123"/>
                <a:gd name="connsiteY257" fmla="*/ 6442 h 3259230"/>
                <a:gd name="connsiteX258" fmla="*/ 1491574 w 2082123"/>
                <a:gd name="connsiteY258" fmla="*/ 1680 h 3259230"/>
                <a:gd name="connsiteX259" fmla="*/ 1555530 w 2082123"/>
                <a:gd name="connsiteY259"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5513 w 2082123"/>
                <a:gd name="connsiteY172" fmla="*/ 1773330 h 3259230"/>
                <a:gd name="connsiteX173" fmla="*/ 718 w 2082123"/>
                <a:gd name="connsiteY173" fmla="*/ 1744755 h 3259230"/>
                <a:gd name="connsiteX174" fmla="*/ 781 w 2082123"/>
                <a:gd name="connsiteY174" fmla="*/ 1716180 h 3259230"/>
                <a:gd name="connsiteX175" fmla="*/ 7911 w 2082123"/>
                <a:gd name="connsiteY175" fmla="*/ 1678079 h 3259230"/>
                <a:gd name="connsiteX176" fmla="*/ 19960 w 2082123"/>
                <a:gd name="connsiteY176" fmla="*/ 1649505 h 3259230"/>
                <a:gd name="connsiteX177" fmla="*/ 48535 w 2082123"/>
                <a:gd name="connsiteY177" fmla="*/ 1630455 h 3259230"/>
                <a:gd name="connsiteX178" fmla="*/ 67585 w 2082123"/>
                <a:gd name="connsiteY178" fmla="*/ 1616167 h 3259230"/>
                <a:gd name="connsiteX179" fmla="*/ 100923 w 2082123"/>
                <a:gd name="connsiteY179" fmla="*/ 1606642 h 3259230"/>
                <a:gd name="connsiteX180" fmla="*/ 143785 w 2082123"/>
                <a:gd name="connsiteY180" fmla="*/ 1597117 h 3259230"/>
                <a:gd name="connsiteX181" fmla="*/ 215223 w 2082123"/>
                <a:gd name="connsiteY181" fmla="*/ 1611405 h 3259230"/>
                <a:gd name="connsiteX182" fmla="*/ 229510 w 2082123"/>
                <a:gd name="connsiteY182" fmla="*/ 1620930 h 3259230"/>
                <a:gd name="connsiteX183" fmla="*/ 258085 w 2082123"/>
                <a:gd name="connsiteY183" fmla="*/ 1630455 h 3259230"/>
                <a:gd name="connsiteX184" fmla="*/ 434298 w 2082123"/>
                <a:gd name="connsiteY184" fmla="*/ 1620930 h 3259230"/>
                <a:gd name="connsiteX185" fmla="*/ 467635 w 2082123"/>
                <a:gd name="connsiteY185" fmla="*/ 1611405 h 3259230"/>
                <a:gd name="connsiteX186" fmla="*/ 486685 w 2082123"/>
                <a:gd name="connsiteY186" fmla="*/ 1606642 h 3259230"/>
                <a:gd name="connsiteX187" fmla="*/ 567648 w 2082123"/>
                <a:gd name="connsiteY187" fmla="*/ 1592355 h 3259230"/>
                <a:gd name="connsiteX188" fmla="*/ 629560 w 2082123"/>
                <a:gd name="connsiteY188" fmla="*/ 1582830 h 3259230"/>
                <a:gd name="connsiteX189" fmla="*/ 848635 w 2082123"/>
                <a:gd name="connsiteY189" fmla="*/ 1573305 h 3259230"/>
                <a:gd name="connsiteX190" fmla="*/ 877210 w 2082123"/>
                <a:gd name="connsiteY190" fmla="*/ 1559017 h 3259230"/>
                <a:gd name="connsiteX191" fmla="*/ 915310 w 2082123"/>
                <a:gd name="connsiteY191" fmla="*/ 1549492 h 3259230"/>
                <a:gd name="connsiteX192" fmla="*/ 981985 w 2082123"/>
                <a:gd name="connsiteY192" fmla="*/ 1554255 h 3259230"/>
                <a:gd name="connsiteX193" fmla="*/ 1005798 w 2082123"/>
                <a:gd name="connsiteY193" fmla="*/ 1559017 h 3259230"/>
                <a:gd name="connsiteX194" fmla="*/ 1058185 w 2082123"/>
                <a:gd name="connsiteY194" fmla="*/ 1563780 h 3259230"/>
                <a:gd name="connsiteX195" fmla="*/ 1096285 w 2082123"/>
                <a:gd name="connsiteY195" fmla="*/ 1554255 h 3259230"/>
                <a:gd name="connsiteX196" fmla="*/ 1148673 w 2082123"/>
                <a:gd name="connsiteY196" fmla="*/ 1539967 h 3259230"/>
                <a:gd name="connsiteX197" fmla="*/ 1215348 w 2082123"/>
                <a:gd name="connsiteY197" fmla="*/ 1535205 h 3259230"/>
                <a:gd name="connsiteX198" fmla="*/ 1262973 w 2082123"/>
                <a:gd name="connsiteY198" fmla="*/ 1530442 h 3259230"/>
                <a:gd name="connsiteX199" fmla="*/ 1277260 w 2082123"/>
                <a:gd name="connsiteY199" fmla="*/ 1525680 h 3259230"/>
                <a:gd name="connsiteX200" fmla="*/ 1282023 w 2082123"/>
                <a:gd name="connsiteY200" fmla="*/ 1511392 h 3259230"/>
                <a:gd name="connsiteX201" fmla="*/ 1291548 w 2082123"/>
                <a:gd name="connsiteY201" fmla="*/ 1497105 h 3259230"/>
                <a:gd name="connsiteX202" fmla="*/ 1320123 w 2082123"/>
                <a:gd name="connsiteY202" fmla="*/ 1473292 h 3259230"/>
                <a:gd name="connsiteX203" fmla="*/ 1329648 w 2082123"/>
                <a:gd name="connsiteY203" fmla="*/ 1459005 h 3259230"/>
                <a:gd name="connsiteX204" fmla="*/ 1358223 w 2082123"/>
                <a:gd name="connsiteY204" fmla="*/ 1439955 h 3259230"/>
                <a:gd name="connsiteX205" fmla="*/ 1386798 w 2082123"/>
                <a:gd name="connsiteY205" fmla="*/ 1430430 h 3259230"/>
                <a:gd name="connsiteX206" fmla="*/ 1415373 w 2082123"/>
                <a:gd name="connsiteY206" fmla="*/ 1406617 h 3259230"/>
                <a:gd name="connsiteX207" fmla="*/ 1424898 w 2082123"/>
                <a:gd name="connsiteY207" fmla="*/ 1378042 h 3259230"/>
                <a:gd name="connsiteX208" fmla="*/ 1405848 w 2082123"/>
                <a:gd name="connsiteY208" fmla="*/ 1325655 h 3259230"/>
                <a:gd name="connsiteX209" fmla="*/ 1377273 w 2082123"/>
                <a:gd name="connsiteY209" fmla="*/ 1301842 h 3259230"/>
                <a:gd name="connsiteX210" fmla="*/ 1367748 w 2082123"/>
                <a:gd name="connsiteY210" fmla="*/ 1287555 h 3259230"/>
                <a:gd name="connsiteX211" fmla="*/ 1353460 w 2082123"/>
                <a:gd name="connsiteY211" fmla="*/ 1268505 h 3259230"/>
                <a:gd name="connsiteX212" fmla="*/ 1334410 w 2082123"/>
                <a:gd name="connsiteY212" fmla="*/ 1239930 h 3259230"/>
                <a:gd name="connsiteX213" fmla="*/ 1320123 w 2082123"/>
                <a:gd name="connsiteY213" fmla="*/ 1230405 h 3259230"/>
                <a:gd name="connsiteX214" fmla="*/ 1305835 w 2082123"/>
                <a:gd name="connsiteY214" fmla="*/ 1201830 h 3259230"/>
                <a:gd name="connsiteX215" fmla="*/ 1296310 w 2082123"/>
                <a:gd name="connsiteY215" fmla="*/ 1173255 h 3259230"/>
                <a:gd name="connsiteX216" fmla="*/ 1291548 w 2082123"/>
                <a:gd name="connsiteY216" fmla="*/ 1158967 h 3259230"/>
                <a:gd name="connsiteX217" fmla="*/ 1286785 w 2082123"/>
                <a:gd name="connsiteY217" fmla="*/ 1144680 h 3259230"/>
                <a:gd name="connsiteX218" fmla="*/ 1277260 w 2082123"/>
                <a:gd name="connsiteY218" fmla="*/ 1111342 h 3259230"/>
                <a:gd name="connsiteX219" fmla="*/ 1262973 w 2082123"/>
                <a:gd name="connsiteY219" fmla="*/ 1101817 h 3259230"/>
                <a:gd name="connsiteX220" fmla="*/ 1239160 w 2082123"/>
                <a:gd name="connsiteY220" fmla="*/ 1106580 h 3259230"/>
                <a:gd name="connsiteX221" fmla="*/ 1162960 w 2082123"/>
                <a:gd name="connsiteY221" fmla="*/ 1097055 h 3259230"/>
                <a:gd name="connsiteX222" fmla="*/ 1153435 w 2082123"/>
                <a:gd name="connsiteY222" fmla="*/ 1068480 h 3259230"/>
                <a:gd name="connsiteX223" fmla="*/ 1158198 w 2082123"/>
                <a:gd name="connsiteY223" fmla="*/ 1006567 h 3259230"/>
                <a:gd name="connsiteX224" fmla="*/ 1167723 w 2082123"/>
                <a:gd name="connsiteY224" fmla="*/ 992280 h 3259230"/>
                <a:gd name="connsiteX225" fmla="*/ 1196298 w 2082123"/>
                <a:gd name="connsiteY225" fmla="*/ 968467 h 3259230"/>
                <a:gd name="connsiteX226" fmla="*/ 1210585 w 2082123"/>
                <a:gd name="connsiteY226" fmla="*/ 963705 h 3259230"/>
                <a:gd name="connsiteX227" fmla="*/ 1220110 w 2082123"/>
                <a:gd name="connsiteY227" fmla="*/ 949417 h 3259230"/>
                <a:gd name="connsiteX228" fmla="*/ 1248685 w 2082123"/>
                <a:gd name="connsiteY228" fmla="*/ 930367 h 3259230"/>
                <a:gd name="connsiteX229" fmla="*/ 1258210 w 2082123"/>
                <a:gd name="connsiteY229" fmla="*/ 901792 h 3259230"/>
                <a:gd name="connsiteX230" fmla="*/ 1262973 w 2082123"/>
                <a:gd name="connsiteY230" fmla="*/ 887505 h 3259230"/>
                <a:gd name="connsiteX231" fmla="*/ 1272498 w 2082123"/>
                <a:gd name="connsiteY231" fmla="*/ 873217 h 3259230"/>
                <a:gd name="connsiteX232" fmla="*/ 1267735 w 2082123"/>
                <a:gd name="connsiteY232" fmla="*/ 811305 h 3259230"/>
                <a:gd name="connsiteX233" fmla="*/ 1262973 w 2082123"/>
                <a:gd name="connsiteY233" fmla="*/ 797017 h 3259230"/>
                <a:gd name="connsiteX234" fmla="*/ 1248685 w 2082123"/>
                <a:gd name="connsiteY234" fmla="*/ 787492 h 3259230"/>
                <a:gd name="connsiteX235" fmla="*/ 1239160 w 2082123"/>
                <a:gd name="connsiteY235" fmla="*/ 758917 h 3259230"/>
                <a:gd name="connsiteX236" fmla="*/ 1234398 w 2082123"/>
                <a:gd name="connsiteY236" fmla="*/ 744630 h 3259230"/>
                <a:gd name="connsiteX237" fmla="*/ 1229635 w 2082123"/>
                <a:gd name="connsiteY237" fmla="*/ 725580 h 3259230"/>
                <a:gd name="connsiteX238" fmla="*/ 1224873 w 2082123"/>
                <a:gd name="connsiteY238" fmla="*/ 687480 h 3259230"/>
                <a:gd name="connsiteX239" fmla="*/ 1220110 w 2082123"/>
                <a:gd name="connsiteY239" fmla="*/ 673192 h 3259230"/>
                <a:gd name="connsiteX240" fmla="*/ 1210585 w 2082123"/>
                <a:gd name="connsiteY240" fmla="*/ 630330 h 3259230"/>
                <a:gd name="connsiteX241" fmla="*/ 1239160 w 2082123"/>
                <a:gd name="connsiteY241" fmla="*/ 577942 h 3259230"/>
                <a:gd name="connsiteX242" fmla="*/ 1262973 w 2082123"/>
                <a:gd name="connsiteY242" fmla="*/ 554130 h 3259230"/>
                <a:gd name="connsiteX243" fmla="*/ 1291548 w 2082123"/>
                <a:gd name="connsiteY243" fmla="*/ 525555 h 3259230"/>
                <a:gd name="connsiteX244" fmla="*/ 1296310 w 2082123"/>
                <a:gd name="connsiteY244" fmla="*/ 511267 h 3259230"/>
                <a:gd name="connsiteX245" fmla="*/ 1305835 w 2082123"/>
                <a:gd name="connsiteY245" fmla="*/ 496980 h 3259230"/>
                <a:gd name="connsiteX246" fmla="*/ 1310598 w 2082123"/>
                <a:gd name="connsiteY246" fmla="*/ 477930 h 3259230"/>
                <a:gd name="connsiteX247" fmla="*/ 1334410 w 2082123"/>
                <a:gd name="connsiteY247" fmla="*/ 411255 h 3259230"/>
                <a:gd name="connsiteX248" fmla="*/ 1343935 w 2082123"/>
                <a:gd name="connsiteY248" fmla="*/ 311242 h 3259230"/>
                <a:gd name="connsiteX249" fmla="*/ 1353460 w 2082123"/>
                <a:gd name="connsiteY249" fmla="*/ 268380 h 3259230"/>
                <a:gd name="connsiteX250" fmla="*/ 1358223 w 2082123"/>
                <a:gd name="connsiteY250" fmla="*/ 235042 h 3259230"/>
                <a:gd name="connsiteX251" fmla="*/ 1367748 w 2082123"/>
                <a:gd name="connsiteY251" fmla="*/ 206467 h 3259230"/>
                <a:gd name="connsiteX252" fmla="*/ 1372510 w 2082123"/>
                <a:gd name="connsiteY252" fmla="*/ 187417 h 3259230"/>
                <a:gd name="connsiteX253" fmla="*/ 1382035 w 2082123"/>
                <a:gd name="connsiteY253" fmla="*/ 92167 h 3259230"/>
                <a:gd name="connsiteX254" fmla="*/ 1405848 w 2082123"/>
                <a:gd name="connsiteY254" fmla="*/ 44542 h 3259230"/>
                <a:gd name="connsiteX255" fmla="*/ 1434423 w 2082123"/>
                <a:gd name="connsiteY255" fmla="*/ 20730 h 3259230"/>
                <a:gd name="connsiteX256" fmla="*/ 1462998 w 2082123"/>
                <a:gd name="connsiteY256" fmla="*/ 11205 h 3259230"/>
                <a:gd name="connsiteX257" fmla="*/ 1477285 w 2082123"/>
                <a:gd name="connsiteY257" fmla="*/ 6442 h 3259230"/>
                <a:gd name="connsiteX258" fmla="*/ 1491574 w 2082123"/>
                <a:gd name="connsiteY258" fmla="*/ 1680 h 3259230"/>
                <a:gd name="connsiteX259" fmla="*/ 1555530 w 2082123"/>
                <a:gd name="connsiteY259"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5513 w 2082123"/>
                <a:gd name="connsiteY172" fmla="*/ 1773330 h 3259230"/>
                <a:gd name="connsiteX173" fmla="*/ 718 w 2082123"/>
                <a:gd name="connsiteY173" fmla="*/ 1744755 h 3259230"/>
                <a:gd name="connsiteX174" fmla="*/ 781 w 2082123"/>
                <a:gd name="connsiteY174" fmla="*/ 1716180 h 3259230"/>
                <a:gd name="connsiteX175" fmla="*/ 7911 w 2082123"/>
                <a:gd name="connsiteY175" fmla="*/ 1678079 h 3259230"/>
                <a:gd name="connsiteX176" fmla="*/ 19960 w 2082123"/>
                <a:gd name="connsiteY176" fmla="*/ 1649505 h 3259230"/>
                <a:gd name="connsiteX177" fmla="*/ 48535 w 2082123"/>
                <a:gd name="connsiteY177" fmla="*/ 1630455 h 3259230"/>
                <a:gd name="connsiteX178" fmla="*/ 67585 w 2082123"/>
                <a:gd name="connsiteY178" fmla="*/ 1616167 h 3259230"/>
                <a:gd name="connsiteX179" fmla="*/ 100923 w 2082123"/>
                <a:gd name="connsiteY179" fmla="*/ 1606642 h 3259230"/>
                <a:gd name="connsiteX180" fmla="*/ 143785 w 2082123"/>
                <a:gd name="connsiteY180" fmla="*/ 1597117 h 3259230"/>
                <a:gd name="connsiteX181" fmla="*/ 215223 w 2082123"/>
                <a:gd name="connsiteY181" fmla="*/ 1611405 h 3259230"/>
                <a:gd name="connsiteX182" fmla="*/ 229510 w 2082123"/>
                <a:gd name="connsiteY182" fmla="*/ 1620930 h 3259230"/>
                <a:gd name="connsiteX183" fmla="*/ 258085 w 2082123"/>
                <a:gd name="connsiteY183" fmla="*/ 1630455 h 3259230"/>
                <a:gd name="connsiteX184" fmla="*/ 434298 w 2082123"/>
                <a:gd name="connsiteY184" fmla="*/ 1620930 h 3259230"/>
                <a:gd name="connsiteX185" fmla="*/ 467635 w 2082123"/>
                <a:gd name="connsiteY185" fmla="*/ 1611405 h 3259230"/>
                <a:gd name="connsiteX186" fmla="*/ 486685 w 2082123"/>
                <a:gd name="connsiteY186" fmla="*/ 1606642 h 3259230"/>
                <a:gd name="connsiteX187" fmla="*/ 567648 w 2082123"/>
                <a:gd name="connsiteY187" fmla="*/ 1592355 h 3259230"/>
                <a:gd name="connsiteX188" fmla="*/ 629560 w 2082123"/>
                <a:gd name="connsiteY188" fmla="*/ 1582830 h 3259230"/>
                <a:gd name="connsiteX189" fmla="*/ 848635 w 2082123"/>
                <a:gd name="connsiteY189" fmla="*/ 1573305 h 3259230"/>
                <a:gd name="connsiteX190" fmla="*/ 877210 w 2082123"/>
                <a:gd name="connsiteY190" fmla="*/ 1559017 h 3259230"/>
                <a:gd name="connsiteX191" fmla="*/ 915310 w 2082123"/>
                <a:gd name="connsiteY191" fmla="*/ 1549492 h 3259230"/>
                <a:gd name="connsiteX192" fmla="*/ 981985 w 2082123"/>
                <a:gd name="connsiteY192" fmla="*/ 1554255 h 3259230"/>
                <a:gd name="connsiteX193" fmla="*/ 1005798 w 2082123"/>
                <a:gd name="connsiteY193" fmla="*/ 1559017 h 3259230"/>
                <a:gd name="connsiteX194" fmla="*/ 1058185 w 2082123"/>
                <a:gd name="connsiteY194" fmla="*/ 1563780 h 3259230"/>
                <a:gd name="connsiteX195" fmla="*/ 1096285 w 2082123"/>
                <a:gd name="connsiteY195" fmla="*/ 1554255 h 3259230"/>
                <a:gd name="connsiteX196" fmla="*/ 1148673 w 2082123"/>
                <a:gd name="connsiteY196" fmla="*/ 1539967 h 3259230"/>
                <a:gd name="connsiteX197" fmla="*/ 1215348 w 2082123"/>
                <a:gd name="connsiteY197" fmla="*/ 1535205 h 3259230"/>
                <a:gd name="connsiteX198" fmla="*/ 1262973 w 2082123"/>
                <a:gd name="connsiteY198" fmla="*/ 1530442 h 3259230"/>
                <a:gd name="connsiteX199" fmla="*/ 1277260 w 2082123"/>
                <a:gd name="connsiteY199" fmla="*/ 1525680 h 3259230"/>
                <a:gd name="connsiteX200" fmla="*/ 1282023 w 2082123"/>
                <a:gd name="connsiteY200" fmla="*/ 1511392 h 3259230"/>
                <a:gd name="connsiteX201" fmla="*/ 1291548 w 2082123"/>
                <a:gd name="connsiteY201" fmla="*/ 1497105 h 3259230"/>
                <a:gd name="connsiteX202" fmla="*/ 1320123 w 2082123"/>
                <a:gd name="connsiteY202" fmla="*/ 1473292 h 3259230"/>
                <a:gd name="connsiteX203" fmla="*/ 1329648 w 2082123"/>
                <a:gd name="connsiteY203" fmla="*/ 1459005 h 3259230"/>
                <a:gd name="connsiteX204" fmla="*/ 1358223 w 2082123"/>
                <a:gd name="connsiteY204" fmla="*/ 1439955 h 3259230"/>
                <a:gd name="connsiteX205" fmla="*/ 1386798 w 2082123"/>
                <a:gd name="connsiteY205" fmla="*/ 1430430 h 3259230"/>
                <a:gd name="connsiteX206" fmla="*/ 1415373 w 2082123"/>
                <a:gd name="connsiteY206" fmla="*/ 1406617 h 3259230"/>
                <a:gd name="connsiteX207" fmla="*/ 1424898 w 2082123"/>
                <a:gd name="connsiteY207" fmla="*/ 1378042 h 3259230"/>
                <a:gd name="connsiteX208" fmla="*/ 1405848 w 2082123"/>
                <a:gd name="connsiteY208" fmla="*/ 1325655 h 3259230"/>
                <a:gd name="connsiteX209" fmla="*/ 1377273 w 2082123"/>
                <a:gd name="connsiteY209" fmla="*/ 1301842 h 3259230"/>
                <a:gd name="connsiteX210" fmla="*/ 1367748 w 2082123"/>
                <a:gd name="connsiteY210" fmla="*/ 1287555 h 3259230"/>
                <a:gd name="connsiteX211" fmla="*/ 1353460 w 2082123"/>
                <a:gd name="connsiteY211" fmla="*/ 1268505 h 3259230"/>
                <a:gd name="connsiteX212" fmla="*/ 1334410 w 2082123"/>
                <a:gd name="connsiteY212" fmla="*/ 1239930 h 3259230"/>
                <a:gd name="connsiteX213" fmla="*/ 1320123 w 2082123"/>
                <a:gd name="connsiteY213" fmla="*/ 1230405 h 3259230"/>
                <a:gd name="connsiteX214" fmla="*/ 1305835 w 2082123"/>
                <a:gd name="connsiteY214" fmla="*/ 1201830 h 3259230"/>
                <a:gd name="connsiteX215" fmla="*/ 1296310 w 2082123"/>
                <a:gd name="connsiteY215" fmla="*/ 1173255 h 3259230"/>
                <a:gd name="connsiteX216" fmla="*/ 1291548 w 2082123"/>
                <a:gd name="connsiteY216" fmla="*/ 1158967 h 3259230"/>
                <a:gd name="connsiteX217" fmla="*/ 1286785 w 2082123"/>
                <a:gd name="connsiteY217" fmla="*/ 1144680 h 3259230"/>
                <a:gd name="connsiteX218" fmla="*/ 1277260 w 2082123"/>
                <a:gd name="connsiteY218" fmla="*/ 1111342 h 3259230"/>
                <a:gd name="connsiteX219" fmla="*/ 1262973 w 2082123"/>
                <a:gd name="connsiteY219" fmla="*/ 1101817 h 3259230"/>
                <a:gd name="connsiteX220" fmla="*/ 1239160 w 2082123"/>
                <a:gd name="connsiteY220" fmla="*/ 1106580 h 3259230"/>
                <a:gd name="connsiteX221" fmla="*/ 1162960 w 2082123"/>
                <a:gd name="connsiteY221" fmla="*/ 1097055 h 3259230"/>
                <a:gd name="connsiteX222" fmla="*/ 1153435 w 2082123"/>
                <a:gd name="connsiteY222" fmla="*/ 1068480 h 3259230"/>
                <a:gd name="connsiteX223" fmla="*/ 1158198 w 2082123"/>
                <a:gd name="connsiteY223" fmla="*/ 1006567 h 3259230"/>
                <a:gd name="connsiteX224" fmla="*/ 1167723 w 2082123"/>
                <a:gd name="connsiteY224" fmla="*/ 992280 h 3259230"/>
                <a:gd name="connsiteX225" fmla="*/ 1196298 w 2082123"/>
                <a:gd name="connsiteY225" fmla="*/ 968467 h 3259230"/>
                <a:gd name="connsiteX226" fmla="*/ 1210585 w 2082123"/>
                <a:gd name="connsiteY226" fmla="*/ 963705 h 3259230"/>
                <a:gd name="connsiteX227" fmla="*/ 1220110 w 2082123"/>
                <a:gd name="connsiteY227" fmla="*/ 949417 h 3259230"/>
                <a:gd name="connsiteX228" fmla="*/ 1248685 w 2082123"/>
                <a:gd name="connsiteY228" fmla="*/ 930367 h 3259230"/>
                <a:gd name="connsiteX229" fmla="*/ 1258210 w 2082123"/>
                <a:gd name="connsiteY229" fmla="*/ 901792 h 3259230"/>
                <a:gd name="connsiteX230" fmla="*/ 1262973 w 2082123"/>
                <a:gd name="connsiteY230" fmla="*/ 887505 h 3259230"/>
                <a:gd name="connsiteX231" fmla="*/ 1272498 w 2082123"/>
                <a:gd name="connsiteY231" fmla="*/ 873217 h 3259230"/>
                <a:gd name="connsiteX232" fmla="*/ 1267735 w 2082123"/>
                <a:gd name="connsiteY232" fmla="*/ 811305 h 3259230"/>
                <a:gd name="connsiteX233" fmla="*/ 1262973 w 2082123"/>
                <a:gd name="connsiteY233" fmla="*/ 797017 h 3259230"/>
                <a:gd name="connsiteX234" fmla="*/ 1248685 w 2082123"/>
                <a:gd name="connsiteY234" fmla="*/ 787492 h 3259230"/>
                <a:gd name="connsiteX235" fmla="*/ 1239160 w 2082123"/>
                <a:gd name="connsiteY235" fmla="*/ 758917 h 3259230"/>
                <a:gd name="connsiteX236" fmla="*/ 1234398 w 2082123"/>
                <a:gd name="connsiteY236" fmla="*/ 744630 h 3259230"/>
                <a:gd name="connsiteX237" fmla="*/ 1229635 w 2082123"/>
                <a:gd name="connsiteY237" fmla="*/ 725580 h 3259230"/>
                <a:gd name="connsiteX238" fmla="*/ 1224873 w 2082123"/>
                <a:gd name="connsiteY238" fmla="*/ 687480 h 3259230"/>
                <a:gd name="connsiteX239" fmla="*/ 1220110 w 2082123"/>
                <a:gd name="connsiteY239" fmla="*/ 673192 h 3259230"/>
                <a:gd name="connsiteX240" fmla="*/ 1210585 w 2082123"/>
                <a:gd name="connsiteY240" fmla="*/ 630330 h 3259230"/>
                <a:gd name="connsiteX241" fmla="*/ 1508796 w 2082123"/>
                <a:gd name="connsiteY241" fmla="*/ 920842 h 3259230"/>
                <a:gd name="connsiteX242" fmla="*/ 1262973 w 2082123"/>
                <a:gd name="connsiteY242" fmla="*/ 554130 h 3259230"/>
                <a:gd name="connsiteX243" fmla="*/ 1291548 w 2082123"/>
                <a:gd name="connsiteY243" fmla="*/ 525555 h 3259230"/>
                <a:gd name="connsiteX244" fmla="*/ 1296310 w 2082123"/>
                <a:gd name="connsiteY244" fmla="*/ 511267 h 3259230"/>
                <a:gd name="connsiteX245" fmla="*/ 1305835 w 2082123"/>
                <a:gd name="connsiteY245" fmla="*/ 496980 h 3259230"/>
                <a:gd name="connsiteX246" fmla="*/ 1310598 w 2082123"/>
                <a:gd name="connsiteY246" fmla="*/ 477930 h 3259230"/>
                <a:gd name="connsiteX247" fmla="*/ 1334410 w 2082123"/>
                <a:gd name="connsiteY247" fmla="*/ 411255 h 3259230"/>
                <a:gd name="connsiteX248" fmla="*/ 1343935 w 2082123"/>
                <a:gd name="connsiteY248" fmla="*/ 311242 h 3259230"/>
                <a:gd name="connsiteX249" fmla="*/ 1353460 w 2082123"/>
                <a:gd name="connsiteY249" fmla="*/ 268380 h 3259230"/>
                <a:gd name="connsiteX250" fmla="*/ 1358223 w 2082123"/>
                <a:gd name="connsiteY250" fmla="*/ 235042 h 3259230"/>
                <a:gd name="connsiteX251" fmla="*/ 1367748 w 2082123"/>
                <a:gd name="connsiteY251" fmla="*/ 206467 h 3259230"/>
                <a:gd name="connsiteX252" fmla="*/ 1372510 w 2082123"/>
                <a:gd name="connsiteY252" fmla="*/ 187417 h 3259230"/>
                <a:gd name="connsiteX253" fmla="*/ 1382035 w 2082123"/>
                <a:gd name="connsiteY253" fmla="*/ 92167 h 3259230"/>
                <a:gd name="connsiteX254" fmla="*/ 1405848 w 2082123"/>
                <a:gd name="connsiteY254" fmla="*/ 44542 h 3259230"/>
                <a:gd name="connsiteX255" fmla="*/ 1434423 w 2082123"/>
                <a:gd name="connsiteY255" fmla="*/ 20730 h 3259230"/>
                <a:gd name="connsiteX256" fmla="*/ 1462998 w 2082123"/>
                <a:gd name="connsiteY256" fmla="*/ 11205 h 3259230"/>
                <a:gd name="connsiteX257" fmla="*/ 1477285 w 2082123"/>
                <a:gd name="connsiteY257" fmla="*/ 6442 h 3259230"/>
                <a:gd name="connsiteX258" fmla="*/ 1491574 w 2082123"/>
                <a:gd name="connsiteY258" fmla="*/ 1680 h 3259230"/>
                <a:gd name="connsiteX259" fmla="*/ 1555530 w 2082123"/>
                <a:gd name="connsiteY259"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5513 w 2082123"/>
                <a:gd name="connsiteY172" fmla="*/ 1773330 h 3259230"/>
                <a:gd name="connsiteX173" fmla="*/ 718 w 2082123"/>
                <a:gd name="connsiteY173" fmla="*/ 1744755 h 3259230"/>
                <a:gd name="connsiteX174" fmla="*/ 781 w 2082123"/>
                <a:gd name="connsiteY174" fmla="*/ 1716180 h 3259230"/>
                <a:gd name="connsiteX175" fmla="*/ 7911 w 2082123"/>
                <a:gd name="connsiteY175" fmla="*/ 1678079 h 3259230"/>
                <a:gd name="connsiteX176" fmla="*/ 19960 w 2082123"/>
                <a:gd name="connsiteY176" fmla="*/ 1649505 h 3259230"/>
                <a:gd name="connsiteX177" fmla="*/ 48535 w 2082123"/>
                <a:gd name="connsiteY177" fmla="*/ 1630455 h 3259230"/>
                <a:gd name="connsiteX178" fmla="*/ 67585 w 2082123"/>
                <a:gd name="connsiteY178" fmla="*/ 1616167 h 3259230"/>
                <a:gd name="connsiteX179" fmla="*/ 100923 w 2082123"/>
                <a:gd name="connsiteY179" fmla="*/ 1606642 h 3259230"/>
                <a:gd name="connsiteX180" fmla="*/ 143785 w 2082123"/>
                <a:gd name="connsiteY180" fmla="*/ 1597117 h 3259230"/>
                <a:gd name="connsiteX181" fmla="*/ 215223 w 2082123"/>
                <a:gd name="connsiteY181" fmla="*/ 1611405 h 3259230"/>
                <a:gd name="connsiteX182" fmla="*/ 229510 w 2082123"/>
                <a:gd name="connsiteY182" fmla="*/ 1620930 h 3259230"/>
                <a:gd name="connsiteX183" fmla="*/ 258085 w 2082123"/>
                <a:gd name="connsiteY183" fmla="*/ 1630455 h 3259230"/>
                <a:gd name="connsiteX184" fmla="*/ 434298 w 2082123"/>
                <a:gd name="connsiteY184" fmla="*/ 1620930 h 3259230"/>
                <a:gd name="connsiteX185" fmla="*/ 467635 w 2082123"/>
                <a:gd name="connsiteY185" fmla="*/ 1611405 h 3259230"/>
                <a:gd name="connsiteX186" fmla="*/ 486685 w 2082123"/>
                <a:gd name="connsiteY186" fmla="*/ 1606642 h 3259230"/>
                <a:gd name="connsiteX187" fmla="*/ 567648 w 2082123"/>
                <a:gd name="connsiteY187" fmla="*/ 1592355 h 3259230"/>
                <a:gd name="connsiteX188" fmla="*/ 629560 w 2082123"/>
                <a:gd name="connsiteY188" fmla="*/ 1582830 h 3259230"/>
                <a:gd name="connsiteX189" fmla="*/ 848635 w 2082123"/>
                <a:gd name="connsiteY189" fmla="*/ 1573305 h 3259230"/>
                <a:gd name="connsiteX190" fmla="*/ 877210 w 2082123"/>
                <a:gd name="connsiteY190" fmla="*/ 1559017 h 3259230"/>
                <a:gd name="connsiteX191" fmla="*/ 915310 w 2082123"/>
                <a:gd name="connsiteY191" fmla="*/ 1549492 h 3259230"/>
                <a:gd name="connsiteX192" fmla="*/ 981985 w 2082123"/>
                <a:gd name="connsiteY192" fmla="*/ 1554255 h 3259230"/>
                <a:gd name="connsiteX193" fmla="*/ 1005798 w 2082123"/>
                <a:gd name="connsiteY193" fmla="*/ 1559017 h 3259230"/>
                <a:gd name="connsiteX194" fmla="*/ 1058185 w 2082123"/>
                <a:gd name="connsiteY194" fmla="*/ 1563780 h 3259230"/>
                <a:gd name="connsiteX195" fmla="*/ 1096285 w 2082123"/>
                <a:gd name="connsiteY195" fmla="*/ 1554255 h 3259230"/>
                <a:gd name="connsiteX196" fmla="*/ 1148673 w 2082123"/>
                <a:gd name="connsiteY196" fmla="*/ 1539967 h 3259230"/>
                <a:gd name="connsiteX197" fmla="*/ 1215348 w 2082123"/>
                <a:gd name="connsiteY197" fmla="*/ 1535205 h 3259230"/>
                <a:gd name="connsiteX198" fmla="*/ 1262973 w 2082123"/>
                <a:gd name="connsiteY198" fmla="*/ 1530442 h 3259230"/>
                <a:gd name="connsiteX199" fmla="*/ 1277260 w 2082123"/>
                <a:gd name="connsiteY199" fmla="*/ 1525680 h 3259230"/>
                <a:gd name="connsiteX200" fmla="*/ 1282023 w 2082123"/>
                <a:gd name="connsiteY200" fmla="*/ 1511392 h 3259230"/>
                <a:gd name="connsiteX201" fmla="*/ 1291548 w 2082123"/>
                <a:gd name="connsiteY201" fmla="*/ 1497105 h 3259230"/>
                <a:gd name="connsiteX202" fmla="*/ 1320123 w 2082123"/>
                <a:gd name="connsiteY202" fmla="*/ 1473292 h 3259230"/>
                <a:gd name="connsiteX203" fmla="*/ 1329648 w 2082123"/>
                <a:gd name="connsiteY203" fmla="*/ 1459005 h 3259230"/>
                <a:gd name="connsiteX204" fmla="*/ 1358223 w 2082123"/>
                <a:gd name="connsiteY204" fmla="*/ 1439955 h 3259230"/>
                <a:gd name="connsiteX205" fmla="*/ 1386798 w 2082123"/>
                <a:gd name="connsiteY205" fmla="*/ 1430430 h 3259230"/>
                <a:gd name="connsiteX206" fmla="*/ 1415373 w 2082123"/>
                <a:gd name="connsiteY206" fmla="*/ 1406617 h 3259230"/>
                <a:gd name="connsiteX207" fmla="*/ 1424898 w 2082123"/>
                <a:gd name="connsiteY207" fmla="*/ 1378042 h 3259230"/>
                <a:gd name="connsiteX208" fmla="*/ 1405848 w 2082123"/>
                <a:gd name="connsiteY208" fmla="*/ 1325655 h 3259230"/>
                <a:gd name="connsiteX209" fmla="*/ 1377273 w 2082123"/>
                <a:gd name="connsiteY209" fmla="*/ 1301842 h 3259230"/>
                <a:gd name="connsiteX210" fmla="*/ 1367748 w 2082123"/>
                <a:gd name="connsiteY210" fmla="*/ 1287555 h 3259230"/>
                <a:gd name="connsiteX211" fmla="*/ 1353460 w 2082123"/>
                <a:gd name="connsiteY211" fmla="*/ 1268505 h 3259230"/>
                <a:gd name="connsiteX212" fmla="*/ 1334410 w 2082123"/>
                <a:gd name="connsiteY212" fmla="*/ 1239930 h 3259230"/>
                <a:gd name="connsiteX213" fmla="*/ 1320123 w 2082123"/>
                <a:gd name="connsiteY213" fmla="*/ 1230405 h 3259230"/>
                <a:gd name="connsiteX214" fmla="*/ 1305835 w 2082123"/>
                <a:gd name="connsiteY214" fmla="*/ 1201830 h 3259230"/>
                <a:gd name="connsiteX215" fmla="*/ 1296310 w 2082123"/>
                <a:gd name="connsiteY215" fmla="*/ 1173255 h 3259230"/>
                <a:gd name="connsiteX216" fmla="*/ 1291548 w 2082123"/>
                <a:gd name="connsiteY216" fmla="*/ 1158967 h 3259230"/>
                <a:gd name="connsiteX217" fmla="*/ 1286785 w 2082123"/>
                <a:gd name="connsiteY217" fmla="*/ 1144680 h 3259230"/>
                <a:gd name="connsiteX218" fmla="*/ 1277260 w 2082123"/>
                <a:gd name="connsiteY218" fmla="*/ 1111342 h 3259230"/>
                <a:gd name="connsiteX219" fmla="*/ 1262973 w 2082123"/>
                <a:gd name="connsiteY219" fmla="*/ 1101817 h 3259230"/>
                <a:gd name="connsiteX220" fmla="*/ 1239160 w 2082123"/>
                <a:gd name="connsiteY220" fmla="*/ 1106580 h 3259230"/>
                <a:gd name="connsiteX221" fmla="*/ 1162960 w 2082123"/>
                <a:gd name="connsiteY221" fmla="*/ 1097055 h 3259230"/>
                <a:gd name="connsiteX222" fmla="*/ 1153435 w 2082123"/>
                <a:gd name="connsiteY222" fmla="*/ 1068480 h 3259230"/>
                <a:gd name="connsiteX223" fmla="*/ 1158198 w 2082123"/>
                <a:gd name="connsiteY223" fmla="*/ 1006567 h 3259230"/>
                <a:gd name="connsiteX224" fmla="*/ 1167723 w 2082123"/>
                <a:gd name="connsiteY224" fmla="*/ 992280 h 3259230"/>
                <a:gd name="connsiteX225" fmla="*/ 1196298 w 2082123"/>
                <a:gd name="connsiteY225" fmla="*/ 968467 h 3259230"/>
                <a:gd name="connsiteX226" fmla="*/ 1210585 w 2082123"/>
                <a:gd name="connsiteY226" fmla="*/ 963705 h 3259230"/>
                <a:gd name="connsiteX227" fmla="*/ 1220110 w 2082123"/>
                <a:gd name="connsiteY227" fmla="*/ 949417 h 3259230"/>
                <a:gd name="connsiteX228" fmla="*/ 1248685 w 2082123"/>
                <a:gd name="connsiteY228" fmla="*/ 930367 h 3259230"/>
                <a:gd name="connsiteX229" fmla="*/ 1258210 w 2082123"/>
                <a:gd name="connsiteY229" fmla="*/ 901792 h 3259230"/>
                <a:gd name="connsiteX230" fmla="*/ 1262973 w 2082123"/>
                <a:gd name="connsiteY230" fmla="*/ 887505 h 3259230"/>
                <a:gd name="connsiteX231" fmla="*/ 1272498 w 2082123"/>
                <a:gd name="connsiteY231" fmla="*/ 873217 h 3259230"/>
                <a:gd name="connsiteX232" fmla="*/ 1267735 w 2082123"/>
                <a:gd name="connsiteY232" fmla="*/ 811305 h 3259230"/>
                <a:gd name="connsiteX233" fmla="*/ 1262973 w 2082123"/>
                <a:gd name="connsiteY233" fmla="*/ 797017 h 3259230"/>
                <a:gd name="connsiteX234" fmla="*/ 1248685 w 2082123"/>
                <a:gd name="connsiteY234" fmla="*/ 787492 h 3259230"/>
                <a:gd name="connsiteX235" fmla="*/ 1239160 w 2082123"/>
                <a:gd name="connsiteY235" fmla="*/ 758917 h 3259230"/>
                <a:gd name="connsiteX236" fmla="*/ 1234398 w 2082123"/>
                <a:gd name="connsiteY236" fmla="*/ 744630 h 3259230"/>
                <a:gd name="connsiteX237" fmla="*/ 1229635 w 2082123"/>
                <a:gd name="connsiteY237" fmla="*/ 725580 h 3259230"/>
                <a:gd name="connsiteX238" fmla="*/ 1224873 w 2082123"/>
                <a:gd name="connsiteY238" fmla="*/ 687480 h 3259230"/>
                <a:gd name="connsiteX239" fmla="*/ 1220110 w 2082123"/>
                <a:gd name="connsiteY239" fmla="*/ 673192 h 3259230"/>
                <a:gd name="connsiteX240" fmla="*/ 1210585 w 2082123"/>
                <a:gd name="connsiteY240" fmla="*/ 630330 h 3259230"/>
                <a:gd name="connsiteX241" fmla="*/ 1248620 w 2082123"/>
                <a:gd name="connsiteY241" fmla="*/ 587467 h 3259230"/>
                <a:gd name="connsiteX242" fmla="*/ 1262973 w 2082123"/>
                <a:gd name="connsiteY242" fmla="*/ 554130 h 3259230"/>
                <a:gd name="connsiteX243" fmla="*/ 1291548 w 2082123"/>
                <a:gd name="connsiteY243" fmla="*/ 525555 h 3259230"/>
                <a:gd name="connsiteX244" fmla="*/ 1296310 w 2082123"/>
                <a:gd name="connsiteY244" fmla="*/ 511267 h 3259230"/>
                <a:gd name="connsiteX245" fmla="*/ 1305835 w 2082123"/>
                <a:gd name="connsiteY245" fmla="*/ 496980 h 3259230"/>
                <a:gd name="connsiteX246" fmla="*/ 1310598 w 2082123"/>
                <a:gd name="connsiteY246" fmla="*/ 477930 h 3259230"/>
                <a:gd name="connsiteX247" fmla="*/ 1334410 w 2082123"/>
                <a:gd name="connsiteY247" fmla="*/ 411255 h 3259230"/>
                <a:gd name="connsiteX248" fmla="*/ 1343935 w 2082123"/>
                <a:gd name="connsiteY248" fmla="*/ 311242 h 3259230"/>
                <a:gd name="connsiteX249" fmla="*/ 1353460 w 2082123"/>
                <a:gd name="connsiteY249" fmla="*/ 268380 h 3259230"/>
                <a:gd name="connsiteX250" fmla="*/ 1358223 w 2082123"/>
                <a:gd name="connsiteY250" fmla="*/ 235042 h 3259230"/>
                <a:gd name="connsiteX251" fmla="*/ 1367748 w 2082123"/>
                <a:gd name="connsiteY251" fmla="*/ 206467 h 3259230"/>
                <a:gd name="connsiteX252" fmla="*/ 1372510 w 2082123"/>
                <a:gd name="connsiteY252" fmla="*/ 187417 h 3259230"/>
                <a:gd name="connsiteX253" fmla="*/ 1382035 w 2082123"/>
                <a:gd name="connsiteY253" fmla="*/ 92167 h 3259230"/>
                <a:gd name="connsiteX254" fmla="*/ 1405848 w 2082123"/>
                <a:gd name="connsiteY254" fmla="*/ 44542 h 3259230"/>
                <a:gd name="connsiteX255" fmla="*/ 1434423 w 2082123"/>
                <a:gd name="connsiteY255" fmla="*/ 20730 h 3259230"/>
                <a:gd name="connsiteX256" fmla="*/ 1462998 w 2082123"/>
                <a:gd name="connsiteY256" fmla="*/ 11205 h 3259230"/>
                <a:gd name="connsiteX257" fmla="*/ 1477285 w 2082123"/>
                <a:gd name="connsiteY257" fmla="*/ 6442 h 3259230"/>
                <a:gd name="connsiteX258" fmla="*/ 1491574 w 2082123"/>
                <a:gd name="connsiteY258" fmla="*/ 1680 h 3259230"/>
                <a:gd name="connsiteX259" fmla="*/ 1555530 w 2082123"/>
                <a:gd name="connsiteY259"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5513 w 2082123"/>
                <a:gd name="connsiteY172" fmla="*/ 1773330 h 3259230"/>
                <a:gd name="connsiteX173" fmla="*/ 718 w 2082123"/>
                <a:gd name="connsiteY173" fmla="*/ 1744755 h 3259230"/>
                <a:gd name="connsiteX174" fmla="*/ 781 w 2082123"/>
                <a:gd name="connsiteY174" fmla="*/ 1716180 h 3259230"/>
                <a:gd name="connsiteX175" fmla="*/ 7911 w 2082123"/>
                <a:gd name="connsiteY175" fmla="*/ 1678079 h 3259230"/>
                <a:gd name="connsiteX176" fmla="*/ 19960 w 2082123"/>
                <a:gd name="connsiteY176" fmla="*/ 1649505 h 3259230"/>
                <a:gd name="connsiteX177" fmla="*/ 48535 w 2082123"/>
                <a:gd name="connsiteY177" fmla="*/ 1630455 h 3259230"/>
                <a:gd name="connsiteX178" fmla="*/ 67585 w 2082123"/>
                <a:gd name="connsiteY178" fmla="*/ 1616167 h 3259230"/>
                <a:gd name="connsiteX179" fmla="*/ 100923 w 2082123"/>
                <a:gd name="connsiteY179" fmla="*/ 1606642 h 3259230"/>
                <a:gd name="connsiteX180" fmla="*/ 143785 w 2082123"/>
                <a:gd name="connsiteY180" fmla="*/ 1597117 h 3259230"/>
                <a:gd name="connsiteX181" fmla="*/ 215223 w 2082123"/>
                <a:gd name="connsiteY181" fmla="*/ 1611405 h 3259230"/>
                <a:gd name="connsiteX182" fmla="*/ 229510 w 2082123"/>
                <a:gd name="connsiteY182" fmla="*/ 1620930 h 3259230"/>
                <a:gd name="connsiteX183" fmla="*/ 258085 w 2082123"/>
                <a:gd name="connsiteY183" fmla="*/ 1630455 h 3259230"/>
                <a:gd name="connsiteX184" fmla="*/ 434298 w 2082123"/>
                <a:gd name="connsiteY184" fmla="*/ 1620930 h 3259230"/>
                <a:gd name="connsiteX185" fmla="*/ 467635 w 2082123"/>
                <a:gd name="connsiteY185" fmla="*/ 1611405 h 3259230"/>
                <a:gd name="connsiteX186" fmla="*/ 486685 w 2082123"/>
                <a:gd name="connsiteY186" fmla="*/ 1606642 h 3259230"/>
                <a:gd name="connsiteX187" fmla="*/ 567648 w 2082123"/>
                <a:gd name="connsiteY187" fmla="*/ 1592355 h 3259230"/>
                <a:gd name="connsiteX188" fmla="*/ 629560 w 2082123"/>
                <a:gd name="connsiteY188" fmla="*/ 1582830 h 3259230"/>
                <a:gd name="connsiteX189" fmla="*/ 848635 w 2082123"/>
                <a:gd name="connsiteY189" fmla="*/ 1573305 h 3259230"/>
                <a:gd name="connsiteX190" fmla="*/ 877210 w 2082123"/>
                <a:gd name="connsiteY190" fmla="*/ 1559017 h 3259230"/>
                <a:gd name="connsiteX191" fmla="*/ 915310 w 2082123"/>
                <a:gd name="connsiteY191" fmla="*/ 1549492 h 3259230"/>
                <a:gd name="connsiteX192" fmla="*/ 981985 w 2082123"/>
                <a:gd name="connsiteY192" fmla="*/ 1554255 h 3259230"/>
                <a:gd name="connsiteX193" fmla="*/ 1005798 w 2082123"/>
                <a:gd name="connsiteY193" fmla="*/ 1559017 h 3259230"/>
                <a:gd name="connsiteX194" fmla="*/ 1058185 w 2082123"/>
                <a:gd name="connsiteY194" fmla="*/ 1563780 h 3259230"/>
                <a:gd name="connsiteX195" fmla="*/ 1096285 w 2082123"/>
                <a:gd name="connsiteY195" fmla="*/ 1554255 h 3259230"/>
                <a:gd name="connsiteX196" fmla="*/ 1148673 w 2082123"/>
                <a:gd name="connsiteY196" fmla="*/ 1539967 h 3259230"/>
                <a:gd name="connsiteX197" fmla="*/ 1215348 w 2082123"/>
                <a:gd name="connsiteY197" fmla="*/ 1535205 h 3259230"/>
                <a:gd name="connsiteX198" fmla="*/ 1262973 w 2082123"/>
                <a:gd name="connsiteY198" fmla="*/ 1530442 h 3259230"/>
                <a:gd name="connsiteX199" fmla="*/ 1277260 w 2082123"/>
                <a:gd name="connsiteY199" fmla="*/ 1525680 h 3259230"/>
                <a:gd name="connsiteX200" fmla="*/ 1282023 w 2082123"/>
                <a:gd name="connsiteY200" fmla="*/ 1511392 h 3259230"/>
                <a:gd name="connsiteX201" fmla="*/ 1291548 w 2082123"/>
                <a:gd name="connsiteY201" fmla="*/ 1497105 h 3259230"/>
                <a:gd name="connsiteX202" fmla="*/ 1320123 w 2082123"/>
                <a:gd name="connsiteY202" fmla="*/ 1473292 h 3259230"/>
                <a:gd name="connsiteX203" fmla="*/ 1329648 w 2082123"/>
                <a:gd name="connsiteY203" fmla="*/ 1459005 h 3259230"/>
                <a:gd name="connsiteX204" fmla="*/ 1358223 w 2082123"/>
                <a:gd name="connsiteY204" fmla="*/ 1439955 h 3259230"/>
                <a:gd name="connsiteX205" fmla="*/ 1386798 w 2082123"/>
                <a:gd name="connsiteY205" fmla="*/ 1430430 h 3259230"/>
                <a:gd name="connsiteX206" fmla="*/ 1415373 w 2082123"/>
                <a:gd name="connsiteY206" fmla="*/ 1406617 h 3259230"/>
                <a:gd name="connsiteX207" fmla="*/ 1424898 w 2082123"/>
                <a:gd name="connsiteY207" fmla="*/ 1378042 h 3259230"/>
                <a:gd name="connsiteX208" fmla="*/ 1405848 w 2082123"/>
                <a:gd name="connsiteY208" fmla="*/ 1325655 h 3259230"/>
                <a:gd name="connsiteX209" fmla="*/ 1377273 w 2082123"/>
                <a:gd name="connsiteY209" fmla="*/ 1301842 h 3259230"/>
                <a:gd name="connsiteX210" fmla="*/ 1367748 w 2082123"/>
                <a:gd name="connsiteY210" fmla="*/ 1287555 h 3259230"/>
                <a:gd name="connsiteX211" fmla="*/ 1353460 w 2082123"/>
                <a:gd name="connsiteY211" fmla="*/ 1268505 h 3259230"/>
                <a:gd name="connsiteX212" fmla="*/ 1334410 w 2082123"/>
                <a:gd name="connsiteY212" fmla="*/ 1239930 h 3259230"/>
                <a:gd name="connsiteX213" fmla="*/ 1320123 w 2082123"/>
                <a:gd name="connsiteY213" fmla="*/ 1230405 h 3259230"/>
                <a:gd name="connsiteX214" fmla="*/ 1305835 w 2082123"/>
                <a:gd name="connsiteY214" fmla="*/ 1201830 h 3259230"/>
                <a:gd name="connsiteX215" fmla="*/ 1296310 w 2082123"/>
                <a:gd name="connsiteY215" fmla="*/ 1173255 h 3259230"/>
                <a:gd name="connsiteX216" fmla="*/ 1291548 w 2082123"/>
                <a:gd name="connsiteY216" fmla="*/ 1158967 h 3259230"/>
                <a:gd name="connsiteX217" fmla="*/ 1286785 w 2082123"/>
                <a:gd name="connsiteY217" fmla="*/ 1144680 h 3259230"/>
                <a:gd name="connsiteX218" fmla="*/ 1277260 w 2082123"/>
                <a:gd name="connsiteY218" fmla="*/ 1111342 h 3259230"/>
                <a:gd name="connsiteX219" fmla="*/ 1262973 w 2082123"/>
                <a:gd name="connsiteY219" fmla="*/ 1101817 h 3259230"/>
                <a:gd name="connsiteX220" fmla="*/ 1239160 w 2082123"/>
                <a:gd name="connsiteY220" fmla="*/ 1106580 h 3259230"/>
                <a:gd name="connsiteX221" fmla="*/ 1162960 w 2082123"/>
                <a:gd name="connsiteY221" fmla="*/ 1097055 h 3259230"/>
                <a:gd name="connsiteX222" fmla="*/ 1153435 w 2082123"/>
                <a:gd name="connsiteY222" fmla="*/ 1068480 h 3259230"/>
                <a:gd name="connsiteX223" fmla="*/ 1158198 w 2082123"/>
                <a:gd name="connsiteY223" fmla="*/ 1006567 h 3259230"/>
                <a:gd name="connsiteX224" fmla="*/ 1167723 w 2082123"/>
                <a:gd name="connsiteY224" fmla="*/ 992280 h 3259230"/>
                <a:gd name="connsiteX225" fmla="*/ 1196298 w 2082123"/>
                <a:gd name="connsiteY225" fmla="*/ 968467 h 3259230"/>
                <a:gd name="connsiteX226" fmla="*/ 1210585 w 2082123"/>
                <a:gd name="connsiteY226" fmla="*/ 963705 h 3259230"/>
                <a:gd name="connsiteX227" fmla="*/ 1220110 w 2082123"/>
                <a:gd name="connsiteY227" fmla="*/ 949417 h 3259230"/>
                <a:gd name="connsiteX228" fmla="*/ 1248685 w 2082123"/>
                <a:gd name="connsiteY228" fmla="*/ 930367 h 3259230"/>
                <a:gd name="connsiteX229" fmla="*/ 1258210 w 2082123"/>
                <a:gd name="connsiteY229" fmla="*/ 901792 h 3259230"/>
                <a:gd name="connsiteX230" fmla="*/ 1262973 w 2082123"/>
                <a:gd name="connsiteY230" fmla="*/ 887505 h 3259230"/>
                <a:gd name="connsiteX231" fmla="*/ 1272498 w 2082123"/>
                <a:gd name="connsiteY231" fmla="*/ 873217 h 3259230"/>
                <a:gd name="connsiteX232" fmla="*/ 1267735 w 2082123"/>
                <a:gd name="connsiteY232" fmla="*/ 811305 h 3259230"/>
                <a:gd name="connsiteX233" fmla="*/ 1262973 w 2082123"/>
                <a:gd name="connsiteY233" fmla="*/ 797017 h 3259230"/>
                <a:gd name="connsiteX234" fmla="*/ 1248685 w 2082123"/>
                <a:gd name="connsiteY234" fmla="*/ 787492 h 3259230"/>
                <a:gd name="connsiteX235" fmla="*/ 1239160 w 2082123"/>
                <a:gd name="connsiteY235" fmla="*/ 758917 h 3259230"/>
                <a:gd name="connsiteX236" fmla="*/ 1234398 w 2082123"/>
                <a:gd name="connsiteY236" fmla="*/ 744630 h 3259230"/>
                <a:gd name="connsiteX237" fmla="*/ 1229635 w 2082123"/>
                <a:gd name="connsiteY237" fmla="*/ 725580 h 3259230"/>
                <a:gd name="connsiteX238" fmla="*/ 1224873 w 2082123"/>
                <a:gd name="connsiteY238" fmla="*/ 687480 h 3259230"/>
                <a:gd name="connsiteX239" fmla="*/ 1220110 w 2082123"/>
                <a:gd name="connsiteY239" fmla="*/ 673192 h 3259230"/>
                <a:gd name="connsiteX240" fmla="*/ 1210585 w 2082123"/>
                <a:gd name="connsiteY240" fmla="*/ 630330 h 3259230"/>
                <a:gd name="connsiteX241" fmla="*/ 1248620 w 2082123"/>
                <a:gd name="connsiteY241" fmla="*/ 587467 h 3259230"/>
                <a:gd name="connsiteX242" fmla="*/ 1291548 w 2082123"/>
                <a:gd name="connsiteY242" fmla="*/ 525555 h 3259230"/>
                <a:gd name="connsiteX243" fmla="*/ 1296310 w 2082123"/>
                <a:gd name="connsiteY243" fmla="*/ 511267 h 3259230"/>
                <a:gd name="connsiteX244" fmla="*/ 1305835 w 2082123"/>
                <a:gd name="connsiteY244" fmla="*/ 496980 h 3259230"/>
                <a:gd name="connsiteX245" fmla="*/ 1310598 w 2082123"/>
                <a:gd name="connsiteY245" fmla="*/ 477930 h 3259230"/>
                <a:gd name="connsiteX246" fmla="*/ 1334410 w 2082123"/>
                <a:gd name="connsiteY246" fmla="*/ 411255 h 3259230"/>
                <a:gd name="connsiteX247" fmla="*/ 1343935 w 2082123"/>
                <a:gd name="connsiteY247" fmla="*/ 311242 h 3259230"/>
                <a:gd name="connsiteX248" fmla="*/ 1353460 w 2082123"/>
                <a:gd name="connsiteY248" fmla="*/ 268380 h 3259230"/>
                <a:gd name="connsiteX249" fmla="*/ 1358223 w 2082123"/>
                <a:gd name="connsiteY249" fmla="*/ 235042 h 3259230"/>
                <a:gd name="connsiteX250" fmla="*/ 1367748 w 2082123"/>
                <a:gd name="connsiteY250" fmla="*/ 206467 h 3259230"/>
                <a:gd name="connsiteX251" fmla="*/ 1372510 w 2082123"/>
                <a:gd name="connsiteY251" fmla="*/ 187417 h 3259230"/>
                <a:gd name="connsiteX252" fmla="*/ 1382035 w 2082123"/>
                <a:gd name="connsiteY252" fmla="*/ 92167 h 3259230"/>
                <a:gd name="connsiteX253" fmla="*/ 1405848 w 2082123"/>
                <a:gd name="connsiteY253" fmla="*/ 44542 h 3259230"/>
                <a:gd name="connsiteX254" fmla="*/ 1434423 w 2082123"/>
                <a:gd name="connsiteY254" fmla="*/ 20730 h 3259230"/>
                <a:gd name="connsiteX255" fmla="*/ 1462998 w 2082123"/>
                <a:gd name="connsiteY255" fmla="*/ 11205 h 3259230"/>
                <a:gd name="connsiteX256" fmla="*/ 1477285 w 2082123"/>
                <a:gd name="connsiteY256" fmla="*/ 6442 h 3259230"/>
                <a:gd name="connsiteX257" fmla="*/ 1491574 w 2082123"/>
                <a:gd name="connsiteY257" fmla="*/ 1680 h 3259230"/>
                <a:gd name="connsiteX258" fmla="*/ 1555530 w 2082123"/>
                <a:gd name="connsiteY258"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5513 w 2082123"/>
                <a:gd name="connsiteY172" fmla="*/ 1773330 h 3259230"/>
                <a:gd name="connsiteX173" fmla="*/ 718 w 2082123"/>
                <a:gd name="connsiteY173" fmla="*/ 1744755 h 3259230"/>
                <a:gd name="connsiteX174" fmla="*/ 781 w 2082123"/>
                <a:gd name="connsiteY174" fmla="*/ 1716180 h 3259230"/>
                <a:gd name="connsiteX175" fmla="*/ 7911 w 2082123"/>
                <a:gd name="connsiteY175" fmla="*/ 1678079 h 3259230"/>
                <a:gd name="connsiteX176" fmla="*/ 19960 w 2082123"/>
                <a:gd name="connsiteY176" fmla="*/ 1649505 h 3259230"/>
                <a:gd name="connsiteX177" fmla="*/ 48535 w 2082123"/>
                <a:gd name="connsiteY177" fmla="*/ 1630455 h 3259230"/>
                <a:gd name="connsiteX178" fmla="*/ 67585 w 2082123"/>
                <a:gd name="connsiteY178" fmla="*/ 1616167 h 3259230"/>
                <a:gd name="connsiteX179" fmla="*/ 100923 w 2082123"/>
                <a:gd name="connsiteY179" fmla="*/ 1606642 h 3259230"/>
                <a:gd name="connsiteX180" fmla="*/ 143785 w 2082123"/>
                <a:gd name="connsiteY180" fmla="*/ 1597117 h 3259230"/>
                <a:gd name="connsiteX181" fmla="*/ 215223 w 2082123"/>
                <a:gd name="connsiteY181" fmla="*/ 1611405 h 3259230"/>
                <a:gd name="connsiteX182" fmla="*/ 229510 w 2082123"/>
                <a:gd name="connsiteY182" fmla="*/ 1620930 h 3259230"/>
                <a:gd name="connsiteX183" fmla="*/ 258085 w 2082123"/>
                <a:gd name="connsiteY183" fmla="*/ 1630455 h 3259230"/>
                <a:gd name="connsiteX184" fmla="*/ 434298 w 2082123"/>
                <a:gd name="connsiteY184" fmla="*/ 1620930 h 3259230"/>
                <a:gd name="connsiteX185" fmla="*/ 467635 w 2082123"/>
                <a:gd name="connsiteY185" fmla="*/ 1611405 h 3259230"/>
                <a:gd name="connsiteX186" fmla="*/ 486685 w 2082123"/>
                <a:gd name="connsiteY186" fmla="*/ 1606642 h 3259230"/>
                <a:gd name="connsiteX187" fmla="*/ 567648 w 2082123"/>
                <a:gd name="connsiteY187" fmla="*/ 1592355 h 3259230"/>
                <a:gd name="connsiteX188" fmla="*/ 629560 w 2082123"/>
                <a:gd name="connsiteY188" fmla="*/ 1582830 h 3259230"/>
                <a:gd name="connsiteX189" fmla="*/ 848635 w 2082123"/>
                <a:gd name="connsiteY189" fmla="*/ 1573305 h 3259230"/>
                <a:gd name="connsiteX190" fmla="*/ 877210 w 2082123"/>
                <a:gd name="connsiteY190" fmla="*/ 1559017 h 3259230"/>
                <a:gd name="connsiteX191" fmla="*/ 915310 w 2082123"/>
                <a:gd name="connsiteY191" fmla="*/ 1549492 h 3259230"/>
                <a:gd name="connsiteX192" fmla="*/ 981985 w 2082123"/>
                <a:gd name="connsiteY192" fmla="*/ 1554255 h 3259230"/>
                <a:gd name="connsiteX193" fmla="*/ 1005798 w 2082123"/>
                <a:gd name="connsiteY193" fmla="*/ 1559017 h 3259230"/>
                <a:gd name="connsiteX194" fmla="*/ 1058185 w 2082123"/>
                <a:gd name="connsiteY194" fmla="*/ 1563780 h 3259230"/>
                <a:gd name="connsiteX195" fmla="*/ 1096285 w 2082123"/>
                <a:gd name="connsiteY195" fmla="*/ 1554255 h 3259230"/>
                <a:gd name="connsiteX196" fmla="*/ 1148673 w 2082123"/>
                <a:gd name="connsiteY196" fmla="*/ 1539967 h 3259230"/>
                <a:gd name="connsiteX197" fmla="*/ 1215348 w 2082123"/>
                <a:gd name="connsiteY197" fmla="*/ 1535205 h 3259230"/>
                <a:gd name="connsiteX198" fmla="*/ 1262973 w 2082123"/>
                <a:gd name="connsiteY198" fmla="*/ 1530442 h 3259230"/>
                <a:gd name="connsiteX199" fmla="*/ 1277260 w 2082123"/>
                <a:gd name="connsiteY199" fmla="*/ 1525680 h 3259230"/>
                <a:gd name="connsiteX200" fmla="*/ 1282023 w 2082123"/>
                <a:gd name="connsiteY200" fmla="*/ 1511392 h 3259230"/>
                <a:gd name="connsiteX201" fmla="*/ 1291548 w 2082123"/>
                <a:gd name="connsiteY201" fmla="*/ 1497105 h 3259230"/>
                <a:gd name="connsiteX202" fmla="*/ 1320123 w 2082123"/>
                <a:gd name="connsiteY202" fmla="*/ 1473292 h 3259230"/>
                <a:gd name="connsiteX203" fmla="*/ 1329648 w 2082123"/>
                <a:gd name="connsiteY203" fmla="*/ 1459005 h 3259230"/>
                <a:gd name="connsiteX204" fmla="*/ 1358223 w 2082123"/>
                <a:gd name="connsiteY204" fmla="*/ 1439955 h 3259230"/>
                <a:gd name="connsiteX205" fmla="*/ 1386798 w 2082123"/>
                <a:gd name="connsiteY205" fmla="*/ 1430430 h 3259230"/>
                <a:gd name="connsiteX206" fmla="*/ 1415373 w 2082123"/>
                <a:gd name="connsiteY206" fmla="*/ 1406617 h 3259230"/>
                <a:gd name="connsiteX207" fmla="*/ 1424898 w 2082123"/>
                <a:gd name="connsiteY207" fmla="*/ 1378042 h 3259230"/>
                <a:gd name="connsiteX208" fmla="*/ 1405848 w 2082123"/>
                <a:gd name="connsiteY208" fmla="*/ 1325655 h 3259230"/>
                <a:gd name="connsiteX209" fmla="*/ 1377273 w 2082123"/>
                <a:gd name="connsiteY209" fmla="*/ 1301842 h 3259230"/>
                <a:gd name="connsiteX210" fmla="*/ 1367748 w 2082123"/>
                <a:gd name="connsiteY210" fmla="*/ 1287555 h 3259230"/>
                <a:gd name="connsiteX211" fmla="*/ 1353460 w 2082123"/>
                <a:gd name="connsiteY211" fmla="*/ 1268505 h 3259230"/>
                <a:gd name="connsiteX212" fmla="*/ 1334410 w 2082123"/>
                <a:gd name="connsiteY212" fmla="*/ 1239930 h 3259230"/>
                <a:gd name="connsiteX213" fmla="*/ 1320123 w 2082123"/>
                <a:gd name="connsiteY213" fmla="*/ 1230405 h 3259230"/>
                <a:gd name="connsiteX214" fmla="*/ 1305835 w 2082123"/>
                <a:gd name="connsiteY214" fmla="*/ 1201830 h 3259230"/>
                <a:gd name="connsiteX215" fmla="*/ 1296310 w 2082123"/>
                <a:gd name="connsiteY215" fmla="*/ 1173255 h 3259230"/>
                <a:gd name="connsiteX216" fmla="*/ 1291548 w 2082123"/>
                <a:gd name="connsiteY216" fmla="*/ 1158967 h 3259230"/>
                <a:gd name="connsiteX217" fmla="*/ 1286785 w 2082123"/>
                <a:gd name="connsiteY217" fmla="*/ 1144680 h 3259230"/>
                <a:gd name="connsiteX218" fmla="*/ 1277260 w 2082123"/>
                <a:gd name="connsiteY218" fmla="*/ 1111342 h 3259230"/>
                <a:gd name="connsiteX219" fmla="*/ 1262973 w 2082123"/>
                <a:gd name="connsiteY219" fmla="*/ 1101817 h 3259230"/>
                <a:gd name="connsiteX220" fmla="*/ 1239160 w 2082123"/>
                <a:gd name="connsiteY220" fmla="*/ 1106580 h 3259230"/>
                <a:gd name="connsiteX221" fmla="*/ 1162960 w 2082123"/>
                <a:gd name="connsiteY221" fmla="*/ 1097055 h 3259230"/>
                <a:gd name="connsiteX222" fmla="*/ 1153435 w 2082123"/>
                <a:gd name="connsiteY222" fmla="*/ 1068480 h 3259230"/>
                <a:gd name="connsiteX223" fmla="*/ 1158198 w 2082123"/>
                <a:gd name="connsiteY223" fmla="*/ 1006567 h 3259230"/>
                <a:gd name="connsiteX224" fmla="*/ 1167723 w 2082123"/>
                <a:gd name="connsiteY224" fmla="*/ 992280 h 3259230"/>
                <a:gd name="connsiteX225" fmla="*/ 1196298 w 2082123"/>
                <a:gd name="connsiteY225" fmla="*/ 968467 h 3259230"/>
                <a:gd name="connsiteX226" fmla="*/ 1210585 w 2082123"/>
                <a:gd name="connsiteY226" fmla="*/ 963705 h 3259230"/>
                <a:gd name="connsiteX227" fmla="*/ 1220110 w 2082123"/>
                <a:gd name="connsiteY227" fmla="*/ 949417 h 3259230"/>
                <a:gd name="connsiteX228" fmla="*/ 1248685 w 2082123"/>
                <a:gd name="connsiteY228" fmla="*/ 930367 h 3259230"/>
                <a:gd name="connsiteX229" fmla="*/ 1258210 w 2082123"/>
                <a:gd name="connsiteY229" fmla="*/ 901792 h 3259230"/>
                <a:gd name="connsiteX230" fmla="*/ 1262973 w 2082123"/>
                <a:gd name="connsiteY230" fmla="*/ 887505 h 3259230"/>
                <a:gd name="connsiteX231" fmla="*/ 1272498 w 2082123"/>
                <a:gd name="connsiteY231" fmla="*/ 873217 h 3259230"/>
                <a:gd name="connsiteX232" fmla="*/ 1267735 w 2082123"/>
                <a:gd name="connsiteY232" fmla="*/ 811305 h 3259230"/>
                <a:gd name="connsiteX233" fmla="*/ 1262973 w 2082123"/>
                <a:gd name="connsiteY233" fmla="*/ 797017 h 3259230"/>
                <a:gd name="connsiteX234" fmla="*/ 1248685 w 2082123"/>
                <a:gd name="connsiteY234" fmla="*/ 787492 h 3259230"/>
                <a:gd name="connsiteX235" fmla="*/ 1239160 w 2082123"/>
                <a:gd name="connsiteY235" fmla="*/ 758917 h 3259230"/>
                <a:gd name="connsiteX236" fmla="*/ 1234398 w 2082123"/>
                <a:gd name="connsiteY236" fmla="*/ 744630 h 3259230"/>
                <a:gd name="connsiteX237" fmla="*/ 1229635 w 2082123"/>
                <a:gd name="connsiteY237" fmla="*/ 725580 h 3259230"/>
                <a:gd name="connsiteX238" fmla="*/ 1224873 w 2082123"/>
                <a:gd name="connsiteY238" fmla="*/ 687480 h 3259230"/>
                <a:gd name="connsiteX239" fmla="*/ 1220110 w 2082123"/>
                <a:gd name="connsiteY239" fmla="*/ 673192 h 3259230"/>
                <a:gd name="connsiteX240" fmla="*/ 1210585 w 2082123"/>
                <a:gd name="connsiteY240" fmla="*/ 630330 h 3259230"/>
                <a:gd name="connsiteX241" fmla="*/ 1248620 w 2082123"/>
                <a:gd name="connsiteY241" fmla="*/ 587467 h 3259230"/>
                <a:gd name="connsiteX242" fmla="*/ 1291548 w 2082123"/>
                <a:gd name="connsiteY242" fmla="*/ 525555 h 3259230"/>
                <a:gd name="connsiteX243" fmla="*/ 1296310 w 2082123"/>
                <a:gd name="connsiteY243" fmla="*/ 511267 h 3259230"/>
                <a:gd name="connsiteX244" fmla="*/ 1305835 w 2082123"/>
                <a:gd name="connsiteY244" fmla="*/ 496980 h 3259230"/>
                <a:gd name="connsiteX245" fmla="*/ 1310598 w 2082123"/>
                <a:gd name="connsiteY245" fmla="*/ 477930 h 3259230"/>
                <a:gd name="connsiteX246" fmla="*/ 1334410 w 2082123"/>
                <a:gd name="connsiteY246" fmla="*/ 411255 h 3259230"/>
                <a:gd name="connsiteX247" fmla="*/ 1343935 w 2082123"/>
                <a:gd name="connsiteY247" fmla="*/ 311242 h 3259230"/>
                <a:gd name="connsiteX248" fmla="*/ 1353460 w 2082123"/>
                <a:gd name="connsiteY248" fmla="*/ 268380 h 3259230"/>
                <a:gd name="connsiteX249" fmla="*/ 1358223 w 2082123"/>
                <a:gd name="connsiteY249" fmla="*/ 235042 h 3259230"/>
                <a:gd name="connsiteX250" fmla="*/ 1367748 w 2082123"/>
                <a:gd name="connsiteY250" fmla="*/ 206467 h 3259230"/>
                <a:gd name="connsiteX251" fmla="*/ 1372510 w 2082123"/>
                <a:gd name="connsiteY251" fmla="*/ 187417 h 3259230"/>
                <a:gd name="connsiteX252" fmla="*/ 1382035 w 2082123"/>
                <a:gd name="connsiteY252" fmla="*/ 92167 h 3259230"/>
                <a:gd name="connsiteX253" fmla="*/ 1405848 w 2082123"/>
                <a:gd name="connsiteY253" fmla="*/ 44542 h 3259230"/>
                <a:gd name="connsiteX254" fmla="*/ 1434423 w 2082123"/>
                <a:gd name="connsiteY254" fmla="*/ 20730 h 3259230"/>
                <a:gd name="connsiteX255" fmla="*/ 1462998 w 2082123"/>
                <a:gd name="connsiteY255" fmla="*/ 11205 h 3259230"/>
                <a:gd name="connsiteX256" fmla="*/ 1477285 w 2082123"/>
                <a:gd name="connsiteY256" fmla="*/ 6442 h 3259230"/>
                <a:gd name="connsiteX257" fmla="*/ 1491574 w 2082123"/>
                <a:gd name="connsiteY257" fmla="*/ 1680 h 3259230"/>
                <a:gd name="connsiteX258" fmla="*/ 1555530 w 2082123"/>
                <a:gd name="connsiteY258"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5513 w 2082123"/>
                <a:gd name="connsiteY172" fmla="*/ 1773330 h 3259230"/>
                <a:gd name="connsiteX173" fmla="*/ 718 w 2082123"/>
                <a:gd name="connsiteY173" fmla="*/ 1744755 h 3259230"/>
                <a:gd name="connsiteX174" fmla="*/ 781 w 2082123"/>
                <a:gd name="connsiteY174" fmla="*/ 1716180 h 3259230"/>
                <a:gd name="connsiteX175" fmla="*/ 7911 w 2082123"/>
                <a:gd name="connsiteY175" fmla="*/ 1678079 h 3259230"/>
                <a:gd name="connsiteX176" fmla="*/ 19960 w 2082123"/>
                <a:gd name="connsiteY176" fmla="*/ 1649505 h 3259230"/>
                <a:gd name="connsiteX177" fmla="*/ 48535 w 2082123"/>
                <a:gd name="connsiteY177" fmla="*/ 1630455 h 3259230"/>
                <a:gd name="connsiteX178" fmla="*/ 67585 w 2082123"/>
                <a:gd name="connsiteY178" fmla="*/ 1616167 h 3259230"/>
                <a:gd name="connsiteX179" fmla="*/ 100923 w 2082123"/>
                <a:gd name="connsiteY179" fmla="*/ 1606642 h 3259230"/>
                <a:gd name="connsiteX180" fmla="*/ 143785 w 2082123"/>
                <a:gd name="connsiteY180" fmla="*/ 1597117 h 3259230"/>
                <a:gd name="connsiteX181" fmla="*/ 215223 w 2082123"/>
                <a:gd name="connsiteY181" fmla="*/ 1611405 h 3259230"/>
                <a:gd name="connsiteX182" fmla="*/ 229510 w 2082123"/>
                <a:gd name="connsiteY182" fmla="*/ 1620930 h 3259230"/>
                <a:gd name="connsiteX183" fmla="*/ 258085 w 2082123"/>
                <a:gd name="connsiteY183" fmla="*/ 1630455 h 3259230"/>
                <a:gd name="connsiteX184" fmla="*/ 434298 w 2082123"/>
                <a:gd name="connsiteY184" fmla="*/ 1620930 h 3259230"/>
                <a:gd name="connsiteX185" fmla="*/ 467635 w 2082123"/>
                <a:gd name="connsiteY185" fmla="*/ 1611405 h 3259230"/>
                <a:gd name="connsiteX186" fmla="*/ 486685 w 2082123"/>
                <a:gd name="connsiteY186" fmla="*/ 1606642 h 3259230"/>
                <a:gd name="connsiteX187" fmla="*/ 567648 w 2082123"/>
                <a:gd name="connsiteY187" fmla="*/ 1592355 h 3259230"/>
                <a:gd name="connsiteX188" fmla="*/ 629560 w 2082123"/>
                <a:gd name="connsiteY188" fmla="*/ 1582830 h 3259230"/>
                <a:gd name="connsiteX189" fmla="*/ 848635 w 2082123"/>
                <a:gd name="connsiteY189" fmla="*/ 1573305 h 3259230"/>
                <a:gd name="connsiteX190" fmla="*/ 877210 w 2082123"/>
                <a:gd name="connsiteY190" fmla="*/ 1559017 h 3259230"/>
                <a:gd name="connsiteX191" fmla="*/ 915310 w 2082123"/>
                <a:gd name="connsiteY191" fmla="*/ 1549492 h 3259230"/>
                <a:gd name="connsiteX192" fmla="*/ 981985 w 2082123"/>
                <a:gd name="connsiteY192" fmla="*/ 1554255 h 3259230"/>
                <a:gd name="connsiteX193" fmla="*/ 1005798 w 2082123"/>
                <a:gd name="connsiteY193" fmla="*/ 1559017 h 3259230"/>
                <a:gd name="connsiteX194" fmla="*/ 1058185 w 2082123"/>
                <a:gd name="connsiteY194" fmla="*/ 1563780 h 3259230"/>
                <a:gd name="connsiteX195" fmla="*/ 1096285 w 2082123"/>
                <a:gd name="connsiteY195" fmla="*/ 1554255 h 3259230"/>
                <a:gd name="connsiteX196" fmla="*/ 1148673 w 2082123"/>
                <a:gd name="connsiteY196" fmla="*/ 1539967 h 3259230"/>
                <a:gd name="connsiteX197" fmla="*/ 1215348 w 2082123"/>
                <a:gd name="connsiteY197" fmla="*/ 1535205 h 3259230"/>
                <a:gd name="connsiteX198" fmla="*/ 1262973 w 2082123"/>
                <a:gd name="connsiteY198" fmla="*/ 1530442 h 3259230"/>
                <a:gd name="connsiteX199" fmla="*/ 1277260 w 2082123"/>
                <a:gd name="connsiteY199" fmla="*/ 1525680 h 3259230"/>
                <a:gd name="connsiteX200" fmla="*/ 1282023 w 2082123"/>
                <a:gd name="connsiteY200" fmla="*/ 1511392 h 3259230"/>
                <a:gd name="connsiteX201" fmla="*/ 1291548 w 2082123"/>
                <a:gd name="connsiteY201" fmla="*/ 1497105 h 3259230"/>
                <a:gd name="connsiteX202" fmla="*/ 1320123 w 2082123"/>
                <a:gd name="connsiteY202" fmla="*/ 1473292 h 3259230"/>
                <a:gd name="connsiteX203" fmla="*/ 1329648 w 2082123"/>
                <a:gd name="connsiteY203" fmla="*/ 1459005 h 3259230"/>
                <a:gd name="connsiteX204" fmla="*/ 1358223 w 2082123"/>
                <a:gd name="connsiteY204" fmla="*/ 1439955 h 3259230"/>
                <a:gd name="connsiteX205" fmla="*/ 1386798 w 2082123"/>
                <a:gd name="connsiteY205" fmla="*/ 1430430 h 3259230"/>
                <a:gd name="connsiteX206" fmla="*/ 1415373 w 2082123"/>
                <a:gd name="connsiteY206" fmla="*/ 1406617 h 3259230"/>
                <a:gd name="connsiteX207" fmla="*/ 1424898 w 2082123"/>
                <a:gd name="connsiteY207" fmla="*/ 1378042 h 3259230"/>
                <a:gd name="connsiteX208" fmla="*/ 1405848 w 2082123"/>
                <a:gd name="connsiteY208" fmla="*/ 1325655 h 3259230"/>
                <a:gd name="connsiteX209" fmla="*/ 1377273 w 2082123"/>
                <a:gd name="connsiteY209" fmla="*/ 1301842 h 3259230"/>
                <a:gd name="connsiteX210" fmla="*/ 1367748 w 2082123"/>
                <a:gd name="connsiteY210" fmla="*/ 1287555 h 3259230"/>
                <a:gd name="connsiteX211" fmla="*/ 1353460 w 2082123"/>
                <a:gd name="connsiteY211" fmla="*/ 1268505 h 3259230"/>
                <a:gd name="connsiteX212" fmla="*/ 1334410 w 2082123"/>
                <a:gd name="connsiteY212" fmla="*/ 1239930 h 3259230"/>
                <a:gd name="connsiteX213" fmla="*/ 1320123 w 2082123"/>
                <a:gd name="connsiteY213" fmla="*/ 1230405 h 3259230"/>
                <a:gd name="connsiteX214" fmla="*/ 1305835 w 2082123"/>
                <a:gd name="connsiteY214" fmla="*/ 1201830 h 3259230"/>
                <a:gd name="connsiteX215" fmla="*/ 1296310 w 2082123"/>
                <a:gd name="connsiteY215" fmla="*/ 1173255 h 3259230"/>
                <a:gd name="connsiteX216" fmla="*/ 1291548 w 2082123"/>
                <a:gd name="connsiteY216" fmla="*/ 1158967 h 3259230"/>
                <a:gd name="connsiteX217" fmla="*/ 1286785 w 2082123"/>
                <a:gd name="connsiteY217" fmla="*/ 1144680 h 3259230"/>
                <a:gd name="connsiteX218" fmla="*/ 1277260 w 2082123"/>
                <a:gd name="connsiteY218" fmla="*/ 1111342 h 3259230"/>
                <a:gd name="connsiteX219" fmla="*/ 1262973 w 2082123"/>
                <a:gd name="connsiteY219" fmla="*/ 1101817 h 3259230"/>
                <a:gd name="connsiteX220" fmla="*/ 1239160 w 2082123"/>
                <a:gd name="connsiteY220" fmla="*/ 1106580 h 3259230"/>
                <a:gd name="connsiteX221" fmla="*/ 1162960 w 2082123"/>
                <a:gd name="connsiteY221" fmla="*/ 1097055 h 3259230"/>
                <a:gd name="connsiteX222" fmla="*/ 1153435 w 2082123"/>
                <a:gd name="connsiteY222" fmla="*/ 1068480 h 3259230"/>
                <a:gd name="connsiteX223" fmla="*/ 1158198 w 2082123"/>
                <a:gd name="connsiteY223" fmla="*/ 1006567 h 3259230"/>
                <a:gd name="connsiteX224" fmla="*/ 1167723 w 2082123"/>
                <a:gd name="connsiteY224" fmla="*/ 992280 h 3259230"/>
                <a:gd name="connsiteX225" fmla="*/ 1196298 w 2082123"/>
                <a:gd name="connsiteY225" fmla="*/ 968467 h 3259230"/>
                <a:gd name="connsiteX226" fmla="*/ 1210585 w 2082123"/>
                <a:gd name="connsiteY226" fmla="*/ 963705 h 3259230"/>
                <a:gd name="connsiteX227" fmla="*/ 1220110 w 2082123"/>
                <a:gd name="connsiteY227" fmla="*/ 949417 h 3259230"/>
                <a:gd name="connsiteX228" fmla="*/ 1248685 w 2082123"/>
                <a:gd name="connsiteY228" fmla="*/ 930367 h 3259230"/>
                <a:gd name="connsiteX229" fmla="*/ 1258210 w 2082123"/>
                <a:gd name="connsiteY229" fmla="*/ 901792 h 3259230"/>
                <a:gd name="connsiteX230" fmla="*/ 1262973 w 2082123"/>
                <a:gd name="connsiteY230" fmla="*/ 887505 h 3259230"/>
                <a:gd name="connsiteX231" fmla="*/ 1272498 w 2082123"/>
                <a:gd name="connsiteY231" fmla="*/ 873217 h 3259230"/>
                <a:gd name="connsiteX232" fmla="*/ 1267735 w 2082123"/>
                <a:gd name="connsiteY232" fmla="*/ 811305 h 3259230"/>
                <a:gd name="connsiteX233" fmla="*/ 1262973 w 2082123"/>
                <a:gd name="connsiteY233" fmla="*/ 797017 h 3259230"/>
                <a:gd name="connsiteX234" fmla="*/ 1248685 w 2082123"/>
                <a:gd name="connsiteY234" fmla="*/ 787492 h 3259230"/>
                <a:gd name="connsiteX235" fmla="*/ 1239160 w 2082123"/>
                <a:gd name="connsiteY235" fmla="*/ 758917 h 3259230"/>
                <a:gd name="connsiteX236" fmla="*/ 1234398 w 2082123"/>
                <a:gd name="connsiteY236" fmla="*/ 744630 h 3259230"/>
                <a:gd name="connsiteX237" fmla="*/ 1229635 w 2082123"/>
                <a:gd name="connsiteY237" fmla="*/ 725580 h 3259230"/>
                <a:gd name="connsiteX238" fmla="*/ 1224873 w 2082123"/>
                <a:gd name="connsiteY238" fmla="*/ 687480 h 3259230"/>
                <a:gd name="connsiteX239" fmla="*/ 1220110 w 2082123"/>
                <a:gd name="connsiteY239" fmla="*/ 673192 h 3259230"/>
                <a:gd name="connsiteX240" fmla="*/ 1468397 w 2082123"/>
                <a:gd name="connsiteY240" fmla="*/ 692242 h 3259230"/>
                <a:gd name="connsiteX241" fmla="*/ 1248620 w 2082123"/>
                <a:gd name="connsiteY241" fmla="*/ 587467 h 3259230"/>
                <a:gd name="connsiteX242" fmla="*/ 1291548 w 2082123"/>
                <a:gd name="connsiteY242" fmla="*/ 525555 h 3259230"/>
                <a:gd name="connsiteX243" fmla="*/ 1296310 w 2082123"/>
                <a:gd name="connsiteY243" fmla="*/ 511267 h 3259230"/>
                <a:gd name="connsiteX244" fmla="*/ 1305835 w 2082123"/>
                <a:gd name="connsiteY244" fmla="*/ 496980 h 3259230"/>
                <a:gd name="connsiteX245" fmla="*/ 1310598 w 2082123"/>
                <a:gd name="connsiteY245" fmla="*/ 477930 h 3259230"/>
                <a:gd name="connsiteX246" fmla="*/ 1334410 w 2082123"/>
                <a:gd name="connsiteY246" fmla="*/ 411255 h 3259230"/>
                <a:gd name="connsiteX247" fmla="*/ 1343935 w 2082123"/>
                <a:gd name="connsiteY247" fmla="*/ 311242 h 3259230"/>
                <a:gd name="connsiteX248" fmla="*/ 1353460 w 2082123"/>
                <a:gd name="connsiteY248" fmla="*/ 268380 h 3259230"/>
                <a:gd name="connsiteX249" fmla="*/ 1358223 w 2082123"/>
                <a:gd name="connsiteY249" fmla="*/ 235042 h 3259230"/>
                <a:gd name="connsiteX250" fmla="*/ 1367748 w 2082123"/>
                <a:gd name="connsiteY250" fmla="*/ 206467 h 3259230"/>
                <a:gd name="connsiteX251" fmla="*/ 1372510 w 2082123"/>
                <a:gd name="connsiteY251" fmla="*/ 187417 h 3259230"/>
                <a:gd name="connsiteX252" fmla="*/ 1382035 w 2082123"/>
                <a:gd name="connsiteY252" fmla="*/ 92167 h 3259230"/>
                <a:gd name="connsiteX253" fmla="*/ 1405848 w 2082123"/>
                <a:gd name="connsiteY253" fmla="*/ 44542 h 3259230"/>
                <a:gd name="connsiteX254" fmla="*/ 1434423 w 2082123"/>
                <a:gd name="connsiteY254" fmla="*/ 20730 h 3259230"/>
                <a:gd name="connsiteX255" fmla="*/ 1462998 w 2082123"/>
                <a:gd name="connsiteY255" fmla="*/ 11205 h 3259230"/>
                <a:gd name="connsiteX256" fmla="*/ 1477285 w 2082123"/>
                <a:gd name="connsiteY256" fmla="*/ 6442 h 3259230"/>
                <a:gd name="connsiteX257" fmla="*/ 1491574 w 2082123"/>
                <a:gd name="connsiteY257" fmla="*/ 1680 h 3259230"/>
                <a:gd name="connsiteX258" fmla="*/ 1555530 w 2082123"/>
                <a:gd name="connsiteY258"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5513 w 2082123"/>
                <a:gd name="connsiteY172" fmla="*/ 1773330 h 3259230"/>
                <a:gd name="connsiteX173" fmla="*/ 718 w 2082123"/>
                <a:gd name="connsiteY173" fmla="*/ 1744755 h 3259230"/>
                <a:gd name="connsiteX174" fmla="*/ 781 w 2082123"/>
                <a:gd name="connsiteY174" fmla="*/ 1716180 h 3259230"/>
                <a:gd name="connsiteX175" fmla="*/ 7911 w 2082123"/>
                <a:gd name="connsiteY175" fmla="*/ 1678079 h 3259230"/>
                <a:gd name="connsiteX176" fmla="*/ 19960 w 2082123"/>
                <a:gd name="connsiteY176" fmla="*/ 1649505 h 3259230"/>
                <a:gd name="connsiteX177" fmla="*/ 48535 w 2082123"/>
                <a:gd name="connsiteY177" fmla="*/ 1630455 h 3259230"/>
                <a:gd name="connsiteX178" fmla="*/ 67585 w 2082123"/>
                <a:gd name="connsiteY178" fmla="*/ 1616167 h 3259230"/>
                <a:gd name="connsiteX179" fmla="*/ 100923 w 2082123"/>
                <a:gd name="connsiteY179" fmla="*/ 1606642 h 3259230"/>
                <a:gd name="connsiteX180" fmla="*/ 143785 w 2082123"/>
                <a:gd name="connsiteY180" fmla="*/ 1597117 h 3259230"/>
                <a:gd name="connsiteX181" fmla="*/ 215223 w 2082123"/>
                <a:gd name="connsiteY181" fmla="*/ 1611405 h 3259230"/>
                <a:gd name="connsiteX182" fmla="*/ 229510 w 2082123"/>
                <a:gd name="connsiteY182" fmla="*/ 1620930 h 3259230"/>
                <a:gd name="connsiteX183" fmla="*/ 258085 w 2082123"/>
                <a:gd name="connsiteY183" fmla="*/ 1630455 h 3259230"/>
                <a:gd name="connsiteX184" fmla="*/ 434298 w 2082123"/>
                <a:gd name="connsiteY184" fmla="*/ 1620930 h 3259230"/>
                <a:gd name="connsiteX185" fmla="*/ 467635 w 2082123"/>
                <a:gd name="connsiteY185" fmla="*/ 1611405 h 3259230"/>
                <a:gd name="connsiteX186" fmla="*/ 486685 w 2082123"/>
                <a:gd name="connsiteY186" fmla="*/ 1606642 h 3259230"/>
                <a:gd name="connsiteX187" fmla="*/ 567648 w 2082123"/>
                <a:gd name="connsiteY187" fmla="*/ 1592355 h 3259230"/>
                <a:gd name="connsiteX188" fmla="*/ 629560 w 2082123"/>
                <a:gd name="connsiteY188" fmla="*/ 1582830 h 3259230"/>
                <a:gd name="connsiteX189" fmla="*/ 848635 w 2082123"/>
                <a:gd name="connsiteY189" fmla="*/ 1573305 h 3259230"/>
                <a:gd name="connsiteX190" fmla="*/ 877210 w 2082123"/>
                <a:gd name="connsiteY190" fmla="*/ 1559017 h 3259230"/>
                <a:gd name="connsiteX191" fmla="*/ 915310 w 2082123"/>
                <a:gd name="connsiteY191" fmla="*/ 1549492 h 3259230"/>
                <a:gd name="connsiteX192" fmla="*/ 981985 w 2082123"/>
                <a:gd name="connsiteY192" fmla="*/ 1554255 h 3259230"/>
                <a:gd name="connsiteX193" fmla="*/ 1005798 w 2082123"/>
                <a:gd name="connsiteY193" fmla="*/ 1559017 h 3259230"/>
                <a:gd name="connsiteX194" fmla="*/ 1058185 w 2082123"/>
                <a:gd name="connsiteY194" fmla="*/ 1563780 h 3259230"/>
                <a:gd name="connsiteX195" fmla="*/ 1096285 w 2082123"/>
                <a:gd name="connsiteY195" fmla="*/ 1554255 h 3259230"/>
                <a:gd name="connsiteX196" fmla="*/ 1148673 w 2082123"/>
                <a:gd name="connsiteY196" fmla="*/ 1539967 h 3259230"/>
                <a:gd name="connsiteX197" fmla="*/ 1215348 w 2082123"/>
                <a:gd name="connsiteY197" fmla="*/ 1535205 h 3259230"/>
                <a:gd name="connsiteX198" fmla="*/ 1262973 w 2082123"/>
                <a:gd name="connsiteY198" fmla="*/ 1530442 h 3259230"/>
                <a:gd name="connsiteX199" fmla="*/ 1277260 w 2082123"/>
                <a:gd name="connsiteY199" fmla="*/ 1525680 h 3259230"/>
                <a:gd name="connsiteX200" fmla="*/ 1282023 w 2082123"/>
                <a:gd name="connsiteY200" fmla="*/ 1511392 h 3259230"/>
                <a:gd name="connsiteX201" fmla="*/ 1291548 w 2082123"/>
                <a:gd name="connsiteY201" fmla="*/ 1497105 h 3259230"/>
                <a:gd name="connsiteX202" fmla="*/ 1320123 w 2082123"/>
                <a:gd name="connsiteY202" fmla="*/ 1473292 h 3259230"/>
                <a:gd name="connsiteX203" fmla="*/ 1329648 w 2082123"/>
                <a:gd name="connsiteY203" fmla="*/ 1459005 h 3259230"/>
                <a:gd name="connsiteX204" fmla="*/ 1358223 w 2082123"/>
                <a:gd name="connsiteY204" fmla="*/ 1439955 h 3259230"/>
                <a:gd name="connsiteX205" fmla="*/ 1386798 w 2082123"/>
                <a:gd name="connsiteY205" fmla="*/ 1430430 h 3259230"/>
                <a:gd name="connsiteX206" fmla="*/ 1415373 w 2082123"/>
                <a:gd name="connsiteY206" fmla="*/ 1406617 h 3259230"/>
                <a:gd name="connsiteX207" fmla="*/ 1424898 w 2082123"/>
                <a:gd name="connsiteY207" fmla="*/ 1378042 h 3259230"/>
                <a:gd name="connsiteX208" fmla="*/ 1405848 w 2082123"/>
                <a:gd name="connsiteY208" fmla="*/ 1325655 h 3259230"/>
                <a:gd name="connsiteX209" fmla="*/ 1377273 w 2082123"/>
                <a:gd name="connsiteY209" fmla="*/ 1301842 h 3259230"/>
                <a:gd name="connsiteX210" fmla="*/ 1367748 w 2082123"/>
                <a:gd name="connsiteY210" fmla="*/ 1287555 h 3259230"/>
                <a:gd name="connsiteX211" fmla="*/ 1353460 w 2082123"/>
                <a:gd name="connsiteY211" fmla="*/ 1268505 h 3259230"/>
                <a:gd name="connsiteX212" fmla="*/ 1334410 w 2082123"/>
                <a:gd name="connsiteY212" fmla="*/ 1239930 h 3259230"/>
                <a:gd name="connsiteX213" fmla="*/ 1320123 w 2082123"/>
                <a:gd name="connsiteY213" fmla="*/ 1230405 h 3259230"/>
                <a:gd name="connsiteX214" fmla="*/ 1305835 w 2082123"/>
                <a:gd name="connsiteY214" fmla="*/ 1201830 h 3259230"/>
                <a:gd name="connsiteX215" fmla="*/ 1296310 w 2082123"/>
                <a:gd name="connsiteY215" fmla="*/ 1173255 h 3259230"/>
                <a:gd name="connsiteX216" fmla="*/ 1291548 w 2082123"/>
                <a:gd name="connsiteY216" fmla="*/ 1158967 h 3259230"/>
                <a:gd name="connsiteX217" fmla="*/ 1286785 w 2082123"/>
                <a:gd name="connsiteY217" fmla="*/ 1144680 h 3259230"/>
                <a:gd name="connsiteX218" fmla="*/ 1277260 w 2082123"/>
                <a:gd name="connsiteY218" fmla="*/ 1111342 h 3259230"/>
                <a:gd name="connsiteX219" fmla="*/ 1262973 w 2082123"/>
                <a:gd name="connsiteY219" fmla="*/ 1101817 h 3259230"/>
                <a:gd name="connsiteX220" fmla="*/ 1239160 w 2082123"/>
                <a:gd name="connsiteY220" fmla="*/ 1106580 h 3259230"/>
                <a:gd name="connsiteX221" fmla="*/ 1162960 w 2082123"/>
                <a:gd name="connsiteY221" fmla="*/ 1097055 h 3259230"/>
                <a:gd name="connsiteX222" fmla="*/ 1153435 w 2082123"/>
                <a:gd name="connsiteY222" fmla="*/ 1068480 h 3259230"/>
                <a:gd name="connsiteX223" fmla="*/ 1158198 w 2082123"/>
                <a:gd name="connsiteY223" fmla="*/ 1006567 h 3259230"/>
                <a:gd name="connsiteX224" fmla="*/ 1167723 w 2082123"/>
                <a:gd name="connsiteY224" fmla="*/ 992280 h 3259230"/>
                <a:gd name="connsiteX225" fmla="*/ 1196298 w 2082123"/>
                <a:gd name="connsiteY225" fmla="*/ 968467 h 3259230"/>
                <a:gd name="connsiteX226" fmla="*/ 1210585 w 2082123"/>
                <a:gd name="connsiteY226" fmla="*/ 963705 h 3259230"/>
                <a:gd name="connsiteX227" fmla="*/ 1220110 w 2082123"/>
                <a:gd name="connsiteY227" fmla="*/ 949417 h 3259230"/>
                <a:gd name="connsiteX228" fmla="*/ 1248685 w 2082123"/>
                <a:gd name="connsiteY228" fmla="*/ 930367 h 3259230"/>
                <a:gd name="connsiteX229" fmla="*/ 1258210 w 2082123"/>
                <a:gd name="connsiteY229" fmla="*/ 901792 h 3259230"/>
                <a:gd name="connsiteX230" fmla="*/ 1262973 w 2082123"/>
                <a:gd name="connsiteY230" fmla="*/ 887505 h 3259230"/>
                <a:gd name="connsiteX231" fmla="*/ 1272498 w 2082123"/>
                <a:gd name="connsiteY231" fmla="*/ 873217 h 3259230"/>
                <a:gd name="connsiteX232" fmla="*/ 1267735 w 2082123"/>
                <a:gd name="connsiteY232" fmla="*/ 811305 h 3259230"/>
                <a:gd name="connsiteX233" fmla="*/ 1262973 w 2082123"/>
                <a:gd name="connsiteY233" fmla="*/ 797017 h 3259230"/>
                <a:gd name="connsiteX234" fmla="*/ 1248685 w 2082123"/>
                <a:gd name="connsiteY234" fmla="*/ 787492 h 3259230"/>
                <a:gd name="connsiteX235" fmla="*/ 1239160 w 2082123"/>
                <a:gd name="connsiteY235" fmla="*/ 758917 h 3259230"/>
                <a:gd name="connsiteX236" fmla="*/ 1234398 w 2082123"/>
                <a:gd name="connsiteY236" fmla="*/ 744630 h 3259230"/>
                <a:gd name="connsiteX237" fmla="*/ 1229635 w 2082123"/>
                <a:gd name="connsiteY237" fmla="*/ 725580 h 3259230"/>
                <a:gd name="connsiteX238" fmla="*/ 1224873 w 2082123"/>
                <a:gd name="connsiteY238" fmla="*/ 687480 h 3259230"/>
                <a:gd name="connsiteX239" fmla="*/ 1220110 w 2082123"/>
                <a:gd name="connsiteY239" fmla="*/ 673192 h 3259230"/>
                <a:gd name="connsiteX240" fmla="*/ 1224777 w 2082123"/>
                <a:gd name="connsiteY240" fmla="*/ 625567 h 3259230"/>
                <a:gd name="connsiteX241" fmla="*/ 1248620 w 2082123"/>
                <a:gd name="connsiteY241" fmla="*/ 587467 h 3259230"/>
                <a:gd name="connsiteX242" fmla="*/ 1291548 w 2082123"/>
                <a:gd name="connsiteY242" fmla="*/ 525555 h 3259230"/>
                <a:gd name="connsiteX243" fmla="*/ 1296310 w 2082123"/>
                <a:gd name="connsiteY243" fmla="*/ 511267 h 3259230"/>
                <a:gd name="connsiteX244" fmla="*/ 1305835 w 2082123"/>
                <a:gd name="connsiteY244" fmla="*/ 496980 h 3259230"/>
                <a:gd name="connsiteX245" fmla="*/ 1310598 w 2082123"/>
                <a:gd name="connsiteY245" fmla="*/ 477930 h 3259230"/>
                <a:gd name="connsiteX246" fmla="*/ 1334410 w 2082123"/>
                <a:gd name="connsiteY246" fmla="*/ 411255 h 3259230"/>
                <a:gd name="connsiteX247" fmla="*/ 1343935 w 2082123"/>
                <a:gd name="connsiteY247" fmla="*/ 311242 h 3259230"/>
                <a:gd name="connsiteX248" fmla="*/ 1353460 w 2082123"/>
                <a:gd name="connsiteY248" fmla="*/ 268380 h 3259230"/>
                <a:gd name="connsiteX249" fmla="*/ 1358223 w 2082123"/>
                <a:gd name="connsiteY249" fmla="*/ 235042 h 3259230"/>
                <a:gd name="connsiteX250" fmla="*/ 1367748 w 2082123"/>
                <a:gd name="connsiteY250" fmla="*/ 206467 h 3259230"/>
                <a:gd name="connsiteX251" fmla="*/ 1372510 w 2082123"/>
                <a:gd name="connsiteY251" fmla="*/ 187417 h 3259230"/>
                <a:gd name="connsiteX252" fmla="*/ 1382035 w 2082123"/>
                <a:gd name="connsiteY252" fmla="*/ 92167 h 3259230"/>
                <a:gd name="connsiteX253" fmla="*/ 1405848 w 2082123"/>
                <a:gd name="connsiteY253" fmla="*/ 44542 h 3259230"/>
                <a:gd name="connsiteX254" fmla="*/ 1434423 w 2082123"/>
                <a:gd name="connsiteY254" fmla="*/ 20730 h 3259230"/>
                <a:gd name="connsiteX255" fmla="*/ 1462998 w 2082123"/>
                <a:gd name="connsiteY255" fmla="*/ 11205 h 3259230"/>
                <a:gd name="connsiteX256" fmla="*/ 1477285 w 2082123"/>
                <a:gd name="connsiteY256" fmla="*/ 6442 h 3259230"/>
                <a:gd name="connsiteX257" fmla="*/ 1491574 w 2082123"/>
                <a:gd name="connsiteY257" fmla="*/ 1680 h 3259230"/>
                <a:gd name="connsiteX258" fmla="*/ 1555530 w 2082123"/>
                <a:gd name="connsiteY258" fmla="*/ 1679 h 325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Lst>
              <a:rect l="l" t="t" r="r" b="b"/>
              <a:pathLst>
                <a:path w="2082123" h="3259230">
                  <a:moveTo>
                    <a:pt x="1555530" y="1679"/>
                  </a:moveTo>
                  <a:cubicBezTo>
                    <a:pt x="1576167" y="8426"/>
                    <a:pt x="1603039" y="23905"/>
                    <a:pt x="1615398" y="42161"/>
                  </a:cubicBezTo>
                  <a:cubicBezTo>
                    <a:pt x="1627757" y="60417"/>
                    <a:pt x="1625716" y="92564"/>
                    <a:pt x="1629685" y="111217"/>
                  </a:cubicBezTo>
                  <a:cubicBezTo>
                    <a:pt x="1633654" y="129870"/>
                    <a:pt x="1635235" y="130231"/>
                    <a:pt x="1639210" y="154080"/>
                  </a:cubicBezTo>
                  <a:cubicBezTo>
                    <a:pt x="1644990" y="188762"/>
                    <a:pt x="1641455" y="186871"/>
                    <a:pt x="1648735" y="215992"/>
                  </a:cubicBezTo>
                  <a:cubicBezTo>
                    <a:pt x="1657818" y="252324"/>
                    <a:pt x="1649347" y="204765"/>
                    <a:pt x="1658260" y="249330"/>
                  </a:cubicBezTo>
                  <a:cubicBezTo>
                    <a:pt x="1662584" y="270950"/>
                    <a:pt x="1666328" y="306870"/>
                    <a:pt x="1672548" y="325530"/>
                  </a:cubicBezTo>
                  <a:lnTo>
                    <a:pt x="1682073" y="354105"/>
                  </a:lnTo>
                  <a:cubicBezTo>
                    <a:pt x="1683660" y="358867"/>
                    <a:pt x="1684051" y="364215"/>
                    <a:pt x="1686835" y="368392"/>
                  </a:cubicBezTo>
                  <a:cubicBezTo>
                    <a:pt x="1690010" y="373155"/>
                    <a:pt x="1694035" y="377449"/>
                    <a:pt x="1696360" y="382680"/>
                  </a:cubicBezTo>
                  <a:cubicBezTo>
                    <a:pt x="1700438" y="391855"/>
                    <a:pt x="1700316" y="402901"/>
                    <a:pt x="1705885" y="411255"/>
                  </a:cubicBezTo>
                  <a:cubicBezTo>
                    <a:pt x="1712235" y="420780"/>
                    <a:pt x="1721314" y="428970"/>
                    <a:pt x="1724935" y="439830"/>
                  </a:cubicBezTo>
                  <a:cubicBezTo>
                    <a:pt x="1726523" y="444592"/>
                    <a:pt x="1727453" y="449627"/>
                    <a:pt x="1729698" y="454117"/>
                  </a:cubicBezTo>
                  <a:cubicBezTo>
                    <a:pt x="1734091" y="462903"/>
                    <a:pt x="1745609" y="477425"/>
                    <a:pt x="1753510" y="482692"/>
                  </a:cubicBezTo>
                  <a:cubicBezTo>
                    <a:pt x="1757687" y="485477"/>
                    <a:pt x="1763035" y="485867"/>
                    <a:pt x="1767798" y="487455"/>
                  </a:cubicBezTo>
                  <a:cubicBezTo>
                    <a:pt x="1770973" y="492217"/>
                    <a:pt x="1773015" y="497973"/>
                    <a:pt x="1777323" y="501742"/>
                  </a:cubicBezTo>
                  <a:cubicBezTo>
                    <a:pt x="1785938" y="509280"/>
                    <a:pt x="1805898" y="520792"/>
                    <a:pt x="1805898" y="520792"/>
                  </a:cubicBezTo>
                  <a:lnTo>
                    <a:pt x="1834473" y="563655"/>
                  </a:lnTo>
                  <a:lnTo>
                    <a:pt x="1843998" y="577942"/>
                  </a:lnTo>
                  <a:cubicBezTo>
                    <a:pt x="1842410" y="589055"/>
                    <a:pt x="1840627" y="600141"/>
                    <a:pt x="1839235" y="611280"/>
                  </a:cubicBezTo>
                  <a:cubicBezTo>
                    <a:pt x="1835161" y="643871"/>
                    <a:pt x="1837317" y="647835"/>
                    <a:pt x="1829710" y="673192"/>
                  </a:cubicBezTo>
                  <a:cubicBezTo>
                    <a:pt x="1826825" y="682809"/>
                    <a:pt x="1825754" y="693413"/>
                    <a:pt x="1820185" y="701767"/>
                  </a:cubicBezTo>
                  <a:lnTo>
                    <a:pt x="1810660" y="716055"/>
                  </a:lnTo>
                  <a:cubicBezTo>
                    <a:pt x="1809073" y="722405"/>
                    <a:pt x="1807696" y="728811"/>
                    <a:pt x="1805898" y="735105"/>
                  </a:cubicBezTo>
                  <a:cubicBezTo>
                    <a:pt x="1804519" y="739932"/>
                    <a:pt x="1801135" y="744372"/>
                    <a:pt x="1801135" y="749392"/>
                  </a:cubicBezTo>
                  <a:cubicBezTo>
                    <a:pt x="1801135" y="759048"/>
                    <a:pt x="1803556" y="768599"/>
                    <a:pt x="1805898" y="777967"/>
                  </a:cubicBezTo>
                  <a:cubicBezTo>
                    <a:pt x="1808333" y="787707"/>
                    <a:pt x="1812248" y="797017"/>
                    <a:pt x="1815423" y="806542"/>
                  </a:cubicBezTo>
                  <a:cubicBezTo>
                    <a:pt x="1817010" y="811305"/>
                    <a:pt x="1817400" y="816653"/>
                    <a:pt x="1820185" y="820830"/>
                  </a:cubicBezTo>
                  <a:lnTo>
                    <a:pt x="1829710" y="835117"/>
                  </a:lnTo>
                  <a:cubicBezTo>
                    <a:pt x="1831298" y="841467"/>
                    <a:pt x="1833852" y="847651"/>
                    <a:pt x="1834473" y="854167"/>
                  </a:cubicBezTo>
                  <a:cubicBezTo>
                    <a:pt x="1844767" y="962252"/>
                    <a:pt x="1831431" y="903918"/>
                    <a:pt x="1843998" y="954180"/>
                  </a:cubicBezTo>
                  <a:cubicBezTo>
                    <a:pt x="1845585" y="966880"/>
                    <a:pt x="1848760" y="979481"/>
                    <a:pt x="1848760" y="992280"/>
                  </a:cubicBezTo>
                  <a:cubicBezTo>
                    <a:pt x="1848760" y="1000374"/>
                    <a:pt x="1845446" y="1008128"/>
                    <a:pt x="1843998" y="1016092"/>
                  </a:cubicBezTo>
                  <a:cubicBezTo>
                    <a:pt x="1839661" y="1039947"/>
                    <a:pt x="1836703" y="1064222"/>
                    <a:pt x="1829710" y="1087530"/>
                  </a:cubicBezTo>
                  <a:cubicBezTo>
                    <a:pt x="1826825" y="1097147"/>
                    <a:pt x="1823360" y="1106580"/>
                    <a:pt x="1820185" y="1116105"/>
                  </a:cubicBezTo>
                  <a:lnTo>
                    <a:pt x="1810660" y="1144680"/>
                  </a:lnTo>
                  <a:lnTo>
                    <a:pt x="1796373" y="1187542"/>
                  </a:lnTo>
                  <a:cubicBezTo>
                    <a:pt x="1794785" y="1192305"/>
                    <a:pt x="1794395" y="1197653"/>
                    <a:pt x="1791610" y="1201830"/>
                  </a:cubicBezTo>
                  <a:cubicBezTo>
                    <a:pt x="1743457" y="1274060"/>
                    <a:pt x="1795579" y="1199924"/>
                    <a:pt x="1758273" y="1244692"/>
                  </a:cubicBezTo>
                  <a:cubicBezTo>
                    <a:pt x="1754609" y="1249089"/>
                    <a:pt x="1753056" y="1255211"/>
                    <a:pt x="1748748" y="1258980"/>
                  </a:cubicBezTo>
                  <a:cubicBezTo>
                    <a:pt x="1740133" y="1266518"/>
                    <a:pt x="1720173" y="1278030"/>
                    <a:pt x="1720173" y="1278030"/>
                  </a:cubicBezTo>
                  <a:cubicBezTo>
                    <a:pt x="1716998" y="1282792"/>
                    <a:pt x="1714956" y="1288548"/>
                    <a:pt x="1710648" y="1292317"/>
                  </a:cubicBezTo>
                  <a:cubicBezTo>
                    <a:pt x="1702033" y="1299855"/>
                    <a:pt x="1682073" y="1311367"/>
                    <a:pt x="1682073" y="1311367"/>
                  </a:cubicBezTo>
                  <a:cubicBezTo>
                    <a:pt x="1678898" y="1316130"/>
                    <a:pt x="1676595" y="1321608"/>
                    <a:pt x="1672548" y="1325655"/>
                  </a:cubicBezTo>
                  <a:cubicBezTo>
                    <a:pt x="1668501" y="1329702"/>
                    <a:pt x="1661836" y="1330710"/>
                    <a:pt x="1658260" y="1335180"/>
                  </a:cubicBezTo>
                  <a:cubicBezTo>
                    <a:pt x="1653325" y="1341349"/>
                    <a:pt x="1648783" y="1377754"/>
                    <a:pt x="1648735" y="1378042"/>
                  </a:cubicBezTo>
                  <a:cubicBezTo>
                    <a:pt x="1652609" y="1389663"/>
                    <a:pt x="1653791" y="1397385"/>
                    <a:pt x="1663023" y="1406617"/>
                  </a:cubicBezTo>
                  <a:cubicBezTo>
                    <a:pt x="1667070" y="1410664"/>
                    <a:pt x="1672548" y="1412967"/>
                    <a:pt x="1677310" y="1416142"/>
                  </a:cubicBezTo>
                  <a:cubicBezTo>
                    <a:pt x="1692404" y="1438784"/>
                    <a:pt x="1681405" y="1428621"/>
                    <a:pt x="1715410" y="1439955"/>
                  </a:cubicBezTo>
                  <a:lnTo>
                    <a:pt x="1729698" y="1444717"/>
                  </a:lnTo>
                  <a:cubicBezTo>
                    <a:pt x="1732873" y="1449480"/>
                    <a:pt x="1735176" y="1454957"/>
                    <a:pt x="1739223" y="1459005"/>
                  </a:cubicBezTo>
                  <a:cubicBezTo>
                    <a:pt x="1758670" y="1478452"/>
                    <a:pt x="1759066" y="1456623"/>
                    <a:pt x="1772560" y="1497105"/>
                  </a:cubicBezTo>
                  <a:cubicBezTo>
                    <a:pt x="1775471" y="1505837"/>
                    <a:pt x="1781318" y="1531734"/>
                    <a:pt x="1791610" y="1539967"/>
                  </a:cubicBezTo>
                  <a:cubicBezTo>
                    <a:pt x="1795530" y="1543103"/>
                    <a:pt x="1801135" y="1543142"/>
                    <a:pt x="1805898" y="1544730"/>
                  </a:cubicBezTo>
                  <a:cubicBezTo>
                    <a:pt x="1807485" y="1549492"/>
                    <a:pt x="1807110" y="1555467"/>
                    <a:pt x="1810660" y="1559017"/>
                  </a:cubicBezTo>
                  <a:cubicBezTo>
                    <a:pt x="1818755" y="1567112"/>
                    <a:pt x="1839235" y="1578067"/>
                    <a:pt x="1839235" y="1578067"/>
                  </a:cubicBezTo>
                  <a:cubicBezTo>
                    <a:pt x="1843950" y="1592213"/>
                    <a:pt x="1846965" y="1609610"/>
                    <a:pt x="1858285" y="1620930"/>
                  </a:cubicBezTo>
                  <a:cubicBezTo>
                    <a:pt x="1862332" y="1624977"/>
                    <a:pt x="1867342" y="1628130"/>
                    <a:pt x="1872573" y="1630455"/>
                  </a:cubicBezTo>
                  <a:cubicBezTo>
                    <a:pt x="1892954" y="1639513"/>
                    <a:pt x="1900798" y="1639199"/>
                    <a:pt x="1920198" y="1644742"/>
                  </a:cubicBezTo>
                  <a:cubicBezTo>
                    <a:pt x="1925025" y="1646121"/>
                    <a:pt x="1929995" y="1647260"/>
                    <a:pt x="1934485" y="1649505"/>
                  </a:cubicBezTo>
                  <a:cubicBezTo>
                    <a:pt x="1971406" y="1667966"/>
                    <a:pt x="1927157" y="1651825"/>
                    <a:pt x="1963060" y="1663792"/>
                  </a:cubicBezTo>
                  <a:lnTo>
                    <a:pt x="2005923" y="1692367"/>
                  </a:lnTo>
                  <a:lnTo>
                    <a:pt x="2020210" y="1701892"/>
                  </a:lnTo>
                  <a:cubicBezTo>
                    <a:pt x="2023385" y="1706655"/>
                    <a:pt x="2025688" y="1712133"/>
                    <a:pt x="2029735" y="1716180"/>
                  </a:cubicBezTo>
                  <a:cubicBezTo>
                    <a:pt x="2033782" y="1720227"/>
                    <a:pt x="2040989" y="1720851"/>
                    <a:pt x="2044023" y="1725705"/>
                  </a:cubicBezTo>
                  <a:cubicBezTo>
                    <a:pt x="2049344" y="1734219"/>
                    <a:pt x="2050373" y="1744755"/>
                    <a:pt x="2053548" y="1754280"/>
                  </a:cubicBezTo>
                  <a:lnTo>
                    <a:pt x="2058310" y="1768567"/>
                  </a:lnTo>
                  <a:cubicBezTo>
                    <a:pt x="2059898" y="1773330"/>
                    <a:pt x="2062089" y="1777932"/>
                    <a:pt x="2063073" y="1782855"/>
                  </a:cubicBezTo>
                  <a:cubicBezTo>
                    <a:pt x="2064660" y="1790792"/>
                    <a:pt x="2065872" y="1798814"/>
                    <a:pt x="2067835" y="1806667"/>
                  </a:cubicBezTo>
                  <a:cubicBezTo>
                    <a:pt x="2069053" y="1811537"/>
                    <a:pt x="2071380" y="1816085"/>
                    <a:pt x="2072598" y="1820955"/>
                  </a:cubicBezTo>
                  <a:lnTo>
                    <a:pt x="2082123" y="1859055"/>
                  </a:lnTo>
                  <a:cubicBezTo>
                    <a:pt x="2079858" y="1883962"/>
                    <a:pt x="2079307" y="1910656"/>
                    <a:pt x="2072598" y="1935255"/>
                  </a:cubicBezTo>
                  <a:cubicBezTo>
                    <a:pt x="2069956" y="1944941"/>
                    <a:pt x="2066248" y="1954305"/>
                    <a:pt x="2063073" y="1963830"/>
                  </a:cubicBezTo>
                  <a:cubicBezTo>
                    <a:pt x="2061485" y="1968592"/>
                    <a:pt x="2061095" y="1973940"/>
                    <a:pt x="2058310" y="1978117"/>
                  </a:cubicBezTo>
                  <a:lnTo>
                    <a:pt x="2039260" y="2006692"/>
                  </a:lnTo>
                  <a:cubicBezTo>
                    <a:pt x="2035387" y="2018313"/>
                    <a:pt x="2034206" y="2026034"/>
                    <a:pt x="2024973" y="2035267"/>
                  </a:cubicBezTo>
                  <a:cubicBezTo>
                    <a:pt x="2020925" y="2039314"/>
                    <a:pt x="2015448" y="2041617"/>
                    <a:pt x="2010685" y="2044792"/>
                  </a:cubicBezTo>
                  <a:cubicBezTo>
                    <a:pt x="2007510" y="2049555"/>
                    <a:pt x="2005630" y="2055504"/>
                    <a:pt x="2001160" y="2059080"/>
                  </a:cubicBezTo>
                  <a:cubicBezTo>
                    <a:pt x="1997240" y="2062216"/>
                    <a:pt x="1991764" y="2062713"/>
                    <a:pt x="1986873" y="2063842"/>
                  </a:cubicBezTo>
                  <a:cubicBezTo>
                    <a:pt x="1918569" y="2079604"/>
                    <a:pt x="1959493" y="2066618"/>
                    <a:pt x="1924960" y="2078130"/>
                  </a:cubicBezTo>
                  <a:cubicBezTo>
                    <a:pt x="1920198" y="2082892"/>
                    <a:pt x="1915847" y="2088105"/>
                    <a:pt x="1910673" y="2092417"/>
                  </a:cubicBezTo>
                  <a:cubicBezTo>
                    <a:pt x="1906276" y="2096081"/>
                    <a:pt x="1900154" y="2097634"/>
                    <a:pt x="1896385" y="2101942"/>
                  </a:cubicBezTo>
                  <a:cubicBezTo>
                    <a:pt x="1888847" y="2110557"/>
                    <a:pt x="1883685" y="2120992"/>
                    <a:pt x="1877335" y="2130517"/>
                  </a:cubicBezTo>
                  <a:lnTo>
                    <a:pt x="1848760" y="2173380"/>
                  </a:lnTo>
                  <a:lnTo>
                    <a:pt x="1829710" y="2201955"/>
                  </a:lnTo>
                  <a:lnTo>
                    <a:pt x="1820185" y="2216242"/>
                  </a:lnTo>
                  <a:cubicBezTo>
                    <a:pt x="1807040" y="2255678"/>
                    <a:pt x="1816230" y="2236462"/>
                    <a:pt x="1791610" y="2273392"/>
                  </a:cubicBezTo>
                  <a:lnTo>
                    <a:pt x="1782085" y="2287680"/>
                  </a:lnTo>
                  <a:lnTo>
                    <a:pt x="1772560" y="2316255"/>
                  </a:lnTo>
                  <a:lnTo>
                    <a:pt x="1767798" y="2330542"/>
                  </a:lnTo>
                  <a:cubicBezTo>
                    <a:pt x="1783814" y="2378598"/>
                    <a:pt x="1759367" y="2304029"/>
                    <a:pt x="1777323" y="2363880"/>
                  </a:cubicBezTo>
                  <a:cubicBezTo>
                    <a:pt x="1780208" y="2373497"/>
                    <a:pt x="1783673" y="2382930"/>
                    <a:pt x="1786848" y="2392455"/>
                  </a:cubicBezTo>
                  <a:cubicBezTo>
                    <a:pt x="1788435" y="2397217"/>
                    <a:pt x="1790785" y="2401790"/>
                    <a:pt x="1791610" y="2406742"/>
                  </a:cubicBezTo>
                  <a:cubicBezTo>
                    <a:pt x="1793438" y="2417710"/>
                    <a:pt x="1795275" y="2437884"/>
                    <a:pt x="1801135" y="2449605"/>
                  </a:cubicBezTo>
                  <a:cubicBezTo>
                    <a:pt x="1803695" y="2454724"/>
                    <a:pt x="1808335" y="2458662"/>
                    <a:pt x="1810660" y="2463892"/>
                  </a:cubicBezTo>
                  <a:cubicBezTo>
                    <a:pt x="1814738" y="2473067"/>
                    <a:pt x="1814616" y="2484113"/>
                    <a:pt x="1820185" y="2492467"/>
                  </a:cubicBezTo>
                  <a:cubicBezTo>
                    <a:pt x="1842020" y="2525219"/>
                    <a:pt x="1835615" y="2510182"/>
                    <a:pt x="1843998" y="2535330"/>
                  </a:cubicBezTo>
                  <a:cubicBezTo>
                    <a:pt x="1842410" y="2582955"/>
                    <a:pt x="1841878" y="2630627"/>
                    <a:pt x="1839235" y="2678205"/>
                  </a:cubicBezTo>
                  <a:cubicBezTo>
                    <a:pt x="1836840" y="2721310"/>
                    <a:pt x="1829760" y="2692640"/>
                    <a:pt x="1839235" y="2721067"/>
                  </a:cubicBezTo>
                  <a:cubicBezTo>
                    <a:pt x="1851022" y="2850714"/>
                    <a:pt x="1847186" y="2787346"/>
                    <a:pt x="1839235" y="3025867"/>
                  </a:cubicBezTo>
                  <a:cubicBezTo>
                    <a:pt x="1838861" y="3037086"/>
                    <a:pt x="1835785" y="3048056"/>
                    <a:pt x="1834473" y="3059205"/>
                  </a:cubicBezTo>
                  <a:cubicBezTo>
                    <a:pt x="1829541" y="3101125"/>
                    <a:pt x="1833381" y="3096365"/>
                    <a:pt x="1824948" y="3125880"/>
                  </a:cubicBezTo>
                  <a:cubicBezTo>
                    <a:pt x="1823569" y="3130707"/>
                    <a:pt x="1822623" y="3135779"/>
                    <a:pt x="1820185" y="3140167"/>
                  </a:cubicBezTo>
                  <a:cubicBezTo>
                    <a:pt x="1814625" y="3150174"/>
                    <a:pt x="1801135" y="3168742"/>
                    <a:pt x="1801135" y="3168742"/>
                  </a:cubicBezTo>
                  <a:cubicBezTo>
                    <a:pt x="1799548" y="3173505"/>
                    <a:pt x="1799509" y="3179110"/>
                    <a:pt x="1796373" y="3183030"/>
                  </a:cubicBezTo>
                  <a:cubicBezTo>
                    <a:pt x="1785296" y="3196876"/>
                    <a:pt x="1767228" y="3192934"/>
                    <a:pt x="1753510" y="3202080"/>
                  </a:cubicBezTo>
                  <a:cubicBezTo>
                    <a:pt x="1720758" y="3223915"/>
                    <a:pt x="1735795" y="3217510"/>
                    <a:pt x="1710648" y="3225892"/>
                  </a:cubicBezTo>
                  <a:cubicBezTo>
                    <a:pt x="1705885" y="3229067"/>
                    <a:pt x="1701480" y="3232857"/>
                    <a:pt x="1696360" y="3235417"/>
                  </a:cubicBezTo>
                  <a:cubicBezTo>
                    <a:pt x="1686143" y="3240526"/>
                    <a:pt x="1668049" y="3242767"/>
                    <a:pt x="1658260" y="3244942"/>
                  </a:cubicBezTo>
                  <a:cubicBezTo>
                    <a:pt x="1606906" y="3256354"/>
                    <a:pt x="1675349" y="3247447"/>
                    <a:pt x="1563010" y="3254467"/>
                  </a:cubicBezTo>
                  <a:cubicBezTo>
                    <a:pt x="1556660" y="3256055"/>
                    <a:pt x="1550505" y="3259230"/>
                    <a:pt x="1543960" y="3259230"/>
                  </a:cubicBezTo>
                  <a:cubicBezTo>
                    <a:pt x="1523262" y="3259230"/>
                    <a:pt x="1502605" y="3256885"/>
                    <a:pt x="1482048" y="3254467"/>
                  </a:cubicBezTo>
                  <a:cubicBezTo>
                    <a:pt x="1453288" y="3251083"/>
                    <a:pt x="1472919" y="3249784"/>
                    <a:pt x="1448710" y="3244942"/>
                  </a:cubicBezTo>
                  <a:cubicBezTo>
                    <a:pt x="1437703" y="3242741"/>
                    <a:pt x="1426485" y="3241767"/>
                    <a:pt x="1415373" y="3240180"/>
                  </a:cubicBezTo>
                  <a:cubicBezTo>
                    <a:pt x="1410610" y="3238592"/>
                    <a:pt x="1405955" y="3236635"/>
                    <a:pt x="1401085" y="3235417"/>
                  </a:cubicBezTo>
                  <a:cubicBezTo>
                    <a:pt x="1380676" y="3230315"/>
                    <a:pt x="1369901" y="3230133"/>
                    <a:pt x="1348698" y="3225892"/>
                  </a:cubicBezTo>
                  <a:cubicBezTo>
                    <a:pt x="1342280" y="3224608"/>
                    <a:pt x="1335917" y="3223011"/>
                    <a:pt x="1329648" y="3221130"/>
                  </a:cubicBezTo>
                  <a:cubicBezTo>
                    <a:pt x="1320031" y="3218245"/>
                    <a:pt x="1301073" y="3211605"/>
                    <a:pt x="1301073" y="3211605"/>
                  </a:cubicBezTo>
                  <a:cubicBezTo>
                    <a:pt x="1260124" y="3184307"/>
                    <a:pt x="1311934" y="3217036"/>
                    <a:pt x="1272498" y="3197317"/>
                  </a:cubicBezTo>
                  <a:cubicBezTo>
                    <a:pt x="1235577" y="3178856"/>
                    <a:pt x="1279826" y="3194997"/>
                    <a:pt x="1243923" y="3183030"/>
                  </a:cubicBezTo>
                  <a:cubicBezTo>
                    <a:pt x="1239160" y="3179855"/>
                    <a:pt x="1232669" y="3178359"/>
                    <a:pt x="1229635" y="3173505"/>
                  </a:cubicBezTo>
                  <a:cubicBezTo>
                    <a:pt x="1224314" y="3164991"/>
                    <a:pt x="1220110" y="3144930"/>
                    <a:pt x="1220110" y="3144930"/>
                  </a:cubicBezTo>
                  <a:cubicBezTo>
                    <a:pt x="1225035" y="3071058"/>
                    <a:pt x="1227886" y="3075927"/>
                    <a:pt x="1220110" y="3002055"/>
                  </a:cubicBezTo>
                  <a:cubicBezTo>
                    <a:pt x="1219703" y="2998186"/>
                    <a:pt x="1211379" y="2983798"/>
                    <a:pt x="1210585" y="2968717"/>
                  </a:cubicBezTo>
                  <a:cubicBezTo>
                    <a:pt x="1209791" y="2953636"/>
                    <a:pt x="1212967" y="2928236"/>
                    <a:pt x="1215348" y="2911567"/>
                  </a:cubicBezTo>
                  <a:cubicBezTo>
                    <a:pt x="1217729" y="2894898"/>
                    <a:pt x="1224873" y="2874745"/>
                    <a:pt x="1224873" y="2868705"/>
                  </a:cubicBezTo>
                  <a:cubicBezTo>
                    <a:pt x="1224873" y="2843255"/>
                    <a:pt x="1221698" y="2817905"/>
                    <a:pt x="1220110" y="2792505"/>
                  </a:cubicBezTo>
                  <a:cubicBezTo>
                    <a:pt x="1221698" y="2771867"/>
                    <a:pt x="1224873" y="2751291"/>
                    <a:pt x="1224873" y="2730592"/>
                  </a:cubicBezTo>
                  <a:cubicBezTo>
                    <a:pt x="1224873" y="2638270"/>
                    <a:pt x="1212901" y="2742948"/>
                    <a:pt x="1224873" y="2659155"/>
                  </a:cubicBezTo>
                  <a:cubicBezTo>
                    <a:pt x="1222815" y="2642691"/>
                    <a:pt x="1219269" y="2610127"/>
                    <a:pt x="1215348" y="2592480"/>
                  </a:cubicBezTo>
                  <a:cubicBezTo>
                    <a:pt x="1214259" y="2587579"/>
                    <a:pt x="1212173" y="2582955"/>
                    <a:pt x="1210585" y="2578192"/>
                  </a:cubicBezTo>
                  <a:cubicBezTo>
                    <a:pt x="1212173" y="2559142"/>
                    <a:pt x="1212822" y="2539990"/>
                    <a:pt x="1215348" y="2521042"/>
                  </a:cubicBezTo>
                  <a:cubicBezTo>
                    <a:pt x="1216011" y="2516066"/>
                    <a:pt x="1218731" y="2511582"/>
                    <a:pt x="1220110" y="2506755"/>
                  </a:cubicBezTo>
                  <a:cubicBezTo>
                    <a:pt x="1234506" y="2456369"/>
                    <a:pt x="1211762" y="2527041"/>
                    <a:pt x="1234398" y="2459130"/>
                  </a:cubicBezTo>
                  <a:cubicBezTo>
                    <a:pt x="1235985" y="2454367"/>
                    <a:pt x="1236375" y="2449019"/>
                    <a:pt x="1239160" y="2444842"/>
                  </a:cubicBezTo>
                  <a:lnTo>
                    <a:pt x="1258210" y="2416267"/>
                  </a:lnTo>
                  <a:cubicBezTo>
                    <a:pt x="1265409" y="2387474"/>
                    <a:pt x="1260902" y="2403430"/>
                    <a:pt x="1272498" y="2368642"/>
                  </a:cubicBezTo>
                  <a:lnTo>
                    <a:pt x="1277260" y="2354355"/>
                  </a:lnTo>
                  <a:cubicBezTo>
                    <a:pt x="1274879" y="2340070"/>
                    <a:pt x="1271359" y="2309785"/>
                    <a:pt x="1262973" y="2297205"/>
                  </a:cubicBezTo>
                  <a:lnTo>
                    <a:pt x="1253448" y="2282917"/>
                  </a:lnTo>
                  <a:cubicBezTo>
                    <a:pt x="1249980" y="2269045"/>
                    <a:pt x="1245940" y="2254171"/>
                    <a:pt x="1243923" y="2240055"/>
                  </a:cubicBezTo>
                  <a:cubicBezTo>
                    <a:pt x="1241890" y="2225824"/>
                    <a:pt x="1241346" y="2211400"/>
                    <a:pt x="1239160" y="2197192"/>
                  </a:cubicBezTo>
                  <a:cubicBezTo>
                    <a:pt x="1237450" y="2186079"/>
                    <a:pt x="1233193" y="2174529"/>
                    <a:pt x="1229635" y="2163855"/>
                  </a:cubicBezTo>
                  <a:cubicBezTo>
                    <a:pt x="1221768" y="2116650"/>
                    <a:pt x="1220751" y="2127315"/>
                    <a:pt x="1234398" y="2059080"/>
                  </a:cubicBezTo>
                  <a:lnTo>
                    <a:pt x="1243923" y="2011455"/>
                  </a:lnTo>
                  <a:cubicBezTo>
                    <a:pt x="1242335" y="1993992"/>
                    <a:pt x="1246575" y="1974957"/>
                    <a:pt x="1239160" y="1959067"/>
                  </a:cubicBezTo>
                  <a:cubicBezTo>
                    <a:pt x="1233126" y="1946138"/>
                    <a:pt x="1209729" y="1939732"/>
                    <a:pt x="1196298" y="1935255"/>
                  </a:cubicBezTo>
                  <a:cubicBezTo>
                    <a:pt x="1191535" y="1936842"/>
                    <a:pt x="1187030" y="1940017"/>
                    <a:pt x="1182010" y="1940017"/>
                  </a:cubicBezTo>
                  <a:cubicBezTo>
                    <a:pt x="1176573" y="1940017"/>
                    <a:pt x="1151427" y="1934251"/>
                    <a:pt x="1143910" y="1930492"/>
                  </a:cubicBezTo>
                  <a:cubicBezTo>
                    <a:pt x="1138791" y="1927932"/>
                    <a:pt x="1134853" y="1923292"/>
                    <a:pt x="1129623" y="1920967"/>
                  </a:cubicBezTo>
                  <a:cubicBezTo>
                    <a:pt x="1120448" y="1916889"/>
                    <a:pt x="1110573" y="1914617"/>
                    <a:pt x="1101048" y="1911442"/>
                  </a:cubicBezTo>
                  <a:lnTo>
                    <a:pt x="1086760" y="1906680"/>
                  </a:lnTo>
                  <a:cubicBezTo>
                    <a:pt x="1060319" y="1915493"/>
                    <a:pt x="1061819" y="1916205"/>
                    <a:pt x="1020085" y="1916205"/>
                  </a:cubicBezTo>
                  <a:cubicBezTo>
                    <a:pt x="1008860" y="1916205"/>
                    <a:pt x="997860" y="1913030"/>
                    <a:pt x="986748" y="1911442"/>
                  </a:cubicBezTo>
                  <a:cubicBezTo>
                    <a:pt x="963740" y="1917195"/>
                    <a:pt x="952267" y="1920967"/>
                    <a:pt x="924835" y="1920967"/>
                  </a:cubicBezTo>
                  <a:cubicBezTo>
                    <a:pt x="904137" y="1920967"/>
                    <a:pt x="883560" y="1917792"/>
                    <a:pt x="862923" y="1916205"/>
                  </a:cubicBezTo>
                  <a:cubicBezTo>
                    <a:pt x="858160" y="1914617"/>
                    <a:pt x="853125" y="1913687"/>
                    <a:pt x="848635" y="1911442"/>
                  </a:cubicBezTo>
                  <a:cubicBezTo>
                    <a:pt x="843516" y="1908882"/>
                    <a:pt x="839609" y="1904172"/>
                    <a:pt x="834348" y="1901917"/>
                  </a:cubicBezTo>
                  <a:cubicBezTo>
                    <a:pt x="828332" y="1899339"/>
                    <a:pt x="821648" y="1898742"/>
                    <a:pt x="815298" y="1897155"/>
                  </a:cubicBezTo>
                  <a:cubicBezTo>
                    <a:pt x="805773" y="1898742"/>
                    <a:pt x="796379" y="1901917"/>
                    <a:pt x="786723" y="1901917"/>
                  </a:cubicBezTo>
                  <a:cubicBezTo>
                    <a:pt x="776862" y="1901917"/>
                    <a:pt x="765374" y="1892447"/>
                    <a:pt x="758148" y="1887630"/>
                  </a:cubicBezTo>
                  <a:cubicBezTo>
                    <a:pt x="734335" y="1889217"/>
                    <a:pt x="710576" y="1892392"/>
                    <a:pt x="686710" y="1892392"/>
                  </a:cubicBezTo>
                  <a:cubicBezTo>
                    <a:pt x="672346" y="1892392"/>
                    <a:pt x="652009" y="1871300"/>
                    <a:pt x="643848" y="1868580"/>
                  </a:cubicBezTo>
                  <a:cubicBezTo>
                    <a:pt x="624868" y="1862253"/>
                    <a:pt x="596310" y="1851922"/>
                    <a:pt x="577173" y="1849530"/>
                  </a:cubicBezTo>
                  <a:lnTo>
                    <a:pt x="539073" y="1844767"/>
                  </a:lnTo>
                  <a:cubicBezTo>
                    <a:pt x="524785" y="1846355"/>
                    <a:pt x="510586" y="1849530"/>
                    <a:pt x="496210" y="1849530"/>
                  </a:cubicBezTo>
                  <a:cubicBezTo>
                    <a:pt x="467500" y="1849530"/>
                    <a:pt x="426415" y="1843782"/>
                    <a:pt x="396198" y="1840005"/>
                  </a:cubicBezTo>
                  <a:cubicBezTo>
                    <a:pt x="368131" y="1832988"/>
                    <a:pt x="362251" y="1830480"/>
                    <a:pt x="324760" y="1830480"/>
                  </a:cubicBezTo>
                  <a:cubicBezTo>
                    <a:pt x="306879" y="1830480"/>
                    <a:pt x="246306" y="1837609"/>
                    <a:pt x="224748" y="1840005"/>
                  </a:cubicBezTo>
                  <a:cubicBezTo>
                    <a:pt x="164646" y="1855029"/>
                    <a:pt x="191410" y="1846355"/>
                    <a:pt x="177123" y="1849530"/>
                  </a:cubicBezTo>
                  <a:cubicBezTo>
                    <a:pt x="162836" y="1852705"/>
                    <a:pt x="159661" y="1862230"/>
                    <a:pt x="139023" y="1859055"/>
                  </a:cubicBezTo>
                  <a:cubicBezTo>
                    <a:pt x="118386" y="1855880"/>
                    <a:pt x="75550" y="1844768"/>
                    <a:pt x="53298" y="1830480"/>
                  </a:cubicBezTo>
                  <a:cubicBezTo>
                    <a:pt x="31046" y="1816193"/>
                    <a:pt x="14276" y="1787617"/>
                    <a:pt x="5513" y="1773330"/>
                  </a:cubicBezTo>
                  <a:cubicBezTo>
                    <a:pt x="-3250" y="1759043"/>
                    <a:pt x="1507" y="1754280"/>
                    <a:pt x="718" y="1744755"/>
                  </a:cubicBezTo>
                  <a:cubicBezTo>
                    <a:pt x="-71" y="1735230"/>
                    <a:pt x="-418" y="1727293"/>
                    <a:pt x="781" y="1716180"/>
                  </a:cubicBezTo>
                  <a:cubicBezTo>
                    <a:pt x="1980" y="1705067"/>
                    <a:pt x="4715" y="1689192"/>
                    <a:pt x="7911" y="1678079"/>
                  </a:cubicBezTo>
                  <a:cubicBezTo>
                    <a:pt x="11108" y="1666967"/>
                    <a:pt x="13189" y="1657442"/>
                    <a:pt x="19960" y="1649505"/>
                  </a:cubicBezTo>
                  <a:cubicBezTo>
                    <a:pt x="26731" y="1641568"/>
                    <a:pt x="39377" y="1637324"/>
                    <a:pt x="48535" y="1630455"/>
                  </a:cubicBezTo>
                  <a:cubicBezTo>
                    <a:pt x="54885" y="1625692"/>
                    <a:pt x="60693" y="1620105"/>
                    <a:pt x="67585" y="1616167"/>
                  </a:cubicBezTo>
                  <a:cubicBezTo>
                    <a:pt x="73290" y="1612907"/>
                    <a:pt x="96290" y="1607966"/>
                    <a:pt x="100923" y="1606642"/>
                  </a:cubicBezTo>
                  <a:cubicBezTo>
                    <a:pt x="133746" y="1597264"/>
                    <a:pt x="92225" y="1605711"/>
                    <a:pt x="143785" y="1597117"/>
                  </a:cubicBezTo>
                  <a:cubicBezTo>
                    <a:pt x="160361" y="1598959"/>
                    <a:pt x="198339" y="1600149"/>
                    <a:pt x="215223" y="1611405"/>
                  </a:cubicBezTo>
                  <a:cubicBezTo>
                    <a:pt x="219985" y="1614580"/>
                    <a:pt x="224280" y="1618605"/>
                    <a:pt x="229510" y="1620930"/>
                  </a:cubicBezTo>
                  <a:cubicBezTo>
                    <a:pt x="238685" y="1625008"/>
                    <a:pt x="258085" y="1630455"/>
                    <a:pt x="258085" y="1630455"/>
                  </a:cubicBezTo>
                  <a:cubicBezTo>
                    <a:pt x="313873" y="1628531"/>
                    <a:pt x="376916" y="1630494"/>
                    <a:pt x="434298" y="1620930"/>
                  </a:cubicBezTo>
                  <a:cubicBezTo>
                    <a:pt x="452153" y="1617954"/>
                    <a:pt x="451790" y="1615932"/>
                    <a:pt x="467635" y="1611405"/>
                  </a:cubicBezTo>
                  <a:cubicBezTo>
                    <a:pt x="473929" y="1609607"/>
                    <a:pt x="480285" y="1608014"/>
                    <a:pt x="486685" y="1606642"/>
                  </a:cubicBezTo>
                  <a:cubicBezTo>
                    <a:pt x="563338" y="1590216"/>
                    <a:pt x="505788" y="1602665"/>
                    <a:pt x="567648" y="1592355"/>
                  </a:cubicBezTo>
                  <a:cubicBezTo>
                    <a:pt x="608841" y="1585490"/>
                    <a:pt x="575790" y="1587951"/>
                    <a:pt x="629560" y="1582830"/>
                  </a:cubicBezTo>
                  <a:cubicBezTo>
                    <a:pt x="711543" y="1575022"/>
                    <a:pt x="752284" y="1576224"/>
                    <a:pt x="848635" y="1573305"/>
                  </a:cubicBezTo>
                  <a:cubicBezTo>
                    <a:pt x="884556" y="1561330"/>
                    <a:pt x="840273" y="1577485"/>
                    <a:pt x="877210" y="1559017"/>
                  </a:cubicBezTo>
                  <a:cubicBezTo>
                    <a:pt x="886969" y="1554137"/>
                    <a:pt x="906259" y="1551302"/>
                    <a:pt x="915310" y="1549492"/>
                  </a:cubicBezTo>
                  <a:cubicBezTo>
                    <a:pt x="937535" y="1551080"/>
                    <a:pt x="959826" y="1551922"/>
                    <a:pt x="981985" y="1554255"/>
                  </a:cubicBezTo>
                  <a:cubicBezTo>
                    <a:pt x="990035" y="1555102"/>
                    <a:pt x="997766" y="1558013"/>
                    <a:pt x="1005798" y="1559017"/>
                  </a:cubicBezTo>
                  <a:cubicBezTo>
                    <a:pt x="1023197" y="1561192"/>
                    <a:pt x="1040723" y="1562192"/>
                    <a:pt x="1058185" y="1563780"/>
                  </a:cubicBezTo>
                  <a:cubicBezTo>
                    <a:pt x="1070885" y="1560605"/>
                    <a:pt x="1083866" y="1558395"/>
                    <a:pt x="1096285" y="1554255"/>
                  </a:cubicBezTo>
                  <a:cubicBezTo>
                    <a:pt x="1115195" y="1547952"/>
                    <a:pt x="1128998" y="1542038"/>
                    <a:pt x="1148673" y="1539967"/>
                  </a:cubicBezTo>
                  <a:cubicBezTo>
                    <a:pt x="1170832" y="1537634"/>
                    <a:pt x="1193143" y="1537055"/>
                    <a:pt x="1215348" y="1535205"/>
                  </a:cubicBezTo>
                  <a:cubicBezTo>
                    <a:pt x="1231247" y="1533880"/>
                    <a:pt x="1247098" y="1532030"/>
                    <a:pt x="1262973" y="1530442"/>
                  </a:cubicBezTo>
                  <a:cubicBezTo>
                    <a:pt x="1267735" y="1528855"/>
                    <a:pt x="1273710" y="1529230"/>
                    <a:pt x="1277260" y="1525680"/>
                  </a:cubicBezTo>
                  <a:cubicBezTo>
                    <a:pt x="1280810" y="1522130"/>
                    <a:pt x="1279778" y="1515882"/>
                    <a:pt x="1282023" y="1511392"/>
                  </a:cubicBezTo>
                  <a:cubicBezTo>
                    <a:pt x="1284583" y="1506273"/>
                    <a:pt x="1287501" y="1501152"/>
                    <a:pt x="1291548" y="1497105"/>
                  </a:cubicBezTo>
                  <a:cubicBezTo>
                    <a:pt x="1329012" y="1459641"/>
                    <a:pt x="1281109" y="1520108"/>
                    <a:pt x="1320123" y="1473292"/>
                  </a:cubicBezTo>
                  <a:cubicBezTo>
                    <a:pt x="1323787" y="1468895"/>
                    <a:pt x="1325340" y="1462774"/>
                    <a:pt x="1329648" y="1459005"/>
                  </a:cubicBezTo>
                  <a:cubicBezTo>
                    <a:pt x="1338263" y="1451467"/>
                    <a:pt x="1347363" y="1443575"/>
                    <a:pt x="1358223" y="1439955"/>
                  </a:cubicBezTo>
                  <a:lnTo>
                    <a:pt x="1386798" y="1430430"/>
                  </a:lnTo>
                  <a:cubicBezTo>
                    <a:pt x="1395691" y="1424501"/>
                    <a:pt x="1409980" y="1416323"/>
                    <a:pt x="1415373" y="1406617"/>
                  </a:cubicBezTo>
                  <a:cubicBezTo>
                    <a:pt x="1420249" y="1397840"/>
                    <a:pt x="1424898" y="1378042"/>
                    <a:pt x="1424898" y="1378042"/>
                  </a:cubicBezTo>
                  <a:cubicBezTo>
                    <a:pt x="1421373" y="1360421"/>
                    <a:pt x="1419485" y="1339291"/>
                    <a:pt x="1405848" y="1325655"/>
                  </a:cubicBezTo>
                  <a:cubicBezTo>
                    <a:pt x="1368388" y="1288197"/>
                    <a:pt x="1416279" y="1348650"/>
                    <a:pt x="1377273" y="1301842"/>
                  </a:cubicBezTo>
                  <a:cubicBezTo>
                    <a:pt x="1373609" y="1297445"/>
                    <a:pt x="1371075" y="1292212"/>
                    <a:pt x="1367748" y="1287555"/>
                  </a:cubicBezTo>
                  <a:cubicBezTo>
                    <a:pt x="1363134" y="1281096"/>
                    <a:pt x="1358012" y="1275008"/>
                    <a:pt x="1353460" y="1268505"/>
                  </a:cubicBezTo>
                  <a:cubicBezTo>
                    <a:pt x="1346895" y="1259127"/>
                    <a:pt x="1343935" y="1246280"/>
                    <a:pt x="1334410" y="1239930"/>
                  </a:cubicBezTo>
                  <a:lnTo>
                    <a:pt x="1320123" y="1230405"/>
                  </a:lnTo>
                  <a:cubicBezTo>
                    <a:pt x="1302750" y="1178289"/>
                    <a:pt x="1330458" y="1257231"/>
                    <a:pt x="1305835" y="1201830"/>
                  </a:cubicBezTo>
                  <a:cubicBezTo>
                    <a:pt x="1301757" y="1192655"/>
                    <a:pt x="1299485" y="1182780"/>
                    <a:pt x="1296310" y="1173255"/>
                  </a:cubicBezTo>
                  <a:lnTo>
                    <a:pt x="1291548" y="1158967"/>
                  </a:lnTo>
                  <a:cubicBezTo>
                    <a:pt x="1289961" y="1154205"/>
                    <a:pt x="1288002" y="1149550"/>
                    <a:pt x="1286785" y="1144680"/>
                  </a:cubicBezTo>
                  <a:cubicBezTo>
                    <a:pt x="1286473" y="1143432"/>
                    <a:pt x="1279746" y="1114449"/>
                    <a:pt x="1277260" y="1111342"/>
                  </a:cubicBezTo>
                  <a:cubicBezTo>
                    <a:pt x="1273684" y="1106873"/>
                    <a:pt x="1267735" y="1104992"/>
                    <a:pt x="1262973" y="1101817"/>
                  </a:cubicBezTo>
                  <a:cubicBezTo>
                    <a:pt x="1255035" y="1103405"/>
                    <a:pt x="1247255" y="1106580"/>
                    <a:pt x="1239160" y="1106580"/>
                  </a:cubicBezTo>
                  <a:cubicBezTo>
                    <a:pt x="1187689" y="1106580"/>
                    <a:pt x="1193138" y="1107113"/>
                    <a:pt x="1162960" y="1097055"/>
                  </a:cubicBezTo>
                  <a:cubicBezTo>
                    <a:pt x="1159785" y="1087530"/>
                    <a:pt x="1152665" y="1078491"/>
                    <a:pt x="1153435" y="1068480"/>
                  </a:cubicBezTo>
                  <a:cubicBezTo>
                    <a:pt x="1155023" y="1047842"/>
                    <a:pt x="1154383" y="1026911"/>
                    <a:pt x="1158198" y="1006567"/>
                  </a:cubicBezTo>
                  <a:cubicBezTo>
                    <a:pt x="1159253" y="1000941"/>
                    <a:pt x="1164059" y="996677"/>
                    <a:pt x="1167723" y="992280"/>
                  </a:cubicBezTo>
                  <a:cubicBezTo>
                    <a:pt x="1175248" y="983250"/>
                    <a:pt x="1185592" y="973820"/>
                    <a:pt x="1196298" y="968467"/>
                  </a:cubicBezTo>
                  <a:cubicBezTo>
                    <a:pt x="1200788" y="966222"/>
                    <a:pt x="1205823" y="965292"/>
                    <a:pt x="1210585" y="963705"/>
                  </a:cubicBezTo>
                  <a:cubicBezTo>
                    <a:pt x="1213760" y="958942"/>
                    <a:pt x="1215802" y="953186"/>
                    <a:pt x="1220110" y="949417"/>
                  </a:cubicBezTo>
                  <a:cubicBezTo>
                    <a:pt x="1228725" y="941879"/>
                    <a:pt x="1248685" y="930367"/>
                    <a:pt x="1248685" y="930367"/>
                  </a:cubicBezTo>
                  <a:lnTo>
                    <a:pt x="1258210" y="901792"/>
                  </a:lnTo>
                  <a:cubicBezTo>
                    <a:pt x="1259798" y="897030"/>
                    <a:pt x="1260188" y="891682"/>
                    <a:pt x="1262973" y="887505"/>
                  </a:cubicBezTo>
                  <a:lnTo>
                    <a:pt x="1272498" y="873217"/>
                  </a:lnTo>
                  <a:cubicBezTo>
                    <a:pt x="1270910" y="852580"/>
                    <a:pt x="1270302" y="831843"/>
                    <a:pt x="1267735" y="811305"/>
                  </a:cubicBezTo>
                  <a:cubicBezTo>
                    <a:pt x="1267112" y="806324"/>
                    <a:pt x="1266109" y="800937"/>
                    <a:pt x="1262973" y="797017"/>
                  </a:cubicBezTo>
                  <a:cubicBezTo>
                    <a:pt x="1259397" y="792547"/>
                    <a:pt x="1253448" y="790667"/>
                    <a:pt x="1248685" y="787492"/>
                  </a:cubicBezTo>
                  <a:lnTo>
                    <a:pt x="1239160" y="758917"/>
                  </a:lnTo>
                  <a:cubicBezTo>
                    <a:pt x="1237573" y="754155"/>
                    <a:pt x="1235616" y="749500"/>
                    <a:pt x="1234398" y="744630"/>
                  </a:cubicBezTo>
                  <a:lnTo>
                    <a:pt x="1229635" y="725580"/>
                  </a:lnTo>
                  <a:cubicBezTo>
                    <a:pt x="1228048" y="712880"/>
                    <a:pt x="1227163" y="700072"/>
                    <a:pt x="1224873" y="687480"/>
                  </a:cubicBezTo>
                  <a:cubicBezTo>
                    <a:pt x="1223975" y="682541"/>
                    <a:pt x="1220126" y="683511"/>
                    <a:pt x="1220110" y="673192"/>
                  </a:cubicBezTo>
                  <a:cubicBezTo>
                    <a:pt x="1220094" y="662873"/>
                    <a:pt x="1221602" y="641442"/>
                    <a:pt x="1224777" y="625567"/>
                  </a:cubicBezTo>
                  <a:cubicBezTo>
                    <a:pt x="1227952" y="609692"/>
                    <a:pt x="1239889" y="600167"/>
                    <a:pt x="1248620" y="587467"/>
                  </a:cubicBezTo>
                  <a:cubicBezTo>
                    <a:pt x="1262114" y="570005"/>
                    <a:pt x="1283600" y="538255"/>
                    <a:pt x="1291548" y="525555"/>
                  </a:cubicBezTo>
                  <a:cubicBezTo>
                    <a:pt x="1299496" y="512855"/>
                    <a:pt x="1294065" y="515757"/>
                    <a:pt x="1296310" y="511267"/>
                  </a:cubicBezTo>
                  <a:cubicBezTo>
                    <a:pt x="1298870" y="506148"/>
                    <a:pt x="1303580" y="502241"/>
                    <a:pt x="1305835" y="496980"/>
                  </a:cubicBezTo>
                  <a:cubicBezTo>
                    <a:pt x="1308413" y="490964"/>
                    <a:pt x="1308396" y="484094"/>
                    <a:pt x="1310598" y="477930"/>
                  </a:cubicBezTo>
                  <a:cubicBezTo>
                    <a:pt x="1337446" y="402757"/>
                    <a:pt x="1323447" y="455112"/>
                    <a:pt x="1334410" y="411255"/>
                  </a:cubicBezTo>
                  <a:cubicBezTo>
                    <a:pt x="1337417" y="372164"/>
                    <a:pt x="1338299" y="347879"/>
                    <a:pt x="1343935" y="311242"/>
                  </a:cubicBezTo>
                  <a:cubicBezTo>
                    <a:pt x="1353380" y="249847"/>
                    <a:pt x="1343987" y="320483"/>
                    <a:pt x="1353460" y="268380"/>
                  </a:cubicBezTo>
                  <a:cubicBezTo>
                    <a:pt x="1355468" y="257336"/>
                    <a:pt x="1355699" y="245980"/>
                    <a:pt x="1358223" y="235042"/>
                  </a:cubicBezTo>
                  <a:cubicBezTo>
                    <a:pt x="1360481" y="225259"/>
                    <a:pt x="1365313" y="216208"/>
                    <a:pt x="1367748" y="206467"/>
                  </a:cubicBezTo>
                  <a:lnTo>
                    <a:pt x="1372510" y="187417"/>
                  </a:lnTo>
                  <a:cubicBezTo>
                    <a:pt x="1376484" y="127810"/>
                    <a:pt x="1373043" y="132630"/>
                    <a:pt x="1382035" y="92167"/>
                  </a:cubicBezTo>
                  <a:cubicBezTo>
                    <a:pt x="1386644" y="71426"/>
                    <a:pt x="1388293" y="62097"/>
                    <a:pt x="1405848" y="44542"/>
                  </a:cubicBezTo>
                  <a:cubicBezTo>
                    <a:pt x="1414821" y="35569"/>
                    <a:pt x="1422487" y="26035"/>
                    <a:pt x="1434423" y="20730"/>
                  </a:cubicBezTo>
                  <a:cubicBezTo>
                    <a:pt x="1443598" y="16652"/>
                    <a:pt x="1453473" y="14380"/>
                    <a:pt x="1462998" y="11205"/>
                  </a:cubicBezTo>
                  <a:lnTo>
                    <a:pt x="1477285" y="6442"/>
                  </a:lnTo>
                  <a:lnTo>
                    <a:pt x="1491574" y="1680"/>
                  </a:lnTo>
                  <a:cubicBezTo>
                    <a:pt x="1504615" y="-1495"/>
                    <a:pt x="1540621" y="614"/>
                    <a:pt x="1555530" y="1679"/>
                  </a:cubicBezTo>
                  <a:close/>
                </a:path>
              </a:pathLst>
            </a:custGeom>
            <a:solidFill>
              <a:schemeClr val="bg1"/>
            </a:solidFill>
            <a:ln w="25400" cap="flat" cmpd="sng" algn="ctr">
              <a:noFill/>
              <a:prstDash val="solid"/>
              <a:round/>
              <a:headEnd type="none" w="med" len="med"/>
              <a:tailEnd type="none" w="med" len="med"/>
            </a:ln>
            <a:effectLst>
              <a:outerShdw blurRad="88900" dist="127000" dir="480000" algn="t" rotWithShape="0">
                <a:prstClr val="black">
                  <a:alpha val="21000"/>
                </a:prstClr>
              </a:outerShdw>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960144" y="561975"/>
              <a:ext cx="3086100" cy="3448050"/>
            </a:xfrm>
            <a:prstGeom prst="rect">
              <a:avLst/>
            </a:prstGeom>
            <a:extLst>
              <a:ext uri="{53640926-AAD7-44D8-BBD7-CCE9431645EC}">
                <a14:shadowObscured xmlns:a14="http://schemas.microsoft.com/office/drawing/2010/main" val="1"/>
              </a:ext>
            </a:extLst>
          </p:spPr>
        </p:pic>
      </p:grpSp>
      <p:grpSp>
        <p:nvGrpSpPr>
          <p:cNvPr id="83" name="Group 82"/>
          <p:cNvGrpSpPr/>
          <p:nvPr/>
        </p:nvGrpSpPr>
        <p:grpSpPr>
          <a:xfrm flipH="1">
            <a:off x="3161840" y="1093103"/>
            <a:ext cx="3119495" cy="3448050"/>
            <a:chOff x="4476750" y="381000"/>
            <a:chExt cx="3119495" cy="3448050"/>
          </a:xfrm>
        </p:grpSpPr>
        <p:sp>
          <p:nvSpPr>
            <p:cNvPr id="84" name="Freeform 83"/>
            <p:cNvSpPr/>
            <p:nvPr/>
          </p:nvSpPr>
          <p:spPr bwMode="auto">
            <a:xfrm>
              <a:off x="5457827" y="413172"/>
              <a:ext cx="2138418" cy="3253954"/>
            </a:xfrm>
            <a:custGeom>
              <a:avLst/>
              <a:gdLst>
                <a:gd name="connsiteX0" fmla="*/ 561975 w 2138418"/>
                <a:gd name="connsiteY0" fmla="*/ 1166 h 3268241"/>
                <a:gd name="connsiteX1" fmla="*/ 614363 w 2138418"/>
                <a:gd name="connsiteY1" fmla="*/ 15454 h 3268241"/>
                <a:gd name="connsiteX2" fmla="*/ 642938 w 2138418"/>
                <a:gd name="connsiteY2" fmla="*/ 24979 h 3268241"/>
                <a:gd name="connsiteX3" fmla="*/ 657225 w 2138418"/>
                <a:gd name="connsiteY3" fmla="*/ 34504 h 3268241"/>
                <a:gd name="connsiteX4" fmla="*/ 666750 w 2138418"/>
                <a:gd name="connsiteY4" fmla="*/ 48791 h 3268241"/>
                <a:gd name="connsiteX5" fmla="*/ 681038 w 2138418"/>
                <a:gd name="connsiteY5" fmla="*/ 96416 h 3268241"/>
                <a:gd name="connsiteX6" fmla="*/ 690563 w 2138418"/>
                <a:gd name="connsiteY6" fmla="*/ 182141 h 3268241"/>
                <a:gd name="connsiteX7" fmla="*/ 700088 w 2138418"/>
                <a:gd name="connsiteY7" fmla="*/ 248816 h 3268241"/>
                <a:gd name="connsiteX8" fmla="*/ 704850 w 2138418"/>
                <a:gd name="connsiteY8" fmla="*/ 263104 h 3268241"/>
                <a:gd name="connsiteX9" fmla="*/ 719138 w 2138418"/>
                <a:gd name="connsiteY9" fmla="*/ 320254 h 3268241"/>
                <a:gd name="connsiteX10" fmla="*/ 723900 w 2138418"/>
                <a:gd name="connsiteY10" fmla="*/ 334541 h 3268241"/>
                <a:gd name="connsiteX11" fmla="*/ 733425 w 2138418"/>
                <a:gd name="connsiteY11" fmla="*/ 348829 h 3268241"/>
                <a:gd name="connsiteX12" fmla="*/ 742950 w 2138418"/>
                <a:gd name="connsiteY12" fmla="*/ 377404 h 3268241"/>
                <a:gd name="connsiteX13" fmla="*/ 752475 w 2138418"/>
                <a:gd name="connsiteY13" fmla="*/ 405979 h 3268241"/>
                <a:gd name="connsiteX14" fmla="*/ 757238 w 2138418"/>
                <a:gd name="connsiteY14" fmla="*/ 420266 h 3268241"/>
                <a:gd name="connsiteX15" fmla="*/ 766763 w 2138418"/>
                <a:gd name="connsiteY15" fmla="*/ 434554 h 3268241"/>
                <a:gd name="connsiteX16" fmla="*/ 795338 w 2138418"/>
                <a:gd name="connsiteY16" fmla="*/ 491704 h 3268241"/>
                <a:gd name="connsiteX17" fmla="*/ 804863 w 2138418"/>
                <a:gd name="connsiteY17" fmla="*/ 505991 h 3268241"/>
                <a:gd name="connsiteX18" fmla="*/ 819150 w 2138418"/>
                <a:gd name="connsiteY18" fmla="*/ 515516 h 3268241"/>
                <a:gd name="connsiteX19" fmla="*/ 838200 w 2138418"/>
                <a:gd name="connsiteY19" fmla="*/ 539329 h 3268241"/>
                <a:gd name="connsiteX20" fmla="*/ 847725 w 2138418"/>
                <a:gd name="connsiteY20" fmla="*/ 553616 h 3268241"/>
                <a:gd name="connsiteX21" fmla="*/ 890588 w 2138418"/>
                <a:gd name="connsiteY21" fmla="*/ 591716 h 3268241"/>
                <a:gd name="connsiteX22" fmla="*/ 900113 w 2138418"/>
                <a:gd name="connsiteY22" fmla="*/ 606004 h 3268241"/>
                <a:gd name="connsiteX23" fmla="*/ 914400 w 2138418"/>
                <a:gd name="connsiteY23" fmla="*/ 615529 h 3268241"/>
                <a:gd name="connsiteX24" fmla="*/ 909638 w 2138418"/>
                <a:gd name="connsiteY24" fmla="*/ 639341 h 3268241"/>
                <a:gd name="connsiteX25" fmla="*/ 895350 w 2138418"/>
                <a:gd name="connsiteY25" fmla="*/ 682204 h 3268241"/>
                <a:gd name="connsiteX26" fmla="*/ 885825 w 2138418"/>
                <a:gd name="connsiteY26" fmla="*/ 710779 h 3268241"/>
                <a:gd name="connsiteX27" fmla="*/ 876300 w 2138418"/>
                <a:gd name="connsiteY27" fmla="*/ 725066 h 3268241"/>
                <a:gd name="connsiteX28" fmla="*/ 857250 w 2138418"/>
                <a:gd name="connsiteY28" fmla="*/ 748879 h 3268241"/>
                <a:gd name="connsiteX29" fmla="*/ 852488 w 2138418"/>
                <a:gd name="connsiteY29" fmla="*/ 763166 h 3268241"/>
                <a:gd name="connsiteX30" fmla="*/ 838200 w 2138418"/>
                <a:gd name="connsiteY30" fmla="*/ 791741 h 3268241"/>
                <a:gd name="connsiteX31" fmla="*/ 852488 w 2138418"/>
                <a:gd name="connsiteY31" fmla="*/ 844129 h 3268241"/>
                <a:gd name="connsiteX32" fmla="*/ 885825 w 2138418"/>
                <a:gd name="connsiteY32" fmla="*/ 853654 h 3268241"/>
                <a:gd name="connsiteX33" fmla="*/ 914400 w 2138418"/>
                <a:gd name="connsiteY33" fmla="*/ 863179 h 3268241"/>
                <a:gd name="connsiteX34" fmla="*/ 957263 w 2138418"/>
                <a:gd name="connsiteY34" fmla="*/ 877466 h 3268241"/>
                <a:gd name="connsiteX35" fmla="*/ 985838 w 2138418"/>
                <a:gd name="connsiteY35" fmla="*/ 886991 h 3268241"/>
                <a:gd name="connsiteX36" fmla="*/ 1014413 w 2138418"/>
                <a:gd name="connsiteY36" fmla="*/ 891754 h 3268241"/>
                <a:gd name="connsiteX37" fmla="*/ 1047750 w 2138418"/>
                <a:gd name="connsiteY37" fmla="*/ 886991 h 3268241"/>
                <a:gd name="connsiteX38" fmla="*/ 1076325 w 2138418"/>
                <a:gd name="connsiteY38" fmla="*/ 891754 h 3268241"/>
                <a:gd name="connsiteX39" fmla="*/ 1114425 w 2138418"/>
                <a:gd name="connsiteY39" fmla="*/ 896516 h 3268241"/>
                <a:gd name="connsiteX40" fmla="*/ 1133475 w 2138418"/>
                <a:gd name="connsiteY40" fmla="*/ 901279 h 3268241"/>
                <a:gd name="connsiteX41" fmla="*/ 1166813 w 2138418"/>
                <a:gd name="connsiteY41" fmla="*/ 906041 h 3268241"/>
                <a:gd name="connsiteX42" fmla="*/ 1190625 w 2138418"/>
                <a:gd name="connsiteY42" fmla="*/ 934616 h 3268241"/>
                <a:gd name="connsiteX43" fmla="*/ 1204913 w 2138418"/>
                <a:gd name="connsiteY43" fmla="*/ 948904 h 3268241"/>
                <a:gd name="connsiteX44" fmla="*/ 1209675 w 2138418"/>
                <a:gd name="connsiteY44" fmla="*/ 963191 h 3268241"/>
                <a:gd name="connsiteX45" fmla="*/ 1190625 w 2138418"/>
                <a:gd name="connsiteY45" fmla="*/ 987004 h 3268241"/>
                <a:gd name="connsiteX46" fmla="*/ 1176338 w 2138418"/>
                <a:gd name="connsiteY46" fmla="*/ 1015579 h 3268241"/>
                <a:gd name="connsiteX47" fmla="*/ 1162050 w 2138418"/>
                <a:gd name="connsiteY47" fmla="*/ 1029866 h 3268241"/>
                <a:gd name="connsiteX48" fmla="*/ 1133475 w 2138418"/>
                <a:gd name="connsiteY48" fmla="*/ 1039391 h 3268241"/>
                <a:gd name="connsiteX49" fmla="*/ 1095375 w 2138418"/>
                <a:gd name="connsiteY49" fmla="*/ 1034629 h 3268241"/>
                <a:gd name="connsiteX50" fmla="*/ 1033463 w 2138418"/>
                <a:gd name="connsiteY50" fmla="*/ 1048916 h 3268241"/>
                <a:gd name="connsiteX51" fmla="*/ 1014413 w 2138418"/>
                <a:gd name="connsiteY51" fmla="*/ 1053679 h 3268241"/>
                <a:gd name="connsiteX52" fmla="*/ 976313 w 2138418"/>
                <a:gd name="connsiteY52" fmla="*/ 1048916 h 3268241"/>
                <a:gd name="connsiteX53" fmla="*/ 890588 w 2138418"/>
                <a:gd name="connsiteY53" fmla="*/ 1058441 h 3268241"/>
                <a:gd name="connsiteX54" fmla="*/ 857250 w 2138418"/>
                <a:gd name="connsiteY54" fmla="*/ 1082254 h 3268241"/>
                <a:gd name="connsiteX55" fmla="*/ 847725 w 2138418"/>
                <a:gd name="connsiteY55" fmla="*/ 1125116 h 3268241"/>
                <a:gd name="connsiteX56" fmla="*/ 833438 w 2138418"/>
                <a:gd name="connsiteY56" fmla="*/ 1134641 h 3268241"/>
                <a:gd name="connsiteX57" fmla="*/ 819150 w 2138418"/>
                <a:gd name="connsiteY57" fmla="*/ 1163216 h 3268241"/>
                <a:gd name="connsiteX58" fmla="*/ 814388 w 2138418"/>
                <a:gd name="connsiteY58" fmla="*/ 1177504 h 3268241"/>
                <a:gd name="connsiteX59" fmla="*/ 804863 w 2138418"/>
                <a:gd name="connsiteY59" fmla="*/ 1191791 h 3268241"/>
                <a:gd name="connsiteX60" fmla="*/ 800100 w 2138418"/>
                <a:gd name="connsiteY60" fmla="*/ 1206079 h 3268241"/>
                <a:gd name="connsiteX61" fmla="*/ 781050 w 2138418"/>
                <a:gd name="connsiteY61" fmla="*/ 1234654 h 3268241"/>
                <a:gd name="connsiteX62" fmla="*/ 762000 w 2138418"/>
                <a:gd name="connsiteY62" fmla="*/ 1263229 h 3268241"/>
                <a:gd name="connsiteX63" fmla="*/ 752475 w 2138418"/>
                <a:gd name="connsiteY63" fmla="*/ 1277516 h 3268241"/>
                <a:gd name="connsiteX64" fmla="*/ 738188 w 2138418"/>
                <a:gd name="connsiteY64" fmla="*/ 1287041 h 3268241"/>
                <a:gd name="connsiteX65" fmla="*/ 723900 w 2138418"/>
                <a:gd name="connsiteY65" fmla="*/ 1291804 h 3268241"/>
                <a:gd name="connsiteX66" fmla="*/ 695325 w 2138418"/>
                <a:gd name="connsiteY66" fmla="*/ 1310854 h 3268241"/>
                <a:gd name="connsiteX67" fmla="*/ 681038 w 2138418"/>
                <a:gd name="connsiteY67" fmla="*/ 1320379 h 3268241"/>
                <a:gd name="connsiteX68" fmla="*/ 671513 w 2138418"/>
                <a:gd name="connsiteY68" fmla="*/ 1348954 h 3268241"/>
                <a:gd name="connsiteX69" fmla="*/ 681038 w 2138418"/>
                <a:gd name="connsiteY69" fmla="*/ 1382291 h 3268241"/>
                <a:gd name="connsiteX70" fmla="*/ 690563 w 2138418"/>
                <a:gd name="connsiteY70" fmla="*/ 1396579 h 3268241"/>
                <a:gd name="connsiteX71" fmla="*/ 719138 w 2138418"/>
                <a:gd name="connsiteY71" fmla="*/ 1415629 h 3268241"/>
                <a:gd name="connsiteX72" fmla="*/ 733425 w 2138418"/>
                <a:gd name="connsiteY72" fmla="*/ 1425154 h 3268241"/>
                <a:gd name="connsiteX73" fmla="*/ 742950 w 2138418"/>
                <a:gd name="connsiteY73" fmla="*/ 1439441 h 3268241"/>
                <a:gd name="connsiteX74" fmla="*/ 762000 w 2138418"/>
                <a:gd name="connsiteY74" fmla="*/ 1453729 h 3268241"/>
                <a:gd name="connsiteX75" fmla="*/ 804863 w 2138418"/>
                <a:gd name="connsiteY75" fmla="*/ 1477541 h 3268241"/>
                <a:gd name="connsiteX76" fmla="*/ 833438 w 2138418"/>
                <a:gd name="connsiteY76" fmla="*/ 1496591 h 3268241"/>
                <a:gd name="connsiteX77" fmla="*/ 852488 w 2138418"/>
                <a:gd name="connsiteY77" fmla="*/ 1529929 h 3268241"/>
                <a:gd name="connsiteX78" fmla="*/ 862013 w 2138418"/>
                <a:gd name="connsiteY78" fmla="*/ 1544216 h 3268241"/>
                <a:gd name="connsiteX79" fmla="*/ 876300 w 2138418"/>
                <a:gd name="connsiteY79" fmla="*/ 1548979 h 3268241"/>
                <a:gd name="connsiteX80" fmla="*/ 914400 w 2138418"/>
                <a:gd name="connsiteY80" fmla="*/ 1553741 h 3268241"/>
                <a:gd name="connsiteX81" fmla="*/ 928688 w 2138418"/>
                <a:gd name="connsiteY81" fmla="*/ 1548979 h 3268241"/>
                <a:gd name="connsiteX82" fmla="*/ 942975 w 2138418"/>
                <a:gd name="connsiteY82" fmla="*/ 1553741 h 3268241"/>
                <a:gd name="connsiteX83" fmla="*/ 990600 w 2138418"/>
                <a:gd name="connsiteY83" fmla="*/ 1568029 h 3268241"/>
                <a:gd name="connsiteX84" fmla="*/ 1004888 w 2138418"/>
                <a:gd name="connsiteY84" fmla="*/ 1577554 h 3268241"/>
                <a:gd name="connsiteX85" fmla="*/ 1014413 w 2138418"/>
                <a:gd name="connsiteY85" fmla="*/ 1591841 h 3268241"/>
                <a:gd name="connsiteX86" fmla="*/ 1042988 w 2138418"/>
                <a:gd name="connsiteY86" fmla="*/ 1601366 h 3268241"/>
                <a:gd name="connsiteX87" fmla="*/ 1071563 w 2138418"/>
                <a:gd name="connsiteY87" fmla="*/ 1591841 h 3268241"/>
                <a:gd name="connsiteX88" fmla="*/ 1109663 w 2138418"/>
                <a:gd name="connsiteY88" fmla="*/ 1582316 h 3268241"/>
                <a:gd name="connsiteX89" fmla="*/ 1176338 w 2138418"/>
                <a:gd name="connsiteY89" fmla="*/ 1596604 h 3268241"/>
                <a:gd name="connsiteX90" fmla="*/ 1204913 w 2138418"/>
                <a:gd name="connsiteY90" fmla="*/ 1606129 h 3268241"/>
                <a:gd name="connsiteX91" fmla="*/ 1219200 w 2138418"/>
                <a:gd name="connsiteY91" fmla="*/ 1601366 h 3268241"/>
                <a:gd name="connsiteX92" fmla="*/ 1271588 w 2138418"/>
                <a:gd name="connsiteY92" fmla="*/ 1615654 h 3268241"/>
                <a:gd name="connsiteX93" fmla="*/ 1285875 w 2138418"/>
                <a:gd name="connsiteY93" fmla="*/ 1620416 h 3268241"/>
                <a:gd name="connsiteX94" fmla="*/ 1300163 w 2138418"/>
                <a:gd name="connsiteY94" fmla="*/ 1629941 h 3268241"/>
                <a:gd name="connsiteX95" fmla="*/ 1314450 w 2138418"/>
                <a:gd name="connsiteY95" fmla="*/ 1644229 h 3268241"/>
                <a:gd name="connsiteX96" fmla="*/ 1343025 w 2138418"/>
                <a:gd name="connsiteY96" fmla="*/ 1653754 h 3268241"/>
                <a:gd name="connsiteX97" fmla="*/ 1366838 w 2138418"/>
                <a:gd name="connsiteY97" fmla="*/ 1648991 h 3268241"/>
                <a:gd name="connsiteX98" fmla="*/ 1381125 w 2138418"/>
                <a:gd name="connsiteY98" fmla="*/ 1653754 h 3268241"/>
                <a:gd name="connsiteX99" fmla="*/ 1385888 w 2138418"/>
                <a:gd name="connsiteY99" fmla="*/ 1639466 h 3268241"/>
                <a:gd name="connsiteX100" fmla="*/ 1400175 w 2138418"/>
                <a:gd name="connsiteY100" fmla="*/ 1648991 h 3268241"/>
                <a:gd name="connsiteX101" fmla="*/ 1452563 w 2138418"/>
                <a:gd name="connsiteY101" fmla="*/ 1658516 h 3268241"/>
                <a:gd name="connsiteX102" fmla="*/ 1471613 w 2138418"/>
                <a:gd name="connsiteY102" fmla="*/ 1663279 h 3268241"/>
                <a:gd name="connsiteX103" fmla="*/ 1514475 w 2138418"/>
                <a:gd name="connsiteY103" fmla="*/ 1668041 h 3268241"/>
                <a:gd name="connsiteX104" fmla="*/ 1557338 w 2138418"/>
                <a:gd name="connsiteY104" fmla="*/ 1677566 h 3268241"/>
                <a:gd name="connsiteX105" fmla="*/ 1585913 w 2138418"/>
                <a:gd name="connsiteY105" fmla="*/ 1682329 h 3268241"/>
                <a:gd name="connsiteX106" fmla="*/ 1600200 w 2138418"/>
                <a:gd name="connsiteY106" fmla="*/ 1687091 h 3268241"/>
                <a:gd name="connsiteX107" fmla="*/ 1638300 w 2138418"/>
                <a:gd name="connsiteY107" fmla="*/ 1691854 h 3268241"/>
                <a:gd name="connsiteX108" fmla="*/ 1652588 w 2138418"/>
                <a:gd name="connsiteY108" fmla="*/ 1696616 h 3268241"/>
                <a:gd name="connsiteX109" fmla="*/ 1671638 w 2138418"/>
                <a:gd name="connsiteY109" fmla="*/ 1701379 h 3268241"/>
                <a:gd name="connsiteX110" fmla="*/ 1728788 w 2138418"/>
                <a:gd name="connsiteY110" fmla="*/ 1729954 h 3268241"/>
                <a:gd name="connsiteX111" fmla="*/ 1852613 w 2138418"/>
                <a:gd name="connsiteY111" fmla="*/ 1744241 h 3268241"/>
                <a:gd name="connsiteX112" fmla="*/ 1933575 w 2138418"/>
                <a:gd name="connsiteY112" fmla="*/ 1734716 h 3268241"/>
                <a:gd name="connsiteX113" fmla="*/ 2009775 w 2138418"/>
                <a:gd name="connsiteY113" fmla="*/ 1725191 h 3268241"/>
                <a:gd name="connsiteX114" fmla="*/ 2024063 w 2138418"/>
                <a:gd name="connsiteY114" fmla="*/ 1729954 h 3268241"/>
                <a:gd name="connsiteX115" fmla="*/ 2062163 w 2138418"/>
                <a:gd name="connsiteY115" fmla="*/ 1739479 h 3268241"/>
                <a:gd name="connsiteX116" fmla="*/ 2090738 w 2138418"/>
                <a:gd name="connsiteY116" fmla="*/ 1753766 h 3268241"/>
                <a:gd name="connsiteX117" fmla="*/ 2109788 w 2138418"/>
                <a:gd name="connsiteY117" fmla="*/ 1777579 h 3268241"/>
                <a:gd name="connsiteX118" fmla="*/ 2128838 w 2138418"/>
                <a:gd name="connsiteY118" fmla="*/ 1806154 h 3268241"/>
                <a:gd name="connsiteX119" fmla="*/ 2138363 w 2138418"/>
                <a:gd name="connsiteY119" fmla="*/ 1839491 h 3268241"/>
                <a:gd name="connsiteX120" fmla="*/ 2133600 w 2138418"/>
                <a:gd name="connsiteY120" fmla="*/ 1853779 h 3268241"/>
                <a:gd name="connsiteX121" fmla="*/ 2138363 w 2138418"/>
                <a:gd name="connsiteY121" fmla="*/ 1868066 h 3268241"/>
                <a:gd name="connsiteX122" fmla="*/ 2128838 w 2138418"/>
                <a:gd name="connsiteY122" fmla="*/ 1896641 h 3268241"/>
                <a:gd name="connsiteX123" fmla="*/ 2119313 w 2138418"/>
                <a:gd name="connsiteY123" fmla="*/ 1929979 h 3268241"/>
                <a:gd name="connsiteX124" fmla="*/ 2114550 w 2138418"/>
                <a:gd name="connsiteY124" fmla="*/ 1944266 h 3268241"/>
                <a:gd name="connsiteX125" fmla="*/ 2095500 w 2138418"/>
                <a:gd name="connsiteY125" fmla="*/ 1972841 h 3268241"/>
                <a:gd name="connsiteX126" fmla="*/ 2085975 w 2138418"/>
                <a:gd name="connsiteY126" fmla="*/ 1987129 h 3268241"/>
                <a:gd name="connsiteX127" fmla="*/ 2057400 w 2138418"/>
                <a:gd name="connsiteY127" fmla="*/ 1996654 h 3268241"/>
                <a:gd name="connsiteX128" fmla="*/ 2024063 w 2138418"/>
                <a:gd name="connsiteY128" fmla="*/ 2006179 h 3268241"/>
                <a:gd name="connsiteX129" fmla="*/ 1966913 w 2138418"/>
                <a:gd name="connsiteY129" fmla="*/ 2001416 h 3268241"/>
                <a:gd name="connsiteX130" fmla="*/ 1938338 w 2138418"/>
                <a:gd name="connsiteY130" fmla="*/ 1991891 h 3268241"/>
                <a:gd name="connsiteX131" fmla="*/ 1924050 w 2138418"/>
                <a:gd name="connsiteY131" fmla="*/ 1987129 h 3268241"/>
                <a:gd name="connsiteX132" fmla="*/ 1909763 w 2138418"/>
                <a:gd name="connsiteY132" fmla="*/ 1982366 h 3268241"/>
                <a:gd name="connsiteX133" fmla="*/ 1895475 w 2138418"/>
                <a:gd name="connsiteY133" fmla="*/ 1972841 h 3268241"/>
                <a:gd name="connsiteX134" fmla="*/ 1866900 w 2138418"/>
                <a:gd name="connsiteY134" fmla="*/ 1963316 h 3268241"/>
                <a:gd name="connsiteX135" fmla="*/ 1833563 w 2138418"/>
                <a:gd name="connsiteY135" fmla="*/ 1953791 h 3268241"/>
                <a:gd name="connsiteX136" fmla="*/ 1776413 w 2138418"/>
                <a:gd name="connsiteY136" fmla="*/ 1958554 h 3268241"/>
                <a:gd name="connsiteX137" fmla="*/ 1752600 w 2138418"/>
                <a:gd name="connsiteY137" fmla="*/ 1963316 h 3268241"/>
                <a:gd name="connsiteX138" fmla="*/ 1704975 w 2138418"/>
                <a:gd name="connsiteY138" fmla="*/ 1968079 h 3268241"/>
                <a:gd name="connsiteX139" fmla="*/ 1681163 w 2138418"/>
                <a:gd name="connsiteY139" fmla="*/ 1963316 h 3268241"/>
                <a:gd name="connsiteX140" fmla="*/ 1666875 w 2138418"/>
                <a:gd name="connsiteY140" fmla="*/ 1958554 h 3268241"/>
                <a:gd name="connsiteX141" fmla="*/ 1652588 w 2138418"/>
                <a:gd name="connsiteY141" fmla="*/ 1963316 h 3268241"/>
                <a:gd name="connsiteX142" fmla="*/ 1566863 w 2138418"/>
                <a:gd name="connsiteY142" fmla="*/ 1968079 h 3268241"/>
                <a:gd name="connsiteX143" fmla="*/ 1509713 w 2138418"/>
                <a:gd name="connsiteY143" fmla="*/ 1972841 h 3268241"/>
                <a:gd name="connsiteX144" fmla="*/ 1490663 w 2138418"/>
                <a:gd name="connsiteY144" fmla="*/ 1977604 h 3268241"/>
                <a:gd name="connsiteX145" fmla="*/ 1357313 w 2138418"/>
                <a:gd name="connsiteY145" fmla="*/ 1987129 h 3268241"/>
                <a:gd name="connsiteX146" fmla="*/ 1304925 w 2138418"/>
                <a:gd name="connsiteY146" fmla="*/ 1977604 h 3268241"/>
                <a:gd name="connsiteX147" fmla="*/ 1271588 w 2138418"/>
                <a:gd name="connsiteY147" fmla="*/ 1982366 h 3268241"/>
                <a:gd name="connsiteX148" fmla="*/ 1243013 w 2138418"/>
                <a:gd name="connsiteY148" fmla="*/ 1996654 h 3268241"/>
                <a:gd name="connsiteX149" fmla="*/ 1228725 w 2138418"/>
                <a:gd name="connsiteY149" fmla="*/ 2001416 h 3268241"/>
                <a:gd name="connsiteX150" fmla="*/ 1214438 w 2138418"/>
                <a:gd name="connsiteY150" fmla="*/ 2010941 h 3268241"/>
                <a:gd name="connsiteX151" fmla="*/ 1162050 w 2138418"/>
                <a:gd name="connsiteY151" fmla="*/ 2001416 h 3268241"/>
                <a:gd name="connsiteX152" fmla="*/ 1133475 w 2138418"/>
                <a:gd name="connsiteY152" fmla="*/ 1982366 h 3268241"/>
                <a:gd name="connsiteX153" fmla="*/ 1104900 w 2138418"/>
                <a:gd name="connsiteY153" fmla="*/ 1972841 h 3268241"/>
                <a:gd name="connsiteX154" fmla="*/ 1076325 w 2138418"/>
                <a:gd name="connsiteY154" fmla="*/ 1963316 h 3268241"/>
                <a:gd name="connsiteX155" fmla="*/ 1062038 w 2138418"/>
                <a:gd name="connsiteY155" fmla="*/ 1958554 h 3268241"/>
                <a:gd name="connsiteX156" fmla="*/ 1028700 w 2138418"/>
                <a:gd name="connsiteY156" fmla="*/ 1958554 h 3268241"/>
                <a:gd name="connsiteX157" fmla="*/ 1014413 w 2138418"/>
                <a:gd name="connsiteY157" fmla="*/ 1963316 h 3268241"/>
                <a:gd name="connsiteX158" fmla="*/ 995363 w 2138418"/>
                <a:gd name="connsiteY158" fmla="*/ 1968079 h 3268241"/>
                <a:gd name="connsiteX159" fmla="*/ 966788 w 2138418"/>
                <a:gd name="connsiteY159" fmla="*/ 1991891 h 3268241"/>
                <a:gd name="connsiteX160" fmla="*/ 933450 w 2138418"/>
                <a:gd name="connsiteY160" fmla="*/ 2001416 h 3268241"/>
                <a:gd name="connsiteX161" fmla="*/ 919163 w 2138418"/>
                <a:gd name="connsiteY161" fmla="*/ 2006179 h 3268241"/>
                <a:gd name="connsiteX162" fmla="*/ 914400 w 2138418"/>
                <a:gd name="connsiteY162" fmla="*/ 2020466 h 3268241"/>
                <a:gd name="connsiteX163" fmla="*/ 923925 w 2138418"/>
                <a:gd name="connsiteY163" fmla="*/ 2049041 h 3268241"/>
                <a:gd name="connsiteX164" fmla="*/ 919163 w 2138418"/>
                <a:gd name="connsiteY164" fmla="*/ 2101429 h 3268241"/>
                <a:gd name="connsiteX165" fmla="*/ 904875 w 2138418"/>
                <a:gd name="connsiteY165" fmla="*/ 2153816 h 3268241"/>
                <a:gd name="connsiteX166" fmla="*/ 900113 w 2138418"/>
                <a:gd name="connsiteY166" fmla="*/ 2177629 h 3268241"/>
                <a:gd name="connsiteX167" fmla="*/ 890588 w 2138418"/>
                <a:gd name="connsiteY167" fmla="*/ 2206204 h 3268241"/>
                <a:gd name="connsiteX168" fmla="*/ 885825 w 2138418"/>
                <a:gd name="connsiteY168" fmla="*/ 2220491 h 3268241"/>
                <a:gd name="connsiteX169" fmla="*/ 881063 w 2138418"/>
                <a:gd name="connsiteY169" fmla="*/ 2239541 h 3268241"/>
                <a:gd name="connsiteX170" fmla="*/ 871538 w 2138418"/>
                <a:gd name="connsiteY170" fmla="*/ 2268116 h 3268241"/>
                <a:gd name="connsiteX171" fmla="*/ 866775 w 2138418"/>
                <a:gd name="connsiteY171" fmla="*/ 2291929 h 3268241"/>
                <a:gd name="connsiteX172" fmla="*/ 862013 w 2138418"/>
                <a:gd name="connsiteY172" fmla="*/ 2306216 h 3268241"/>
                <a:gd name="connsiteX173" fmla="*/ 857250 w 2138418"/>
                <a:gd name="connsiteY173" fmla="*/ 2334791 h 3268241"/>
                <a:gd name="connsiteX174" fmla="*/ 866775 w 2138418"/>
                <a:gd name="connsiteY174" fmla="*/ 2382416 h 3268241"/>
                <a:gd name="connsiteX175" fmla="*/ 890588 w 2138418"/>
                <a:gd name="connsiteY175" fmla="*/ 2410991 h 3268241"/>
                <a:gd name="connsiteX176" fmla="*/ 900113 w 2138418"/>
                <a:gd name="connsiteY176" fmla="*/ 2425279 h 3268241"/>
                <a:gd name="connsiteX177" fmla="*/ 904875 w 2138418"/>
                <a:gd name="connsiteY177" fmla="*/ 2439566 h 3268241"/>
                <a:gd name="connsiteX178" fmla="*/ 914400 w 2138418"/>
                <a:gd name="connsiteY178" fmla="*/ 2453854 h 3268241"/>
                <a:gd name="connsiteX179" fmla="*/ 923925 w 2138418"/>
                <a:gd name="connsiteY179" fmla="*/ 2496716 h 3268241"/>
                <a:gd name="connsiteX180" fmla="*/ 928688 w 2138418"/>
                <a:gd name="connsiteY180" fmla="*/ 2511004 h 3268241"/>
                <a:gd name="connsiteX181" fmla="*/ 933450 w 2138418"/>
                <a:gd name="connsiteY181" fmla="*/ 2534816 h 3268241"/>
                <a:gd name="connsiteX182" fmla="*/ 938213 w 2138418"/>
                <a:gd name="connsiteY182" fmla="*/ 2611016 h 3268241"/>
                <a:gd name="connsiteX183" fmla="*/ 942975 w 2138418"/>
                <a:gd name="connsiteY183" fmla="*/ 2634829 h 3268241"/>
                <a:gd name="connsiteX184" fmla="*/ 947738 w 2138418"/>
                <a:gd name="connsiteY184" fmla="*/ 2668166 h 3268241"/>
                <a:gd name="connsiteX185" fmla="*/ 952500 w 2138418"/>
                <a:gd name="connsiteY185" fmla="*/ 2801516 h 3268241"/>
                <a:gd name="connsiteX186" fmla="*/ 947738 w 2138418"/>
                <a:gd name="connsiteY186" fmla="*/ 2868191 h 3268241"/>
                <a:gd name="connsiteX187" fmla="*/ 957263 w 2138418"/>
                <a:gd name="connsiteY187" fmla="*/ 2982491 h 3268241"/>
                <a:gd name="connsiteX188" fmla="*/ 952500 w 2138418"/>
                <a:gd name="connsiteY188" fmla="*/ 3053929 h 3268241"/>
                <a:gd name="connsiteX189" fmla="*/ 947738 w 2138418"/>
                <a:gd name="connsiteY189" fmla="*/ 3168229 h 3268241"/>
                <a:gd name="connsiteX190" fmla="*/ 942975 w 2138418"/>
                <a:gd name="connsiteY190" fmla="*/ 3196804 h 3268241"/>
                <a:gd name="connsiteX191" fmla="*/ 914400 w 2138418"/>
                <a:gd name="connsiteY191" fmla="*/ 3215854 h 3268241"/>
                <a:gd name="connsiteX192" fmla="*/ 871538 w 2138418"/>
                <a:gd name="connsiteY192" fmla="*/ 3234904 h 3268241"/>
                <a:gd name="connsiteX193" fmla="*/ 852488 w 2138418"/>
                <a:gd name="connsiteY193" fmla="*/ 3239666 h 3268241"/>
                <a:gd name="connsiteX194" fmla="*/ 823913 w 2138418"/>
                <a:gd name="connsiteY194" fmla="*/ 3249191 h 3268241"/>
                <a:gd name="connsiteX195" fmla="*/ 704850 w 2138418"/>
                <a:gd name="connsiteY195" fmla="*/ 3263479 h 3268241"/>
                <a:gd name="connsiteX196" fmla="*/ 681038 w 2138418"/>
                <a:gd name="connsiteY196" fmla="*/ 3268241 h 3268241"/>
                <a:gd name="connsiteX197" fmla="*/ 595313 w 2138418"/>
                <a:gd name="connsiteY197" fmla="*/ 3263479 h 3268241"/>
                <a:gd name="connsiteX198" fmla="*/ 542925 w 2138418"/>
                <a:gd name="connsiteY198" fmla="*/ 3258716 h 3268241"/>
                <a:gd name="connsiteX199" fmla="*/ 500063 w 2138418"/>
                <a:gd name="connsiteY199" fmla="*/ 3253954 h 3268241"/>
                <a:gd name="connsiteX200" fmla="*/ 371475 w 2138418"/>
                <a:gd name="connsiteY200" fmla="*/ 3249191 h 3268241"/>
                <a:gd name="connsiteX201" fmla="*/ 300038 w 2138418"/>
                <a:gd name="connsiteY201" fmla="*/ 3239666 h 3268241"/>
                <a:gd name="connsiteX202" fmla="*/ 271463 w 2138418"/>
                <a:gd name="connsiteY202" fmla="*/ 3234904 h 3268241"/>
                <a:gd name="connsiteX203" fmla="*/ 242888 w 2138418"/>
                <a:gd name="connsiteY203" fmla="*/ 3225379 h 3268241"/>
                <a:gd name="connsiteX204" fmla="*/ 223838 w 2138418"/>
                <a:gd name="connsiteY204" fmla="*/ 3196804 h 3268241"/>
                <a:gd name="connsiteX205" fmla="*/ 219075 w 2138418"/>
                <a:gd name="connsiteY205" fmla="*/ 3134891 h 3268241"/>
                <a:gd name="connsiteX206" fmla="*/ 228600 w 2138418"/>
                <a:gd name="connsiteY206" fmla="*/ 3058691 h 3268241"/>
                <a:gd name="connsiteX207" fmla="*/ 223838 w 2138418"/>
                <a:gd name="connsiteY207" fmla="*/ 2925341 h 3268241"/>
                <a:gd name="connsiteX208" fmla="*/ 228600 w 2138418"/>
                <a:gd name="connsiteY208" fmla="*/ 2882479 h 3268241"/>
                <a:gd name="connsiteX209" fmla="*/ 238125 w 2138418"/>
                <a:gd name="connsiteY209" fmla="*/ 2839616 h 3268241"/>
                <a:gd name="connsiteX210" fmla="*/ 223838 w 2138418"/>
                <a:gd name="connsiteY210" fmla="*/ 2772941 h 3268241"/>
                <a:gd name="connsiteX211" fmla="*/ 219075 w 2138418"/>
                <a:gd name="connsiteY211" fmla="*/ 2758654 h 3268241"/>
                <a:gd name="connsiteX212" fmla="*/ 214313 w 2138418"/>
                <a:gd name="connsiteY212" fmla="*/ 2744366 h 3268241"/>
                <a:gd name="connsiteX213" fmla="*/ 219075 w 2138418"/>
                <a:gd name="connsiteY213" fmla="*/ 2711029 h 3268241"/>
                <a:gd name="connsiteX214" fmla="*/ 228600 w 2138418"/>
                <a:gd name="connsiteY214" fmla="*/ 2582441 h 3268241"/>
                <a:gd name="connsiteX215" fmla="*/ 238125 w 2138418"/>
                <a:gd name="connsiteY215" fmla="*/ 2534816 h 3268241"/>
                <a:gd name="connsiteX216" fmla="*/ 247650 w 2138418"/>
                <a:gd name="connsiteY216" fmla="*/ 2463379 h 3268241"/>
                <a:gd name="connsiteX217" fmla="*/ 228600 w 2138418"/>
                <a:gd name="connsiteY217" fmla="*/ 2434804 h 3268241"/>
                <a:gd name="connsiteX218" fmla="*/ 223838 w 2138418"/>
                <a:gd name="connsiteY218" fmla="*/ 2420516 h 3268241"/>
                <a:gd name="connsiteX219" fmla="*/ 214313 w 2138418"/>
                <a:gd name="connsiteY219" fmla="*/ 2406229 h 3268241"/>
                <a:gd name="connsiteX220" fmla="*/ 209550 w 2138418"/>
                <a:gd name="connsiteY220" fmla="*/ 2387179 h 3268241"/>
                <a:gd name="connsiteX221" fmla="*/ 204788 w 2138418"/>
                <a:gd name="connsiteY221" fmla="*/ 2363366 h 3268241"/>
                <a:gd name="connsiteX222" fmla="*/ 195263 w 2138418"/>
                <a:gd name="connsiteY222" fmla="*/ 2334791 h 3268241"/>
                <a:gd name="connsiteX223" fmla="*/ 180975 w 2138418"/>
                <a:gd name="connsiteY223" fmla="*/ 2306216 h 3268241"/>
                <a:gd name="connsiteX224" fmla="*/ 176213 w 2138418"/>
                <a:gd name="connsiteY224" fmla="*/ 2287166 h 3268241"/>
                <a:gd name="connsiteX225" fmla="*/ 157163 w 2138418"/>
                <a:gd name="connsiteY225" fmla="*/ 2234779 h 3268241"/>
                <a:gd name="connsiteX226" fmla="*/ 142875 w 2138418"/>
                <a:gd name="connsiteY226" fmla="*/ 2225254 h 3268241"/>
                <a:gd name="connsiteX227" fmla="*/ 123825 w 2138418"/>
                <a:gd name="connsiteY227" fmla="*/ 2220491 h 3268241"/>
                <a:gd name="connsiteX228" fmla="*/ 114300 w 2138418"/>
                <a:gd name="connsiteY228" fmla="*/ 2206204 h 3268241"/>
                <a:gd name="connsiteX229" fmla="*/ 109538 w 2138418"/>
                <a:gd name="connsiteY229" fmla="*/ 2191916 h 3268241"/>
                <a:gd name="connsiteX230" fmla="*/ 85725 w 2138418"/>
                <a:gd name="connsiteY230" fmla="*/ 2149054 h 3268241"/>
                <a:gd name="connsiteX231" fmla="*/ 90488 w 2138418"/>
                <a:gd name="connsiteY231" fmla="*/ 2072854 h 3268241"/>
                <a:gd name="connsiteX232" fmla="*/ 85725 w 2138418"/>
                <a:gd name="connsiteY232" fmla="*/ 2058566 h 3268241"/>
                <a:gd name="connsiteX233" fmla="*/ 71438 w 2138418"/>
                <a:gd name="connsiteY233" fmla="*/ 2049041 h 3268241"/>
                <a:gd name="connsiteX234" fmla="*/ 61913 w 2138418"/>
                <a:gd name="connsiteY234" fmla="*/ 2034754 h 3268241"/>
                <a:gd name="connsiteX235" fmla="*/ 47625 w 2138418"/>
                <a:gd name="connsiteY235" fmla="*/ 2025229 h 3268241"/>
                <a:gd name="connsiteX236" fmla="*/ 33338 w 2138418"/>
                <a:gd name="connsiteY236" fmla="*/ 1982366 h 3268241"/>
                <a:gd name="connsiteX237" fmla="*/ 28575 w 2138418"/>
                <a:gd name="connsiteY237" fmla="*/ 1968079 h 3268241"/>
                <a:gd name="connsiteX238" fmla="*/ 9525 w 2138418"/>
                <a:gd name="connsiteY238" fmla="*/ 1939504 h 3268241"/>
                <a:gd name="connsiteX239" fmla="*/ 0 w 2138418"/>
                <a:gd name="connsiteY239" fmla="*/ 1887116 h 3268241"/>
                <a:gd name="connsiteX240" fmla="*/ 4763 w 2138418"/>
                <a:gd name="connsiteY240" fmla="*/ 1825204 h 3268241"/>
                <a:gd name="connsiteX241" fmla="*/ 9525 w 2138418"/>
                <a:gd name="connsiteY241" fmla="*/ 1810916 h 3268241"/>
                <a:gd name="connsiteX242" fmla="*/ 23813 w 2138418"/>
                <a:gd name="connsiteY242" fmla="*/ 1763291 h 3268241"/>
                <a:gd name="connsiteX243" fmla="*/ 33338 w 2138418"/>
                <a:gd name="connsiteY243" fmla="*/ 1734716 h 3268241"/>
                <a:gd name="connsiteX244" fmla="*/ 38100 w 2138418"/>
                <a:gd name="connsiteY244" fmla="*/ 1720429 h 3268241"/>
                <a:gd name="connsiteX245" fmla="*/ 71438 w 2138418"/>
                <a:gd name="connsiteY245" fmla="*/ 1677566 h 3268241"/>
                <a:gd name="connsiteX246" fmla="*/ 85725 w 2138418"/>
                <a:gd name="connsiteY246" fmla="*/ 1672804 h 3268241"/>
                <a:gd name="connsiteX247" fmla="*/ 95250 w 2138418"/>
                <a:gd name="connsiteY247" fmla="*/ 1658516 h 3268241"/>
                <a:gd name="connsiteX248" fmla="*/ 109538 w 2138418"/>
                <a:gd name="connsiteY248" fmla="*/ 1653754 h 3268241"/>
                <a:gd name="connsiteX249" fmla="*/ 123825 w 2138418"/>
                <a:gd name="connsiteY249" fmla="*/ 1644229 h 3268241"/>
                <a:gd name="connsiteX250" fmla="*/ 138113 w 2138418"/>
                <a:gd name="connsiteY250" fmla="*/ 1639466 h 3268241"/>
                <a:gd name="connsiteX251" fmla="*/ 152400 w 2138418"/>
                <a:gd name="connsiteY251" fmla="*/ 1629941 h 3268241"/>
                <a:gd name="connsiteX252" fmla="*/ 204788 w 2138418"/>
                <a:gd name="connsiteY252" fmla="*/ 1620416 h 3268241"/>
                <a:gd name="connsiteX253" fmla="*/ 209550 w 2138418"/>
                <a:gd name="connsiteY253" fmla="*/ 1606129 h 3268241"/>
                <a:gd name="connsiteX254" fmla="*/ 233363 w 2138418"/>
                <a:gd name="connsiteY254" fmla="*/ 1582316 h 3268241"/>
                <a:gd name="connsiteX255" fmla="*/ 261938 w 2138418"/>
                <a:gd name="connsiteY255" fmla="*/ 1572791 h 3268241"/>
                <a:gd name="connsiteX256" fmla="*/ 266700 w 2138418"/>
                <a:gd name="connsiteY256" fmla="*/ 1558504 h 3268241"/>
                <a:gd name="connsiteX257" fmla="*/ 271463 w 2138418"/>
                <a:gd name="connsiteY257" fmla="*/ 1539454 h 3268241"/>
                <a:gd name="connsiteX258" fmla="*/ 304800 w 2138418"/>
                <a:gd name="connsiteY258" fmla="*/ 1496591 h 3268241"/>
                <a:gd name="connsiteX259" fmla="*/ 319088 w 2138418"/>
                <a:gd name="connsiteY259" fmla="*/ 1487066 h 3268241"/>
                <a:gd name="connsiteX260" fmla="*/ 352425 w 2138418"/>
                <a:gd name="connsiteY260" fmla="*/ 1448966 h 3268241"/>
                <a:gd name="connsiteX261" fmla="*/ 366713 w 2138418"/>
                <a:gd name="connsiteY261" fmla="*/ 1434679 h 3268241"/>
                <a:gd name="connsiteX262" fmla="*/ 381000 w 2138418"/>
                <a:gd name="connsiteY262" fmla="*/ 1429916 h 3268241"/>
                <a:gd name="connsiteX263" fmla="*/ 395288 w 2138418"/>
                <a:gd name="connsiteY263" fmla="*/ 1420391 h 3268241"/>
                <a:gd name="connsiteX264" fmla="*/ 404813 w 2138418"/>
                <a:gd name="connsiteY264" fmla="*/ 1406104 h 3268241"/>
                <a:gd name="connsiteX265" fmla="*/ 414338 w 2138418"/>
                <a:gd name="connsiteY265" fmla="*/ 1377529 h 3268241"/>
                <a:gd name="connsiteX266" fmla="*/ 419100 w 2138418"/>
                <a:gd name="connsiteY266" fmla="*/ 1363241 h 3268241"/>
                <a:gd name="connsiteX267" fmla="*/ 428625 w 2138418"/>
                <a:gd name="connsiteY267" fmla="*/ 1348954 h 3268241"/>
                <a:gd name="connsiteX268" fmla="*/ 414338 w 2138418"/>
                <a:gd name="connsiteY268" fmla="*/ 1320379 h 3268241"/>
                <a:gd name="connsiteX269" fmla="*/ 385763 w 2138418"/>
                <a:gd name="connsiteY269" fmla="*/ 1310854 h 3268241"/>
                <a:gd name="connsiteX270" fmla="*/ 371475 w 2138418"/>
                <a:gd name="connsiteY270" fmla="*/ 1306091 h 3268241"/>
                <a:gd name="connsiteX271" fmla="*/ 357188 w 2138418"/>
                <a:gd name="connsiteY271" fmla="*/ 1301329 h 3268241"/>
                <a:gd name="connsiteX272" fmla="*/ 342900 w 2138418"/>
                <a:gd name="connsiteY272" fmla="*/ 1291804 h 3268241"/>
                <a:gd name="connsiteX273" fmla="*/ 338138 w 2138418"/>
                <a:gd name="connsiteY273" fmla="*/ 1277516 h 3268241"/>
                <a:gd name="connsiteX274" fmla="*/ 314325 w 2138418"/>
                <a:gd name="connsiteY274" fmla="*/ 1253704 h 3268241"/>
                <a:gd name="connsiteX275" fmla="*/ 285750 w 2138418"/>
                <a:gd name="connsiteY275" fmla="*/ 1210841 h 3268241"/>
                <a:gd name="connsiteX276" fmla="*/ 276225 w 2138418"/>
                <a:gd name="connsiteY276" fmla="*/ 1196554 h 3268241"/>
                <a:gd name="connsiteX277" fmla="*/ 266700 w 2138418"/>
                <a:gd name="connsiteY277" fmla="*/ 1182266 h 3268241"/>
                <a:gd name="connsiteX278" fmla="*/ 252413 w 2138418"/>
                <a:gd name="connsiteY278" fmla="*/ 1139404 h 3268241"/>
                <a:gd name="connsiteX279" fmla="*/ 247650 w 2138418"/>
                <a:gd name="connsiteY279" fmla="*/ 1125116 h 3268241"/>
                <a:gd name="connsiteX280" fmla="*/ 242888 w 2138418"/>
                <a:gd name="connsiteY280" fmla="*/ 1077491 h 3268241"/>
                <a:gd name="connsiteX281" fmla="*/ 233363 w 2138418"/>
                <a:gd name="connsiteY281" fmla="*/ 1044154 h 3268241"/>
                <a:gd name="connsiteX282" fmla="*/ 238125 w 2138418"/>
                <a:gd name="connsiteY282" fmla="*/ 991766 h 3268241"/>
                <a:gd name="connsiteX283" fmla="*/ 233363 w 2138418"/>
                <a:gd name="connsiteY283" fmla="*/ 953666 h 3268241"/>
                <a:gd name="connsiteX284" fmla="*/ 242888 w 2138418"/>
                <a:gd name="connsiteY284" fmla="*/ 872704 h 3268241"/>
                <a:gd name="connsiteX285" fmla="*/ 257175 w 2138418"/>
                <a:gd name="connsiteY285" fmla="*/ 810791 h 3268241"/>
                <a:gd name="connsiteX286" fmla="*/ 261938 w 2138418"/>
                <a:gd name="connsiteY286" fmla="*/ 796504 h 3268241"/>
                <a:gd name="connsiteX287" fmla="*/ 252413 w 2138418"/>
                <a:gd name="connsiteY287" fmla="*/ 767929 h 3268241"/>
                <a:gd name="connsiteX288" fmla="*/ 238125 w 2138418"/>
                <a:gd name="connsiteY288" fmla="*/ 739354 h 3268241"/>
                <a:gd name="connsiteX289" fmla="*/ 223838 w 2138418"/>
                <a:gd name="connsiteY289" fmla="*/ 696491 h 3268241"/>
                <a:gd name="connsiteX290" fmla="*/ 209550 w 2138418"/>
                <a:gd name="connsiteY290" fmla="*/ 686966 h 3268241"/>
                <a:gd name="connsiteX291" fmla="*/ 204788 w 2138418"/>
                <a:gd name="connsiteY291" fmla="*/ 672679 h 3268241"/>
                <a:gd name="connsiteX292" fmla="*/ 195263 w 2138418"/>
                <a:gd name="connsiteY292" fmla="*/ 658391 h 3268241"/>
                <a:gd name="connsiteX293" fmla="*/ 209550 w 2138418"/>
                <a:gd name="connsiteY293" fmla="*/ 629816 h 3268241"/>
                <a:gd name="connsiteX294" fmla="*/ 223838 w 2138418"/>
                <a:gd name="connsiteY294" fmla="*/ 601241 h 3268241"/>
                <a:gd name="connsiteX295" fmla="*/ 238125 w 2138418"/>
                <a:gd name="connsiteY295" fmla="*/ 591716 h 3268241"/>
                <a:gd name="connsiteX296" fmla="*/ 242888 w 2138418"/>
                <a:gd name="connsiteY296" fmla="*/ 577429 h 3268241"/>
                <a:gd name="connsiteX297" fmla="*/ 257175 w 2138418"/>
                <a:gd name="connsiteY297" fmla="*/ 567904 h 3268241"/>
                <a:gd name="connsiteX298" fmla="*/ 271463 w 2138418"/>
                <a:gd name="connsiteY298" fmla="*/ 553616 h 3268241"/>
                <a:gd name="connsiteX299" fmla="*/ 300038 w 2138418"/>
                <a:gd name="connsiteY299" fmla="*/ 529804 h 3268241"/>
                <a:gd name="connsiteX300" fmla="*/ 319088 w 2138418"/>
                <a:gd name="connsiteY300" fmla="*/ 501229 h 3268241"/>
                <a:gd name="connsiteX301" fmla="*/ 328613 w 2138418"/>
                <a:gd name="connsiteY301" fmla="*/ 486941 h 3268241"/>
                <a:gd name="connsiteX302" fmla="*/ 338138 w 2138418"/>
                <a:gd name="connsiteY302" fmla="*/ 458366 h 3268241"/>
                <a:gd name="connsiteX303" fmla="*/ 347663 w 2138418"/>
                <a:gd name="connsiteY303" fmla="*/ 386929 h 3268241"/>
                <a:gd name="connsiteX304" fmla="*/ 357188 w 2138418"/>
                <a:gd name="connsiteY304" fmla="*/ 372641 h 3268241"/>
                <a:gd name="connsiteX305" fmla="*/ 366713 w 2138418"/>
                <a:gd name="connsiteY305" fmla="*/ 344066 h 3268241"/>
                <a:gd name="connsiteX306" fmla="*/ 371475 w 2138418"/>
                <a:gd name="connsiteY306" fmla="*/ 329779 h 3268241"/>
                <a:gd name="connsiteX307" fmla="*/ 381000 w 2138418"/>
                <a:gd name="connsiteY307" fmla="*/ 315491 h 3268241"/>
                <a:gd name="connsiteX308" fmla="*/ 385763 w 2138418"/>
                <a:gd name="connsiteY308" fmla="*/ 286916 h 3268241"/>
                <a:gd name="connsiteX309" fmla="*/ 390525 w 2138418"/>
                <a:gd name="connsiteY309" fmla="*/ 267866 h 3268241"/>
                <a:gd name="connsiteX310" fmla="*/ 385763 w 2138418"/>
                <a:gd name="connsiteY310" fmla="*/ 234529 h 3268241"/>
                <a:gd name="connsiteX311" fmla="*/ 395288 w 2138418"/>
                <a:gd name="connsiteY311" fmla="*/ 191666 h 3268241"/>
                <a:gd name="connsiteX312" fmla="*/ 404813 w 2138418"/>
                <a:gd name="connsiteY312" fmla="*/ 177379 h 3268241"/>
                <a:gd name="connsiteX313" fmla="*/ 414338 w 2138418"/>
                <a:gd name="connsiteY313" fmla="*/ 148804 h 3268241"/>
                <a:gd name="connsiteX314" fmla="*/ 419100 w 2138418"/>
                <a:gd name="connsiteY314" fmla="*/ 134516 h 3268241"/>
                <a:gd name="connsiteX315" fmla="*/ 419100 w 2138418"/>
                <a:gd name="connsiteY315" fmla="*/ 77366 h 3268241"/>
                <a:gd name="connsiteX316" fmla="*/ 433388 w 2138418"/>
                <a:gd name="connsiteY316" fmla="*/ 44029 h 3268241"/>
                <a:gd name="connsiteX317" fmla="*/ 490538 w 2138418"/>
                <a:gd name="connsiteY317" fmla="*/ 15454 h 3268241"/>
                <a:gd name="connsiteX318" fmla="*/ 504825 w 2138418"/>
                <a:gd name="connsiteY318" fmla="*/ 10691 h 3268241"/>
                <a:gd name="connsiteX319" fmla="*/ 519113 w 2138418"/>
                <a:gd name="connsiteY319" fmla="*/ 5929 h 3268241"/>
                <a:gd name="connsiteX320" fmla="*/ 533400 w 2138418"/>
                <a:gd name="connsiteY320" fmla="*/ 10691 h 3268241"/>
                <a:gd name="connsiteX321" fmla="*/ 581025 w 2138418"/>
                <a:gd name="connsiteY321" fmla="*/ 10691 h 3268241"/>
                <a:gd name="connsiteX322" fmla="*/ 561975 w 2138418"/>
                <a:gd name="connsiteY322" fmla="*/ 1166 h 3268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Lst>
              <a:rect l="l" t="t" r="r" b="b"/>
              <a:pathLst>
                <a:path w="2138418" h="3268241">
                  <a:moveTo>
                    <a:pt x="561975" y="1166"/>
                  </a:moveTo>
                  <a:cubicBezTo>
                    <a:pt x="567531" y="1960"/>
                    <a:pt x="578106" y="3369"/>
                    <a:pt x="614363" y="15454"/>
                  </a:cubicBezTo>
                  <a:cubicBezTo>
                    <a:pt x="614367" y="15455"/>
                    <a:pt x="642935" y="24977"/>
                    <a:pt x="642938" y="24979"/>
                  </a:cubicBezTo>
                  <a:lnTo>
                    <a:pt x="657225" y="34504"/>
                  </a:lnTo>
                  <a:cubicBezTo>
                    <a:pt x="660400" y="39266"/>
                    <a:pt x="664425" y="43561"/>
                    <a:pt x="666750" y="48791"/>
                  </a:cubicBezTo>
                  <a:cubicBezTo>
                    <a:pt x="673374" y="63696"/>
                    <a:pt x="677080" y="80586"/>
                    <a:pt x="681038" y="96416"/>
                  </a:cubicBezTo>
                  <a:cubicBezTo>
                    <a:pt x="689733" y="200769"/>
                    <a:pt x="681075" y="115727"/>
                    <a:pt x="690563" y="182141"/>
                  </a:cubicBezTo>
                  <a:cubicBezTo>
                    <a:pt x="693450" y="202347"/>
                    <a:pt x="695539" y="228346"/>
                    <a:pt x="700088" y="248816"/>
                  </a:cubicBezTo>
                  <a:cubicBezTo>
                    <a:pt x="701177" y="253717"/>
                    <a:pt x="703761" y="258203"/>
                    <a:pt x="704850" y="263104"/>
                  </a:cubicBezTo>
                  <a:cubicBezTo>
                    <a:pt x="717675" y="320818"/>
                    <a:pt x="699893" y="262518"/>
                    <a:pt x="719138" y="320254"/>
                  </a:cubicBezTo>
                  <a:cubicBezTo>
                    <a:pt x="720725" y="325016"/>
                    <a:pt x="721116" y="330364"/>
                    <a:pt x="723900" y="334541"/>
                  </a:cubicBezTo>
                  <a:cubicBezTo>
                    <a:pt x="727075" y="339304"/>
                    <a:pt x="731100" y="343598"/>
                    <a:pt x="733425" y="348829"/>
                  </a:cubicBezTo>
                  <a:cubicBezTo>
                    <a:pt x="737503" y="358004"/>
                    <a:pt x="739775" y="367879"/>
                    <a:pt x="742950" y="377404"/>
                  </a:cubicBezTo>
                  <a:lnTo>
                    <a:pt x="752475" y="405979"/>
                  </a:lnTo>
                  <a:cubicBezTo>
                    <a:pt x="754062" y="410741"/>
                    <a:pt x="754453" y="416089"/>
                    <a:pt x="757238" y="420266"/>
                  </a:cubicBezTo>
                  <a:lnTo>
                    <a:pt x="766763" y="434554"/>
                  </a:lnTo>
                  <a:cubicBezTo>
                    <a:pt x="779908" y="473988"/>
                    <a:pt x="770719" y="454776"/>
                    <a:pt x="795338" y="491704"/>
                  </a:cubicBezTo>
                  <a:cubicBezTo>
                    <a:pt x="798513" y="496466"/>
                    <a:pt x="800101" y="502816"/>
                    <a:pt x="804863" y="505991"/>
                  </a:cubicBezTo>
                  <a:lnTo>
                    <a:pt x="819150" y="515516"/>
                  </a:lnTo>
                  <a:cubicBezTo>
                    <a:pt x="828422" y="543331"/>
                    <a:pt x="816658" y="517787"/>
                    <a:pt x="838200" y="539329"/>
                  </a:cubicBezTo>
                  <a:cubicBezTo>
                    <a:pt x="842247" y="543376"/>
                    <a:pt x="843922" y="549338"/>
                    <a:pt x="847725" y="553616"/>
                  </a:cubicBezTo>
                  <a:cubicBezTo>
                    <a:pt x="871452" y="580308"/>
                    <a:pt x="868872" y="577239"/>
                    <a:pt x="890588" y="591716"/>
                  </a:cubicBezTo>
                  <a:cubicBezTo>
                    <a:pt x="893763" y="596479"/>
                    <a:pt x="896066" y="601956"/>
                    <a:pt x="900113" y="606004"/>
                  </a:cubicBezTo>
                  <a:cubicBezTo>
                    <a:pt x="904160" y="610051"/>
                    <a:pt x="912828" y="610026"/>
                    <a:pt x="914400" y="615529"/>
                  </a:cubicBezTo>
                  <a:cubicBezTo>
                    <a:pt x="916624" y="623312"/>
                    <a:pt x="911768" y="631532"/>
                    <a:pt x="909638" y="639341"/>
                  </a:cubicBezTo>
                  <a:cubicBezTo>
                    <a:pt x="909633" y="639359"/>
                    <a:pt x="897734" y="675051"/>
                    <a:pt x="895350" y="682204"/>
                  </a:cubicBezTo>
                  <a:cubicBezTo>
                    <a:pt x="895349" y="682208"/>
                    <a:pt x="885827" y="710776"/>
                    <a:pt x="885825" y="710779"/>
                  </a:cubicBezTo>
                  <a:lnTo>
                    <a:pt x="876300" y="725066"/>
                  </a:lnTo>
                  <a:cubicBezTo>
                    <a:pt x="864331" y="760977"/>
                    <a:pt x="881869" y="718106"/>
                    <a:pt x="857250" y="748879"/>
                  </a:cubicBezTo>
                  <a:cubicBezTo>
                    <a:pt x="854114" y="752799"/>
                    <a:pt x="854733" y="758676"/>
                    <a:pt x="852488" y="763166"/>
                  </a:cubicBezTo>
                  <a:cubicBezTo>
                    <a:pt x="834020" y="800102"/>
                    <a:pt x="850174" y="755824"/>
                    <a:pt x="838200" y="791741"/>
                  </a:cubicBezTo>
                  <a:cubicBezTo>
                    <a:pt x="839364" y="797561"/>
                    <a:pt x="847309" y="842403"/>
                    <a:pt x="852488" y="844129"/>
                  </a:cubicBezTo>
                  <a:cubicBezTo>
                    <a:pt x="900521" y="860139"/>
                    <a:pt x="826000" y="835706"/>
                    <a:pt x="885825" y="853654"/>
                  </a:cubicBezTo>
                  <a:cubicBezTo>
                    <a:pt x="895442" y="856539"/>
                    <a:pt x="904875" y="860004"/>
                    <a:pt x="914400" y="863179"/>
                  </a:cubicBezTo>
                  <a:lnTo>
                    <a:pt x="957263" y="877466"/>
                  </a:lnTo>
                  <a:cubicBezTo>
                    <a:pt x="957274" y="877470"/>
                    <a:pt x="985827" y="886989"/>
                    <a:pt x="985838" y="886991"/>
                  </a:cubicBezTo>
                  <a:lnTo>
                    <a:pt x="1014413" y="891754"/>
                  </a:lnTo>
                  <a:cubicBezTo>
                    <a:pt x="1025525" y="890166"/>
                    <a:pt x="1036525" y="886991"/>
                    <a:pt x="1047750" y="886991"/>
                  </a:cubicBezTo>
                  <a:cubicBezTo>
                    <a:pt x="1057406" y="886991"/>
                    <a:pt x="1066766" y="890388"/>
                    <a:pt x="1076325" y="891754"/>
                  </a:cubicBezTo>
                  <a:cubicBezTo>
                    <a:pt x="1088995" y="893564"/>
                    <a:pt x="1101725" y="894929"/>
                    <a:pt x="1114425" y="896516"/>
                  </a:cubicBezTo>
                  <a:cubicBezTo>
                    <a:pt x="1120775" y="898104"/>
                    <a:pt x="1127035" y="900108"/>
                    <a:pt x="1133475" y="901279"/>
                  </a:cubicBezTo>
                  <a:cubicBezTo>
                    <a:pt x="1144519" y="903287"/>
                    <a:pt x="1156390" y="901872"/>
                    <a:pt x="1166813" y="906041"/>
                  </a:cubicBezTo>
                  <a:cubicBezTo>
                    <a:pt x="1177246" y="910214"/>
                    <a:pt x="1184078" y="926760"/>
                    <a:pt x="1190625" y="934616"/>
                  </a:cubicBezTo>
                  <a:cubicBezTo>
                    <a:pt x="1194937" y="939790"/>
                    <a:pt x="1200150" y="944141"/>
                    <a:pt x="1204913" y="948904"/>
                  </a:cubicBezTo>
                  <a:cubicBezTo>
                    <a:pt x="1206500" y="953666"/>
                    <a:pt x="1209675" y="958171"/>
                    <a:pt x="1209675" y="963191"/>
                  </a:cubicBezTo>
                  <a:cubicBezTo>
                    <a:pt x="1209675" y="978528"/>
                    <a:pt x="1201597" y="979690"/>
                    <a:pt x="1190625" y="987004"/>
                  </a:cubicBezTo>
                  <a:cubicBezTo>
                    <a:pt x="1185853" y="1001322"/>
                    <a:pt x="1186596" y="1003270"/>
                    <a:pt x="1176338" y="1015579"/>
                  </a:cubicBezTo>
                  <a:cubicBezTo>
                    <a:pt x="1172026" y="1020753"/>
                    <a:pt x="1167938" y="1026595"/>
                    <a:pt x="1162050" y="1029866"/>
                  </a:cubicBezTo>
                  <a:cubicBezTo>
                    <a:pt x="1153273" y="1034742"/>
                    <a:pt x="1133475" y="1039391"/>
                    <a:pt x="1133475" y="1039391"/>
                  </a:cubicBezTo>
                  <a:cubicBezTo>
                    <a:pt x="1120775" y="1037804"/>
                    <a:pt x="1108174" y="1034629"/>
                    <a:pt x="1095375" y="1034629"/>
                  </a:cubicBezTo>
                  <a:cubicBezTo>
                    <a:pt x="1062212" y="1034629"/>
                    <a:pt x="1063642" y="1041371"/>
                    <a:pt x="1033463" y="1048916"/>
                  </a:cubicBezTo>
                  <a:lnTo>
                    <a:pt x="1014413" y="1053679"/>
                  </a:lnTo>
                  <a:cubicBezTo>
                    <a:pt x="1001713" y="1052091"/>
                    <a:pt x="989112" y="1048916"/>
                    <a:pt x="976313" y="1048916"/>
                  </a:cubicBezTo>
                  <a:cubicBezTo>
                    <a:pt x="953205" y="1048916"/>
                    <a:pt x="915383" y="1054899"/>
                    <a:pt x="890588" y="1058441"/>
                  </a:cubicBezTo>
                  <a:cubicBezTo>
                    <a:pt x="857250" y="1069554"/>
                    <a:pt x="865188" y="1058441"/>
                    <a:pt x="857250" y="1082254"/>
                  </a:cubicBezTo>
                  <a:cubicBezTo>
                    <a:pt x="857201" y="1082551"/>
                    <a:pt x="852663" y="1118944"/>
                    <a:pt x="847725" y="1125116"/>
                  </a:cubicBezTo>
                  <a:cubicBezTo>
                    <a:pt x="844149" y="1129585"/>
                    <a:pt x="838200" y="1131466"/>
                    <a:pt x="833438" y="1134641"/>
                  </a:cubicBezTo>
                  <a:cubicBezTo>
                    <a:pt x="821463" y="1170562"/>
                    <a:pt x="837618" y="1126279"/>
                    <a:pt x="819150" y="1163216"/>
                  </a:cubicBezTo>
                  <a:cubicBezTo>
                    <a:pt x="816905" y="1167706"/>
                    <a:pt x="816633" y="1173014"/>
                    <a:pt x="814388" y="1177504"/>
                  </a:cubicBezTo>
                  <a:cubicBezTo>
                    <a:pt x="811828" y="1182623"/>
                    <a:pt x="807423" y="1186672"/>
                    <a:pt x="804863" y="1191791"/>
                  </a:cubicBezTo>
                  <a:cubicBezTo>
                    <a:pt x="802618" y="1196281"/>
                    <a:pt x="802538" y="1201690"/>
                    <a:pt x="800100" y="1206079"/>
                  </a:cubicBezTo>
                  <a:cubicBezTo>
                    <a:pt x="794541" y="1216086"/>
                    <a:pt x="787400" y="1225129"/>
                    <a:pt x="781050" y="1234654"/>
                  </a:cubicBezTo>
                  <a:lnTo>
                    <a:pt x="762000" y="1263229"/>
                  </a:lnTo>
                  <a:cubicBezTo>
                    <a:pt x="758825" y="1267991"/>
                    <a:pt x="757237" y="1274341"/>
                    <a:pt x="752475" y="1277516"/>
                  </a:cubicBezTo>
                  <a:cubicBezTo>
                    <a:pt x="747713" y="1280691"/>
                    <a:pt x="743307" y="1284481"/>
                    <a:pt x="738188" y="1287041"/>
                  </a:cubicBezTo>
                  <a:cubicBezTo>
                    <a:pt x="733698" y="1289286"/>
                    <a:pt x="728289" y="1289366"/>
                    <a:pt x="723900" y="1291804"/>
                  </a:cubicBezTo>
                  <a:cubicBezTo>
                    <a:pt x="713893" y="1297363"/>
                    <a:pt x="704850" y="1304504"/>
                    <a:pt x="695325" y="1310854"/>
                  </a:cubicBezTo>
                  <a:lnTo>
                    <a:pt x="681038" y="1320379"/>
                  </a:lnTo>
                  <a:cubicBezTo>
                    <a:pt x="677863" y="1329904"/>
                    <a:pt x="669078" y="1339213"/>
                    <a:pt x="671513" y="1348954"/>
                  </a:cubicBezTo>
                  <a:cubicBezTo>
                    <a:pt x="673040" y="1355064"/>
                    <a:pt x="677619" y="1375454"/>
                    <a:pt x="681038" y="1382291"/>
                  </a:cubicBezTo>
                  <a:cubicBezTo>
                    <a:pt x="683598" y="1387411"/>
                    <a:pt x="686255" y="1392810"/>
                    <a:pt x="690563" y="1396579"/>
                  </a:cubicBezTo>
                  <a:cubicBezTo>
                    <a:pt x="699178" y="1404117"/>
                    <a:pt x="709613" y="1409279"/>
                    <a:pt x="719138" y="1415629"/>
                  </a:cubicBezTo>
                  <a:lnTo>
                    <a:pt x="733425" y="1425154"/>
                  </a:lnTo>
                  <a:cubicBezTo>
                    <a:pt x="736600" y="1429916"/>
                    <a:pt x="738903" y="1435394"/>
                    <a:pt x="742950" y="1439441"/>
                  </a:cubicBezTo>
                  <a:cubicBezTo>
                    <a:pt x="748563" y="1445054"/>
                    <a:pt x="755497" y="1449177"/>
                    <a:pt x="762000" y="1453729"/>
                  </a:cubicBezTo>
                  <a:cubicBezTo>
                    <a:pt x="791774" y="1474571"/>
                    <a:pt x="781021" y="1469595"/>
                    <a:pt x="804863" y="1477541"/>
                  </a:cubicBezTo>
                  <a:cubicBezTo>
                    <a:pt x="814388" y="1483891"/>
                    <a:pt x="827088" y="1487066"/>
                    <a:pt x="833438" y="1496591"/>
                  </a:cubicBezTo>
                  <a:cubicBezTo>
                    <a:pt x="856648" y="1531408"/>
                    <a:pt x="828313" y="1487624"/>
                    <a:pt x="852488" y="1529929"/>
                  </a:cubicBezTo>
                  <a:cubicBezTo>
                    <a:pt x="855328" y="1534899"/>
                    <a:pt x="857544" y="1540640"/>
                    <a:pt x="862013" y="1544216"/>
                  </a:cubicBezTo>
                  <a:cubicBezTo>
                    <a:pt x="865933" y="1547352"/>
                    <a:pt x="871361" y="1548081"/>
                    <a:pt x="876300" y="1548979"/>
                  </a:cubicBezTo>
                  <a:cubicBezTo>
                    <a:pt x="888892" y="1551269"/>
                    <a:pt x="901700" y="1552154"/>
                    <a:pt x="914400" y="1553741"/>
                  </a:cubicBezTo>
                  <a:cubicBezTo>
                    <a:pt x="919163" y="1552154"/>
                    <a:pt x="923668" y="1548979"/>
                    <a:pt x="928688" y="1548979"/>
                  </a:cubicBezTo>
                  <a:cubicBezTo>
                    <a:pt x="933708" y="1548979"/>
                    <a:pt x="938148" y="1552362"/>
                    <a:pt x="942975" y="1553741"/>
                  </a:cubicBezTo>
                  <a:cubicBezTo>
                    <a:pt x="954621" y="1557068"/>
                    <a:pt x="982114" y="1562372"/>
                    <a:pt x="990600" y="1568029"/>
                  </a:cubicBezTo>
                  <a:lnTo>
                    <a:pt x="1004888" y="1577554"/>
                  </a:lnTo>
                  <a:cubicBezTo>
                    <a:pt x="1008063" y="1582316"/>
                    <a:pt x="1009559" y="1588808"/>
                    <a:pt x="1014413" y="1591841"/>
                  </a:cubicBezTo>
                  <a:cubicBezTo>
                    <a:pt x="1022927" y="1597162"/>
                    <a:pt x="1042988" y="1601366"/>
                    <a:pt x="1042988" y="1601366"/>
                  </a:cubicBezTo>
                  <a:cubicBezTo>
                    <a:pt x="1052513" y="1598191"/>
                    <a:pt x="1061718" y="1593810"/>
                    <a:pt x="1071563" y="1591841"/>
                  </a:cubicBezTo>
                  <a:cubicBezTo>
                    <a:pt x="1100298" y="1586095"/>
                    <a:pt x="1087696" y="1589639"/>
                    <a:pt x="1109663" y="1582316"/>
                  </a:cubicBezTo>
                  <a:cubicBezTo>
                    <a:pt x="1120742" y="1584532"/>
                    <a:pt x="1158953" y="1591388"/>
                    <a:pt x="1176338" y="1596604"/>
                  </a:cubicBezTo>
                  <a:cubicBezTo>
                    <a:pt x="1185955" y="1599489"/>
                    <a:pt x="1204913" y="1606129"/>
                    <a:pt x="1204913" y="1606129"/>
                  </a:cubicBezTo>
                  <a:cubicBezTo>
                    <a:pt x="1209675" y="1604541"/>
                    <a:pt x="1214180" y="1601366"/>
                    <a:pt x="1219200" y="1601366"/>
                  </a:cubicBezTo>
                  <a:cubicBezTo>
                    <a:pt x="1232662" y="1601366"/>
                    <a:pt x="1260383" y="1611919"/>
                    <a:pt x="1271588" y="1615654"/>
                  </a:cubicBezTo>
                  <a:lnTo>
                    <a:pt x="1285875" y="1620416"/>
                  </a:lnTo>
                  <a:cubicBezTo>
                    <a:pt x="1290638" y="1623591"/>
                    <a:pt x="1295766" y="1626277"/>
                    <a:pt x="1300163" y="1629941"/>
                  </a:cubicBezTo>
                  <a:cubicBezTo>
                    <a:pt x="1305337" y="1634253"/>
                    <a:pt x="1308562" y="1640958"/>
                    <a:pt x="1314450" y="1644229"/>
                  </a:cubicBezTo>
                  <a:cubicBezTo>
                    <a:pt x="1323227" y="1649105"/>
                    <a:pt x="1343025" y="1653754"/>
                    <a:pt x="1343025" y="1653754"/>
                  </a:cubicBezTo>
                  <a:cubicBezTo>
                    <a:pt x="1350963" y="1652166"/>
                    <a:pt x="1358743" y="1648991"/>
                    <a:pt x="1366838" y="1648991"/>
                  </a:cubicBezTo>
                  <a:cubicBezTo>
                    <a:pt x="1371858" y="1648991"/>
                    <a:pt x="1376635" y="1655999"/>
                    <a:pt x="1381125" y="1653754"/>
                  </a:cubicBezTo>
                  <a:cubicBezTo>
                    <a:pt x="1385615" y="1651509"/>
                    <a:pt x="1384300" y="1644229"/>
                    <a:pt x="1385888" y="1639466"/>
                  </a:cubicBezTo>
                  <a:cubicBezTo>
                    <a:pt x="1390650" y="1642641"/>
                    <a:pt x="1394914" y="1646736"/>
                    <a:pt x="1400175" y="1648991"/>
                  </a:cubicBezTo>
                  <a:cubicBezTo>
                    <a:pt x="1412118" y="1654110"/>
                    <a:pt x="1443611" y="1656888"/>
                    <a:pt x="1452563" y="1658516"/>
                  </a:cubicBezTo>
                  <a:cubicBezTo>
                    <a:pt x="1459003" y="1659687"/>
                    <a:pt x="1465144" y="1662284"/>
                    <a:pt x="1471613" y="1663279"/>
                  </a:cubicBezTo>
                  <a:cubicBezTo>
                    <a:pt x="1485821" y="1665465"/>
                    <a:pt x="1500188" y="1666454"/>
                    <a:pt x="1514475" y="1668041"/>
                  </a:cubicBezTo>
                  <a:cubicBezTo>
                    <a:pt x="1534870" y="1673140"/>
                    <a:pt x="1535155" y="1673533"/>
                    <a:pt x="1557338" y="1677566"/>
                  </a:cubicBezTo>
                  <a:cubicBezTo>
                    <a:pt x="1566839" y="1679293"/>
                    <a:pt x="1576487" y="1680234"/>
                    <a:pt x="1585913" y="1682329"/>
                  </a:cubicBezTo>
                  <a:cubicBezTo>
                    <a:pt x="1590813" y="1683418"/>
                    <a:pt x="1595261" y="1686193"/>
                    <a:pt x="1600200" y="1687091"/>
                  </a:cubicBezTo>
                  <a:cubicBezTo>
                    <a:pt x="1612792" y="1689381"/>
                    <a:pt x="1625600" y="1690266"/>
                    <a:pt x="1638300" y="1691854"/>
                  </a:cubicBezTo>
                  <a:cubicBezTo>
                    <a:pt x="1643063" y="1693441"/>
                    <a:pt x="1647761" y="1695237"/>
                    <a:pt x="1652588" y="1696616"/>
                  </a:cubicBezTo>
                  <a:cubicBezTo>
                    <a:pt x="1658882" y="1698414"/>
                    <a:pt x="1665784" y="1698452"/>
                    <a:pt x="1671638" y="1701379"/>
                  </a:cubicBezTo>
                  <a:cubicBezTo>
                    <a:pt x="1701819" y="1716470"/>
                    <a:pt x="1695271" y="1725166"/>
                    <a:pt x="1728788" y="1729954"/>
                  </a:cubicBezTo>
                  <a:cubicBezTo>
                    <a:pt x="1814387" y="1742182"/>
                    <a:pt x="1773090" y="1737615"/>
                    <a:pt x="1852613" y="1744241"/>
                  </a:cubicBezTo>
                  <a:cubicBezTo>
                    <a:pt x="1970152" y="1733557"/>
                    <a:pt x="1857120" y="1745142"/>
                    <a:pt x="1933575" y="1734716"/>
                  </a:cubicBezTo>
                  <a:cubicBezTo>
                    <a:pt x="1958938" y="1731257"/>
                    <a:pt x="2009775" y="1725191"/>
                    <a:pt x="2009775" y="1725191"/>
                  </a:cubicBezTo>
                  <a:cubicBezTo>
                    <a:pt x="2014538" y="1726779"/>
                    <a:pt x="2019193" y="1728736"/>
                    <a:pt x="2024063" y="1729954"/>
                  </a:cubicBezTo>
                  <a:cubicBezTo>
                    <a:pt x="2034937" y="1732672"/>
                    <a:pt x="2051274" y="1734034"/>
                    <a:pt x="2062163" y="1739479"/>
                  </a:cubicBezTo>
                  <a:cubicBezTo>
                    <a:pt x="2099085" y="1757940"/>
                    <a:pt x="2054831" y="1741799"/>
                    <a:pt x="2090738" y="1753766"/>
                  </a:cubicBezTo>
                  <a:cubicBezTo>
                    <a:pt x="2101461" y="1785941"/>
                    <a:pt x="2086589" y="1751067"/>
                    <a:pt x="2109788" y="1777579"/>
                  </a:cubicBezTo>
                  <a:cubicBezTo>
                    <a:pt x="2117326" y="1786194"/>
                    <a:pt x="2128838" y="1806154"/>
                    <a:pt x="2128838" y="1806154"/>
                  </a:cubicBezTo>
                  <a:cubicBezTo>
                    <a:pt x="2131083" y="1812890"/>
                    <a:pt x="2138363" y="1833514"/>
                    <a:pt x="2138363" y="1839491"/>
                  </a:cubicBezTo>
                  <a:cubicBezTo>
                    <a:pt x="2138363" y="1844511"/>
                    <a:pt x="2135188" y="1849016"/>
                    <a:pt x="2133600" y="1853779"/>
                  </a:cubicBezTo>
                  <a:cubicBezTo>
                    <a:pt x="2135188" y="1858541"/>
                    <a:pt x="2138917" y="1863077"/>
                    <a:pt x="2138363" y="1868066"/>
                  </a:cubicBezTo>
                  <a:cubicBezTo>
                    <a:pt x="2137254" y="1878045"/>
                    <a:pt x="2132013" y="1887116"/>
                    <a:pt x="2128838" y="1896641"/>
                  </a:cubicBezTo>
                  <a:cubicBezTo>
                    <a:pt x="2117413" y="1930916"/>
                    <a:pt x="2131280" y="1888095"/>
                    <a:pt x="2119313" y="1929979"/>
                  </a:cubicBezTo>
                  <a:cubicBezTo>
                    <a:pt x="2117934" y="1934806"/>
                    <a:pt x="2116988" y="1939878"/>
                    <a:pt x="2114550" y="1944266"/>
                  </a:cubicBezTo>
                  <a:cubicBezTo>
                    <a:pt x="2108990" y="1954273"/>
                    <a:pt x="2101850" y="1963316"/>
                    <a:pt x="2095500" y="1972841"/>
                  </a:cubicBezTo>
                  <a:cubicBezTo>
                    <a:pt x="2092325" y="1977604"/>
                    <a:pt x="2091405" y="1985319"/>
                    <a:pt x="2085975" y="1987129"/>
                  </a:cubicBezTo>
                  <a:cubicBezTo>
                    <a:pt x="2076450" y="1990304"/>
                    <a:pt x="2067141" y="1994219"/>
                    <a:pt x="2057400" y="1996654"/>
                  </a:cubicBezTo>
                  <a:cubicBezTo>
                    <a:pt x="2033480" y="2002633"/>
                    <a:pt x="2044559" y="1999346"/>
                    <a:pt x="2024063" y="2006179"/>
                  </a:cubicBezTo>
                  <a:cubicBezTo>
                    <a:pt x="2005013" y="2004591"/>
                    <a:pt x="1985769" y="2004559"/>
                    <a:pt x="1966913" y="2001416"/>
                  </a:cubicBezTo>
                  <a:cubicBezTo>
                    <a:pt x="1957009" y="1999765"/>
                    <a:pt x="1947863" y="1995066"/>
                    <a:pt x="1938338" y="1991891"/>
                  </a:cubicBezTo>
                  <a:lnTo>
                    <a:pt x="1924050" y="1987129"/>
                  </a:lnTo>
                  <a:cubicBezTo>
                    <a:pt x="1919288" y="1985542"/>
                    <a:pt x="1913940" y="1985151"/>
                    <a:pt x="1909763" y="1982366"/>
                  </a:cubicBezTo>
                  <a:cubicBezTo>
                    <a:pt x="1905000" y="1979191"/>
                    <a:pt x="1900706" y="1975166"/>
                    <a:pt x="1895475" y="1972841"/>
                  </a:cubicBezTo>
                  <a:cubicBezTo>
                    <a:pt x="1886300" y="1968763"/>
                    <a:pt x="1876425" y="1966491"/>
                    <a:pt x="1866900" y="1963316"/>
                  </a:cubicBezTo>
                  <a:cubicBezTo>
                    <a:pt x="1846407" y="1956485"/>
                    <a:pt x="1857478" y="1959770"/>
                    <a:pt x="1833563" y="1953791"/>
                  </a:cubicBezTo>
                  <a:cubicBezTo>
                    <a:pt x="1814513" y="1955379"/>
                    <a:pt x="1795398" y="1956320"/>
                    <a:pt x="1776413" y="1958554"/>
                  </a:cubicBezTo>
                  <a:cubicBezTo>
                    <a:pt x="1768374" y="1959500"/>
                    <a:pt x="1760624" y="1962246"/>
                    <a:pt x="1752600" y="1963316"/>
                  </a:cubicBezTo>
                  <a:cubicBezTo>
                    <a:pt x="1736786" y="1965425"/>
                    <a:pt x="1720850" y="1966491"/>
                    <a:pt x="1704975" y="1968079"/>
                  </a:cubicBezTo>
                  <a:cubicBezTo>
                    <a:pt x="1697038" y="1966491"/>
                    <a:pt x="1689016" y="1965279"/>
                    <a:pt x="1681163" y="1963316"/>
                  </a:cubicBezTo>
                  <a:cubicBezTo>
                    <a:pt x="1676293" y="1962098"/>
                    <a:pt x="1671895" y="1958554"/>
                    <a:pt x="1666875" y="1958554"/>
                  </a:cubicBezTo>
                  <a:cubicBezTo>
                    <a:pt x="1661855" y="1958554"/>
                    <a:pt x="1657585" y="1962840"/>
                    <a:pt x="1652588" y="1963316"/>
                  </a:cubicBezTo>
                  <a:cubicBezTo>
                    <a:pt x="1624098" y="1966029"/>
                    <a:pt x="1595419" y="1966175"/>
                    <a:pt x="1566863" y="1968079"/>
                  </a:cubicBezTo>
                  <a:cubicBezTo>
                    <a:pt x="1547789" y="1969351"/>
                    <a:pt x="1528763" y="1971254"/>
                    <a:pt x="1509713" y="1972841"/>
                  </a:cubicBezTo>
                  <a:cubicBezTo>
                    <a:pt x="1503363" y="1974429"/>
                    <a:pt x="1497180" y="1976993"/>
                    <a:pt x="1490663" y="1977604"/>
                  </a:cubicBezTo>
                  <a:cubicBezTo>
                    <a:pt x="1446294" y="1981764"/>
                    <a:pt x="1357313" y="1987129"/>
                    <a:pt x="1357313" y="1987129"/>
                  </a:cubicBezTo>
                  <a:cubicBezTo>
                    <a:pt x="1349566" y="1985580"/>
                    <a:pt x="1311024" y="1977604"/>
                    <a:pt x="1304925" y="1977604"/>
                  </a:cubicBezTo>
                  <a:cubicBezTo>
                    <a:pt x="1293700" y="1977604"/>
                    <a:pt x="1282700" y="1980779"/>
                    <a:pt x="1271588" y="1982366"/>
                  </a:cubicBezTo>
                  <a:cubicBezTo>
                    <a:pt x="1235667" y="1994341"/>
                    <a:pt x="1279950" y="1978186"/>
                    <a:pt x="1243013" y="1996654"/>
                  </a:cubicBezTo>
                  <a:cubicBezTo>
                    <a:pt x="1238523" y="1998899"/>
                    <a:pt x="1233488" y="1999829"/>
                    <a:pt x="1228725" y="2001416"/>
                  </a:cubicBezTo>
                  <a:cubicBezTo>
                    <a:pt x="1223963" y="2004591"/>
                    <a:pt x="1220138" y="2010423"/>
                    <a:pt x="1214438" y="2010941"/>
                  </a:cubicBezTo>
                  <a:cubicBezTo>
                    <a:pt x="1208904" y="2011444"/>
                    <a:pt x="1173752" y="2007917"/>
                    <a:pt x="1162050" y="2001416"/>
                  </a:cubicBezTo>
                  <a:cubicBezTo>
                    <a:pt x="1152043" y="1995857"/>
                    <a:pt x="1144335" y="1985986"/>
                    <a:pt x="1133475" y="1982366"/>
                  </a:cubicBezTo>
                  <a:lnTo>
                    <a:pt x="1104900" y="1972841"/>
                  </a:lnTo>
                  <a:lnTo>
                    <a:pt x="1076325" y="1963316"/>
                  </a:lnTo>
                  <a:lnTo>
                    <a:pt x="1062038" y="1958554"/>
                  </a:lnTo>
                  <a:cubicBezTo>
                    <a:pt x="1027780" y="1969972"/>
                    <a:pt x="1070561" y="1958554"/>
                    <a:pt x="1028700" y="1958554"/>
                  </a:cubicBezTo>
                  <a:cubicBezTo>
                    <a:pt x="1023680" y="1958554"/>
                    <a:pt x="1019240" y="1961937"/>
                    <a:pt x="1014413" y="1963316"/>
                  </a:cubicBezTo>
                  <a:cubicBezTo>
                    <a:pt x="1008119" y="1965114"/>
                    <a:pt x="1001713" y="1966491"/>
                    <a:pt x="995363" y="1968079"/>
                  </a:cubicBezTo>
                  <a:cubicBezTo>
                    <a:pt x="984831" y="1978610"/>
                    <a:pt x="980047" y="1985261"/>
                    <a:pt x="966788" y="1991891"/>
                  </a:cubicBezTo>
                  <a:cubicBezTo>
                    <a:pt x="959171" y="1995700"/>
                    <a:pt x="940577" y="1999380"/>
                    <a:pt x="933450" y="2001416"/>
                  </a:cubicBezTo>
                  <a:cubicBezTo>
                    <a:pt x="928623" y="2002795"/>
                    <a:pt x="923925" y="2004591"/>
                    <a:pt x="919163" y="2006179"/>
                  </a:cubicBezTo>
                  <a:cubicBezTo>
                    <a:pt x="917575" y="2010941"/>
                    <a:pt x="913846" y="2015477"/>
                    <a:pt x="914400" y="2020466"/>
                  </a:cubicBezTo>
                  <a:cubicBezTo>
                    <a:pt x="915509" y="2030445"/>
                    <a:pt x="923925" y="2049041"/>
                    <a:pt x="923925" y="2049041"/>
                  </a:cubicBezTo>
                  <a:cubicBezTo>
                    <a:pt x="922338" y="2066504"/>
                    <a:pt x="921898" y="2084109"/>
                    <a:pt x="919163" y="2101429"/>
                  </a:cubicBezTo>
                  <a:cubicBezTo>
                    <a:pt x="909210" y="2164469"/>
                    <a:pt x="913476" y="2119414"/>
                    <a:pt x="904875" y="2153816"/>
                  </a:cubicBezTo>
                  <a:cubicBezTo>
                    <a:pt x="902912" y="2161669"/>
                    <a:pt x="902243" y="2169819"/>
                    <a:pt x="900113" y="2177629"/>
                  </a:cubicBezTo>
                  <a:cubicBezTo>
                    <a:pt x="897471" y="2187315"/>
                    <a:pt x="893763" y="2196679"/>
                    <a:pt x="890588" y="2206204"/>
                  </a:cubicBezTo>
                  <a:cubicBezTo>
                    <a:pt x="889000" y="2210966"/>
                    <a:pt x="887042" y="2215621"/>
                    <a:pt x="885825" y="2220491"/>
                  </a:cubicBezTo>
                  <a:cubicBezTo>
                    <a:pt x="884238" y="2226841"/>
                    <a:pt x="882944" y="2233272"/>
                    <a:pt x="881063" y="2239541"/>
                  </a:cubicBezTo>
                  <a:cubicBezTo>
                    <a:pt x="878178" y="2249158"/>
                    <a:pt x="873507" y="2258271"/>
                    <a:pt x="871538" y="2268116"/>
                  </a:cubicBezTo>
                  <a:cubicBezTo>
                    <a:pt x="869950" y="2276054"/>
                    <a:pt x="868738" y="2284076"/>
                    <a:pt x="866775" y="2291929"/>
                  </a:cubicBezTo>
                  <a:cubicBezTo>
                    <a:pt x="865557" y="2296799"/>
                    <a:pt x="863102" y="2301316"/>
                    <a:pt x="862013" y="2306216"/>
                  </a:cubicBezTo>
                  <a:cubicBezTo>
                    <a:pt x="859918" y="2315642"/>
                    <a:pt x="858838" y="2325266"/>
                    <a:pt x="857250" y="2334791"/>
                  </a:cubicBezTo>
                  <a:cubicBezTo>
                    <a:pt x="859005" y="2347073"/>
                    <a:pt x="860126" y="2369118"/>
                    <a:pt x="866775" y="2382416"/>
                  </a:cubicBezTo>
                  <a:cubicBezTo>
                    <a:pt x="875645" y="2400156"/>
                    <a:pt x="877420" y="2395189"/>
                    <a:pt x="890588" y="2410991"/>
                  </a:cubicBezTo>
                  <a:cubicBezTo>
                    <a:pt x="894252" y="2415388"/>
                    <a:pt x="896938" y="2420516"/>
                    <a:pt x="900113" y="2425279"/>
                  </a:cubicBezTo>
                  <a:cubicBezTo>
                    <a:pt x="901700" y="2430041"/>
                    <a:pt x="902630" y="2435076"/>
                    <a:pt x="904875" y="2439566"/>
                  </a:cubicBezTo>
                  <a:cubicBezTo>
                    <a:pt x="907435" y="2444686"/>
                    <a:pt x="912145" y="2448593"/>
                    <a:pt x="914400" y="2453854"/>
                  </a:cubicBezTo>
                  <a:cubicBezTo>
                    <a:pt x="917336" y="2460705"/>
                    <a:pt x="922567" y="2491283"/>
                    <a:pt x="923925" y="2496716"/>
                  </a:cubicBezTo>
                  <a:cubicBezTo>
                    <a:pt x="925143" y="2501586"/>
                    <a:pt x="927470" y="2506134"/>
                    <a:pt x="928688" y="2511004"/>
                  </a:cubicBezTo>
                  <a:cubicBezTo>
                    <a:pt x="930651" y="2518857"/>
                    <a:pt x="931863" y="2526879"/>
                    <a:pt x="933450" y="2534816"/>
                  </a:cubicBezTo>
                  <a:cubicBezTo>
                    <a:pt x="935038" y="2560216"/>
                    <a:pt x="935800" y="2585681"/>
                    <a:pt x="938213" y="2611016"/>
                  </a:cubicBezTo>
                  <a:cubicBezTo>
                    <a:pt x="938980" y="2619074"/>
                    <a:pt x="941644" y="2626844"/>
                    <a:pt x="942975" y="2634829"/>
                  </a:cubicBezTo>
                  <a:cubicBezTo>
                    <a:pt x="944820" y="2645901"/>
                    <a:pt x="946150" y="2657054"/>
                    <a:pt x="947738" y="2668166"/>
                  </a:cubicBezTo>
                  <a:cubicBezTo>
                    <a:pt x="949325" y="2712616"/>
                    <a:pt x="952500" y="2757038"/>
                    <a:pt x="952500" y="2801516"/>
                  </a:cubicBezTo>
                  <a:cubicBezTo>
                    <a:pt x="952500" y="2823798"/>
                    <a:pt x="947738" y="2845909"/>
                    <a:pt x="947738" y="2868191"/>
                  </a:cubicBezTo>
                  <a:cubicBezTo>
                    <a:pt x="947738" y="2902515"/>
                    <a:pt x="953308" y="2946904"/>
                    <a:pt x="957263" y="2982491"/>
                  </a:cubicBezTo>
                  <a:cubicBezTo>
                    <a:pt x="955675" y="3006304"/>
                    <a:pt x="953722" y="3030095"/>
                    <a:pt x="952500" y="3053929"/>
                  </a:cubicBezTo>
                  <a:cubicBezTo>
                    <a:pt x="950547" y="3092012"/>
                    <a:pt x="950275" y="3130180"/>
                    <a:pt x="947738" y="3168229"/>
                  </a:cubicBezTo>
                  <a:cubicBezTo>
                    <a:pt x="947096" y="3177864"/>
                    <a:pt x="948513" y="3188893"/>
                    <a:pt x="942975" y="3196804"/>
                  </a:cubicBezTo>
                  <a:cubicBezTo>
                    <a:pt x="936410" y="3206182"/>
                    <a:pt x="923925" y="3209504"/>
                    <a:pt x="914400" y="3215854"/>
                  </a:cubicBezTo>
                  <a:cubicBezTo>
                    <a:pt x="895636" y="3228363"/>
                    <a:pt x="898742" y="3228104"/>
                    <a:pt x="871538" y="3234904"/>
                  </a:cubicBezTo>
                  <a:cubicBezTo>
                    <a:pt x="865188" y="3236491"/>
                    <a:pt x="858757" y="3237785"/>
                    <a:pt x="852488" y="3239666"/>
                  </a:cubicBezTo>
                  <a:cubicBezTo>
                    <a:pt x="842871" y="3242551"/>
                    <a:pt x="833892" y="3248082"/>
                    <a:pt x="823913" y="3249191"/>
                  </a:cubicBezTo>
                  <a:cubicBezTo>
                    <a:pt x="794830" y="3252422"/>
                    <a:pt x="740178" y="3257591"/>
                    <a:pt x="704850" y="3263479"/>
                  </a:cubicBezTo>
                  <a:cubicBezTo>
                    <a:pt x="696866" y="3264810"/>
                    <a:pt x="688975" y="3266654"/>
                    <a:pt x="681038" y="3268241"/>
                  </a:cubicBezTo>
                  <a:lnTo>
                    <a:pt x="595313" y="3263479"/>
                  </a:lnTo>
                  <a:cubicBezTo>
                    <a:pt x="577820" y="3262273"/>
                    <a:pt x="560373" y="3260461"/>
                    <a:pt x="542925" y="3258716"/>
                  </a:cubicBezTo>
                  <a:cubicBezTo>
                    <a:pt x="528621" y="3257286"/>
                    <a:pt x="514416" y="3254751"/>
                    <a:pt x="500063" y="3253954"/>
                  </a:cubicBezTo>
                  <a:cubicBezTo>
                    <a:pt x="457237" y="3251575"/>
                    <a:pt x="414338" y="3250779"/>
                    <a:pt x="371475" y="3249191"/>
                  </a:cubicBezTo>
                  <a:cubicBezTo>
                    <a:pt x="337013" y="3237704"/>
                    <a:pt x="369958" y="3247435"/>
                    <a:pt x="300038" y="3239666"/>
                  </a:cubicBezTo>
                  <a:cubicBezTo>
                    <a:pt x="290441" y="3238600"/>
                    <a:pt x="280988" y="3236491"/>
                    <a:pt x="271463" y="3234904"/>
                  </a:cubicBezTo>
                  <a:cubicBezTo>
                    <a:pt x="261938" y="3231729"/>
                    <a:pt x="248457" y="3233733"/>
                    <a:pt x="242888" y="3225379"/>
                  </a:cubicBezTo>
                  <a:lnTo>
                    <a:pt x="223838" y="3196804"/>
                  </a:lnTo>
                  <a:cubicBezTo>
                    <a:pt x="222250" y="3176166"/>
                    <a:pt x="218362" y="3155577"/>
                    <a:pt x="219075" y="3134891"/>
                  </a:cubicBezTo>
                  <a:cubicBezTo>
                    <a:pt x="219957" y="3109309"/>
                    <a:pt x="228600" y="3058691"/>
                    <a:pt x="228600" y="3058691"/>
                  </a:cubicBezTo>
                  <a:cubicBezTo>
                    <a:pt x="227013" y="3014241"/>
                    <a:pt x="223838" y="2969819"/>
                    <a:pt x="223838" y="2925341"/>
                  </a:cubicBezTo>
                  <a:cubicBezTo>
                    <a:pt x="223838" y="2910966"/>
                    <a:pt x="226567" y="2896710"/>
                    <a:pt x="228600" y="2882479"/>
                  </a:cubicBezTo>
                  <a:cubicBezTo>
                    <a:pt x="230614" y="2868380"/>
                    <a:pt x="234661" y="2853475"/>
                    <a:pt x="238125" y="2839616"/>
                  </a:cubicBezTo>
                  <a:cubicBezTo>
                    <a:pt x="232118" y="2791557"/>
                    <a:pt x="237410" y="2813655"/>
                    <a:pt x="223838" y="2772941"/>
                  </a:cubicBezTo>
                  <a:lnTo>
                    <a:pt x="219075" y="2758654"/>
                  </a:lnTo>
                  <a:lnTo>
                    <a:pt x="214313" y="2744366"/>
                  </a:lnTo>
                  <a:cubicBezTo>
                    <a:pt x="215900" y="2733254"/>
                    <a:pt x="218059" y="2722208"/>
                    <a:pt x="219075" y="2711029"/>
                  </a:cubicBezTo>
                  <a:cubicBezTo>
                    <a:pt x="224541" y="2650908"/>
                    <a:pt x="222312" y="2639031"/>
                    <a:pt x="228600" y="2582441"/>
                  </a:cubicBezTo>
                  <a:cubicBezTo>
                    <a:pt x="232678" y="2545741"/>
                    <a:pt x="232215" y="2564366"/>
                    <a:pt x="238125" y="2534816"/>
                  </a:cubicBezTo>
                  <a:cubicBezTo>
                    <a:pt x="243471" y="2508084"/>
                    <a:pt x="244472" y="2491986"/>
                    <a:pt x="247650" y="2463379"/>
                  </a:cubicBezTo>
                  <a:cubicBezTo>
                    <a:pt x="236327" y="2429405"/>
                    <a:pt x="252383" y="2470479"/>
                    <a:pt x="228600" y="2434804"/>
                  </a:cubicBezTo>
                  <a:cubicBezTo>
                    <a:pt x="225815" y="2430627"/>
                    <a:pt x="226083" y="2425006"/>
                    <a:pt x="223838" y="2420516"/>
                  </a:cubicBezTo>
                  <a:cubicBezTo>
                    <a:pt x="221278" y="2415397"/>
                    <a:pt x="217488" y="2410991"/>
                    <a:pt x="214313" y="2406229"/>
                  </a:cubicBezTo>
                  <a:cubicBezTo>
                    <a:pt x="212725" y="2399879"/>
                    <a:pt x="210970" y="2393569"/>
                    <a:pt x="209550" y="2387179"/>
                  </a:cubicBezTo>
                  <a:cubicBezTo>
                    <a:pt x="207794" y="2379277"/>
                    <a:pt x="206918" y="2371176"/>
                    <a:pt x="204788" y="2363366"/>
                  </a:cubicBezTo>
                  <a:cubicBezTo>
                    <a:pt x="202146" y="2353680"/>
                    <a:pt x="200832" y="2343145"/>
                    <a:pt x="195263" y="2334791"/>
                  </a:cubicBezTo>
                  <a:cubicBezTo>
                    <a:pt x="184828" y="2319138"/>
                    <a:pt x="185904" y="2323468"/>
                    <a:pt x="180975" y="2306216"/>
                  </a:cubicBezTo>
                  <a:cubicBezTo>
                    <a:pt x="179177" y="2299922"/>
                    <a:pt x="177633" y="2293556"/>
                    <a:pt x="176213" y="2287166"/>
                  </a:cubicBezTo>
                  <a:cubicBezTo>
                    <a:pt x="172253" y="2269346"/>
                    <a:pt x="171033" y="2248649"/>
                    <a:pt x="157163" y="2234779"/>
                  </a:cubicBezTo>
                  <a:cubicBezTo>
                    <a:pt x="153115" y="2230732"/>
                    <a:pt x="148136" y="2227509"/>
                    <a:pt x="142875" y="2225254"/>
                  </a:cubicBezTo>
                  <a:cubicBezTo>
                    <a:pt x="136859" y="2222676"/>
                    <a:pt x="130175" y="2222079"/>
                    <a:pt x="123825" y="2220491"/>
                  </a:cubicBezTo>
                  <a:cubicBezTo>
                    <a:pt x="120650" y="2215729"/>
                    <a:pt x="116860" y="2211323"/>
                    <a:pt x="114300" y="2206204"/>
                  </a:cubicBezTo>
                  <a:cubicBezTo>
                    <a:pt x="112055" y="2201714"/>
                    <a:pt x="111976" y="2196304"/>
                    <a:pt x="109538" y="2191916"/>
                  </a:cubicBezTo>
                  <a:cubicBezTo>
                    <a:pt x="82242" y="2142781"/>
                    <a:pt x="96504" y="2181385"/>
                    <a:pt x="85725" y="2149054"/>
                  </a:cubicBezTo>
                  <a:cubicBezTo>
                    <a:pt x="87313" y="2123654"/>
                    <a:pt x="90488" y="2098304"/>
                    <a:pt x="90488" y="2072854"/>
                  </a:cubicBezTo>
                  <a:cubicBezTo>
                    <a:pt x="90488" y="2067834"/>
                    <a:pt x="88861" y="2062486"/>
                    <a:pt x="85725" y="2058566"/>
                  </a:cubicBezTo>
                  <a:cubicBezTo>
                    <a:pt x="82149" y="2054097"/>
                    <a:pt x="76200" y="2052216"/>
                    <a:pt x="71438" y="2049041"/>
                  </a:cubicBezTo>
                  <a:cubicBezTo>
                    <a:pt x="68263" y="2044279"/>
                    <a:pt x="65960" y="2038801"/>
                    <a:pt x="61913" y="2034754"/>
                  </a:cubicBezTo>
                  <a:cubicBezTo>
                    <a:pt x="57865" y="2030707"/>
                    <a:pt x="50659" y="2030083"/>
                    <a:pt x="47625" y="2025229"/>
                  </a:cubicBezTo>
                  <a:cubicBezTo>
                    <a:pt x="47620" y="2025221"/>
                    <a:pt x="35721" y="1989514"/>
                    <a:pt x="33338" y="1982366"/>
                  </a:cubicBezTo>
                  <a:cubicBezTo>
                    <a:pt x="31751" y="1977604"/>
                    <a:pt x="31360" y="1972256"/>
                    <a:pt x="28575" y="1968079"/>
                  </a:cubicBezTo>
                  <a:lnTo>
                    <a:pt x="9525" y="1939504"/>
                  </a:lnTo>
                  <a:cubicBezTo>
                    <a:pt x="5358" y="1922833"/>
                    <a:pt x="0" y="1904176"/>
                    <a:pt x="0" y="1887116"/>
                  </a:cubicBezTo>
                  <a:cubicBezTo>
                    <a:pt x="0" y="1866418"/>
                    <a:pt x="2196" y="1845742"/>
                    <a:pt x="4763" y="1825204"/>
                  </a:cubicBezTo>
                  <a:cubicBezTo>
                    <a:pt x="5386" y="1820223"/>
                    <a:pt x="8146" y="1815743"/>
                    <a:pt x="9525" y="1810916"/>
                  </a:cubicBezTo>
                  <a:cubicBezTo>
                    <a:pt x="23916" y="1760546"/>
                    <a:pt x="1185" y="1831177"/>
                    <a:pt x="23813" y="1763291"/>
                  </a:cubicBezTo>
                  <a:lnTo>
                    <a:pt x="33338" y="1734716"/>
                  </a:lnTo>
                  <a:lnTo>
                    <a:pt x="38100" y="1720429"/>
                  </a:lnTo>
                  <a:cubicBezTo>
                    <a:pt x="44129" y="1702342"/>
                    <a:pt x="47346" y="1685596"/>
                    <a:pt x="71438" y="1677566"/>
                  </a:cubicBezTo>
                  <a:lnTo>
                    <a:pt x="85725" y="1672804"/>
                  </a:lnTo>
                  <a:cubicBezTo>
                    <a:pt x="88900" y="1668041"/>
                    <a:pt x="90780" y="1662092"/>
                    <a:pt x="95250" y="1658516"/>
                  </a:cubicBezTo>
                  <a:cubicBezTo>
                    <a:pt x="99170" y="1655380"/>
                    <a:pt x="105048" y="1655999"/>
                    <a:pt x="109538" y="1653754"/>
                  </a:cubicBezTo>
                  <a:cubicBezTo>
                    <a:pt x="114657" y="1651194"/>
                    <a:pt x="118706" y="1646789"/>
                    <a:pt x="123825" y="1644229"/>
                  </a:cubicBezTo>
                  <a:cubicBezTo>
                    <a:pt x="128315" y="1641984"/>
                    <a:pt x="133623" y="1641711"/>
                    <a:pt x="138113" y="1639466"/>
                  </a:cubicBezTo>
                  <a:cubicBezTo>
                    <a:pt x="143232" y="1636906"/>
                    <a:pt x="147281" y="1632501"/>
                    <a:pt x="152400" y="1629941"/>
                  </a:cubicBezTo>
                  <a:cubicBezTo>
                    <a:pt x="167080" y="1622601"/>
                    <a:pt x="191662" y="1622057"/>
                    <a:pt x="204788" y="1620416"/>
                  </a:cubicBezTo>
                  <a:cubicBezTo>
                    <a:pt x="206375" y="1615654"/>
                    <a:pt x="207305" y="1610619"/>
                    <a:pt x="209550" y="1606129"/>
                  </a:cubicBezTo>
                  <a:cubicBezTo>
                    <a:pt x="215447" y="1594335"/>
                    <a:pt x="221116" y="1587759"/>
                    <a:pt x="233363" y="1582316"/>
                  </a:cubicBezTo>
                  <a:cubicBezTo>
                    <a:pt x="242538" y="1578238"/>
                    <a:pt x="261938" y="1572791"/>
                    <a:pt x="261938" y="1572791"/>
                  </a:cubicBezTo>
                  <a:cubicBezTo>
                    <a:pt x="263525" y="1568029"/>
                    <a:pt x="265321" y="1563331"/>
                    <a:pt x="266700" y="1558504"/>
                  </a:cubicBezTo>
                  <a:cubicBezTo>
                    <a:pt x="268498" y="1552210"/>
                    <a:pt x="268536" y="1545308"/>
                    <a:pt x="271463" y="1539454"/>
                  </a:cubicBezTo>
                  <a:cubicBezTo>
                    <a:pt x="279047" y="1524285"/>
                    <a:pt x="291362" y="1507789"/>
                    <a:pt x="304800" y="1496591"/>
                  </a:cubicBezTo>
                  <a:cubicBezTo>
                    <a:pt x="309197" y="1492927"/>
                    <a:pt x="314325" y="1490241"/>
                    <a:pt x="319088" y="1487066"/>
                  </a:cubicBezTo>
                  <a:cubicBezTo>
                    <a:pt x="353216" y="1435874"/>
                    <a:pt x="322662" y="1473768"/>
                    <a:pt x="352425" y="1448966"/>
                  </a:cubicBezTo>
                  <a:cubicBezTo>
                    <a:pt x="357599" y="1444654"/>
                    <a:pt x="361109" y="1438415"/>
                    <a:pt x="366713" y="1434679"/>
                  </a:cubicBezTo>
                  <a:cubicBezTo>
                    <a:pt x="370890" y="1431894"/>
                    <a:pt x="376510" y="1432161"/>
                    <a:pt x="381000" y="1429916"/>
                  </a:cubicBezTo>
                  <a:cubicBezTo>
                    <a:pt x="386120" y="1427356"/>
                    <a:pt x="390525" y="1423566"/>
                    <a:pt x="395288" y="1420391"/>
                  </a:cubicBezTo>
                  <a:cubicBezTo>
                    <a:pt x="398463" y="1415629"/>
                    <a:pt x="402488" y="1411334"/>
                    <a:pt x="404813" y="1406104"/>
                  </a:cubicBezTo>
                  <a:cubicBezTo>
                    <a:pt x="408891" y="1396929"/>
                    <a:pt x="411163" y="1387054"/>
                    <a:pt x="414338" y="1377529"/>
                  </a:cubicBezTo>
                  <a:cubicBezTo>
                    <a:pt x="415925" y="1372766"/>
                    <a:pt x="416315" y="1367418"/>
                    <a:pt x="419100" y="1363241"/>
                  </a:cubicBezTo>
                  <a:lnTo>
                    <a:pt x="428625" y="1348954"/>
                  </a:lnTo>
                  <a:cubicBezTo>
                    <a:pt x="426030" y="1341168"/>
                    <a:pt x="422114" y="1325239"/>
                    <a:pt x="414338" y="1320379"/>
                  </a:cubicBezTo>
                  <a:cubicBezTo>
                    <a:pt x="405824" y="1315058"/>
                    <a:pt x="395288" y="1314029"/>
                    <a:pt x="385763" y="1310854"/>
                  </a:cubicBezTo>
                  <a:lnTo>
                    <a:pt x="371475" y="1306091"/>
                  </a:lnTo>
                  <a:lnTo>
                    <a:pt x="357188" y="1301329"/>
                  </a:lnTo>
                  <a:cubicBezTo>
                    <a:pt x="352425" y="1298154"/>
                    <a:pt x="346476" y="1296274"/>
                    <a:pt x="342900" y="1291804"/>
                  </a:cubicBezTo>
                  <a:cubicBezTo>
                    <a:pt x="339764" y="1287884"/>
                    <a:pt x="340383" y="1282006"/>
                    <a:pt x="338138" y="1277516"/>
                  </a:cubicBezTo>
                  <a:cubicBezTo>
                    <a:pt x="330201" y="1261642"/>
                    <a:pt x="328612" y="1263228"/>
                    <a:pt x="314325" y="1253704"/>
                  </a:cubicBezTo>
                  <a:lnTo>
                    <a:pt x="285750" y="1210841"/>
                  </a:lnTo>
                  <a:lnTo>
                    <a:pt x="276225" y="1196554"/>
                  </a:lnTo>
                  <a:lnTo>
                    <a:pt x="266700" y="1182266"/>
                  </a:lnTo>
                  <a:lnTo>
                    <a:pt x="252413" y="1139404"/>
                  </a:lnTo>
                  <a:lnTo>
                    <a:pt x="247650" y="1125116"/>
                  </a:lnTo>
                  <a:cubicBezTo>
                    <a:pt x="246063" y="1109241"/>
                    <a:pt x="245144" y="1093285"/>
                    <a:pt x="242888" y="1077491"/>
                  </a:cubicBezTo>
                  <a:cubicBezTo>
                    <a:pt x="241394" y="1067031"/>
                    <a:pt x="236754" y="1054328"/>
                    <a:pt x="233363" y="1044154"/>
                  </a:cubicBezTo>
                  <a:cubicBezTo>
                    <a:pt x="234950" y="1026691"/>
                    <a:pt x="238125" y="1009301"/>
                    <a:pt x="238125" y="991766"/>
                  </a:cubicBezTo>
                  <a:cubicBezTo>
                    <a:pt x="238125" y="978967"/>
                    <a:pt x="233363" y="966465"/>
                    <a:pt x="233363" y="953666"/>
                  </a:cubicBezTo>
                  <a:cubicBezTo>
                    <a:pt x="233363" y="900939"/>
                    <a:pt x="236677" y="909972"/>
                    <a:pt x="242888" y="872704"/>
                  </a:cubicBezTo>
                  <a:cubicBezTo>
                    <a:pt x="251131" y="823244"/>
                    <a:pt x="242256" y="855545"/>
                    <a:pt x="257175" y="810791"/>
                  </a:cubicBezTo>
                  <a:lnTo>
                    <a:pt x="261938" y="796504"/>
                  </a:lnTo>
                  <a:cubicBezTo>
                    <a:pt x="258763" y="786979"/>
                    <a:pt x="257982" y="776283"/>
                    <a:pt x="252413" y="767929"/>
                  </a:cubicBezTo>
                  <a:cubicBezTo>
                    <a:pt x="240103" y="749464"/>
                    <a:pt x="244698" y="759071"/>
                    <a:pt x="238125" y="739354"/>
                  </a:cubicBezTo>
                  <a:cubicBezTo>
                    <a:pt x="234933" y="720197"/>
                    <a:pt x="237231" y="709884"/>
                    <a:pt x="223838" y="696491"/>
                  </a:cubicBezTo>
                  <a:cubicBezTo>
                    <a:pt x="219791" y="692444"/>
                    <a:pt x="214313" y="690141"/>
                    <a:pt x="209550" y="686966"/>
                  </a:cubicBezTo>
                  <a:cubicBezTo>
                    <a:pt x="207963" y="682204"/>
                    <a:pt x="207033" y="677169"/>
                    <a:pt x="204788" y="672679"/>
                  </a:cubicBezTo>
                  <a:cubicBezTo>
                    <a:pt x="202228" y="667559"/>
                    <a:pt x="196204" y="664037"/>
                    <a:pt x="195263" y="658391"/>
                  </a:cubicBezTo>
                  <a:cubicBezTo>
                    <a:pt x="193767" y="649414"/>
                    <a:pt x="206440" y="636035"/>
                    <a:pt x="209550" y="629816"/>
                  </a:cubicBezTo>
                  <a:cubicBezTo>
                    <a:pt x="217296" y="614324"/>
                    <a:pt x="210191" y="614889"/>
                    <a:pt x="223838" y="601241"/>
                  </a:cubicBezTo>
                  <a:cubicBezTo>
                    <a:pt x="227885" y="597194"/>
                    <a:pt x="233363" y="594891"/>
                    <a:pt x="238125" y="591716"/>
                  </a:cubicBezTo>
                  <a:cubicBezTo>
                    <a:pt x="239713" y="586954"/>
                    <a:pt x="239752" y="581349"/>
                    <a:pt x="242888" y="577429"/>
                  </a:cubicBezTo>
                  <a:cubicBezTo>
                    <a:pt x="246464" y="572960"/>
                    <a:pt x="252778" y="571568"/>
                    <a:pt x="257175" y="567904"/>
                  </a:cubicBezTo>
                  <a:cubicBezTo>
                    <a:pt x="262349" y="563592"/>
                    <a:pt x="266289" y="557928"/>
                    <a:pt x="271463" y="553616"/>
                  </a:cubicBezTo>
                  <a:cubicBezTo>
                    <a:pt x="288839" y="539135"/>
                    <a:pt x="284662" y="549573"/>
                    <a:pt x="300038" y="529804"/>
                  </a:cubicBezTo>
                  <a:cubicBezTo>
                    <a:pt x="307066" y="520768"/>
                    <a:pt x="312738" y="510754"/>
                    <a:pt x="319088" y="501229"/>
                  </a:cubicBezTo>
                  <a:lnTo>
                    <a:pt x="328613" y="486941"/>
                  </a:lnTo>
                  <a:cubicBezTo>
                    <a:pt x="331788" y="477416"/>
                    <a:pt x="337304" y="468372"/>
                    <a:pt x="338138" y="458366"/>
                  </a:cubicBezTo>
                  <a:cubicBezTo>
                    <a:pt x="339203" y="445586"/>
                    <a:pt x="337935" y="406385"/>
                    <a:pt x="347663" y="386929"/>
                  </a:cubicBezTo>
                  <a:cubicBezTo>
                    <a:pt x="350223" y="381809"/>
                    <a:pt x="354013" y="377404"/>
                    <a:pt x="357188" y="372641"/>
                  </a:cubicBezTo>
                  <a:lnTo>
                    <a:pt x="366713" y="344066"/>
                  </a:lnTo>
                  <a:cubicBezTo>
                    <a:pt x="368300" y="339304"/>
                    <a:pt x="368691" y="333956"/>
                    <a:pt x="371475" y="329779"/>
                  </a:cubicBezTo>
                  <a:lnTo>
                    <a:pt x="381000" y="315491"/>
                  </a:lnTo>
                  <a:cubicBezTo>
                    <a:pt x="382588" y="305966"/>
                    <a:pt x="383869" y="296385"/>
                    <a:pt x="385763" y="286916"/>
                  </a:cubicBezTo>
                  <a:cubicBezTo>
                    <a:pt x="387047" y="280498"/>
                    <a:pt x="390525" y="274411"/>
                    <a:pt x="390525" y="267866"/>
                  </a:cubicBezTo>
                  <a:cubicBezTo>
                    <a:pt x="390525" y="256641"/>
                    <a:pt x="387350" y="245641"/>
                    <a:pt x="385763" y="234529"/>
                  </a:cubicBezTo>
                  <a:cubicBezTo>
                    <a:pt x="387593" y="223550"/>
                    <a:pt x="389425" y="203392"/>
                    <a:pt x="395288" y="191666"/>
                  </a:cubicBezTo>
                  <a:cubicBezTo>
                    <a:pt x="397848" y="186547"/>
                    <a:pt x="401638" y="182141"/>
                    <a:pt x="404813" y="177379"/>
                  </a:cubicBezTo>
                  <a:lnTo>
                    <a:pt x="414338" y="148804"/>
                  </a:lnTo>
                  <a:lnTo>
                    <a:pt x="419100" y="134516"/>
                  </a:lnTo>
                  <a:cubicBezTo>
                    <a:pt x="412718" y="77077"/>
                    <a:pt x="410165" y="108640"/>
                    <a:pt x="419100" y="77366"/>
                  </a:cubicBezTo>
                  <a:cubicBezTo>
                    <a:pt x="422840" y="64275"/>
                    <a:pt x="422341" y="53695"/>
                    <a:pt x="433388" y="44029"/>
                  </a:cubicBezTo>
                  <a:cubicBezTo>
                    <a:pt x="456115" y="24143"/>
                    <a:pt x="463559" y="24447"/>
                    <a:pt x="490538" y="15454"/>
                  </a:cubicBezTo>
                  <a:lnTo>
                    <a:pt x="504825" y="10691"/>
                  </a:lnTo>
                  <a:lnTo>
                    <a:pt x="519113" y="5929"/>
                  </a:lnTo>
                  <a:cubicBezTo>
                    <a:pt x="523875" y="7516"/>
                    <a:pt x="528380" y="10691"/>
                    <a:pt x="533400" y="10691"/>
                  </a:cubicBezTo>
                  <a:cubicBezTo>
                    <a:pt x="562723" y="10691"/>
                    <a:pt x="532912" y="-13365"/>
                    <a:pt x="581025" y="10691"/>
                  </a:cubicBezTo>
                  <a:cubicBezTo>
                    <a:pt x="584200" y="12278"/>
                    <a:pt x="556419" y="372"/>
                    <a:pt x="561975" y="1166"/>
                  </a:cubicBezTo>
                  <a:close/>
                </a:path>
              </a:pathLst>
            </a:custGeom>
            <a:solidFill>
              <a:schemeClr val="bg1"/>
            </a:solidFill>
            <a:ln w="25400" cap="flat" cmpd="sng" algn="ctr">
              <a:noFill/>
              <a:prstDash val="solid"/>
              <a:round/>
              <a:headEnd type="none" w="med" len="med"/>
              <a:tailEnd type="none" w="med" len="med"/>
            </a:ln>
            <a:effectLst>
              <a:outerShdw blurRad="88900" dist="127000" dir="480000" algn="t" rotWithShape="0">
                <a:prstClr val="black">
                  <a:alpha val="21000"/>
                </a:prstClr>
              </a:outerShdw>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5" name="Picture 5"/>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476750" y="381000"/>
              <a:ext cx="3086100" cy="3448050"/>
            </a:xfrm>
            <a:prstGeom prst="rect">
              <a:avLst/>
            </a:prstGeom>
            <a:extLst>
              <a:ext uri="{53640926-AAD7-44D8-BBD7-CCE9431645EC}">
                <a14:shadowObscured xmlns:a14="http://schemas.microsoft.com/office/drawing/2010/main" val="1"/>
              </a:ext>
            </a:extLst>
          </p:spPr>
        </p:pic>
      </p:grpSp>
      <p:grpSp>
        <p:nvGrpSpPr>
          <p:cNvPr id="86" name="Group 85"/>
          <p:cNvGrpSpPr/>
          <p:nvPr/>
        </p:nvGrpSpPr>
        <p:grpSpPr>
          <a:xfrm flipH="1">
            <a:off x="5682881" y="1368874"/>
            <a:ext cx="3119495" cy="3448050"/>
            <a:chOff x="4476750" y="381000"/>
            <a:chExt cx="3119495" cy="3448050"/>
          </a:xfrm>
        </p:grpSpPr>
        <p:sp>
          <p:nvSpPr>
            <p:cNvPr id="87" name="Freeform 86"/>
            <p:cNvSpPr/>
            <p:nvPr/>
          </p:nvSpPr>
          <p:spPr bwMode="auto">
            <a:xfrm>
              <a:off x="5457827" y="413172"/>
              <a:ext cx="2138418" cy="3253954"/>
            </a:xfrm>
            <a:custGeom>
              <a:avLst/>
              <a:gdLst>
                <a:gd name="connsiteX0" fmla="*/ 561975 w 2138418"/>
                <a:gd name="connsiteY0" fmla="*/ 1166 h 3268241"/>
                <a:gd name="connsiteX1" fmla="*/ 614363 w 2138418"/>
                <a:gd name="connsiteY1" fmla="*/ 15454 h 3268241"/>
                <a:gd name="connsiteX2" fmla="*/ 642938 w 2138418"/>
                <a:gd name="connsiteY2" fmla="*/ 24979 h 3268241"/>
                <a:gd name="connsiteX3" fmla="*/ 657225 w 2138418"/>
                <a:gd name="connsiteY3" fmla="*/ 34504 h 3268241"/>
                <a:gd name="connsiteX4" fmla="*/ 666750 w 2138418"/>
                <a:gd name="connsiteY4" fmla="*/ 48791 h 3268241"/>
                <a:gd name="connsiteX5" fmla="*/ 681038 w 2138418"/>
                <a:gd name="connsiteY5" fmla="*/ 96416 h 3268241"/>
                <a:gd name="connsiteX6" fmla="*/ 690563 w 2138418"/>
                <a:gd name="connsiteY6" fmla="*/ 182141 h 3268241"/>
                <a:gd name="connsiteX7" fmla="*/ 700088 w 2138418"/>
                <a:gd name="connsiteY7" fmla="*/ 248816 h 3268241"/>
                <a:gd name="connsiteX8" fmla="*/ 704850 w 2138418"/>
                <a:gd name="connsiteY8" fmla="*/ 263104 h 3268241"/>
                <a:gd name="connsiteX9" fmla="*/ 719138 w 2138418"/>
                <a:gd name="connsiteY9" fmla="*/ 320254 h 3268241"/>
                <a:gd name="connsiteX10" fmla="*/ 723900 w 2138418"/>
                <a:gd name="connsiteY10" fmla="*/ 334541 h 3268241"/>
                <a:gd name="connsiteX11" fmla="*/ 733425 w 2138418"/>
                <a:gd name="connsiteY11" fmla="*/ 348829 h 3268241"/>
                <a:gd name="connsiteX12" fmla="*/ 742950 w 2138418"/>
                <a:gd name="connsiteY12" fmla="*/ 377404 h 3268241"/>
                <a:gd name="connsiteX13" fmla="*/ 752475 w 2138418"/>
                <a:gd name="connsiteY13" fmla="*/ 405979 h 3268241"/>
                <a:gd name="connsiteX14" fmla="*/ 757238 w 2138418"/>
                <a:gd name="connsiteY14" fmla="*/ 420266 h 3268241"/>
                <a:gd name="connsiteX15" fmla="*/ 766763 w 2138418"/>
                <a:gd name="connsiteY15" fmla="*/ 434554 h 3268241"/>
                <a:gd name="connsiteX16" fmla="*/ 795338 w 2138418"/>
                <a:gd name="connsiteY16" fmla="*/ 491704 h 3268241"/>
                <a:gd name="connsiteX17" fmla="*/ 804863 w 2138418"/>
                <a:gd name="connsiteY17" fmla="*/ 505991 h 3268241"/>
                <a:gd name="connsiteX18" fmla="*/ 819150 w 2138418"/>
                <a:gd name="connsiteY18" fmla="*/ 515516 h 3268241"/>
                <a:gd name="connsiteX19" fmla="*/ 838200 w 2138418"/>
                <a:gd name="connsiteY19" fmla="*/ 539329 h 3268241"/>
                <a:gd name="connsiteX20" fmla="*/ 847725 w 2138418"/>
                <a:gd name="connsiteY20" fmla="*/ 553616 h 3268241"/>
                <a:gd name="connsiteX21" fmla="*/ 890588 w 2138418"/>
                <a:gd name="connsiteY21" fmla="*/ 591716 h 3268241"/>
                <a:gd name="connsiteX22" fmla="*/ 900113 w 2138418"/>
                <a:gd name="connsiteY22" fmla="*/ 606004 h 3268241"/>
                <a:gd name="connsiteX23" fmla="*/ 914400 w 2138418"/>
                <a:gd name="connsiteY23" fmla="*/ 615529 h 3268241"/>
                <a:gd name="connsiteX24" fmla="*/ 909638 w 2138418"/>
                <a:gd name="connsiteY24" fmla="*/ 639341 h 3268241"/>
                <a:gd name="connsiteX25" fmla="*/ 895350 w 2138418"/>
                <a:gd name="connsiteY25" fmla="*/ 682204 h 3268241"/>
                <a:gd name="connsiteX26" fmla="*/ 885825 w 2138418"/>
                <a:gd name="connsiteY26" fmla="*/ 710779 h 3268241"/>
                <a:gd name="connsiteX27" fmla="*/ 876300 w 2138418"/>
                <a:gd name="connsiteY27" fmla="*/ 725066 h 3268241"/>
                <a:gd name="connsiteX28" fmla="*/ 857250 w 2138418"/>
                <a:gd name="connsiteY28" fmla="*/ 748879 h 3268241"/>
                <a:gd name="connsiteX29" fmla="*/ 852488 w 2138418"/>
                <a:gd name="connsiteY29" fmla="*/ 763166 h 3268241"/>
                <a:gd name="connsiteX30" fmla="*/ 838200 w 2138418"/>
                <a:gd name="connsiteY30" fmla="*/ 791741 h 3268241"/>
                <a:gd name="connsiteX31" fmla="*/ 852488 w 2138418"/>
                <a:gd name="connsiteY31" fmla="*/ 844129 h 3268241"/>
                <a:gd name="connsiteX32" fmla="*/ 885825 w 2138418"/>
                <a:gd name="connsiteY32" fmla="*/ 853654 h 3268241"/>
                <a:gd name="connsiteX33" fmla="*/ 914400 w 2138418"/>
                <a:gd name="connsiteY33" fmla="*/ 863179 h 3268241"/>
                <a:gd name="connsiteX34" fmla="*/ 957263 w 2138418"/>
                <a:gd name="connsiteY34" fmla="*/ 877466 h 3268241"/>
                <a:gd name="connsiteX35" fmla="*/ 985838 w 2138418"/>
                <a:gd name="connsiteY35" fmla="*/ 886991 h 3268241"/>
                <a:gd name="connsiteX36" fmla="*/ 1014413 w 2138418"/>
                <a:gd name="connsiteY36" fmla="*/ 891754 h 3268241"/>
                <a:gd name="connsiteX37" fmla="*/ 1047750 w 2138418"/>
                <a:gd name="connsiteY37" fmla="*/ 886991 h 3268241"/>
                <a:gd name="connsiteX38" fmla="*/ 1076325 w 2138418"/>
                <a:gd name="connsiteY38" fmla="*/ 891754 h 3268241"/>
                <a:gd name="connsiteX39" fmla="*/ 1114425 w 2138418"/>
                <a:gd name="connsiteY39" fmla="*/ 896516 h 3268241"/>
                <a:gd name="connsiteX40" fmla="*/ 1133475 w 2138418"/>
                <a:gd name="connsiteY40" fmla="*/ 901279 h 3268241"/>
                <a:gd name="connsiteX41" fmla="*/ 1166813 w 2138418"/>
                <a:gd name="connsiteY41" fmla="*/ 906041 h 3268241"/>
                <a:gd name="connsiteX42" fmla="*/ 1190625 w 2138418"/>
                <a:gd name="connsiteY42" fmla="*/ 934616 h 3268241"/>
                <a:gd name="connsiteX43" fmla="*/ 1204913 w 2138418"/>
                <a:gd name="connsiteY43" fmla="*/ 948904 h 3268241"/>
                <a:gd name="connsiteX44" fmla="*/ 1209675 w 2138418"/>
                <a:gd name="connsiteY44" fmla="*/ 963191 h 3268241"/>
                <a:gd name="connsiteX45" fmla="*/ 1190625 w 2138418"/>
                <a:gd name="connsiteY45" fmla="*/ 987004 h 3268241"/>
                <a:gd name="connsiteX46" fmla="*/ 1176338 w 2138418"/>
                <a:gd name="connsiteY46" fmla="*/ 1015579 h 3268241"/>
                <a:gd name="connsiteX47" fmla="*/ 1162050 w 2138418"/>
                <a:gd name="connsiteY47" fmla="*/ 1029866 h 3268241"/>
                <a:gd name="connsiteX48" fmla="*/ 1133475 w 2138418"/>
                <a:gd name="connsiteY48" fmla="*/ 1039391 h 3268241"/>
                <a:gd name="connsiteX49" fmla="*/ 1095375 w 2138418"/>
                <a:gd name="connsiteY49" fmla="*/ 1034629 h 3268241"/>
                <a:gd name="connsiteX50" fmla="*/ 1033463 w 2138418"/>
                <a:gd name="connsiteY50" fmla="*/ 1048916 h 3268241"/>
                <a:gd name="connsiteX51" fmla="*/ 1014413 w 2138418"/>
                <a:gd name="connsiteY51" fmla="*/ 1053679 h 3268241"/>
                <a:gd name="connsiteX52" fmla="*/ 976313 w 2138418"/>
                <a:gd name="connsiteY52" fmla="*/ 1048916 h 3268241"/>
                <a:gd name="connsiteX53" fmla="*/ 890588 w 2138418"/>
                <a:gd name="connsiteY53" fmla="*/ 1058441 h 3268241"/>
                <a:gd name="connsiteX54" fmla="*/ 857250 w 2138418"/>
                <a:gd name="connsiteY54" fmla="*/ 1082254 h 3268241"/>
                <a:gd name="connsiteX55" fmla="*/ 847725 w 2138418"/>
                <a:gd name="connsiteY55" fmla="*/ 1125116 h 3268241"/>
                <a:gd name="connsiteX56" fmla="*/ 833438 w 2138418"/>
                <a:gd name="connsiteY56" fmla="*/ 1134641 h 3268241"/>
                <a:gd name="connsiteX57" fmla="*/ 819150 w 2138418"/>
                <a:gd name="connsiteY57" fmla="*/ 1163216 h 3268241"/>
                <a:gd name="connsiteX58" fmla="*/ 814388 w 2138418"/>
                <a:gd name="connsiteY58" fmla="*/ 1177504 h 3268241"/>
                <a:gd name="connsiteX59" fmla="*/ 804863 w 2138418"/>
                <a:gd name="connsiteY59" fmla="*/ 1191791 h 3268241"/>
                <a:gd name="connsiteX60" fmla="*/ 800100 w 2138418"/>
                <a:gd name="connsiteY60" fmla="*/ 1206079 h 3268241"/>
                <a:gd name="connsiteX61" fmla="*/ 781050 w 2138418"/>
                <a:gd name="connsiteY61" fmla="*/ 1234654 h 3268241"/>
                <a:gd name="connsiteX62" fmla="*/ 762000 w 2138418"/>
                <a:gd name="connsiteY62" fmla="*/ 1263229 h 3268241"/>
                <a:gd name="connsiteX63" fmla="*/ 752475 w 2138418"/>
                <a:gd name="connsiteY63" fmla="*/ 1277516 h 3268241"/>
                <a:gd name="connsiteX64" fmla="*/ 738188 w 2138418"/>
                <a:gd name="connsiteY64" fmla="*/ 1287041 h 3268241"/>
                <a:gd name="connsiteX65" fmla="*/ 723900 w 2138418"/>
                <a:gd name="connsiteY65" fmla="*/ 1291804 h 3268241"/>
                <a:gd name="connsiteX66" fmla="*/ 695325 w 2138418"/>
                <a:gd name="connsiteY66" fmla="*/ 1310854 h 3268241"/>
                <a:gd name="connsiteX67" fmla="*/ 681038 w 2138418"/>
                <a:gd name="connsiteY67" fmla="*/ 1320379 h 3268241"/>
                <a:gd name="connsiteX68" fmla="*/ 671513 w 2138418"/>
                <a:gd name="connsiteY68" fmla="*/ 1348954 h 3268241"/>
                <a:gd name="connsiteX69" fmla="*/ 681038 w 2138418"/>
                <a:gd name="connsiteY69" fmla="*/ 1382291 h 3268241"/>
                <a:gd name="connsiteX70" fmla="*/ 690563 w 2138418"/>
                <a:gd name="connsiteY70" fmla="*/ 1396579 h 3268241"/>
                <a:gd name="connsiteX71" fmla="*/ 719138 w 2138418"/>
                <a:gd name="connsiteY71" fmla="*/ 1415629 h 3268241"/>
                <a:gd name="connsiteX72" fmla="*/ 733425 w 2138418"/>
                <a:gd name="connsiteY72" fmla="*/ 1425154 h 3268241"/>
                <a:gd name="connsiteX73" fmla="*/ 742950 w 2138418"/>
                <a:gd name="connsiteY73" fmla="*/ 1439441 h 3268241"/>
                <a:gd name="connsiteX74" fmla="*/ 762000 w 2138418"/>
                <a:gd name="connsiteY74" fmla="*/ 1453729 h 3268241"/>
                <a:gd name="connsiteX75" fmla="*/ 804863 w 2138418"/>
                <a:gd name="connsiteY75" fmla="*/ 1477541 h 3268241"/>
                <a:gd name="connsiteX76" fmla="*/ 833438 w 2138418"/>
                <a:gd name="connsiteY76" fmla="*/ 1496591 h 3268241"/>
                <a:gd name="connsiteX77" fmla="*/ 852488 w 2138418"/>
                <a:gd name="connsiteY77" fmla="*/ 1529929 h 3268241"/>
                <a:gd name="connsiteX78" fmla="*/ 862013 w 2138418"/>
                <a:gd name="connsiteY78" fmla="*/ 1544216 h 3268241"/>
                <a:gd name="connsiteX79" fmla="*/ 876300 w 2138418"/>
                <a:gd name="connsiteY79" fmla="*/ 1548979 h 3268241"/>
                <a:gd name="connsiteX80" fmla="*/ 914400 w 2138418"/>
                <a:gd name="connsiteY80" fmla="*/ 1553741 h 3268241"/>
                <a:gd name="connsiteX81" fmla="*/ 928688 w 2138418"/>
                <a:gd name="connsiteY81" fmla="*/ 1548979 h 3268241"/>
                <a:gd name="connsiteX82" fmla="*/ 942975 w 2138418"/>
                <a:gd name="connsiteY82" fmla="*/ 1553741 h 3268241"/>
                <a:gd name="connsiteX83" fmla="*/ 990600 w 2138418"/>
                <a:gd name="connsiteY83" fmla="*/ 1568029 h 3268241"/>
                <a:gd name="connsiteX84" fmla="*/ 1004888 w 2138418"/>
                <a:gd name="connsiteY84" fmla="*/ 1577554 h 3268241"/>
                <a:gd name="connsiteX85" fmla="*/ 1014413 w 2138418"/>
                <a:gd name="connsiteY85" fmla="*/ 1591841 h 3268241"/>
                <a:gd name="connsiteX86" fmla="*/ 1042988 w 2138418"/>
                <a:gd name="connsiteY86" fmla="*/ 1601366 h 3268241"/>
                <a:gd name="connsiteX87" fmla="*/ 1071563 w 2138418"/>
                <a:gd name="connsiteY87" fmla="*/ 1591841 h 3268241"/>
                <a:gd name="connsiteX88" fmla="*/ 1109663 w 2138418"/>
                <a:gd name="connsiteY88" fmla="*/ 1582316 h 3268241"/>
                <a:gd name="connsiteX89" fmla="*/ 1176338 w 2138418"/>
                <a:gd name="connsiteY89" fmla="*/ 1596604 h 3268241"/>
                <a:gd name="connsiteX90" fmla="*/ 1204913 w 2138418"/>
                <a:gd name="connsiteY90" fmla="*/ 1606129 h 3268241"/>
                <a:gd name="connsiteX91" fmla="*/ 1219200 w 2138418"/>
                <a:gd name="connsiteY91" fmla="*/ 1601366 h 3268241"/>
                <a:gd name="connsiteX92" fmla="*/ 1271588 w 2138418"/>
                <a:gd name="connsiteY92" fmla="*/ 1615654 h 3268241"/>
                <a:gd name="connsiteX93" fmla="*/ 1285875 w 2138418"/>
                <a:gd name="connsiteY93" fmla="*/ 1620416 h 3268241"/>
                <a:gd name="connsiteX94" fmla="*/ 1300163 w 2138418"/>
                <a:gd name="connsiteY94" fmla="*/ 1629941 h 3268241"/>
                <a:gd name="connsiteX95" fmla="*/ 1314450 w 2138418"/>
                <a:gd name="connsiteY95" fmla="*/ 1644229 h 3268241"/>
                <a:gd name="connsiteX96" fmla="*/ 1343025 w 2138418"/>
                <a:gd name="connsiteY96" fmla="*/ 1653754 h 3268241"/>
                <a:gd name="connsiteX97" fmla="*/ 1366838 w 2138418"/>
                <a:gd name="connsiteY97" fmla="*/ 1648991 h 3268241"/>
                <a:gd name="connsiteX98" fmla="*/ 1381125 w 2138418"/>
                <a:gd name="connsiteY98" fmla="*/ 1653754 h 3268241"/>
                <a:gd name="connsiteX99" fmla="*/ 1385888 w 2138418"/>
                <a:gd name="connsiteY99" fmla="*/ 1639466 h 3268241"/>
                <a:gd name="connsiteX100" fmla="*/ 1400175 w 2138418"/>
                <a:gd name="connsiteY100" fmla="*/ 1648991 h 3268241"/>
                <a:gd name="connsiteX101" fmla="*/ 1452563 w 2138418"/>
                <a:gd name="connsiteY101" fmla="*/ 1658516 h 3268241"/>
                <a:gd name="connsiteX102" fmla="*/ 1471613 w 2138418"/>
                <a:gd name="connsiteY102" fmla="*/ 1663279 h 3268241"/>
                <a:gd name="connsiteX103" fmla="*/ 1514475 w 2138418"/>
                <a:gd name="connsiteY103" fmla="*/ 1668041 h 3268241"/>
                <a:gd name="connsiteX104" fmla="*/ 1557338 w 2138418"/>
                <a:gd name="connsiteY104" fmla="*/ 1677566 h 3268241"/>
                <a:gd name="connsiteX105" fmla="*/ 1585913 w 2138418"/>
                <a:gd name="connsiteY105" fmla="*/ 1682329 h 3268241"/>
                <a:gd name="connsiteX106" fmla="*/ 1600200 w 2138418"/>
                <a:gd name="connsiteY106" fmla="*/ 1687091 h 3268241"/>
                <a:gd name="connsiteX107" fmla="*/ 1638300 w 2138418"/>
                <a:gd name="connsiteY107" fmla="*/ 1691854 h 3268241"/>
                <a:gd name="connsiteX108" fmla="*/ 1652588 w 2138418"/>
                <a:gd name="connsiteY108" fmla="*/ 1696616 h 3268241"/>
                <a:gd name="connsiteX109" fmla="*/ 1671638 w 2138418"/>
                <a:gd name="connsiteY109" fmla="*/ 1701379 h 3268241"/>
                <a:gd name="connsiteX110" fmla="*/ 1728788 w 2138418"/>
                <a:gd name="connsiteY110" fmla="*/ 1729954 h 3268241"/>
                <a:gd name="connsiteX111" fmla="*/ 1852613 w 2138418"/>
                <a:gd name="connsiteY111" fmla="*/ 1744241 h 3268241"/>
                <a:gd name="connsiteX112" fmla="*/ 1933575 w 2138418"/>
                <a:gd name="connsiteY112" fmla="*/ 1734716 h 3268241"/>
                <a:gd name="connsiteX113" fmla="*/ 2009775 w 2138418"/>
                <a:gd name="connsiteY113" fmla="*/ 1725191 h 3268241"/>
                <a:gd name="connsiteX114" fmla="*/ 2024063 w 2138418"/>
                <a:gd name="connsiteY114" fmla="*/ 1729954 h 3268241"/>
                <a:gd name="connsiteX115" fmla="*/ 2062163 w 2138418"/>
                <a:gd name="connsiteY115" fmla="*/ 1739479 h 3268241"/>
                <a:gd name="connsiteX116" fmla="*/ 2090738 w 2138418"/>
                <a:gd name="connsiteY116" fmla="*/ 1753766 h 3268241"/>
                <a:gd name="connsiteX117" fmla="*/ 2109788 w 2138418"/>
                <a:gd name="connsiteY117" fmla="*/ 1777579 h 3268241"/>
                <a:gd name="connsiteX118" fmla="*/ 2128838 w 2138418"/>
                <a:gd name="connsiteY118" fmla="*/ 1806154 h 3268241"/>
                <a:gd name="connsiteX119" fmla="*/ 2138363 w 2138418"/>
                <a:gd name="connsiteY119" fmla="*/ 1839491 h 3268241"/>
                <a:gd name="connsiteX120" fmla="*/ 2133600 w 2138418"/>
                <a:gd name="connsiteY120" fmla="*/ 1853779 h 3268241"/>
                <a:gd name="connsiteX121" fmla="*/ 2138363 w 2138418"/>
                <a:gd name="connsiteY121" fmla="*/ 1868066 h 3268241"/>
                <a:gd name="connsiteX122" fmla="*/ 2128838 w 2138418"/>
                <a:gd name="connsiteY122" fmla="*/ 1896641 h 3268241"/>
                <a:gd name="connsiteX123" fmla="*/ 2119313 w 2138418"/>
                <a:gd name="connsiteY123" fmla="*/ 1929979 h 3268241"/>
                <a:gd name="connsiteX124" fmla="*/ 2114550 w 2138418"/>
                <a:gd name="connsiteY124" fmla="*/ 1944266 h 3268241"/>
                <a:gd name="connsiteX125" fmla="*/ 2095500 w 2138418"/>
                <a:gd name="connsiteY125" fmla="*/ 1972841 h 3268241"/>
                <a:gd name="connsiteX126" fmla="*/ 2085975 w 2138418"/>
                <a:gd name="connsiteY126" fmla="*/ 1987129 h 3268241"/>
                <a:gd name="connsiteX127" fmla="*/ 2057400 w 2138418"/>
                <a:gd name="connsiteY127" fmla="*/ 1996654 h 3268241"/>
                <a:gd name="connsiteX128" fmla="*/ 2024063 w 2138418"/>
                <a:gd name="connsiteY128" fmla="*/ 2006179 h 3268241"/>
                <a:gd name="connsiteX129" fmla="*/ 1966913 w 2138418"/>
                <a:gd name="connsiteY129" fmla="*/ 2001416 h 3268241"/>
                <a:gd name="connsiteX130" fmla="*/ 1938338 w 2138418"/>
                <a:gd name="connsiteY130" fmla="*/ 1991891 h 3268241"/>
                <a:gd name="connsiteX131" fmla="*/ 1924050 w 2138418"/>
                <a:gd name="connsiteY131" fmla="*/ 1987129 h 3268241"/>
                <a:gd name="connsiteX132" fmla="*/ 1909763 w 2138418"/>
                <a:gd name="connsiteY132" fmla="*/ 1982366 h 3268241"/>
                <a:gd name="connsiteX133" fmla="*/ 1895475 w 2138418"/>
                <a:gd name="connsiteY133" fmla="*/ 1972841 h 3268241"/>
                <a:gd name="connsiteX134" fmla="*/ 1866900 w 2138418"/>
                <a:gd name="connsiteY134" fmla="*/ 1963316 h 3268241"/>
                <a:gd name="connsiteX135" fmla="*/ 1833563 w 2138418"/>
                <a:gd name="connsiteY135" fmla="*/ 1953791 h 3268241"/>
                <a:gd name="connsiteX136" fmla="*/ 1776413 w 2138418"/>
                <a:gd name="connsiteY136" fmla="*/ 1958554 h 3268241"/>
                <a:gd name="connsiteX137" fmla="*/ 1752600 w 2138418"/>
                <a:gd name="connsiteY137" fmla="*/ 1963316 h 3268241"/>
                <a:gd name="connsiteX138" fmla="*/ 1704975 w 2138418"/>
                <a:gd name="connsiteY138" fmla="*/ 1968079 h 3268241"/>
                <a:gd name="connsiteX139" fmla="*/ 1681163 w 2138418"/>
                <a:gd name="connsiteY139" fmla="*/ 1963316 h 3268241"/>
                <a:gd name="connsiteX140" fmla="*/ 1666875 w 2138418"/>
                <a:gd name="connsiteY140" fmla="*/ 1958554 h 3268241"/>
                <a:gd name="connsiteX141" fmla="*/ 1652588 w 2138418"/>
                <a:gd name="connsiteY141" fmla="*/ 1963316 h 3268241"/>
                <a:gd name="connsiteX142" fmla="*/ 1566863 w 2138418"/>
                <a:gd name="connsiteY142" fmla="*/ 1968079 h 3268241"/>
                <a:gd name="connsiteX143" fmla="*/ 1509713 w 2138418"/>
                <a:gd name="connsiteY143" fmla="*/ 1972841 h 3268241"/>
                <a:gd name="connsiteX144" fmla="*/ 1490663 w 2138418"/>
                <a:gd name="connsiteY144" fmla="*/ 1977604 h 3268241"/>
                <a:gd name="connsiteX145" fmla="*/ 1357313 w 2138418"/>
                <a:gd name="connsiteY145" fmla="*/ 1987129 h 3268241"/>
                <a:gd name="connsiteX146" fmla="*/ 1304925 w 2138418"/>
                <a:gd name="connsiteY146" fmla="*/ 1977604 h 3268241"/>
                <a:gd name="connsiteX147" fmla="*/ 1271588 w 2138418"/>
                <a:gd name="connsiteY147" fmla="*/ 1982366 h 3268241"/>
                <a:gd name="connsiteX148" fmla="*/ 1243013 w 2138418"/>
                <a:gd name="connsiteY148" fmla="*/ 1996654 h 3268241"/>
                <a:gd name="connsiteX149" fmla="*/ 1228725 w 2138418"/>
                <a:gd name="connsiteY149" fmla="*/ 2001416 h 3268241"/>
                <a:gd name="connsiteX150" fmla="*/ 1214438 w 2138418"/>
                <a:gd name="connsiteY150" fmla="*/ 2010941 h 3268241"/>
                <a:gd name="connsiteX151" fmla="*/ 1162050 w 2138418"/>
                <a:gd name="connsiteY151" fmla="*/ 2001416 h 3268241"/>
                <a:gd name="connsiteX152" fmla="*/ 1133475 w 2138418"/>
                <a:gd name="connsiteY152" fmla="*/ 1982366 h 3268241"/>
                <a:gd name="connsiteX153" fmla="*/ 1104900 w 2138418"/>
                <a:gd name="connsiteY153" fmla="*/ 1972841 h 3268241"/>
                <a:gd name="connsiteX154" fmla="*/ 1076325 w 2138418"/>
                <a:gd name="connsiteY154" fmla="*/ 1963316 h 3268241"/>
                <a:gd name="connsiteX155" fmla="*/ 1062038 w 2138418"/>
                <a:gd name="connsiteY155" fmla="*/ 1958554 h 3268241"/>
                <a:gd name="connsiteX156" fmla="*/ 1028700 w 2138418"/>
                <a:gd name="connsiteY156" fmla="*/ 1958554 h 3268241"/>
                <a:gd name="connsiteX157" fmla="*/ 1014413 w 2138418"/>
                <a:gd name="connsiteY157" fmla="*/ 1963316 h 3268241"/>
                <a:gd name="connsiteX158" fmla="*/ 995363 w 2138418"/>
                <a:gd name="connsiteY158" fmla="*/ 1968079 h 3268241"/>
                <a:gd name="connsiteX159" fmla="*/ 966788 w 2138418"/>
                <a:gd name="connsiteY159" fmla="*/ 1991891 h 3268241"/>
                <a:gd name="connsiteX160" fmla="*/ 933450 w 2138418"/>
                <a:gd name="connsiteY160" fmla="*/ 2001416 h 3268241"/>
                <a:gd name="connsiteX161" fmla="*/ 919163 w 2138418"/>
                <a:gd name="connsiteY161" fmla="*/ 2006179 h 3268241"/>
                <a:gd name="connsiteX162" fmla="*/ 914400 w 2138418"/>
                <a:gd name="connsiteY162" fmla="*/ 2020466 h 3268241"/>
                <a:gd name="connsiteX163" fmla="*/ 923925 w 2138418"/>
                <a:gd name="connsiteY163" fmla="*/ 2049041 h 3268241"/>
                <a:gd name="connsiteX164" fmla="*/ 919163 w 2138418"/>
                <a:gd name="connsiteY164" fmla="*/ 2101429 h 3268241"/>
                <a:gd name="connsiteX165" fmla="*/ 904875 w 2138418"/>
                <a:gd name="connsiteY165" fmla="*/ 2153816 h 3268241"/>
                <a:gd name="connsiteX166" fmla="*/ 900113 w 2138418"/>
                <a:gd name="connsiteY166" fmla="*/ 2177629 h 3268241"/>
                <a:gd name="connsiteX167" fmla="*/ 890588 w 2138418"/>
                <a:gd name="connsiteY167" fmla="*/ 2206204 h 3268241"/>
                <a:gd name="connsiteX168" fmla="*/ 885825 w 2138418"/>
                <a:gd name="connsiteY168" fmla="*/ 2220491 h 3268241"/>
                <a:gd name="connsiteX169" fmla="*/ 881063 w 2138418"/>
                <a:gd name="connsiteY169" fmla="*/ 2239541 h 3268241"/>
                <a:gd name="connsiteX170" fmla="*/ 871538 w 2138418"/>
                <a:gd name="connsiteY170" fmla="*/ 2268116 h 3268241"/>
                <a:gd name="connsiteX171" fmla="*/ 866775 w 2138418"/>
                <a:gd name="connsiteY171" fmla="*/ 2291929 h 3268241"/>
                <a:gd name="connsiteX172" fmla="*/ 862013 w 2138418"/>
                <a:gd name="connsiteY172" fmla="*/ 2306216 h 3268241"/>
                <a:gd name="connsiteX173" fmla="*/ 857250 w 2138418"/>
                <a:gd name="connsiteY173" fmla="*/ 2334791 h 3268241"/>
                <a:gd name="connsiteX174" fmla="*/ 866775 w 2138418"/>
                <a:gd name="connsiteY174" fmla="*/ 2382416 h 3268241"/>
                <a:gd name="connsiteX175" fmla="*/ 890588 w 2138418"/>
                <a:gd name="connsiteY175" fmla="*/ 2410991 h 3268241"/>
                <a:gd name="connsiteX176" fmla="*/ 900113 w 2138418"/>
                <a:gd name="connsiteY176" fmla="*/ 2425279 h 3268241"/>
                <a:gd name="connsiteX177" fmla="*/ 904875 w 2138418"/>
                <a:gd name="connsiteY177" fmla="*/ 2439566 h 3268241"/>
                <a:gd name="connsiteX178" fmla="*/ 914400 w 2138418"/>
                <a:gd name="connsiteY178" fmla="*/ 2453854 h 3268241"/>
                <a:gd name="connsiteX179" fmla="*/ 923925 w 2138418"/>
                <a:gd name="connsiteY179" fmla="*/ 2496716 h 3268241"/>
                <a:gd name="connsiteX180" fmla="*/ 928688 w 2138418"/>
                <a:gd name="connsiteY180" fmla="*/ 2511004 h 3268241"/>
                <a:gd name="connsiteX181" fmla="*/ 933450 w 2138418"/>
                <a:gd name="connsiteY181" fmla="*/ 2534816 h 3268241"/>
                <a:gd name="connsiteX182" fmla="*/ 938213 w 2138418"/>
                <a:gd name="connsiteY182" fmla="*/ 2611016 h 3268241"/>
                <a:gd name="connsiteX183" fmla="*/ 942975 w 2138418"/>
                <a:gd name="connsiteY183" fmla="*/ 2634829 h 3268241"/>
                <a:gd name="connsiteX184" fmla="*/ 947738 w 2138418"/>
                <a:gd name="connsiteY184" fmla="*/ 2668166 h 3268241"/>
                <a:gd name="connsiteX185" fmla="*/ 952500 w 2138418"/>
                <a:gd name="connsiteY185" fmla="*/ 2801516 h 3268241"/>
                <a:gd name="connsiteX186" fmla="*/ 947738 w 2138418"/>
                <a:gd name="connsiteY186" fmla="*/ 2868191 h 3268241"/>
                <a:gd name="connsiteX187" fmla="*/ 957263 w 2138418"/>
                <a:gd name="connsiteY187" fmla="*/ 2982491 h 3268241"/>
                <a:gd name="connsiteX188" fmla="*/ 952500 w 2138418"/>
                <a:gd name="connsiteY188" fmla="*/ 3053929 h 3268241"/>
                <a:gd name="connsiteX189" fmla="*/ 947738 w 2138418"/>
                <a:gd name="connsiteY189" fmla="*/ 3168229 h 3268241"/>
                <a:gd name="connsiteX190" fmla="*/ 942975 w 2138418"/>
                <a:gd name="connsiteY190" fmla="*/ 3196804 h 3268241"/>
                <a:gd name="connsiteX191" fmla="*/ 914400 w 2138418"/>
                <a:gd name="connsiteY191" fmla="*/ 3215854 h 3268241"/>
                <a:gd name="connsiteX192" fmla="*/ 871538 w 2138418"/>
                <a:gd name="connsiteY192" fmla="*/ 3234904 h 3268241"/>
                <a:gd name="connsiteX193" fmla="*/ 852488 w 2138418"/>
                <a:gd name="connsiteY193" fmla="*/ 3239666 h 3268241"/>
                <a:gd name="connsiteX194" fmla="*/ 823913 w 2138418"/>
                <a:gd name="connsiteY194" fmla="*/ 3249191 h 3268241"/>
                <a:gd name="connsiteX195" fmla="*/ 704850 w 2138418"/>
                <a:gd name="connsiteY195" fmla="*/ 3263479 h 3268241"/>
                <a:gd name="connsiteX196" fmla="*/ 681038 w 2138418"/>
                <a:gd name="connsiteY196" fmla="*/ 3268241 h 3268241"/>
                <a:gd name="connsiteX197" fmla="*/ 595313 w 2138418"/>
                <a:gd name="connsiteY197" fmla="*/ 3263479 h 3268241"/>
                <a:gd name="connsiteX198" fmla="*/ 542925 w 2138418"/>
                <a:gd name="connsiteY198" fmla="*/ 3258716 h 3268241"/>
                <a:gd name="connsiteX199" fmla="*/ 500063 w 2138418"/>
                <a:gd name="connsiteY199" fmla="*/ 3253954 h 3268241"/>
                <a:gd name="connsiteX200" fmla="*/ 371475 w 2138418"/>
                <a:gd name="connsiteY200" fmla="*/ 3249191 h 3268241"/>
                <a:gd name="connsiteX201" fmla="*/ 300038 w 2138418"/>
                <a:gd name="connsiteY201" fmla="*/ 3239666 h 3268241"/>
                <a:gd name="connsiteX202" fmla="*/ 271463 w 2138418"/>
                <a:gd name="connsiteY202" fmla="*/ 3234904 h 3268241"/>
                <a:gd name="connsiteX203" fmla="*/ 242888 w 2138418"/>
                <a:gd name="connsiteY203" fmla="*/ 3225379 h 3268241"/>
                <a:gd name="connsiteX204" fmla="*/ 223838 w 2138418"/>
                <a:gd name="connsiteY204" fmla="*/ 3196804 h 3268241"/>
                <a:gd name="connsiteX205" fmla="*/ 219075 w 2138418"/>
                <a:gd name="connsiteY205" fmla="*/ 3134891 h 3268241"/>
                <a:gd name="connsiteX206" fmla="*/ 228600 w 2138418"/>
                <a:gd name="connsiteY206" fmla="*/ 3058691 h 3268241"/>
                <a:gd name="connsiteX207" fmla="*/ 223838 w 2138418"/>
                <a:gd name="connsiteY207" fmla="*/ 2925341 h 3268241"/>
                <a:gd name="connsiteX208" fmla="*/ 228600 w 2138418"/>
                <a:gd name="connsiteY208" fmla="*/ 2882479 h 3268241"/>
                <a:gd name="connsiteX209" fmla="*/ 238125 w 2138418"/>
                <a:gd name="connsiteY209" fmla="*/ 2839616 h 3268241"/>
                <a:gd name="connsiteX210" fmla="*/ 223838 w 2138418"/>
                <a:gd name="connsiteY210" fmla="*/ 2772941 h 3268241"/>
                <a:gd name="connsiteX211" fmla="*/ 219075 w 2138418"/>
                <a:gd name="connsiteY211" fmla="*/ 2758654 h 3268241"/>
                <a:gd name="connsiteX212" fmla="*/ 214313 w 2138418"/>
                <a:gd name="connsiteY212" fmla="*/ 2744366 h 3268241"/>
                <a:gd name="connsiteX213" fmla="*/ 219075 w 2138418"/>
                <a:gd name="connsiteY213" fmla="*/ 2711029 h 3268241"/>
                <a:gd name="connsiteX214" fmla="*/ 228600 w 2138418"/>
                <a:gd name="connsiteY214" fmla="*/ 2582441 h 3268241"/>
                <a:gd name="connsiteX215" fmla="*/ 238125 w 2138418"/>
                <a:gd name="connsiteY215" fmla="*/ 2534816 h 3268241"/>
                <a:gd name="connsiteX216" fmla="*/ 247650 w 2138418"/>
                <a:gd name="connsiteY216" fmla="*/ 2463379 h 3268241"/>
                <a:gd name="connsiteX217" fmla="*/ 228600 w 2138418"/>
                <a:gd name="connsiteY217" fmla="*/ 2434804 h 3268241"/>
                <a:gd name="connsiteX218" fmla="*/ 223838 w 2138418"/>
                <a:gd name="connsiteY218" fmla="*/ 2420516 h 3268241"/>
                <a:gd name="connsiteX219" fmla="*/ 214313 w 2138418"/>
                <a:gd name="connsiteY219" fmla="*/ 2406229 h 3268241"/>
                <a:gd name="connsiteX220" fmla="*/ 209550 w 2138418"/>
                <a:gd name="connsiteY220" fmla="*/ 2387179 h 3268241"/>
                <a:gd name="connsiteX221" fmla="*/ 204788 w 2138418"/>
                <a:gd name="connsiteY221" fmla="*/ 2363366 h 3268241"/>
                <a:gd name="connsiteX222" fmla="*/ 195263 w 2138418"/>
                <a:gd name="connsiteY222" fmla="*/ 2334791 h 3268241"/>
                <a:gd name="connsiteX223" fmla="*/ 180975 w 2138418"/>
                <a:gd name="connsiteY223" fmla="*/ 2306216 h 3268241"/>
                <a:gd name="connsiteX224" fmla="*/ 176213 w 2138418"/>
                <a:gd name="connsiteY224" fmla="*/ 2287166 h 3268241"/>
                <a:gd name="connsiteX225" fmla="*/ 157163 w 2138418"/>
                <a:gd name="connsiteY225" fmla="*/ 2234779 h 3268241"/>
                <a:gd name="connsiteX226" fmla="*/ 142875 w 2138418"/>
                <a:gd name="connsiteY226" fmla="*/ 2225254 h 3268241"/>
                <a:gd name="connsiteX227" fmla="*/ 123825 w 2138418"/>
                <a:gd name="connsiteY227" fmla="*/ 2220491 h 3268241"/>
                <a:gd name="connsiteX228" fmla="*/ 114300 w 2138418"/>
                <a:gd name="connsiteY228" fmla="*/ 2206204 h 3268241"/>
                <a:gd name="connsiteX229" fmla="*/ 109538 w 2138418"/>
                <a:gd name="connsiteY229" fmla="*/ 2191916 h 3268241"/>
                <a:gd name="connsiteX230" fmla="*/ 85725 w 2138418"/>
                <a:gd name="connsiteY230" fmla="*/ 2149054 h 3268241"/>
                <a:gd name="connsiteX231" fmla="*/ 90488 w 2138418"/>
                <a:gd name="connsiteY231" fmla="*/ 2072854 h 3268241"/>
                <a:gd name="connsiteX232" fmla="*/ 85725 w 2138418"/>
                <a:gd name="connsiteY232" fmla="*/ 2058566 h 3268241"/>
                <a:gd name="connsiteX233" fmla="*/ 71438 w 2138418"/>
                <a:gd name="connsiteY233" fmla="*/ 2049041 h 3268241"/>
                <a:gd name="connsiteX234" fmla="*/ 61913 w 2138418"/>
                <a:gd name="connsiteY234" fmla="*/ 2034754 h 3268241"/>
                <a:gd name="connsiteX235" fmla="*/ 47625 w 2138418"/>
                <a:gd name="connsiteY235" fmla="*/ 2025229 h 3268241"/>
                <a:gd name="connsiteX236" fmla="*/ 33338 w 2138418"/>
                <a:gd name="connsiteY236" fmla="*/ 1982366 h 3268241"/>
                <a:gd name="connsiteX237" fmla="*/ 28575 w 2138418"/>
                <a:gd name="connsiteY237" fmla="*/ 1968079 h 3268241"/>
                <a:gd name="connsiteX238" fmla="*/ 9525 w 2138418"/>
                <a:gd name="connsiteY238" fmla="*/ 1939504 h 3268241"/>
                <a:gd name="connsiteX239" fmla="*/ 0 w 2138418"/>
                <a:gd name="connsiteY239" fmla="*/ 1887116 h 3268241"/>
                <a:gd name="connsiteX240" fmla="*/ 4763 w 2138418"/>
                <a:gd name="connsiteY240" fmla="*/ 1825204 h 3268241"/>
                <a:gd name="connsiteX241" fmla="*/ 9525 w 2138418"/>
                <a:gd name="connsiteY241" fmla="*/ 1810916 h 3268241"/>
                <a:gd name="connsiteX242" fmla="*/ 23813 w 2138418"/>
                <a:gd name="connsiteY242" fmla="*/ 1763291 h 3268241"/>
                <a:gd name="connsiteX243" fmla="*/ 33338 w 2138418"/>
                <a:gd name="connsiteY243" fmla="*/ 1734716 h 3268241"/>
                <a:gd name="connsiteX244" fmla="*/ 38100 w 2138418"/>
                <a:gd name="connsiteY244" fmla="*/ 1720429 h 3268241"/>
                <a:gd name="connsiteX245" fmla="*/ 71438 w 2138418"/>
                <a:gd name="connsiteY245" fmla="*/ 1677566 h 3268241"/>
                <a:gd name="connsiteX246" fmla="*/ 85725 w 2138418"/>
                <a:gd name="connsiteY246" fmla="*/ 1672804 h 3268241"/>
                <a:gd name="connsiteX247" fmla="*/ 95250 w 2138418"/>
                <a:gd name="connsiteY247" fmla="*/ 1658516 h 3268241"/>
                <a:gd name="connsiteX248" fmla="*/ 109538 w 2138418"/>
                <a:gd name="connsiteY248" fmla="*/ 1653754 h 3268241"/>
                <a:gd name="connsiteX249" fmla="*/ 123825 w 2138418"/>
                <a:gd name="connsiteY249" fmla="*/ 1644229 h 3268241"/>
                <a:gd name="connsiteX250" fmla="*/ 138113 w 2138418"/>
                <a:gd name="connsiteY250" fmla="*/ 1639466 h 3268241"/>
                <a:gd name="connsiteX251" fmla="*/ 152400 w 2138418"/>
                <a:gd name="connsiteY251" fmla="*/ 1629941 h 3268241"/>
                <a:gd name="connsiteX252" fmla="*/ 204788 w 2138418"/>
                <a:gd name="connsiteY252" fmla="*/ 1620416 h 3268241"/>
                <a:gd name="connsiteX253" fmla="*/ 209550 w 2138418"/>
                <a:gd name="connsiteY253" fmla="*/ 1606129 h 3268241"/>
                <a:gd name="connsiteX254" fmla="*/ 233363 w 2138418"/>
                <a:gd name="connsiteY254" fmla="*/ 1582316 h 3268241"/>
                <a:gd name="connsiteX255" fmla="*/ 261938 w 2138418"/>
                <a:gd name="connsiteY255" fmla="*/ 1572791 h 3268241"/>
                <a:gd name="connsiteX256" fmla="*/ 266700 w 2138418"/>
                <a:gd name="connsiteY256" fmla="*/ 1558504 h 3268241"/>
                <a:gd name="connsiteX257" fmla="*/ 271463 w 2138418"/>
                <a:gd name="connsiteY257" fmla="*/ 1539454 h 3268241"/>
                <a:gd name="connsiteX258" fmla="*/ 304800 w 2138418"/>
                <a:gd name="connsiteY258" fmla="*/ 1496591 h 3268241"/>
                <a:gd name="connsiteX259" fmla="*/ 319088 w 2138418"/>
                <a:gd name="connsiteY259" fmla="*/ 1487066 h 3268241"/>
                <a:gd name="connsiteX260" fmla="*/ 352425 w 2138418"/>
                <a:gd name="connsiteY260" fmla="*/ 1448966 h 3268241"/>
                <a:gd name="connsiteX261" fmla="*/ 366713 w 2138418"/>
                <a:gd name="connsiteY261" fmla="*/ 1434679 h 3268241"/>
                <a:gd name="connsiteX262" fmla="*/ 381000 w 2138418"/>
                <a:gd name="connsiteY262" fmla="*/ 1429916 h 3268241"/>
                <a:gd name="connsiteX263" fmla="*/ 395288 w 2138418"/>
                <a:gd name="connsiteY263" fmla="*/ 1420391 h 3268241"/>
                <a:gd name="connsiteX264" fmla="*/ 404813 w 2138418"/>
                <a:gd name="connsiteY264" fmla="*/ 1406104 h 3268241"/>
                <a:gd name="connsiteX265" fmla="*/ 414338 w 2138418"/>
                <a:gd name="connsiteY265" fmla="*/ 1377529 h 3268241"/>
                <a:gd name="connsiteX266" fmla="*/ 419100 w 2138418"/>
                <a:gd name="connsiteY266" fmla="*/ 1363241 h 3268241"/>
                <a:gd name="connsiteX267" fmla="*/ 428625 w 2138418"/>
                <a:gd name="connsiteY267" fmla="*/ 1348954 h 3268241"/>
                <a:gd name="connsiteX268" fmla="*/ 414338 w 2138418"/>
                <a:gd name="connsiteY268" fmla="*/ 1320379 h 3268241"/>
                <a:gd name="connsiteX269" fmla="*/ 385763 w 2138418"/>
                <a:gd name="connsiteY269" fmla="*/ 1310854 h 3268241"/>
                <a:gd name="connsiteX270" fmla="*/ 371475 w 2138418"/>
                <a:gd name="connsiteY270" fmla="*/ 1306091 h 3268241"/>
                <a:gd name="connsiteX271" fmla="*/ 357188 w 2138418"/>
                <a:gd name="connsiteY271" fmla="*/ 1301329 h 3268241"/>
                <a:gd name="connsiteX272" fmla="*/ 342900 w 2138418"/>
                <a:gd name="connsiteY272" fmla="*/ 1291804 h 3268241"/>
                <a:gd name="connsiteX273" fmla="*/ 338138 w 2138418"/>
                <a:gd name="connsiteY273" fmla="*/ 1277516 h 3268241"/>
                <a:gd name="connsiteX274" fmla="*/ 314325 w 2138418"/>
                <a:gd name="connsiteY274" fmla="*/ 1253704 h 3268241"/>
                <a:gd name="connsiteX275" fmla="*/ 285750 w 2138418"/>
                <a:gd name="connsiteY275" fmla="*/ 1210841 h 3268241"/>
                <a:gd name="connsiteX276" fmla="*/ 276225 w 2138418"/>
                <a:gd name="connsiteY276" fmla="*/ 1196554 h 3268241"/>
                <a:gd name="connsiteX277" fmla="*/ 266700 w 2138418"/>
                <a:gd name="connsiteY277" fmla="*/ 1182266 h 3268241"/>
                <a:gd name="connsiteX278" fmla="*/ 252413 w 2138418"/>
                <a:gd name="connsiteY278" fmla="*/ 1139404 h 3268241"/>
                <a:gd name="connsiteX279" fmla="*/ 247650 w 2138418"/>
                <a:gd name="connsiteY279" fmla="*/ 1125116 h 3268241"/>
                <a:gd name="connsiteX280" fmla="*/ 242888 w 2138418"/>
                <a:gd name="connsiteY280" fmla="*/ 1077491 h 3268241"/>
                <a:gd name="connsiteX281" fmla="*/ 233363 w 2138418"/>
                <a:gd name="connsiteY281" fmla="*/ 1044154 h 3268241"/>
                <a:gd name="connsiteX282" fmla="*/ 238125 w 2138418"/>
                <a:gd name="connsiteY282" fmla="*/ 991766 h 3268241"/>
                <a:gd name="connsiteX283" fmla="*/ 233363 w 2138418"/>
                <a:gd name="connsiteY283" fmla="*/ 953666 h 3268241"/>
                <a:gd name="connsiteX284" fmla="*/ 242888 w 2138418"/>
                <a:gd name="connsiteY284" fmla="*/ 872704 h 3268241"/>
                <a:gd name="connsiteX285" fmla="*/ 257175 w 2138418"/>
                <a:gd name="connsiteY285" fmla="*/ 810791 h 3268241"/>
                <a:gd name="connsiteX286" fmla="*/ 261938 w 2138418"/>
                <a:gd name="connsiteY286" fmla="*/ 796504 h 3268241"/>
                <a:gd name="connsiteX287" fmla="*/ 252413 w 2138418"/>
                <a:gd name="connsiteY287" fmla="*/ 767929 h 3268241"/>
                <a:gd name="connsiteX288" fmla="*/ 238125 w 2138418"/>
                <a:gd name="connsiteY288" fmla="*/ 739354 h 3268241"/>
                <a:gd name="connsiteX289" fmla="*/ 223838 w 2138418"/>
                <a:gd name="connsiteY289" fmla="*/ 696491 h 3268241"/>
                <a:gd name="connsiteX290" fmla="*/ 209550 w 2138418"/>
                <a:gd name="connsiteY290" fmla="*/ 686966 h 3268241"/>
                <a:gd name="connsiteX291" fmla="*/ 204788 w 2138418"/>
                <a:gd name="connsiteY291" fmla="*/ 672679 h 3268241"/>
                <a:gd name="connsiteX292" fmla="*/ 195263 w 2138418"/>
                <a:gd name="connsiteY292" fmla="*/ 658391 h 3268241"/>
                <a:gd name="connsiteX293" fmla="*/ 209550 w 2138418"/>
                <a:gd name="connsiteY293" fmla="*/ 629816 h 3268241"/>
                <a:gd name="connsiteX294" fmla="*/ 223838 w 2138418"/>
                <a:gd name="connsiteY294" fmla="*/ 601241 h 3268241"/>
                <a:gd name="connsiteX295" fmla="*/ 238125 w 2138418"/>
                <a:gd name="connsiteY295" fmla="*/ 591716 h 3268241"/>
                <a:gd name="connsiteX296" fmla="*/ 242888 w 2138418"/>
                <a:gd name="connsiteY296" fmla="*/ 577429 h 3268241"/>
                <a:gd name="connsiteX297" fmla="*/ 257175 w 2138418"/>
                <a:gd name="connsiteY297" fmla="*/ 567904 h 3268241"/>
                <a:gd name="connsiteX298" fmla="*/ 271463 w 2138418"/>
                <a:gd name="connsiteY298" fmla="*/ 553616 h 3268241"/>
                <a:gd name="connsiteX299" fmla="*/ 300038 w 2138418"/>
                <a:gd name="connsiteY299" fmla="*/ 529804 h 3268241"/>
                <a:gd name="connsiteX300" fmla="*/ 319088 w 2138418"/>
                <a:gd name="connsiteY300" fmla="*/ 501229 h 3268241"/>
                <a:gd name="connsiteX301" fmla="*/ 328613 w 2138418"/>
                <a:gd name="connsiteY301" fmla="*/ 486941 h 3268241"/>
                <a:gd name="connsiteX302" fmla="*/ 338138 w 2138418"/>
                <a:gd name="connsiteY302" fmla="*/ 458366 h 3268241"/>
                <a:gd name="connsiteX303" fmla="*/ 347663 w 2138418"/>
                <a:gd name="connsiteY303" fmla="*/ 386929 h 3268241"/>
                <a:gd name="connsiteX304" fmla="*/ 357188 w 2138418"/>
                <a:gd name="connsiteY304" fmla="*/ 372641 h 3268241"/>
                <a:gd name="connsiteX305" fmla="*/ 366713 w 2138418"/>
                <a:gd name="connsiteY305" fmla="*/ 344066 h 3268241"/>
                <a:gd name="connsiteX306" fmla="*/ 371475 w 2138418"/>
                <a:gd name="connsiteY306" fmla="*/ 329779 h 3268241"/>
                <a:gd name="connsiteX307" fmla="*/ 381000 w 2138418"/>
                <a:gd name="connsiteY307" fmla="*/ 315491 h 3268241"/>
                <a:gd name="connsiteX308" fmla="*/ 385763 w 2138418"/>
                <a:gd name="connsiteY308" fmla="*/ 286916 h 3268241"/>
                <a:gd name="connsiteX309" fmla="*/ 390525 w 2138418"/>
                <a:gd name="connsiteY309" fmla="*/ 267866 h 3268241"/>
                <a:gd name="connsiteX310" fmla="*/ 385763 w 2138418"/>
                <a:gd name="connsiteY310" fmla="*/ 234529 h 3268241"/>
                <a:gd name="connsiteX311" fmla="*/ 395288 w 2138418"/>
                <a:gd name="connsiteY311" fmla="*/ 191666 h 3268241"/>
                <a:gd name="connsiteX312" fmla="*/ 404813 w 2138418"/>
                <a:gd name="connsiteY312" fmla="*/ 177379 h 3268241"/>
                <a:gd name="connsiteX313" fmla="*/ 414338 w 2138418"/>
                <a:gd name="connsiteY313" fmla="*/ 148804 h 3268241"/>
                <a:gd name="connsiteX314" fmla="*/ 419100 w 2138418"/>
                <a:gd name="connsiteY314" fmla="*/ 134516 h 3268241"/>
                <a:gd name="connsiteX315" fmla="*/ 419100 w 2138418"/>
                <a:gd name="connsiteY315" fmla="*/ 77366 h 3268241"/>
                <a:gd name="connsiteX316" fmla="*/ 433388 w 2138418"/>
                <a:gd name="connsiteY316" fmla="*/ 44029 h 3268241"/>
                <a:gd name="connsiteX317" fmla="*/ 490538 w 2138418"/>
                <a:gd name="connsiteY317" fmla="*/ 15454 h 3268241"/>
                <a:gd name="connsiteX318" fmla="*/ 504825 w 2138418"/>
                <a:gd name="connsiteY318" fmla="*/ 10691 h 3268241"/>
                <a:gd name="connsiteX319" fmla="*/ 519113 w 2138418"/>
                <a:gd name="connsiteY319" fmla="*/ 5929 h 3268241"/>
                <a:gd name="connsiteX320" fmla="*/ 533400 w 2138418"/>
                <a:gd name="connsiteY320" fmla="*/ 10691 h 3268241"/>
                <a:gd name="connsiteX321" fmla="*/ 581025 w 2138418"/>
                <a:gd name="connsiteY321" fmla="*/ 10691 h 3268241"/>
                <a:gd name="connsiteX322" fmla="*/ 561975 w 2138418"/>
                <a:gd name="connsiteY322" fmla="*/ 1166 h 3268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Lst>
              <a:rect l="l" t="t" r="r" b="b"/>
              <a:pathLst>
                <a:path w="2138418" h="3268241">
                  <a:moveTo>
                    <a:pt x="561975" y="1166"/>
                  </a:moveTo>
                  <a:cubicBezTo>
                    <a:pt x="567531" y="1960"/>
                    <a:pt x="578106" y="3369"/>
                    <a:pt x="614363" y="15454"/>
                  </a:cubicBezTo>
                  <a:cubicBezTo>
                    <a:pt x="614367" y="15455"/>
                    <a:pt x="642935" y="24977"/>
                    <a:pt x="642938" y="24979"/>
                  </a:cubicBezTo>
                  <a:lnTo>
                    <a:pt x="657225" y="34504"/>
                  </a:lnTo>
                  <a:cubicBezTo>
                    <a:pt x="660400" y="39266"/>
                    <a:pt x="664425" y="43561"/>
                    <a:pt x="666750" y="48791"/>
                  </a:cubicBezTo>
                  <a:cubicBezTo>
                    <a:pt x="673374" y="63696"/>
                    <a:pt x="677080" y="80586"/>
                    <a:pt x="681038" y="96416"/>
                  </a:cubicBezTo>
                  <a:cubicBezTo>
                    <a:pt x="689733" y="200769"/>
                    <a:pt x="681075" y="115727"/>
                    <a:pt x="690563" y="182141"/>
                  </a:cubicBezTo>
                  <a:cubicBezTo>
                    <a:pt x="693450" y="202347"/>
                    <a:pt x="695539" y="228346"/>
                    <a:pt x="700088" y="248816"/>
                  </a:cubicBezTo>
                  <a:cubicBezTo>
                    <a:pt x="701177" y="253717"/>
                    <a:pt x="703761" y="258203"/>
                    <a:pt x="704850" y="263104"/>
                  </a:cubicBezTo>
                  <a:cubicBezTo>
                    <a:pt x="717675" y="320818"/>
                    <a:pt x="699893" y="262518"/>
                    <a:pt x="719138" y="320254"/>
                  </a:cubicBezTo>
                  <a:cubicBezTo>
                    <a:pt x="720725" y="325016"/>
                    <a:pt x="721116" y="330364"/>
                    <a:pt x="723900" y="334541"/>
                  </a:cubicBezTo>
                  <a:cubicBezTo>
                    <a:pt x="727075" y="339304"/>
                    <a:pt x="731100" y="343598"/>
                    <a:pt x="733425" y="348829"/>
                  </a:cubicBezTo>
                  <a:cubicBezTo>
                    <a:pt x="737503" y="358004"/>
                    <a:pt x="739775" y="367879"/>
                    <a:pt x="742950" y="377404"/>
                  </a:cubicBezTo>
                  <a:lnTo>
                    <a:pt x="752475" y="405979"/>
                  </a:lnTo>
                  <a:cubicBezTo>
                    <a:pt x="754062" y="410741"/>
                    <a:pt x="754453" y="416089"/>
                    <a:pt x="757238" y="420266"/>
                  </a:cubicBezTo>
                  <a:lnTo>
                    <a:pt x="766763" y="434554"/>
                  </a:lnTo>
                  <a:cubicBezTo>
                    <a:pt x="779908" y="473988"/>
                    <a:pt x="770719" y="454776"/>
                    <a:pt x="795338" y="491704"/>
                  </a:cubicBezTo>
                  <a:cubicBezTo>
                    <a:pt x="798513" y="496466"/>
                    <a:pt x="800101" y="502816"/>
                    <a:pt x="804863" y="505991"/>
                  </a:cubicBezTo>
                  <a:lnTo>
                    <a:pt x="819150" y="515516"/>
                  </a:lnTo>
                  <a:cubicBezTo>
                    <a:pt x="828422" y="543331"/>
                    <a:pt x="816658" y="517787"/>
                    <a:pt x="838200" y="539329"/>
                  </a:cubicBezTo>
                  <a:cubicBezTo>
                    <a:pt x="842247" y="543376"/>
                    <a:pt x="843922" y="549338"/>
                    <a:pt x="847725" y="553616"/>
                  </a:cubicBezTo>
                  <a:cubicBezTo>
                    <a:pt x="871452" y="580308"/>
                    <a:pt x="868872" y="577239"/>
                    <a:pt x="890588" y="591716"/>
                  </a:cubicBezTo>
                  <a:cubicBezTo>
                    <a:pt x="893763" y="596479"/>
                    <a:pt x="896066" y="601956"/>
                    <a:pt x="900113" y="606004"/>
                  </a:cubicBezTo>
                  <a:cubicBezTo>
                    <a:pt x="904160" y="610051"/>
                    <a:pt x="912828" y="610026"/>
                    <a:pt x="914400" y="615529"/>
                  </a:cubicBezTo>
                  <a:cubicBezTo>
                    <a:pt x="916624" y="623312"/>
                    <a:pt x="911768" y="631532"/>
                    <a:pt x="909638" y="639341"/>
                  </a:cubicBezTo>
                  <a:cubicBezTo>
                    <a:pt x="909633" y="639359"/>
                    <a:pt x="897734" y="675051"/>
                    <a:pt x="895350" y="682204"/>
                  </a:cubicBezTo>
                  <a:cubicBezTo>
                    <a:pt x="895349" y="682208"/>
                    <a:pt x="885827" y="710776"/>
                    <a:pt x="885825" y="710779"/>
                  </a:cubicBezTo>
                  <a:lnTo>
                    <a:pt x="876300" y="725066"/>
                  </a:lnTo>
                  <a:cubicBezTo>
                    <a:pt x="864331" y="760977"/>
                    <a:pt x="881869" y="718106"/>
                    <a:pt x="857250" y="748879"/>
                  </a:cubicBezTo>
                  <a:cubicBezTo>
                    <a:pt x="854114" y="752799"/>
                    <a:pt x="854733" y="758676"/>
                    <a:pt x="852488" y="763166"/>
                  </a:cubicBezTo>
                  <a:cubicBezTo>
                    <a:pt x="834020" y="800102"/>
                    <a:pt x="850174" y="755824"/>
                    <a:pt x="838200" y="791741"/>
                  </a:cubicBezTo>
                  <a:cubicBezTo>
                    <a:pt x="839364" y="797561"/>
                    <a:pt x="847309" y="842403"/>
                    <a:pt x="852488" y="844129"/>
                  </a:cubicBezTo>
                  <a:cubicBezTo>
                    <a:pt x="900521" y="860139"/>
                    <a:pt x="826000" y="835706"/>
                    <a:pt x="885825" y="853654"/>
                  </a:cubicBezTo>
                  <a:cubicBezTo>
                    <a:pt x="895442" y="856539"/>
                    <a:pt x="904875" y="860004"/>
                    <a:pt x="914400" y="863179"/>
                  </a:cubicBezTo>
                  <a:lnTo>
                    <a:pt x="957263" y="877466"/>
                  </a:lnTo>
                  <a:cubicBezTo>
                    <a:pt x="957274" y="877470"/>
                    <a:pt x="985827" y="886989"/>
                    <a:pt x="985838" y="886991"/>
                  </a:cubicBezTo>
                  <a:lnTo>
                    <a:pt x="1014413" y="891754"/>
                  </a:lnTo>
                  <a:cubicBezTo>
                    <a:pt x="1025525" y="890166"/>
                    <a:pt x="1036525" y="886991"/>
                    <a:pt x="1047750" y="886991"/>
                  </a:cubicBezTo>
                  <a:cubicBezTo>
                    <a:pt x="1057406" y="886991"/>
                    <a:pt x="1066766" y="890388"/>
                    <a:pt x="1076325" y="891754"/>
                  </a:cubicBezTo>
                  <a:cubicBezTo>
                    <a:pt x="1088995" y="893564"/>
                    <a:pt x="1101725" y="894929"/>
                    <a:pt x="1114425" y="896516"/>
                  </a:cubicBezTo>
                  <a:cubicBezTo>
                    <a:pt x="1120775" y="898104"/>
                    <a:pt x="1127035" y="900108"/>
                    <a:pt x="1133475" y="901279"/>
                  </a:cubicBezTo>
                  <a:cubicBezTo>
                    <a:pt x="1144519" y="903287"/>
                    <a:pt x="1156390" y="901872"/>
                    <a:pt x="1166813" y="906041"/>
                  </a:cubicBezTo>
                  <a:cubicBezTo>
                    <a:pt x="1177246" y="910214"/>
                    <a:pt x="1184078" y="926760"/>
                    <a:pt x="1190625" y="934616"/>
                  </a:cubicBezTo>
                  <a:cubicBezTo>
                    <a:pt x="1194937" y="939790"/>
                    <a:pt x="1200150" y="944141"/>
                    <a:pt x="1204913" y="948904"/>
                  </a:cubicBezTo>
                  <a:cubicBezTo>
                    <a:pt x="1206500" y="953666"/>
                    <a:pt x="1209675" y="958171"/>
                    <a:pt x="1209675" y="963191"/>
                  </a:cubicBezTo>
                  <a:cubicBezTo>
                    <a:pt x="1209675" y="978528"/>
                    <a:pt x="1201597" y="979690"/>
                    <a:pt x="1190625" y="987004"/>
                  </a:cubicBezTo>
                  <a:cubicBezTo>
                    <a:pt x="1185853" y="1001322"/>
                    <a:pt x="1186596" y="1003270"/>
                    <a:pt x="1176338" y="1015579"/>
                  </a:cubicBezTo>
                  <a:cubicBezTo>
                    <a:pt x="1172026" y="1020753"/>
                    <a:pt x="1167938" y="1026595"/>
                    <a:pt x="1162050" y="1029866"/>
                  </a:cubicBezTo>
                  <a:cubicBezTo>
                    <a:pt x="1153273" y="1034742"/>
                    <a:pt x="1133475" y="1039391"/>
                    <a:pt x="1133475" y="1039391"/>
                  </a:cubicBezTo>
                  <a:cubicBezTo>
                    <a:pt x="1120775" y="1037804"/>
                    <a:pt x="1108174" y="1034629"/>
                    <a:pt x="1095375" y="1034629"/>
                  </a:cubicBezTo>
                  <a:cubicBezTo>
                    <a:pt x="1062212" y="1034629"/>
                    <a:pt x="1063642" y="1041371"/>
                    <a:pt x="1033463" y="1048916"/>
                  </a:cubicBezTo>
                  <a:lnTo>
                    <a:pt x="1014413" y="1053679"/>
                  </a:lnTo>
                  <a:cubicBezTo>
                    <a:pt x="1001713" y="1052091"/>
                    <a:pt x="989112" y="1048916"/>
                    <a:pt x="976313" y="1048916"/>
                  </a:cubicBezTo>
                  <a:cubicBezTo>
                    <a:pt x="953205" y="1048916"/>
                    <a:pt x="915383" y="1054899"/>
                    <a:pt x="890588" y="1058441"/>
                  </a:cubicBezTo>
                  <a:cubicBezTo>
                    <a:pt x="857250" y="1069554"/>
                    <a:pt x="865188" y="1058441"/>
                    <a:pt x="857250" y="1082254"/>
                  </a:cubicBezTo>
                  <a:cubicBezTo>
                    <a:pt x="857201" y="1082551"/>
                    <a:pt x="852663" y="1118944"/>
                    <a:pt x="847725" y="1125116"/>
                  </a:cubicBezTo>
                  <a:cubicBezTo>
                    <a:pt x="844149" y="1129585"/>
                    <a:pt x="838200" y="1131466"/>
                    <a:pt x="833438" y="1134641"/>
                  </a:cubicBezTo>
                  <a:cubicBezTo>
                    <a:pt x="821463" y="1170562"/>
                    <a:pt x="837618" y="1126279"/>
                    <a:pt x="819150" y="1163216"/>
                  </a:cubicBezTo>
                  <a:cubicBezTo>
                    <a:pt x="816905" y="1167706"/>
                    <a:pt x="816633" y="1173014"/>
                    <a:pt x="814388" y="1177504"/>
                  </a:cubicBezTo>
                  <a:cubicBezTo>
                    <a:pt x="811828" y="1182623"/>
                    <a:pt x="807423" y="1186672"/>
                    <a:pt x="804863" y="1191791"/>
                  </a:cubicBezTo>
                  <a:cubicBezTo>
                    <a:pt x="802618" y="1196281"/>
                    <a:pt x="802538" y="1201690"/>
                    <a:pt x="800100" y="1206079"/>
                  </a:cubicBezTo>
                  <a:cubicBezTo>
                    <a:pt x="794541" y="1216086"/>
                    <a:pt x="787400" y="1225129"/>
                    <a:pt x="781050" y="1234654"/>
                  </a:cubicBezTo>
                  <a:lnTo>
                    <a:pt x="762000" y="1263229"/>
                  </a:lnTo>
                  <a:cubicBezTo>
                    <a:pt x="758825" y="1267991"/>
                    <a:pt x="757237" y="1274341"/>
                    <a:pt x="752475" y="1277516"/>
                  </a:cubicBezTo>
                  <a:cubicBezTo>
                    <a:pt x="747713" y="1280691"/>
                    <a:pt x="743307" y="1284481"/>
                    <a:pt x="738188" y="1287041"/>
                  </a:cubicBezTo>
                  <a:cubicBezTo>
                    <a:pt x="733698" y="1289286"/>
                    <a:pt x="728289" y="1289366"/>
                    <a:pt x="723900" y="1291804"/>
                  </a:cubicBezTo>
                  <a:cubicBezTo>
                    <a:pt x="713893" y="1297363"/>
                    <a:pt x="704850" y="1304504"/>
                    <a:pt x="695325" y="1310854"/>
                  </a:cubicBezTo>
                  <a:lnTo>
                    <a:pt x="681038" y="1320379"/>
                  </a:lnTo>
                  <a:cubicBezTo>
                    <a:pt x="677863" y="1329904"/>
                    <a:pt x="669078" y="1339213"/>
                    <a:pt x="671513" y="1348954"/>
                  </a:cubicBezTo>
                  <a:cubicBezTo>
                    <a:pt x="673040" y="1355064"/>
                    <a:pt x="677619" y="1375454"/>
                    <a:pt x="681038" y="1382291"/>
                  </a:cubicBezTo>
                  <a:cubicBezTo>
                    <a:pt x="683598" y="1387411"/>
                    <a:pt x="686255" y="1392810"/>
                    <a:pt x="690563" y="1396579"/>
                  </a:cubicBezTo>
                  <a:cubicBezTo>
                    <a:pt x="699178" y="1404117"/>
                    <a:pt x="709613" y="1409279"/>
                    <a:pt x="719138" y="1415629"/>
                  </a:cubicBezTo>
                  <a:lnTo>
                    <a:pt x="733425" y="1425154"/>
                  </a:lnTo>
                  <a:cubicBezTo>
                    <a:pt x="736600" y="1429916"/>
                    <a:pt x="738903" y="1435394"/>
                    <a:pt x="742950" y="1439441"/>
                  </a:cubicBezTo>
                  <a:cubicBezTo>
                    <a:pt x="748563" y="1445054"/>
                    <a:pt x="755497" y="1449177"/>
                    <a:pt x="762000" y="1453729"/>
                  </a:cubicBezTo>
                  <a:cubicBezTo>
                    <a:pt x="791774" y="1474571"/>
                    <a:pt x="781021" y="1469595"/>
                    <a:pt x="804863" y="1477541"/>
                  </a:cubicBezTo>
                  <a:cubicBezTo>
                    <a:pt x="814388" y="1483891"/>
                    <a:pt x="827088" y="1487066"/>
                    <a:pt x="833438" y="1496591"/>
                  </a:cubicBezTo>
                  <a:cubicBezTo>
                    <a:pt x="856648" y="1531408"/>
                    <a:pt x="828313" y="1487624"/>
                    <a:pt x="852488" y="1529929"/>
                  </a:cubicBezTo>
                  <a:cubicBezTo>
                    <a:pt x="855328" y="1534899"/>
                    <a:pt x="857544" y="1540640"/>
                    <a:pt x="862013" y="1544216"/>
                  </a:cubicBezTo>
                  <a:cubicBezTo>
                    <a:pt x="865933" y="1547352"/>
                    <a:pt x="871361" y="1548081"/>
                    <a:pt x="876300" y="1548979"/>
                  </a:cubicBezTo>
                  <a:cubicBezTo>
                    <a:pt x="888892" y="1551269"/>
                    <a:pt x="901700" y="1552154"/>
                    <a:pt x="914400" y="1553741"/>
                  </a:cubicBezTo>
                  <a:cubicBezTo>
                    <a:pt x="919163" y="1552154"/>
                    <a:pt x="923668" y="1548979"/>
                    <a:pt x="928688" y="1548979"/>
                  </a:cubicBezTo>
                  <a:cubicBezTo>
                    <a:pt x="933708" y="1548979"/>
                    <a:pt x="938148" y="1552362"/>
                    <a:pt x="942975" y="1553741"/>
                  </a:cubicBezTo>
                  <a:cubicBezTo>
                    <a:pt x="954621" y="1557068"/>
                    <a:pt x="982114" y="1562372"/>
                    <a:pt x="990600" y="1568029"/>
                  </a:cubicBezTo>
                  <a:lnTo>
                    <a:pt x="1004888" y="1577554"/>
                  </a:lnTo>
                  <a:cubicBezTo>
                    <a:pt x="1008063" y="1582316"/>
                    <a:pt x="1009559" y="1588808"/>
                    <a:pt x="1014413" y="1591841"/>
                  </a:cubicBezTo>
                  <a:cubicBezTo>
                    <a:pt x="1022927" y="1597162"/>
                    <a:pt x="1042988" y="1601366"/>
                    <a:pt x="1042988" y="1601366"/>
                  </a:cubicBezTo>
                  <a:cubicBezTo>
                    <a:pt x="1052513" y="1598191"/>
                    <a:pt x="1061718" y="1593810"/>
                    <a:pt x="1071563" y="1591841"/>
                  </a:cubicBezTo>
                  <a:cubicBezTo>
                    <a:pt x="1100298" y="1586095"/>
                    <a:pt x="1087696" y="1589639"/>
                    <a:pt x="1109663" y="1582316"/>
                  </a:cubicBezTo>
                  <a:cubicBezTo>
                    <a:pt x="1120742" y="1584532"/>
                    <a:pt x="1158953" y="1591388"/>
                    <a:pt x="1176338" y="1596604"/>
                  </a:cubicBezTo>
                  <a:cubicBezTo>
                    <a:pt x="1185955" y="1599489"/>
                    <a:pt x="1204913" y="1606129"/>
                    <a:pt x="1204913" y="1606129"/>
                  </a:cubicBezTo>
                  <a:cubicBezTo>
                    <a:pt x="1209675" y="1604541"/>
                    <a:pt x="1214180" y="1601366"/>
                    <a:pt x="1219200" y="1601366"/>
                  </a:cubicBezTo>
                  <a:cubicBezTo>
                    <a:pt x="1232662" y="1601366"/>
                    <a:pt x="1260383" y="1611919"/>
                    <a:pt x="1271588" y="1615654"/>
                  </a:cubicBezTo>
                  <a:lnTo>
                    <a:pt x="1285875" y="1620416"/>
                  </a:lnTo>
                  <a:cubicBezTo>
                    <a:pt x="1290638" y="1623591"/>
                    <a:pt x="1295766" y="1626277"/>
                    <a:pt x="1300163" y="1629941"/>
                  </a:cubicBezTo>
                  <a:cubicBezTo>
                    <a:pt x="1305337" y="1634253"/>
                    <a:pt x="1308562" y="1640958"/>
                    <a:pt x="1314450" y="1644229"/>
                  </a:cubicBezTo>
                  <a:cubicBezTo>
                    <a:pt x="1323227" y="1649105"/>
                    <a:pt x="1343025" y="1653754"/>
                    <a:pt x="1343025" y="1653754"/>
                  </a:cubicBezTo>
                  <a:cubicBezTo>
                    <a:pt x="1350963" y="1652166"/>
                    <a:pt x="1358743" y="1648991"/>
                    <a:pt x="1366838" y="1648991"/>
                  </a:cubicBezTo>
                  <a:cubicBezTo>
                    <a:pt x="1371858" y="1648991"/>
                    <a:pt x="1376635" y="1655999"/>
                    <a:pt x="1381125" y="1653754"/>
                  </a:cubicBezTo>
                  <a:cubicBezTo>
                    <a:pt x="1385615" y="1651509"/>
                    <a:pt x="1384300" y="1644229"/>
                    <a:pt x="1385888" y="1639466"/>
                  </a:cubicBezTo>
                  <a:cubicBezTo>
                    <a:pt x="1390650" y="1642641"/>
                    <a:pt x="1394914" y="1646736"/>
                    <a:pt x="1400175" y="1648991"/>
                  </a:cubicBezTo>
                  <a:cubicBezTo>
                    <a:pt x="1412118" y="1654110"/>
                    <a:pt x="1443611" y="1656888"/>
                    <a:pt x="1452563" y="1658516"/>
                  </a:cubicBezTo>
                  <a:cubicBezTo>
                    <a:pt x="1459003" y="1659687"/>
                    <a:pt x="1465144" y="1662284"/>
                    <a:pt x="1471613" y="1663279"/>
                  </a:cubicBezTo>
                  <a:cubicBezTo>
                    <a:pt x="1485821" y="1665465"/>
                    <a:pt x="1500188" y="1666454"/>
                    <a:pt x="1514475" y="1668041"/>
                  </a:cubicBezTo>
                  <a:cubicBezTo>
                    <a:pt x="1534870" y="1673140"/>
                    <a:pt x="1535155" y="1673533"/>
                    <a:pt x="1557338" y="1677566"/>
                  </a:cubicBezTo>
                  <a:cubicBezTo>
                    <a:pt x="1566839" y="1679293"/>
                    <a:pt x="1576487" y="1680234"/>
                    <a:pt x="1585913" y="1682329"/>
                  </a:cubicBezTo>
                  <a:cubicBezTo>
                    <a:pt x="1590813" y="1683418"/>
                    <a:pt x="1595261" y="1686193"/>
                    <a:pt x="1600200" y="1687091"/>
                  </a:cubicBezTo>
                  <a:cubicBezTo>
                    <a:pt x="1612792" y="1689381"/>
                    <a:pt x="1625600" y="1690266"/>
                    <a:pt x="1638300" y="1691854"/>
                  </a:cubicBezTo>
                  <a:cubicBezTo>
                    <a:pt x="1643063" y="1693441"/>
                    <a:pt x="1647761" y="1695237"/>
                    <a:pt x="1652588" y="1696616"/>
                  </a:cubicBezTo>
                  <a:cubicBezTo>
                    <a:pt x="1658882" y="1698414"/>
                    <a:pt x="1665784" y="1698452"/>
                    <a:pt x="1671638" y="1701379"/>
                  </a:cubicBezTo>
                  <a:cubicBezTo>
                    <a:pt x="1701819" y="1716470"/>
                    <a:pt x="1695271" y="1725166"/>
                    <a:pt x="1728788" y="1729954"/>
                  </a:cubicBezTo>
                  <a:cubicBezTo>
                    <a:pt x="1814387" y="1742182"/>
                    <a:pt x="1773090" y="1737615"/>
                    <a:pt x="1852613" y="1744241"/>
                  </a:cubicBezTo>
                  <a:cubicBezTo>
                    <a:pt x="1970152" y="1733557"/>
                    <a:pt x="1857120" y="1745142"/>
                    <a:pt x="1933575" y="1734716"/>
                  </a:cubicBezTo>
                  <a:cubicBezTo>
                    <a:pt x="1958938" y="1731257"/>
                    <a:pt x="2009775" y="1725191"/>
                    <a:pt x="2009775" y="1725191"/>
                  </a:cubicBezTo>
                  <a:cubicBezTo>
                    <a:pt x="2014538" y="1726779"/>
                    <a:pt x="2019193" y="1728736"/>
                    <a:pt x="2024063" y="1729954"/>
                  </a:cubicBezTo>
                  <a:cubicBezTo>
                    <a:pt x="2034937" y="1732672"/>
                    <a:pt x="2051274" y="1734034"/>
                    <a:pt x="2062163" y="1739479"/>
                  </a:cubicBezTo>
                  <a:cubicBezTo>
                    <a:pt x="2099085" y="1757940"/>
                    <a:pt x="2054831" y="1741799"/>
                    <a:pt x="2090738" y="1753766"/>
                  </a:cubicBezTo>
                  <a:cubicBezTo>
                    <a:pt x="2101461" y="1785941"/>
                    <a:pt x="2086589" y="1751067"/>
                    <a:pt x="2109788" y="1777579"/>
                  </a:cubicBezTo>
                  <a:cubicBezTo>
                    <a:pt x="2117326" y="1786194"/>
                    <a:pt x="2128838" y="1806154"/>
                    <a:pt x="2128838" y="1806154"/>
                  </a:cubicBezTo>
                  <a:cubicBezTo>
                    <a:pt x="2131083" y="1812890"/>
                    <a:pt x="2138363" y="1833514"/>
                    <a:pt x="2138363" y="1839491"/>
                  </a:cubicBezTo>
                  <a:cubicBezTo>
                    <a:pt x="2138363" y="1844511"/>
                    <a:pt x="2135188" y="1849016"/>
                    <a:pt x="2133600" y="1853779"/>
                  </a:cubicBezTo>
                  <a:cubicBezTo>
                    <a:pt x="2135188" y="1858541"/>
                    <a:pt x="2138917" y="1863077"/>
                    <a:pt x="2138363" y="1868066"/>
                  </a:cubicBezTo>
                  <a:cubicBezTo>
                    <a:pt x="2137254" y="1878045"/>
                    <a:pt x="2132013" y="1887116"/>
                    <a:pt x="2128838" y="1896641"/>
                  </a:cubicBezTo>
                  <a:cubicBezTo>
                    <a:pt x="2117413" y="1930916"/>
                    <a:pt x="2131280" y="1888095"/>
                    <a:pt x="2119313" y="1929979"/>
                  </a:cubicBezTo>
                  <a:cubicBezTo>
                    <a:pt x="2117934" y="1934806"/>
                    <a:pt x="2116988" y="1939878"/>
                    <a:pt x="2114550" y="1944266"/>
                  </a:cubicBezTo>
                  <a:cubicBezTo>
                    <a:pt x="2108990" y="1954273"/>
                    <a:pt x="2101850" y="1963316"/>
                    <a:pt x="2095500" y="1972841"/>
                  </a:cubicBezTo>
                  <a:cubicBezTo>
                    <a:pt x="2092325" y="1977604"/>
                    <a:pt x="2091405" y="1985319"/>
                    <a:pt x="2085975" y="1987129"/>
                  </a:cubicBezTo>
                  <a:cubicBezTo>
                    <a:pt x="2076450" y="1990304"/>
                    <a:pt x="2067141" y="1994219"/>
                    <a:pt x="2057400" y="1996654"/>
                  </a:cubicBezTo>
                  <a:cubicBezTo>
                    <a:pt x="2033480" y="2002633"/>
                    <a:pt x="2044559" y="1999346"/>
                    <a:pt x="2024063" y="2006179"/>
                  </a:cubicBezTo>
                  <a:cubicBezTo>
                    <a:pt x="2005013" y="2004591"/>
                    <a:pt x="1985769" y="2004559"/>
                    <a:pt x="1966913" y="2001416"/>
                  </a:cubicBezTo>
                  <a:cubicBezTo>
                    <a:pt x="1957009" y="1999765"/>
                    <a:pt x="1947863" y="1995066"/>
                    <a:pt x="1938338" y="1991891"/>
                  </a:cubicBezTo>
                  <a:lnTo>
                    <a:pt x="1924050" y="1987129"/>
                  </a:lnTo>
                  <a:cubicBezTo>
                    <a:pt x="1919288" y="1985542"/>
                    <a:pt x="1913940" y="1985151"/>
                    <a:pt x="1909763" y="1982366"/>
                  </a:cubicBezTo>
                  <a:cubicBezTo>
                    <a:pt x="1905000" y="1979191"/>
                    <a:pt x="1900706" y="1975166"/>
                    <a:pt x="1895475" y="1972841"/>
                  </a:cubicBezTo>
                  <a:cubicBezTo>
                    <a:pt x="1886300" y="1968763"/>
                    <a:pt x="1876425" y="1966491"/>
                    <a:pt x="1866900" y="1963316"/>
                  </a:cubicBezTo>
                  <a:cubicBezTo>
                    <a:pt x="1846407" y="1956485"/>
                    <a:pt x="1857478" y="1959770"/>
                    <a:pt x="1833563" y="1953791"/>
                  </a:cubicBezTo>
                  <a:cubicBezTo>
                    <a:pt x="1814513" y="1955379"/>
                    <a:pt x="1795398" y="1956320"/>
                    <a:pt x="1776413" y="1958554"/>
                  </a:cubicBezTo>
                  <a:cubicBezTo>
                    <a:pt x="1768374" y="1959500"/>
                    <a:pt x="1760624" y="1962246"/>
                    <a:pt x="1752600" y="1963316"/>
                  </a:cubicBezTo>
                  <a:cubicBezTo>
                    <a:pt x="1736786" y="1965425"/>
                    <a:pt x="1720850" y="1966491"/>
                    <a:pt x="1704975" y="1968079"/>
                  </a:cubicBezTo>
                  <a:cubicBezTo>
                    <a:pt x="1697038" y="1966491"/>
                    <a:pt x="1689016" y="1965279"/>
                    <a:pt x="1681163" y="1963316"/>
                  </a:cubicBezTo>
                  <a:cubicBezTo>
                    <a:pt x="1676293" y="1962098"/>
                    <a:pt x="1671895" y="1958554"/>
                    <a:pt x="1666875" y="1958554"/>
                  </a:cubicBezTo>
                  <a:cubicBezTo>
                    <a:pt x="1661855" y="1958554"/>
                    <a:pt x="1657585" y="1962840"/>
                    <a:pt x="1652588" y="1963316"/>
                  </a:cubicBezTo>
                  <a:cubicBezTo>
                    <a:pt x="1624098" y="1966029"/>
                    <a:pt x="1595419" y="1966175"/>
                    <a:pt x="1566863" y="1968079"/>
                  </a:cubicBezTo>
                  <a:cubicBezTo>
                    <a:pt x="1547789" y="1969351"/>
                    <a:pt x="1528763" y="1971254"/>
                    <a:pt x="1509713" y="1972841"/>
                  </a:cubicBezTo>
                  <a:cubicBezTo>
                    <a:pt x="1503363" y="1974429"/>
                    <a:pt x="1497180" y="1976993"/>
                    <a:pt x="1490663" y="1977604"/>
                  </a:cubicBezTo>
                  <a:cubicBezTo>
                    <a:pt x="1446294" y="1981764"/>
                    <a:pt x="1357313" y="1987129"/>
                    <a:pt x="1357313" y="1987129"/>
                  </a:cubicBezTo>
                  <a:cubicBezTo>
                    <a:pt x="1349566" y="1985580"/>
                    <a:pt x="1311024" y="1977604"/>
                    <a:pt x="1304925" y="1977604"/>
                  </a:cubicBezTo>
                  <a:cubicBezTo>
                    <a:pt x="1293700" y="1977604"/>
                    <a:pt x="1282700" y="1980779"/>
                    <a:pt x="1271588" y="1982366"/>
                  </a:cubicBezTo>
                  <a:cubicBezTo>
                    <a:pt x="1235667" y="1994341"/>
                    <a:pt x="1279950" y="1978186"/>
                    <a:pt x="1243013" y="1996654"/>
                  </a:cubicBezTo>
                  <a:cubicBezTo>
                    <a:pt x="1238523" y="1998899"/>
                    <a:pt x="1233488" y="1999829"/>
                    <a:pt x="1228725" y="2001416"/>
                  </a:cubicBezTo>
                  <a:cubicBezTo>
                    <a:pt x="1223963" y="2004591"/>
                    <a:pt x="1220138" y="2010423"/>
                    <a:pt x="1214438" y="2010941"/>
                  </a:cubicBezTo>
                  <a:cubicBezTo>
                    <a:pt x="1208904" y="2011444"/>
                    <a:pt x="1173752" y="2007917"/>
                    <a:pt x="1162050" y="2001416"/>
                  </a:cubicBezTo>
                  <a:cubicBezTo>
                    <a:pt x="1152043" y="1995857"/>
                    <a:pt x="1144335" y="1985986"/>
                    <a:pt x="1133475" y="1982366"/>
                  </a:cubicBezTo>
                  <a:lnTo>
                    <a:pt x="1104900" y="1972841"/>
                  </a:lnTo>
                  <a:lnTo>
                    <a:pt x="1076325" y="1963316"/>
                  </a:lnTo>
                  <a:lnTo>
                    <a:pt x="1062038" y="1958554"/>
                  </a:lnTo>
                  <a:cubicBezTo>
                    <a:pt x="1027780" y="1969972"/>
                    <a:pt x="1070561" y="1958554"/>
                    <a:pt x="1028700" y="1958554"/>
                  </a:cubicBezTo>
                  <a:cubicBezTo>
                    <a:pt x="1023680" y="1958554"/>
                    <a:pt x="1019240" y="1961937"/>
                    <a:pt x="1014413" y="1963316"/>
                  </a:cubicBezTo>
                  <a:cubicBezTo>
                    <a:pt x="1008119" y="1965114"/>
                    <a:pt x="1001713" y="1966491"/>
                    <a:pt x="995363" y="1968079"/>
                  </a:cubicBezTo>
                  <a:cubicBezTo>
                    <a:pt x="984831" y="1978610"/>
                    <a:pt x="980047" y="1985261"/>
                    <a:pt x="966788" y="1991891"/>
                  </a:cubicBezTo>
                  <a:cubicBezTo>
                    <a:pt x="959171" y="1995700"/>
                    <a:pt x="940577" y="1999380"/>
                    <a:pt x="933450" y="2001416"/>
                  </a:cubicBezTo>
                  <a:cubicBezTo>
                    <a:pt x="928623" y="2002795"/>
                    <a:pt x="923925" y="2004591"/>
                    <a:pt x="919163" y="2006179"/>
                  </a:cubicBezTo>
                  <a:cubicBezTo>
                    <a:pt x="917575" y="2010941"/>
                    <a:pt x="913846" y="2015477"/>
                    <a:pt x="914400" y="2020466"/>
                  </a:cubicBezTo>
                  <a:cubicBezTo>
                    <a:pt x="915509" y="2030445"/>
                    <a:pt x="923925" y="2049041"/>
                    <a:pt x="923925" y="2049041"/>
                  </a:cubicBezTo>
                  <a:cubicBezTo>
                    <a:pt x="922338" y="2066504"/>
                    <a:pt x="921898" y="2084109"/>
                    <a:pt x="919163" y="2101429"/>
                  </a:cubicBezTo>
                  <a:cubicBezTo>
                    <a:pt x="909210" y="2164469"/>
                    <a:pt x="913476" y="2119414"/>
                    <a:pt x="904875" y="2153816"/>
                  </a:cubicBezTo>
                  <a:cubicBezTo>
                    <a:pt x="902912" y="2161669"/>
                    <a:pt x="902243" y="2169819"/>
                    <a:pt x="900113" y="2177629"/>
                  </a:cubicBezTo>
                  <a:cubicBezTo>
                    <a:pt x="897471" y="2187315"/>
                    <a:pt x="893763" y="2196679"/>
                    <a:pt x="890588" y="2206204"/>
                  </a:cubicBezTo>
                  <a:cubicBezTo>
                    <a:pt x="889000" y="2210966"/>
                    <a:pt x="887042" y="2215621"/>
                    <a:pt x="885825" y="2220491"/>
                  </a:cubicBezTo>
                  <a:cubicBezTo>
                    <a:pt x="884238" y="2226841"/>
                    <a:pt x="882944" y="2233272"/>
                    <a:pt x="881063" y="2239541"/>
                  </a:cubicBezTo>
                  <a:cubicBezTo>
                    <a:pt x="878178" y="2249158"/>
                    <a:pt x="873507" y="2258271"/>
                    <a:pt x="871538" y="2268116"/>
                  </a:cubicBezTo>
                  <a:cubicBezTo>
                    <a:pt x="869950" y="2276054"/>
                    <a:pt x="868738" y="2284076"/>
                    <a:pt x="866775" y="2291929"/>
                  </a:cubicBezTo>
                  <a:cubicBezTo>
                    <a:pt x="865557" y="2296799"/>
                    <a:pt x="863102" y="2301316"/>
                    <a:pt x="862013" y="2306216"/>
                  </a:cubicBezTo>
                  <a:cubicBezTo>
                    <a:pt x="859918" y="2315642"/>
                    <a:pt x="858838" y="2325266"/>
                    <a:pt x="857250" y="2334791"/>
                  </a:cubicBezTo>
                  <a:cubicBezTo>
                    <a:pt x="859005" y="2347073"/>
                    <a:pt x="860126" y="2369118"/>
                    <a:pt x="866775" y="2382416"/>
                  </a:cubicBezTo>
                  <a:cubicBezTo>
                    <a:pt x="875645" y="2400156"/>
                    <a:pt x="877420" y="2395189"/>
                    <a:pt x="890588" y="2410991"/>
                  </a:cubicBezTo>
                  <a:cubicBezTo>
                    <a:pt x="894252" y="2415388"/>
                    <a:pt x="896938" y="2420516"/>
                    <a:pt x="900113" y="2425279"/>
                  </a:cubicBezTo>
                  <a:cubicBezTo>
                    <a:pt x="901700" y="2430041"/>
                    <a:pt x="902630" y="2435076"/>
                    <a:pt x="904875" y="2439566"/>
                  </a:cubicBezTo>
                  <a:cubicBezTo>
                    <a:pt x="907435" y="2444686"/>
                    <a:pt x="912145" y="2448593"/>
                    <a:pt x="914400" y="2453854"/>
                  </a:cubicBezTo>
                  <a:cubicBezTo>
                    <a:pt x="917336" y="2460705"/>
                    <a:pt x="922567" y="2491283"/>
                    <a:pt x="923925" y="2496716"/>
                  </a:cubicBezTo>
                  <a:cubicBezTo>
                    <a:pt x="925143" y="2501586"/>
                    <a:pt x="927470" y="2506134"/>
                    <a:pt x="928688" y="2511004"/>
                  </a:cubicBezTo>
                  <a:cubicBezTo>
                    <a:pt x="930651" y="2518857"/>
                    <a:pt x="931863" y="2526879"/>
                    <a:pt x="933450" y="2534816"/>
                  </a:cubicBezTo>
                  <a:cubicBezTo>
                    <a:pt x="935038" y="2560216"/>
                    <a:pt x="935800" y="2585681"/>
                    <a:pt x="938213" y="2611016"/>
                  </a:cubicBezTo>
                  <a:cubicBezTo>
                    <a:pt x="938980" y="2619074"/>
                    <a:pt x="941644" y="2626844"/>
                    <a:pt x="942975" y="2634829"/>
                  </a:cubicBezTo>
                  <a:cubicBezTo>
                    <a:pt x="944820" y="2645901"/>
                    <a:pt x="946150" y="2657054"/>
                    <a:pt x="947738" y="2668166"/>
                  </a:cubicBezTo>
                  <a:cubicBezTo>
                    <a:pt x="949325" y="2712616"/>
                    <a:pt x="952500" y="2757038"/>
                    <a:pt x="952500" y="2801516"/>
                  </a:cubicBezTo>
                  <a:cubicBezTo>
                    <a:pt x="952500" y="2823798"/>
                    <a:pt x="947738" y="2845909"/>
                    <a:pt x="947738" y="2868191"/>
                  </a:cubicBezTo>
                  <a:cubicBezTo>
                    <a:pt x="947738" y="2902515"/>
                    <a:pt x="953308" y="2946904"/>
                    <a:pt x="957263" y="2982491"/>
                  </a:cubicBezTo>
                  <a:cubicBezTo>
                    <a:pt x="955675" y="3006304"/>
                    <a:pt x="953722" y="3030095"/>
                    <a:pt x="952500" y="3053929"/>
                  </a:cubicBezTo>
                  <a:cubicBezTo>
                    <a:pt x="950547" y="3092012"/>
                    <a:pt x="950275" y="3130180"/>
                    <a:pt x="947738" y="3168229"/>
                  </a:cubicBezTo>
                  <a:cubicBezTo>
                    <a:pt x="947096" y="3177864"/>
                    <a:pt x="948513" y="3188893"/>
                    <a:pt x="942975" y="3196804"/>
                  </a:cubicBezTo>
                  <a:cubicBezTo>
                    <a:pt x="936410" y="3206182"/>
                    <a:pt x="923925" y="3209504"/>
                    <a:pt x="914400" y="3215854"/>
                  </a:cubicBezTo>
                  <a:cubicBezTo>
                    <a:pt x="895636" y="3228363"/>
                    <a:pt x="898742" y="3228104"/>
                    <a:pt x="871538" y="3234904"/>
                  </a:cubicBezTo>
                  <a:cubicBezTo>
                    <a:pt x="865188" y="3236491"/>
                    <a:pt x="858757" y="3237785"/>
                    <a:pt x="852488" y="3239666"/>
                  </a:cubicBezTo>
                  <a:cubicBezTo>
                    <a:pt x="842871" y="3242551"/>
                    <a:pt x="833892" y="3248082"/>
                    <a:pt x="823913" y="3249191"/>
                  </a:cubicBezTo>
                  <a:cubicBezTo>
                    <a:pt x="794830" y="3252422"/>
                    <a:pt x="740178" y="3257591"/>
                    <a:pt x="704850" y="3263479"/>
                  </a:cubicBezTo>
                  <a:cubicBezTo>
                    <a:pt x="696866" y="3264810"/>
                    <a:pt x="688975" y="3266654"/>
                    <a:pt x="681038" y="3268241"/>
                  </a:cubicBezTo>
                  <a:lnTo>
                    <a:pt x="595313" y="3263479"/>
                  </a:lnTo>
                  <a:cubicBezTo>
                    <a:pt x="577820" y="3262273"/>
                    <a:pt x="560373" y="3260461"/>
                    <a:pt x="542925" y="3258716"/>
                  </a:cubicBezTo>
                  <a:cubicBezTo>
                    <a:pt x="528621" y="3257286"/>
                    <a:pt x="514416" y="3254751"/>
                    <a:pt x="500063" y="3253954"/>
                  </a:cubicBezTo>
                  <a:cubicBezTo>
                    <a:pt x="457237" y="3251575"/>
                    <a:pt x="414338" y="3250779"/>
                    <a:pt x="371475" y="3249191"/>
                  </a:cubicBezTo>
                  <a:cubicBezTo>
                    <a:pt x="337013" y="3237704"/>
                    <a:pt x="369958" y="3247435"/>
                    <a:pt x="300038" y="3239666"/>
                  </a:cubicBezTo>
                  <a:cubicBezTo>
                    <a:pt x="290441" y="3238600"/>
                    <a:pt x="280988" y="3236491"/>
                    <a:pt x="271463" y="3234904"/>
                  </a:cubicBezTo>
                  <a:cubicBezTo>
                    <a:pt x="261938" y="3231729"/>
                    <a:pt x="248457" y="3233733"/>
                    <a:pt x="242888" y="3225379"/>
                  </a:cubicBezTo>
                  <a:lnTo>
                    <a:pt x="223838" y="3196804"/>
                  </a:lnTo>
                  <a:cubicBezTo>
                    <a:pt x="222250" y="3176166"/>
                    <a:pt x="218362" y="3155577"/>
                    <a:pt x="219075" y="3134891"/>
                  </a:cubicBezTo>
                  <a:cubicBezTo>
                    <a:pt x="219957" y="3109309"/>
                    <a:pt x="228600" y="3058691"/>
                    <a:pt x="228600" y="3058691"/>
                  </a:cubicBezTo>
                  <a:cubicBezTo>
                    <a:pt x="227013" y="3014241"/>
                    <a:pt x="223838" y="2969819"/>
                    <a:pt x="223838" y="2925341"/>
                  </a:cubicBezTo>
                  <a:cubicBezTo>
                    <a:pt x="223838" y="2910966"/>
                    <a:pt x="226567" y="2896710"/>
                    <a:pt x="228600" y="2882479"/>
                  </a:cubicBezTo>
                  <a:cubicBezTo>
                    <a:pt x="230614" y="2868380"/>
                    <a:pt x="234661" y="2853475"/>
                    <a:pt x="238125" y="2839616"/>
                  </a:cubicBezTo>
                  <a:cubicBezTo>
                    <a:pt x="232118" y="2791557"/>
                    <a:pt x="237410" y="2813655"/>
                    <a:pt x="223838" y="2772941"/>
                  </a:cubicBezTo>
                  <a:lnTo>
                    <a:pt x="219075" y="2758654"/>
                  </a:lnTo>
                  <a:lnTo>
                    <a:pt x="214313" y="2744366"/>
                  </a:lnTo>
                  <a:cubicBezTo>
                    <a:pt x="215900" y="2733254"/>
                    <a:pt x="218059" y="2722208"/>
                    <a:pt x="219075" y="2711029"/>
                  </a:cubicBezTo>
                  <a:cubicBezTo>
                    <a:pt x="224541" y="2650908"/>
                    <a:pt x="222312" y="2639031"/>
                    <a:pt x="228600" y="2582441"/>
                  </a:cubicBezTo>
                  <a:cubicBezTo>
                    <a:pt x="232678" y="2545741"/>
                    <a:pt x="232215" y="2564366"/>
                    <a:pt x="238125" y="2534816"/>
                  </a:cubicBezTo>
                  <a:cubicBezTo>
                    <a:pt x="243471" y="2508084"/>
                    <a:pt x="244472" y="2491986"/>
                    <a:pt x="247650" y="2463379"/>
                  </a:cubicBezTo>
                  <a:cubicBezTo>
                    <a:pt x="236327" y="2429405"/>
                    <a:pt x="252383" y="2470479"/>
                    <a:pt x="228600" y="2434804"/>
                  </a:cubicBezTo>
                  <a:cubicBezTo>
                    <a:pt x="225815" y="2430627"/>
                    <a:pt x="226083" y="2425006"/>
                    <a:pt x="223838" y="2420516"/>
                  </a:cubicBezTo>
                  <a:cubicBezTo>
                    <a:pt x="221278" y="2415397"/>
                    <a:pt x="217488" y="2410991"/>
                    <a:pt x="214313" y="2406229"/>
                  </a:cubicBezTo>
                  <a:cubicBezTo>
                    <a:pt x="212725" y="2399879"/>
                    <a:pt x="210970" y="2393569"/>
                    <a:pt x="209550" y="2387179"/>
                  </a:cubicBezTo>
                  <a:cubicBezTo>
                    <a:pt x="207794" y="2379277"/>
                    <a:pt x="206918" y="2371176"/>
                    <a:pt x="204788" y="2363366"/>
                  </a:cubicBezTo>
                  <a:cubicBezTo>
                    <a:pt x="202146" y="2353680"/>
                    <a:pt x="200832" y="2343145"/>
                    <a:pt x="195263" y="2334791"/>
                  </a:cubicBezTo>
                  <a:cubicBezTo>
                    <a:pt x="184828" y="2319138"/>
                    <a:pt x="185904" y="2323468"/>
                    <a:pt x="180975" y="2306216"/>
                  </a:cubicBezTo>
                  <a:cubicBezTo>
                    <a:pt x="179177" y="2299922"/>
                    <a:pt x="177633" y="2293556"/>
                    <a:pt x="176213" y="2287166"/>
                  </a:cubicBezTo>
                  <a:cubicBezTo>
                    <a:pt x="172253" y="2269346"/>
                    <a:pt x="171033" y="2248649"/>
                    <a:pt x="157163" y="2234779"/>
                  </a:cubicBezTo>
                  <a:cubicBezTo>
                    <a:pt x="153115" y="2230732"/>
                    <a:pt x="148136" y="2227509"/>
                    <a:pt x="142875" y="2225254"/>
                  </a:cubicBezTo>
                  <a:cubicBezTo>
                    <a:pt x="136859" y="2222676"/>
                    <a:pt x="130175" y="2222079"/>
                    <a:pt x="123825" y="2220491"/>
                  </a:cubicBezTo>
                  <a:cubicBezTo>
                    <a:pt x="120650" y="2215729"/>
                    <a:pt x="116860" y="2211323"/>
                    <a:pt x="114300" y="2206204"/>
                  </a:cubicBezTo>
                  <a:cubicBezTo>
                    <a:pt x="112055" y="2201714"/>
                    <a:pt x="111976" y="2196304"/>
                    <a:pt x="109538" y="2191916"/>
                  </a:cubicBezTo>
                  <a:cubicBezTo>
                    <a:pt x="82242" y="2142781"/>
                    <a:pt x="96504" y="2181385"/>
                    <a:pt x="85725" y="2149054"/>
                  </a:cubicBezTo>
                  <a:cubicBezTo>
                    <a:pt x="87313" y="2123654"/>
                    <a:pt x="90488" y="2098304"/>
                    <a:pt x="90488" y="2072854"/>
                  </a:cubicBezTo>
                  <a:cubicBezTo>
                    <a:pt x="90488" y="2067834"/>
                    <a:pt x="88861" y="2062486"/>
                    <a:pt x="85725" y="2058566"/>
                  </a:cubicBezTo>
                  <a:cubicBezTo>
                    <a:pt x="82149" y="2054097"/>
                    <a:pt x="76200" y="2052216"/>
                    <a:pt x="71438" y="2049041"/>
                  </a:cubicBezTo>
                  <a:cubicBezTo>
                    <a:pt x="68263" y="2044279"/>
                    <a:pt x="65960" y="2038801"/>
                    <a:pt x="61913" y="2034754"/>
                  </a:cubicBezTo>
                  <a:cubicBezTo>
                    <a:pt x="57865" y="2030707"/>
                    <a:pt x="50659" y="2030083"/>
                    <a:pt x="47625" y="2025229"/>
                  </a:cubicBezTo>
                  <a:cubicBezTo>
                    <a:pt x="47620" y="2025221"/>
                    <a:pt x="35721" y="1989514"/>
                    <a:pt x="33338" y="1982366"/>
                  </a:cubicBezTo>
                  <a:cubicBezTo>
                    <a:pt x="31751" y="1977604"/>
                    <a:pt x="31360" y="1972256"/>
                    <a:pt x="28575" y="1968079"/>
                  </a:cubicBezTo>
                  <a:lnTo>
                    <a:pt x="9525" y="1939504"/>
                  </a:lnTo>
                  <a:cubicBezTo>
                    <a:pt x="5358" y="1922833"/>
                    <a:pt x="0" y="1904176"/>
                    <a:pt x="0" y="1887116"/>
                  </a:cubicBezTo>
                  <a:cubicBezTo>
                    <a:pt x="0" y="1866418"/>
                    <a:pt x="2196" y="1845742"/>
                    <a:pt x="4763" y="1825204"/>
                  </a:cubicBezTo>
                  <a:cubicBezTo>
                    <a:pt x="5386" y="1820223"/>
                    <a:pt x="8146" y="1815743"/>
                    <a:pt x="9525" y="1810916"/>
                  </a:cubicBezTo>
                  <a:cubicBezTo>
                    <a:pt x="23916" y="1760546"/>
                    <a:pt x="1185" y="1831177"/>
                    <a:pt x="23813" y="1763291"/>
                  </a:cubicBezTo>
                  <a:lnTo>
                    <a:pt x="33338" y="1734716"/>
                  </a:lnTo>
                  <a:lnTo>
                    <a:pt x="38100" y="1720429"/>
                  </a:lnTo>
                  <a:cubicBezTo>
                    <a:pt x="44129" y="1702342"/>
                    <a:pt x="47346" y="1685596"/>
                    <a:pt x="71438" y="1677566"/>
                  </a:cubicBezTo>
                  <a:lnTo>
                    <a:pt x="85725" y="1672804"/>
                  </a:lnTo>
                  <a:cubicBezTo>
                    <a:pt x="88900" y="1668041"/>
                    <a:pt x="90780" y="1662092"/>
                    <a:pt x="95250" y="1658516"/>
                  </a:cubicBezTo>
                  <a:cubicBezTo>
                    <a:pt x="99170" y="1655380"/>
                    <a:pt x="105048" y="1655999"/>
                    <a:pt x="109538" y="1653754"/>
                  </a:cubicBezTo>
                  <a:cubicBezTo>
                    <a:pt x="114657" y="1651194"/>
                    <a:pt x="118706" y="1646789"/>
                    <a:pt x="123825" y="1644229"/>
                  </a:cubicBezTo>
                  <a:cubicBezTo>
                    <a:pt x="128315" y="1641984"/>
                    <a:pt x="133623" y="1641711"/>
                    <a:pt x="138113" y="1639466"/>
                  </a:cubicBezTo>
                  <a:cubicBezTo>
                    <a:pt x="143232" y="1636906"/>
                    <a:pt x="147281" y="1632501"/>
                    <a:pt x="152400" y="1629941"/>
                  </a:cubicBezTo>
                  <a:cubicBezTo>
                    <a:pt x="167080" y="1622601"/>
                    <a:pt x="191662" y="1622057"/>
                    <a:pt x="204788" y="1620416"/>
                  </a:cubicBezTo>
                  <a:cubicBezTo>
                    <a:pt x="206375" y="1615654"/>
                    <a:pt x="207305" y="1610619"/>
                    <a:pt x="209550" y="1606129"/>
                  </a:cubicBezTo>
                  <a:cubicBezTo>
                    <a:pt x="215447" y="1594335"/>
                    <a:pt x="221116" y="1587759"/>
                    <a:pt x="233363" y="1582316"/>
                  </a:cubicBezTo>
                  <a:cubicBezTo>
                    <a:pt x="242538" y="1578238"/>
                    <a:pt x="261938" y="1572791"/>
                    <a:pt x="261938" y="1572791"/>
                  </a:cubicBezTo>
                  <a:cubicBezTo>
                    <a:pt x="263525" y="1568029"/>
                    <a:pt x="265321" y="1563331"/>
                    <a:pt x="266700" y="1558504"/>
                  </a:cubicBezTo>
                  <a:cubicBezTo>
                    <a:pt x="268498" y="1552210"/>
                    <a:pt x="268536" y="1545308"/>
                    <a:pt x="271463" y="1539454"/>
                  </a:cubicBezTo>
                  <a:cubicBezTo>
                    <a:pt x="279047" y="1524285"/>
                    <a:pt x="291362" y="1507789"/>
                    <a:pt x="304800" y="1496591"/>
                  </a:cubicBezTo>
                  <a:cubicBezTo>
                    <a:pt x="309197" y="1492927"/>
                    <a:pt x="314325" y="1490241"/>
                    <a:pt x="319088" y="1487066"/>
                  </a:cubicBezTo>
                  <a:cubicBezTo>
                    <a:pt x="353216" y="1435874"/>
                    <a:pt x="322662" y="1473768"/>
                    <a:pt x="352425" y="1448966"/>
                  </a:cubicBezTo>
                  <a:cubicBezTo>
                    <a:pt x="357599" y="1444654"/>
                    <a:pt x="361109" y="1438415"/>
                    <a:pt x="366713" y="1434679"/>
                  </a:cubicBezTo>
                  <a:cubicBezTo>
                    <a:pt x="370890" y="1431894"/>
                    <a:pt x="376510" y="1432161"/>
                    <a:pt x="381000" y="1429916"/>
                  </a:cubicBezTo>
                  <a:cubicBezTo>
                    <a:pt x="386120" y="1427356"/>
                    <a:pt x="390525" y="1423566"/>
                    <a:pt x="395288" y="1420391"/>
                  </a:cubicBezTo>
                  <a:cubicBezTo>
                    <a:pt x="398463" y="1415629"/>
                    <a:pt x="402488" y="1411334"/>
                    <a:pt x="404813" y="1406104"/>
                  </a:cubicBezTo>
                  <a:cubicBezTo>
                    <a:pt x="408891" y="1396929"/>
                    <a:pt x="411163" y="1387054"/>
                    <a:pt x="414338" y="1377529"/>
                  </a:cubicBezTo>
                  <a:cubicBezTo>
                    <a:pt x="415925" y="1372766"/>
                    <a:pt x="416315" y="1367418"/>
                    <a:pt x="419100" y="1363241"/>
                  </a:cubicBezTo>
                  <a:lnTo>
                    <a:pt x="428625" y="1348954"/>
                  </a:lnTo>
                  <a:cubicBezTo>
                    <a:pt x="426030" y="1341168"/>
                    <a:pt x="422114" y="1325239"/>
                    <a:pt x="414338" y="1320379"/>
                  </a:cubicBezTo>
                  <a:cubicBezTo>
                    <a:pt x="405824" y="1315058"/>
                    <a:pt x="395288" y="1314029"/>
                    <a:pt x="385763" y="1310854"/>
                  </a:cubicBezTo>
                  <a:lnTo>
                    <a:pt x="371475" y="1306091"/>
                  </a:lnTo>
                  <a:lnTo>
                    <a:pt x="357188" y="1301329"/>
                  </a:lnTo>
                  <a:cubicBezTo>
                    <a:pt x="352425" y="1298154"/>
                    <a:pt x="346476" y="1296274"/>
                    <a:pt x="342900" y="1291804"/>
                  </a:cubicBezTo>
                  <a:cubicBezTo>
                    <a:pt x="339764" y="1287884"/>
                    <a:pt x="340383" y="1282006"/>
                    <a:pt x="338138" y="1277516"/>
                  </a:cubicBezTo>
                  <a:cubicBezTo>
                    <a:pt x="330201" y="1261642"/>
                    <a:pt x="328612" y="1263228"/>
                    <a:pt x="314325" y="1253704"/>
                  </a:cubicBezTo>
                  <a:lnTo>
                    <a:pt x="285750" y="1210841"/>
                  </a:lnTo>
                  <a:lnTo>
                    <a:pt x="276225" y="1196554"/>
                  </a:lnTo>
                  <a:lnTo>
                    <a:pt x="266700" y="1182266"/>
                  </a:lnTo>
                  <a:lnTo>
                    <a:pt x="252413" y="1139404"/>
                  </a:lnTo>
                  <a:lnTo>
                    <a:pt x="247650" y="1125116"/>
                  </a:lnTo>
                  <a:cubicBezTo>
                    <a:pt x="246063" y="1109241"/>
                    <a:pt x="245144" y="1093285"/>
                    <a:pt x="242888" y="1077491"/>
                  </a:cubicBezTo>
                  <a:cubicBezTo>
                    <a:pt x="241394" y="1067031"/>
                    <a:pt x="236754" y="1054328"/>
                    <a:pt x="233363" y="1044154"/>
                  </a:cubicBezTo>
                  <a:cubicBezTo>
                    <a:pt x="234950" y="1026691"/>
                    <a:pt x="238125" y="1009301"/>
                    <a:pt x="238125" y="991766"/>
                  </a:cubicBezTo>
                  <a:cubicBezTo>
                    <a:pt x="238125" y="978967"/>
                    <a:pt x="233363" y="966465"/>
                    <a:pt x="233363" y="953666"/>
                  </a:cubicBezTo>
                  <a:cubicBezTo>
                    <a:pt x="233363" y="900939"/>
                    <a:pt x="236677" y="909972"/>
                    <a:pt x="242888" y="872704"/>
                  </a:cubicBezTo>
                  <a:cubicBezTo>
                    <a:pt x="251131" y="823244"/>
                    <a:pt x="242256" y="855545"/>
                    <a:pt x="257175" y="810791"/>
                  </a:cubicBezTo>
                  <a:lnTo>
                    <a:pt x="261938" y="796504"/>
                  </a:lnTo>
                  <a:cubicBezTo>
                    <a:pt x="258763" y="786979"/>
                    <a:pt x="257982" y="776283"/>
                    <a:pt x="252413" y="767929"/>
                  </a:cubicBezTo>
                  <a:cubicBezTo>
                    <a:pt x="240103" y="749464"/>
                    <a:pt x="244698" y="759071"/>
                    <a:pt x="238125" y="739354"/>
                  </a:cubicBezTo>
                  <a:cubicBezTo>
                    <a:pt x="234933" y="720197"/>
                    <a:pt x="237231" y="709884"/>
                    <a:pt x="223838" y="696491"/>
                  </a:cubicBezTo>
                  <a:cubicBezTo>
                    <a:pt x="219791" y="692444"/>
                    <a:pt x="214313" y="690141"/>
                    <a:pt x="209550" y="686966"/>
                  </a:cubicBezTo>
                  <a:cubicBezTo>
                    <a:pt x="207963" y="682204"/>
                    <a:pt x="207033" y="677169"/>
                    <a:pt x="204788" y="672679"/>
                  </a:cubicBezTo>
                  <a:cubicBezTo>
                    <a:pt x="202228" y="667559"/>
                    <a:pt x="196204" y="664037"/>
                    <a:pt x="195263" y="658391"/>
                  </a:cubicBezTo>
                  <a:cubicBezTo>
                    <a:pt x="193767" y="649414"/>
                    <a:pt x="206440" y="636035"/>
                    <a:pt x="209550" y="629816"/>
                  </a:cubicBezTo>
                  <a:cubicBezTo>
                    <a:pt x="217296" y="614324"/>
                    <a:pt x="210191" y="614889"/>
                    <a:pt x="223838" y="601241"/>
                  </a:cubicBezTo>
                  <a:cubicBezTo>
                    <a:pt x="227885" y="597194"/>
                    <a:pt x="233363" y="594891"/>
                    <a:pt x="238125" y="591716"/>
                  </a:cubicBezTo>
                  <a:cubicBezTo>
                    <a:pt x="239713" y="586954"/>
                    <a:pt x="239752" y="581349"/>
                    <a:pt x="242888" y="577429"/>
                  </a:cubicBezTo>
                  <a:cubicBezTo>
                    <a:pt x="246464" y="572960"/>
                    <a:pt x="252778" y="571568"/>
                    <a:pt x="257175" y="567904"/>
                  </a:cubicBezTo>
                  <a:cubicBezTo>
                    <a:pt x="262349" y="563592"/>
                    <a:pt x="266289" y="557928"/>
                    <a:pt x="271463" y="553616"/>
                  </a:cubicBezTo>
                  <a:cubicBezTo>
                    <a:pt x="288839" y="539135"/>
                    <a:pt x="284662" y="549573"/>
                    <a:pt x="300038" y="529804"/>
                  </a:cubicBezTo>
                  <a:cubicBezTo>
                    <a:pt x="307066" y="520768"/>
                    <a:pt x="312738" y="510754"/>
                    <a:pt x="319088" y="501229"/>
                  </a:cubicBezTo>
                  <a:lnTo>
                    <a:pt x="328613" y="486941"/>
                  </a:lnTo>
                  <a:cubicBezTo>
                    <a:pt x="331788" y="477416"/>
                    <a:pt x="337304" y="468372"/>
                    <a:pt x="338138" y="458366"/>
                  </a:cubicBezTo>
                  <a:cubicBezTo>
                    <a:pt x="339203" y="445586"/>
                    <a:pt x="337935" y="406385"/>
                    <a:pt x="347663" y="386929"/>
                  </a:cubicBezTo>
                  <a:cubicBezTo>
                    <a:pt x="350223" y="381809"/>
                    <a:pt x="354013" y="377404"/>
                    <a:pt x="357188" y="372641"/>
                  </a:cubicBezTo>
                  <a:lnTo>
                    <a:pt x="366713" y="344066"/>
                  </a:lnTo>
                  <a:cubicBezTo>
                    <a:pt x="368300" y="339304"/>
                    <a:pt x="368691" y="333956"/>
                    <a:pt x="371475" y="329779"/>
                  </a:cubicBezTo>
                  <a:lnTo>
                    <a:pt x="381000" y="315491"/>
                  </a:lnTo>
                  <a:cubicBezTo>
                    <a:pt x="382588" y="305966"/>
                    <a:pt x="383869" y="296385"/>
                    <a:pt x="385763" y="286916"/>
                  </a:cubicBezTo>
                  <a:cubicBezTo>
                    <a:pt x="387047" y="280498"/>
                    <a:pt x="390525" y="274411"/>
                    <a:pt x="390525" y="267866"/>
                  </a:cubicBezTo>
                  <a:cubicBezTo>
                    <a:pt x="390525" y="256641"/>
                    <a:pt x="387350" y="245641"/>
                    <a:pt x="385763" y="234529"/>
                  </a:cubicBezTo>
                  <a:cubicBezTo>
                    <a:pt x="387593" y="223550"/>
                    <a:pt x="389425" y="203392"/>
                    <a:pt x="395288" y="191666"/>
                  </a:cubicBezTo>
                  <a:cubicBezTo>
                    <a:pt x="397848" y="186547"/>
                    <a:pt x="401638" y="182141"/>
                    <a:pt x="404813" y="177379"/>
                  </a:cubicBezTo>
                  <a:lnTo>
                    <a:pt x="414338" y="148804"/>
                  </a:lnTo>
                  <a:lnTo>
                    <a:pt x="419100" y="134516"/>
                  </a:lnTo>
                  <a:cubicBezTo>
                    <a:pt x="412718" y="77077"/>
                    <a:pt x="410165" y="108640"/>
                    <a:pt x="419100" y="77366"/>
                  </a:cubicBezTo>
                  <a:cubicBezTo>
                    <a:pt x="422840" y="64275"/>
                    <a:pt x="422341" y="53695"/>
                    <a:pt x="433388" y="44029"/>
                  </a:cubicBezTo>
                  <a:cubicBezTo>
                    <a:pt x="456115" y="24143"/>
                    <a:pt x="463559" y="24447"/>
                    <a:pt x="490538" y="15454"/>
                  </a:cubicBezTo>
                  <a:lnTo>
                    <a:pt x="504825" y="10691"/>
                  </a:lnTo>
                  <a:lnTo>
                    <a:pt x="519113" y="5929"/>
                  </a:lnTo>
                  <a:cubicBezTo>
                    <a:pt x="523875" y="7516"/>
                    <a:pt x="528380" y="10691"/>
                    <a:pt x="533400" y="10691"/>
                  </a:cubicBezTo>
                  <a:cubicBezTo>
                    <a:pt x="562723" y="10691"/>
                    <a:pt x="532912" y="-13365"/>
                    <a:pt x="581025" y="10691"/>
                  </a:cubicBezTo>
                  <a:cubicBezTo>
                    <a:pt x="584200" y="12278"/>
                    <a:pt x="556419" y="372"/>
                    <a:pt x="561975" y="1166"/>
                  </a:cubicBezTo>
                  <a:close/>
                </a:path>
              </a:pathLst>
            </a:custGeom>
            <a:solidFill>
              <a:schemeClr val="bg1"/>
            </a:solidFill>
            <a:ln w="25400" cap="flat" cmpd="sng" algn="ctr">
              <a:noFill/>
              <a:prstDash val="solid"/>
              <a:round/>
              <a:headEnd type="none" w="med" len="med"/>
              <a:tailEnd type="none" w="med" len="med"/>
            </a:ln>
            <a:effectLst>
              <a:outerShdw blurRad="88900" dist="127000" dir="480000" algn="t" rotWithShape="0">
                <a:prstClr val="black">
                  <a:alpha val="21000"/>
                </a:prstClr>
              </a:outerShdw>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8" name="Picture 5"/>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476750" y="381000"/>
              <a:ext cx="3086100" cy="3448050"/>
            </a:xfrm>
            <a:prstGeom prst="rect">
              <a:avLst/>
            </a:prstGeom>
            <a:extLst>
              <a:ext uri="{53640926-AAD7-44D8-BBD7-CCE9431645EC}">
                <a14:shadowObscured xmlns:a14="http://schemas.microsoft.com/office/drawing/2010/main" val="1"/>
              </a:ext>
            </a:extLst>
          </p:spPr>
        </p:pic>
      </p:grpSp>
      <p:grpSp>
        <p:nvGrpSpPr>
          <p:cNvPr id="66" name="Group 65"/>
          <p:cNvGrpSpPr/>
          <p:nvPr/>
        </p:nvGrpSpPr>
        <p:grpSpPr>
          <a:xfrm flipH="1">
            <a:off x="671825" y="860875"/>
            <a:ext cx="3119495" cy="3448050"/>
            <a:chOff x="4476750" y="381000"/>
            <a:chExt cx="3119495" cy="3448050"/>
          </a:xfrm>
        </p:grpSpPr>
        <p:sp>
          <p:nvSpPr>
            <p:cNvPr id="67" name="Freeform 66"/>
            <p:cNvSpPr/>
            <p:nvPr/>
          </p:nvSpPr>
          <p:spPr bwMode="auto">
            <a:xfrm>
              <a:off x="5457827" y="413172"/>
              <a:ext cx="2138418" cy="3253954"/>
            </a:xfrm>
            <a:custGeom>
              <a:avLst/>
              <a:gdLst>
                <a:gd name="connsiteX0" fmla="*/ 561975 w 2138418"/>
                <a:gd name="connsiteY0" fmla="*/ 1166 h 3268241"/>
                <a:gd name="connsiteX1" fmla="*/ 614363 w 2138418"/>
                <a:gd name="connsiteY1" fmla="*/ 15454 h 3268241"/>
                <a:gd name="connsiteX2" fmla="*/ 642938 w 2138418"/>
                <a:gd name="connsiteY2" fmla="*/ 24979 h 3268241"/>
                <a:gd name="connsiteX3" fmla="*/ 657225 w 2138418"/>
                <a:gd name="connsiteY3" fmla="*/ 34504 h 3268241"/>
                <a:gd name="connsiteX4" fmla="*/ 666750 w 2138418"/>
                <a:gd name="connsiteY4" fmla="*/ 48791 h 3268241"/>
                <a:gd name="connsiteX5" fmla="*/ 681038 w 2138418"/>
                <a:gd name="connsiteY5" fmla="*/ 96416 h 3268241"/>
                <a:gd name="connsiteX6" fmla="*/ 690563 w 2138418"/>
                <a:gd name="connsiteY6" fmla="*/ 182141 h 3268241"/>
                <a:gd name="connsiteX7" fmla="*/ 700088 w 2138418"/>
                <a:gd name="connsiteY7" fmla="*/ 248816 h 3268241"/>
                <a:gd name="connsiteX8" fmla="*/ 704850 w 2138418"/>
                <a:gd name="connsiteY8" fmla="*/ 263104 h 3268241"/>
                <a:gd name="connsiteX9" fmla="*/ 719138 w 2138418"/>
                <a:gd name="connsiteY9" fmla="*/ 320254 h 3268241"/>
                <a:gd name="connsiteX10" fmla="*/ 723900 w 2138418"/>
                <a:gd name="connsiteY10" fmla="*/ 334541 h 3268241"/>
                <a:gd name="connsiteX11" fmla="*/ 733425 w 2138418"/>
                <a:gd name="connsiteY11" fmla="*/ 348829 h 3268241"/>
                <a:gd name="connsiteX12" fmla="*/ 742950 w 2138418"/>
                <a:gd name="connsiteY12" fmla="*/ 377404 h 3268241"/>
                <a:gd name="connsiteX13" fmla="*/ 752475 w 2138418"/>
                <a:gd name="connsiteY13" fmla="*/ 405979 h 3268241"/>
                <a:gd name="connsiteX14" fmla="*/ 757238 w 2138418"/>
                <a:gd name="connsiteY14" fmla="*/ 420266 h 3268241"/>
                <a:gd name="connsiteX15" fmla="*/ 766763 w 2138418"/>
                <a:gd name="connsiteY15" fmla="*/ 434554 h 3268241"/>
                <a:gd name="connsiteX16" fmla="*/ 795338 w 2138418"/>
                <a:gd name="connsiteY16" fmla="*/ 491704 h 3268241"/>
                <a:gd name="connsiteX17" fmla="*/ 804863 w 2138418"/>
                <a:gd name="connsiteY17" fmla="*/ 505991 h 3268241"/>
                <a:gd name="connsiteX18" fmla="*/ 819150 w 2138418"/>
                <a:gd name="connsiteY18" fmla="*/ 515516 h 3268241"/>
                <a:gd name="connsiteX19" fmla="*/ 838200 w 2138418"/>
                <a:gd name="connsiteY19" fmla="*/ 539329 h 3268241"/>
                <a:gd name="connsiteX20" fmla="*/ 847725 w 2138418"/>
                <a:gd name="connsiteY20" fmla="*/ 553616 h 3268241"/>
                <a:gd name="connsiteX21" fmla="*/ 890588 w 2138418"/>
                <a:gd name="connsiteY21" fmla="*/ 591716 h 3268241"/>
                <a:gd name="connsiteX22" fmla="*/ 900113 w 2138418"/>
                <a:gd name="connsiteY22" fmla="*/ 606004 h 3268241"/>
                <a:gd name="connsiteX23" fmla="*/ 914400 w 2138418"/>
                <a:gd name="connsiteY23" fmla="*/ 615529 h 3268241"/>
                <a:gd name="connsiteX24" fmla="*/ 909638 w 2138418"/>
                <a:gd name="connsiteY24" fmla="*/ 639341 h 3268241"/>
                <a:gd name="connsiteX25" fmla="*/ 895350 w 2138418"/>
                <a:gd name="connsiteY25" fmla="*/ 682204 h 3268241"/>
                <a:gd name="connsiteX26" fmla="*/ 885825 w 2138418"/>
                <a:gd name="connsiteY26" fmla="*/ 710779 h 3268241"/>
                <a:gd name="connsiteX27" fmla="*/ 876300 w 2138418"/>
                <a:gd name="connsiteY27" fmla="*/ 725066 h 3268241"/>
                <a:gd name="connsiteX28" fmla="*/ 857250 w 2138418"/>
                <a:gd name="connsiteY28" fmla="*/ 748879 h 3268241"/>
                <a:gd name="connsiteX29" fmla="*/ 852488 w 2138418"/>
                <a:gd name="connsiteY29" fmla="*/ 763166 h 3268241"/>
                <a:gd name="connsiteX30" fmla="*/ 838200 w 2138418"/>
                <a:gd name="connsiteY30" fmla="*/ 791741 h 3268241"/>
                <a:gd name="connsiteX31" fmla="*/ 852488 w 2138418"/>
                <a:gd name="connsiteY31" fmla="*/ 844129 h 3268241"/>
                <a:gd name="connsiteX32" fmla="*/ 885825 w 2138418"/>
                <a:gd name="connsiteY32" fmla="*/ 853654 h 3268241"/>
                <a:gd name="connsiteX33" fmla="*/ 914400 w 2138418"/>
                <a:gd name="connsiteY33" fmla="*/ 863179 h 3268241"/>
                <a:gd name="connsiteX34" fmla="*/ 957263 w 2138418"/>
                <a:gd name="connsiteY34" fmla="*/ 877466 h 3268241"/>
                <a:gd name="connsiteX35" fmla="*/ 985838 w 2138418"/>
                <a:gd name="connsiteY35" fmla="*/ 886991 h 3268241"/>
                <a:gd name="connsiteX36" fmla="*/ 1014413 w 2138418"/>
                <a:gd name="connsiteY36" fmla="*/ 891754 h 3268241"/>
                <a:gd name="connsiteX37" fmla="*/ 1047750 w 2138418"/>
                <a:gd name="connsiteY37" fmla="*/ 886991 h 3268241"/>
                <a:gd name="connsiteX38" fmla="*/ 1076325 w 2138418"/>
                <a:gd name="connsiteY38" fmla="*/ 891754 h 3268241"/>
                <a:gd name="connsiteX39" fmla="*/ 1114425 w 2138418"/>
                <a:gd name="connsiteY39" fmla="*/ 896516 h 3268241"/>
                <a:gd name="connsiteX40" fmla="*/ 1133475 w 2138418"/>
                <a:gd name="connsiteY40" fmla="*/ 901279 h 3268241"/>
                <a:gd name="connsiteX41" fmla="*/ 1166813 w 2138418"/>
                <a:gd name="connsiteY41" fmla="*/ 906041 h 3268241"/>
                <a:gd name="connsiteX42" fmla="*/ 1190625 w 2138418"/>
                <a:gd name="connsiteY42" fmla="*/ 934616 h 3268241"/>
                <a:gd name="connsiteX43" fmla="*/ 1204913 w 2138418"/>
                <a:gd name="connsiteY43" fmla="*/ 948904 h 3268241"/>
                <a:gd name="connsiteX44" fmla="*/ 1209675 w 2138418"/>
                <a:gd name="connsiteY44" fmla="*/ 963191 h 3268241"/>
                <a:gd name="connsiteX45" fmla="*/ 1190625 w 2138418"/>
                <a:gd name="connsiteY45" fmla="*/ 987004 h 3268241"/>
                <a:gd name="connsiteX46" fmla="*/ 1176338 w 2138418"/>
                <a:gd name="connsiteY46" fmla="*/ 1015579 h 3268241"/>
                <a:gd name="connsiteX47" fmla="*/ 1162050 w 2138418"/>
                <a:gd name="connsiteY47" fmla="*/ 1029866 h 3268241"/>
                <a:gd name="connsiteX48" fmla="*/ 1133475 w 2138418"/>
                <a:gd name="connsiteY48" fmla="*/ 1039391 h 3268241"/>
                <a:gd name="connsiteX49" fmla="*/ 1095375 w 2138418"/>
                <a:gd name="connsiteY49" fmla="*/ 1034629 h 3268241"/>
                <a:gd name="connsiteX50" fmla="*/ 1033463 w 2138418"/>
                <a:gd name="connsiteY50" fmla="*/ 1048916 h 3268241"/>
                <a:gd name="connsiteX51" fmla="*/ 1014413 w 2138418"/>
                <a:gd name="connsiteY51" fmla="*/ 1053679 h 3268241"/>
                <a:gd name="connsiteX52" fmla="*/ 976313 w 2138418"/>
                <a:gd name="connsiteY52" fmla="*/ 1048916 h 3268241"/>
                <a:gd name="connsiteX53" fmla="*/ 890588 w 2138418"/>
                <a:gd name="connsiteY53" fmla="*/ 1058441 h 3268241"/>
                <a:gd name="connsiteX54" fmla="*/ 857250 w 2138418"/>
                <a:gd name="connsiteY54" fmla="*/ 1082254 h 3268241"/>
                <a:gd name="connsiteX55" fmla="*/ 847725 w 2138418"/>
                <a:gd name="connsiteY55" fmla="*/ 1125116 h 3268241"/>
                <a:gd name="connsiteX56" fmla="*/ 833438 w 2138418"/>
                <a:gd name="connsiteY56" fmla="*/ 1134641 h 3268241"/>
                <a:gd name="connsiteX57" fmla="*/ 819150 w 2138418"/>
                <a:gd name="connsiteY57" fmla="*/ 1163216 h 3268241"/>
                <a:gd name="connsiteX58" fmla="*/ 814388 w 2138418"/>
                <a:gd name="connsiteY58" fmla="*/ 1177504 h 3268241"/>
                <a:gd name="connsiteX59" fmla="*/ 804863 w 2138418"/>
                <a:gd name="connsiteY59" fmla="*/ 1191791 h 3268241"/>
                <a:gd name="connsiteX60" fmla="*/ 800100 w 2138418"/>
                <a:gd name="connsiteY60" fmla="*/ 1206079 h 3268241"/>
                <a:gd name="connsiteX61" fmla="*/ 781050 w 2138418"/>
                <a:gd name="connsiteY61" fmla="*/ 1234654 h 3268241"/>
                <a:gd name="connsiteX62" fmla="*/ 762000 w 2138418"/>
                <a:gd name="connsiteY62" fmla="*/ 1263229 h 3268241"/>
                <a:gd name="connsiteX63" fmla="*/ 752475 w 2138418"/>
                <a:gd name="connsiteY63" fmla="*/ 1277516 h 3268241"/>
                <a:gd name="connsiteX64" fmla="*/ 738188 w 2138418"/>
                <a:gd name="connsiteY64" fmla="*/ 1287041 h 3268241"/>
                <a:gd name="connsiteX65" fmla="*/ 723900 w 2138418"/>
                <a:gd name="connsiteY65" fmla="*/ 1291804 h 3268241"/>
                <a:gd name="connsiteX66" fmla="*/ 695325 w 2138418"/>
                <a:gd name="connsiteY66" fmla="*/ 1310854 h 3268241"/>
                <a:gd name="connsiteX67" fmla="*/ 681038 w 2138418"/>
                <a:gd name="connsiteY67" fmla="*/ 1320379 h 3268241"/>
                <a:gd name="connsiteX68" fmla="*/ 671513 w 2138418"/>
                <a:gd name="connsiteY68" fmla="*/ 1348954 h 3268241"/>
                <a:gd name="connsiteX69" fmla="*/ 681038 w 2138418"/>
                <a:gd name="connsiteY69" fmla="*/ 1382291 h 3268241"/>
                <a:gd name="connsiteX70" fmla="*/ 690563 w 2138418"/>
                <a:gd name="connsiteY70" fmla="*/ 1396579 h 3268241"/>
                <a:gd name="connsiteX71" fmla="*/ 719138 w 2138418"/>
                <a:gd name="connsiteY71" fmla="*/ 1415629 h 3268241"/>
                <a:gd name="connsiteX72" fmla="*/ 733425 w 2138418"/>
                <a:gd name="connsiteY72" fmla="*/ 1425154 h 3268241"/>
                <a:gd name="connsiteX73" fmla="*/ 742950 w 2138418"/>
                <a:gd name="connsiteY73" fmla="*/ 1439441 h 3268241"/>
                <a:gd name="connsiteX74" fmla="*/ 762000 w 2138418"/>
                <a:gd name="connsiteY74" fmla="*/ 1453729 h 3268241"/>
                <a:gd name="connsiteX75" fmla="*/ 804863 w 2138418"/>
                <a:gd name="connsiteY75" fmla="*/ 1477541 h 3268241"/>
                <a:gd name="connsiteX76" fmla="*/ 833438 w 2138418"/>
                <a:gd name="connsiteY76" fmla="*/ 1496591 h 3268241"/>
                <a:gd name="connsiteX77" fmla="*/ 852488 w 2138418"/>
                <a:gd name="connsiteY77" fmla="*/ 1529929 h 3268241"/>
                <a:gd name="connsiteX78" fmla="*/ 862013 w 2138418"/>
                <a:gd name="connsiteY78" fmla="*/ 1544216 h 3268241"/>
                <a:gd name="connsiteX79" fmla="*/ 876300 w 2138418"/>
                <a:gd name="connsiteY79" fmla="*/ 1548979 h 3268241"/>
                <a:gd name="connsiteX80" fmla="*/ 914400 w 2138418"/>
                <a:gd name="connsiteY80" fmla="*/ 1553741 h 3268241"/>
                <a:gd name="connsiteX81" fmla="*/ 928688 w 2138418"/>
                <a:gd name="connsiteY81" fmla="*/ 1548979 h 3268241"/>
                <a:gd name="connsiteX82" fmla="*/ 942975 w 2138418"/>
                <a:gd name="connsiteY82" fmla="*/ 1553741 h 3268241"/>
                <a:gd name="connsiteX83" fmla="*/ 990600 w 2138418"/>
                <a:gd name="connsiteY83" fmla="*/ 1568029 h 3268241"/>
                <a:gd name="connsiteX84" fmla="*/ 1004888 w 2138418"/>
                <a:gd name="connsiteY84" fmla="*/ 1577554 h 3268241"/>
                <a:gd name="connsiteX85" fmla="*/ 1014413 w 2138418"/>
                <a:gd name="connsiteY85" fmla="*/ 1591841 h 3268241"/>
                <a:gd name="connsiteX86" fmla="*/ 1042988 w 2138418"/>
                <a:gd name="connsiteY86" fmla="*/ 1601366 h 3268241"/>
                <a:gd name="connsiteX87" fmla="*/ 1071563 w 2138418"/>
                <a:gd name="connsiteY87" fmla="*/ 1591841 h 3268241"/>
                <a:gd name="connsiteX88" fmla="*/ 1109663 w 2138418"/>
                <a:gd name="connsiteY88" fmla="*/ 1582316 h 3268241"/>
                <a:gd name="connsiteX89" fmla="*/ 1176338 w 2138418"/>
                <a:gd name="connsiteY89" fmla="*/ 1596604 h 3268241"/>
                <a:gd name="connsiteX90" fmla="*/ 1204913 w 2138418"/>
                <a:gd name="connsiteY90" fmla="*/ 1606129 h 3268241"/>
                <a:gd name="connsiteX91" fmla="*/ 1219200 w 2138418"/>
                <a:gd name="connsiteY91" fmla="*/ 1601366 h 3268241"/>
                <a:gd name="connsiteX92" fmla="*/ 1271588 w 2138418"/>
                <a:gd name="connsiteY92" fmla="*/ 1615654 h 3268241"/>
                <a:gd name="connsiteX93" fmla="*/ 1285875 w 2138418"/>
                <a:gd name="connsiteY93" fmla="*/ 1620416 h 3268241"/>
                <a:gd name="connsiteX94" fmla="*/ 1300163 w 2138418"/>
                <a:gd name="connsiteY94" fmla="*/ 1629941 h 3268241"/>
                <a:gd name="connsiteX95" fmla="*/ 1314450 w 2138418"/>
                <a:gd name="connsiteY95" fmla="*/ 1644229 h 3268241"/>
                <a:gd name="connsiteX96" fmla="*/ 1343025 w 2138418"/>
                <a:gd name="connsiteY96" fmla="*/ 1653754 h 3268241"/>
                <a:gd name="connsiteX97" fmla="*/ 1366838 w 2138418"/>
                <a:gd name="connsiteY97" fmla="*/ 1648991 h 3268241"/>
                <a:gd name="connsiteX98" fmla="*/ 1381125 w 2138418"/>
                <a:gd name="connsiteY98" fmla="*/ 1653754 h 3268241"/>
                <a:gd name="connsiteX99" fmla="*/ 1385888 w 2138418"/>
                <a:gd name="connsiteY99" fmla="*/ 1639466 h 3268241"/>
                <a:gd name="connsiteX100" fmla="*/ 1400175 w 2138418"/>
                <a:gd name="connsiteY100" fmla="*/ 1648991 h 3268241"/>
                <a:gd name="connsiteX101" fmla="*/ 1452563 w 2138418"/>
                <a:gd name="connsiteY101" fmla="*/ 1658516 h 3268241"/>
                <a:gd name="connsiteX102" fmla="*/ 1471613 w 2138418"/>
                <a:gd name="connsiteY102" fmla="*/ 1663279 h 3268241"/>
                <a:gd name="connsiteX103" fmla="*/ 1514475 w 2138418"/>
                <a:gd name="connsiteY103" fmla="*/ 1668041 h 3268241"/>
                <a:gd name="connsiteX104" fmla="*/ 1557338 w 2138418"/>
                <a:gd name="connsiteY104" fmla="*/ 1677566 h 3268241"/>
                <a:gd name="connsiteX105" fmla="*/ 1585913 w 2138418"/>
                <a:gd name="connsiteY105" fmla="*/ 1682329 h 3268241"/>
                <a:gd name="connsiteX106" fmla="*/ 1600200 w 2138418"/>
                <a:gd name="connsiteY106" fmla="*/ 1687091 h 3268241"/>
                <a:gd name="connsiteX107" fmla="*/ 1638300 w 2138418"/>
                <a:gd name="connsiteY107" fmla="*/ 1691854 h 3268241"/>
                <a:gd name="connsiteX108" fmla="*/ 1652588 w 2138418"/>
                <a:gd name="connsiteY108" fmla="*/ 1696616 h 3268241"/>
                <a:gd name="connsiteX109" fmla="*/ 1671638 w 2138418"/>
                <a:gd name="connsiteY109" fmla="*/ 1701379 h 3268241"/>
                <a:gd name="connsiteX110" fmla="*/ 1728788 w 2138418"/>
                <a:gd name="connsiteY110" fmla="*/ 1729954 h 3268241"/>
                <a:gd name="connsiteX111" fmla="*/ 1852613 w 2138418"/>
                <a:gd name="connsiteY111" fmla="*/ 1744241 h 3268241"/>
                <a:gd name="connsiteX112" fmla="*/ 1933575 w 2138418"/>
                <a:gd name="connsiteY112" fmla="*/ 1734716 h 3268241"/>
                <a:gd name="connsiteX113" fmla="*/ 2009775 w 2138418"/>
                <a:gd name="connsiteY113" fmla="*/ 1725191 h 3268241"/>
                <a:gd name="connsiteX114" fmla="*/ 2024063 w 2138418"/>
                <a:gd name="connsiteY114" fmla="*/ 1729954 h 3268241"/>
                <a:gd name="connsiteX115" fmla="*/ 2062163 w 2138418"/>
                <a:gd name="connsiteY115" fmla="*/ 1739479 h 3268241"/>
                <a:gd name="connsiteX116" fmla="*/ 2090738 w 2138418"/>
                <a:gd name="connsiteY116" fmla="*/ 1753766 h 3268241"/>
                <a:gd name="connsiteX117" fmla="*/ 2109788 w 2138418"/>
                <a:gd name="connsiteY117" fmla="*/ 1777579 h 3268241"/>
                <a:gd name="connsiteX118" fmla="*/ 2128838 w 2138418"/>
                <a:gd name="connsiteY118" fmla="*/ 1806154 h 3268241"/>
                <a:gd name="connsiteX119" fmla="*/ 2138363 w 2138418"/>
                <a:gd name="connsiteY119" fmla="*/ 1839491 h 3268241"/>
                <a:gd name="connsiteX120" fmla="*/ 2133600 w 2138418"/>
                <a:gd name="connsiteY120" fmla="*/ 1853779 h 3268241"/>
                <a:gd name="connsiteX121" fmla="*/ 2138363 w 2138418"/>
                <a:gd name="connsiteY121" fmla="*/ 1868066 h 3268241"/>
                <a:gd name="connsiteX122" fmla="*/ 2128838 w 2138418"/>
                <a:gd name="connsiteY122" fmla="*/ 1896641 h 3268241"/>
                <a:gd name="connsiteX123" fmla="*/ 2119313 w 2138418"/>
                <a:gd name="connsiteY123" fmla="*/ 1929979 h 3268241"/>
                <a:gd name="connsiteX124" fmla="*/ 2114550 w 2138418"/>
                <a:gd name="connsiteY124" fmla="*/ 1944266 h 3268241"/>
                <a:gd name="connsiteX125" fmla="*/ 2095500 w 2138418"/>
                <a:gd name="connsiteY125" fmla="*/ 1972841 h 3268241"/>
                <a:gd name="connsiteX126" fmla="*/ 2085975 w 2138418"/>
                <a:gd name="connsiteY126" fmla="*/ 1987129 h 3268241"/>
                <a:gd name="connsiteX127" fmla="*/ 2057400 w 2138418"/>
                <a:gd name="connsiteY127" fmla="*/ 1996654 h 3268241"/>
                <a:gd name="connsiteX128" fmla="*/ 2024063 w 2138418"/>
                <a:gd name="connsiteY128" fmla="*/ 2006179 h 3268241"/>
                <a:gd name="connsiteX129" fmla="*/ 1966913 w 2138418"/>
                <a:gd name="connsiteY129" fmla="*/ 2001416 h 3268241"/>
                <a:gd name="connsiteX130" fmla="*/ 1938338 w 2138418"/>
                <a:gd name="connsiteY130" fmla="*/ 1991891 h 3268241"/>
                <a:gd name="connsiteX131" fmla="*/ 1924050 w 2138418"/>
                <a:gd name="connsiteY131" fmla="*/ 1987129 h 3268241"/>
                <a:gd name="connsiteX132" fmla="*/ 1909763 w 2138418"/>
                <a:gd name="connsiteY132" fmla="*/ 1982366 h 3268241"/>
                <a:gd name="connsiteX133" fmla="*/ 1895475 w 2138418"/>
                <a:gd name="connsiteY133" fmla="*/ 1972841 h 3268241"/>
                <a:gd name="connsiteX134" fmla="*/ 1866900 w 2138418"/>
                <a:gd name="connsiteY134" fmla="*/ 1963316 h 3268241"/>
                <a:gd name="connsiteX135" fmla="*/ 1833563 w 2138418"/>
                <a:gd name="connsiteY135" fmla="*/ 1953791 h 3268241"/>
                <a:gd name="connsiteX136" fmla="*/ 1776413 w 2138418"/>
                <a:gd name="connsiteY136" fmla="*/ 1958554 h 3268241"/>
                <a:gd name="connsiteX137" fmla="*/ 1752600 w 2138418"/>
                <a:gd name="connsiteY137" fmla="*/ 1963316 h 3268241"/>
                <a:gd name="connsiteX138" fmla="*/ 1704975 w 2138418"/>
                <a:gd name="connsiteY138" fmla="*/ 1968079 h 3268241"/>
                <a:gd name="connsiteX139" fmla="*/ 1681163 w 2138418"/>
                <a:gd name="connsiteY139" fmla="*/ 1963316 h 3268241"/>
                <a:gd name="connsiteX140" fmla="*/ 1666875 w 2138418"/>
                <a:gd name="connsiteY140" fmla="*/ 1958554 h 3268241"/>
                <a:gd name="connsiteX141" fmla="*/ 1652588 w 2138418"/>
                <a:gd name="connsiteY141" fmla="*/ 1963316 h 3268241"/>
                <a:gd name="connsiteX142" fmla="*/ 1566863 w 2138418"/>
                <a:gd name="connsiteY142" fmla="*/ 1968079 h 3268241"/>
                <a:gd name="connsiteX143" fmla="*/ 1509713 w 2138418"/>
                <a:gd name="connsiteY143" fmla="*/ 1972841 h 3268241"/>
                <a:gd name="connsiteX144" fmla="*/ 1490663 w 2138418"/>
                <a:gd name="connsiteY144" fmla="*/ 1977604 h 3268241"/>
                <a:gd name="connsiteX145" fmla="*/ 1357313 w 2138418"/>
                <a:gd name="connsiteY145" fmla="*/ 1987129 h 3268241"/>
                <a:gd name="connsiteX146" fmla="*/ 1304925 w 2138418"/>
                <a:gd name="connsiteY146" fmla="*/ 1977604 h 3268241"/>
                <a:gd name="connsiteX147" fmla="*/ 1271588 w 2138418"/>
                <a:gd name="connsiteY147" fmla="*/ 1982366 h 3268241"/>
                <a:gd name="connsiteX148" fmla="*/ 1243013 w 2138418"/>
                <a:gd name="connsiteY148" fmla="*/ 1996654 h 3268241"/>
                <a:gd name="connsiteX149" fmla="*/ 1228725 w 2138418"/>
                <a:gd name="connsiteY149" fmla="*/ 2001416 h 3268241"/>
                <a:gd name="connsiteX150" fmla="*/ 1214438 w 2138418"/>
                <a:gd name="connsiteY150" fmla="*/ 2010941 h 3268241"/>
                <a:gd name="connsiteX151" fmla="*/ 1162050 w 2138418"/>
                <a:gd name="connsiteY151" fmla="*/ 2001416 h 3268241"/>
                <a:gd name="connsiteX152" fmla="*/ 1133475 w 2138418"/>
                <a:gd name="connsiteY152" fmla="*/ 1982366 h 3268241"/>
                <a:gd name="connsiteX153" fmla="*/ 1104900 w 2138418"/>
                <a:gd name="connsiteY153" fmla="*/ 1972841 h 3268241"/>
                <a:gd name="connsiteX154" fmla="*/ 1076325 w 2138418"/>
                <a:gd name="connsiteY154" fmla="*/ 1963316 h 3268241"/>
                <a:gd name="connsiteX155" fmla="*/ 1062038 w 2138418"/>
                <a:gd name="connsiteY155" fmla="*/ 1958554 h 3268241"/>
                <a:gd name="connsiteX156" fmla="*/ 1028700 w 2138418"/>
                <a:gd name="connsiteY156" fmla="*/ 1958554 h 3268241"/>
                <a:gd name="connsiteX157" fmla="*/ 1014413 w 2138418"/>
                <a:gd name="connsiteY157" fmla="*/ 1963316 h 3268241"/>
                <a:gd name="connsiteX158" fmla="*/ 995363 w 2138418"/>
                <a:gd name="connsiteY158" fmla="*/ 1968079 h 3268241"/>
                <a:gd name="connsiteX159" fmla="*/ 966788 w 2138418"/>
                <a:gd name="connsiteY159" fmla="*/ 1991891 h 3268241"/>
                <a:gd name="connsiteX160" fmla="*/ 933450 w 2138418"/>
                <a:gd name="connsiteY160" fmla="*/ 2001416 h 3268241"/>
                <a:gd name="connsiteX161" fmla="*/ 919163 w 2138418"/>
                <a:gd name="connsiteY161" fmla="*/ 2006179 h 3268241"/>
                <a:gd name="connsiteX162" fmla="*/ 914400 w 2138418"/>
                <a:gd name="connsiteY162" fmla="*/ 2020466 h 3268241"/>
                <a:gd name="connsiteX163" fmla="*/ 923925 w 2138418"/>
                <a:gd name="connsiteY163" fmla="*/ 2049041 h 3268241"/>
                <a:gd name="connsiteX164" fmla="*/ 919163 w 2138418"/>
                <a:gd name="connsiteY164" fmla="*/ 2101429 h 3268241"/>
                <a:gd name="connsiteX165" fmla="*/ 904875 w 2138418"/>
                <a:gd name="connsiteY165" fmla="*/ 2153816 h 3268241"/>
                <a:gd name="connsiteX166" fmla="*/ 900113 w 2138418"/>
                <a:gd name="connsiteY166" fmla="*/ 2177629 h 3268241"/>
                <a:gd name="connsiteX167" fmla="*/ 890588 w 2138418"/>
                <a:gd name="connsiteY167" fmla="*/ 2206204 h 3268241"/>
                <a:gd name="connsiteX168" fmla="*/ 885825 w 2138418"/>
                <a:gd name="connsiteY168" fmla="*/ 2220491 h 3268241"/>
                <a:gd name="connsiteX169" fmla="*/ 881063 w 2138418"/>
                <a:gd name="connsiteY169" fmla="*/ 2239541 h 3268241"/>
                <a:gd name="connsiteX170" fmla="*/ 871538 w 2138418"/>
                <a:gd name="connsiteY170" fmla="*/ 2268116 h 3268241"/>
                <a:gd name="connsiteX171" fmla="*/ 866775 w 2138418"/>
                <a:gd name="connsiteY171" fmla="*/ 2291929 h 3268241"/>
                <a:gd name="connsiteX172" fmla="*/ 862013 w 2138418"/>
                <a:gd name="connsiteY172" fmla="*/ 2306216 h 3268241"/>
                <a:gd name="connsiteX173" fmla="*/ 857250 w 2138418"/>
                <a:gd name="connsiteY173" fmla="*/ 2334791 h 3268241"/>
                <a:gd name="connsiteX174" fmla="*/ 866775 w 2138418"/>
                <a:gd name="connsiteY174" fmla="*/ 2382416 h 3268241"/>
                <a:gd name="connsiteX175" fmla="*/ 890588 w 2138418"/>
                <a:gd name="connsiteY175" fmla="*/ 2410991 h 3268241"/>
                <a:gd name="connsiteX176" fmla="*/ 900113 w 2138418"/>
                <a:gd name="connsiteY176" fmla="*/ 2425279 h 3268241"/>
                <a:gd name="connsiteX177" fmla="*/ 904875 w 2138418"/>
                <a:gd name="connsiteY177" fmla="*/ 2439566 h 3268241"/>
                <a:gd name="connsiteX178" fmla="*/ 914400 w 2138418"/>
                <a:gd name="connsiteY178" fmla="*/ 2453854 h 3268241"/>
                <a:gd name="connsiteX179" fmla="*/ 923925 w 2138418"/>
                <a:gd name="connsiteY179" fmla="*/ 2496716 h 3268241"/>
                <a:gd name="connsiteX180" fmla="*/ 928688 w 2138418"/>
                <a:gd name="connsiteY180" fmla="*/ 2511004 h 3268241"/>
                <a:gd name="connsiteX181" fmla="*/ 933450 w 2138418"/>
                <a:gd name="connsiteY181" fmla="*/ 2534816 h 3268241"/>
                <a:gd name="connsiteX182" fmla="*/ 938213 w 2138418"/>
                <a:gd name="connsiteY182" fmla="*/ 2611016 h 3268241"/>
                <a:gd name="connsiteX183" fmla="*/ 942975 w 2138418"/>
                <a:gd name="connsiteY183" fmla="*/ 2634829 h 3268241"/>
                <a:gd name="connsiteX184" fmla="*/ 947738 w 2138418"/>
                <a:gd name="connsiteY184" fmla="*/ 2668166 h 3268241"/>
                <a:gd name="connsiteX185" fmla="*/ 952500 w 2138418"/>
                <a:gd name="connsiteY185" fmla="*/ 2801516 h 3268241"/>
                <a:gd name="connsiteX186" fmla="*/ 947738 w 2138418"/>
                <a:gd name="connsiteY186" fmla="*/ 2868191 h 3268241"/>
                <a:gd name="connsiteX187" fmla="*/ 957263 w 2138418"/>
                <a:gd name="connsiteY187" fmla="*/ 2982491 h 3268241"/>
                <a:gd name="connsiteX188" fmla="*/ 952500 w 2138418"/>
                <a:gd name="connsiteY188" fmla="*/ 3053929 h 3268241"/>
                <a:gd name="connsiteX189" fmla="*/ 947738 w 2138418"/>
                <a:gd name="connsiteY189" fmla="*/ 3168229 h 3268241"/>
                <a:gd name="connsiteX190" fmla="*/ 942975 w 2138418"/>
                <a:gd name="connsiteY190" fmla="*/ 3196804 h 3268241"/>
                <a:gd name="connsiteX191" fmla="*/ 914400 w 2138418"/>
                <a:gd name="connsiteY191" fmla="*/ 3215854 h 3268241"/>
                <a:gd name="connsiteX192" fmla="*/ 871538 w 2138418"/>
                <a:gd name="connsiteY192" fmla="*/ 3234904 h 3268241"/>
                <a:gd name="connsiteX193" fmla="*/ 852488 w 2138418"/>
                <a:gd name="connsiteY193" fmla="*/ 3239666 h 3268241"/>
                <a:gd name="connsiteX194" fmla="*/ 823913 w 2138418"/>
                <a:gd name="connsiteY194" fmla="*/ 3249191 h 3268241"/>
                <a:gd name="connsiteX195" fmla="*/ 704850 w 2138418"/>
                <a:gd name="connsiteY195" fmla="*/ 3263479 h 3268241"/>
                <a:gd name="connsiteX196" fmla="*/ 681038 w 2138418"/>
                <a:gd name="connsiteY196" fmla="*/ 3268241 h 3268241"/>
                <a:gd name="connsiteX197" fmla="*/ 595313 w 2138418"/>
                <a:gd name="connsiteY197" fmla="*/ 3263479 h 3268241"/>
                <a:gd name="connsiteX198" fmla="*/ 542925 w 2138418"/>
                <a:gd name="connsiteY198" fmla="*/ 3258716 h 3268241"/>
                <a:gd name="connsiteX199" fmla="*/ 500063 w 2138418"/>
                <a:gd name="connsiteY199" fmla="*/ 3253954 h 3268241"/>
                <a:gd name="connsiteX200" fmla="*/ 371475 w 2138418"/>
                <a:gd name="connsiteY200" fmla="*/ 3249191 h 3268241"/>
                <a:gd name="connsiteX201" fmla="*/ 300038 w 2138418"/>
                <a:gd name="connsiteY201" fmla="*/ 3239666 h 3268241"/>
                <a:gd name="connsiteX202" fmla="*/ 271463 w 2138418"/>
                <a:gd name="connsiteY202" fmla="*/ 3234904 h 3268241"/>
                <a:gd name="connsiteX203" fmla="*/ 242888 w 2138418"/>
                <a:gd name="connsiteY203" fmla="*/ 3225379 h 3268241"/>
                <a:gd name="connsiteX204" fmla="*/ 223838 w 2138418"/>
                <a:gd name="connsiteY204" fmla="*/ 3196804 h 3268241"/>
                <a:gd name="connsiteX205" fmla="*/ 219075 w 2138418"/>
                <a:gd name="connsiteY205" fmla="*/ 3134891 h 3268241"/>
                <a:gd name="connsiteX206" fmla="*/ 228600 w 2138418"/>
                <a:gd name="connsiteY206" fmla="*/ 3058691 h 3268241"/>
                <a:gd name="connsiteX207" fmla="*/ 223838 w 2138418"/>
                <a:gd name="connsiteY207" fmla="*/ 2925341 h 3268241"/>
                <a:gd name="connsiteX208" fmla="*/ 228600 w 2138418"/>
                <a:gd name="connsiteY208" fmla="*/ 2882479 h 3268241"/>
                <a:gd name="connsiteX209" fmla="*/ 238125 w 2138418"/>
                <a:gd name="connsiteY209" fmla="*/ 2839616 h 3268241"/>
                <a:gd name="connsiteX210" fmla="*/ 223838 w 2138418"/>
                <a:gd name="connsiteY210" fmla="*/ 2772941 h 3268241"/>
                <a:gd name="connsiteX211" fmla="*/ 219075 w 2138418"/>
                <a:gd name="connsiteY211" fmla="*/ 2758654 h 3268241"/>
                <a:gd name="connsiteX212" fmla="*/ 214313 w 2138418"/>
                <a:gd name="connsiteY212" fmla="*/ 2744366 h 3268241"/>
                <a:gd name="connsiteX213" fmla="*/ 219075 w 2138418"/>
                <a:gd name="connsiteY213" fmla="*/ 2711029 h 3268241"/>
                <a:gd name="connsiteX214" fmla="*/ 228600 w 2138418"/>
                <a:gd name="connsiteY214" fmla="*/ 2582441 h 3268241"/>
                <a:gd name="connsiteX215" fmla="*/ 238125 w 2138418"/>
                <a:gd name="connsiteY215" fmla="*/ 2534816 h 3268241"/>
                <a:gd name="connsiteX216" fmla="*/ 247650 w 2138418"/>
                <a:gd name="connsiteY216" fmla="*/ 2463379 h 3268241"/>
                <a:gd name="connsiteX217" fmla="*/ 228600 w 2138418"/>
                <a:gd name="connsiteY217" fmla="*/ 2434804 h 3268241"/>
                <a:gd name="connsiteX218" fmla="*/ 223838 w 2138418"/>
                <a:gd name="connsiteY218" fmla="*/ 2420516 h 3268241"/>
                <a:gd name="connsiteX219" fmla="*/ 214313 w 2138418"/>
                <a:gd name="connsiteY219" fmla="*/ 2406229 h 3268241"/>
                <a:gd name="connsiteX220" fmla="*/ 209550 w 2138418"/>
                <a:gd name="connsiteY220" fmla="*/ 2387179 h 3268241"/>
                <a:gd name="connsiteX221" fmla="*/ 204788 w 2138418"/>
                <a:gd name="connsiteY221" fmla="*/ 2363366 h 3268241"/>
                <a:gd name="connsiteX222" fmla="*/ 195263 w 2138418"/>
                <a:gd name="connsiteY222" fmla="*/ 2334791 h 3268241"/>
                <a:gd name="connsiteX223" fmla="*/ 180975 w 2138418"/>
                <a:gd name="connsiteY223" fmla="*/ 2306216 h 3268241"/>
                <a:gd name="connsiteX224" fmla="*/ 176213 w 2138418"/>
                <a:gd name="connsiteY224" fmla="*/ 2287166 h 3268241"/>
                <a:gd name="connsiteX225" fmla="*/ 157163 w 2138418"/>
                <a:gd name="connsiteY225" fmla="*/ 2234779 h 3268241"/>
                <a:gd name="connsiteX226" fmla="*/ 142875 w 2138418"/>
                <a:gd name="connsiteY226" fmla="*/ 2225254 h 3268241"/>
                <a:gd name="connsiteX227" fmla="*/ 123825 w 2138418"/>
                <a:gd name="connsiteY227" fmla="*/ 2220491 h 3268241"/>
                <a:gd name="connsiteX228" fmla="*/ 114300 w 2138418"/>
                <a:gd name="connsiteY228" fmla="*/ 2206204 h 3268241"/>
                <a:gd name="connsiteX229" fmla="*/ 109538 w 2138418"/>
                <a:gd name="connsiteY229" fmla="*/ 2191916 h 3268241"/>
                <a:gd name="connsiteX230" fmla="*/ 85725 w 2138418"/>
                <a:gd name="connsiteY230" fmla="*/ 2149054 h 3268241"/>
                <a:gd name="connsiteX231" fmla="*/ 90488 w 2138418"/>
                <a:gd name="connsiteY231" fmla="*/ 2072854 h 3268241"/>
                <a:gd name="connsiteX232" fmla="*/ 85725 w 2138418"/>
                <a:gd name="connsiteY232" fmla="*/ 2058566 h 3268241"/>
                <a:gd name="connsiteX233" fmla="*/ 71438 w 2138418"/>
                <a:gd name="connsiteY233" fmla="*/ 2049041 h 3268241"/>
                <a:gd name="connsiteX234" fmla="*/ 61913 w 2138418"/>
                <a:gd name="connsiteY234" fmla="*/ 2034754 h 3268241"/>
                <a:gd name="connsiteX235" fmla="*/ 47625 w 2138418"/>
                <a:gd name="connsiteY235" fmla="*/ 2025229 h 3268241"/>
                <a:gd name="connsiteX236" fmla="*/ 33338 w 2138418"/>
                <a:gd name="connsiteY236" fmla="*/ 1982366 h 3268241"/>
                <a:gd name="connsiteX237" fmla="*/ 28575 w 2138418"/>
                <a:gd name="connsiteY237" fmla="*/ 1968079 h 3268241"/>
                <a:gd name="connsiteX238" fmla="*/ 9525 w 2138418"/>
                <a:gd name="connsiteY238" fmla="*/ 1939504 h 3268241"/>
                <a:gd name="connsiteX239" fmla="*/ 0 w 2138418"/>
                <a:gd name="connsiteY239" fmla="*/ 1887116 h 3268241"/>
                <a:gd name="connsiteX240" fmla="*/ 4763 w 2138418"/>
                <a:gd name="connsiteY240" fmla="*/ 1825204 h 3268241"/>
                <a:gd name="connsiteX241" fmla="*/ 9525 w 2138418"/>
                <a:gd name="connsiteY241" fmla="*/ 1810916 h 3268241"/>
                <a:gd name="connsiteX242" fmla="*/ 23813 w 2138418"/>
                <a:gd name="connsiteY242" fmla="*/ 1763291 h 3268241"/>
                <a:gd name="connsiteX243" fmla="*/ 33338 w 2138418"/>
                <a:gd name="connsiteY243" fmla="*/ 1734716 h 3268241"/>
                <a:gd name="connsiteX244" fmla="*/ 38100 w 2138418"/>
                <a:gd name="connsiteY244" fmla="*/ 1720429 h 3268241"/>
                <a:gd name="connsiteX245" fmla="*/ 71438 w 2138418"/>
                <a:gd name="connsiteY245" fmla="*/ 1677566 h 3268241"/>
                <a:gd name="connsiteX246" fmla="*/ 85725 w 2138418"/>
                <a:gd name="connsiteY246" fmla="*/ 1672804 h 3268241"/>
                <a:gd name="connsiteX247" fmla="*/ 95250 w 2138418"/>
                <a:gd name="connsiteY247" fmla="*/ 1658516 h 3268241"/>
                <a:gd name="connsiteX248" fmla="*/ 109538 w 2138418"/>
                <a:gd name="connsiteY248" fmla="*/ 1653754 h 3268241"/>
                <a:gd name="connsiteX249" fmla="*/ 123825 w 2138418"/>
                <a:gd name="connsiteY249" fmla="*/ 1644229 h 3268241"/>
                <a:gd name="connsiteX250" fmla="*/ 138113 w 2138418"/>
                <a:gd name="connsiteY250" fmla="*/ 1639466 h 3268241"/>
                <a:gd name="connsiteX251" fmla="*/ 152400 w 2138418"/>
                <a:gd name="connsiteY251" fmla="*/ 1629941 h 3268241"/>
                <a:gd name="connsiteX252" fmla="*/ 204788 w 2138418"/>
                <a:gd name="connsiteY252" fmla="*/ 1620416 h 3268241"/>
                <a:gd name="connsiteX253" fmla="*/ 209550 w 2138418"/>
                <a:gd name="connsiteY253" fmla="*/ 1606129 h 3268241"/>
                <a:gd name="connsiteX254" fmla="*/ 233363 w 2138418"/>
                <a:gd name="connsiteY254" fmla="*/ 1582316 h 3268241"/>
                <a:gd name="connsiteX255" fmla="*/ 261938 w 2138418"/>
                <a:gd name="connsiteY255" fmla="*/ 1572791 h 3268241"/>
                <a:gd name="connsiteX256" fmla="*/ 266700 w 2138418"/>
                <a:gd name="connsiteY256" fmla="*/ 1558504 h 3268241"/>
                <a:gd name="connsiteX257" fmla="*/ 271463 w 2138418"/>
                <a:gd name="connsiteY257" fmla="*/ 1539454 h 3268241"/>
                <a:gd name="connsiteX258" fmla="*/ 304800 w 2138418"/>
                <a:gd name="connsiteY258" fmla="*/ 1496591 h 3268241"/>
                <a:gd name="connsiteX259" fmla="*/ 319088 w 2138418"/>
                <a:gd name="connsiteY259" fmla="*/ 1487066 h 3268241"/>
                <a:gd name="connsiteX260" fmla="*/ 352425 w 2138418"/>
                <a:gd name="connsiteY260" fmla="*/ 1448966 h 3268241"/>
                <a:gd name="connsiteX261" fmla="*/ 366713 w 2138418"/>
                <a:gd name="connsiteY261" fmla="*/ 1434679 h 3268241"/>
                <a:gd name="connsiteX262" fmla="*/ 381000 w 2138418"/>
                <a:gd name="connsiteY262" fmla="*/ 1429916 h 3268241"/>
                <a:gd name="connsiteX263" fmla="*/ 395288 w 2138418"/>
                <a:gd name="connsiteY263" fmla="*/ 1420391 h 3268241"/>
                <a:gd name="connsiteX264" fmla="*/ 404813 w 2138418"/>
                <a:gd name="connsiteY264" fmla="*/ 1406104 h 3268241"/>
                <a:gd name="connsiteX265" fmla="*/ 414338 w 2138418"/>
                <a:gd name="connsiteY265" fmla="*/ 1377529 h 3268241"/>
                <a:gd name="connsiteX266" fmla="*/ 419100 w 2138418"/>
                <a:gd name="connsiteY266" fmla="*/ 1363241 h 3268241"/>
                <a:gd name="connsiteX267" fmla="*/ 428625 w 2138418"/>
                <a:gd name="connsiteY267" fmla="*/ 1348954 h 3268241"/>
                <a:gd name="connsiteX268" fmla="*/ 414338 w 2138418"/>
                <a:gd name="connsiteY268" fmla="*/ 1320379 h 3268241"/>
                <a:gd name="connsiteX269" fmla="*/ 385763 w 2138418"/>
                <a:gd name="connsiteY269" fmla="*/ 1310854 h 3268241"/>
                <a:gd name="connsiteX270" fmla="*/ 371475 w 2138418"/>
                <a:gd name="connsiteY270" fmla="*/ 1306091 h 3268241"/>
                <a:gd name="connsiteX271" fmla="*/ 357188 w 2138418"/>
                <a:gd name="connsiteY271" fmla="*/ 1301329 h 3268241"/>
                <a:gd name="connsiteX272" fmla="*/ 342900 w 2138418"/>
                <a:gd name="connsiteY272" fmla="*/ 1291804 h 3268241"/>
                <a:gd name="connsiteX273" fmla="*/ 338138 w 2138418"/>
                <a:gd name="connsiteY273" fmla="*/ 1277516 h 3268241"/>
                <a:gd name="connsiteX274" fmla="*/ 314325 w 2138418"/>
                <a:gd name="connsiteY274" fmla="*/ 1253704 h 3268241"/>
                <a:gd name="connsiteX275" fmla="*/ 285750 w 2138418"/>
                <a:gd name="connsiteY275" fmla="*/ 1210841 h 3268241"/>
                <a:gd name="connsiteX276" fmla="*/ 276225 w 2138418"/>
                <a:gd name="connsiteY276" fmla="*/ 1196554 h 3268241"/>
                <a:gd name="connsiteX277" fmla="*/ 266700 w 2138418"/>
                <a:gd name="connsiteY277" fmla="*/ 1182266 h 3268241"/>
                <a:gd name="connsiteX278" fmla="*/ 252413 w 2138418"/>
                <a:gd name="connsiteY278" fmla="*/ 1139404 h 3268241"/>
                <a:gd name="connsiteX279" fmla="*/ 247650 w 2138418"/>
                <a:gd name="connsiteY279" fmla="*/ 1125116 h 3268241"/>
                <a:gd name="connsiteX280" fmla="*/ 242888 w 2138418"/>
                <a:gd name="connsiteY280" fmla="*/ 1077491 h 3268241"/>
                <a:gd name="connsiteX281" fmla="*/ 233363 w 2138418"/>
                <a:gd name="connsiteY281" fmla="*/ 1044154 h 3268241"/>
                <a:gd name="connsiteX282" fmla="*/ 238125 w 2138418"/>
                <a:gd name="connsiteY282" fmla="*/ 991766 h 3268241"/>
                <a:gd name="connsiteX283" fmla="*/ 233363 w 2138418"/>
                <a:gd name="connsiteY283" fmla="*/ 953666 h 3268241"/>
                <a:gd name="connsiteX284" fmla="*/ 242888 w 2138418"/>
                <a:gd name="connsiteY284" fmla="*/ 872704 h 3268241"/>
                <a:gd name="connsiteX285" fmla="*/ 257175 w 2138418"/>
                <a:gd name="connsiteY285" fmla="*/ 810791 h 3268241"/>
                <a:gd name="connsiteX286" fmla="*/ 261938 w 2138418"/>
                <a:gd name="connsiteY286" fmla="*/ 796504 h 3268241"/>
                <a:gd name="connsiteX287" fmla="*/ 252413 w 2138418"/>
                <a:gd name="connsiteY287" fmla="*/ 767929 h 3268241"/>
                <a:gd name="connsiteX288" fmla="*/ 238125 w 2138418"/>
                <a:gd name="connsiteY288" fmla="*/ 739354 h 3268241"/>
                <a:gd name="connsiteX289" fmla="*/ 223838 w 2138418"/>
                <a:gd name="connsiteY289" fmla="*/ 696491 h 3268241"/>
                <a:gd name="connsiteX290" fmla="*/ 209550 w 2138418"/>
                <a:gd name="connsiteY290" fmla="*/ 686966 h 3268241"/>
                <a:gd name="connsiteX291" fmla="*/ 204788 w 2138418"/>
                <a:gd name="connsiteY291" fmla="*/ 672679 h 3268241"/>
                <a:gd name="connsiteX292" fmla="*/ 195263 w 2138418"/>
                <a:gd name="connsiteY292" fmla="*/ 658391 h 3268241"/>
                <a:gd name="connsiteX293" fmla="*/ 209550 w 2138418"/>
                <a:gd name="connsiteY293" fmla="*/ 629816 h 3268241"/>
                <a:gd name="connsiteX294" fmla="*/ 223838 w 2138418"/>
                <a:gd name="connsiteY294" fmla="*/ 601241 h 3268241"/>
                <a:gd name="connsiteX295" fmla="*/ 238125 w 2138418"/>
                <a:gd name="connsiteY295" fmla="*/ 591716 h 3268241"/>
                <a:gd name="connsiteX296" fmla="*/ 242888 w 2138418"/>
                <a:gd name="connsiteY296" fmla="*/ 577429 h 3268241"/>
                <a:gd name="connsiteX297" fmla="*/ 257175 w 2138418"/>
                <a:gd name="connsiteY297" fmla="*/ 567904 h 3268241"/>
                <a:gd name="connsiteX298" fmla="*/ 271463 w 2138418"/>
                <a:gd name="connsiteY298" fmla="*/ 553616 h 3268241"/>
                <a:gd name="connsiteX299" fmla="*/ 300038 w 2138418"/>
                <a:gd name="connsiteY299" fmla="*/ 529804 h 3268241"/>
                <a:gd name="connsiteX300" fmla="*/ 319088 w 2138418"/>
                <a:gd name="connsiteY300" fmla="*/ 501229 h 3268241"/>
                <a:gd name="connsiteX301" fmla="*/ 328613 w 2138418"/>
                <a:gd name="connsiteY301" fmla="*/ 486941 h 3268241"/>
                <a:gd name="connsiteX302" fmla="*/ 338138 w 2138418"/>
                <a:gd name="connsiteY302" fmla="*/ 458366 h 3268241"/>
                <a:gd name="connsiteX303" fmla="*/ 347663 w 2138418"/>
                <a:gd name="connsiteY303" fmla="*/ 386929 h 3268241"/>
                <a:gd name="connsiteX304" fmla="*/ 357188 w 2138418"/>
                <a:gd name="connsiteY304" fmla="*/ 372641 h 3268241"/>
                <a:gd name="connsiteX305" fmla="*/ 366713 w 2138418"/>
                <a:gd name="connsiteY305" fmla="*/ 344066 h 3268241"/>
                <a:gd name="connsiteX306" fmla="*/ 371475 w 2138418"/>
                <a:gd name="connsiteY306" fmla="*/ 329779 h 3268241"/>
                <a:gd name="connsiteX307" fmla="*/ 381000 w 2138418"/>
                <a:gd name="connsiteY307" fmla="*/ 315491 h 3268241"/>
                <a:gd name="connsiteX308" fmla="*/ 385763 w 2138418"/>
                <a:gd name="connsiteY308" fmla="*/ 286916 h 3268241"/>
                <a:gd name="connsiteX309" fmla="*/ 390525 w 2138418"/>
                <a:gd name="connsiteY309" fmla="*/ 267866 h 3268241"/>
                <a:gd name="connsiteX310" fmla="*/ 385763 w 2138418"/>
                <a:gd name="connsiteY310" fmla="*/ 234529 h 3268241"/>
                <a:gd name="connsiteX311" fmla="*/ 395288 w 2138418"/>
                <a:gd name="connsiteY311" fmla="*/ 191666 h 3268241"/>
                <a:gd name="connsiteX312" fmla="*/ 404813 w 2138418"/>
                <a:gd name="connsiteY312" fmla="*/ 177379 h 3268241"/>
                <a:gd name="connsiteX313" fmla="*/ 414338 w 2138418"/>
                <a:gd name="connsiteY313" fmla="*/ 148804 h 3268241"/>
                <a:gd name="connsiteX314" fmla="*/ 419100 w 2138418"/>
                <a:gd name="connsiteY314" fmla="*/ 134516 h 3268241"/>
                <a:gd name="connsiteX315" fmla="*/ 419100 w 2138418"/>
                <a:gd name="connsiteY315" fmla="*/ 77366 h 3268241"/>
                <a:gd name="connsiteX316" fmla="*/ 433388 w 2138418"/>
                <a:gd name="connsiteY316" fmla="*/ 44029 h 3268241"/>
                <a:gd name="connsiteX317" fmla="*/ 490538 w 2138418"/>
                <a:gd name="connsiteY317" fmla="*/ 15454 h 3268241"/>
                <a:gd name="connsiteX318" fmla="*/ 504825 w 2138418"/>
                <a:gd name="connsiteY318" fmla="*/ 10691 h 3268241"/>
                <a:gd name="connsiteX319" fmla="*/ 519113 w 2138418"/>
                <a:gd name="connsiteY319" fmla="*/ 5929 h 3268241"/>
                <a:gd name="connsiteX320" fmla="*/ 533400 w 2138418"/>
                <a:gd name="connsiteY320" fmla="*/ 10691 h 3268241"/>
                <a:gd name="connsiteX321" fmla="*/ 581025 w 2138418"/>
                <a:gd name="connsiteY321" fmla="*/ 10691 h 3268241"/>
                <a:gd name="connsiteX322" fmla="*/ 561975 w 2138418"/>
                <a:gd name="connsiteY322" fmla="*/ 1166 h 3268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Lst>
              <a:rect l="l" t="t" r="r" b="b"/>
              <a:pathLst>
                <a:path w="2138418" h="3268241">
                  <a:moveTo>
                    <a:pt x="561975" y="1166"/>
                  </a:moveTo>
                  <a:cubicBezTo>
                    <a:pt x="567531" y="1960"/>
                    <a:pt x="578106" y="3369"/>
                    <a:pt x="614363" y="15454"/>
                  </a:cubicBezTo>
                  <a:cubicBezTo>
                    <a:pt x="614367" y="15455"/>
                    <a:pt x="642935" y="24977"/>
                    <a:pt x="642938" y="24979"/>
                  </a:cubicBezTo>
                  <a:lnTo>
                    <a:pt x="657225" y="34504"/>
                  </a:lnTo>
                  <a:cubicBezTo>
                    <a:pt x="660400" y="39266"/>
                    <a:pt x="664425" y="43561"/>
                    <a:pt x="666750" y="48791"/>
                  </a:cubicBezTo>
                  <a:cubicBezTo>
                    <a:pt x="673374" y="63696"/>
                    <a:pt x="677080" y="80586"/>
                    <a:pt x="681038" y="96416"/>
                  </a:cubicBezTo>
                  <a:cubicBezTo>
                    <a:pt x="689733" y="200769"/>
                    <a:pt x="681075" y="115727"/>
                    <a:pt x="690563" y="182141"/>
                  </a:cubicBezTo>
                  <a:cubicBezTo>
                    <a:pt x="693450" y="202347"/>
                    <a:pt x="695539" y="228346"/>
                    <a:pt x="700088" y="248816"/>
                  </a:cubicBezTo>
                  <a:cubicBezTo>
                    <a:pt x="701177" y="253717"/>
                    <a:pt x="703761" y="258203"/>
                    <a:pt x="704850" y="263104"/>
                  </a:cubicBezTo>
                  <a:cubicBezTo>
                    <a:pt x="717675" y="320818"/>
                    <a:pt x="699893" y="262518"/>
                    <a:pt x="719138" y="320254"/>
                  </a:cubicBezTo>
                  <a:cubicBezTo>
                    <a:pt x="720725" y="325016"/>
                    <a:pt x="721116" y="330364"/>
                    <a:pt x="723900" y="334541"/>
                  </a:cubicBezTo>
                  <a:cubicBezTo>
                    <a:pt x="727075" y="339304"/>
                    <a:pt x="731100" y="343598"/>
                    <a:pt x="733425" y="348829"/>
                  </a:cubicBezTo>
                  <a:cubicBezTo>
                    <a:pt x="737503" y="358004"/>
                    <a:pt x="739775" y="367879"/>
                    <a:pt x="742950" y="377404"/>
                  </a:cubicBezTo>
                  <a:lnTo>
                    <a:pt x="752475" y="405979"/>
                  </a:lnTo>
                  <a:cubicBezTo>
                    <a:pt x="754062" y="410741"/>
                    <a:pt x="754453" y="416089"/>
                    <a:pt x="757238" y="420266"/>
                  </a:cubicBezTo>
                  <a:lnTo>
                    <a:pt x="766763" y="434554"/>
                  </a:lnTo>
                  <a:cubicBezTo>
                    <a:pt x="779908" y="473988"/>
                    <a:pt x="770719" y="454776"/>
                    <a:pt x="795338" y="491704"/>
                  </a:cubicBezTo>
                  <a:cubicBezTo>
                    <a:pt x="798513" y="496466"/>
                    <a:pt x="800101" y="502816"/>
                    <a:pt x="804863" y="505991"/>
                  </a:cubicBezTo>
                  <a:lnTo>
                    <a:pt x="819150" y="515516"/>
                  </a:lnTo>
                  <a:cubicBezTo>
                    <a:pt x="828422" y="543331"/>
                    <a:pt x="816658" y="517787"/>
                    <a:pt x="838200" y="539329"/>
                  </a:cubicBezTo>
                  <a:cubicBezTo>
                    <a:pt x="842247" y="543376"/>
                    <a:pt x="843922" y="549338"/>
                    <a:pt x="847725" y="553616"/>
                  </a:cubicBezTo>
                  <a:cubicBezTo>
                    <a:pt x="871452" y="580308"/>
                    <a:pt x="868872" y="577239"/>
                    <a:pt x="890588" y="591716"/>
                  </a:cubicBezTo>
                  <a:cubicBezTo>
                    <a:pt x="893763" y="596479"/>
                    <a:pt x="896066" y="601956"/>
                    <a:pt x="900113" y="606004"/>
                  </a:cubicBezTo>
                  <a:cubicBezTo>
                    <a:pt x="904160" y="610051"/>
                    <a:pt x="912828" y="610026"/>
                    <a:pt x="914400" y="615529"/>
                  </a:cubicBezTo>
                  <a:cubicBezTo>
                    <a:pt x="916624" y="623312"/>
                    <a:pt x="911768" y="631532"/>
                    <a:pt x="909638" y="639341"/>
                  </a:cubicBezTo>
                  <a:cubicBezTo>
                    <a:pt x="909633" y="639359"/>
                    <a:pt x="897734" y="675051"/>
                    <a:pt x="895350" y="682204"/>
                  </a:cubicBezTo>
                  <a:cubicBezTo>
                    <a:pt x="895349" y="682208"/>
                    <a:pt x="885827" y="710776"/>
                    <a:pt x="885825" y="710779"/>
                  </a:cubicBezTo>
                  <a:lnTo>
                    <a:pt x="876300" y="725066"/>
                  </a:lnTo>
                  <a:cubicBezTo>
                    <a:pt x="864331" y="760977"/>
                    <a:pt x="881869" y="718106"/>
                    <a:pt x="857250" y="748879"/>
                  </a:cubicBezTo>
                  <a:cubicBezTo>
                    <a:pt x="854114" y="752799"/>
                    <a:pt x="854733" y="758676"/>
                    <a:pt x="852488" y="763166"/>
                  </a:cubicBezTo>
                  <a:cubicBezTo>
                    <a:pt x="834020" y="800102"/>
                    <a:pt x="850174" y="755824"/>
                    <a:pt x="838200" y="791741"/>
                  </a:cubicBezTo>
                  <a:cubicBezTo>
                    <a:pt x="839364" y="797561"/>
                    <a:pt x="847309" y="842403"/>
                    <a:pt x="852488" y="844129"/>
                  </a:cubicBezTo>
                  <a:cubicBezTo>
                    <a:pt x="900521" y="860139"/>
                    <a:pt x="826000" y="835706"/>
                    <a:pt x="885825" y="853654"/>
                  </a:cubicBezTo>
                  <a:cubicBezTo>
                    <a:pt x="895442" y="856539"/>
                    <a:pt x="904875" y="860004"/>
                    <a:pt x="914400" y="863179"/>
                  </a:cubicBezTo>
                  <a:lnTo>
                    <a:pt x="957263" y="877466"/>
                  </a:lnTo>
                  <a:cubicBezTo>
                    <a:pt x="957274" y="877470"/>
                    <a:pt x="985827" y="886989"/>
                    <a:pt x="985838" y="886991"/>
                  </a:cubicBezTo>
                  <a:lnTo>
                    <a:pt x="1014413" y="891754"/>
                  </a:lnTo>
                  <a:cubicBezTo>
                    <a:pt x="1025525" y="890166"/>
                    <a:pt x="1036525" y="886991"/>
                    <a:pt x="1047750" y="886991"/>
                  </a:cubicBezTo>
                  <a:cubicBezTo>
                    <a:pt x="1057406" y="886991"/>
                    <a:pt x="1066766" y="890388"/>
                    <a:pt x="1076325" y="891754"/>
                  </a:cubicBezTo>
                  <a:cubicBezTo>
                    <a:pt x="1088995" y="893564"/>
                    <a:pt x="1101725" y="894929"/>
                    <a:pt x="1114425" y="896516"/>
                  </a:cubicBezTo>
                  <a:cubicBezTo>
                    <a:pt x="1120775" y="898104"/>
                    <a:pt x="1127035" y="900108"/>
                    <a:pt x="1133475" y="901279"/>
                  </a:cubicBezTo>
                  <a:cubicBezTo>
                    <a:pt x="1144519" y="903287"/>
                    <a:pt x="1156390" y="901872"/>
                    <a:pt x="1166813" y="906041"/>
                  </a:cubicBezTo>
                  <a:cubicBezTo>
                    <a:pt x="1177246" y="910214"/>
                    <a:pt x="1184078" y="926760"/>
                    <a:pt x="1190625" y="934616"/>
                  </a:cubicBezTo>
                  <a:cubicBezTo>
                    <a:pt x="1194937" y="939790"/>
                    <a:pt x="1200150" y="944141"/>
                    <a:pt x="1204913" y="948904"/>
                  </a:cubicBezTo>
                  <a:cubicBezTo>
                    <a:pt x="1206500" y="953666"/>
                    <a:pt x="1209675" y="958171"/>
                    <a:pt x="1209675" y="963191"/>
                  </a:cubicBezTo>
                  <a:cubicBezTo>
                    <a:pt x="1209675" y="978528"/>
                    <a:pt x="1201597" y="979690"/>
                    <a:pt x="1190625" y="987004"/>
                  </a:cubicBezTo>
                  <a:cubicBezTo>
                    <a:pt x="1185853" y="1001322"/>
                    <a:pt x="1186596" y="1003270"/>
                    <a:pt x="1176338" y="1015579"/>
                  </a:cubicBezTo>
                  <a:cubicBezTo>
                    <a:pt x="1172026" y="1020753"/>
                    <a:pt x="1167938" y="1026595"/>
                    <a:pt x="1162050" y="1029866"/>
                  </a:cubicBezTo>
                  <a:cubicBezTo>
                    <a:pt x="1153273" y="1034742"/>
                    <a:pt x="1133475" y="1039391"/>
                    <a:pt x="1133475" y="1039391"/>
                  </a:cubicBezTo>
                  <a:cubicBezTo>
                    <a:pt x="1120775" y="1037804"/>
                    <a:pt x="1108174" y="1034629"/>
                    <a:pt x="1095375" y="1034629"/>
                  </a:cubicBezTo>
                  <a:cubicBezTo>
                    <a:pt x="1062212" y="1034629"/>
                    <a:pt x="1063642" y="1041371"/>
                    <a:pt x="1033463" y="1048916"/>
                  </a:cubicBezTo>
                  <a:lnTo>
                    <a:pt x="1014413" y="1053679"/>
                  </a:lnTo>
                  <a:cubicBezTo>
                    <a:pt x="1001713" y="1052091"/>
                    <a:pt x="989112" y="1048916"/>
                    <a:pt x="976313" y="1048916"/>
                  </a:cubicBezTo>
                  <a:cubicBezTo>
                    <a:pt x="953205" y="1048916"/>
                    <a:pt x="915383" y="1054899"/>
                    <a:pt x="890588" y="1058441"/>
                  </a:cubicBezTo>
                  <a:cubicBezTo>
                    <a:pt x="857250" y="1069554"/>
                    <a:pt x="865188" y="1058441"/>
                    <a:pt x="857250" y="1082254"/>
                  </a:cubicBezTo>
                  <a:cubicBezTo>
                    <a:pt x="857201" y="1082551"/>
                    <a:pt x="852663" y="1118944"/>
                    <a:pt x="847725" y="1125116"/>
                  </a:cubicBezTo>
                  <a:cubicBezTo>
                    <a:pt x="844149" y="1129585"/>
                    <a:pt x="838200" y="1131466"/>
                    <a:pt x="833438" y="1134641"/>
                  </a:cubicBezTo>
                  <a:cubicBezTo>
                    <a:pt x="821463" y="1170562"/>
                    <a:pt x="837618" y="1126279"/>
                    <a:pt x="819150" y="1163216"/>
                  </a:cubicBezTo>
                  <a:cubicBezTo>
                    <a:pt x="816905" y="1167706"/>
                    <a:pt x="816633" y="1173014"/>
                    <a:pt x="814388" y="1177504"/>
                  </a:cubicBezTo>
                  <a:cubicBezTo>
                    <a:pt x="811828" y="1182623"/>
                    <a:pt x="807423" y="1186672"/>
                    <a:pt x="804863" y="1191791"/>
                  </a:cubicBezTo>
                  <a:cubicBezTo>
                    <a:pt x="802618" y="1196281"/>
                    <a:pt x="802538" y="1201690"/>
                    <a:pt x="800100" y="1206079"/>
                  </a:cubicBezTo>
                  <a:cubicBezTo>
                    <a:pt x="794541" y="1216086"/>
                    <a:pt x="787400" y="1225129"/>
                    <a:pt x="781050" y="1234654"/>
                  </a:cubicBezTo>
                  <a:lnTo>
                    <a:pt x="762000" y="1263229"/>
                  </a:lnTo>
                  <a:cubicBezTo>
                    <a:pt x="758825" y="1267991"/>
                    <a:pt x="757237" y="1274341"/>
                    <a:pt x="752475" y="1277516"/>
                  </a:cubicBezTo>
                  <a:cubicBezTo>
                    <a:pt x="747713" y="1280691"/>
                    <a:pt x="743307" y="1284481"/>
                    <a:pt x="738188" y="1287041"/>
                  </a:cubicBezTo>
                  <a:cubicBezTo>
                    <a:pt x="733698" y="1289286"/>
                    <a:pt x="728289" y="1289366"/>
                    <a:pt x="723900" y="1291804"/>
                  </a:cubicBezTo>
                  <a:cubicBezTo>
                    <a:pt x="713893" y="1297363"/>
                    <a:pt x="704850" y="1304504"/>
                    <a:pt x="695325" y="1310854"/>
                  </a:cubicBezTo>
                  <a:lnTo>
                    <a:pt x="681038" y="1320379"/>
                  </a:lnTo>
                  <a:cubicBezTo>
                    <a:pt x="677863" y="1329904"/>
                    <a:pt x="669078" y="1339213"/>
                    <a:pt x="671513" y="1348954"/>
                  </a:cubicBezTo>
                  <a:cubicBezTo>
                    <a:pt x="673040" y="1355064"/>
                    <a:pt x="677619" y="1375454"/>
                    <a:pt x="681038" y="1382291"/>
                  </a:cubicBezTo>
                  <a:cubicBezTo>
                    <a:pt x="683598" y="1387411"/>
                    <a:pt x="686255" y="1392810"/>
                    <a:pt x="690563" y="1396579"/>
                  </a:cubicBezTo>
                  <a:cubicBezTo>
                    <a:pt x="699178" y="1404117"/>
                    <a:pt x="709613" y="1409279"/>
                    <a:pt x="719138" y="1415629"/>
                  </a:cubicBezTo>
                  <a:lnTo>
                    <a:pt x="733425" y="1425154"/>
                  </a:lnTo>
                  <a:cubicBezTo>
                    <a:pt x="736600" y="1429916"/>
                    <a:pt x="738903" y="1435394"/>
                    <a:pt x="742950" y="1439441"/>
                  </a:cubicBezTo>
                  <a:cubicBezTo>
                    <a:pt x="748563" y="1445054"/>
                    <a:pt x="755497" y="1449177"/>
                    <a:pt x="762000" y="1453729"/>
                  </a:cubicBezTo>
                  <a:cubicBezTo>
                    <a:pt x="791774" y="1474571"/>
                    <a:pt x="781021" y="1469595"/>
                    <a:pt x="804863" y="1477541"/>
                  </a:cubicBezTo>
                  <a:cubicBezTo>
                    <a:pt x="814388" y="1483891"/>
                    <a:pt x="827088" y="1487066"/>
                    <a:pt x="833438" y="1496591"/>
                  </a:cubicBezTo>
                  <a:cubicBezTo>
                    <a:pt x="856648" y="1531408"/>
                    <a:pt x="828313" y="1487624"/>
                    <a:pt x="852488" y="1529929"/>
                  </a:cubicBezTo>
                  <a:cubicBezTo>
                    <a:pt x="855328" y="1534899"/>
                    <a:pt x="857544" y="1540640"/>
                    <a:pt x="862013" y="1544216"/>
                  </a:cubicBezTo>
                  <a:cubicBezTo>
                    <a:pt x="865933" y="1547352"/>
                    <a:pt x="871361" y="1548081"/>
                    <a:pt x="876300" y="1548979"/>
                  </a:cubicBezTo>
                  <a:cubicBezTo>
                    <a:pt x="888892" y="1551269"/>
                    <a:pt x="901700" y="1552154"/>
                    <a:pt x="914400" y="1553741"/>
                  </a:cubicBezTo>
                  <a:cubicBezTo>
                    <a:pt x="919163" y="1552154"/>
                    <a:pt x="923668" y="1548979"/>
                    <a:pt x="928688" y="1548979"/>
                  </a:cubicBezTo>
                  <a:cubicBezTo>
                    <a:pt x="933708" y="1548979"/>
                    <a:pt x="938148" y="1552362"/>
                    <a:pt x="942975" y="1553741"/>
                  </a:cubicBezTo>
                  <a:cubicBezTo>
                    <a:pt x="954621" y="1557068"/>
                    <a:pt x="982114" y="1562372"/>
                    <a:pt x="990600" y="1568029"/>
                  </a:cubicBezTo>
                  <a:lnTo>
                    <a:pt x="1004888" y="1577554"/>
                  </a:lnTo>
                  <a:cubicBezTo>
                    <a:pt x="1008063" y="1582316"/>
                    <a:pt x="1009559" y="1588808"/>
                    <a:pt x="1014413" y="1591841"/>
                  </a:cubicBezTo>
                  <a:cubicBezTo>
                    <a:pt x="1022927" y="1597162"/>
                    <a:pt x="1042988" y="1601366"/>
                    <a:pt x="1042988" y="1601366"/>
                  </a:cubicBezTo>
                  <a:cubicBezTo>
                    <a:pt x="1052513" y="1598191"/>
                    <a:pt x="1061718" y="1593810"/>
                    <a:pt x="1071563" y="1591841"/>
                  </a:cubicBezTo>
                  <a:cubicBezTo>
                    <a:pt x="1100298" y="1586095"/>
                    <a:pt x="1087696" y="1589639"/>
                    <a:pt x="1109663" y="1582316"/>
                  </a:cubicBezTo>
                  <a:cubicBezTo>
                    <a:pt x="1120742" y="1584532"/>
                    <a:pt x="1158953" y="1591388"/>
                    <a:pt x="1176338" y="1596604"/>
                  </a:cubicBezTo>
                  <a:cubicBezTo>
                    <a:pt x="1185955" y="1599489"/>
                    <a:pt x="1204913" y="1606129"/>
                    <a:pt x="1204913" y="1606129"/>
                  </a:cubicBezTo>
                  <a:cubicBezTo>
                    <a:pt x="1209675" y="1604541"/>
                    <a:pt x="1214180" y="1601366"/>
                    <a:pt x="1219200" y="1601366"/>
                  </a:cubicBezTo>
                  <a:cubicBezTo>
                    <a:pt x="1232662" y="1601366"/>
                    <a:pt x="1260383" y="1611919"/>
                    <a:pt x="1271588" y="1615654"/>
                  </a:cubicBezTo>
                  <a:lnTo>
                    <a:pt x="1285875" y="1620416"/>
                  </a:lnTo>
                  <a:cubicBezTo>
                    <a:pt x="1290638" y="1623591"/>
                    <a:pt x="1295766" y="1626277"/>
                    <a:pt x="1300163" y="1629941"/>
                  </a:cubicBezTo>
                  <a:cubicBezTo>
                    <a:pt x="1305337" y="1634253"/>
                    <a:pt x="1308562" y="1640958"/>
                    <a:pt x="1314450" y="1644229"/>
                  </a:cubicBezTo>
                  <a:cubicBezTo>
                    <a:pt x="1323227" y="1649105"/>
                    <a:pt x="1343025" y="1653754"/>
                    <a:pt x="1343025" y="1653754"/>
                  </a:cubicBezTo>
                  <a:cubicBezTo>
                    <a:pt x="1350963" y="1652166"/>
                    <a:pt x="1358743" y="1648991"/>
                    <a:pt x="1366838" y="1648991"/>
                  </a:cubicBezTo>
                  <a:cubicBezTo>
                    <a:pt x="1371858" y="1648991"/>
                    <a:pt x="1376635" y="1655999"/>
                    <a:pt x="1381125" y="1653754"/>
                  </a:cubicBezTo>
                  <a:cubicBezTo>
                    <a:pt x="1385615" y="1651509"/>
                    <a:pt x="1384300" y="1644229"/>
                    <a:pt x="1385888" y="1639466"/>
                  </a:cubicBezTo>
                  <a:cubicBezTo>
                    <a:pt x="1390650" y="1642641"/>
                    <a:pt x="1394914" y="1646736"/>
                    <a:pt x="1400175" y="1648991"/>
                  </a:cubicBezTo>
                  <a:cubicBezTo>
                    <a:pt x="1412118" y="1654110"/>
                    <a:pt x="1443611" y="1656888"/>
                    <a:pt x="1452563" y="1658516"/>
                  </a:cubicBezTo>
                  <a:cubicBezTo>
                    <a:pt x="1459003" y="1659687"/>
                    <a:pt x="1465144" y="1662284"/>
                    <a:pt x="1471613" y="1663279"/>
                  </a:cubicBezTo>
                  <a:cubicBezTo>
                    <a:pt x="1485821" y="1665465"/>
                    <a:pt x="1500188" y="1666454"/>
                    <a:pt x="1514475" y="1668041"/>
                  </a:cubicBezTo>
                  <a:cubicBezTo>
                    <a:pt x="1534870" y="1673140"/>
                    <a:pt x="1535155" y="1673533"/>
                    <a:pt x="1557338" y="1677566"/>
                  </a:cubicBezTo>
                  <a:cubicBezTo>
                    <a:pt x="1566839" y="1679293"/>
                    <a:pt x="1576487" y="1680234"/>
                    <a:pt x="1585913" y="1682329"/>
                  </a:cubicBezTo>
                  <a:cubicBezTo>
                    <a:pt x="1590813" y="1683418"/>
                    <a:pt x="1595261" y="1686193"/>
                    <a:pt x="1600200" y="1687091"/>
                  </a:cubicBezTo>
                  <a:cubicBezTo>
                    <a:pt x="1612792" y="1689381"/>
                    <a:pt x="1625600" y="1690266"/>
                    <a:pt x="1638300" y="1691854"/>
                  </a:cubicBezTo>
                  <a:cubicBezTo>
                    <a:pt x="1643063" y="1693441"/>
                    <a:pt x="1647761" y="1695237"/>
                    <a:pt x="1652588" y="1696616"/>
                  </a:cubicBezTo>
                  <a:cubicBezTo>
                    <a:pt x="1658882" y="1698414"/>
                    <a:pt x="1665784" y="1698452"/>
                    <a:pt x="1671638" y="1701379"/>
                  </a:cubicBezTo>
                  <a:cubicBezTo>
                    <a:pt x="1701819" y="1716470"/>
                    <a:pt x="1695271" y="1725166"/>
                    <a:pt x="1728788" y="1729954"/>
                  </a:cubicBezTo>
                  <a:cubicBezTo>
                    <a:pt x="1814387" y="1742182"/>
                    <a:pt x="1773090" y="1737615"/>
                    <a:pt x="1852613" y="1744241"/>
                  </a:cubicBezTo>
                  <a:cubicBezTo>
                    <a:pt x="1970152" y="1733557"/>
                    <a:pt x="1857120" y="1745142"/>
                    <a:pt x="1933575" y="1734716"/>
                  </a:cubicBezTo>
                  <a:cubicBezTo>
                    <a:pt x="1958938" y="1731257"/>
                    <a:pt x="2009775" y="1725191"/>
                    <a:pt x="2009775" y="1725191"/>
                  </a:cubicBezTo>
                  <a:cubicBezTo>
                    <a:pt x="2014538" y="1726779"/>
                    <a:pt x="2019193" y="1728736"/>
                    <a:pt x="2024063" y="1729954"/>
                  </a:cubicBezTo>
                  <a:cubicBezTo>
                    <a:pt x="2034937" y="1732672"/>
                    <a:pt x="2051274" y="1734034"/>
                    <a:pt x="2062163" y="1739479"/>
                  </a:cubicBezTo>
                  <a:cubicBezTo>
                    <a:pt x="2099085" y="1757940"/>
                    <a:pt x="2054831" y="1741799"/>
                    <a:pt x="2090738" y="1753766"/>
                  </a:cubicBezTo>
                  <a:cubicBezTo>
                    <a:pt x="2101461" y="1785941"/>
                    <a:pt x="2086589" y="1751067"/>
                    <a:pt x="2109788" y="1777579"/>
                  </a:cubicBezTo>
                  <a:cubicBezTo>
                    <a:pt x="2117326" y="1786194"/>
                    <a:pt x="2128838" y="1806154"/>
                    <a:pt x="2128838" y="1806154"/>
                  </a:cubicBezTo>
                  <a:cubicBezTo>
                    <a:pt x="2131083" y="1812890"/>
                    <a:pt x="2138363" y="1833514"/>
                    <a:pt x="2138363" y="1839491"/>
                  </a:cubicBezTo>
                  <a:cubicBezTo>
                    <a:pt x="2138363" y="1844511"/>
                    <a:pt x="2135188" y="1849016"/>
                    <a:pt x="2133600" y="1853779"/>
                  </a:cubicBezTo>
                  <a:cubicBezTo>
                    <a:pt x="2135188" y="1858541"/>
                    <a:pt x="2138917" y="1863077"/>
                    <a:pt x="2138363" y="1868066"/>
                  </a:cubicBezTo>
                  <a:cubicBezTo>
                    <a:pt x="2137254" y="1878045"/>
                    <a:pt x="2132013" y="1887116"/>
                    <a:pt x="2128838" y="1896641"/>
                  </a:cubicBezTo>
                  <a:cubicBezTo>
                    <a:pt x="2117413" y="1930916"/>
                    <a:pt x="2131280" y="1888095"/>
                    <a:pt x="2119313" y="1929979"/>
                  </a:cubicBezTo>
                  <a:cubicBezTo>
                    <a:pt x="2117934" y="1934806"/>
                    <a:pt x="2116988" y="1939878"/>
                    <a:pt x="2114550" y="1944266"/>
                  </a:cubicBezTo>
                  <a:cubicBezTo>
                    <a:pt x="2108990" y="1954273"/>
                    <a:pt x="2101850" y="1963316"/>
                    <a:pt x="2095500" y="1972841"/>
                  </a:cubicBezTo>
                  <a:cubicBezTo>
                    <a:pt x="2092325" y="1977604"/>
                    <a:pt x="2091405" y="1985319"/>
                    <a:pt x="2085975" y="1987129"/>
                  </a:cubicBezTo>
                  <a:cubicBezTo>
                    <a:pt x="2076450" y="1990304"/>
                    <a:pt x="2067141" y="1994219"/>
                    <a:pt x="2057400" y="1996654"/>
                  </a:cubicBezTo>
                  <a:cubicBezTo>
                    <a:pt x="2033480" y="2002633"/>
                    <a:pt x="2044559" y="1999346"/>
                    <a:pt x="2024063" y="2006179"/>
                  </a:cubicBezTo>
                  <a:cubicBezTo>
                    <a:pt x="2005013" y="2004591"/>
                    <a:pt x="1985769" y="2004559"/>
                    <a:pt x="1966913" y="2001416"/>
                  </a:cubicBezTo>
                  <a:cubicBezTo>
                    <a:pt x="1957009" y="1999765"/>
                    <a:pt x="1947863" y="1995066"/>
                    <a:pt x="1938338" y="1991891"/>
                  </a:cubicBezTo>
                  <a:lnTo>
                    <a:pt x="1924050" y="1987129"/>
                  </a:lnTo>
                  <a:cubicBezTo>
                    <a:pt x="1919288" y="1985542"/>
                    <a:pt x="1913940" y="1985151"/>
                    <a:pt x="1909763" y="1982366"/>
                  </a:cubicBezTo>
                  <a:cubicBezTo>
                    <a:pt x="1905000" y="1979191"/>
                    <a:pt x="1900706" y="1975166"/>
                    <a:pt x="1895475" y="1972841"/>
                  </a:cubicBezTo>
                  <a:cubicBezTo>
                    <a:pt x="1886300" y="1968763"/>
                    <a:pt x="1876425" y="1966491"/>
                    <a:pt x="1866900" y="1963316"/>
                  </a:cubicBezTo>
                  <a:cubicBezTo>
                    <a:pt x="1846407" y="1956485"/>
                    <a:pt x="1857478" y="1959770"/>
                    <a:pt x="1833563" y="1953791"/>
                  </a:cubicBezTo>
                  <a:cubicBezTo>
                    <a:pt x="1814513" y="1955379"/>
                    <a:pt x="1795398" y="1956320"/>
                    <a:pt x="1776413" y="1958554"/>
                  </a:cubicBezTo>
                  <a:cubicBezTo>
                    <a:pt x="1768374" y="1959500"/>
                    <a:pt x="1760624" y="1962246"/>
                    <a:pt x="1752600" y="1963316"/>
                  </a:cubicBezTo>
                  <a:cubicBezTo>
                    <a:pt x="1736786" y="1965425"/>
                    <a:pt x="1720850" y="1966491"/>
                    <a:pt x="1704975" y="1968079"/>
                  </a:cubicBezTo>
                  <a:cubicBezTo>
                    <a:pt x="1697038" y="1966491"/>
                    <a:pt x="1689016" y="1965279"/>
                    <a:pt x="1681163" y="1963316"/>
                  </a:cubicBezTo>
                  <a:cubicBezTo>
                    <a:pt x="1676293" y="1962098"/>
                    <a:pt x="1671895" y="1958554"/>
                    <a:pt x="1666875" y="1958554"/>
                  </a:cubicBezTo>
                  <a:cubicBezTo>
                    <a:pt x="1661855" y="1958554"/>
                    <a:pt x="1657585" y="1962840"/>
                    <a:pt x="1652588" y="1963316"/>
                  </a:cubicBezTo>
                  <a:cubicBezTo>
                    <a:pt x="1624098" y="1966029"/>
                    <a:pt x="1595419" y="1966175"/>
                    <a:pt x="1566863" y="1968079"/>
                  </a:cubicBezTo>
                  <a:cubicBezTo>
                    <a:pt x="1547789" y="1969351"/>
                    <a:pt x="1528763" y="1971254"/>
                    <a:pt x="1509713" y="1972841"/>
                  </a:cubicBezTo>
                  <a:cubicBezTo>
                    <a:pt x="1503363" y="1974429"/>
                    <a:pt x="1497180" y="1976993"/>
                    <a:pt x="1490663" y="1977604"/>
                  </a:cubicBezTo>
                  <a:cubicBezTo>
                    <a:pt x="1446294" y="1981764"/>
                    <a:pt x="1357313" y="1987129"/>
                    <a:pt x="1357313" y="1987129"/>
                  </a:cubicBezTo>
                  <a:cubicBezTo>
                    <a:pt x="1349566" y="1985580"/>
                    <a:pt x="1311024" y="1977604"/>
                    <a:pt x="1304925" y="1977604"/>
                  </a:cubicBezTo>
                  <a:cubicBezTo>
                    <a:pt x="1293700" y="1977604"/>
                    <a:pt x="1282700" y="1980779"/>
                    <a:pt x="1271588" y="1982366"/>
                  </a:cubicBezTo>
                  <a:cubicBezTo>
                    <a:pt x="1235667" y="1994341"/>
                    <a:pt x="1279950" y="1978186"/>
                    <a:pt x="1243013" y="1996654"/>
                  </a:cubicBezTo>
                  <a:cubicBezTo>
                    <a:pt x="1238523" y="1998899"/>
                    <a:pt x="1233488" y="1999829"/>
                    <a:pt x="1228725" y="2001416"/>
                  </a:cubicBezTo>
                  <a:cubicBezTo>
                    <a:pt x="1223963" y="2004591"/>
                    <a:pt x="1220138" y="2010423"/>
                    <a:pt x="1214438" y="2010941"/>
                  </a:cubicBezTo>
                  <a:cubicBezTo>
                    <a:pt x="1208904" y="2011444"/>
                    <a:pt x="1173752" y="2007917"/>
                    <a:pt x="1162050" y="2001416"/>
                  </a:cubicBezTo>
                  <a:cubicBezTo>
                    <a:pt x="1152043" y="1995857"/>
                    <a:pt x="1144335" y="1985986"/>
                    <a:pt x="1133475" y="1982366"/>
                  </a:cubicBezTo>
                  <a:lnTo>
                    <a:pt x="1104900" y="1972841"/>
                  </a:lnTo>
                  <a:lnTo>
                    <a:pt x="1076325" y="1963316"/>
                  </a:lnTo>
                  <a:lnTo>
                    <a:pt x="1062038" y="1958554"/>
                  </a:lnTo>
                  <a:cubicBezTo>
                    <a:pt x="1027780" y="1969972"/>
                    <a:pt x="1070561" y="1958554"/>
                    <a:pt x="1028700" y="1958554"/>
                  </a:cubicBezTo>
                  <a:cubicBezTo>
                    <a:pt x="1023680" y="1958554"/>
                    <a:pt x="1019240" y="1961937"/>
                    <a:pt x="1014413" y="1963316"/>
                  </a:cubicBezTo>
                  <a:cubicBezTo>
                    <a:pt x="1008119" y="1965114"/>
                    <a:pt x="1001713" y="1966491"/>
                    <a:pt x="995363" y="1968079"/>
                  </a:cubicBezTo>
                  <a:cubicBezTo>
                    <a:pt x="984831" y="1978610"/>
                    <a:pt x="980047" y="1985261"/>
                    <a:pt x="966788" y="1991891"/>
                  </a:cubicBezTo>
                  <a:cubicBezTo>
                    <a:pt x="959171" y="1995700"/>
                    <a:pt x="940577" y="1999380"/>
                    <a:pt x="933450" y="2001416"/>
                  </a:cubicBezTo>
                  <a:cubicBezTo>
                    <a:pt x="928623" y="2002795"/>
                    <a:pt x="923925" y="2004591"/>
                    <a:pt x="919163" y="2006179"/>
                  </a:cubicBezTo>
                  <a:cubicBezTo>
                    <a:pt x="917575" y="2010941"/>
                    <a:pt x="913846" y="2015477"/>
                    <a:pt x="914400" y="2020466"/>
                  </a:cubicBezTo>
                  <a:cubicBezTo>
                    <a:pt x="915509" y="2030445"/>
                    <a:pt x="923925" y="2049041"/>
                    <a:pt x="923925" y="2049041"/>
                  </a:cubicBezTo>
                  <a:cubicBezTo>
                    <a:pt x="922338" y="2066504"/>
                    <a:pt x="921898" y="2084109"/>
                    <a:pt x="919163" y="2101429"/>
                  </a:cubicBezTo>
                  <a:cubicBezTo>
                    <a:pt x="909210" y="2164469"/>
                    <a:pt x="913476" y="2119414"/>
                    <a:pt x="904875" y="2153816"/>
                  </a:cubicBezTo>
                  <a:cubicBezTo>
                    <a:pt x="902912" y="2161669"/>
                    <a:pt x="902243" y="2169819"/>
                    <a:pt x="900113" y="2177629"/>
                  </a:cubicBezTo>
                  <a:cubicBezTo>
                    <a:pt x="897471" y="2187315"/>
                    <a:pt x="893763" y="2196679"/>
                    <a:pt x="890588" y="2206204"/>
                  </a:cubicBezTo>
                  <a:cubicBezTo>
                    <a:pt x="889000" y="2210966"/>
                    <a:pt x="887042" y="2215621"/>
                    <a:pt x="885825" y="2220491"/>
                  </a:cubicBezTo>
                  <a:cubicBezTo>
                    <a:pt x="884238" y="2226841"/>
                    <a:pt x="882944" y="2233272"/>
                    <a:pt x="881063" y="2239541"/>
                  </a:cubicBezTo>
                  <a:cubicBezTo>
                    <a:pt x="878178" y="2249158"/>
                    <a:pt x="873507" y="2258271"/>
                    <a:pt x="871538" y="2268116"/>
                  </a:cubicBezTo>
                  <a:cubicBezTo>
                    <a:pt x="869950" y="2276054"/>
                    <a:pt x="868738" y="2284076"/>
                    <a:pt x="866775" y="2291929"/>
                  </a:cubicBezTo>
                  <a:cubicBezTo>
                    <a:pt x="865557" y="2296799"/>
                    <a:pt x="863102" y="2301316"/>
                    <a:pt x="862013" y="2306216"/>
                  </a:cubicBezTo>
                  <a:cubicBezTo>
                    <a:pt x="859918" y="2315642"/>
                    <a:pt x="858838" y="2325266"/>
                    <a:pt x="857250" y="2334791"/>
                  </a:cubicBezTo>
                  <a:cubicBezTo>
                    <a:pt x="859005" y="2347073"/>
                    <a:pt x="860126" y="2369118"/>
                    <a:pt x="866775" y="2382416"/>
                  </a:cubicBezTo>
                  <a:cubicBezTo>
                    <a:pt x="875645" y="2400156"/>
                    <a:pt x="877420" y="2395189"/>
                    <a:pt x="890588" y="2410991"/>
                  </a:cubicBezTo>
                  <a:cubicBezTo>
                    <a:pt x="894252" y="2415388"/>
                    <a:pt x="896938" y="2420516"/>
                    <a:pt x="900113" y="2425279"/>
                  </a:cubicBezTo>
                  <a:cubicBezTo>
                    <a:pt x="901700" y="2430041"/>
                    <a:pt x="902630" y="2435076"/>
                    <a:pt x="904875" y="2439566"/>
                  </a:cubicBezTo>
                  <a:cubicBezTo>
                    <a:pt x="907435" y="2444686"/>
                    <a:pt x="912145" y="2448593"/>
                    <a:pt x="914400" y="2453854"/>
                  </a:cubicBezTo>
                  <a:cubicBezTo>
                    <a:pt x="917336" y="2460705"/>
                    <a:pt x="922567" y="2491283"/>
                    <a:pt x="923925" y="2496716"/>
                  </a:cubicBezTo>
                  <a:cubicBezTo>
                    <a:pt x="925143" y="2501586"/>
                    <a:pt x="927470" y="2506134"/>
                    <a:pt x="928688" y="2511004"/>
                  </a:cubicBezTo>
                  <a:cubicBezTo>
                    <a:pt x="930651" y="2518857"/>
                    <a:pt x="931863" y="2526879"/>
                    <a:pt x="933450" y="2534816"/>
                  </a:cubicBezTo>
                  <a:cubicBezTo>
                    <a:pt x="935038" y="2560216"/>
                    <a:pt x="935800" y="2585681"/>
                    <a:pt x="938213" y="2611016"/>
                  </a:cubicBezTo>
                  <a:cubicBezTo>
                    <a:pt x="938980" y="2619074"/>
                    <a:pt x="941644" y="2626844"/>
                    <a:pt x="942975" y="2634829"/>
                  </a:cubicBezTo>
                  <a:cubicBezTo>
                    <a:pt x="944820" y="2645901"/>
                    <a:pt x="946150" y="2657054"/>
                    <a:pt x="947738" y="2668166"/>
                  </a:cubicBezTo>
                  <a:cubicBezTo>
                    <a:pt x="949325" y="2712616"/>
                    <a:pt x="952500" y="2757038"/>
                    <a:pt x="952500" y="2801516"/>
                  </a:cubicBezTo>
                  <a:cubicBezTo>
                    <a:pt x="952500" y="2823798"/>
                    <a:pt x="947738" y="2845909"/>
                    <a:pt x="947738" y="2868191"/>
                  </a:cubicBezTo>
                  <a:cubicBezTo>
                    <a:pt x="947738" y="2902515"/>
                    <a:pt x="953308" y="2946904"/>
                    <a:pt x="957263" y="2982491"/>
                  </a:cubicBezTo>
                  <a:cubicBezTo>
                    <a:pt x="955675" y="3006304"/>
                    <a:pt x="953722" y="3030095"/>
                    <a:pt x="952500" y="3053929"/>
                  </a:cubicBezTo>
                  <a:cubicBezTo>
                    <a:pt x="950547" y="3092012"/>
                    <a:pt x="950275" y="3130180"/>
                    <a:pt x="947738" y="3168229"/>
                  </a:cubicBezTo>
                  <a:cubicBezTo>
                    <a:pt x="947096" y="3177864"/>
                    <a:pt x="948513" y="3188893"/>
                    <a:pt x="942975" y="3196804"/>
                  </a:cubicBezTo>
                  <a:cubicBezTo>
                    <a:pt x="936410" y="3206182"/>
                    <a:pt x="923925" y="3209504"/>
                    <a:pt x="914400" y="3215854"/>
                  </a:cubicBezTo>
                  <a:cubicBezTo>
                    <a:pt x="895636" y="3228363"/>
                    <a:pt x="898742" y="3228104"/>
                    <a:pt x="871538" y="3234904"/>
                  </a:cubicBezTo>
                  <a:cubicBezTo>
                    <a:pt x="865188" y="3236491"/>
                    <a:pt x="858757" y="3237785"/>
                    <a:pt x="852488" y="3239666"/>
                  </a:cubicBezTo>
                  <a:cubicBezTo>
                    <a:pt x="842871" y="3242551"/>
                    <a:pt x="833892" y="3248082"/>
                    <a:pt x="823913" y="3249191"/>
                  </a:cubicBezTo>
                  <a:cubicBezTo>
                    <a:pt x="794830" y="3252422"/>
                    <a:pt x="740178" y="3257591"/>
                    <a:pt x="704850" y="3263479"/>
                  </a:cubicBezTo>
                  <a:cubicBezTo>
                    <a:pt x="696866" y="3264810"/>
                    <a:pt x="688975" y="3266654"/>
                    <a:pt x="681038" y="3268241"/>
                  </a:cubicBezTo>
                  <a:lnTo>
                    <a:pt x="595313" y="3263479"/>
                  </a:lnTo>
                  <a:cubicBezTo>
                    <a:pt x="577820" y="3262273"/>
                    <a:pt x="560373" y="3260461"/>
                    <a:pt x="542925" y="3258716"/>
                  </a:cubicBezTo>
                  <a:cubicBezTo>
                    <a:pt x="528621" y="3257286"/>
                    <a:pt x="514416" y="3254751"/>
                    <a:pt x="500063" y="3253954"/>
                  </a:cubicBezTo>
                  <a:cubicBezTo>
                    <a:pt x="457237" y="3251575"/>
                    <a:pt x="414338" y="3250779"/>
                    <a:pt x="371475" y="3249191"/>
                  </a:cubicBezTo>
                  <a:cubicBezTo>
                    <a:pt x="337013" y="3237704"/>
                    <a:pt x="369958" y="3247435"/>
                    <a:pt x="300038" y="3239666"/>
                  </a:cubicBezTo>
                  <a:cubicBezTo>
                    <a:pt x="290441" y="3238600"/>
                    <a:pt x="280988" y="3236491"/>
                    <a:pt x="271463" y="3234904"/>
                  </a:cubicBezTo>
                  <a:cubicBezTo>
                    <a:pt x="261938" y="3231729"/>
                    <a:pt x="248457" y="3233733"/>
                    <a:pt x="242888" y="3225379"/>
                  </a:cubicBezTo>
                  <a:lnTo>
                    <a:pt x="223838" y="3196804"/>
                  </a:lnTo>
                  <a:cubicBezTo>
                    <a:pt x="222250" y="3176166"/>
                    <a:pt x="218362" y="3155577"/>
                    <a:pt x="219075" y="3134891"/>
                  </a:cubicBezTo>
                  <a:cubicBezTo>
                    <a:pt x="219957" y="3109309"/>
                    <a:pt x="228600" y="3058691"/>
                    <a:pt x="228600" y="3058691"/>
                  </a:cubicBezTo>
                  <a:cubicBezTo>
                    <a:pt x="227013" y="3014241"/>
                    <a:pt x="223838" y="2969819"/>
                    <a:pt x="223838" y="2925341"/>
                  </a:cubicBezTo>
                  <a:cubicBezTo>
                    <a:pt x="223838" y="2910966"/>
                    <a:pt x="226567" y="2896710"/>
                    <a:pt x="228600" y="2882479"/>
                  </a:cubicBezTo>
                  <a:cubicBezTo>
                    <a:pt x="230614" y="2868380"/>
                    <a:pt x="234661" y="2853475"/>
                    <a:pt x="238125" y="2839616"/>
                  </a:cubicBezTo>
                  <a:cubicBezTo>
                    <a:pt x="232118" y="2791557"/>
                    <a:pt x="237410" y="2813655"/>
                    <a:pt x="223838" y="2772941"/>
                  </a:cubicBezTo>
                  <a:lnTo>
                    <a:pt x="219075" y="2758654"/>
                  </a:lnTo>
                  <a:lnTo>
                    <a:pt x="214313" y="2744366"/>
                  </a:lnTo>
                  <a:cubicBezTo>
                    <a:pt x="215900" y="2733254"/>
                    <a:pt x="218059" y="2722208"/>
                    <a:pt x="219075" y="2711029"/>
                  </a:cubicBezTo>
                  <a:cubicBezTo>
                    <a:pt x="224541" y="2650908"/>
                    <a:pt x="222312" y="2639031"/>
                    <a:pt x="228600" y="2582441"/>
                  </a:cubicBezTo>
                  <a:cubicBezTo>
                    <a:pt x="232678" y="2545741"/>
                    <a:pt x="232215" y="2564366"/>
                    <a:pt x="238125" y="2534816"/>
                  </a:cubicBezTo>
                  <a:cubicBezTo>
                    <a:pt x="243471" y="2508084"/>
                    <a:pt x="244472" y="2491986"/>
                    <a:pt x="247650" y="2463379"/>
                  </a:cubicBezTo>
                  <a:cubicBezTo>
                    <a:pt x="236327" y="2429405"/>
                    <a:pt x="252383" y="2470479"/>
                    <a:pt x="228600" y="2434804"/>
                  </a:cubicBezTo>
                  <a:cubicBezTo>
                    <a:pt x="225815" y="2430627"/>
                    <a:pt x="226083" y="2425006"/>
                    <a:pt x="223838" y="2420516"/>
                  </a:cubicBezTo>
                  <a:cubicBezTo>
                    <a:pt x="221278" y="2415397"/>
                    <a:pt x="217488" y="2410991"/>
                    <a:pt x="214313" y="2406229"/>
                  </a:cubicBezTo>
                  <a:cubicBezTo>
                    <a:pt x="212725" y="2399879"/>
                    <a:pt x="210970" y="2393569"/>
                    <a:pt x="209550" y="2387179"/>
                  </a:cubicBezTo>
                  <a:cubicBezTo>
                    <a:pt x="207794" y="2379277"/>
                    <a:pt x="206918" y="2371176"/>
                    <a:pt x="204788" y="2363366"/>
                  </a:cubicBezTo>
                  <a:cubicBezTo>
                    <a:pt x="202146" y="2353680"/>
                    <a:pt x="200832" y="2343145"/>
                    <a:pt x="195263" y="2334791"/>
                  </a:cubicBezTo>
                  <a:cubicBezTo>
                    <a:pt x="184828" y="2319138"/>
                    <a:pt x="185904" y="2323468"/>
                    <a:pt x="180975" y="2306216"/>
                  </a:cubicBezTo>
                  <a:cubicBezTo>
                    <a:pt x="179177" y="2299922"/>
                    <a:pt x="177633" y="2293556"/>
                    <a:pt x="176213" y="2287166"/>
                  </a:cubicBezTo>
                  <a:cubicBezTo>
                    <a:pt x="172253" y="2269346"/>
                    <a:pt x="171033" y="2248649"/>
                    <a:pt x="157163" y="2234779"/>
                  </a:cubicBezTo>
                  <a:cubicBezTo>
                    <a:pt x="153115" y="2230732"/>
                    <a:pt x="148136" y="2227509"/>
                    <a:pt x="142875" y="2225254"/>
                  </a:cubicBezTo>
                  <a:cubicBezTo>
                    <a:pt x="136859" y="2222676"/>
                    <a:pt x="130175" y="2222079"/>
                    <a:pt x="123825" y="2220491"/>
                  </a:cubicBezTo>
                  <a:cubicBezTo>
                    <a:pt x="120650" y="2215729"/>
                    <a:pt x="116860" y="2211323"/>
                    <a:pt x="114300" y="2206204"/>
                  </a:cubicBezTo>
                  <a:cubicBezTo>
                    <a:pt x="112055" y="2201714"/>
                    <a:pt x="111976" y="2196304"/>
                    <a:pt x="109538" y="2191916"/>
                  </a:cubicBezTo>
                  <a:cubicBezTo>
                    <a:pt x="82242" y="2142781"/>
                    <a:pt x="96504" y="2181385"/>
                    <a:pt x="85725" y="2149054"/>
                  </a:cubicBezTo>
                  <a:cubicBezTo>
                    <a:pt x="87313" y="2123654"/>
                    <a:pt x="90488" y="2098304"/>
                    <a:pt x="90488" y="2072854"/>
                  </a:cubicBezTo>
                  <a:cubicBezTo>
                    <a:pt x="90488" y="2067834"/>
                    <a:pt x="88861" y="2062486"/>
                    <a:pt x="85725" y="2058566"/>
                  </a:cubicBezTo>
                  <a:cubicBezTo>
                    <a:pt x="82149" y="2054097"/>
                    <a:pt x="76200" y="2052216"/>
                    <a:pt x="71438" y="2049041"/>
                  </a:cubicBezTo>
                  <a:cubicBezTo>
                    <a:pt x="68263" y="2044279"/>
                    <a:pt x="65960" y="2038801"/>
                    <a:pt x="61913" y="2034754"/>
                  </a:cubicBezTo>
                  <a:cubicBezTo>
                    <a:pt x="57865" y="2030707"/>
                    <a:pt x="50659" y="2030083"/>
                    <a:pt x="47625" y="2025229"/>
                  </a:cubicBezTo>
                  <a:cubicBezTo>
                    <a:pt x="47620" y="2025221"/>
                    <a:pt x="35721" y="1989514"/>
                    <a:pt x="33338" y="1982366"/>
                  </a:cubicBezTo>
                  <a:cubicBezTo>
                    <a:pt x="31751" y="1977604"/>
                    <a:pt x="31360" y="1972256"/>
                    <a:pt x="28575" y="1968079"/>
                  </a:cubicBezTo>
                  <a:lnTo>
                    <a:pt x="9525" y="1939504"/>
                  </a:lnTo>
                  <a:cubicBezTo>
                    <a:pt x="5358" y="1922833"/>
                    <a:pt x="0" y="1904176"/>
                    <a:pt x="0" y="1887116"/>
                  </a:cubicBezTo>
                  <a:cubicBezTo>
                    <a:pt x="0" y="1866418"/>
                    <a:pt x="2196" y="1845742"/>
                    <a:pt x="4763" y="1825204"/>
                  </a:cubicBezTo>
                  <a:cubicBezTo>
                    <a:pt x="5386" y="1820223"/>
                    <a:pt x="8146" y="1815743"/>
                    <a:pt x="9525" y="1810916"/>
                  </a:cubicBezTo>
                  <a:cubicBezTo>
                    <a:pt x="23916" y="1760546"/>
                    <a:pt x="1185" y="1831177"/>
                    <a:pt x="23813" y="1763291"/>
                  </a:cubicBezTo>
                  <a:lnTo>
                    <a:pt x="33338" y="1734716"/>
                  </a:lnTo>
                  <a:lnTo>
                    <a:pt x="38100" y="1720429"/>
                  </a:lnTo>
                  <a:cubicBezTo>
                    <a:pt x="44129" y="1702342"/>
                    <a:pt x="47346" y="1685596"/>
                    <a:pt x="71438" y="1677566"/>
                  </a:cubicBezTo>
                  <a:lnTo>
                    <a:pt x="85725" y="1672804"/>
                  </a:lnTo>
                  <a:cubicBezTo>
                    <a:pt x="88900" y="1668041"/>
                    <a:pt x="90780" y="1662092"/>
                    <a:pt x="95250" y="1658516"/>
                  </a:cubicBezTo>
                  <a:cubicBezTo>
                    <a:pt x="99170" y="1655380"/>
                    <a:pt x="105048" y="1655999"/>
                    <a:pt x="109538" y="1653754"/>
                  </a:cubicBezTo>
                  <a:cubicBezTo>
                    <a:pt x="114657" y="1651194"/>
                    <a:pt x="118706" y="1646789"/>
                    <a:pt x="123825" y="1644229"/>
                  </a:cubicBezTo>
                  <a:cubicBezTo>
                    <a:pt x="128315" y="1641984"/>
                    <a:pt x="133623" y="1641711"/>
                    <a:pt x="138113" y="1639466"/>
                  </a:cubicBezTo>
                  <a:cubicBezTo>
                    <a:pt x="143232" y="1636906"/>
                    <a:pt x="147281" y="1632501"/>
                    <a:pt x="152400" y="1629941"/>
                  </a:cubicBezTo>
                  <a:cubicBezTo>
                    <a:pt x="167080" y="1622601"/>
                    <a:pt x="191662" y="1622057"/>
                    <a:pt x="204788" y="1620416"/>
                  </a:cubicBezTo>
                  <a:cubicBezTo>
                    <a:pt x="206375" y="1615654"/>
                    <a:pt x="207305" y="1610619"/>
                    <a:pt x="209550" y="1606129"/>
                  </a:cubicBezTo>
                  <a:cubicBezTo>
                    <a:pt x="215447" y="1594335"/>
                    <a:pt x="221116" y="1587759"/>
                    <a:pt x="233363" y="1582316"/>
                  </a:cubicBezTo>
                  <a:cubicBezTo>
                    <a:pt x="242538" y="1578238"/>
                    <a:pt x="261938" y="1572791"/>
                    <a:pt x="261938" y="1572791"/>
                  </a:cubicBezTo>
                  <a:cubicBezTo>
                    <a:pt x="263525" y="1568029"/>
                    <a:pt x="265321" y="1563331"/>
                    <a:pt x="266700" y="1558504"/>
                  </a:cubicBezTo>
                  <a:cubicBezTo>
                    <a:pt x="268498" y="1552210"/>
                    <a:pt x="268536" y="1545308"/>
                    <a:pt x="271463" y="1539454"/>
                  </a:cubicBezTo>
                  <a:cubicBezTo>
                    <a:pt x="279047" y="1524285"/>
                    <a:pt x="291362" y="1507789"/>
                    <a:pt x="304800" y="1496591"/>
                  </a:cubicBezTo>
                  <a:cubicBezTo>
                    <a:pt x="309197" y="1492927"/>
                    <a:pt x="314325" y="1490241"/>
                    <a:pt x="319088" y="1487066"/>
                  </a:cubicBezTo>
                  <a:cubicBezTo>
                    <a:pt x="353216" y="1435874"/>
                    <a:pt x="322662" y="1473768"/>
                    <a:pt x="352425" y="1448966"/>
                  </a:cubicBezTo>
                  <a:cubicBezTo>
                    <a:pt x="357599" y="1444654"/>
                    <a:pt x="361109" y="1438415"/>
                    <a:pt x="366713" y="1434679"/>
                  </a:cubicBezTo>
                  <a:cubicBezTo>
                    <a:pt x="370890" y="1431894"/>
                    <a:pt x="376510" y="1432161"/>
                    <a:pt x="381000" y="1429916"/>
                  </a:cubicBezTo>
                  <a:cubicBezTo>
                    <a:pt x="386120" y="1427356"/>
                    <a:pt x="390525" y="1423566"/>
                    <a:pt x="395288" y="1420391"/>
                  </a:cubicBezTo>
                  <a:cubicBezTo>
                    <a:pt x="398463" y="1415629"/>
                    <a:pt x="402488" y="1411334"/>
                    <a:pt x="404813" y="1406104"/>
                  </a:cubicBezTo>
                  <a:cubicBezTo>
                    <a:pt x="408891" y="1396929"/>
                    <a:pt x="411163" y="1387054"/>
                    <a:pt x="414338" y="1377529"/>
                  </a:cubicBezTo>
                  <a:cubicBezTo>
                    <a:pt x="415925" y="1372766"/>
                    <a:pt x="416315" y="1367418"/>
                    <a:pt x="419100" y="1363241"/>
                  </a:cubicBezTo>
                  <a:lnTo>
                    <a:pt x="428625" y="1348954"/>
                  </a:lnTo>
                  <a:cubicBezTo>
                    <a:pt x="426030" y="1341168"/>
                    <a:pt x="422114" y="1325239"/>
                    <a:pt x="414338" y="1320379"/>
                  </a:cubicBezTo>
                  <a:cubicBezTo>
                    <a:pt x="405824" y="1315058"/>
                    <a:pt x="395288" y="1314029"/>
                    <a:pt x="385763" y="1310854"/>
                  </a:cubicBezTo>
                  <a:lnTo>
                    <a:pt x="371475" y="1306091"/>
                  </a:lnTo>
                  <a:lnTo>
                    <a:pt x="357188" y="1301329"/>
                  </a:lnTo>
                  <a:cubicBezTo>
                    <a:pt x="352425" y="1298154"/>
                    <a:pt x="346476" y="1296274"/>
                    <a:pt x="342900" y="1291804"/>
                  </a:cubicBezTo>
                  <a:cubicBezTo>
                    <a:pt x="339764" y="1287884"/>
                    <a:pt x="340383" y="1282006"/>
                    <a:pt x="338138" y="1277516"/>
                  </a:cubicBezTo>
                  <a:cubicBezTo>
                    <a:pt x="330201" y="1261642"/>
                    <a:pt x="328612" y="1263228"/>
                    <a:pt x="314325" y="1253704"/>
                  </a:cubicBezTo>
                  <a:lnTo>
                    <a:pt x="285750" y="1210841"/>
                  </a:lnTo>
                  <a:lnTo>
                    <a:pt x="276225" y="1196554"/>
                  </a:lnTo>
                  <a:lnTo>
                    <a:pt x="266700" y="1182266"/>
                  </a:lnTo>
                  <a:lnTo>
                    <a:pt x="252413" y="1139404"/>
                  </a:lnTo>
                  <a:lnTo>
                    <a:pt x="247650" y="1125116"/>
                  </a:lnTo>
                  <a:cubicBezTo>
                    <a:pt x="246063" y="1109241"/>
                    <a:pt x="245144" y="1093285"/>
                    <a:pt x="242888" y="1077491"/>
                  </a:cubicBezTo>
                  <a:cubicBezTo>
                    <a:pt x="241394" y="1067031"/>
                    <a:pt x="236754" y="1054328"/>
                    <a:pt x="233363" y="1044154"/>
                  </a:cubicBezTo>
                  <a:cubicBezTo>
                    <a:pt x="234950" y="1026691"/>
                    <a:pt x="238125" y="1009301"/>
                    <a:pt x="238125" y="991766"/>
                  </a:cubicBezTo>
                  <a:cubicBezTo>
                    <a:pt x="238125" y="978967"/>
                    <a:pt x="233363" y="966465"/>
                    <a:pt x="233363" y="953666"/>
                  </a:cubicBezTo>
                  <a:cubicBezTo>
                    <a:pt x="233363" y="900939"/>
                    <a:pt x="236677" y="909972"/>
                    <a:pt x="242888" y="872704"/>
                  </a:cubicBezTo>
                  <a:cubicBezTo>
                    <a:pt x="251131" y="823244"/>
                    <a:pt x="242256" y="855545"/>
                    <a:pt x="257175" y="810791"/>
                  </a:cubicBezTo>
                  <a:lnTo>
                    <a:pt x="261938" y="796504"/>
                  </a:lnTo>
                  <a:cubicBezTo>
                    <a:pt x="258763" y="786979"/>
                    <a:pt x="257982" y="776283"/>
                    <a:pt x="252413" y="767929"/>
                  </a:cubicBezTo>
                  <a:cubicBezTo>
                    <a:pt x="240103" y="749464"/>
                    <a:pt x="244698" y="759071"/>
                    <a:pt x="238125" y="739354"/>
                  </a:cubicBezTo>
                  <a:cubicBezTo>
                    <a:pt x="234933" y="720197"/>
                    <a:pt x="237231" y="709884"/>
                    <a:pt x="223838" y="696491"/>
                  </a:cubicBezTo>
                  <a:cubicBezTo>
                    <a:pt x="219791" y="692444"/>
                    <a:pt x="214313" y="690141"/>
                    <a:pt x="209550" y="686966"/>
                  </a:cubicBezTo>
                  <a:cubicBezTo>
                    <a:pt x="207963" y="682204"/>
                    <a:pt x="207033" y="677169"/>
                    <a:pt x="204788" y="672679"/>
                  </a:cubicBezTo>
                  <a:cubicBezTo>
                    <a:pt x="202228" y="667559"/>
                    <a:pt x="196204" y="664037"/>
                    <a:pt x="195263" y="658391"/>
                  </a:cubicBezTo>
                  <a:cubicBezTo>
                    <a:pt x="193767" y="649414"/>
                    <a:pt x="206440" y="636035"/>
                    <a:pt x="209550" y="629816"/>
                  </a:cubicBezTo>
                  <a:cubicBezTo>
                    <a:pt x="217296" y="614324"/>
                    <a:pt x="210191" y="614889"/>
                    <a:pt x="223838" y="601241"/>
                  </a:cubicBezTo>
                  <a:cubicBezTo>
                    <a:pt x="227885" y="597194"/>
                    <a:pt x="233363" y="594891"/>
                    <a:pt x="238125" y="591716"/>
                  </a:cubicBezTo>
                  <a:cubicBezTo>
                    <a:pt x="239713" y="586954"/>
                    <a:pt x="239752" y="581349"/>
                    <a:pt x="242888" y="577429"/>
                  </a:cubicBezTo>
                  <a:cubicBezTo>
                    <a:pt x="246464" y="572960"/>
                    <a:pt x="252778" y="571568"/>
                    <a:pt x="257175" y="567904"/>
                  </a:cubicBezTo>
                  <a:cubicBezTo>
                    <a:pt x="262349" y="563592"/>
                    <a:pt x="266289" y="557928"/>
                    <a:pt x="271463" y="553616"/>
                  </a:cubicBezTo>
                  <a:cubicBezTo>
                    <a:pt x="288839" y="539135"/>
                    <a:pt x="284662" y="549573"/>
                    <a:pt x="300038" y="529804"/>
                  </a:cubicBezTo>
                  <a:cubicBezTo>
                    <a:pt x="307066" y="520768"/>
                    <a:pt x="312738" y="510754"/>
                    <a:pt x="319088" y="501229"/>
                  </a:cubicBezTo>
                  <a:lnTo>
                    <a:pt x="328613" y="486941"/>
                  </a:lnTo>
                  <a:cubicBezTo>
                    <a:pt x="331788" y="477416"/>
                    <a:pt x="337304" y="468372"/>
                    <a:pt x="338138" y="458366"/>
                  </a:cubicBezTo>
                  <a:cubicBezTo>
                    <a:pt x="339203" y="445586"/>
                    <a:pt x="337935" y="406385"/>
                    <a:pt x="347663" y="386929"/>
                  </a:cubicBezTo>
                  <a:cubicBezTo>
                    <a:pt x="350223" y="381809"/>
                    <a:pt x="354013" y="377404"/>
                    <a:pt x="357188" y="372641"/>
                  </a:cubicBezTo>
                  <a:lnTo>
                    <a:pt x="366713" y="344066"/>
                  </a:lnTo>
                  <a:cubicBezTo>
                    <a:pt x="368300" y="339304"/>
                    <a:pt x="368691" y="333956"/>
                    <a:pt x="371475" y="329779"/>
                  </a:cubicBezTo>
                  <a:lnTo>
                    <a:pt x="381000" y="315491"/>
                  </a:lnTo>
                  <a:cubicBezTo>
                    <a:pt x="382588" y="305966"/>
                    <a:pt x="383869" y="296385"/>
                    <a:pt x="385763" y="286916"/>
                  </a:cubicBezTo>
                  <a:cubicBezTo>
                    <a:pt x="387047" y="280498"/>
                    <a:pt x="390525" y="274411"/>
                    <a:pt x="390525" y="267866"/>
                  </a:cubicBezTo>
                  <a:cubicBezTo>
                    <a:pt x="390525" y="256641"/>
                    <a:pt x="387350" y="245641"/>
                    <a:pt x="385763" y="234529"/>
                  </a:cubicBezTo>
                  <a:cubicBezTo>
                    <a:pt x="387593" y="223550"/>
                    <a:pt x="389425" y="203392"/>
                    <a:pt x="395288" y="191666"/>
                  </a:cubicBezTo>
                  <a:cubicBezTo>
                    <a:pt x="397848" y="186547"/>
                    <a:pt x="401638" y="182141"/>
                    <a:pt x="404813" y="177379"/>
                  </a:cubicBezTo>
                  <a:lnTo>
                    <a:pt x="414338" y="148804"/>
                  </a:lnTo>
                  <a:lnTo>
                    <a:pt x="419100" y="134516"/>
                  </a:lnTo>
                  <a:cubicBezTo>
                    <a:pt x="412718" y="77077"/>
                    <a:pt x="410165" y="108640"/>
                    <a:pt x="419100" y="77366"/>
                  </a:cubicBezTo>
                  <a:cubicBezTo>
                    <a:pt x="422840" y="64275"/>
                    <a:pt x="422341" y="53695"/>
                    <a:pt x="433388" y="44029"/>
                  </a:cubicBezTo>
                  <a:cubicBezTo>
                    <a:pt x="456115" y="24143"/>
                    <a:pt x="463559" y="24447"/>
                    <a:pt x="490538" y="15454"/>
                  </a:cubicBezTo>
                  <a:lnTo>
                    <a:pt x="504825" y="10691"/>
                  </a:lnTo>
                  <a:lnTo>
                    <a:pt x="519113" y="5929"/>
                  </a:lnTo>
                  <a:cubicBezTo>
                    <a:pt x="523875" y="7516"/>
                    <a:pt x="528380" y="10691"/>
                    <a:pt x="533400" y="10691"/>
                  </a:cubicBezTo>
                  <a:cubicBezTo>
                    <a:pt x="562723" y="10691"/>
                    <a:pt x="532912" y="-13365"/>
                    <a:pt x="581025" y="10691"/>
                  </a:cubicBezTo>
                  <a:cubicBezTo>
                    <a:pt x="584200" y="12278"/>
                    <a:pt x="556419" y="372"/>
                    <a:pt x="561975" y="1166"/>
                  </a:cubicBezTo>
                  <a:close/>
                </a:path>
              </a:pathLst>
            </a:custGeom>
            <a:solidFill>
              <a:schemeClr val="bg1"/>
            </a:solidFill>
            <a:ln w="25400" cap="flat" cmpd="sng" algn="ctr">
              <a:noFill/>
              <a:prstDash val="solid"/>
              <a:round/>
              <a:headEnd type="none" w="med" len="med"/>
              <a:tailEnd type="none" w="med" len="med"/>
            </a:ln>
            <a:effectLst>
              <a:outerShdw blurRad="88900" dist="127000" dir="480000" algn="t" rotWithShape="0">
                <a:prstClr val="black">
                  <a:alpha val="21000"/>
                </a:prstClr>
              </a:outerShdw>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Picture 5"/>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476750" y="381000"/>
              <a:ext cx="3086100" cy="3448050"/>
            </a:xfrm>
            <a:prstGeom prst="rect">
              <a:avLst/>
            </a:prstGeom>
            <a:extLst>
              <a:ext uri="{53640926-AAD7-44D8-BBD7-CCE9431645EC}">
                <a14:shadowObscured xmlns:a14="http://schemas.microsoft.com/office/drawing/2010/main" val="1"/>
              </a:ext>
            </a:extLst>
          </p:spPr>
        </p:pic>
      </p:grpSp>
      <p:pic>
        <p:nvPicPr>
          <p:cNvPr id="2" name="Picture 2"/>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88522" y="860875"/>
            <a:ext cx="3086100" cy="3448050"/>
          </a:xfrm>
          <a:prstGeom prst="rect">
            <a:avLst/>
          </a:prstGeom>
          <a:extLst>
            <a:ext uri="{53640926-AAD7-44D8-BBD7-CCE9431645EC}">
              <a14:shadowObscured xmlns:a14="http://schemas.microsoft.com/office/drawing/2010/main" val="1"/>
            </a:ext>
          </a:extLst>
        </p:spPr>
      </p:pic>
      <p:pic>
        <p:nvPicPr>
          <p:cNvPr id="82" name="Picture 2"/>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178537" y="1093103"/>
            <a:ext cx="3086100" cy="3448050"/>
          </a:xfrm>
          <a:prstGeom prst="rect">
            <a:avLst/>
          </a:prstGeom>
          <a:extLst>
            <a:ext uri="{53640926-AAD7-44D8-BBD7-CCE9431645EC}">
              <a14:shadowObscured xmlns:a14="http://schemas.microsoft.com/office/drawing/2010/main" val="1"/>
            </a:ext>
          </a:extLst>
        </p:spPr>
      </p:pic>
      <p:pic>
        <p:nvPicPr>
          <p:cNvPr id="89" name="Picture 2"/>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5699578" y="1368874"/>
            <a:ext cx="3086100" cy="3448050"/>
          </a:xfrm>
          <a:prstGeom prst="rect">
            <a:avLst/>
          </a:prstGeom>
          <a:extLst>
            <a:ext uri="{53640926-AAD7-44D8-BBD7-CCE9431645EC}">
              <a14:shadowObscured xmlns:a14="http://schemas.microsoft.com/office/drawing/2010/main" val="1"/>
            </a:ext>
          </a:extLst>
        </p:spPr>
      </p:pic>
      <p:sp>
        <p:nvSpPr>
          <p:cNvPr id="11" name="Oval 10"/>
          <p:cNvSpPr/>
          <p:nvPr/>
        </p:nvSpPr>
        <p:spPr>
          <a:xfrm>
            <a:off x="-1801825" y="3262873"/>
            <a:ext cx="1752600" cy="1752600"/>
          </a:xfrm>
          <a:prstGeom prst="ellipse">
            <a:avLst/>
          </a:prstGeom>
          <a:solidFill>
            <a:sysClr val="windowText" lastClr="000000"/>
          </a:solid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sp>
        <p:nvSpPr>
          <p:cNvPr id="12" name="Oval 11"/>
          <p:cNvSpPr/>
          <p:nvPr/>
        </p:nvSpPr>
        <p:spPr>
          <a:xfrm rot="370564">
            <a:off x="-1891087" y="4851853"/>
            <a:ext cx="1879634" cy="314323"/>
          </a:xfrm>
          <a:prstGeom prst="ellipse">
            <a:avLst/>
          </a:prstGeom>
          <a:gradFill flip="none" rotWithShape="1">
            <a:gsLst>
              <a:gs pos="0">
                <a:schemeClr val="tx1">
                  <a:lumMod val="90000"/>
                  <a:alpha val="62000"/>
                </a:schemeClr>
              </a:gs>
              <a:gs pos="100000">
                <a:schemeClr val="accent1">
                  <a:tint val="23500"/>
                  <a:satMod val="160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41"/>
          <p:cNvGrpSpPr/>
          <p:nvPr/>
        </p:nvGrpSpPr>
        <p:grpSpPr>
          <a:xfrm>
            <a:off x="-1791287" y="3249226"/>
            <a:ext cx="1725323" cy="1775499"/>
            <a:chOff x="438942" y="2517775"/>
            <a:chExt cx="1774033" cy="1825625"/>
          </a:xfrm>
        </p:grpSpPr>
        <p:sp>
          <p:nvSpPr>
            <p:cNvPr id="43" name="AutoShape 6"/>
            <p:cNvSpPr>
              <a:spLocks noChangeAspect="1" noChangeArrowheads="1" noTextEdit="1"/>
            </p:cNvSpPr>
            <p:nvPr/>
          </p:nvSpPr>
          <p:spPr bwMode="auto">
            <a:xfrm>
              <a:off x="457200" y="2517775"/>
              <a:ext cx="1755775" cy="1822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 name="Oval 8"/>
            <p:cNvSpPr>
              <a:spLocks noChangeArrowheads="1"/>
            </p:cNvSpPr>
            <p:nvPr/>
          </p:nvSpPr>
          <p:spPr bwMode="auto">
            <a:xfrm>
              <a:off x="438942" y="2517775"/>
              <a:ext cx="1755775" cy="1825625"/>
            </a:xfrm>
            <a:prstGeom prst="ellipse">
              <a:avLst/>
            </a:prstGeom>
            <a:no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9"/>
            <p:cNvSpPr>
              <a:spLocks noEditPoints="1"/>
            </p:cNvSpPr>
            <p:nvPr/>
          </p:nvSpPr>
          <p:spPr bwMode="auto">
            <a:xfrm>
              <a:off x="1068388" y="3057525"/>
              <a:ext cx="660400" cy="750888"/>
            </a:xfrm>
            <a:custGeom>
              <a:avLst/>
              <a:gdLst/>
              <a:ahLst/>
              <a:cxnLst>
                <a:cxn ang="0">
                  <a:pos x="50" y="45"/>
                </a:cxn>
                <a:cxn ang="0">
                  <a:pos x="74" y="45"/>
                </a:cxn>
                <a:cxn ang="0">
                  <a:pos x="127" y="99"/>
                </a:cxn>
                <a:cxn ang="0">
                  <a:pos x="74" y="155"/>
                </a:cxn>
                <a:cxn ang="0">
                  <a:pos x="50" y="155"/>
                </a:cxn>
                <a:cxn ang="0">
                  <a:pos x="50" y="45"/>
                </a:cxn>
                <a:cxn ang="0">
                  <a:pos x="0" y="200"/>
                </a:cxn>
                <a:cxn ang="0">
                  <a:pos x="82" y="200"/>
                </a:cxn>
                <a:cxn ang="0">
                  <a:pos x="176" y="99"/>
                </a:cxn>
                <a:cxn ang="0">
                  <a:pos x="82" y="0"/>
                </a:cxn>
                <a:cxn ang="0">
                  <a:pos x="0" y="0"/>
                </a:cxn>
                <a:cxn ang="0">
                  <a:pos x="0" y="200"/>
                </a:cxn>
              </a:cxnLst>
              <a:rect l="0" t="0" r="r" b="b"/>
              <a:pathLst>
                <a:path w="176" h="200">
                  <a:moveTo>
                    <a:pt x="50" y="45"/>
                  </a:moveTo>
                  <a:cubicBezTo>
                    <a:pt x="74" y="45"/>
                    <a:pt x="74" y="45"/>
                    <a:pt x="74" y="45"/>
                  </a:cubicBezTo>
                  <a:cubicBezTo>
                    <a:pt x="108" y="45"/>
                    <a:pt x="127" y="63"/>
                    <a:pt x="127" y="99"/>
                  </a:cubicBezTo>
                  <a:cubicBezTo>
                    <a:pt x="127" y="139"/>
                    <a:pt x="111" y="154"/>
                    <a:pt x="74" y="155"/>
                  </a:cubicBezTo>
                  <a:cubicBezTo>
                    <a:pt x="50" y="155"/>
                    <a:pt x="50" y="155"/>
                    <a:pt x="50" y="155"/>
                  </a:cubicBezTo>
                  <a:lnTo>
                    <a:pt x="50" y="45"/>
                  </a:lnTo>
                  <a:close/>
                  <a:moveTo>
                    <a:pt x="0" y="200"/>
                  </a:moveTo>
                  <a:cubicBezTo>
                    <a:pt x="82" y="200"/>
                    <a:pt x="82" y="200"/>
                    <a:pt x="82" y="200"/>
                  </a:cubicBezTo>
                  <a:cubicBezTo>
                    <a:pt x="141" y="200"/>
                    <a:pt x="176" y="165"/>
                    <a:pt x="176" y="99"/>
                  </a:cubicBezTo>
                  <a:cubicBezTo>
                    <a:pt x="176" y="38"/>
                    <a:pt x="141" y="0"/>
                    <a:pt x="82" y="0"/>
                  </a:cubicBezTo>
                  <a:cubicBezTo>
                    <a:pt x="0" y="0"/>
                    <a:pt x="0" y="0"/>
                    <a:pt x="0" y="0"/>
                  </a:cubicBezTo>
                  <a:lnTo>
                    <a:pt x="0" y="20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pic>
        <p:nvPicPr>
          <p:cNvPr id="40" name="09_Align Employees_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839200" y="7112000"/>
            <a:ext cx="304800" cy="304800"/>
          </a:xfrm>
          <a:prstGeom prst="rect">
            <a:avLst/>
          </a:prstGeom>
        </p:spPr>
      </p:pic>
    </p:spTree>
  </p:cSld>
  <p:clrMapOvr>
    <a:masterClrMapping/>
  </p:clrMapOvr>
  <p:transition spd="slow" advClick="0" advTm="1000">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200"/>
                                  </p:stCondLst>
                                  <p:childTnLst>
                                    <p:cmd type="call" cmd="playFrom(0.0)">
                                      <p:cBhvr>
                                        <p:cTn id="6" dur="1" fill="hold"/>
                                        <p:tgtEl>
                                          <p:spTgt spid="40"/>
                                        </p:tgtEl>
                                      </p:cBhvr>
                                    </p:cmd>
                                  </p:childTnLst>
                                </p:cTn>
                              </p:par>
                              <p:par>
                                <p:cTn id="7" presetID="63" presetClass="path" presetSubtype="0" fill="hold" grpId="0" nodeType="withEffect">
                                  <p:stCondLst>
                                    <p:cond delay="0"/>
                                  </p:stCondLst>
                                  <p:iterate type="lt">
                                    <p:tmPct val="0"/>
                                  </p:iterate>
                                  <p:childTnLst>
                                    <p:animMotion origin="layout" path="M -4.72222E-6 -2.22222E-6 L 1.29289 0.17477 " pathEditMode="relative" rAng="0" ptsTypes="AA">
                                      <p:cBhvr>
                                        <p:cTn id="8" dur="1750" fill="hold"/>
                                        <p:tgtEl>
                                          <p:spTgt spid="11"/>
                                        </p:tgtEl>
                                        <p:attrNameLst>
                                          <p:attrName>ppt_x</p:attrName>
                                          <p:attrName>ppt_y</p:attrName>
                                        </p:attrNameLst>
                                      </p:cBhvr>
                                      <p:rCtr x="64600" y="8700"/>
                                    </p:animMotion>
                                  </p:childTnLst>
                                </p:cTn>
                              </p:par>
                              <p:par>
                                <p:cTn id="9" presetID="63" presetClass="path" presetSubtype="0" fill="hold" grpId="0" nodeType="withEffect">
                                  <p:stCondLst>
                                    <p:cond delay="0"/>
                                  </p:stCondLst>
                                  <p:iterate type="lt">
                                    <p:tmPct val="0"/>
                                  </p:iterate>
                                  <p:childTnLst>
                                    <p:animMotion origin="layout" path="M 3.05556E-6 -4.07407E-6 L 1.29114 0.17662 " pathEditMode="relative" rAng="0" ptsTypes="AA">
                                      <p:cBhvr>
                                        <p:cTn id="10" dur="1750" fill="hold"/>
                                        <p:tgtEl>
                                          <p:spTgt spid="12"/>
                                        </p:tgtEl>
                                        <p:attrNameLst>
                                          <p:attrName>ppt_x</p:attrName>
                                          <p:attrName>ppt_y</p:attrName>
                                        </p:attrNameLst>
                                      </p:cBhvr>
                                      <p:rCtr x="64500" y="8800"/>
                                    </p:animMotion>
                                  </p:childTnLst>
                                </p:cTn>
                              </p:par>
                              <p:par>
                                <p:cTn id="11" presetID="6" presetClass="emph" presetSubtype="0" accel="50000" autoRev="1" fill="hold" nodeType="withEffect">
                                  <p:stCondLst>
                                    <p:cond delay="200"/>
                                  </p:stCondLst>
                                  <p:childTnLst>
                                    <p:animScale>
                                      <p:cBhvr>
                                        <p:cTn id="12" dur="200" fill="hold"/>
                                        <p:tgtEl>
                                          <p:spTgt spid="54"/>
                                        </p:tgtEl>
                                      </p:cBhvr>
                                      <p:by x="1000" y="100000"/>
                                    </p:animScale>
                                  </p:childTnLst>
                                </p:cTn>
                              </p:par>
                              <p:par>
                                <p:cTn id="13" presetID="1" presetClass="exit" presetSubtype="0" fill="hold" nodeType="withEffect">
                                  <p:stCondLst>
                                    <p:cond delay="400"/>
                                  </p:stCondLst>
                                  <p:childTnLst>
                                    <p:set>
                                      <p:cBhvr>
                                        <p:cTn id="14" dur="1" fill="hold">
                                          <p:stCondLst>
                                            <p:cond delay="0"/>
                                          </p:stCondLst>
                                        </p:cTn>
                                        <p:tgtEl>
                                          <p:spTgt spid="54"/>
                                        </p:tgtEl>
                                        <p:attrNameLst>
                                          <p:attrName>style.visibility</p:attrName>
                                        </p:attrNameLst>
                                      </p:cBhvr>
                                      <p:to>
                                        <p:strVal val="hidden"/>
                                      </p:to>
                                    </p:set>
                                  </p:childTnLst>
                                </p:cTn>
                              </p:par>
                              <p:par>
                                <p:cTn id="15" presetID="10" presetClass="entr" presetSubtype="0" fill="hold" nodeType="withEffect">
                                  <p:stCondLst>
                                    <p:cond delay="30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
                                        <p:tgtEl>
                                          <p:spTgt spid="2"/>
                                        </p:tgtEl>
                                      </p:cBhvr>
                                    </p:animEffect>
                                  </p:childTnLst>
                                </p:cTn>
                              </p:par>
                              <p:par>
                                <p:cTn id="18" presetID="10" presetClass="exit" presetSubtype="0" fill="hold" nodeType="withEffect">
                                  <p:stCondLst>
                                    <p:cond delay="400"/>
                                  </p:stCondLst>
                                  <p:childTnLst>
                                    <p:animEffect transition="out" filter="fade">
                                      <p:cBhvr>
                                        <p:cTn id="19" dur="100"/>
                                        <p:tgtEl>
                                          <p:spTgt spid="2"/>
                                        </p:tgtEl>
                                      </p:cBhvr>
                                    </p:animEffect>
                                    <p:set>
                                      <p:cBhvr>
                                        <p:cTn id="20" dur="1" fill="hold">
                                          <p:stCondLst>
                                            <p:cond delay="99"/>
                                          </p:stCondLst>
                                        </p:cTn>
                                        <p:tgtEl>
                                          <p:spTgt spid="2"/>
                                        </p:tgtEl>
                                        <p:attrNameLst>
                                          <p:attrName>style.visibility</p:attrName>
                                        </p:attrNameLst>
                                      </p:cBhvr>
                                      <p:to>
                                        <p:strVal val="hidden"/>
                                      </p:to>
                                    </p:set>
                                  </p:childTnLst>
                                </p:cTn>
                              </p:par>
                              <p:par>
                                <p:cTn id="21" presetID="1" presetClass="entr" presetSubtype="0" fill="hold" nodeType="withEffect">
                                  <p:stCondLst>
                                    <p:cond delay="400"/>
                                  </p:stCondLst>
                                  <p:childTnLst>
                                    <p:set>
                                      <p:cBhvr>
                                        <p:cTn id="22" dur="1" fill="hold">
                                          <p:stCondLst>
                                            <p:cond delay="0"/>
                                          </p:stCondLst>
                                        </p:cTn>
                                        <p:tgtEl>
                                          <p:spTgt spid="66"/>
                                        </p:tgtEl>
                                        <p:attrNameLst>
                                          <p:attrName>style.visibility</p:attrName>
                                        </p:attrNameLst>
                                      </p:cBhvr>
                                      <p:to>
                                        <p:strVal val="visible"/>
                                      </p:to>
                                    </p:set>
                                  </p:childTnLst>
                                </p:cTn>
                              </p:par>
                              <p:par>
                                <p:cTn id="23" presetID="6" presetClass="emph" presetSubtype="0" accel="50000" autoRev="1" fill="hold" nodeType="withEffect">
                                  <p:stCondLst>
                                    <p:cond delay="200"/>
                                  </p:stCondLst>
                                  <p:childTnLst>
                                    <p:animScale>
                                      <p:cBhvr>
                                        <p:cTn id="24" dur="200" fill="hold"/>
                                        <p:tgtEl>
                                          <p:spTgt spid="66"/>
                                        </p:tgtEl>
                                      </p:cBhvr>
                                      <p:by x="1000" y="100000"/>
                                    </p:animScale>
                                  </p:childTnLst>
                                </p:cTn>
                              </p:par>
                              <p:par>
                                <p:cTn id="25" presetID="6" presetClass="emph" presetSubtype="0" accel="50000" autoRev="1" fill="hold" nodeType="withEffect">
                                  <p:stCondLst>
                                    <p:cond delay="700"/>
                                  </p:stCondLst>
                                  <p:childTnLst>
                                    <p:animScale>
                                      <p:cBhvr>
                                        <p:cTn id="26" dur="200" fill="hold"/>
                                        <p:tgtEl>
                                          <p:spTgt spid="48"/>
                                        </p:tgtEl>
                                      </p:cBhvr>
                                      <p:by x="1000" y="100000"/>
                                    </p:animScale>
                                  </p:childTnLst>
                                </p:cTn>
                              </p:par>
                              <p:par>
                                <p:cTn id="27" presetID="1" presetClass="exit" presetSubtype="0" fill="hold" nodeType="withEffect">
                                  <p:stCondLst>
                                    <p:cond delay="900"/>
                                  </p:stCondLst>
                                  <p:childTnLst>
                                    <p:set>
                                      <p:cBhvr>
                                        <p:cTn id="28" dur="1" fill="hold">
                                          <p:stCondLst>
                                            <p:cond delay="0"/>
                                          </p:stCondLst>
                                        </p:cTn>
                                        <p:tgtEl>
                                          <p:spTgt spid="48"/>
                                        </p:tgtEl>
                                        <p:attrNameLst>
                                          <p:attrName>style.visibility</p:attrName>
                                        </p:attrNameLst>
                                      </p:cBhvr>
                                      <p:to>
                                        <p:strVal val="hidden"/>
                                      </p:to>
                                    </p:set>
                                  </p:childTnLst>
                                </p:cTn>
                              </p:par>
                              <p:par>
                                <p:cTn id="29" presetID="10" presetClass="entr" presetSubtype="0" fill="hold" nodeType="withEffect">
                                  <p:stCondLst>
                                    <p:cond delay="800"/>
                                  </p:stCondLst>
                                  <p:childTnLst>
                                    <p:set>
                                      <p:cBhvr>
                                        <p:cTn id="30" dur="1" fill="hold">
                                          <p:stCondLst>
                                            <p:cond delay="0"/>
                                          </p:stCondLst>
                                        </p:cTn>
                                        <p:tgtEl>
                                          <p:spTgt spid="82"/>
                                        </p:tgtEl>
                                        <p:attrNameLst>
                                          <p:attrName>style.visibility</p:attrName>
                                        </p:attrNameLst>
                                      </p:cBhvr>
                                      <p:to>
                                        <p:strVal val="visible"/>
                                      </p:to>
                                    </p:set>
                                    <p:animEffect transition="in" filter="fade">
                                      <p:cBhvr>
                                        <p:cTn id="31" dur="100"/>
                                        <p:tgtEl>
                                          <p:spTgt spid="82"/>
                                        </p:tgtEl>
                                      </p:cBhvr>
                                    </p:animEffect>
                                  </p:childTnLst>
                                </p:cTn>
                              </p:par>
                              <p:par>
                                <p:cTn id="32" presetID="10" presetClass="exit" presetSubtype="0" fill="hold" nodeType="withEffect">
                                  <p:stCondLst>
                                    <p:cond delay="900"/>
                                  </p:stCondLst>
                                  <p:childTnLst>
                                    <p:animEffect transition="out" filter="fade">
                                      <p:cBhvr>
                                        <p:cTn id="33" dur="100"/>
                                        <p:tgtEl>
                                          <p:spTgt spid="82"/>
                                        </p:tgtEl>
                                      </p:cBhvr>
                                    </p:animEffect>
                                    <p:set>
                                      <p:cBhvr>
                                        <p:cTn id="34" dur="1" fill="hold">
                                          <p:stCondLst>
                                            <p:cond delay="99"/>
                                          </p:stCondLst>
                                        </p:cTn>
                                        <p:tgtEl>
                                          <p:spTgt spid="82"/>
                                        </p:tgtEl>
                                        <p:attrNameLst>
                                          <p:attrName>style.visibility</p:attrName>
                                        </p:attrNameLst>
                                      </p:cBhvr>
                                      <p:to>
                                        <p:strVal val="hidden"/>
                                      </p:to>
                                    </p:set>
                                  </p:childTnLst>
                                </p:cTn>
                              </p:par>
                              <p:par>
                                <p:cTn id="35" presetID="1" presetClass="entr" presetSubtype="0" fill="hold" nodeType="withEffect">
                                  <p:stCondLst>
                                    <p:cond delay="900"/>
                                  </p:stCondLst>
                                  <p:childTnLst>
                                    <p:set>
                                      <p:cBhvr>
                                        <p:cTn id="36" dur="1" fill="hold">
                                          <p:stCondLst>
                                            <p:cond delay="0"/>
                                          </p:stCondLst>
                                        </p:cTn>
                                        <p:tgtEl>
                                          <p:spTgt spid="83"/>
                                        </p:tgtEl>
                                        <p:attrNameLst>
                                          <p:attrName>style.visibility</p:attrName>
                                        </p:attrNameLst>
                                      </p:cBhvr>
                                      <p:to>
                                        <p:strVal val="visible"/>
                                      </p:to>
                                    </p:set>
                                  </p:childTnLst>
                                </p:cTn>
                              </p:par>
                              <p:par>
                                <p:cTn id="37" presetID="6" presetClass="emph" presetSubtype="0" accel="50000" autoRev="1" fill="hold" nodeType="withEffect">
                                  <p:stCondLst>
                                    <p:cond delay="700"/>
                                  </p:stCondLst>
                                  <p:childTnLst>
                                    <p:animScale>
                                      <p:cBhvr>
                                        <p:cTn id="38" dur="200" fill="hold"/>
                                        <p:tgtEl>
                                          <p:spTgt spid="83"/>
                                        </p:tgtEl>
                                      </p:cBhvr>
                                      <p:by x="1000" y="100000"/>
                                    </p:animScale>
                                  </p:childTnLst>
                                </p:cTn>
                              </p:par>
                              <p:par>
                                <p:cTn id="39" presetID="6" presetClass="emph" presetSubtype="0" accel="50000" autoRev="1" fill="hold" nodeType="withEffect">
                                  <p:stCondLst>
                                    <p:cond delay="1200"/>
                                  </p:stCondLst>
                                  <p:childTnLst>
                                    <p:animScale>
                                      <p:cBhvr>
                                        <p:cTn id="40" dur="200" fill="hold"/>
                                        <p:tgtEl>
                                          <p:spTgt spid="59"/>
                                        </p:tgtEl>
                                      </p:cBhvr>
                                      <p:by x="1000" y="100000"/>
                                    </p:animScale>
                                  </p:childTnLst>
                                </p:cTn>
                              </p:par>
                              <p:par>
                                <p:cTn id="41" presetID="1" presetClass="exit" presetSubtype="0" fill="hold" nodeType="withEffect">
                                  <p:stCondLst>
                                    <p:cond delay="1400"/>
                                  </p:stCondLst>
                                  <p:childTnLst>
                                    <p:set>
                                      <p:cBhvr>
                                        <p:cTn id="42" dur="1" fill="hold">
                                          <p:stCondLst>
                                            <p:cond delay="0"/>
                                          </p:stCondLst>
                                        </p:cTn>
                                        <p:tgtEl>
                                          <p:spTgt spid="59"/>
                                        </p:tgtEl>
                                        <p:attrNameLst>
                                          <p:attrName>style.visibility</p:attrName>
                                        </p:attrNameLst>
                                      </p:cBhvr>
                                      <p:to>
                                        <p:strVal val="hidden"/>
                                      </p:to>
                                    </p:set>
                                  </p:childTnLst>
                                </p:cTn>
                              </p:par>
                              <p:par>
                                <p:cTn id="43" presetID="10" presetClass="entr" presetSubtype="0" fill="hold" nodeType="withEffect">
                                  <p:stCondLst>
                                    <p:cond delay="1300"/>
                                  </p:stCondLst>
                                  <p:childTnLst>
                                    <p:set>
                                      <p:cBhvr>
                                        <p:cTn id="44" dur="1" fill="hold">
                                          <p:stCondLst>
                                            <p:cond delay="0"/>
                                          </p:stCondLst>
                                        </p:cTn>
                                        <p:tgtEl>
                                          <p:spTgt spid="89"/>
                                        </p:tgtEl>
                                        <p:attrNameLst>
                                          <p:attrName>style.visibility</p:attrName>
                                        </p:attrNameLst>
                                      </p:cBhvr>
                                      <p:to>
                                        <p:strVal val="visible"/>
                                      </p:to>
                                    </p:set>
                                    <p:animEffect transition="in" filter="fade">
                                      <p:cBhvr>
                                        <p:cTn id="45" dur="100"/>
                                        <p:tgtEl>
                                          <p:spTgt spid="89"/>
                                        </p:tgtEl>
                                      </p:cBhvr>
                                    </p:animEffect>
                                  </p:childTnLst>
                                </p:cTn>
                              </p:par>
                              <p:par>
                                <p:cTn id="46" presetID="10" presetClass="exit" presetSubtype="0" fill="hold" nodeType="withEffect">
                                  <p:stCondLst>
                                    <p:cond delay="1400"/>
                                  </p:stCondLst>
                                  <p:childTnLst>
                                    <p:animEffect transition="out" filter="fade">
                                      <p:cBhvr>
                                        <p:cTn id="47" dur="100"/>
                                        <p:tgtEl>
                                          <p:spTgt spid="89"/>
                                        </p:tgtEl>
                                      </p:cBhvr>
                                    </p:animEffect>
                                    <p:set>
                                      <p:cBhvr>
                                        <p:cTn id="48" dur="1" fill="hold">
                                          <p:stCondLst>
                                            <p:cond delay="99"/>
                                          </p:stCondLst>
                                        </p:cTn>
                                        <p:tgtEl>
                                          <p:spTgt spid="89"/>
                                        </p:tgtEl>
                                        <p:attrNameLst>
                                          <p:attrName>style.visibility</p:attrName>
                                        </p:attrNameLst>
                                      </p:cBhvr>
                                      <p:to>
                                        <p:strVal val="hidden"/>
                                      </p:to>
                                    </p:set>
                                  </p:childTnLst>
                                </p:cTn>
                              </p:par>
                              <p:par>
                                <p:cTn id="49" presetID="1" presetClass="entr" presetSubtype="0" fill="hold" nodeType="withEffect">
                                  <p:stCondLst>
                                    <p:cond delay="1400"/>
                                  </p:stCondLst>
                                  <p:childTnLst>
                                    <p:set>
                                      <p:cBhvr>
                                        <p:cTn id="50" dur="1" fill="hold">
                                          <p:stCondLst>
                                            <p:cond delay="0"/>
                                          </p:stCondLst>
                                        </p:cTn>
                                        <p:tgtEl>
                                          <p:spTgt spid="86"/>
                                        </p:tgtEl>
                                        <p:attrNameLst>
                                          <p:attrName>style.visibility</p:attrName>
                                        </p:attrNameLst>
                                      </p:cBhvr>
                                      <p:to>
                                        <p:strVal val="visible"/>
                                      </p:to>
                                    </p:set>
                                  </p:childTnLst>
                                </p:cTn>
                              </p:par>
                              <p:par>
                                <p:cTn id="51" presetID="6" presetClass="emph" presetSubtype="0" accel="50000" autoRev="1" fill="hold" nodeType="withEffect">
                                  <p:stCondLst>
                                    <p:cond delay="1200"/>
                                  </p:stCondLst>
                                  <p:childTnLst>
                                    <p:animScale>
                                      <p:cBhvr>
                                        <p:cTn id="52" dur="200" fill="hold"/>
                                        <p:tgtEl>
                                          <p:spTgt spid="86"/>
                                        </p:tgtEl>
                                      </p:cBhvr>
                                      <p:by x="1000" y="100000"/>
                                    </p:animScale>
                                  </p:childTnLst>
                                </p:cTn>
                              </p:par>
                              <p:par>
                                <p:cTn id="53" presetID="63" presetClass="path" presetSubtype="0" fill="hold" nodeType="withEffect">
                                  <p:stCondLst>
                                    <p:cond delay="0"/>
                                  </p:stCondLst>
                                  <p:iterate type="lt">
                                    <p:tmPct val="0"/>
                                  </p:iterate>
                                  <p:childTnLst>
                                    <p:animMotion origin="layout" path="M -4.72222E-6 -2.22222E-6 L 1.29289 0.17477 " pathEditMode="relative" rAng="0" ptsTypes="AA">
                                      <p:cBhvr>
                                        <p:cTn id="54" dur="1750" fill="hold"/>
                                        <p:tgtEl>
                                          <p:spTgt spid="42"/>
                                        </p:tgtEl>
                                        <p:attrNameLst>
                                          <p:attrName>ppt_x</p:attrName>
                                          <p:attrName>ppt_y</p:attrName>
                                        </p:attrNameLst>
                                      </p:cBhvr>
                                      <p:rCtr x="64600" y="8700"/>
                                    </p:animMotion>
                                  </p:childTnLst>
                                </p:cTn>
                              </p:par>
                              <p:par>
                                <p:cTn id="55" presetID="8" presetClass="emph" presetSubtype="0" fill="hold" nodeType="withEffect">
                                  <p:stCondLst>
                                    <p:cond delay="0"/>
                                  </p:stCondLst>
                                  <p:iterate type="lt">
                                    <p:tmPct val="0"/>
                                  </p:iterate>
                                  <p:childTnLst>
                                    <p:animRot by="72000000">
                                      <p:cBhvr>
                                        <p:cTn id="56" dur="1750" fill="hold"/>
                                        <p:tgtEl>
                                          <p:spTgt spid="4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57" fill="hold" display="0">
                  <p:stCondLst>
                    <p:cond delay="indefinite"/>
                  </p:stCondLst>
                  <p:endCondLst>
                    <p:cond evt="onPrev" delay="0">
                      <p:tgtEl>
                        <p:sldTgt/>
                      </p:tgtEl>
                    </p:cond>
                    <p:cond evt="onStopAudio" delay="0">
                      <p:tgtEl>
                        <p:sldTgt/>
                      </p:tgtEl>
                    </p:cond>
                  </p:endCondLst>
                </p:cTn>
                <p:tgtEl>
                  <p:spTgt spid="40"/>
                </p:tgtEl>
              </p:cMediaNode>
            </p:audio>
          </p:childTnLst>
        </p:cTn>
      </p:par>
    </p:tnLst>
    <p:bldLst>
      <p:bldP spid="11" grpId="0" animBg="1"/>
      <p:bldP spid="12" grpId="0" animBg="1"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rot="16561240">
            <a:off x="246671" y="-835178"/>
            <a:ext cx="260394" cy="3602646"/>
          </a:xfrm>
          <a:prstGeom prst="rect">
            <a:avLst/>
          </a:prstGeom>
          <a:solidFill>
            <a:srgbClr val="CEB966"/>
          </a:solidFill>
          <a:ln w="25400" cap="flat" cmpd="sng" algn="ctr">
            <a:solidFill>
              <a:schemeClr val="bg1"/>
            </a:solidFill>
            <a:prstDash val="solid"/>
          </a:ln>
          <a:effectLst/>
          <a:scene3d>
            <a:camera prst="isometricOffAxis1Right"/>
            <a:lightRig rig="twoPt" dir="t"/>
          </a:scene3d>
          <a:sp3d extrusionH="603250" contourW="19050" prstMaterial="legacyWireframe">
            <a:bevelT prst="slope"/>
            <a:contourClr>
              <a:srgbClr val="B2B2B2"/>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sp>
        <p:nvSpPr>
          <p:cNvPr id="31" name="Rectangle 30"/>
          <p:cNvSpPr/>
          <p:nvPr/>
        </p:nvSpPr>
        <p:spPr>
          <a:xfrm rot="4224646" flipH="1">
            <a:off x="262056" y="4797958"/>
            <a:ext cx="307815" cy="3555043"/>
          </a:xfrm>
          <a:prstGeom prst="rect">
            <a:avLst/>
          </a:prstGeom>
          <a:solidFill>
            <a:srgbClr val="CEB966"/>
          </a:solidFill>
          <a:ln w="25400" cap="flat" cmpd="sng" algn="ctr">
            <a:solidFill>
              <a:schemeClr val="bg1"/>
            </a:solidFill>
            <a:prstDash val="solid"/>
          </a:ln>
          <a:effectLst/>
          <a:scene3d>
            <a:camera prst="isometricOffAxis1Right"/>
            <a:lightRig rig="twoPt" dir="t"/>
          </a:scene3d>
          <a:sp3d extrusionH="603250" contourW="19050" prstMaterial="legacyWireframe">
            <a:bevelT prst="slope"/>
            <a:contourClr>
              <a:srgbClr val="B2B2B2"/>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grpSp>
        <p:nvGrpSpPr>
          <p:cNvPr id="53" name="Group 52"/>
          <p:cNvGrpSpPr/>
          <p:nvPr/>
        </p:nvGrpSpPr>
        <p:grpSpPr>
          <a:xfrm>
            <a:off x="2170596" y="1763645"/>
            <a:ext cx="5220804" cy="3618884"/>
            <a:chOff x="2043595" y="1865245"/>
            <a:chExt cx="5474806" cy="3618884"/>
          </a:xfrm>
        </p:grpSpPr>
        <p:sp>
          <p:nvSpPr>
            <p:cNvPr id="33" name="Rectangle 32"/>
            <p:cNvSpPr/>
            <p:nvPr/>
          </p:nvSpPr>
          <p:spPr>
            <a:xfrm>
              <a:off x="2141665" y="1865245"/>
              <a:ext cx="5376736" cy="3521869"/>
            </a:xfrm>
            <a:prstGeom prst="rect">
              <a:avLst/>
            </a:prstGeom>
            <a:gradFill>
              <a:gsLst>
                <a:gs pos="0">
                  <a:schemeClr val="bg1">
                    <a:lumMod val="98000"/>
                    <a:lumOff val="2000"/>
                    <a:alpha val="21000"/>
                  </a:schemeClr>
                </a:gs>
                <a:gs pos="39999">
                  <a:schemeClr val="bg1">
                    <a:lumMod val="75000"/>
                    <a:alpha val="18000"/>
                  </a:schemeClr>
                </a:gs>
                <a:gs pos="70000">
                  <a:schemeClr val="bg1">
                    <a:lumMod val="65000"/>
                    <a:alpha val="14000"/>
                  </a:schemeClr>
                </a:gs>
                <a:gs pos="100000">
                  <a:schemeClr val="bg1">
                    <a:alpha val="14000"/>
                  </a:schemeClr>
                </a:gs>
              </a:gsLst>
              <a:lin ang="5400000" scaled="0"/>
            </a:gra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p:cNvSpPr/>
            <p:nvPr/>
          </p:nvSpPr>
          <p:spPr bwMode="auto">
            <a:xfrm>
              <a:off x="2043595" y="1933891"/>
              <a:ext cx="5394031" cy="3550238"/>
            </a:xfrm>
            <a:custGeom>
              <a:avLst/>
              <a:gdLst>
                <a:gd name="connsiteX0" fmla="*/ 0 w 5092700"/>
                <a:gd name="connsiteY0" fmla="*/ 0 h 3771900"/>
                <a:gd name="connsiteX1" fmla="*/ 12700 w 5092700"/>
                <a:gd name="connsiteY1" fmla="*/ 3733800 h 3771900"/>
                <a:gd name="connsiteX2" fmla="*/ 5092700 w 5092700"/>
                <a:gd name="connsiteY2" fmla="*/ 3771900 h 3771900"/>
                <a:gd name="connsiteX0" fmla="*/ 0 w 5092700"/>
                <a:gd name="connsiteY0" fmla="*/ 0 h 3771900"/>
                <a:gd name="connsiteX1" fmla="*/ 12700 w 5092700"/>
                <a:gd name="connsiteY1" fmla="*/ 3733800 h 3771900"/>
                <a:gd name="connsiteX2" fmla="*/ 5092700 w 5092700"/>
                <a:gd name="connsiteY2" fmla="*/ 3771900 h 3771900"/>
                <a:gd name="connsiteX0" fmla="*/ 0 w 5092700"/>
                <a:gd name="connsiteY0" fmla="*/ 0 h 3771900"/>
                <a:gd name="connsiteX1" fmla="*/ 12700 w 5092700"/>
                <a:gd name="connsiteY1" fmla="*/ 3733800 h 3771900"/>
                <a:gd name="connsiteX2" fmla="*/ 5092700 w 5092700"/>
                <a:gd name="connsiteY2" fmla="*/ 3771900 h 3771900"/>
              </a:gdLst>
              <a:ahLst/>
              <a:cxnLst>
                <a:cxn ang="0">
                  <a:pos x="connsiteX0" y="connsiteY0"/>
                </a:cxn>
                <a:cxn ang="0">
                  <a:pos x="connsiteX1" y="connsiteY1"/>
                </a:cxn>
                <a:cxn ang="0">
                  <a:pos x="connsiteX2" y="connsiteY2"/>
                </a:cxn>
              </a:cxnLst>
              <a:rect l="l" t="t" r="r" b="b"/>
              <a:pathLst>
                <a:path w="5092700" h="3771900">
                  <a:moveTo>
                    <a:pt x="0" y="0"/>
                  </a:moveTo>
                  <a:cubicBezTo>
                    <a:pt x="4233" y="1244600"/>
                    <a:pt x="8467" y="2489200"/>
                    <a:pt x="12700" y="3733800"/>
                  </a:cubicBezTo>
                  <a:lnTo>
                    <a:pt x="5092700" y="3771900"/>
                  </a:lnTo>
                </a:path>
              </a:pathLst>
            </a:custGeom>
            <a:noFill/>
            <a:ln w="177800" cap="sq">
              <a:gradFill flip="none" rotWithShape="1">
                <a:gsLst>
                  <a:gs pos="0">
                    <a:srgbClr val="FFFFFF">
                      <a:alpha val="57000"/>
                    </a:srgbClr>
                  </a:gs>
                  <a:gs pos="7001">
                    <a:srgbClr val="E6E6E6">
                      <a:alpha val="74000"/>
                    </a:srgbClr>
                  </a:gs>
                  <a:gs pos="32001">
                    <a:srgbClr val="7D8496">
                      <a:alpha val="64000"/>
                    </a:srgbClr>
                  </a:gs>
                  <a:gs pos="47000">
                    <a:srgbClr val="E6E6E6">
                      <a:alpha val="69000"/>
                    </a:srgbClr>
                  </a:gs>
                  <a:gs pos="85001">
                    <a:srgbClr val="7D8496">
                      <a:alpha val="70000"/>
                    </a:srgbClr>
                  </a:gs>
                  <a:gs pos="100000">
                    <a:srgbClr val="E6E6E6">
                      <a:alpha val="64000"/>
                    </a:srgbClr>
                  </a:gs>
                </a:gsLst>
                <a:lin ang="5400000" scaled="0"/>
                <a:tileRect r="-100000" b="-100000"/>
              </a:gradFill>
              <a:round/>
            </a:ln>
            <a:effectLst>
              <a:glow rad="127000">
                <a:schemeClr val="bg1">
                  <a:alpha val="5000"/>
                </a:schemeClr>
              </a:glow>
              <a:softEdge rad="38100"/>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Oval 11"/>
          <p:cNvSpPr/>
          <p:nvPr/>
        </p:nvSpPr>
        <p:spPr>
          <a:xfrm rot="370564">
            <a:off x="-2282973" y="611081"/>
            <a:ext cx="1879634" cy="314323"/>
          </a:xfrm>
          <a:prstGeom prst="ellipse">
            <a:avLst/>
          </a:prstGeom>
          <a:gradFill flip="none" rotWithShape="1">
            <a:gsLst>
              <a:gs pos="0">
                <a:schemeClr val="tx1">
                  <a:lumMod val="90000"/>
                  <a:alpha val="62000"/>
                </a:schemeClr>
              </a:gs>
              <a:gs pos="100000">
                <a:schemeClr val="accent1">
                  <a:tint val="23500"/>
                  <a:satMod val="160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p:cNvGrpSpPr/>
          <p:nvPr/>
        </p:nvGrpSpPr>
        <p:grpSpPr>
          <a:xfrm>
            <a:off x="1663700" y="662064"/>
            <a:ext cx="6007100" cy="6030836"/>
            <a:chOff x="1663700" y="662064"/>
            <a:chExt cx="6007100" cy="6030836"/>
          </a:xfrm>
        </p:grpSpPr>
        <p:sp>
          <p:nvSpPr>
            <p:cNvPr id="42" name="Rectangle 41"/>
            <p:cNvSpPr/>
            <p:nvPr/>
          </p:nvSpPr>
          <p:spPr>
            <a:xfrm>
              <a:off x="1663700" y="662064"/>
              <a:ext cx="6007100" cy="60308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p:nvSpPr>
          <p:spPr bwMode="auto">
            <a:xfrm rot="4500000">
              <a:off x="2659036" y="1905346"/>
              <a:ext cx="4016884" cy="3367728"/>
            </a:xfrm>
            <a:custGeom>
              <a:avLst/>
              <a:gdLst/>
              <a:ahLst/>
              <a:cxnLst/>
              <a:rect l="l" t="t" r="r" b="b"/>
              <a:pathLst>
                <a:path w="4237230" h="3367728">
                  <a:moveTo>
                    <a:pt x="2118615" y="1626714"/>
                  </a:moveTo>
                  <a:cubicBezTo>
                    <a:pt x="2087052" y="1626714"/>
                    <a:pt x="2061465" y="1652301"/>
                    <a:pt x="2061465" y="1683864"/>
                  </a:cubicBezTo>
                  <a:cubicBezTo>
                    <a:pt x="2061465" y="1715427"/>
                    <a:pt x="2087052" y="1741014"/>
                    <a:pt x="2118615" y="1741014"/>
                  </a:cubicBezTo>
                  <a:cubicBezTo>
                    <a:pt x="2150178" y="1741014"/>
                    <a:pt x="2175765" y="1715427"/>
                    <a:pt x="2175765" y="1683864"/>
                  </a:cubicBezTo>
                  <a:cubicBezTo>
                    <a:pt x="2175765" y="1652301"/>
                    <a:pt x="2150178" y="1626714"/>
                    <a:pt x="2118615" y="1626714"/>
                  </a:cubicBezTo>
                  <a:close/>
                  <a:moveTo>
                    <a:pt x="4237230" y="0"/>
                  </a:moveTo>
                  <a:lnTo>
                    <a:pt x="4123262" y="462259"/>
                  </a:lnTo>
                  <a:lnTo>
                    <a:pt x="4030851" y="364063"/>
                  </a:lnTo>
                  <a:lnTo>
                    <a:pt x="2886293" y="1453243"/>
                  </a:lnTo>
                  <a:lnTo>
                    <a:pt x="2596608" y="1399834"/>
                  </a:lnTo>
                  <a:lnTo>
                    <a:pt x="1656935" y="2335987"/>
                  </a:lnTo>
                  <a:lnTo>
                    <a:pt x="1311937" y="2279192"/>
                  </a:lnTo>
                  <a:lnTo>
                    <a:pt x="176004" y="3367728"/>
                  </a:lnTo>
                  <a:lnTo>
                    <a:pt x="0" y="3190962"/>
                  </a:lnTo>
                  <a:lnTo>
                    <a:pt x="1255033" y="1997465"/>
                  </a:lnTo>
                  <a:lnTo>
                    <a:pt x="1574451" y="2057083"/>
                  </a:lnTo>
                  <a:lnTo>
                    <a:pt x="2546835" y="1124427"/>
                  </a:lnTo>
                  <a:lnTo>
                    <a:pt x="2818936" y="1178255"/>
                  </a:lnTo>
                  <a:lnTo>
                    <a:pt x="3868877" y="222468"/>
                  </a:lnTo>
                  <a:lnTo>
                    <a:pt x="3768847" y="115720"/>
                  </a:lnTo>
                  <a:close/>
                </a:path>
              </a:pathLst>
            </a:custGeom>
            <a:solidFill>
              <a:schemeClr val="accent2"/>
            </a:solidFill>
            <a:ln w="25400" cap="flat" cmpd="sng" algn="ctr">
              <a:noFill/>
              <a:prstDash val="solid"/>
              <a:round/>
              <a:headEnd type="none" w="med" len="med"/>
              <a:tailEnd type="none" w="med" len="med"/>
            </a:ln>
            <a:effectLst>
              <a:outerShdw blurRad="50800" dist="101600" dir="5400000" algn="t" rotWithShape="0">
                <a:prstClr val="black">
                  <a:alpha val="32000"/>
                </a:prstClr>
              </a:outerShdw>
            </a:effectLst>
            <a:scene3d>
              <a:camera prst="perspectiveLeft"/>
              <a:lightRig rig="threePt" dir="t"/>
            </a:scene3d>
            <a:sp3d extrusionH="196850" prstMaterial="matte">
              <a:extrusionClr>
                <a:schemeClr val="accent2">
                  <a:lumMod val="75000"/>
                </a:schemeClr>
              </a:extrusionClr>
              <a:contourClr>
                <a:schemeClr val="tx2">
                  <a:lumMod val="50000"/>
                </a:schemeClr>
              </a:contourClr>
            </a:sp3d>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7" name="Group 56"/>
          <p:cNvGrpSpPr/>
          <p:nvPr/>
        </p:nvGrpSpPr>
        <p:grpSpPr>
          <a:xfrm>
            <a:off x="4410075" y="3460438"/>
            <a:ext cx="381000" cy="276226"/>
            <a:chOff x="4410075" y="3562350"/>
            <a:chExt cx="381000" cy="276226"/>
          </a:xfrm>
        </p:grpSpPr>
        <p:sp>
          <p:nvSpPr>
            <p:cNvPr id="54" name="Oval 53"/>
            <p:cNvSpPr/>
            <p:nvPr/>
          </p:nvSpPr>
          <p:spPr>
            <a:xfrm>
              <a:off x="4514850" y="3562350"/>
              <a:ext cx="276225" cy="276225"/>
            </a:xfrm>
            <a:prstGeom prst="ellipse">
              <a:avLst/>
            </a:prstGeom>
            <a:solidFill>
              <a:schemeClr val="bg1">
                <a:lumMod val="85000"/>
              </a:schemeClr>
            </a:solidFill>
            <a:ln w="25400" cap="flat" cmpd="sng" algn="ctr">
              <a:noFill/>
              <a:prstDash val="solid"/>
              <a:round/>
              <a:headEnd type="none" w="med" len="med"/>
              <a:tailEnd type="none" w="med" len="med"/>
            </a:ln>
            <a:effectLst>
              <a:outerShdw blurRad="50800" dist="101600" dir="5400000" algn="t" rotWithShape="0">
                <a:prstClr val="black">
                  <a:alpha val="32000"/>
                </a:prstClr>
              </a:outerShdw>
            </a:effectLst>
            <a:scene3d>
              <a:camera prst="perspectiveLeft"/>
              <a:lightRig rig="threePt" dir="t"/>
            </a:scene3d>
            <a:sp3d extrusionH="57150" prstMaterial="matte">
              <a:extrusionClr>
                <a:schemeClr val="bg1">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4467225" y="3609975"/>
              <a:ext cx="180975" cy="180975"/>
            </a:xfrm>
            <a:prstGeom prst="ellipse">
              <a:avLst/>
            </a:prstGeom>
            <a:solidFill>
              <a:schemeClr val="bg1">
                <a:lumMod val="85000"/>
              </a:schemeClr>
            </a:solidFill>
            <a:ln w="25400" cap="flat" cmpd="sng" algn="ctr">
              <a:noFill/>
              <a:prstDash val="solid"/>
              <a:round/>
              <a:headEnd type="none" w="med" len="med"/>
              <a:tailEnd type="none" w="med" len="med"/>
            </a:ln>
            <a:effectLst>
              <a:outerShdw blurRad="50800" dist="101600" dir="5400000" algn="t" rotWithShape="0">
                <a:prstClr val="black">
                  <a:alpha val="32000"/>
                </a:prstClr>
              </a:outerShdw>
            </a:effectLst>
            <a:scene3d>
              <a:camera prst="perspectiveLeft"/>
              <a:lightRig rig="threePt" dir="t"/>
            </a:scene3d>
            <a:sp3d extrusionH="298450" prstMaterial="matte">
              <a:extrusionClr>
                <a:schemeClr val="bg1">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a:off x="4410075" y="3575050"/>
              <a:ext cx="263526" cy="263526"/>
            </a:xfrm>
            <a:prstGeom prst="ellipse">
              <a:avLst/>
            </a:prstGeom>
            <a:solidFill>
              <a:schemeClr val="bg1">
                <a:lumMod val="85000"/>
              </a:schemeClr>
            </a:solidFill>
            <a:ln w="25400" cap="flat" cmpd="sng" algn="ctr">
              <a:noFill/>
              <a:prstDash val="solid"/>
              <a:round/>
              <a:headEnd type="none" w="med" len="med"/>
              <a:tailEnd type="none" w="med" len="med"/>
            </a:ln>
            <a:effectLst/>
            <a:scene3d>
              <a:camera prst="perspectiveLeft"/>
              <a:lightRig rig="threePt" dir="t"/>
            </a:scene3d>
            <a:sp3d extrusionH="88900" prstMaterial="matte">
              <a:extrusionClr>
                <a:schemeClr val="bg1">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Oval 22"/>
          <p:cNvSpPr/>
          <p:nvPr/>
        </p:nvSpPr>
        <p:spPr>
          <a:xfrm rot="20339319" flipH="1">
            <a:off x="853926" y="5550512"/>
            <a:ext cx="1879634" cy="314323"/>
          </a:xfrm>
          <a:prstGeom prst="ellipse">
            <a:avLst/>
          </a:prstGeom>
          <a:gradFill flip="none" rotWithShape="1">
            <a:gsLst>
              <a:gs pos="0">
                <a:schemeClr val="tx1">
                  <a:lumMod val="90000"/>
                  <a:alpha val="62000"/>
                </a:schemeClr>
              </a:gs>
              <a:gs pos="100000">
                <a:schemeClr val="accent1">
                  <a:tint val="23500"/>
                  <a:satMod val="160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193711" y="-977899"/>
            <a:ext cx="1752600" cy="1752600"/>
          </a:xfrm>
          <a:prstGeom prst="ellipse">
            <a:avLst/>
          </a:prstGeom>
          <a:solidFill>
            <a:sysClr val="windowText" lastClr="000000"/>
          </a:solid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grpSp>
        <p:nvGrpSpPr>
          <p:cNvPr id="19" name="Group 18"/>
          <p:cNvGrpSpPr/>
          <p:nvPr/>
        </p:nvGrpSpPr>
        <p:grpSpPr>
          <a:xfrm>
            <a:off x="-2171053" y="-985404"/>
            <a:ext cx="1725323" cy="1775499"/>
            <a:chOff x="438942" y="2517775"/>
            <a:chExt cx="1774033" cy="1825625"/>
          </a:xfrm>
        </p:grpSpPr>
        <p:sp>
          <p:nvSpPr>
            <p:cNvPr id="20" name="AutoShape 6"/>
            <p:cNvSpPr>
              <a:spLocks noChangeAspect="1" noChangeArrowheads="1" noTextEdit="1"/>
            </p:cNvSpPr>
            <p:nvPr/>
          </p:nvSpPr>
          <p:spPr bwMode="auto">
            <a:xfrm>
              <a:off x="457200" y="2517775"/>
              <a:ext cx="1755775" cy="1822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 name="Oval 8"/>
            <p:cNvSpPr>
              <a:spLocks noChangeArrowheads="1"/>
            </p:cNvSpPr>
            <p:nvPr/>
          </p:nvSpPr>
          <p:spPr bwMode="auto">
            <a:xfrm>
              <a:off x="438942" y="2517775"/>
              <a:ext cx="1755775" cy="1825625"/>
            </a:xfrm>
            <a:prstGeom prst="ellipse">
              <a:avLst/>
            </a:prstGeom>
            <a:no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9"/>
            <p:cNvSpPr>
              <a:spLocks noEditPoints="1"/>
            </p:cNvSpPr>
            <p:nvPr/>
          </p:nvSpPr>
          <p:spPr bwMode="auto">
            <a:xfrm>
              <a:off x="1068388" y="3057525"/>
              <a:ext cx="660400" cy="750888"/>
            </a:xfrm>
            <a:custGeom>
              <a:avLst/>
              <a:gdLst/>
              <a:ahLst/>
              <a:cxnLst>
                <a:cxn ang="0">
                  <a:pos x="50" y="45"/>
                </a:cxn>
                <a:cxn ang="0">
                  <a:pos x="74" y="45"/>
                </a:cxn>
                <a:cxn ang="0">
                  <a:pos x="127" y="99"/>
                </a:cxn>
                <a:cxn ang="0">
                  <a:pos x="74" y="155"/>
                </a:cxn>
                <a:cxn ang="0">
                  <a:pos x="50" y="155"/>
                </a:cxn>
                <a:cxn ang="0">
                  <a:pos x="50" y="45"/>
                </a:cxn>
                <a:cxn ang="0">
                  <a:pos x="0" y="200"/>
                </a:cxn>
                <a:cxn ang="0">
                  <a:pos x="82" y="200"/>
                </a:cxn>
                <a:cxn ang="0">
                  <a:pos x="176" y="99"/>
                </a:cxn>
                <a:cxn ang="0">
                  <a:pos x="82" y="0"/>
                </a:cxn>
                <a:cxn ang="0">
                  <a:pos x="0" y="0"/>
                </a:cxn>
                <a:cxn ang="0">
                  <a:pos x="0" y="200"/>
                </a:cxn>
              </a:cxnLst>
              <a:rect l="0" t="0" r="r" b="b"/>
              <a:pathLst>
                <a:path w="176" h="200">
                  <a:moveTo>
                    <a:pt x="50" y="45"/>
                  </a:moveTo>
                  <a:cubicBezTo>
                    <a:pt x="74" y="45"/>
                    <a:pt x="74" y="45"/>
                    <a:pt x="74" y="45"/>
                  </a:cubicBezTo>
                  <a:cubicBezTo>
                    <a:pt x="108" y="45"/>
                    <a:pt x="127" y="63"/>
                    <a:pt x="127" y="99"/>
                  </a:cubicBezTo>
                  <a:cubicBezTo>
                    <a:pt x="127" y="139"/>
                    <a:pt x="111" y="154"/>
                    <a:pt x="74" y="155"/>
                  </a:cubicBezTo>
                  <a:cubicBezTo>
                    <a:pt x="50" y="155"/>
                    <a:pt x="50" y="155"/>
                    <a:pt x="50" y="155"/>
                  </a:cubicBezTo>
                  <a:lnTo>
                    <a:pt x="50" y="45"/>
                  </a:lnTo>
                  <a:close/>
                  <a:moveTo>
                    <a:pt x="0" y="200"/>
                  </a:moveTo>
                  <a:cubicBezTo>
                    <a:pt x="82" y="200"/>
                    <a:pt x="82" y="200"/>
                    <a:pt x="82" y="200"/>
                  </a:cubicBezTo>
                  <a:cubicBezTo>
                    <a:pt x="141" y="200"/>
                    <a:pt x="176" y="165"/>
                    <a:pt x="176" y="99"/>
                  </a:cubicBezTo>
                  <a:cubicBezTo>
                    <a:pt x="176" y="38"/>
                    <a:pt x="141" y="0"/>
                    <a:pt x="82" y="0"/>
                  </a:cubicBezTo>
                  <a:cubicBezTo>
                    <a:pt x="0" y="0"/>
                    <a:pt x="0" y="0"/>
                    <a:pt x="0" y="0"/>
                  </a:cubicBezTo>
                  <a:lnTo>
                    <a:pt x="0" y="20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pic>
        <p:nvPicPr>
          <p:cNvPr id="24" name="10_Increase Company Value_2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839200" y="7000875"/>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Click="0" advTm="1800">
        <p:cut/>
      </p:transition>
    </mc:Choice>
    <mc:Fallback xmlns="">
      <p:transition advClick="0" advTm="180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700"/>
                                  </p:stCondLst>
                                  <p:childTnLst>
                                    <p:cmd type="call" cmd="playFrom(0.0)">
                                      <p:cBhvr>
                                        <p:cTn id="6" dur="1" fill="hold"/>
                                        <p:tgtEl>
                                          <p:spTgt spid="24"/>
                                        </p:tgtEl>
                                      </p:cBhvr>
                                    </p:cmd>
                                  </p:childTnLst>
                                </p:cTn>
                              </p:par>
                              <p:par>
                                <p:cTn id="7" presetID="58" presetClass="path" presetSubtype="0" fill="hold" grpId="0" nodeType="withEffect">
                                  <p:stCondLst>
                                    <p:cond delay="0"/>
                                  </p:stCondLst>
                                  <p:childTnLst>
                                    <p:animMotion origin="layout" path="M 0.01632 0.0074 C 0.05556 0.01111 0.03993 0.00925 0.2757 0.03703 C 0.51146 0.06481 0.48021 0.48888 0.48021 0.51111 C 0.40521 0.56111 0.35313 0.69143 0.3441 0.70555 L -0.01562 0.88703 " pathEditMode="relative" rAng="0" ptsTypes="fsfFf">
                                      <p:cBhvr>
                                        <p:cTn id="8" dur="1800" fill="hold"/>
                                        <p:tgtEl>
                                          <p:spTgt spid="11"/>
                                        </p:tgtEl>
                                        <p:attrNameLst>
                                          <p:attrName>ppt_x</p:attrName>
                                          <p:attrName>ppt_y</p:attrName>
                                        </p:attrNameLst>
                                      </p:cBhvr>
                                      <p:rCtr x="23200" y="44000"/>
                                    </p:animMotion>
                                  </p:childTnLst>
                                </p:cTn>
                              </p:par>
                              <p:par>
                                <p:cTn id="9" presetID="58" presetClass="path" presetSubtype="0" fill="hold" nodeType="withEffect">
                                  <p:stCondLst>
                                    <p:cond delay="0"/>
                                  </p:stCondLst>
                                  <p:childTnLst>
                                    <p:animMotion origin="layout" path="M 0.01632 0.0074 C 0.05556 0.01111 0.03993 0.00925 0.2757 0.03703 C 0.51146 0.06481 0.48021 0.48888 0.48021 0.51111 C 0.40521 0.56111 0.35313 0.69143 0.3441 0.70555 L -0.01562 0.88703 " pathEditMode="relative" rAng="0" ptsTypes="fsfFf">
                                      <p:cBhvr>
                                        <p:cTn id="10" dur="1800" fill="hold"/>
                                        <p:tgtEl>
                                          <p:spTgt spid="19"/>
                                        </p:tgtEl>
                                        <p:attrNameLst>
                                          <p:attrName>ppt_x</p:attrName>
                                          <p:attrName>ppt_y</p:attrName>
                                        </p:attrNameLst>
                                      </p:cBhvr>
                                      <p:rCtr x="23200" y="44000"/>
                                    </p:animMotion>
                                  </p:childTnLst>
                                </p:cTn>
                              </p:par>
                              <p:par>
                                <p:cTn id="11" presetID="63" presetClass="path" presetSubtype="0" fill="hold" grpId="0" nodeType="withEffect">
                                  <p:stCondLst>
                                    <p:cond delay="0"/>
                                  </p:stCondLst>
                                  <p:childTnLst>
                                    <p:animMotion origin="layout" path="M -5E-6 2.96296E-6 L 0.48021 0.0787 " pathEditMode="relative" rAng="0" ptsTypes="AA">
                                      <p:cBhvr>
                                        <p:cTn id="12" dur="600" fill="hold"/>
                                        <p:tgtEl>
                                          <p:spTgt spid="12"/>
                                        </p:tgtEl>
                                        <p:attrNameLst>
                                          <p:attrName>ppt_x</p:attrName>
                                          <p:attrName>ppt_y</p:attrName>
                                        </p:attrNameLst>
                                      </p:cBhvr>
                                      <p:rCtr x="24000" y="3900"/>
                                    </p:animMotion>
                                  </p:childTnLst>
                                </p:cTn>
                              </p:par>
                              <p:par>
                                <p:cTn id="13" presetID="10" presetClass="exit" presetSubtype="0" fill="hold" grpId="1" nodeType="withEffect">
                                  <p:stCondLst>
                                    <p:cond delay="400"/>
                                  </p:stCondLst>
                                  <p:childTnLst>
                                    <p:animEffect transition="out" filter="fade">
                                      <p:cBhvr>
                                        <p:cTn id="14" dur="200"/>
                                        <p:tgtEl>
                                          <p:spTgt spid="12"/>
                                        </p:tgtEl>
                                      </p:cBhvr>
                                    </p:animEffect>
                                    <p:set>
                                      <p:cBhvr>
                                        <p:cTn id="15" dur="1" fill="hold">
                                          <p:stCondLst>
                                            <p:cond delay="199"/>
                                          </p:stCondLst>
                                        </p:cTn>
                                        <p:tgtEl>
                                          <p:spTgt spid="12"/>
                                        </p:tgtEl>
                                        <p:attrNameLst>
                                          <p:attrName>style.visibility</p:attrName>
                                        </p:attrNameLst>
                                      </p:cBhvr>
                                      <p:to>
                                        <p:strVal val="hidden"/>
                                      </p:to>
                                    </p:set>
                                  </p:childTnLst>
                                </p:cTn>
                              </p:par>
                              <p:par>
                                <p:cTn id="16" presetID="8" presetClass="emph" presetSubtype="0" decel="21000" fill="hold" nodeType="withEffect">
                                  <p:stCondLst>
                                    <p:cond delay="0"/>
                                  </p:stCondLst>
                                  <p:childTnLst>
                                    <p:animRot by="42000000">
                                      <p:cBhvr>
                                        <p:cTn id="17" dur="900" fill="hold"/>
                                        <p:tgtEl>
                                          <p:spTgt spid="19"/>
                                        </p:tgtEl>
                                        <p:attrNameLst>
                                          <p:attrName>r</p:attrName>
                                        </p:attrNameLst>
                                      </p:cBhvr>
                                    </p:animRot>
                                  </p:childTnLst>
                                </p:cTn>
                              </p:par>
                              <p:par>
                                <p:cTn id="18" presetID="8" presetClass="emph" presetSubtype="0" accel="17000" fill="hold" nodeType="withEffect">
                                  <p:stCondLst>
                                    <p:cond delay="500"/>
                                  </p:stCondLst>
                                  <p:childTnLst>
                                    <p:animRot by="-42000000">
                                      <p:cBhvr>
                                        <p:cTn id="19" dur="1200" fill="hold"/>
                                        <p:tgtEl>
                                          <p:spTgt spid="19"/>
                                        </p:tgtEl>
                                        <p:attrNameLst>
                                          <p:attrName>r</p:attrName>
                                        </p:attrNameLst>
                                      </p:cBhvr>
                                    </p:animRot>
                                  </p:childTnLst>
                                </p:cTn>
                              </p:par>
                              <p:par>
                                <p:cTn id="20" presetID="8" presetClass="emph" presetSubtype="0" decel="35000" fill="hold" nodeType="withEffect">
                                  <p:stCondLst>
                                    <p:cond delay="700"/>
                                  </p:stCondLst>
                                  <p:childTnLst>
                                    <p:animRot by="-4080000">
                                      <p:cBhvr>
                                        <p:cTn id="21" dur="300" fill="hold"/>
                                        <p:tgtEl>
                                          <p:spTgt spid="25"/>
                                        </p:tgtEl>
                                        <p:attrNameLst>
                                          <p:attrName>r</p:attrName>
                                        </p:attrNameLst>
                                      </p:cBhvr>
                                    </p:animRot>
                                  </p:childTnLst>
                                </p:cTn>
                              </p:par>
                              <p:par>
                                <p:cTn id="22" presetID="10" presetClass="entr" presetSubtype="0" fill="hold" grpId="1" nodeType="withEffect">
                                  <p:stCondLst>
                                    <p:cond delay="130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200"/>
                                        <p:tgtEl>
                                          <p:spTgt spid="23"/>
                                        </p:tgtEl>
                                      </p:cBhvr>
                                    </p:animEffect>
                                  </p:childTnLst>
                                </p:cTn>
                              </p:par>
                              <p:par>
                                <p:cTn id="25" presetID="63" presetClass="path" presetSubtype="0" fill="hold" grpId="0" nodeType="withEffect">
                                  <p:stCondLst>
                                    <p:cond delay="1400"/>
                                  </p:stCondLst>
                                  <p:childTnLst>
                                    <p:animMotion origin="layout" path="M -5.55556E-7 4.07407E-6 L -0.40451 0.19699 " pathEditMode="relative" rAng="0" ptsTypes="AA">
                                      <p:cBhvr>
                                        <p:cTn id="26" dur="400" fill="hold"/>
                                        <p:tgtEl>
                                          <p:spTgt spid="23"/>
                                        </p:tgtEl>
                                        <p:attrNameLst>
                                          <p:attrName>ppt_x</p:attrName>
                                          <p:attrName>ppt_y</p:attrName>
                                        </p:attrNameLst>
                                      </p:cBhvr>
                                      <p:rCtr x="-20200" y="9800"/>
                                    </p:animMotion>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27" fill="hold" display="0">
                  <p:stCondLst>
                    <p:cond delay="indefinite"/>
                  </p:stCondLst>
                  <p:endCondLst>
                    <p:cond evt="onPrev" delay="0">
                      <p:tgtEl>
                        <p:sldTgt/>
                      </p:tgtEl>
                    </p:cond>
                    <p:cond evt="onStopAudio" delay="0">
                      <p:tgtEl>
                        <p:sldTgt/>
                      </p:tgtEl>
                    </p:cond>
                  </p:endCondLst>
                </p:cTn>
                <p:tgtEl>
                  <p:spTgt spid="24"/>
                </p:tgtEl>
              </p:cMediaNode>
            </p:audio>
          </p:childTnLst>
        </p:cTn>
      </p:par>
    </p:tnLst>
    <p:bldLst>
      <p:bldP spid="12" grpId="0" animBg="1"/>
      <p:bldP spid="12" grpId="1" animBg="1"/>
      <p:bldP spid="23" grpId="0" animBg="1"/>
      <p:bldP spid="23" grpId="1"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1968140" y="3692433"/>
            <a:ext cx="3474719" cy="3575141"/>
            <a:chOff x="1968140" y="3692433"/>
            <a:chExt cx="3474719" cy="3575141"/>
          </a:xfrm>
        </p:grpSpPr>
        <p:sp>
          <p:nvSpPr>
            <p:cNvPr id="11" name="Arc 10"/>
            <p:cNvSpPr/>
            <p:nvPr/>
          </p:nvSpPr>
          <p:spPr>
            <a:xfrm rot="16200000">
              <a:off x="1917929" y="3742644"/>
              <a:ext cx="3575141" cy="3474719"/>
            </a:xfrm>
            <a:prstGeom prst="arc">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2" name="Straight Connector 21"/>
            <p:cNvCxnSpPr/>
            <p:nvPr/>
          </p:nvCxnSpPr>
          <p:spPr>
            <a:xfrm rot="5400000" flipH="1" flipV="1">
              <a:off x="1260568" y="6150429"/>
              <a:ext cx="1415143" cy="0"/>
            </a:xfrm>
            <a:prstGeom prst="line">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2539641" y="3823062"/>
            <a:ext cx="2345867" cy="3309258"/>
            <a:chOff x="2539641" y="3823062"/>
            <a:chExt cx="2345867" cy="3309258"/>
          </a:xfrm>
        </p:grpSpPr>
        <p:sp>
          <p:nvSpPr>
            <p:cNvPr id="15" name="Arc 14"/>
            <p:cNvSpPr/>
            <p:nvPr/>
          </p:nvSpPr>
          <p:spPr>
            <a:xfrm rot="16200000">
              <a:off x="2059576" y="4306388"/>
              <a:ext cx="3309258" cy="2342606"/>
            </a:xfrm>
            <a:prstGeom prst="arc">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3" name="Straight Connector 22"/>
            <p:cNvCxnSpPr/>
            <p:nvPr/>
          </p:nvCxnSpPr>
          <p:spPr>
            <a:xfrm rot="5400000" flipH="1" flipV="1">
              <a:off x="1832069" y="6150429"/>
              <a:ext cx="1415143" cy="0"/>
            </a:xfrm>
            <a:prstGeom prst="line">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18" name="Rectangle 17"/>
          <p:cNvSpPr/>
          <p:nvPr/>
        </p:nvSpPr>
        <p:spPr>
          <a:xfrm rot="15413962">
            <a:off x="9893024" y="-151073"/>
            <a:ext cx="260394" cy="3602646"/>
          </a:xfrm>
          <a:prstGeom prst="rect">
            <a:avLst/>
          </a:prstGeom>
          <a:solidFill>
            <a:srgbClr val="CEB966"/>
          </a:solidFill>
          <a:ln w="25400" cap="flat" cmpd="sng" algn="ctr">
            <a:solidFill>
              <a:schemeClr val="bg1"/>
            </a:solidFill>
            <a:prstDash val="solid"/>
          </a:ln>
          <a:effectLst/>
          <a:scene3d>
            <a:camera prst="isometricOffAxis1Right">
              <a:rot lat="20536902" lon="9870202" rev="21406240"/>
            </a:camera>
            <a:lightRig rig="twoPt" dir="t"/>
          </a:scene3d>
          <a:sp3d extrusionH="603250" contourW="19050" prstMaterial="legacyWireframe">
            <a:bevelT prst="slope"/>
            <a:contourClr>
              <a:srgbClr val="B2B2B2"/>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sp>
        <p:nvSpPr>
          <p:cNvPr id="19" name="Oval 18"/>
          <p:cNvSpPr/>
          <p:nvPr/>
        </p:nvSpPr>
        <p:spPr>
          <a:xfrm rot="20957414">
            <a:off x="9048389" y="1274364"/>
            <a:ext cx="1879634" cy="314323"/>
          </a:xfrm>
          <a:prstGeom prst="ellipse">
            <a:avLst/>
          </a:prstGeom>
          <a:gradFill flip="none" rotWithShape="1">
            <a:gsLst>
              <a:gs pos="0">
                <a:schemeClr val="tx1">
                  <a:lumMod val="90000"/>
                  <a:alpha val="62000"/>
                </a:schemeClr>
              </a:gs>
              <a:gs pos="100000">
                <a:schemeClr val="accent1">
                  <a:tint val="23500"/>
                  <a:satMod val="160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9048750" y="-301917"/>
            <a:ext cx="1752600" cy="1752600"/>
          </a:xfrm>
          <a:prstGeom prst="ellipse">
            <a:avLst/>
          </a:prstGeom>
          <a:solidFill>
            <a:sysClr val="windowText" lastClr="000000"/>
          </a:solid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grpSp>
        <p:nvGrpSpPr>
          <p:cNvPr id="28" name="Group 27"/>
          <p:cNvGrpSpPr/>
          <p:nvPr/>
        </p:nvGrpSpPr>
        <p:grpSpPr>
          <a:xfrm rot="10800000">
            <a:off x="9055220" y="-318434"/>
            <a:ext cx="1725323" cy="1775499"/>
            <a:chOff x="438942" y="2517775"/>
            <a:chExt cx="1774033" cy="1825625"/>
          </a:xfrm>
        </p:grpSpPr>
        <p:sp>
          <p:nvSpPr>
            <p:cNvPr id="29" name="AutoShape 6"/>
            <p:cNvSpPr>
              <a:spLocks noChangeAspect="1" noChangeArrowheads="1" noTextEdit="1"/>
            </p:cNvSpPr>
            <p:nvPr/>
          </p:nvSpPr>
          <p:spPr bwMode="auto">
            <a:xfrm>
              <a:off x="457200" y="2517775"/>
              <a:ext cx="1755775" cy="1822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 name="Oval 8"/>
            <p:cNvSpPr>
              <a:spLocks noChangeArrowheads="1"/>
            </p:cNvSpPr>
            <p:nvPr/>
          </p:nvSpPr>
          <p:spPr bwMode="auto">
            <a:xfrm>
              <a:off x="438942" y="2517775"/>
              <a:ext cx="1755775" cy="1825625"/>
            </a:xfrm>
            <a:prstGeom prst="ellipse">
              <a:avLst/>
            </a:prstGeom>
            <a:no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9"/>
            <p:cNvSpPr>
              <a:spLocks noEditPoints="1"/>
            </p:cNvSpPr>
            <p:nvPr/>
          </p:nvSpPr>
          <p:spPr bwMode="auto">
            <a:xfrm>
              <a:off x="1068388" y="3057525"/>
              <a:ext cx="660400" cy="750888"/>
            </a:xfrm>
            <a:custGeom>
              <a:avLst/>
              <a:gdLst/>
              <a:ahLst/>
              <a:cxnLst>
                <a:cxn ang="0">
                  <a:pos x="50" y="45"/>
                </a:cxn>
                <a:cxn ang="0">
                  <a:pos x="74" y="45"/>
                </a:cxn>
                <a:cxn ang="0">
                  <a:pos x="127" y="99"/>
                </a:cxn>
                <a:cxn ang="0">
                  <a:pos x="74" y="155"/>
                </a:cxn>
                <a:cxn ang="0">
                  <a:pos x="50" y="155"/>
                </a:cxn>
                <a:cxn ang="0">
                  <a:pos x="50" y="45"/>
                </a:cxn>
                <a:cxn ang="0">
                  <a:pos x="0" y="200"/>
                </a:cxn>
                <a:cxn ang="0">
                  <a:pos x="82" y="200"/>
                </a:cxn>
                <a:cxn ang="0">
                  <a:pos x="176" y="99"/>
                </a:cxn>
                <a:cxn ang="0">
                  <a:pos x="82" y="0"/>
                </a:cxn>
                <a:cxn ang="0">
                  <a:pos x="0" y="0"/>
                </a:cxn>
                <a:cxn ang="0">
                  <a:pos x="0" y="200"/>
                </a:cxn>
              </a:cxnLst>
              <a:rect l="0" t="0" r="r" b="b"/>
              <a:pathLst>
                <a:path w="176" h="200">
                  <a:moveTo>
                    <a:pt x="50" y="45"/>
                  </a:moveTo>
                  <a:cubicBezTo>
                    <a:pt x="74" y="45"/>
                    <a:pt x="74" y="45"/>
                    <a:pt x="74" y="45"/>
                  </a:cubicBezTo>
                  <a:cubicBezTo>
                    <a:pt x="108" y="45"/>
                    <a:pt x="127" y="63"/>
                    <a:pt x="127" y="99"/>
                  </a:cubicBezTo>
                  <a:cubicBezTo>
                    <a:pt x="127" y="139"/>
                    <a:pt x="111" y="154"/>
                    <a:pt x="74" y="155"/>
                  </a:cubicBezTo>
                  <a:cubicBezTo>
                    <a:pt x="50" y="155"/>
                    <a:pt x="50" y="155"/>
                    <a:pt x="50" y="155"/>
                  </a:cubicBezTo>
                  <a:lnTo>
                    <a:pt x="50" y="45"/>
                  </a:lnTo>
                  <a:close/>
                  <a:moveTo>
                    <a:pt x="0" y="200"/>
                  </a:moveTo>
                  <a:cubicBezTo>
                    <a:pt x="82" y="200"/>
                    <a:pt x="82" y="200"/>
                    <a:pt x="82" y="200"/>
                  </a:cubicBezTo>
                  <a:cubicBezTo>
                    <a:pt x="141" y="200"/>
                    <a:pt x="176" y="165"/>
                    <a:pt x="176" y="99"/>
                  </a:cubicBezTo>
                  <a:cubicBezTo>
                    <a:pt x="176" y="38"/>
                    <a:pt x="141" y="0"/>
                    <a:pt x="82" y="0"/>
                  </a:cubicBezTo>
                  <a:cubicBezTo>
                    <a:pt x="0" y="0"/>
                    <a:pt x="0" y="0"/>
                    <a:pt x="0" y="0"/>
                  </a:cubicBezTo>
                  <a:lnTo>
                    <a:pt x="0" y="20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9" name="Group 38"/>
          <p:cNvGrpSpPr/>
          <p:nvPr/>
        </p:nvGrpSpPr>
        <p:grpSpPr>
          <a:xfrm>
            <a:off x="3854450" y="717550"/>
            <a:ext cx="5403850" cy="4854575"/>
            <a:chOff x="-2146300" y="717550"/>
            <a:chExt cx="5403850" cy="4854575"/>
          </a:xfrm>
        </p:grpSpPr>
        <p:sp>
          <p:nvSpPr>
            <p:cNvPr id="34" name="Rectangle 33"/>
            <p:cNvSpPr/>
            <p:nvPr/>
          </p:nvSpPr>
          <p:spPr>
            <a:xfrm>
              <a:off x="590550" y="3133725"/>
              <a:ext cx="2667000" cy="2438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p:cNvSpPr/>
            <p:nvPr/>
          </p:nvSpPr>
          <p:spPr bwMode="auto">
            <a:xfrm>
              <a:off x="-2146300" y="717550"/>
              <a:ext cx="4064000" cy="3689350"/>
            </a:xfrm>
            <a:custGeom>
              <a:avLst/>
              <a:gdLst/>
              <a:ahLst/>
              <a:cxnLst/>
              <a:rect l="l" t="t" r="r" b="b"/>
              <a:pathLst>
                <a:path w="4064000" h="3689350">
                  <a:moveTo>
                    <a:pt x="3597645" y="3147246"/>
                  </a:moveTo>
                  <a:cubicBezTo>
                    <a:pt x="3598115" y="3144400"/>
                    <a:pt x="3610826" y="3165139"/>
                    <a:pt x="3599123" y="3152006"/>
                  </a:cubicBezTo>
                  <a:close/>
                  <a:moveTo>
                    <a:pt x="1683822" y="1644655"/>
                  </a:moveTo>
                  <a:lnTo>
                    <a:pt x="1522672" y="1648461"/>
                  </a:lnTo>
                  <a:cubicBezTo>
                    <a:pt x="1502023" y="1649312"/>
                    <a:pt x="1498921" y="1654121"/>
                    <a:pt x="1479437" y="1656072"/>
                  </a:cubicBezTo>
                  <a:cubicBezTo>
                    <a:pt x="1443226" y="1659699"/>
                    <a:pt x="1354976" y="1664740"/>
                    <a:pt x="1314357" y="1671294"/>
                  </a:cubicBezTo>
                  <a:cubicBezTo>
                    <a:pt x="1255532" y="1680785"/>
                    <a:pt x="1329008" y="1669111"/>
                    <a:pt x="1263260" y="1678904"/>
                  </a:cubicBezTo>
                  <a:cubicBezTo>
                    <a:pt x="1255383" y="1680077"/>
                    <a:pt x="1247592" y="1681808"/>
                    <a:pt x="1239677" y="1682709"/>
                  </a:cubicBezTo>
                  <a:cubicBezTo>
                    <a:pt x="1225305" y="1684347"/>
                    <a:pt x="1210854" y="1685246"/>
                    <a:pt x="1196442" y="1686515"/>
                  </a:cubicBezTo>
                  <a:cubicBezTo>
                    <a:pt x="1189891" y="1687783"/>
                    <a:pt x="1183235" y="1688618"/>
                    <a:pt x="1176789" y="1690320"/>
                  </a:cubicBezTo>
                  <a:cubicBezTo>
                    <a:pt x="1168796" y="1692431"/>
                    <a:pt x="1153206" y="1697931"/>
                    <a:pt x="1153206" y="1697931"/>
                  </a:cubicBezTo>
                  <a:cubicBezTo>
                    <a:pt x="1140407" y="1706193"/>
                    <a:pt x="1141183" y="1702606"/>
                    <a:pt x="1138126" y="1715187"/>
                  </a:cubicBezTo>
                  <a:cubicBezTo>
                    <a:pt x="1137498" y="1715678"/>
                    <a:pt x="1137381" y="1716616"/>
                    <a:pt x="1137485" y="1716959"/>
                  </a:cubicBezTo>
                  <a:cubicBezTo>
                    <a:pt x="1137650" y="1716318"/>
                    <a:pt x="1137806" y="1715713"/>
                    <a:pt x="1138126" y="1715187"/>
                  </a:cubicBezTo>
                  <a:lnTo>
                    <a:pt x="1141415" y="1716959"/>
                  </a:lnTo>
                  <a:cubicBezTo>
                    <a:pt x="1145346" y="1723302"/>
                    <a:pt x="1154929" y="1742137"/>
                    <a:pt x="1161067" y="1755013"/>
                  </a:cubicBezTo>
                  <a:cubicBezTo>
                    <a:pt x="1166547" y="1766507"/>
                    <a:pt x="1162638" y="1767950"/>
                    <a:pt x="1172859" y="1777846"/>
                  </a:cubicBezTo>
                  <a:cubicBezTo>
                    <a:pt x="1176199" y="1781079"/>
                    <a:pt x="1180720" y="1782920"/>
                    <a:pt x="1184650" y="1785457"/>
                  </a:cubicBezTo>
                  <a:lnTo>
                    <a:pt x="1192880" y="1797706"/>
                  </a:lnTo>
                  <a:cubicBezTo>
                    <a:pt x="1195214" y="1801392"/>
                    <a:pt x="1184649" y="1785454"/>
                    <a:pt x="1204303" y="1804483"/>
                  </a:cubicBezTo>
                  <a:lnTo>
                    <a:pt x="1214007" y="1815306"/>
                  </a:lnTo>
                  <a:cubicBezTo>
                    <a:pt x="1215850" y="1819468"/>
                    <a:pt x="1200371" y="1808288"/>
                    <a:pt x="1223955" y="1823511"/>
                  </a:cubicBezTo>
                  <a:cubicBezTo>
                    <a:pt x="1226576" y="1827316"/>
                    <a:pt x="1228476" y="1831693"/>
                    <a:pt x="1231816" y="1834927"/>
                  </a:cubicBezTo>
                  <a:cubicBezTo>
                    <a:pt x="1235157" y="1838161"/>
                    <a:pt x="1240657" y="1838966"/>
                    <a:pt x="1243608" y="1842538"/>
                  </a:cubicBezTo>
                  <a:lnTo>
                    <a:pt x="1248879" y="1851532"/>
                  </a:lnTo>
                  <a:cubicBezTo>
                    <a:pt x="1249414" y="1856462"/>
                    <a:pt x="1240034" y="1851533"/>
                    <a:pt x="1259330" y="1857759"/>
                  </a:cubicBezTo>
                  <a:cubicBezTo>
                    <a:pt x="1260640" y="1861565"/>
                    <a:pt x="1260672" y="1866044"/>
                    <a:pt x="1263260" y="1869176"/>
                  </a:cubicBezTo>
                  <a:cubicBezTo>
                    <a:pt x="1266211" y="1872748"/>
                    <a:pt x="1271423" y="1873859"/>
                    <a:pt x="1275052" y="1876787"/>
                  </a:cubicBezTo>
                  <a:lnTo>
                    <a:pt x="1287387" y="1887404"/>
                  </a:lnTo>
                  <a:cubicBezTo>
                    <a:pt x="1291414" y="1891760"/>
                    <a:pt x="1276677" y="1881641"/>
                    <a:pt x="1298635" y="1895814"/>
                  </a:cubicBezTo>
                  <a:lnTo>
                    <a:pt x="1306393" y="1907219"/>
                  </a:lnTo>
                  <a:cubicBezTo>
                    <a:pt x="1308754" y="1910760"/>
                    <a:pt x="1299372" y="1896671"/>
                    <a:pt x="1318287" y="1918646"/>
                  </a:cubicBezTo>
                  <a:lnTo>
                    <a:pt x="1325227" y="1927685"/>
                  </a:lnTo>
                  <a:cubicBezTo>
                    <a:pt x="1327990" y="1932442"/>
                    <a:pt x="1321726" y="1927209"/>
                    <a:pt x="1337940" y="1937674"/>
                  </a:cubicBezTo>
                  <a:cubicBezTo>
                    <a:pt x="1356282" y="1964312"/>
                    <a:pt x="1345801" y="1955433"/>
                    <a:pt x="1365453" y="1968117"/>
                  </a:cubicBezTo>
                  <a:cubicBezTo>
                    <a:pt x="1368073" y="1971922"/>
                    <a:pt x="1369974" y="1976300"/>
                    <a:pt x="1373314" y="1979533"/>
                  </a:cubicBezTo>
                  <a:cubicBezTo>
                    <a:pt x="1376654" y="1982767"/>
                    <a:pt x="1382154" y="1983572"/>
                    <a:pt x="1385106" y="1987144"/>
                  </a:cubicBezTo>
                  <a:lnTo>
                    <a:pt x="1391963" y="1998128"/>
                  </a:lnTo>
                  <a:cubicBezTo>
                    <a:pt x="1391516" y="2002060"/>
                    <a:pt x="1375482" y="1989813"/>
                    <a:pt x="1400827" y="2006172"/>
                  </a:cubicBezTo>
                  <a:cubicBezTo>
                    <a:pt x="1402137" y="2009977"/>
                    <a:pt x="1402745" y="2014081"/>
                    <a:pt x="1404758" y="2017588"/>
                  </a:cubicBezTo>
                  <a:cubicBezTo>
                    <a:pt x="1409345" y="2025584"/>
                    <a:pt x="1415239" y="2032809"/>
                    <a:pt x="1420480" y="2040420"/>
                  </a:cubicBezTo>
                  <a:lnTo>
                    <a:pt x="1436201" y="2063253"/>
                  </a:lnTo>
                  <a:lnTo>
                    <a:pt x="1451923" y="2086085"/>
                  </a:lnTo>
                  <a:cubicBezTo>
                    <a:pt x="1455854" y="2089891"/>
                    <a:pt x="1460303" y="2093254"/>
                    <a:pt x="1463715" y="2097502"/>
                  </a:cubicBezTo>
                  <a:lnTo>
                    <a:pt x="1475221" y="2113154"/>
                  </a:lnTo>
                  <a:cubicBezTo>
                    <a:pt x="1481081" y="2122585"/>
                    <a:pt x="1474108" y="2116895"/>
                    <a:pt x="1491228" y="2127946"/>
                  </a:cubicBezTo>
                  <a:cubicBezTo>
                    <a:pt x="1496172" y="2142301"/>
                    <a:pt x="1497367" y="2149108"/>
                    <a:pt x="1510881" y="2162194"/>
                  </a:cubicBezTo>
                  <a:cubicBezTo>
                    <a:pt x="1514811" y="2166000"/>
                    <a:pt x="1519113" y="2169477"/>
                    <a:pt x="1522672" y="2173611"/>
                  </a:cubicBezTo>
                  <a:cubicBezTo>
                    <a:pt x="1525696" y="2177124"/>
                    <a:pt x="1528420" y="2180936"/>
                    <a:pt x="1530533" y="2185027"/>
                  </a:cubicBezTo>
                  <a:cubicBezTo>
                    <a:pt x="1536927" y="2197407"/>
                    <a:pt x="1531060" y="2196953"/>
                    <a:pt x="1542325" y="2207859"/>
                  </a:cubicBezTo>
                  <a:cubicBezTo>
                    <a:pt x="1545665" y="2211093"/>
                    <a:pt x="1550186" y="2212933"/>
                    <a:pt x="1554116" y="2215470"/>
                  </a:cubicBezTo>
                  <a:cubicBezTo>
                    <a:pt x="1561105" y="2225620"/>
                    <a:pt x="1563291" y="2230413"/>
                    <a:pt x="1573769" y="2238303"/>
                  </a:cubicBezTo>
                  <a:cubicBezTo>
                    <a:pt x="1581226" y="2243918"/>
                    <a:pt x="1597352" y="2253525"/>
                    <a:pt x="1597352" y="2253525"/>
                  </a:cubicBezTo>
                  <a:cubicBezTo>
                    <a:pt x="1599972" y="2257330"/>
                    <a:pt x="1601873" y="2261707"/>
                    <a:pt x="1605213" y="2264941"/>
                  </a:cubicBezTo>
                  <a:cubicBezTo>
                    <a:pt x="1608553" y="2268175"/>
                    <a:pt x="1613893" y="2269110"/>
                    <a:pt x="1617004" y="2272552"/>
                  </a:cubicBezTo>
                  <a:cubicBezTo>
                    <a:pt x="1623225" y="2279436"/>
                    <a:pt x="1627485" y="2287774"/>
                    <a:pt x="1632726" y="2295385"/>
                  </a:cubicBezTo>
                  <a:cubicBezTo>
                    <a:pt x="1635346" y="2299190"/>
                    <a:pt x="1636657" y="2304264"/>
                    <a:pt x="1640587" y="2306801"/>
                  </a:cubicBezTo>
                  <a:lnTo>
                    <a:pt x="1652379" y="2314411"/>
                  </a:lnTo>
                  <a:lnTo>
                    <a:pt x="1660137" y="2325817"/>
                  </a:lnTo>
                  <a:cubicBezTo>
                    <a:pt x="1662498" y="2329357"/>
                    <a:pt x="1653116" y="2315268"/>
                    <a:pt x="1672031" y="2337244"/>
                  </a:cubicBezTo>
                  <a:lnTo>
                    <a:pt x="1678971" y="2346282"/>
                  </a:lnTo>
                  <a:cubicBezTo>
                    <a:pt x="1681734" y="2351039"/>
                    <a:pt x="1675470" y="2345807"/>
                    <a:pt x="1691683" y="2356272"/>
                  </a:cubicBezTo>
                  <a:cubicBezTo>
                    <a:pt x="1694304" y="2360077"/>
                    <a:pt x="1696406" y="2364269"/>
                    <a:pt x="1699544" y="2367688"/>
                  </a:cubicBezTo>
                  <a:cubicBezTo>
                    <a:pt x="1706930" y="2375732"/>
                    <a:pt x="1716961" y="2381564"/>
                    <a:pt x="1723127" y="2390520"/>
                  </a:cubicBezTo>
                  <a:lnTo>
                    <a:pt x="1738849" y="2413353"/>
                  </a:lnTo>
                  <a:cubicBezTo>
                    <a:pt x="1741470" y="2417159"/>
                    <a:pt x="1742779" y="2422232"/>
                    <a:pt x="1746710" y="2424769"/>
                  </a:cubicBezTo>
                  <a:lnTo>
                    <a:pt x="1770293" y="2439991"/>
                  </a:lnTo>
                  <a:lnTo>
                    <a:pt x="1779352" y="2427051"/>
                  </a:lnTo>
                  <a:cubicBezTo>
                    <a:pt x="1782022" y="2423414"/>
                    <a:pt x="1769880" y="2440792"/>
                    <a:pt x="1782084" y="2417159"/>
                  </a:cubicBezTo>
                  <a:lnTo>
                    <a:pt x="1788967" y="2405176"/>
                  </a:lnTo>
                  <a:cubicBezTo>
                    <a:pt x="1792111" y="2401330"/>
                    <a:pt x="1786464" y="2415850"/>
                    <a:pt x="1793876" y="2394326"/>
                  </a:cubicBezTo>
                  <a:cubicBezTo>
                    <a:pt x="1792566" y="2375298"/>
                    <a:pt x="1792121" y="2356197"/>
                    <a:pt x="1789945" y="2337244"/>
                  </a:cubicBezTo>
                  <a:cubicBezTo>
                    <a:pt x="1789488" y="2333258"/>
                    <a:pt x="1787153" y="2329685"/>
                    <a:pt x="1786015" y="2325828"/>
                  </a:cubicBezTo>
                  <a:cubicBezTo>
                    <a:pt x="1784531" y="2320799"/>
                    <a:pt x="1783395" y="2315680"/>
                    <a:pt x="1782084" y="2310606"/>
                  </a:cubicBezTo>
                  <a:cubicBezTo>
                    <a:pt x="1783395" y="2297922"/>
                    <a:pt x="1784382" y="2285202"/>
                    <a:pt x="1786015" y="2272552"/>
                  </a:cubicBezTo>
                  <a:cubicBezTo>
                    <a:pt x="1787004" y="2264896"/>
                    <a:pt x="1789014" y="2257382"/>
                    <a:pt x="1789945" y="2249719"/>
                  </a:cubicBezTo>
                  <a:cubicBezTo>
                    <a:pt x="1791636" y="2235804"/>
                    <a:pt x="1792566" y="2221813"/>
                    <a:pt x="1793876" y="2207859"/>
                  </a:cubicBezTo>
                  <a:cubicBezTo>
                    <a:pt x="1792566" y="2187564"/>
                    <a:pt x="1791620" y="2167243"/>
                    <a:pt x="1789945" y="2146972"/>
                  </a:cubicBezTo>
                  <a:cubicBezTo>
                    <a:pt x="1788143" y="2125161"/>
                    <a:pt x="1785233" y="2107421"/>
                    <a:pt x="1782084" y="2086085"/>
                  </a:cubicBezTo>
                  <a:cubicBezTo>
                    <a:pt x="1780774" y="2067059"/>
                    <a:pt x="1778154" y="2048073"/>
                    <a:pt x="1778154" y="2029004"/>
                  </a:cubicBezTo>
                  <a:cubicBezTo>
                    <a:pt x="1778154" y="1962330"/>
                    <a:pt x="1787531" y="2030208"/>
                    <a:pt x="1778154" y="1975728"/>
                  </a:cubicBezTo>
                  <a:cubicBezTo>
                    <a:pt x="1782487" y="1862446"/>
                    <a:pt x="1784514" y="1901381"/>
                    <a:pt x="1778154" y="1812094"/>
                  </a:cubicBezTo>
                  <a:cubicBezTo>
                    <a:pt x="1777605" y="1804388"/>
                    <a:pt x="1773129" y="1742101"/>
                    <a:pt x="1770293" y="1728375"/>
                  </a:cubicBezTo>
                  <a:cubicBezTo>
                    <a:pt x="1768668" y="1720508"/>
                    <a:pt x="1765053" y="1713153"/>
                    <a:pt x="1762432" y="1705542"/>
                  </a:cubicBezTo>
                  <a:lnTo>
                    <a:pt x="1758501" y="1694126"/>
                  </a:lnTo>
                  <a:cubicBezTo>
                    <a:pt x="1755697" y="1685982"/>
                    <a:pt x="1753883" y="1677370"/>
                    <a:pt x="1746710" y="1671294"/>
                  </a:cubicBezTo>
                  <a:cubicBezTo>
                    <a:pt x="1739600" y="1665270"/>
                    <a:pt x="1732090" y="1658964"/>
                    <a:pt x="1723127" y="1656072"/>
                  </a:cubicBezTo>
                  <a:cubicBezTo>
                    <a:pt x="1694419" y="1646807"/>
                    <a:pt x="1707583" y="1650407"/>
                    <a:pt x="1683822" y="1644655"/>
                  </a:cubicBezTo>
                  <a:close/>
                  <a:moveTo>
                    <a:pt x="2800350" y="0"/>
                  </a:moveTo>
                  <a:lnTo>
                    <a:pt x="2819400" y="6350"/>
                  </a:lnTo>
                  <a:lnTo>
                    <a:pt x="2838450" y="12700"/>
                  </a:lnTo>
                  <a:cubicBezTo>
                    <a:pt x="2851150" y="16933"/>
                    <a:pt x="2863969" y="20825"/>
                    <a:pt x="2876550" y="25400"/>
                  </a:cubicBezTo>
                  <a:cubicBezTo>
                    <a:pt x="2887262" y="29295"/>
                    <a:pt x="2897486" y="34495"/>
                    <a:pt x="2908300" y="38100"/>
                  </a:cubicBezTo>
                  <a:cubicBezTo>
                    <a:pt x="2916579" y="40860"/>
                    <a:pt x="2925233" y="42333"/>
                    <a:pt x="2933700" y="44450"/>
                  </a:cubicBezTo>
                  <a:cubicBezTo>
                    <a:pt x="2952067" y="49042"/>
                    <a:pt x="2967265" y="62016"/>
                    <a:pt x="2984500" y="69850"/>
                  </a:cubicBezTo>
                  <a:cubicBezTo>
                    <a:pt x="2990594" y="72620"/>
                    <a:pt x="2997200" y="74083"/>
                    <a:pt x="3003550" y="76200"/>
                  </a:cubicBezTo>
                  <a:cubicBezTo>
                    <a:pt x="3035648" y="86899"/>
                    <a:pt x="3038784" y="102387"/>
                    <a:pt x="3060700" y="120650"/>
                  </a:cubicBezTo>
                  <a:cubicBezTo>
                    <a:pt x="3066563" y="125536"/>
                    <a:pt x="3073400" y="129117"/>
                    <a:pt x="3079750" y="133350"/>
                  </a:cubicBezTo>
                  <a:cubicBezTo>
                    <a:pt x="3086100" y="137583"/>
                    <a:pt x="3088217" y="146050"/>
                    <a:pt x="3092450" y="152400"/>
                  </a:cubicBezTo>
                  <a:lnTo>
                    <a:pt x="3105150" y="171450"/>
                  </a:lnTo>
                  <a:lnTo>
                    <a:pt x="3155950" y="247650"/>
                  </a:lnTo>
                  <a:cubicBezTo>
                    <a:pt x="3159663" y="253219"/>
                    <a:pt x="3160183" y="260350"/>
                    <a:pt x="3162300" y="266700"/>
                  </a:cubicBezTo>
                  <a:lnTo>
                    <a:pt x="3168650" y="285750"/>
                  </a:lnTo>
                  <a:lnTo>
                    <a:pt x="3187700" y="342900"/>
                  </a:lnTo>
                  <a:cubicBezTo>
                    <a:pt x="3191933" y="355600"/>
                    <a:pt x="3194963" y="368767"/>
                    <a:pt x="3200400" y="381000"/>
                  </a:cubicBezTo>
                  <a:cubicBezTo>
                    <a:pt x="3222257" y="430178"/>
                    <a:pt x="3207650" y="359501"/>
                    <a:pt x="3225800" y="438150"/>
                  </a:cubicBezTo>
                  <a:cubicBezTo>
                    <a:pt x="3229165" y="452734"/>
                    <a:pt x="3230172" y="467764"/>
                    <a:pt x="3232150" y="482600"/>
                  </a:cubicBezTo>
                  <a:cubicBezTo>
                    <a:pt x="3240505" y="545266"/>
                    <a:pt x="3237591" y="527940"/>
                    <a:pt x="3244850" y="596900"/>
                  </a:cubicBezTo>
                  <a:cubicBezTo>
                    <a:pt x="3246857" y="615962"/>
                    <a:pt x="3248667" y="635051"/>
                    <a:pt x="3251200" y="654050"/>
                  </a:cubicBezTo>
                  <a:cubicBezTo>
                    <a:pt x="3257402" y="700563"/>
                    <a:pt x="3259868" y="690534"/>
                    <a:pt x="3263900" y="742950"/>
                  </a:cubicBezTo>
                  <a:cubicBezTo>
                    <a:pt x="3266827" y="780996"/>
                    <a:pt x="3268133" y="819150"/>
                    <a:pt x="3270250" y="857250"/>
                  </a:cubicBezTo>
                  <a:lnTo>
                    <a:pt x="3276600" y="876300"/>
                  </a:lnTo>
                  <a:cubicBezTo>
                    <a:pt x="3280833" y="889000"/>
                    <a:pt x="3282205" y="903048"/>
                    <a:pt x="3289300" y="914400"/>
                  </a:cubicBezTo>
                  <a:cubicBezTo>
                    <a:pt x="3302359" y="935294"/>
                    <a:pt x="3355865" y="932379"/>
                    <a:pt x="3365500" y="933450"/>
                  </a:cubicBezTo>
                  <a:lnTo>
                    <a:pt x="3403600" y="927100"/>
                  </a:lnTo>
                  <a:cubicBezTo>
                    <a:pt x="3410202" y="926000"/>
                    <a:pt x="3416300" y="922867"/>
                    <a:pt x="3422650" y="920750"/>
                  </a:cubicBezTo>
                  <a:lnTo>
                    <a:pt x="3460750" y="908050"/>
                  </a:lnTo>
                  <a:cubicBezTo>
                    <a:pt x="3475230" y="903223"/>
                    <a:pt x="3485507" y="890063"/>
                    <a:pt x="3498850" y="882650"/>
                  </a:cubicBezTo>
                  <a:cubicBezTo>
                    <a:pt x="3504701" y="879399"/>
                    <a:pt x="3511464" y="878139"/>
                    <a:pt x="3517900" y="876300"/>
                  </a:cubicBezTo>
                  <a:cubicBezTo>
                    <a:pt x="3563085" y="863390"/>
                    <a:pt x="3565358" y="868374"/>
                    <a:pt x="3632200" y="863600"/>
                  </a:cubicBezTo>
                  <a:lnTo>
                    <a:pt x="3727450" y="869950"/>
                  </a:lnTo>
                  <a:cubicBezTo>
                    <a:pt x="3734129" y="870395"/>
                    <a:pt x="3740150" y="874183"/>
                    <a:pt x="3746500" y="876300"/>
                  </a:cubicBezTo>
                  <a:lnTo>
                    <a:pt x="3784600" y="889000"/>
                  </a:lnTo>
                  <a:cubicBezTo>
                    <a:pt x="3797300" y="893233"/>
                    <a:pt x="3810271" y="896728"/>
                    <a:pt x="3822700" y="901700"/>
                  </a:cubicBezTo>
                  <a:cubicBezTo>
                    <a:pt x="3831489" y="905216"/>
                    <a:pt x="3839399" y="910671"/>
                    <a:pt x="3848100" y="914400"/>
                  </a:cubicBezTo>
                  <a:cubicBezTo>
                    <a:pt x="3854252" y="917037"/>
                    <a:pt x="3861923" y="916569"/>
                    <a:pt x="3867150" y="920750"/>
                  </a:cubicBezTo>
                  <a:cubicBezTo>
                    <a:pt x="3873109" y="925518"/>
                    <a:pt x="3875617" y="933450"/>
                    <a:pt x="3879850" y="939800"/>
                  </a:cubicBezTo>
                  <a:lnTo>
                    <a:pt x="3898900" y="952500"/>
                  </a:lnTo>
                  <a:cubicBezTo>
                    <a:pt x="3917615" y="964977"/>
                    <a:pt x="3924033" y="989799"/>
                    <a:pt x="3930650" y="1009650"/>
                  </a:cubicBezTo>
                  <a:cubicBezTo>
                    <a:pt x="3935477" y="1024130"/>
                    <a:pt x="3948637" y="1034407"/>
                    <a:pt x="3956050" y="1047750"/>
                  </a:cubicBezTo>
                  <a:cubicBezTo>
                    <a:pt x="3959301" y="1053601"/>
                    <a:pt x="3960283" y="1060450"/>
                    <a:pt x="3962400" y="1066800"/>
                  </a:cubicBezTo>
                  <a:cubicBezTo>
                    <a:pt x="3967227" y="1081280"/>
                    <a:pt x="3979333" y="1092200"/>
                    <a:pt x="3987800" y="1104900"/>
                  </a:cubicBezTo>
                  <a:cubicBezTo>
                    <a:pt x="3991513" y="1110469"/>
                    <a:pt x="3992033" y="1117600"/>
                    <a:pt x="3994150" y="1123950"/>
                  </a:cubicBezTo>
                  <a:lnTo>
                    <a:pt x="4006850" y="1162050"/>
                  </a:lnTo>
                  <a:cubicBezTo>
                    <a:pt x="4022310" y="1208429"/>
                    <a:pt x="4016303" y="1187163"/>
                    <a:pt x="4025900" y="1225550"/>
                  </a:cubicBezTo>
                  <a:cubicBezTo>
                    <a:pt x="4027523" y="1232044"/>
                    <a:pt x="4030133" y="1238250"/>
                    <a:pt x="4032250" y="1244600"/>
                  </a:cubicBezTo>
                  <a:cubicBezTo>
                    <a:pt x="4040349" y="1268898"/>
                    <a:pt x="4046502" y="1284108"/>
                    <a:pt x="4051300" y="1308100"/>
                  </a:cubicBezTo>
                  <a:cubicBezTo>
                    <a:pt x="4055705" y="1330126"/>
                    <a:pt x="4060950" y="1369302"/>
                    <a:pt x="4064000" y="1390650"/>
                  </a:cubicBezTo>
                  <a:cubicBezTo>
                    <a:pt x="4055938" y="1430958"/>
                    <a:pt x="4060268" y="1411929"/>
                    <a:pt x="4051300" y="1447800"/>
                  </a:cubicBezTo>
                  <a:cubicBezTo>
                    <a:pt x="4048053" y="1460787"/>
                    <a:pt x="4044037" y="1473667"/>
                    <a:pt x="4038600" y="1485900"/>
                  </a:cubicBezTo>
                  <a:cubicBezTo>
                    <a:pt x="4035500" y="1492874"/>
                    <a:pt x="4030133" y="1498600"/>
                    <a:pt x="4025900" y="1504950"/>
                  </a:cubicBezTo>
                  <a:cubicBezTo>
                    <a:pt x="4018474" y="1516089"/>
                    <a:pt x="4017433" y="1530350"/>
                    <a:pt x="4013200" y="1543050"/>
                  </a:cubicBezTo>
                  <a:cubicBezTo>
                    <a:pt x="3999156" y="1557094"/>
                    <a:pt x="3990291" y="1563469"/>
                    <a:pt x="3981450" y="1581150"/>
                  </a:cubicBezTo>
                  <a:cubicBezTo>
                    <a:pt x="3978457" y="1587137"/>
                    <a:pt x="3977217" y="1593850"/>
                    <a:pt x="3975100" y="1600200"/>
                  </a:cubicBezTo>
                  <a:cubicBezTo>
                    <a:pt x="3970273" y="1614680"/>
                    <a:pt x="3957113" y="1624957"/>
                    <a:pt x="3949700" y="1638300"/>
                  </a:cubicBezTo>
                  <a:cubicBezTo>
                    <a:pt x="3946449" y="1644151"/>
                    <a:pt x="3946343" y="1651363"/>
                    <a:pt x="3943350" y="1657350"/>
                  </a:cubicBezTo>
                  <a:cubicBezTo>
                    <a:pt x="3939937" y="1664176"/>
                    <a:pt x="3934436" y="1669774"/>
                    <a:pt x="3930650" y="1676400"/>
                  </a:cubicBezTo>
                  <a:cubicBezTo>
                    <a:pt x="3884403" y="1757333"/>
                    <a:pt x="3931775" y="1676122"/>
                    <a:pt x="3920478" y="1702280"/>
                  </a:cubicBezTo>
                  <a:lnTo>
                    <a:pt x="3911600" y="1720850"/>
                  </a:lnTo>
                  <a:cubicBezTo>
                    <a:pt x="3886981" y="1770089"/>
                    <a:pt x="3908511" y="1711067"/>
                    <a:pt x="3892550" y="1758950"/>
                  </a:cubicBezTo>
                  <a:cubicBezTo>
                    <a:pt x="3890137" y="1766190"/>
                    <a:pt x="3884083" y="1771650"/>
                    <a:pt x="3879850" y="1778000"/>
                  </a:cubicBezTo>
                  <a:cubicBezTo>
                    <a:pt x="3871383" y="1790700"/>
                    <a:pt x="3861863" y="1802757"/>
                    <a:pt x="3854450" y="1816100"/>
                  </a:cubicBezTo>
                  <a:cubicBezTo>
                    <a:pt x="3851199" y="1821951"/>
                    <a:pt x="3851093" y="1829163"/>
                    <a:pt x="3848100" y="1835150"/>
                  </a:cubicBezTo>
                  <a:cubicBezTo>
                    <a:pt x="3844687" y="1841976"/>
                    <a:pt x="3839633" y="1847850"/>
                    <a:pt x="3835400" y="1854200"/>
                  </a:cubicBezTo>
                  <a:cubicBezTo>
                    <a:pt x="3827974" y="1865339"/>
                    <a:pt x="3828137" y="1880067"/>
                    <a:pt x="3822700" y="1892300"/>
                  </a:cubicBezTo>
                  <a:cubicBezTo>
                    <a:pt x="3819600" y="1899274"/>
                    <a:pt x="3814233" y="1905000"/>
                    <a:pt x="3810000" y="1911350"/>
                  </a:cubicBezTo>
                  <a:cubicBezTo>
                    <a:pt x="3802574" y="1922489"/>
                    <a:pt x="3802737" y="1937217"/>
                    <a:pt x="3797300" y="1949450"/>
                  </a:cubicBezTo>
                  <a:cubicBezTo>
                    <a:pt x="3794200" y="1956424"/>
                    <a:pt x="3788386" y="1961874"/>
                    <a:pt x="3784600" y="1968500"/>
                  </a:cubicBezTo>
                  <a:cubicBezTo>
                    <a:pt x="3767884" y="1997753"/>
                    <a:pt x="3775837" y="1990675"/>
                    <a:pt x="3767768" y="1998399"/>
                  </a:cubicBezTo>
                  <a:lnTo>
                    <a:pt x="3752850" y="2012950"/>
                  </a:lnTo>
                  <a:cubicBezTo>
                    <a:pt x="3742057" y="2023743"/>
                    <a:pt x="3736821" y="2039002"/>
                    <a:pt x="3727450" y="2051050"/>
                  </a:cubicBezTo>
                  <a:cubicBezTo>
                    <a:pt x="3692377" y="2096144"/>
                    <a:pt x="3705588" y="2074452"/>
                    <a:pt x="3710422" y="2066883"/>
                  </a:cubicBezTo>
                  <a:cubicBezTo>
                    <a:pt x="3712135" y="2064234"/>
                    <a:pt x="3711479" y="2065216"/>
                    <a:pt x="3710422" y="2066883"/>
                  </a:cubicBezTo>
                  <a:cubicBezTo>
                    <a:pt x="3708399" y="2070012"/>
                    <a:pt x="3703982" y="2076727"/>
                    <a:pt x="3695700" y="2089150"/>
                  </a:cubicBezTo>
                  <a:lnTo>
                    <a:pt x="3657600" y="2146300"/>
                  </a:lnTo>
                  <a:cubicBezTo>
                    <a:pt x="3654349" y="2152151"/>
                    <a:pt x="3653367" y="2159000"/>
                    <a:pt x="3651250" y="2165350"/>
                  </a:cubicBezTo>
                  <a:cubicBezTo>
                    <a:pt x="3646423" y="2179830"/>
                    <a:pt x="3633263" y="2190107"/>
                    <a:pt x="3625850" y="2203450"/>
                  </a:cubicBezTo>
                  <a:cubicBezTo>
                    <a:pt x="3622599" y="2209301"/>
                    <a:pt x="3622493" y="2216513"/>
                    <a:pt x="3619500" y="2222500"/>
                  </a:cubicBezTo>
                  <a:cubicBezTo>
                    <a:pt x="3616087" y="2229326"/>
                    <a:pt x="3610213" y="2234724"/>
                    <a:pt x="3606800" y="2241550"/>
                  </a:cubicBezTo>
                  <a:cubicBezTo>
                    <a:pt x="3580510" y="2294130"/>
                    <a:pt x="3624146" y="2225055"/>
                    <a:pt x="3587750" y="2279650"/>
                  </a:cubicBezTo>
                  <a:cubicBezTo>
                    <a:pt x="3580324" y="2290789"/>
                    <a:pt x="3578060" y="2304706"/>
                    <a:pt x="3575050" y="2317750"/>
                  </a:cubicBezTo>
                  <a:cubicBezTo>
                    <a:pt x="3563321" y="2368576"/>
                    <a:pt x="3563169" y="2496572"/>
                    <a:pt x="3562350" y="2514600"/>
                  </a:cubicBezTo>
                  <a:cubicBezTo>
                    <a:pt x="3560425" y="2556942"/>
                    <a:pt x="3558564" y="2599291"/>
                    <a:pt x="3556000" y="2641600"/>
                  </a:cubicBezTo>
                  <a:cubicBezTo>
                    <a:pt x="3554330" y="2669147"/>
                    <a:pt x="3549650" y="2696552"/>
                    <a:pt x="3549650" y="2724150"/>
                  </a:cubicBezTo>
                  <a:cubicBezTo>
                    <a:pt x="3549650" y="2779224"/>
                    <a:pt x="3553883" y="2834217"/>
                    <a:pt x="3556000" y="2889250"/>
                  </a:cubicBezTo>
                  <a:cubicBezTo>
                    <a:pt x="3550530" y="2916599"/>
                    <a:pt x="3547362" y="2930665"/>
                    <a:pt x="3543300" y="2959100"/>
                  </a:cubicBezTo>
                  <a:cubicBezTo>
                    <a:pt x="3540887" y="2975994"/>
                    <a:pt x="3539067" y="2992967"/>
                    <a:pt x="3536950" y="3009900"/>
                  </a:cubicBezTo>
                  <a:cubicBezTo>
                    <a:pt x="3546723" y="3058766"/>
                    <a:pt x="3540682" y="3031179"/>
                    <a:pt x="3556000" y="3092450"/>
                  </a:cubicBezTo>
                  <a:cubicBezTo>
                    <a:pt x="3556000" y="3092450"/>
                    <a:pt x="3572029" y="3118502"/>
                    <a:pt x="3581400" y="3130550"/>
                  </a:cubicBezTo>
                  <a:cubicBezTo>
                    <a:pt x="3589987" y="3141590"/>
                    <a:pt x="3595548" y="3148297"/>
                    <a:pt x="3599123" y="3152006"/>
                  </a:cubicBezTo>
                  <a:cubicBezTo>
                    <a:pt x="3600391" y="3155394"/>
                    <a:pt x="3602816" y="3160681"/>
                    <a:pt x="3606800" y="3168650"/>
                  </a:cubicBezTo>
                  <a:cubicBezTo>
                    <a:pt x="3615641" y="3186331"/>
                    <a:pt x="3624506" y="3192706"/>
                    <a:pt x="3638550" y="3206750"/>
                  </a:cubicBezTo>
                  <a:cubicBezTo>
                    <a:pt x="3649343" y="3217543"/>
                    <a:pt x="3655483" y="3232150"/>
                    <a:pt x="3663950" y="3244850"/>
                  </a:cubicBezTo>
                  <a:cubicBezTo>
                    <a:pt x="3667663" y="3250419"/>
                    <a:pt x="3668183" y="3257550"/>
                    <a:pt x="3670300" y="3263900"/>
                  </a:cubicBezTo>
                  <a:cubicBezTo>
                    <a:pt x="3687071" y="3314214"/>
                    <a:pt x="3680799" y="3288795"/>
                    <a:pt x="3689350" y="3340100"/>
                  </a:cubicBezTo>
                  <a:cubicBezTo>
                    <a:pt x="3678173" y="3373630"/>
                    <a:pt x="3686713" y="3353581"/>
                    <a:pt x="3657600" y="3397250"/>
                  </a:cubicBezTo>
                  <a:lnTo>
                    <a:pt x="3638550" y="3409950"/>
                  </a:lnTo>
                  <a:cubicBezTo>
                    <a:pt x="3592978" y="3440331"/>
                    <a:pt x="3611243" y="3424557"/>
                    <a:pt x="3581400" y="3454400"/>
                  </a:cubicBezTo>
                  <a:cubicBezTo>
                    <a:pt x="3570607" y="3465193"/>
                    <a:pt x="3556643" y="3472387"/>
                    <a:pt x="3543300" y="3479800"/>
                  </a:cubicBezTo>
                  <a:cubicBezTo>
                    <a:pt x="3537449" y="3483051"/>
                    <a:pt x="3529819" y="3482437"/>
                    <a:pt x="3524250" y="3486150"/>
                  </a:cubicBezTo>
                  <a:cubicBezTo>
                    <a:pt x="3516778" y="3491131"/>
                    <a:pt x="3511550" y="3498850"/>
                    <a:pt x="3505200" y="3505200"/>
                  </a:cubicBezTo>
                  <a:cubicBezTo>
                    <a:pt x="3499804" y="3510596"/>
                    <a:pt x="3492500" y="3513667"/>
                    <a:pt x="3486150" y="3517900"/>
                  </a:cubicBezTo>
                  <a:cubicBezTo>
                    <a:pt x="3473450" y="3526367"/>
                    <a:pt x="3459537" y="3533249"/>
                    <a:pt x="3448050" y="3543300"/>
                  </a:cubicBezTo>
                  <a:cubicBezTo>
                    <a:pt x="3442307" y="3548326"/>
                    <a:pt x="3439583" y="3556000"/>
                    <a:pt x="3435350" y="3562350"/>
                  </a:cubicBezTo>
                  <a:cubicBezTo>
                    <a:pt x="3380755" y="3598746"/>
                    <a:pt x="3449830" y="3555110"/>
                    <a:pt x="3397250" y="3581400"/>
                  </a:cubicBezTo>
                  <a:cubicBezTo>
                    <a:pt x="3390424" y="3584813"/>
                    <a:pt x="3384550" y="3589867"/>
                    <a:pt x="3378200" y="3594100"/>
                  </a:cubicBezTo>
                  <a:cubicBezTo>
                    <a:pt x="3372631" y="3597813"/>
                    <a:pt x="3365500" y="3598333"/>
                    <a:pt x="3359150" y="3600450"/>
                  </a:cubicBezTo>
                  <a:cubicBezTo>
                    <a:pt x="3312771" y="3615910"/>
                    <a:pt x="3334037" y="3609903"/>
                    <a:pt x="3295650" y="3619500"/>
                  </a:cubicBezTo>
                  <a:cubicBezTo>
                    <a:pt x="3263900" y="3621617"/>
                    <a:pt x="3232090" y="3622969"/>
                    <a:pt x="3200400" y="3625850"/>
                  </a:cubicBezTo>
                  <a:cubicBezTo>
                    <a:pt x="3185494" y="3627205"/>
                    <a:pt x="3170786" y="3630222"/>
                    <a:pt x="3155950" y="3632200"/>
                  </a:cubicBezTo>
                  <a:cubicBezTo>
                    <a:pt x="3101097" y="3639514"/>
                    <a:pt x="3112573" y="3636920"/>
                    <a:pt x="3060700" y="3644900"/>
                  </a:cubicBezTo>
                  <a:cubicBezTo>
                    <a:pt x="3047975" y="3646858"/>
                    <a:pt x="3035225" y="3648725"/>
                    <a:pt x="3022600" y="3651250"/>
                  </a:cubicBezTo>
                  <a:cubicBezTo>
                    <a:pt x="2965516" y="3662667"/>
                    <a:pt x="3031992" y="3652860"/>
                    <a:pt x="2965450" y="3663950"/>
                  </a:cubicBezTo>
                  <a:cubicBezTo>
                    <a:pt x="2950687" y="3666411"/>
                    <a:pt x="2935817" y="3668183"/>
                    <a:pt x="2921000" y="3670300"/>
                  </a:cubicBezTo>
                  <a:cubicBezTo>
                    <a:pt x="2863850" y="3672417"/>
                    <a:pt x="2806634" y="3673190"/>
                    <a:pt x="2749550" y="3676650"/>
                  </a:cubicBezTo>
                  <a:cubicBezTo>
                    <a:pt x="2736698" y="3677429"/>
                    <a:pt x="2724309" y="3682357"/>
                    <a:pt x="2711450" y="3683000"/>
                  </a:cubicBezTo>
                  <a:cubicBezTo>
                    <a:pt x="2639542" y="3686595"/>
                    <a:pt x="2567517" y="3687233"/>
                    <a:pt x="2495550" y="3689350"/>
                  </a:cubicBezTo>
                  <a:cubicBezTo>
                    <a:pt x="2495550" y="3689350"/>
                    <a:pt x="2444884" y="3679981"/>
                    <a:pt x="2419350" y="3676650"/>
                  </a:cubicBezTo>
                  <a:cubicBezTo>
                    <a:pt x="2396167" y="3673626"/>
                    <a:pt x="2372783" y="3672417"/>
                    <a:pt x="2349500" y="3670300"/>
                  </a:cubicBezTo>
                  <a:lnTo>
                    <a:pt x="2184400" y="3663950"/>
                  </a:lnTo>
                  <a:cubicBezTo>
                    <a:pt x="2162830" y="3663120"/>
                    <a:pt x="2142067" y="3655483"/>
                    <a:pt x="2120900" y="3651250"/>
                  </a:cubicBezTo>
                  <a:cubicBezTo>
                    <a:pt x="2065251" y="3640120"/>
                    <a:pt x="2080417" y="3640375"/>
                    <a:pt x="2032000" y="3625850"/>
                  </a:cubicBezTo>
                  <a:cubicBezTo>
                    <a:pt x="2023641" y="3623342"/>
                    <a:pt x="2015067" y="3621617"/>
                    <a:pt x="2006600" y="3619500"/>
                  </a:cubicBezTo>
                  <a:cubicBezTo>
                    <a:pt x="1993613" y="3616253"/>
                    <a:pt x="1981322" y="3610647"/>
                    <a:pt x="1968500" y="3606800"/>
                  </a:cubicBezTo>
                  <a:cubicBezTo>
                    <a:pt x="1960141" y="3604292"/>
                    <a:pt x="1951567" y="3602567"/>
                    <a:pt x="1943100" y="3600450"/>
                  </a:cubicBezTo>
                  <a:cubicBezTo>
                    <a:pt x="1936606" y="3598827"/>
                    <a:pt x="1930400" y="3596217"/>
                    <a:pt x="1924050" y="3594100"/>
                  </a:cubicBezTo>
                  <a:cubicBezTo>
                    <a:pt x="1911350" y="3589867"/>
                    <a:pt x="1898183" y="3586837"/>
                    <a:pt x="1885950" y="3581400"/>
                  </a:cubicBezTo>
                  <a:cubicBezTo>
                    <a:pt x="1870037" y="3574327"/>
                    <a:pt x="1859813" y="3561613"/>
                    <a:pt x="1847850" y="3549650"/>
                  </a:cubicBezTo>
                  <a:cubicBezTo>
                    <a:pt x="1773767" y="3475567"/>
                    <a:pt x="1833033" y="3559175"/>
                    <a:pt x="1797050" y="3505200"/>
                  </a:cubicBezTo>
                  <a:cubicBezTo>
                    <a:pt x="1790700" y="3500967"/>
                    <a:pt x="1783396" y="3497896"/>
                    <a:pt x="1778000" y="3492500"/>
                  </a:cubicBezTo>
                  <a:cubicBezTo>
                    <a:pt x="1772604" y="3487104"/>
                    <a:pt x="1770186" y="3479313"/>
                    <a:pt x="1765300" y="3473450"/>
                  </a:cubicBezTo>
                  <a:cubicBezTo>
                    <a:pt x="1759551" y="3466551"/>
                    <a:pt x="1751999" y="3461299"/>
                    <a:pt x="1746250" y="3454400"/>
                  </a:cubicBezTo>
                  <a:cubicBezTo>
                    <a:pt x="1741364" y="3448537"/>
                    <a:pt x="1738436" y="3441213"/>
                    <a:pt x="1733550" y="3435350"/>
                  </a:cubicBezTo>
                  <a:cubicBezTo>
                    <a:pt x="1727801" y="3428451"/>
                    <a:pt x="1719481" y="3423772"/>
                    <a:pt x="1714500" y="3416300"/>
                  </a:cubicBezTo>
                  <a:cubicBezTo>
                    <a:pt x="1710787" y="3410731"/>
                    <a:pt x="1711143" y="3403237"/>
                    <a:pt x="1708150" y="3397250"/>
                  </a:cubicBezTo>
                  <a:cubicBezTo>
                    <a:pt x="1699309" y="3379569"/>
                    <a:pt x="1690444" y="3373194"/>
                    <a:pt x="1676400" y="3359150"/>
                  </a:cubicBezTo>
                  <a:cubicBezTo>
                    <a:pt x="1671247" y="3353997"/>
                    <a:pt x="1660228" y="3307161"/>
                    <a:pt x="1657350" y="3295650"/>
                  </a:cubicBezTo>
                  <a:lnTo>
                    <a:pt x="1663700" y="3276600"/>
                  </a:lnTo>
                  <a:lnTo>
                    <a:pt x="1670050" y="3257550"/>
                  </a:lnTo>
                  <a:cubicBezTo>
                    <a:pt x="1674283" y="3244850"/>
                    <a:pt x="1677313" y="3231683"/>
                    <a:pt x="1682750" y="3219450"/>
                  </a:cubicBezTo>
                  <a:cubicBezTo>
                    <a:pt x="1685850" y="3212476"/>
                    <a:pt x="1692037" y="3207226"/>
                    <a:pt x="1695450" y="3200400"/>
                  </a:cubicBezTo>
                  <a:cubicBezTo>
                    <a:pt x="1698443" y="3194413"/>
                    <a:pt x="1699683" y="3187700"/>
                    <a:pt x="1701800" y="3181350"/>
                  </a:cubicBezTo>
                  <a:cubicBezTo>
                    <a:pt x="1706627" y="3166870"/>
                    <a:pt x="1719787" y="3156593"/>
                    <a:pt x="1727200" y="3143250"/>
                  </a:cubicBezTo>
                  <a:cubicBezTo>
                    <a:pt x="1730451" y="3137399"/>
                    <a:pt x="1731433" y="3130550"/>
                    <a:pt x="1733550" y="3124200"/>
                  </a:cubicBezTo>
                  <a:cubicBezTo>
                    <a:pt x="1733550" y="3124200"/>
                    <a:pt x="1726287" y="3098333"/>
                    <a:pt x="1720850" y="3086100"/>
                  </a:cubicBezTo>
                  <a:cubicBezTo>
                    <a:pt x="1717750" y="3079126"/>
                    <a:pt x="1711563" y="3073876"/>
                    <a:pt x="1708150" y="3067050"/>
                  </a:cubicBezTo>
                  <a:cubicBezTo>
                    <a:pt x="1705157" y="3061063"/>
                    <a:pt x="1703917" y="3054350"/>
                    <a:pt x="1701800" y="3048000"/>
                  </a:cubicBezTo>
                  <a:lnTo>
                    <a:pt x="1682750" y="3028950"/>
                  </a:lnTo>
                  <a:cubicBezTo>
                    <a:pt x="1677354" y="3023554"/>
                    <a:pt x="1674283" y="3016250"/>
                    <a:pt x="1670050" y="3009900"/>
                  </a:cubicBezTo>
                  <a:lnTo>
                    <a:pt x="1657350" y="2990850"/>
                  </a:lnTo>
                  <a:lnTo>
                    <a:pt x="1619250" y="2933700"/>
                  </a:lnTo>
                  <a:lnTo>
                    <a:pt x="1600200" y="2921000"/>
                  </a:lnTo>
                  <a:cubicBezTo>
                    <a:pt x="1593850" y="2916767"/>
                    <a:pt x="1591733" y="2908300"/>
                    <a:pt x="1587500" y="2901950"/>
                  </a:cubicBezTo>
                  <a:lnTo>
                    <a:pt x="1549400" y="2844800"/>
                  </a:lnTo>
                  <a:lnTo>
                    <a:pt x="1536700" y="2825750"/>
                  </a:lnTo>
                  <a:cubicBezTo>
                    <a:pt x="1528233" y="2813050"/>
                    <a:pt x="1518713" y="2800993"/>
                    <a:pt x="1511300" y="2787650"/>
                  </a:cubicBezTo>
                  <a:cubicBezTo>
                    <a:pt x="1508049" y="2781799"/>
                    <a:pt x="1507067" y="2774950"/>
                    <a:pt x="1504950" y="2768600"/>
                  </a:cubicBezTo>
                  <a:cubicBezTo>
                    <a:pt x="1502537" y="2761360"/>
                    <a:pt x="1496483" y="2755900"/>
                    <a:pt x="1492250" y="2749550"/>
                  </a:cubicBezTo>
                  <a:cubicBezTo>
                    <a:pt x="1483783" y="2736850"/>
                    <a:pt x="1476221" y="2723498"/>
                    <a:pt x="1466850" y="2711450"/>
                  </a:cubicBezTo>
                  <a:cubicBezTo>
                    <a:pt x="1446040" y="2684694"/>
                    <a:pt x="1448988" y="2697134"/>
                    <a:pt x="1446640" y="2689657"/>
                  </a:cubicBezTo>
                  <a:lnTo>
                    <a:pt x="1441450" y="2673350"/>
                  </a:lnTo>
                  <a:lnTo>
                    <a:pt x="1422400" y="2660650"/>
                  </a:lnTo>
                  <a:cubicBezTo>
                    <a:pt x="1403685" y="2648173"/>
                    <a:pt x="1397267" y="2623351"/>
                    <a:pt x="1390650" y="2603500"/>
                  </a:cubicBezTo>
                  <a:lnTo>
                    <a:pt x="1371600" y="2590800"/>
                  </a:lnTo>
                  <a:cubicBezTo>
                    <a:pt x="1365250" y="2586567"/>
                    <a:pt x="1363133" y="2578100"/>
                    <a:pt x="1358900" y="2571750"/>
                  </a:cubicBezTo>
                  <a:lnTo>
                    <a:pt x="1346200" y="2552700"/>
                  </a:lnTo>
                  <a:lnTo>
                    <a:pt x="1308100" y="2495550"/>
                  </a:lnTo>
                  <a:cubicBezTo>
                    <a:pt x="1304849" y="2489699"/>
                    <a:pt x="1306483" y="2481233"/>
                    <a:pt x="1301750" y="2476500"/>
                  </a:cubicBezTo>
                  <a:cubicBezTo>
                    <a:pt x="1297017" y="2471767"/>
                    <a:pt x="1287927" y="2474331"/>
                    <a:pt x="1282700" y="2470150"/>
                  </a:cubicBezTo>
                  <a:cubicBezTo>
                    <a:pt x="1276741" y="2465382"/>
                    <a:pt x="1274233" y="2457450"/>
                    <a:pt x="1270000" y="2451100"/>
                  </a:cubicBezTo>
                  <a:cubicBezTo>
                    <a:pt x="1238250" y="2429933"/>
                    <a:pt x="1255183" y="2444750"/>
                    <a:pt x="1225550" y="2400300"/>
                  </a:cubicBezTo>
                  <a:cubicBezTo>
                    <a:pt x="1219200" y="2396067"/>
                    <a:pt x="1211896" y="2392996"/>
                    <a:pt x="1206500" y="2387600"/>
                  </a:cubicBezTo>
                  <a:cubicBezTo>
                    <a:pt x="1194190" y="2375290"/>
                    <a:pt x="1192615" y="2364994"/>
                    <a:pt x="1187450" y="2349500"/>
                  </a:cubicBezTo>
                  <a:cubicBezTo>
                    <a:pt x="1136650" y="2315633"/>
                    <a:pt x="1198033" y="2360083"/>
                    <a:pt x="1155700" y="2317750"/>
                  </a:cubicBezTo>
                  <a:cubicBezTo>
                    <a:pt x="1134158" y="2296208"/>
                    <a:pt x="1137595" y="2309981"/>
                    <a:pt x="1135445" y="2302568"/>
                  </a:cubicBezTo>
                  <a:lnTo>
                    <a:pt x="1130300" y="2286000"/>
                  </a:lnTo>
                  <a:cubicBezTo>
                    <a:pt x="1123950" y="2281767"/>
                    <a:pt x="1116018" y="2279259"/>
                    <a:pt x="1111250" y="2273300"/>
                  </a:cubicBezTo>
                  <a:cubicBezTo>
                    <a:pt x="1107069" y="2268073"/>
                    <a:pt x="1107017" y="2260600"/>
                    <a:pt x="1104900" y="2254250"/>
                  </a:cubicBezTo>
                  <a:cubicBezTo>
                    <a:pt x="1102487" y="2247010"/>
                    <a:pt x="1096433" y="2241550"/>
                    <a:pt x="1092200" y="2235200"/>
                  </a:cubicBezTo>
                  <a:lnTo>
                    <a:pt x="1054100" y="2178050"/>
                  </a:lnTo>
                  <a:cubicBezTo>
                    <a:pt x="1048587" y="2170961"/>
                    <a:pt x="1040031" y="2166472"/>
                    <a:pt x="1035050" y="2159000"/>
                  </a:cubicBezTo>
                  <a:cubicBezTo>
                    <a:pt x="1031337" y="2153431"/>
                    <a:pt x="1032881" y="2145177"/>
                    <a:pt x="1028700" y="2139950"/>
                  </a:cubicBezTo>
                  <a:cubicBezTo>
                    <a:pt x="995874" y="2098918"/>
                    <a:pt x="1019261" y="2156083"/>
                    <a:pt x="1003300" y="2108200"/>
                  </a:cubicBezTo>
                  <a:lnTo>
                    <a:pt x="984250" y="2095500"/>
                  </a:lnTo>
                  <a:cubicBezTo>
                    <a:pt x="977900" y="2091267"/>
                    <a:pt x="975783" y="2082800"/>
                    <a:pt x="971550" y="2076450"/>
                  </a:cubicBezTo>
                  <a:lnTo>
                    <a:pt x="958850" y="2057400"/>
                  </a:lnTo>
                  <a:cubicBezTo>
                    <a:pt x="950383" y="2044700"/>
                    <a:pt x="940863" y="2032643"/>
                    <a:pt x="933450" y="2019300"/>
                  </a:cubicBezTo>
                  <a:cubicBezTo>
                    <a:pt x="930199" y="2013449"/>
                    <a:pt x="929217" y="2006600"/>
                    <a:pt x="927100" y="2000250"/>
                  </a:cubicBezTo>
                  <a:cubicBezTo>
                    <a:pt x="922273" y="1985770"/>
                    <a:pt x="911071" y="1974198"/>
                    <a:pt x="901700" y="1962150"/>
                  </a:cubicBezTo>
                  <a:cubicBezTo>
                    <a:pt x="896187" y="1955061"/>
                    <a:pt x="889000" y="1949450"/>
                    <a:pt x="882650" y="1943100"/>
                  </a:cubicBezTo>
                  <a:cubicBezTo>
                    <a:pt x="877254" y="1937704"/>
                    <a:pt x="874183" y="1930400"/>
                    <a:pt x="869950" y="1924050"/>
                  </a:cubicBezTo>
                  <a:lnTo>
                    <a:pt x="844550" y="1885950"/>
                  </a:lnTo>
                  <a:cubicBezTo>
                    <a:pt x="836083" y="1873250"/>
                    <a:pt x="828521" y="1859898"/>
                    <a:pt x="819150" y="1847850"/>
                  </a:cubicBezTo>
                  <a:cubicBezTo>
                    <a:pt x="813637" y="1840761"/>
                    <a:pt x="806450" y="1835150"/>
                    <a:pt x="800100" y="1828800"/>
                  </a:cubicBezTo>
                  <a:cubicBezTo>
                    <a:pt x="789307" y="1818007"/>
                    <a:pt x="784751" y="1802187"/>
                    <a:pt x="774700" y="1790700"/>
                  </a:cubicBezTo>
                  <a:cubicBezTo>
                    <a:pt x="769674" y="1784957"/>
                    <a:pt x="761046" y="1783396"/>
                    <a:pt x="755650" y="1778000"/>
                  </a:cubicBezTo>
                  <a:cubicBezTo>
                    <a:pt x="750254" y="1772604"/>
                    <a:pt x="747183" y="1765300"/>
                    <a:pt x="742950" y="1758950"/>
                  </a:cubicBezTo>
                  <a:cubicBezTo>
                    <a:pt x="742950" y="1758950"/>
                    <a:pt x="716337" y="1743601"/>
                    <a:pt x="704850" y="1733550"/>
                  </a:cubicBezTo>
                  <a:cubicBezTo>
                    <a:pt x="699107" y="1728524"/>
                    <a:pt x="696383" y="1720850"/>
                    <a:pt x="692150" y="1714500"/>
                  </a:cubicBezTo>
                  <a:lnTo>
                    <a:pt x="673100" y="1701800"/>
                  </a:lnTo>
                  <a:cubicBezTo>
                    <a:pt x="666750" y="1697567"/>
                    <a:pt x="664633" y="1689100"/>
                    <a:pt x="660400" y="1682750"/>
                  </a:cubicBezTo>
                  <a:lnTo>
                    <a:pt x="647700" y="1663700"/>
                  </a:lnTo>
                  <a:cubicBezTo>
                    <a:pt x="618587" y="1620031"/>
                    <a:pt x="627127" y="1640080"/>
                    <a:pt x="615950" y="1606550"/>
                  </a:cubicBezTo>
                  <a:cubicBezTo>
                    <a:pt x="609600" y="1602317"/>
                    <a:pt x="601668" y="1599809"/>
                    <a:pt x="596900" y="1593850"/>
                  </a:cubicBezTo>
                  <a:cubicBezTo>
                    <a:pt x="592719" y="1588623"/>
                    <a:pt x="592667" y="1581150"/>
                    <a:pt x="590550" y="1574800"/>
                  </a:cubicBezTo>
                  <a:cubicBezTo>
                    <a:pt x="588137" y="1567560"/>
                    <a:pt x="582083" y="1562100"/>
                    <a:pt x="577850" y="1555750"/>
                  </a:cubicBezTo>
                  <a:lnTo>
                    <a:pt x="539750" y="1498600"/>
                  </a:lnTo>
                  <a:cubicBezTo>
                    <a:pt x="536499" y="1492749"/>
                    <a:pt x="535517" y="1485900"/>
                    <a:pt x="533400" y="1479550"/>
                  </a:cubicBezTo>
                  <a:cubicBezTo>
                    <a:pt x="530987" y="1472310"/>
                    <a:pt x="524933" y="1466850"/>
                    <a:pt x="520700" y="1460500"/>
                  </a:cubicBezTo>
                  <a:cubicBezTo>
                    <a:pt x="512233" y="1447800"/>
                    <a:pt x="502713" y="1435743"/>
                    <a:pt x="495300" y="1422400"/>
                  </a:cubicBezTo>
                  <a:cubicBezTo>
                    <a:pt x="492049" y="1416549"/>
                    <a:pt x="491943" y="1409337"/>
                    <a:pt x="488950" y="1403350"/>
                  </a:cubicBezTo>
                  <a:cubicBezTo>
                    <a:pt x="485537" y="1396524"/>
                    <a:pt x="480483" y="1390650"/>
                    <a:pt x="476250" y="1384300"/>
                  </a:cubicBezTo>
                  <a:cubicBezTo>
                    <a:pt x="448436" y="1375029"/>
                    <a:pt x="460640" y="1381534"/>
                    <a:pt x="456363" y="1373248"/>
                  </a:cubicBezTo>
                  <a:lnTo>
                    <a:pt x="444500" y="1358900"/>
                  </a:lnTo>
                  <a:cubicBezTo>
                    <a:pt x="397242" y="1311642"/>
                    <a:pt x="436330" y="1365695"/>
                    <a:pt x="406400" y="1320800"/>
                  </a:cubicBezTo>
                  <a:lnTo>
                    <a:pt x="387350" y="1314450"/>
                  </a:lnTo>
                  <a:lnTo>
                    <a:pt x="349250" y="1301750"/>
                  </a:lnTo>
                  <a:cubicBezTo>
                    <a:pt x="332317" y="1303867"/>
                    <a:pt x="315283" y="1305295"/>
                    <a:pt x="298450" y="1308100"/>
                  </a:cubicBezTo>
                  <a:cubicBezTo>
                    <a:pt x="289842" y="1309535"/>
                    <a:pt x="281636" y="1312889"/>
                    <a:pt x="273050" y="1314450"/>
                  </a:cubicBezTo>
                  <a:cubicBezTo>
                    <a:pt x="189624" y="1329618"/>
                    <a:pt x="260809" y="1312748"/>
                    <a:pt x="203200" y="1327150"/>
                  </a:cubicBezTo>
                  <a:cubicBezTo>
                    <a:pt x="114169" y="1319731"/>
                    <a:pt x="152141" y="1324990"/>
                    <a:pt x="88900" y="1314450"/>
                  </a:cubicBezTo>
                  <a:cubicBezTo>
                    <a:pt x="67608" y="1310901"/>
                    <a:pt x="46031" y="1308098"/>
                    <a:pt x="25400" y="1301750"/>
                  </a:cubicBezTo>
                  <a:cubicBezTo>
                    <a:pt x="18106" y="1299506"/>
                    <a:pt x="8447" y="1296388"/>
                    <a:pt x="6350" y="1289050"/>
                  </a:cubicBezTo>
                  <a:cubicBezTo>
                    <a:pt x="-652" y="1264543"/>
                    <a:pt x="2117" y="1238250"/>
                    <a:pt x="0" y="1212850"/>
                  </a:cubicBezTo>
                  <a:cubicBezTo>
                    <a:pt x="8763" y="1186560"/>
                    <a:pt x="2637" y="1199369"/>
                    <a:pt x="19050" y="1174750"/>
                  </a:cubicBezTo>
                  <a:cubicBezTo>
                    <a:pt x="26476" y="1163611"/>
                    <a:pt x="26313" y="1148883"/>
                    <a:pt x="31750" y="1136650"/>
                  </a:cubicBezTo>
                  <a:cubicBezTo>
                    <a:pt x="34850" y="1129676"/>
                    <a:pt x="40217" y="1123950"/>
                    <a:pt x="44450" y="1117600"/>
                  </a:cubicBezTo>
                  <a:cubicBezTo>
                    <a:pt x="51876" y="1106461"/>
                    <a:pt x="51713" y="1091733"/>
                    <a:pt x="57150" y="1079500"/>
                  </a:cubicBezTo>
                  <a:cubicBezTo>
                    <a:pt x="60250" y="1072526"/>
                    <a:pt x="65617" y="1066800"/>
                    <a:pt x="69850" y="1060450"/>
                  </a:cubicBezTo>
                  <a:cubicBezTo>
                    <a:pt x="77276" y="1049311"/>
                    <a:pt x="78317" y="1035050"/>
                    <a:pt x="82550" y="1022350"/>
                  </a:cubicBezTo>
                  <a:cubicBezTo>
                    <a:pt x="133350" y="1005417"/>
                    <a:pt x="74083" y="1030817"/>
                    <a:pt x="107950" y="996950"/>
                  </a:cubicBezTo>
                  <a:cubicBezTo>
                    <a:pt x="112683" y="992217"/>
                    <a:pt x="121773" y="994781"/>
                    <a:pt x="127000" y="990600"/>
                  </a:cubicBezTo>
                  <a:cubicBezTo>
                    <a:pt x="132959" y="985832"/>
                    <a:pt x="121708" y="982133"/>
                    <a:pt x="139700" y="971550"/>
                  </a:cubicBezTo>
                  <a:lnTo>
                    <a:pt x="177800" y="933450"/>
                  </a:lnTo>
                  <a:cubicBezTo>
                    <a:pt x="177814" y="933424"/>
                    <a:pt x="185109" y="919791"/>
                    <a:pt x="190500" y="914400"/>
                  </a:cubicBezTo>
                  <a:cubicBezTo>
                    <a:pt x="197984" y="906916"/>
                    <a:pt x="206711" y="900601"/>
                    <a:pt x="215900" y="895350"/>
                  </a:cubicBezTo>
                  <a:cubicBezTo>
                    <a:pt x="221712" y="892029"/>
                    <a:pt x="229723" y="893181"/>
                    <a:pt x="234950" y="889000"/>
                  </a:cubicBezTo>
                  <a:cubicBezTo>
                    <a:pt x="240909" y="884232"/>
                    <a:pt x="243417" y="876300"/>
                    <a:pt x="247650" y="869950"/>
                  </a:cubicBezTo>
                  <a:cubicBezTo>
                    <a:pt x="247650" y="869950"/>
                    <a:pt x="274398" y="864345"/>
                    <a:pt x="285750" y="857250"/>
                  </a:cubicBezTo>
                  <a:cubicBezTo>
                    <a:pt x="292222" y="853205"/>
                    <a:pt x="294217" y="844550"/>
                    <a:pt x="298450" y="838200"/>
                  </a:cubicBezTo>
                  <a:cubicBezTo>
                    <a:pt x="343126" y="823308"/>
                    <a:pt x="287973" y="842690"/>
                    <a:pt x="342900" y="819150"/>
                  </a:cubicBezTo>
                  <a:cubicBezTo>
                    <a:pt x="349052" y="816513"/>
                    <a:pt x="355963" y="815793"/>
                    <a:pt x="361950" y="812800"/>
                  </a:cubicBezTo>
                  <a:cubicBezTo>
                    <a:pt x="368776" y="809387"/>
                    <a:pt x="374650" y="804333"/>
                    <a:pt x="381000" y="800100"/>
                  </a:cubicBezTo>
                  <a:cubicBezTo>
                    <a:pt x="396752" y="789598"/>
                    <a:pt x="414867" y="783167"/>
                    <a:pt x="431800" y="774700"/>
                  </a:cubicBezTo>
                  <a:cubicBezTo>
                    <a:pt x="439606" y="770797"/>
                    <a:pt x="448733" y="770467"/>
                    <a:pt x="457200" y="768350"/>
                  </a:cubicBezTo>
                  <a:lnTo>
                    <a:pt x="482600" y="762000"/>
                  </a:lnTo>
                  <a:lnTo>
                    <a:pt x="533400" y="749300"/>
                  </a:lnTo>
                  <a:cubicBezTo>
                    <a:pt x="565123" y="741369"/>
                    <a:pt x="672058" y="733512"/>
                    <a:pt x="711200" y="730250"/>
                  </a:cubicBezTo>
                  <a:cubicBezTo>
                    <a:pt x="711200" y="730250"/>
                    <a:pt x="738507" y="744857"/>
                    <a:pt x="749300" y="755650"/>
                  </a:cubicBezTo>
                  <a:cubicBezTo>
                    <a:pt x="754033" y="760383"/>
                    <a:pt x="754027" y="768206"/>
                    <a:pt x="755650" y="774700"/>
                  </a:cubicBezTo>
                  <a:cubicBezTo>
                    <a:pt x="769396" y="829685"/>
                    <a:pt x="765060" y="867650"/>
                    <a:pt x="768350" y="933450"/>
                  </a:cubicBezTo>
                  <a:cubicBezTo>
                    <a:pt x="760766" y="986540"/>
                    <a:pt x="765630" y="963380"/>
                    <a:pt x="755650" y="1003300"/>
                  </a:cubicBezTo>
                  <a:cubicBezTo>
                    <a:pt x="754027" y="1009794"/>
                    <a:pt x="751417" y="1016000"/>
                    <a:pt x="749300" y="1022350"/>
                  </a:cubicBezTo>
                  <a:cubicBezTo>
                    <a:pt x="742673" y="1042232"/>
                    <a:pt x="734089" y="1064737"/>
                    <a:pt x="730250" y="1085850"/>
                  </a:cubicBezTo>
                  <a:cubicBezTo>
                    <a:pt x="727573" y="1100576"/>
                    <a:pt x="723900" y="1115333"/>
                    <a:pt x="723900" y="1130300"/>
                  </a:cubicBezTo>
                  <a:cubicBezTo>
                    <a:pt x="723900" y="1143445"/>
                    <a:pt x="736529" y="1158768"/>
                    <a:pt x="742950" y="1168400"/>
                  </a:cubicBezTo>
                  <a:cubicBezTo>
                    <a:pt x="749300" y="1172633"/>
                    <a:pt x="756604" y="1175704"/>
                    <a:pt x="762000" y="1181100"/>
                  </a:cubicBezTo>
                  <a:cubicBezTo>
                    <a:pt x="767396" y="1186496"/>
                    <a:pt x="769814" y="1194287"/>
                    <a:pt x="774700" y="1200150"/>
                  </a:cubicBezTo>
                  <a:cubicBezTo>
                    <a:pt x="780449" y="1207049"/>
                    <a:pt x="788001" y="1212301"/>
                    <a:pt x="793750" y="1219200"/>
                  </a:cubicBezTo>
                  <a:cubicBezTo>
                    <a:pt x="798636" y="1225063"/>
                    <a:pt x="801564" y="1232387"/>
                    <a:pt x="806450" y="1238250"/>
                  </a:cubicBezTo>
                  <a:cubicBezTo>
                    <a:pt x="812199" y="1245149"/>
                    <a:pt x="821045" y="1249503"/>
                    <a:pt x="825500" y="1257300"/>
                  </a:cubicBezTo>
                  <a:cubicBezTo>
                    <a:pt x="829830" y="1264877"/>
                    <a:pt x="829452" y="1274309"/>
                    <a:pt x="831850" y="1282700"/>
                  </a:cubicBezTo>
                  <a:cubicBezTo>
                    <a:pt x="833689" y="1289136"/>
                    <a:pt x="835207" y="1295763"/>
                    <a:pt x="838200" y="1301750"/>
                  </a:cubicBezTo>
                  <a:cubicBezTo>
                    <a:pt x="841613" y="1308576"/>
                    <a:pt x="847487" y="1313974"/>
                    <a:pt x="850900" y="1320800"/>
                  </a:cubicBezTo>
                  <a:cubicBezTo>
                    <a:pt x="853893" y="1326787"/>
                    <a:pt x="855133" y="1333500"/>
                    <a:pt x="857250" y="1339850"/>
                  </a:cubicBezTo>
                  <a:cubicBezTo>
                    <a:pt x="862077" y="1354330"/>
                    <a:pt x="874183" y="1365250"/>
                    <a:pt x="882650" y="1377950"/>
                  </a:cubicBezTo>
                  <a:lnTo>
                    <a:pt x="920750" y="1403350"/>
                  </a:lnTo>
                  <a:cubicBezTo>
                    <a:pt x="935694" y="1413313"/>
                    <a:pt x="945426" y="1429518"/>
                    <a:pt x="958850" y="1441450"/>
                  </a:cubicBezTo>
                  <a:cubicBezTo>
                    <a:pt x="964554" y="1446520"/>
                    <a:pt x="972037" y="1449264"/>
                    <a:pt x="977900" y="1454150"/>
                  </a:cubicBezTo>
                  <a:cubicBezTo>
                    <a:pt x="984799" y="1459899"/>
                    <a:pt x="988273" y="1470886"/>
                    <a:pt x="996950" y="1473200"/>
                  </a:cubicBezTo>
                  <a:cubicBezTo>
                    <a:pt x="1021577" y="1479767"/>
                    <a:pt x="1047750" y="1477433"/>
                    <a:pt x="1073150" y="1479550"/>
                  </a:cubicBezTo>
                  <a:lnTo>
                    <a:pt x="1149350" y="1473200"/>
                  </a:lnTo>
                  <a:cubicBezTo>
                    <a:pt x="1175259" y="1471041"/>
                    <a:pt x="1187389" y="1460541"/>
                    <a:pt x="1206500" y="1447800"/>
                  </a:cubicBezTo>
                  <a:cubicBezTo>
                    <a:pt x="1212069" y="1444087"/>
                    <a:pt x="1219200" y="1443567"/>
                    <a:pt x="1225550" y="1441450"/>
                  </a:cubicBezTo>
                  <a:cubicBezTo>
                    <a:pt x="1238250" y="1437217"/>
                    <a:pt x="1250560" y="1431555"/>
                    <a:pt x="1263650" y="1428750"/>
                  </a:cubicBezTo>
                  <a:cubicBezTo>
                    <a:pt x="1315130" y="1417719"/>
                    <a:pt x="1322934" y="1423248"/>
                    <a:pt x="1377950" y="1428750"/>
                  </a:cubicBezTo>
                  <a:cubicBezTo>
                    <a:pt x="1439333" y="1430867"/>
                    <a:pt x="1500680" y="1435100"/>
                    <a:pt x="1562100" y="1435100"/>
                  </a:cubicBezTo>
                  <a:cubicBezTo>
                    <a:pt x="1568793" y="1435100"/>
                    <a:pt x="1575163" y="1431743"/>
                    <a:pt x="1581150" y="1428750"/>
                  </a:cubicBezTo>
                  <a:cubicBezTo>
                    <a:pt x="1587976" y="1425337"/>
                    <a:pt x="1593850" y="1420283"/>
                    <a:pt x="1600200" y="1416050"/>
                  </a:cubicBezTo>
                  <a:cubicBezTo>
                    <a:pt x="1645348" y="1404763"/>
                    <a:pt x="1609698" y="1416701"/>
                    <a:pt x="1663700" y="1384300"/>
                  </a:cubicBezTo>
                  <a:cubicBezTo>
                    <a:pt x="1715530" y="1353202"/>
                    <a:pt x="1662738" y="1397962"/>
                    <a:pt x="1727200" y="1333500"/>
                  </a:cubicBezTo>
                  <a:cubicBezTo>
                    <a:pt x="1736666" y="1324034"/>
                    <a:pt x="1736378" y="1308315"/>
                    <a:pt x="1739900" y="1295400"/>
                  </a:cubicBezTo>
                  <a:cubicBezTo>
                    <a:pt x="1749982" y="1258432"/>
                    <a:pt x="1749425" y="1215628"/>
                    <a:pt x="1752600" y="1181100"/>
                  </a:cubicBezTo>
                  <a:cubicBezTo>
                    <a:pt x="1755775" y="1146572"/>
                    <a:pt x="1751542" y="1113631"/>
                    <a:pt x="1758950" y="1088231"/>
                  </a:cubicBezTo>
                  <a:cubicBezTo>
                    <a:pt x="1766358" y="1062831"/>
                    <a:pt x="1786467" y="1040738"/>
                    <a:pt x="1797050" y="1028700"/>
                  </a:cubicBezTo>
                  <a:cubicBezTo>
                    <a:pt x="1807633" y="1016662"/>
                    <a:pt x="1813983" y="1020233"/>
                    <a:pt x="1822450" y="1016000"/>
                  </a:cubicBezTo>
                  <a:cubicBezTo>
                    <a:pt x="1828437" y="1013007"/>
                    <a:pt x="1835150" y="1011767"/>
                    <a:pt x="1841500" y="1009650"/>
                  </a:cubicBezTo>
                  <a:lnTo>
                    <a:pt x="1860550" y="1003300"/>
                  </a:lnTo>
                  <a:cubicBezTo>
                    <a:pt x="1873250" y="999067"/>
                    <a:pt x="1886417" y="996037"/>
                    <a:pt x="1898650" y="990600"/>
                  </a:cubicBezTo>
                  <a:cubicBezTo>
                    <a:pt x="1905624" y="987500"/>
                    <a:pt x="1910874" y="981313"/>
                    <a:pt x="1917700" y="977900"/>
                  </a:cubicBezTo>
                  <a:cubicBezTo>
                    <a:pt x="1923687" y="974907"/>
                    <a:pt x="1930763" y="974543"/>
                    <a:pt x="1936750" y="971550"/>
                  </a:cubicBezTo>
                  <a:cubicBezTo>
                    <a:pt x="1943576" y="968137"/>
                    <a:pt x="1948974" y="962263"/>
                    <a:pt x="1955800" y="958850"/>
                  </a:cubicBezTo>
                  <a:cubicBezTo>
                    <a:pt x="1961787" y="955857"/>
                    <a:pt x="1968863" y="955493"/>
                    <a:pt x="1974850" y="952500"/>
                  </a:cubicBezTo>
                  <a:cubicBezTo>
                    <a:pt x="1981676" y="949087"/>
                    <a:pt x="1987074" y="943213"/>
                    <a:pt x="1993900" y="939800"/>
                  </a:cubicBezTo>
                  <a:cubicBezTo>
                    <a:pt x="1999887" y="936807"/>
                    <a:pt x="2007381" y="937163"/>
                    <a:pt x="2012950" y="933450"/>
                  </a:cubicBezTo>
                  <a:cubicBezTo>
                    <a:pt x="2020422" y="928469"/>
                    <a:pt x="2025650" y="920750"/>
                    <a:pt x="2032000" y="914400"/>
                  </a:cubicBezTo>
                  <a:cubicBezTo>
                    <a:pt x="2057109" y="906031"/>
                    <a:pt x="2048148" y="910793"/>
                    <a:pt x="2055477" y="902548"/>
                  </a:cubicBezTo>
                  <a:lnTo>
                    <a:pt x="2070100" y="889000"/>
                  </a:lnTo>
                  <a:cubicBezTo>
                    <a:pt x="2083468" y="877860"/>
                    <a:pt x="2096948" y="876857"/>
                    <a:pt x="2101850" y="857250"/>
                  </a:cubicBezTo>
                  <a:cubicBezTo>
                    <a:pt x="2106499" y="838655"/>
                    <a:pt x="2105667" y="819099"/>
                    <a:pt x="2108200" y="800100"/>
                  </a:cubicBezTo>
                  <a:cubicBezTo>
                    <a:pt x="2109902" y="787338"/>
                    <a:pt x="2112025" y="774625"/>
                    <a:pt x="2114550" y="762000"/>
                  </a:cubicBezTo>
                  <a:cubicBezTo>
                    <a:pt x="2116262" y="753442"/>
                    <a:pt x="2119188" y="745158"/>
                    <a:pt x="2120900" y="736600"/>
                  </a:cubicBezTo>
                  <a:cubicBezTo>
                    <a:pt x="2127600" y="703099"/>
                    <a:pt x="2131168" y="669045"/>
                    <a:pt x="2133600" y="635000"/>
                  </a:cubicBezTo>
                  <a:cubicBezTo>
                    <a:pt x="2136319" y="596938"/>
                    <a:pt x="2137833" y="558800"/>
                    <a:pt x="2139950" y="520700"/>
                  </a:cubicBezTo>
                  <a:lnTo>
                    <a:pt x="2146300" y="476250"/>
                  </a:lnTo>
                  <a:cubicBezTo>
                    <a:pt x="2149881" y="451184"/>
                    <a:pt x="2157600" y="429650"/>
                    <a:pt x="2165350" y="406400"/>
                  </a:cubicBezTo>
                  <a:lnTo>
                    <a:pt x="2190750" y="330200"/>
                  </a:lnTo>
                  <a:lnTo>
                    <a:pt x="2203450" y="292100"/>
                  </a:lnTo>
                  <a:cubicBezTo>
                    <a:pt x="2207683" y="279400"/>
                    <a:pt x="2211178" y="266429"/>
                    <a:pt x="2216150" y="254000"/>
                  </a:cubicBezTo>
                  <a:cubicBezTo>
                    <a:pt x="2219666" y="245211"/>
                    <a:pt x="2225121" y="237301"/>
                    <a:pt x="2228850" y="228600"/>
                  </a:cubicBezTo>
                  <a:cubicBezTo>
                    <a:pt x="2231487" y="222448"/>
                    <a:pt x="2232207" y="215537"/>
                    <a:pt x="2235200" y="209550"/>
                  </a:cubicBezTo>
                  <a:cubicBezTo>
                    <a:pt x="2247024" y="185901"/>
                    <a:pt x="2249395" y="192516"/>
                    <a:pt x="2266950" y="171450"/>
                  </a:cubicBezTo>
                  <a:cubicBezTo>
                    <a:pt x="2316909" y="111499"/>
                    <a:pt x="2247815" y="190628"/>
                    <a:pt x="2286000" y="133350"/>
                  </a:cubicBezTo>
                  <a:cubicBezTo>
                    <a:pt x="2290981" y="125878"/>
                    <a:pt x="2299301" y="121199"/>
                    <a:pt x="2305050" y="114300"/>
                  </a:cubicBezTo>
                  <a:cubicBezTo>
                    <a:pt x="2309936" y="108437"/>
                    <a:pt x="2313517" y="101600"/>
                    <a:pt x="2317750" y="95250"/>
                  </a:cubicBezTo>
                  <a:lnTo>
                    <a:pt x="2336800" y="82550"/>
                  </a:lnTo>
                  <a:lnTo>
                    <a:pt x="2374900" y="57150"/>
                  </a:lnTo>
                  <a:cubicBezTo>
                    <a:pt x="2393086" y="45026"/>
                    <a:pt x="2430695" y="42181"/>
                    <a:pt x="2451100" y="38100"/>
                  </a:cubicBezTo>
                  <a:cubicBezTo>
                    <a:pt x="2459658" y="36388"/>
                    <a:pt x="2467942" y="33462"/>
                    <a:pt x="2476500" y="31750"/>
                  </a:cubicBezTo>
                  <a:cubicBezTo>
                    <a:pt x="2489125" y="29225"/>
                    <a:pt x="2501900" y="27517"/>
                    <a:pt x="2514600" y="25400"/>
                  </a:cubicBezTo>
                  <a:cubicBezTo>
                    <a:pt x="2535892" y="21851"/>
                    <a:pt x="2556575" y="14314"/>
                    <a:pt x="2578100" y="12700"/>
                  </a:cubicBezTo>
                  <a:cubicBezTo>
                    <a:pt x="2846483" y="-7429"/>
                    <a:pt x="2694901" y="21090"/>
                    <a:pt x="2800350" y="0"/>
                  </a:cubicBezTo>
                  <a:close/>
                </a:path>
              </a:pathLst>
            </a:custGeom>
            <a:solidFill>
              <a:sysClr val="window" lastClr="FFFFFF"/>
            </a:solidFill>
            <a:ln w="25400" cap="flat" cmpd="sng" algn="ctr">
              <a:noFill/>
              <a:prstDash val="solid"/>
              <a:round/>
              <a:headEnd type="none" w="med" len="med"/>
              <a:tailEnd type="none" w="med" len="med"/>
            </a:ln>
            <a:effectLst>
              <a:outerShdw blurRad="139700" dist="88900" dir="5400000" algn="t" rotWithShape="0">
                <a:prstClr val="black">
                  <a:alpha val="40000"/>
                </a:prstClr>
              </a:outerShdw>
            </a:effectLst>
            <a:extLst>
              <a:ext uri="{53640926-AAD7-44D8-BBD7-CCE9431645EC}">
                <a14:shadowObscured xmlns:a14="http://schemas.microsoft.com/office/drawing/2010/main"/>
              </a:ext>
            </a:extLst>
          </p:spPr>
          <p:txBody>
            <a:bodyPr rtlCol="0" anchor="ctr"/>
            <a:lstStyle/>
            <a:p>
              <a:pPr algn="ctr">
                <a:defRPr/>
              </a:pPr>
              <a:endParaRPr lang="en-US" kern="0">
                <a:solidFill>
                  <a:sysClr val="window" lastClr="FFFFFF"/>
                </a:solidFill>
                <a:latin typeface="Book Antiqua"/>
              </a:endParaRPr>
            </a:p>
          </p:txBody>
        </p:sp>
        <p:pic>
          <p:nvPicPr>
            <p:cNvPr id="2" name="Picture 2"/>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2143126" y="723900"/>
              <a:ext cx="4057651" cy="3667125"/>
            </a:xfrm>
            <a:prstGeom prst="rect">
              <a:avLst/>
            </a:prstGeom>
          </p:spPr>
        </p:pic>
      </p:grpSp>
      <p:grpSp>
        <p:nvGrpSpPr>
          <p:cNvPr id="24" name="Group 23"/>
          <p:cNvGrpSpPr/>
          <p:nvPr/>
        </p:nvGrpSpPr>
        <p:grpSpPr>
          <a:xfrm>
            <a:off x="1463036" y="3535681"/>
            <a:ext cx="4275909" cy="3598544"/>
            <a:chOff x="1463036" y="3535681"/>
            <a:chExt cx="4275909" cy="3598544"/>
          </a:xfrm>
        </p:grpSpPr>
        <p:sp>
          <p:nvSpPr>
            <p:cNvPr id="13" name="Arc 12"/>
            <p:cNvSpPr/>
            <p:nvPr/>
          </p:nvSpPr>
          <p:spPr>
            <a:xfrm rot="16200000">
              <a:off x="1801719" y="3196998"/>
              <a:ext cx="3598544" cy="4275909"/>
            </a:xfrm>
            <a:prstGeom prst="arc">
              <a:avLst>
                <a:gd name="adj1" fmla="val 16200000"/>
                <a:gd name="adj2" fmla="val 375909"/>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1" name="Straight Connector 20"/>
            <p:cNvCxnSpPr/>
            <p:nvPr/>
          </p:nvCxnSpPr>
          <p:spPr>
            <a:xfrm rot="5400000" flipH="1" flipV="1">
              <a:off x="755470" y="6150429"/>
              <a:ext cx="1415143" cy="0"/>
            </a:xfrm>
            <a:prstGeom prst="line">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pic>
        <p:nvPicPr>
          <p:cNvPr id="27" name="12_And Propel Global Causes_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839200" y="70866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Click="0" advTm="800">
        <p:cut/>
      </p:transition>
    </mc:Choice>
    <mc:Fallback xmlns="">
      <p:transition advClick="0" advTm="800">
        <p:cu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fill="hold" grpId="0" nodeType="withEffect" p14:presetBounceEnd="40000">
                                      <p:stCondLst>
                                        <p:cond delay="0"/>
                                      </p:stCondLst>
                                      <p:childTnLst>
                                        <p:animMotion origin="layout" path="M 3.33333E-6 4.81481E-6 L -0.25 0.05879 " pathEditMode="relative" rAng="0" ptsTypes="AA" p14:bounceEnd="40000">
                                          <p:cBhvr>
                                            <p:cTn id="6" dur="500" fill="hold"/>
                                            <p:tgtEl>
                                              <p:spTgt spid="20"/>
                                            </p:tgtEl>
                                            <p:attrNameLst>
                                              <p:attrName>ppt_x</p:attrName>
                                              <p:attrName>ppt_y</p:attrName>
                                            </p:attrNameLst>
                                          </p:cBhvr>
                                          <p:rCtr x="-12500" y="2900"/>
                                        </p:animMotion>
                                      </p:childTnLst>
                                    </p:cTn>
                                  </p:par>
                                  <p:par>
                                    <p:cTn id="7" presetID="35" presetClass="path" presetSubtype="0" fill="hold" grpId="0" nodeType="withEffect" p14:presetBounceEnd="40000">
                                      <p:stCondLst>
                                        <p:cond delay="0"/>
                                      </p:stCondLst>
                                      <p:childTnLst>
                                        <p:animMotion origin="layout" path="M -1.11111E-6 4.81481E-6 L -0.25 0.07847 " pathEditMode="relative" rAng="0" ptsTypes="AA" p14:bounceEnd="40000">
                                          <p:cBhvr>
                                            <p:cTn id="8" dur="500" fill="hold"/>
                                            <p:tgtEl>
                                              <p:spTgt spid="19"/>
                                            </p:tgtEl>
                                            <p:attrNameLst>
                                              <p:attrName>ppt_x</p:attrName>
                                              <p:attrName>ppt_y</p:attrName>
                                            </p:attrNameLst>
                                          </p:cBhvr>
                                          <p:rCtr x="-12500" y="3900"/>
                                        </p:animMotion>
                                      </p:childTnLst>
                                    </p:cTn>
                                  </p:par>
                                  <p:par>
                                    <p:cTn id="9" presetID="10" presetClass="exit" presetSubtype="0" fill="hold" grpId="1" nodeType="withEffect">
                                      <p:stCondLst>
                                        <p:cond delay="200"/>
                                      </p:stCondLst>
                                      <p:childTnLst>
                                        <p:animEffect transition="out" filter="fade">
                                          <p:cBhvr>
                                            <p:cTn id="10" dur="100"/>
                                            <p:tgtEl>
                                              <p:spTgt spid="19"/>
                                            </p:tgtEl>
                                          </p:cBhvr>
                                        </p:animEffect>
                                        <p:set>
                                          <p:cBhvr>
                                            <p:cTn id="11" dur="1" fill="hold">
                                              <p:stCondLst>
                                                <p:cond delay="99"/>
                                              </p:stCondLst>
                                            </p:cTn>
                                            <p:tgtEl>
                                              <p:spTgt spid="19"/>
                                            </p:tgtEl>
                                            <p:attrNameLst>
                                              <p:attrName>style.visibility</p:attrName>
                                            </p:attrNameLst>
                                          </p:cBhvr>
                                          <p:to>
                                            <p:strVal val="hidden"/>
                                          </p:to>
                                        </p:set>
                                      </p:childTnLst>
                                    </p:cTn>
                                  </p:par>
                                  <p:par>
                                    <p:cTn id="12" presetID="35" presetClass="path" presetSubtype="0" fill="hold" nodeType="withEffect" p14:presetBounceEnd="40000">
                                      <p:stCondLst>
                                        <p:cond delay="0"/>
                                      </p:stCondLst>
                                      <p:childTnLst>
                                        <p:animMotion origin="layout" path="M 2.22222E-6 4.81481E-6 L -0.24861 0.05879 " pathEditMode="relative" rAng="0" ptsTypes="AA" p14:bounceEnd="40000">
                                          <p:cBhvr>
                                            <p:cTn id="13" dur="500" fill="hold"/>
                                            <p:tgtEl>
                                              <p:spTgt spid="28"/>
                                            </p:tgtEl>
                                            <p:attrNameLst>
                                              <p:attrName>ppt_x</p:attrName>
                                              <p:attrName>ppt_y</p:attrName>
                                            </p:attrNameLst>
                                          </p:cBhvr>
                                          <p:rCtr x="-12400" y="2900"/>
                                        </p:animMotion>
                                      </p:childTnLst>
                                    </p:cTn>
                                  </p:par>
                                  <p:par>
                                    <p:cTn id="14" presetID="8" presetClass="emph" presetSubtype="0" fill="hold" nodeType="withEffect">
                                      <p:stCondLst>
                                        <p:cond delay="0"/>
                                      </p:stCondLst>
                                      <p:childTnLst>
                                        <p:animRot by="-11100000">
                                          <p:cBhvr>
                                            <p:cTn id="15" dur="300" fill="hold"/>
                                            <p:tgtEl>
                                              <p:spTgt spid="28"/>
                                            </p:tgtEl>
                                            <p:attrNameLst>
                                              <p:attrName>r</p:attrName>
                                            </p:attrNameLst>
                                          </p:cBhvr>
                                        </p:animRot>
                                      </p:childTnLst>
                                    </p:cTn>
                                  </p:par>
                                  <p:par>
                                    <p:cTn id="16" presetID="8" presetClass="emph" presetSubtype="0" fill="hold" nodeType="withEffect">
                                      <p:stCondLst>
                                        <p:cond delay="300"/>
                                      </p:stCondLst>
                                      <p:childTnLst>
                                        <p:animRot by="300000">
                                          <p:cBhvr>
                                            <p:cTn id="17" dur="200" fill="hold"/>
                                            <p:tgtEl>
                                              <p:spTgt spid="28"/>
                                            </p:tgtEl>
                                            <p:attrNameLst>
                                              <p:attrName>r</p:attrName>
                                            </p:attrNameLst>
                                          </p:cBhvr>
                                        </p:animRot>
                                      </p:childTnLst>
                                    </p:cTn>
                                  </p:par>
                                  <p:par>
                                    <p:cTn id="18" presetID="8" presetClass="emph" presetSubtype="0" accel="71667" decel="28333" fill="hold" nodeType="withEffect">
                                      <p:stCondLst>
                                        <p:cond delay="200"/>
                                      </p:stCondLst>
                                      <p:childTnLst>
                                        <p:animRot by="-2700000">
                                          <p:cBhvr>
                                            <p:cTn id="19" dur="400" fill="hold"/>
                                            <p:tgtEl>
                                              <p:spTgt spid="39"/>
                                            </p:tgtEl>
                                            <p:attrNameLst>
                                              <p:attrName>r</p:attrName>
                                            </p:attrNameLst>
                                          </p:cBhvr>
                                        </p:animRot>
                                      </p:childTnLst>
                                    </p:cTn>
                                  </p:par>
                                  <p:par>
                                    <p:cTn id="20" presetID="18" presetClass="entr" presetSubtype="12" fill="hold" nodeType="withEffect">
                                      <p:stCondLst>
                                        <p:cond delay="600"/>
                                      </p:stCondLst>
                                      <p:childTnLst>
                                        <p:set>
                                          <p:cBhvr>
                                            <p:cTn id="21" dur="1" fill="hold">
                                              <p:stCondLst>
                                                <p:cond delay="0"/>
                                              </p:stCondLst>
                                            </p:cTn>
                                            <p:tgtEl>
                                              <p:spTgt spid="24"/>
                                            </p:tgtEl>
                                            <p:attrNameLst>
                                              <p:attrName>style.visibility</p:attrName>
                                            </p:attrNameLst>
                                          </p:cBhvr>
                                          <p:to>
                                            <p:strVal val="visible"/>
                                          </p:to>
                                        </p:set>
                                        <p:animEffect transition="in" filter="strips(downLeft)">
                                          <p:cBhvr>
                                            <p:cTn id="22" dur="300"/>
                                            <p:tgtEl>
                                              <p:spTgt spid="24"/>
                                            </p:tgtEl>
                                          </p:cBhvr>
                                        </p:animEffect>
                                      </p:childTnLst>
                                    </p:cTn>
                                  </p:par>
                                  <p:par>
                                    <p:cTn id="23" presetID="18" presetClass="entr" presetSubtype="12" fill="hold" nodeType="withEffect">
                                      <p:stCondLst>
                                        <p:cond delay="600"/>
                                      </p:stCondLst>
                                      <p:childTnLst>
                                        <p:set>
                                          <p:cBhvr>
                                            <p:cTn id="24" dur="1" fill="hold">
                                              <p:stCondLst>
                                                <p:cond delay="0"/>
                                              </p:stCondLst>
                                            </p:cTn>
                                            <p:tgtEl>
                                              <p:spTgt spid="25"/>
                                            </p:tgtEl>
                                            <p:attrNameLst>
                                              <p:attrName>style.visibility</p:attrName>
                                            </p:attrNameLst>
                                          </p:cBhvr>
                                          <p:to>
                                            <p:strVal val="visible"/>
                                          </p:to>
                                        </p:set>
                                        <p:animEffect transition="in" filter="strips(downLeft)">
                                          <p:cBhvr>
                                            <p:cTn id="25" dur="300"/>
                                            <p:tgtEl>
                                              <p:spTgt spid="25"/>
                                            </p:tgtEl>
                                          </p:cBhvr>
                                        </p:animEffect>
                                      </p:childTnLst>
                                    </p:cTn>
                                  </p:par>
                                  <p:par>
                                    <p:cTn id="26" presetID="18" presetClass="entr" presetSubtype="12" fill="hold" nodeType="withEffect">
                                      <p:stCondLst>
                                        <p:cond delay="600"/>
                                      </p:stCondLst>
                                      <p:childTnLst>
                                        <p:set>
                                          <p:cBhvr>
                                            <p:cTn id="27" dur="1" fill="hold">
                                              <p:stCondLst>
                                                <p:cond delay="0"/>
                                              </p:stCondLst>
                                            </p:cTn>
                                            <p:tgtEl>
                                              <p:spTgt spid="26"/>
                                            </p:tgtEl>
                                            <p:attrNameLst>
                                              <p:attrName>style.visibility</p:attrName>
                                            </p:attrNameLst>
                                          </p:cBhvr>
                                          <p:to>
                                            <p:strVal val="visible"/>
                                          </p:to>
                                        </p:set>
                                        <p:animEffect transition="in" filter="strips(downLeft)">
                                          <p:cBhvr>
                                            <p:cTn id="28" dur="300"/>
                                            <p:tgtEl>
                                              <p:spTgt spid="26"/>
                                            </p:tgtEl>
                                          </p:cBhvr>
                                        </p:animEffect>
                                      </p:childTnLst>
                                    </p:cTn>
                                  </p:par>
                                  <p:par>
                                    <p:cTn id="29" presetID="1" presetClass="mediacall" presetSubtype="0" fill="hold" nodeType="withEffect">
                                      <p:stCondLst>
                                        <p:cond delay="900"/>
                                      </p:stCondLst>
                                      <p:childTnLst>
                                        <p:cmd type="call" cmd="playFrom(0.0)">
                                          <p:cBhvr>
                                            <p:cTn id="30"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31" fill="hold" display="0">
                      <p:stCondLst>
                        <p:cond delay="indefinite"/>
                      </p:stCondLst>
                      <p:endCondLst>
                        <p:cond evt="onPrev" delay="0">
                          <p:tgtEl>
                            <p:sldTgt/>
                          </p:tgtEl>
                        </p:cond>
                        <p:cond evt="onStopAudio" delay="0">
                          <p:tgtEl>
                            <p:sldTgt/>
                          </p:tgtEl>
                        </p:cond>
                      </p:endCondLst>
                    </p:cTn>
                    <p:tgtEl>
                      <p:spTgt spid="27"/>
                    </p:tgtEl>
                  </p:cMediaNode>
                </p:audio>
              </p:childTnLst>
            </p:cTn>
          </p:par>
        </p:tnLst>
        <p:bldLst>
          <p:bldP spid="19" grpId="0" animBg="1" autoUpdateAnimBg="0"/>
          <p:bldP spid="19" grpId="1" animBg="1"/>
          <p:bldP spid="2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fill="hold" grpId="0" nodeType="withEffect">
                                      <p:stCondLst>
                                        <p:cond delay="0"/>
                                      </p:stCondLst>
                                      <p:childTnLst>
                                        <p:animMotion origin="layout" path="M 3.33333E-6 4.81481E-6 L -0.25 0.05879 " pathEditMode="relative" rAng="0" ptsTypes="AA">
                                          <p:cBhvr>
                                            <p:cTn id="6" dur="500" fill="hold"/>
                                            <p:tgtEl>
                                              <p:spTgt spid="20"/>
                                            </p:tgtEl>
                                            <p:attrNameLst>
                                              <p:attrName>ppt_x</p:attrName>
                                              <p:attrName>ppt_y</p:attrName>
                                            </p:attrNameLst>
                                          </p:cBhvr>
                                          <p:rCtr x="-12500" y="2900"/>
                                        </p:animMotion>
                                      </p:childTnLst>
                                    </p:cTn>
                                  </p:par>
                                  <p:par>
                                    <p:cTn id="7" presetID="35" presetClass="path" presetSubtype="0" fill="hold" grpId="0" nodeType="withEffect">
                                      <p:stCondLst>
                                        <p:cond delay="0"/>
                                      </p:stCondLst>
                                      <p:childTnLst>
                                        <p:animMotion origin="layout" path="M -1.11111E-6 4.81481E-6 L -0.25 0.07847 " pathEditMode="relative" rAng="0" ptsTypes="AA">
                                          <p:cBhvr>
                                            <p:cTn id="8" dur="500" fill="hold"/>
                                            <p:tgtEl>
                                              <p:spTgt spid="19"/>
                                            </p:tgtEl>
                                            <p:attrNameLst>
                                              <p:attrName>ppt_x</p:attrName>
                                              <p:attrName>ppt_y</p:attrName>
                                            </p:attrNameLst>
                                          </p:cBhvr>
                                          <p:rCtr x="-12500" y="3900"/>
                                        </p:animMotion>
                                      </p:childTnLst>
                                    </p:cTn>
                                  </p:par>
                                  <p:par>
                                    <p:cTn id="9" presetID="10" presetClass="exit" presetSubtype="0" fill="hold" grpId="1" nodeType="withEffect">
                                      <p:stCondLst>
                                        <p:cond delay="200"/>
                                      </p:stCondLst>
                                      <p:childTnLst>
                                        <p:animEffect transition="out" filter="fade">
                                          <p:cBhvr>
                                            <p:cTn id="10" dur="100"/>
                                            <p:tgtEl>
                                              <p:spTgt spid="19"/>
                                            </p:tgtEl>
                                          </p:cBhvr>
                                        </p:animEffect>
                                        <p:set>
                                          <p:cBhvr>
                                            <p:cTn id="11" dur="1" fill="hold">
                                              <p:stCondLst>
                                                <p:cond delay="99"/>
                                              </p:stCondLst>
                                            </p:cTn>
                                            <p:tgtEl>
                                              <p:spTgt spid="19"/>
                                            </p:tgtEl>
                                            <p:attrNameLst>
                                              <p:attrName>style.visibility</p:attrName>
                                            </p:attrNameLst>
                                          </p:cBhvr>
                                          <p:to>
                                            <p:strVal val="hidden"/>
                                          </p:to>
                                        </p:set>
                                      </p:childTnLst>
                                    </p:cTn>
                                  </p:par>
                                  <p:par>
                                    <p:cTn id="12" presetID="35" presetClass="path" presetSubtype="0" fill="hold" nodeType="withEffect">
                                      <p:stCondLst>
                                        <p:cond delay="0"/>
                                      </p:stCondLst>
                                      <p:childTnLst>
                                        <p:animMotion origin="layout" path="M 2.22222E-6 4.81481E-6 L -0.24861 0.05879 " pathEditMode="relative" rAng="0" ptsTypes="AA">
                                          <p:cBhvr>
                                            <p:cTn id="13" dur="500" fill="hold"/>
                                            <p:tgtEl>
                                              <p:spTgt spid="28"/>
                                            </p:tgtEl>
                                            <p:attrNameLst>
                                              <p:attrName>ppt_x</p:attrName>
                                              <p:attrName>ppt_y</p:attrName>
                                            </p:attrNameLst>
                                          </p:cBhvr>
                                          <p:rCtr x="-12400" y="2900"/>
                                        </p:animMotion>
                                      </p:childTnLst>
                                    </p:cTn>
                                  </p:par>
                                  <p:par>
                                    <p:cTn id="14" presetID="8" presetClass="emph" presetSubtype="0" fill="hold" nodeType="withEffect">
                                      <p:stCondLst>
                                        <p:cond delay="0"/>
                                      </p:stCondLst>
                                      <p:childTnLst>
                                        <p:animRot by="-11100000">
                                          <p:cBhvr>
                                            <p:cTn id="15" dur="300" fill="hold"/>
                                            <p:tgtEl>
                                              <p:spTgt spid="28"/>
                                            </p:tgtEl>
                                            <p:attrNameLst>
                                              <p:attrName>r</p:attrName>
                                            </p:attrNameLst>
                                          </p:cBhvr>
                                        </p:animRot>
                                      </p:childTnLst>
                                    </p:cTn>
                                  </p:par>
                                  <p:par>
                                    <p:cTn id="16" presetID="8" presetClass="emph" presetSubtype="0" fill="hold" nodeType="withEffect">
                                      <p:stCondLst>
                                        <p:cond delay="300"/>
                                      </p:stCondLst>
                                      <p:childTnLst>
                                        <p:animRot by="300000">
                                          <p:cBhvr>
                                            <p:cTn id="17" dur="200" fill="hold"/>
                                            <p:tgtEl>
                                              <p:spTgt spid="28"/>
                                            </p:tgtEl>
                                            <p:attrNameLst>
                                              <p:attrName>r</p:attrName>
                                            </p:attrNameLst>
                                          </p:cBhvr>
                                        </p:animRot>
                                      </p:childTnLst>
                                    </p:cTn>
                                  </p:par>
                                  <p:par>
                                    <p:cTn id="18" presetID="8" presetClass="emph" presetSubtype="0" accel="71667" decel="28333" fill="hold" nodeType="withEffect">
                                      <p:stCondLst>
                                        <p:cond delay="200"/>
                                      </p:stCondLst>
                                      <p:childTnLst>
                                        <p:animRot by="-2700000">
                                          <p:cBhvr>
                                            <p:cTn id="19" dur="400" fill="hold"/>
                                            <p:tgtEl>
                                              <p:spTgt spid="39"/>
                                            </p:tgtEl>
                                            <p:attrNameLst>
                                              <p:attrName>r</p:attrName>
                                            </p:attrNameLst>
                                          </p:cBhvr>
                                        </p:animRot>
                                      </p:childTnLst>
                                    </p:cTn>
                                  </p:par>
                                  <p:par>
                                    <p:cTn id="20" presetID="18" presetClass="entr" presetSubtype="12" fill="hold" nodeType="withEffect">
                                      <p:stCondLst>
                                        <p:cond delay="600"/>
                                      </p:stCondLst>
                                      <p:childTnLst>
                                        <p:set>
                                          <p:cBhvr>
                                            <p:cTn id="21" dur="1" fill="hold">
                                              <p:stCondLst>
                                                <p:cond delay="0"/>
                                              </p:stCondLst>
                                            </p:cTn>
                                            <p:tgtEl>
                                              <p:spTgt spid="24"/>
                                            </p:tgtEl>
                                            <p:attrNameLst>
                                              <p:attrName>style.visibility</p:attrName>
                                            </p:attrNameLst>
                                          </p:cBhvr>
                                          <p:to>
                                            <p:strVal val="visible"/>
                                          </p:to>
                                        </p:set>
                                        <p:animEffect transition="in" filter="strips(downLeft)">
                                          <p:cBhvr>
                                            <p:cTn id="22" dur="300"/>
                                            <p:tgtEl>
                                              <p:spTgt spid="24"/>
                                            </p:tgtEl>
                                          </p:cBhvr>
                                        </p:animEffect>
                                      </p:childTnLst>
                                    </p:cTn>
                                  </p:par>
                                  <p:par>
                                    <p:cTn id="23" presetID="18" presetClass="entr" presetSubtype="12" fill="hold" nodeType="withEffect">
                                      <p:stCondLst>
                                        <p:cond delay="600"/>
                                      </p:stCondLst>
                                      <p:childTnLst>
                                        <p:set>
                                          <p:cBhvr>
                                            <p:cTn id="24" dur="1" fill="hold">
                                              <p:stCondLst>
                                                <p:cond delay="0"/>
                                              </p:stCondLst>
                                            </p:cTn>
                                            <p:tgtEl>
                                              <p:spTgt spid="25"/>
                                            </p:tgtEl>
                                            <p:attrNameLst>
                                              <p:attrName>style.visibility</p:attrName>
                                            </p:attrNameLst>
                                          </p:cBhvr>
                                          <p:to>
                                            <p:strVal val="visible"/>
                                          </p:to>
                                        </p:set>
                                        <p:animEffect transition="in" filter="strips(downLeft)">
                                          <p:cBhvr>
                                            <p:cTn id="25" dur="300"/>
                                            <p:tgtEl>
                                              <p:spTgt spid="25"/>
                                            </p:tgtEl>
                                          </p:cBhvr>
                                        </p:animEffect>
                                      </p:childTnLst>
                                    </p:cTn>
                                  </p:par>
                                  <p:par>
                                    <p:cTn id="26" presetID="18" presetClass="entr" presetSubtype="12" fill="hold" nodeType="withEffect">
                                      <p:stCondLst>
                                        <p:cond delay="600"/>
                                      </p:stCondLst>
                                      <p:childTnLst>
                                        <p:set>
                                          <p:cBhvr>
                                            <p:cTn id="27" dur="1" fill="hold">
                                              <p:stCondLst>
                                                <p:cond delay="0"/>
                                              </p:stCondLst>
                                            </p:cTn>
                                            <p:tgtEl>
                                              <p:spTgt spid="26"/>
                                            </p:tgtEl>
                                            <p:attrNameLst>
                                              <p:attrName>style.visibility</p:attrName>
                                            </p:attrNameLst>
                                          </p:cBhvr>
                                          <p:to>
                                            <p:strVal val="visible"/>
                                          </p:to>
                                        </p:set>
                                        <p:animEffect transition="in" filter="strips(downLeft)">
                                          <p:cBhvr>
                                            <p:cTn id="28" dur="300"/>
                                            <p:tgtEl>
                                              <p:spTgt spid="26"/>
                                            </p:tgtEl>
                                          </p:cBhvr>
                                        </p:animEffect>
                                      </p:childTnLst>
                                    </p:cTn>
                                  </p:par>
                                  <p:par>
                                    <p:cTn id="29" presetID="1" presetClass="mediacall" presetSubtype="0" fill="hold" nodeType="withEffect">
                                      <p:stCondLst>
                                        <p:cond delay="900"/>
                                      </p:stCondLst>
                                      <p:childTnLst>
                                        <p:cmd type="call" cmd="playFrom(0.0)">
                                          <p:cBhvr>
                                            <p:cTn id="30"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31" fill="hold" display="0">
                      <p:stCondLst>
                        <p:cond delay="indefinite"/>
                      </p:stCondLst>
                      <p:endCondLst>
                        <p:cond evt="onPrev" delay="0">
                          <p:tgtEl>
                            <p:sldTgt/>
                          </p:tgtEl>
                        </p:cond>
                        <p:cond evt="onStopAudio" delay="0">
                          <p:tgtEl>
                            <p:sldTgt/>
                          </p:tgtEl>
                        </p:cond>
                      </p:endCondLst>
                    </p:cTn>
                    <p:tgtEl>
                      <p:spTgt spid="27"/>
                    </p:tgtEl>
                  </p:cMediaNode>
                </p:audio>
              </p:childTnLst>
            </p:cTn>
          </p:par>
        </p:tnLst>
        <p:bldLst>
          <p:bldP spid="19" grpId="0" animBg="1" autoUpdateAnimBg="0"/>
          <p:bldP spid="19" grpId="1" animBg="1"/>
          <p:bldP spid="20" grpId="0" animBg="1"/>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24571"/>
            <a:ext cx="4619625" cy="4486275"/>
          </a:xfrm>
          <a:prstGeom prst="rect">
            <a:avLst/>
          </a:prstGeom>
          <a:noFill/>
        </p:spPr>
      </p:pic>
      <p:sp>
        <p:nvSpPr>
          <p:cNvPr id="3" name="TextBox 2"/>
          <p:cNvSpPr txBox="1"/>
          <p:nvPr/>
        </p:nvSpPr>
        <p:spPr>
          <a:xfrm>
            <a:off x="477672" y="1719618"/>
            <a:ext cx="2620370" cy="923330"/>
          </a:xfrm>
          <a:prstGeom prst="rect">
            <a:avLst/>
          </a:prstGeom>
          <a:noFill/>
        </p:spPr>
        <p:txBody>
          <a:bodyPr wrap="square" rtlCol="0">
            <a:spAutoFit/>
          </a:bodyPr>
          <a:lstStyle/>
          <a:p>
            <a:r>
              <a:rPr lang="en-IN" b="1" dirty="0" smtClean="0"/>
              <a:t>SERVICE TAX PAYMENT DUE DATE </a:t>
            </a:r>
          </a:p>
          <a:p>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3875754487"/>
              </p:ext>
            </p:extLst>
          </p:nvPr>
        </p:nvGraphicFramePr>
        <p:xfrm>
          <a:off x="40516" y="3721592"/>
          <a:ext cx="9103484" cy="3136408"/>
        </p:xfrm>
        <a:graphic>
          <a:graphicData uri="http://schemas.openxmlformats.org/drawingml/2006/table">
            <a:tbl>
              <a:tblPr firstRow="1" firstCol="1" bandRow="1">
                <a:tableStyleId>{5C22544A-7EE6-4342-B048-85BDC9FD1C3A}</a:tableStyleId>
              </a:tblPr>
              <a:tblGrid>
                <a:gridCol w="2275871"/>
                <a:gridCol w="2275871"/>
                <a:gridCol w="2275871"/>
                <a:gridCol w="2275871"/>
              </a:tblGrid>
              <a:tr h="675927">
                <a:tc>
                  <a:txBody>
                    <a:bodyPr/>
                    <a:lstStyle/>
                    <a:p>
                      <a:pPr>
                        <a:lnSpc>
                          <a:spcPct val="115000"/>
                        </a:lnSpc>
                        <a:spcAft>
                          <a:spcPts val="1000"/>
                        </a:spcAft>
                      </a:pPr>
                      <a:r>
                        <a:rPr lang="en-IN" sz="1600" dirty="0">
                          <a:solidFill>
                            <a:schemeClr val="bg1"/>
                          </a:solidFill>
                          <a:effectLst/>
                        </a:rPr>
                        <a:t>Particulars</a:t>
                      </a:r>
                      <a:endParaRPr lang="en-IN" sz="1600" dirty="0">
                        <a:solidFill>
                          <a:schemeClr val="bg1"/>
                        </a:solidFill>
                        <a:effectLst/>
                        <a:latin typeface="Calibri"/>
                        <a:ea typeface="Calibri"/>
                        <a:cs typeface="Times New Roman"/>
                      </a:endParaRPr>
                    </a:p>
                  </a:txBody>
                  <a:tcPr marL="95250" marR="95250" marT="95250" marB="95250" anchor="ctr">
                    <a:blipFill dpi="0" rotWithShape="1">
                      <a:blip r:embed="rId3">
                        <a:alphaModFix amt="0"/>
                      </a:blip>
                      <a:srcRect/>
                      <a:tile tx="0" ty="0" sx="100000" sy="100000" flip="none" algn="tl"/>
                    </a:blipFill>
                  </a:tcPr>
                </a:tc>
                <a:tc>
                  <a:txBody>
                    <a:bodyPr/>
                    <a:lstStyle/>
                    <a:p>
                      <a:pPr>
                        <a:lnSpc>
                          <a:spcPct val="115000"/>
                        </a:lnSpc>
                        <a:spcAft>
                          <a:spcPts val="1000"/>
                        </a:spcAft>
                      </a:pPr>
                      <a:r>
                        <a:rPr lang="en-IN" sz="1600" dirty="0">
                          <a:solidFill>
                            <a:schemeClr val="bg1"/>
                          </a:solidFill>
                          <a:effectLst/>
                        </a:rPr>
                        <a:t>Frequency</a:t>
                      </a:r>
                      <a:endParaRPr lang="en-IN" sz="1600" dirty="0">
                        <a:solidFill>
                          <a:schemeClr val="bg1"/>
                        </a:solidFill>
                        <a:effectLst/>
                        <a:latin typeface="Calibri"/>
                        <a:ea typeface="Calibri"/>
                        <a:cs typeface="Times New Roman"/>
                      </a:endParaRPr>
                    </a:p>
                  </a:txBody>
                  <a:tcPr marL="95250" marR="95250" marT="95250" marB="95250" anchor="ctr">
                    <a:blipFill dpi="0" rotWithShape="1">
                      <a:blip r:embed="rId3">
                        <a:alphaModFix amt="0"/>
                      </a:blip>
                      <a:srcRect/>
                      <a:tile tx="0" ty="0" sx="100000" sy="100000" flip="none" algn="tl"/>
                    </a:blipFill>
                  </a:tcPr>
                </a:tc>
                <a:tc gridSpan="2">
                  <a:txBody>
                    <a:bodyPr/>
                    <a:lstStyle/>
                    <a:p>
                      <a:pPr>
                        <a:lnSpc>
                          <a:spcPct val="115000"/>
                        </a:lnSpc>
                        <a:spcAft>
                          <a:spcPts val="1000"/>
                        </a:spcAft>
                      </a:pPr>
                      <a:r>
                        <a:rPr lang="en-IN" sz="1600" dirty="0">
                          <a:solidFill>
                            <a:schemeClr val="bg1"/>
                          </a:solidFill>
                          <a:effectLst/>
                        </a:rPr>
                        <a:t>Due Date</a:t>
                      </a:r>
                      <a:endParaRPr lang="en-IN" sz="1600" dirty="0">
                        <a:solidFill>
                          <a:schemeClr val="bg1"/>
                        </a:solidFill>
                        <a:effectLst/>
                        <a:latin typeface="Calibri"/>
                        <a:ea typeface="Calibri"/>
                        <a:cs typeface="Times New Roman"/>
                      </a:endParaRPr>
                    </a:p>
                  </a:txBody>
                  <a:tcPr marL="95250" marR="95250" marT="95250" marB="95250" anchor="ctr">
                    <a:blipFill dpi="0" rotWithShape="1">
                      <a:blip r:embed="rId3">
                        <a:alphaModFix amt="0"/>
                      </a:blip>
                      <a:srcRect/>
                      <a:tile tx="0" ty="0" sx="100000" sy="100000" flip="none" algn="tl"/>
                    </a:blipFill>
                  </a:tcPr>
                </a:tc>
                <a:tc hMerge="1">
                  <a:txBody>
                    <a:bodyPr/>
                    <a:lstStyle/>
                    <a:p>
                      <a:endParaRPr lang="en-IN" dirty="0"/>
                    </a:p>
                  </a:txBody>
                  <a:tcPr/>
                </a:tc>
              </a:tr>
              <a:tr h="675927">
                <a:tc>
                  <a:txBody>
                    <a:bodyPr/>
                    <a:lstStyle/>
                    <a:p>
                      <a:pPr>
                        <a:lnSpc>
                          <a:spcPct val="115000"/>
                        </a:lnSpc>
                      </a:pPr>
                      <a:endParaRPr lang="en-IN" sz="1600">
                        <a:solidFill>
                          <a:schemeClr val="bg1"/>
                        </a:solidFill>
                        <a:effectLst/>
                        <a:latin typeface="Calibri"/>
                        <a:cs typeface="Times New Roman"/>
                      </a:endParaRPr>
                    </a:p>
                  </a:txBody>
                  <a:tcPr marL="95250" marR="95250" marT="95250" marB="95250" anchor="ctr">
                    <a:blipFill dpi="0" rotWithShape="1">
                      <a:blip r:embed="rId3">
                        <a:alphaModFix amt="0"/>
                      </a:blip>
                      <a:srcRect/>
                      <a:tile tx="0" ty="0" sx="100000" sy="100000" flip="none" algn="tl"/>
                    </a:blipFill>
                  </a:tcPr>
                </a:tc>
                <a:tc>
                  <a:txBody>
                    <a:bodyPr/>
                    <a:lstStyle/>
                    <a:p>
                      <a:pPr>
                        <a:lnSpc>
                          <a:spcPct val="115000"/>
                        </a:lnSpc>
                      </a:pPr>
                      <a:endParaRPr lang="en-IN" sz="1600">
                        <a:solidFill>
                          <a:schemeClr val="bg1"/>
                        </a:solidFill>
                        <a:effectLst/>
                        <a:latin typeface="Calibri"/>
                        <a:cs typeface="Times New Roman"/>
                      </a:endParaRPr>
                    </a:p>
                  </a:txBody>
                  <a:tcPr marL="95250" marR="95250" marT="95250" marB="95250" anchor="ctr">
                    <a:blipFill dpi="0" rotWithShape="1">
                      <a:blip r:embed="rId4">
                        <a:alphaModFix amt="0"/>
                      </a:blip>
                      <a:srcRect/>
                      <a:tile tx="0" ty="0" sx="100000" sy="100000" flip="none" algn="tl"/>
                    </a:blipFill>
                  </a:tcPr>
                </a:tc>
                <a:tc>
                  <a:txBody>
                    <a:bodyPr/>
                    <a:lstStyle/>
                    <a:p>
                      <a:pPr marL="28575" marR="28575">
                        <a:lnSpc>
                          <a:spcPct val="115000"/>
                        </a:lnSpc>
                        <a:spcBef>
                          <a:spcPts val="225"/>
                        </a:spcBef>
                        <a:spcAft>
                          <a:spcPts val="225"/>
                        </a:spcAft>
                      </a:pPr>
                      <a:r>
                        <a:rPr lang="en-IN" sz="1600" dirty="0">
                          <a:solidFill>
                            <a:schemeClr val="bg1"/>
                          </a:solidFill>
                          <a:effectLst/>
                        </a:rPr>
                        <a:t>Paid physically</a:t>
                      </a:r>
                      <a:endParaRPr lang="en-IN" sz="1600" dirty="0">
                        <a:solidFill>
                          <a:schemeClr val="bg1"/>
                        </a:solidFill>
                        <a:effectLst/>
                        <a:latin typeface="Calibri"/>
                        <a:ea typeface="Calibri"/>
                        <a:cs typeface="Times New Roman"/>
                      </a:endParaRPr>
                    </a:p>
                  </a:txBody>
                  <a:tcPr marL="95250" marR="95250" marT="95250" marB="95250" anchor="ctr">
                    <a:blipFill dpi="0" rotWithShape="1">
                      <a:blip r:embed="rId4">
                        <a:alphaModFix amt="0"/>
                      </a:blip>
                      <a:srcRect/>
                      <a:tile tx="0" ty="0" sx="100000" sy="100000" flip="none" algn="tl"/>
                    </a:blipFill>
                  </a:tcPr>
                </a:tc>
                <a:tc>
                  <a:txBody>
                    <a:bodyPr/>
                    <a:lstStyle/>
                    <a:p>
                      <a:pPr marL="28575" marR="28575">
                        <a:lnSpc>
                          <a:spcPct val="115000"/>
                        </a:lnSpc>
                        <a:spcBef>
                          <a:spcPts val="225"/>
                        </a:spcBef>
                        <a:spcAft>
                          <a:spcPts val="225"/>
                        </a:spcAft>
                      </a:pPr>
                      <a:r>
                        <a:rPr lang="en-IN" sz="1600" dirty="0">
                          <a:solidFill>
                            <a:schemeClr val="bg1"/>
                          </a:solidFill>
                          <a:effectLst/>
                        </a:rPr>
                        <a:t>Online</a:t>
                      </a:r>
                      <a:endParaRPr lang="en-IN" sz="1600" dirty="0">
                        <a:solidFill>
                          <a:schemeClr val="bg1"/>
                        </a:solidFill>
                        <a:effectLst/>
                        <a:latin typeface="Calibri"/>
                        <a:ea typeface="Calibri"/>
                        <a:cs typeface="Times New Roman"/>
                      </a:endParaRPr>
                    </a:p>
                  </a:txBody>
                  <a:tcPr marL="95250" marR="95250" marT="95250" marB="95250" anchor="ctr">
                    <a:blipFill dpi="0" rotWithShape="1">
                      <a:blip r:embed="rId4">
                        <a:alphaModFix amt="0"/>
                      </a:blip>
                      <a:srcRect/>
                      <a:tile tx="0" ty="0" sx="100000" sy="100000" flip="none" algn="tl"/>
                    </a:blipFill>
                  </a:tcPr>
                </a:tc>
              </a:tr>
              <a:tr h="892277">
                <a:tc>
                  <a:txBody>
                    <a:bodyPr/>
                    <a:lstStyle/>
                    <a:p>
                      <a:pPr marL="28575" marR="28575">
                        <a:lnSpc>
                          <a:spcPct val="115000"/>
                        </a:lnSpc>
                        <a:spcBef>
                          <a:spcPts val="225"/>
                        </a:spcBef>
                        <a:spcAft>
                          <a:spcPts val="225"/>
                        </a:spcAft>
                      </a:pPr>
                      <a:r>
                        <a:rPr lang="en-IN" sz="1600" dirty="0">
                          <a:solidFill>
                            <a:schemeClr val="bg1"/>
                          </a:solidFill>
                          <a:effectLst/>
                        </a:rPr>
                        <a:t>Individual/Partnership &amp; Proprietary firm</a:t>
                      </a:r>
                      <a:endParaRPr lang="en-IN" sz="1600" dirty="0">
                        <a:solidFill>
                          <a:schemeClr val="bg1"/>
                        </a:solidFill>
                        <a:effectLst/>
                        <a:latin typeface="Calibri"/>
                        <a:ea typeface="Calibri"/>
                        <a:cs typeface="Times New Roman"/>
                      </a:endParaRPr>
                    </a:p>
                  </a:txBody>
                  <a:tcPr marL="95250" marR="95250" marT="95250" marB="95250"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600">
                          <a:solidFill>
                            <a:schemeClr val="bg1"/>
                          </a:solidFill>
                          <a:effectLst/>
                        </a:rPr>
                        <a:t>Quarterly</a:t>
                      </a:r>
                      <a:endParaRPr lang="en-IN" sz="1600">
                        <a:solidFill>
                          <a:schemeClr val="bg1"/>
                        </a:solidFill>
                        <a:effectLst/>
                        <a:latin typeface="Calibri"/>
                        <a:ea typeface="Calibri"/>
                        <a:cs typeface="Times New Roman"/>
                      </a:endParaRPr>
                    </a:p>
                  </a:txBody>
                  <a:tcPr marL="95250" marR="95250" marT="95250" marB="95250" anchor="ctr">
                    <a:blipFill dpi="0" rotWithShape="1">
                      <a:blip r:embed="rId4">
                        <a:alphaModFix amt="0"/>
                      </a:blip>
                      <a:srcRect/>
                      <a:tile tx="0" ty="0" sx="100000" sy="100000" flip="none" algn="tl"/>
                    </a:blipFill>
                  </a:tcPr>
                </a:tc>
                <a:tc>
                  <a:txBody>
                    <a:bodyPr/>
                    <a:lstStyle/>
                    <a:p>
                      <a:pPr marL="28575" marR="28575">
                        <a:lnSpc>
                          <a:spcPct val="115000"/>
                        </a:lnSpc>
                        <a:spcBef>
                          <a:spcPts val="225"/>
                        </a:spcBef>
                        <a:spcAft>
                          <a:spcPts val="225"/>
                        </a:spcAft>
                      </a:pPr>
                      <a:r>
                        <a:rPr lang="en-IN" sz="1600" dirty="0">
                          <a:solidFill>
                            <a:schemeClr val="bg1"/>
                          </a:solidFill>
                          <a:effectLst/>
                        </a:rPr>
                        <a:t>5th of the following quarter</a:t>
                      </a:r>
                      <a:endParaRPr lang="en-IN" sz="1600" dirty="0">
                        <a:solidFill>
                          <a:schemeClr val="bg1"/>
                        </a:solidFill>
                        <a:effectLst/>
                        <a:latin typeface="Calibri"/>
                        <a:ea typeface="Calibri"/>
                        <a:cs typeface="Times New Roman"/>
                      </a:endParaRPr>
                    </a:p>
                  </a:txBody>
                  <a:tcPr marL="95250" marR="95250" marT="95250" marB="95250" anchor="ctr">
                    <a:blipFill dpi="0" rotWithShape="1">
                      <a:blip r:embed="rId4">
                        <a:alphaModFix amt="0"/>
                      </a:blip>
                      <a:srcRect/>
                      <a:tile tx="0" ty="0" sx="100000" sy="100000" flip="none" algn="tl"/>
                    </a:blipFill>
                  </a:tcPr>
                </a:tc>
                <a:tc>
                  <a:txBody>
                    <a:bodyPr/>
                    <a:lstStyle/>
                    <a:p>
                      <a:pPr marL="28575" marR="28575">
                        <a:lnSpc>
                          <a:spcPct val="115000"/>
                        </a:lnSpc>
                        <a:spcBef>
                          <a:spcPts val="225"/>
                        </a:spcBef>
                        <a:spcAft>
                          <a:spcPts val="225"/>
                        </a:spcAft>
                      </a:pPr>
                      <a:r>
                        <a:rPr lang="en-IN" sz="1600">
                          <a:solidFill>
                            <a:schemeClr val="bg1"/>
                          </a:solidFill>
                          <a:effectLst/>
                        </a:rPr>
                        <a:t>6th of the following quarter</a:t>
                      </a:r>
                      <a:endParaRPr lang="en-IN" sz="1600">
                        <a:solidFill>
                          <a:schemeClr val="bg1"/>
                        </a:solidFill>
                        <a:effectLst/>
                        <a:latin typeface="Calibri"/>
                        <a:ea typeface="Calibri"/>
                        <a:cs typeface="Times New Roman"/>
                      </a:endParaRPr>
                    </a:p>
                  </a:txBody>
                  <a:tcPr marL="95250" marR="95250" marT="95250" marB="95250" anchor="ctr">
                    <a:blipFill dpi="0" rotWithShape="1">
                      <a:blip r:embed="rId4">
                        <a:alphaModFix amt="0"/>
                      </a:blip>
                      <a:srcRect/>
                      <a:tile tx="0" ty="0" sx="100000" sy="100000" flip="none" algn="tl"/>
                    </a:blipFill>
                  </a:tcPr>
                </a:tc>
              </a:tr>
              <a:tr h="892277">
                <a:tc>
                  <a:txBody>
                    <a:bodyPr/>
                    <a:lstStyle/>
                    <a:p>
                      <a:pPr marL="28575" marR="28575">
                        <a:lnSpc>
                          <a:spcPct val="115000"/>
                        </a:lnSpc>
                        <a:spcBef>
                          <a:spcPts val="225"/>
                        </a:spcBef>
                        <a:spcAft>
                          <a:spcPts val="225"/>
                        </a:spcAft>
                      </a:pPr>
                      <a:r>
                        <a:rPr lang="en-IN" sz="1600" dirty="0">
                          <a:solidFill>
                            <a:schemeClr val="bg1"/>
                          </a:solidFill>
                          <a:effectLst/>
                        </a:rPr>
                        <a:t>Others</a:t>
                      </a:r>
                      <a:endParaRPr lang="en-IN" sz="1600" dirty="0">
                        <a:solidFill>
                          <a:schemeClr val="bg1"/>
                        </a:solidFill>
                        <a:effectLst/>
                        <a:latin typeface="Calibri"/>
                        <a:ea typeface="Calibri"/>
                        <a:cs typeface="Times New Roman"/>
                      </a:endParaRPr>
                    </a:p>
                  </a:txBody>
                  <a:tcPr marL="95250" marR="95250" marT="95250" marB="95250"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600">
                          <a:solidFill>
                            <a:schemeClr val="bg1"/>
                          </a:solidFill>
                          <a:effectLst/>
                        </a:rPr>
                        <a:t>Monthly</a:t>
                      </a:r>
                      <a:endParaRPr lang="en-IN" sz="1600">
                        <a:solidFill>
                          <a:schemeClr val="bg1"/>
                        </a:solidFill>
                        <a:effectLst/>
                        <a:latin typeface="Calibri"/>
                        <a:ea typeface="Calibri"/>
                        <a:cs typeface="Times New Roman"/>
                      </a:endParaRPr>
                    </a:p>
                  </a:txBody>
                  <a:tcPr marL="95250" marR="95250" marT="95250" marB="95250" anchor="ctr">
                    <a:blipFill dpi="0" rotWithShape="1">
                      <a:blip r:embed="rId4">
                        <a:alphaModFix amt="0"/>
                      </a:blip>
                      <a:srcRect/>
                      <a:tile tx="0" ty="0" sx="100000" sy="100000" flip="none" algn="tl"/>
                    </a:blipFill>
                  </a:tcPr>
                </a:tc>
                <a:tc>
                  <a:txBody>
                    <a:bodyPr/>
                    <a:lstStyle/>
                    <a:p>
                      <a:pPr marL="28575" marR="28575">
                        <a:lnSpc>
                          <a:spcPct val="115000"/>
                        </a:lnSpc>
                        <a:spcBef>
                          <a:spcPts val="225"/>
                        </a:spcBef>
                        <a:spcAft>
                          <a:spcPts val="225"/>
                        </a:spcAft>
                      </a:pPr>
                      <a:r>
                        <a:rPr lang="en-IN" sz="1600" dirty="0">
                          <a:solidFill>
                            <a:schemeClr val="bg1"/>
                          </a:solidFill>
                          <a:effectLst/>
                        </a:rPr>
                        <a:t>5th of the following Month</a:t>
                      </a:r>
                      <a:endParaRPr lang="en-IN" sz="1600" dirty="0">
                        <a:solidFill>
                          <a:schemeClr val="bg1"/>
                        </a:solidFill>
                        <a:effectLst/>
                        <a:latin typeface="Calibri"/>
                        <a:ea typeface="Calibri"/>
                        <a:cs typeface="Times New Roman"/>
                      </a:endParaRPr>
                    </a:p>
                  </a:txBody>
                  <a:tcPr marL="95250" marR="95250" marT="95250" marB="95250" anchor="ctr">
                    <a:blipFill dpi="0" rotWithShape="1">
                      <a:blip r:embed="rId4">
                        <a:alphaModFix amt="0"/>
                      </a:blip>
                      <a:srcRect/>
                      <a:tile tx="0" ty="0" sx="100000" sy="100000" flip="none" algn="tl"/>
                    </a:blipFill>
                  </a:tcPr>
                </a:tc>
                <a:tc>
                  <a:txBody>
                    <a:bodyPr/>
                    <a:lstStyle/>
                    <a:p>
                      <a:pPr marL="28575" marR="28575">
                        <a:lnSpc>
                          <a:spcPct val="115000"/>
                        </a:lnSpc>
                        <a:spcBef>
                          <a:spcPts val="225"/>
                        </a:spcBef>
                        <a:spcAft>
                          <a:spcPts val="225"/>
                        </a:spcAft>
                      </a:pPr>
                      <a:r>
                        <a:rPr lang="en-IN" sz="1600" dirty="0">
                          <a:solidFill>
                            <a:schemeClr val="bg1"/>
                          </a:solidFill>
                          <a:effectLst/>
                        </a:rPr>
                        <a:t>6th of the following </a:t>
                      </a:r>
                      <a:r>
                        <a:rPr lang="en-IN" sz="1600" dirty="0" smtClean="0">
                          <a:solidFill>
                            <a:schemeClr val="bg1"/>
                          </a:solidFill>
                          <a:effectLst/>
                        </a:rPr>
                        <a:t>quarter</a:t>
                      </a:r>
                      <a:endParaRPr lang="en-IN" sz="1600" dirty="0">
                        <a:solidFill>
                          <a:schemeClr val="bg1"/>
                        </a:solidFill>
                        <a:effectLst/>
                        <a:latin typeface="Calibri"/>
                        <a:ea typeface="Calibri"/>
                        <a:cs typeface="Times New Roman"/>
                      </a:endParaRPr>
                    </a:p>
                  </a:txBody>
                  <a:tcPr marL="95250" marR="95250" marT="95250" marB="95250" anchor="ctr">
                    <a:blipFill dpi="0" rotWithShape="1">
                      <a:blip r:embed="rId4">
                        <a:alphaModFix amt="0"/>
                      </a:blip>
                      <a:srcRect/>
                      <a:tile tx="0" ty="0" sx="100000" sy="100000" flip="none" algn="tl"/>
                    </a:blipFill>
                  </a:tcPr>
                </a:tc>
              </a:tr>
            </a:tbl>
          </a:graphicData>
        </a:graphic>
      </p:graphicFrame>
      <p:sp>
        <p:nvSpPr>
          <p:cNvPr id="6" name="Freeform 5"/>
          <p:cNvSpPr/>
          <p:nvPr/>
        </p:nvSpPr>
        <p:spPr>
          <a:xfrm>
            <a:off x="5186149" y="3575713"/>
            <a:ext cx="805218" cy="1924335"/>
          </a:xfrm>
          <a:custGeom>
            <a:avLst/>
            <a:gdLst>
              <a:gd name="connsiteX0" fmla="*/ 0 w 805218"/>
              <a:gd name="connsiteY0" fmla="*/ 2470245 h 2470245"/>
              <a:gd name="connsiteX1" fmla="*/ 95535 w 805218"/>
              <a:gd name="connsiteY1" fmla="*/ 2320119 h 2470245"/>
              <a:gd name="connsiteX2" fmla="*/ 122830 w 805218"/>
              <a:gd name="connsiteY2" fmla="*/ 2197290 h 2470245"/>
              <a:gd name="connsiteX3" fmla="*/ 150126 w 805218"/>
              <a:gd name="connsiteY3" fmla="*/ 2115403 h 2470245"/>
              <a:gd name="connsiteX4" fmla="*/ 218364 w 805218"/>
              <a:gd name="connsiteY4" fmla="*/ 1869743 h 2470245"/>
              <a:gd name="connsiteX5" fmla="*/ 259308 w 805218"/>
              <a:gd name="connsiteY5" fmla="*/ 1733266 h 2470245"/>
              <a:gd name="connsiteX6" fmla="*/ 341194 w 805218"/>
              <a:gd name="connsiteY6" fmla="*/ 1405719 h 2470245"/>
              <a:gd name="connsiteX7" fmla="*/ 409433 w 805218"/>
              <a:gd name="connsiteY7" fmla="*/ 1187355 h 2470245"/>
              <a:gd name="connsiteX8" fmla="*/ 464024 w 805218"/>
              <a:gd name="connsiteY8" fmla="*/ 1037230 h 2470245"/>
              <a:gd name="connsiteX9" fmla="*/ 545911 w 805218"/>
              <a:gd name="connsiteY9" fmla="*/ 709684 h 2470245"/>
              <a:gd name="connsiteX10" fmla="*/ 614150 w 805218"/>
              <a:gd name="connsiteY10" fmla="*/ 545910 h 2470245"/>
              <a:gd name="connsiteX11" fmla="*/ 723332 w 805218"/>
              <a:gd name="connsiteY11" fmla="*/ 259307 h 2470245"/>
              <a:gd name="connsiteX12" fmla="*/ 777923 w 805218"/>
              <a:gd name="connsiteY12" fmla="*/ 109182 h 2470245"/>
              <a:gd name="connsiteX13" fmla="*/ 791570 w 805218"/>
              <a:gd name="connsiteY13" fmla="*/ 68239 h 2470245"/>
              <a:gd name="connsiteX14" fmla="*/ 805218 w 805218"/>
              <a:gd name="connsiteY14" fmla="*/ 0 h 2470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5218" h="2470245">
                <a:moveTo>
                  <a:pt x="0" y="2470245"/>
                </a:moveTo>
                <a:cubicBezTo>
                  <a:pt x="31845" y="2420203"/>
                  <a:pt x="66106" y="2371619"/>
                  <a:pt x="95535" y="2320119"/>
                </a:cubicBezTo>
                <a:cubicBezTo>
                  <a:pt x="112887" y="2289752"/>
                  <a:pt x="116521" y="2222525"/>
                  <a:pt x="122830" y="2197290"/>
                </a:cubicBezTo>
                <a:cubicBezTo>
                  <a:pt x="129808" y="2169377"/>
                  <a:pt x="142070" y="2143024"/>
                  <a:pt x="150126" y="2115403"/>
                </a:cubicBezTo>
                <a:cubicBezTo>
                  <a:pt x="173922" y="2033815"/>
                  <a:pt x="195016" y="1951460"/>
                  <a:pt x="218364" y="1869743"/>
                </a:cubicBezTo>
                <a:cubicBezTo>
                  <a:pt x="231412" y="1824075"/>
                  <a:pt x="247789" y="1779343"/>
                  <a:pt x="259308" y="1733266"/>
                </a:cubicBezTo>
                <a:cubicBezTo>
                  <a:pt x="286603" y="1624084"/>
                  <a:pt x="307625" y="1513139"/>
                  <a:pt x="341194" y="1405719"/>
                </a:cubicBezTo>
                <a:cubicBezTo>
                  <a:pt x="363940" y="1332931"/>
                  <a:pt x="385318" y="1259701"/>
                  <a:pt x="409433" y="1187355"/>
                </a:cubicBezTo>
                <a:cubicBezTo>
                  <a:pt x="426271" y="1136840"/>
                  <a:pt x="449396" y="1088429"/>
                  <a:pt x="464024" y="1037230"/>
                </a:cubicBezTo>
                <a:cubicBezTo>
                  <a:pt x="494942" y="929018"/>
                  <a:pt x="502626" y="813569"/>
                  <a:pt x="545911" y="709684"/>
                </a:cubicBezTo>
                <a:cubicBezTo>
                  <a:pt x="568657" y="655093"/>
                  <a:pt x="593096" y="601176"/>
                  <a:pt x="614150" y="545910"/>
                </a:cubicBezTo>
                <a:cubicBezTo>
                  <a:pt x="757072" y="170738"/>
                  <a:pt x="524376" y="731830"/>
                  <a:pt x="723332" y="259307"/>
                </a:cubicBezTo>
                <a:cubicBezTo>
                  <a:pt x="791551" y="97287"/>
                  <a:pt x="745105" y="224045"/>
                  <a:pt x="777923" y="109182"/>
                </a:cubicBezTo>
                <a:cubicBezTo>
                  <a:pt x="781875" y="95350"/>
                  <a:pt x="788081" y="82195"/>
                  <a:pt x="791570" y="68239"/>
                </a:cubicBezTo>
                <a:cubicBezTo>
                  <a:pt x="797196" y="45735"/>
                  <a:pt x="805218" y="0"/>
                  <a:pt x="805218"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7" name="TextBox 6"/>
          <p:cNvSpPr txBox="1"/>
          <p:nvPr/>
        </p:nvSpPr>
        <p:spPr>
          <a:xfrm>
            <a:off x="5334805" y="2929382"/>
            <a:ext cx="3302758" cy="646331"/>
          </a:xfrm>
          <a:prstGeom prst="rect">
            <a:avLst/>
          </a:prstGeom>
          <a:noFill/>
        </p:spPr>
        <p:txBody>
          <a:bodyPr wrap="square" rtlCol="0">
            <a:spAutoFit/>
          </a:bodyPr>
          <a:lstStyle/>
          <a:p>
            <a:r>
              <a:rPr lang="en-US" dirty="0" smtClean="0">
                <a:solidFill>
                  <a:schemeClr val="bg1"/>
                </a:solidFill>
              </a:rPr>
              <a:t>For last Quarter or Month –      31</a:t>
            </a:r>
            <a:r>
              <a:rPr lang="en-US" baseline="30000" dirty="0" smtClean="0">
                <a:solidFill>
                  <a:schemeClr val="bg1"/>
                </a:solidFill>
              </a:rPr>
              <a:t>st</a:t>
            </a:r>
            <a:r>
              <a:rPr lang="en-US" dirty="0" smtClean="0">
                <a:solidFill>
                  <a:schemeClr val="bg1"/>
                </a:solidFill>
              </a:rPr>
              <a:t> March itself</a:t>
            </a:r>
            <a:endParaRPr lang="en-IN" dirty="0">
              <a:solidFill>
                <a:schemeClr val="bg1"/>
              </a:solidFill>
            </a:endParaRPr>
          </a:p>
        </p:txBody>
      </p:sp>
      <p:graphicFrame>
        <p:nvGraphicFramePr>
          <p:cNvPr id="9" name="Diagram 8"/>
          <p:cNvGraphicFramePr/>
          <p:nvPr>
            <p:extLst>
              <p:ext uri="{D42A27DB-BD31-4B8C-83A1-F6EECF244321}">
                <p14:modId xmlns:p14="http://schemas.microsoft.com/office/powerpoint/2010/main" val="2002343435"/>
              </p:ext>
            </p:extLst>
          </p:nvPr>
        </p:nvGraphicFramePr>
        <p:xfrm>
          <a:off x="1214651" y="-82065"/>
          <a:ext cx="7942996" cy="489954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922387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1" presetClass="entr" presetSubtype="0" fill="hold" grpId="1"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par>
                          <p:cTn id="26" fill="hold">
                            <p:stCondLst>
                              <p:cond delay="2500"/>
                            </p:stCondLst>
                            <p:childTnLst>
                              <p:par>
                                <p:cTn id="27" presetID="35" presetClass="entr" presetSubtype="0"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2000"/>
                                        <p:tgtEl>
                                          <p:spTgt spid="7"/>
                                        </p:tgtEl>
                                      </p:cBhvr>
                                    </p:animEffect>
                                    <p:anim calcmode="lin" valueType="num">
                                      <p:cBhvr>
                                        <p:cTn id="30" dur="2000" fill="hold"/>
                                        <p:tgtEl>
                                          <p:spTgt spid="7"/>
                                        </p:tgtEl>
                                        <p:attrNameLst>
                                          <p:attrName>style.rotation</p:attrName>
                                        </p:attrNameLst>
                                      </p:cBhvr>
                                      <p:tavLst>
                                        <p:tav tm="0">
                                          <p:val>
                                            <p:fltVal val="720"/>
                                          </p:val>
                                        </p:tav>
                                        <p:tav tm="100000">
                                          <p:val>
                                            <p:fltVal val="0"/>
                                          </p:val>
                                        </p:tav>
                                      </p:tavLst>
                                    </p:anim>
                                    <p:anim calcmode="lin" valueType="num">
                                      <p:cBhvr>
                                        <p:cTn id="31" dur="2000" fill="hold"/>
                                        <p:tgtEl>
                                          <p:spTgt spid="7"/>
                                        </p:tgtEl>
                                        <p:attrNameLst>
                                          <p:attrName>ppt_h</p:attrName>
                                        </p:attrNameLst>
                                      </p:cBhvr>
                                      <p:tavLst>
                                        <p:tav tm="0">
                                          <p:val>
                                            <p:fltVal val="0"/>
                                          </p:val>
                                        </p:tav>
                                        <p:tav tm="100000">
                                          <p:val>
                                            <p:strVal val="#ppt_h"/>
                                          </p:val>
                                        </p:tav>
                                      </p:tavLst>
                                    </p:anim>
                                    <p:anim calcmode="lin" valueType="num">
                                      <p:cBhvr>
                                        <p:cTn id="32" dur="2000" fill="hold"/>
                                        <p:tgtEl>
                                          <p:spTgt spid="7"/>
                                        </p:tgtEl>
                                        <p:attrNameLst>
                                          <p:attrName>ppt_w</p:attrName>
                                        </p:attrNameLst>
                                      </p:cBhvr>
                                      <p:tavLst>
                                        <p:tav tm="0">
                                          <p:val>
                                            <p:fltVal val="0"/>
                                          </p:val>
                                        </p:tav>
                                        <p:tav tm="100000">
                                          <p:val>
                                            <p:strVal val="#ppt_w"/>
                                          </p:val>
                                        </p:tav>
                                      </p:tavLst>
                                    </p:anim>
                                  </p:childTnLst>
                                </p:cTn>
                              </p:par>
                            </p:childTnLst>
                          </p:cTn>
                        </p:par>
                        <p:par>
                          <p:cTn id="33" fill="hold">
                            <p:stCondLst>
                              <p:cond delay="4500"/>
                            </p:stCondLst>
                            <p:childTnLst>
                              <p:par>
                                <p:cTn id="34" presetID="35" presetClass="entr" presetSubtype="0" fill="hold" grpId="0" nodeType="after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2000"/>
                                        <p:tgtEl>
                                          <p:spTgt spid="9"/>
                                        </p:tgtEl>
                                      </p:cBhvr>
                                    </p:animEffect>
                                    <p:anim calcmode="lin" valueType="num">
                                      <p:cBhvr>
                                        <p:cTn id="37" dur="2000" fill="hold"/>
                                        <p:tgtEl>
                                          <p:spTgt spid="9"/>
                                        </p:tgtEl>
                                        <p:attrNameLst>
                                          <p:attrName>style.rotation</p:attrName>
                                        </p:attrNameLst>
                                      </p:cBhvr>
                                      <p:tavLst>
                                        <p:tav tm="0">
                                          <p:val>
                                            <p:fltVal val="720"/>
                                          </p:val>
                                        </p:tav>
                                        <p:tav tm="100000">
                                          <p:val>
                                            <p:fltVal val="0"/>
                                          </p:val>
                                        </p:tav>
                                      </p:tavLst>
                                    </p:anim>
                                    <p:anim calcmode="lin" valueType="num">
                                      <p:cBhvr>
                                        <p:cTn id="38" dur="2000" fill="hold"/>
                                        <p:tgtEl>
                                          <p:spTgt spid="9"/>
                                        </p:tgtEl>
                                        <p:attrNameLst>
                                          <p:attrName>ppt_h</p:attrName>
                                        </p:attrNameLst>
                                      </p:cBhvr>
                                      <p:tavLst>
                                        <p:tav tm="0">
                                          <p:val>
                                            <p:fltVal val="0"/>
                                          </p:val>
                                        </p:tav>
                                        <p:tav tm="100000">
                                          <p:val>
                                            <p:strVal val="#ppt_h"/>
                                          </p:val>
                                        </p:tav>
                                      </p:tavLst>
                                    </p:anim>
                                    <p:anim calcmode="lin" valueType="num">
                                      <p:cBhvr>
                                        <p:cTn id="39" dur="2000" fill="hold"/>
                                        <p:tgtEl>
                                          <p:spTgt spid="9"/>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p:bldP spid="6" grpId="0" animBg="1"/>
      <p:bldP spid="7" grpId="0"/>
      <p:bldGraphic spid="9"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pic>
        <p:nvPicPr>
          <p:cNvPr id="43"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8055414">
            <a:off x="694473" y="2473366"/>
            <a:ext cx="781378" cy="743395"/>
          </a:xfrm>
          <a:prstGeom prst="rect">
            <a:avLst/>
          </a:prstGeom>
          <a:extLst>
            <a:ext uri="{53640926-AAD7-44D8-BBD7-CCE9431645EC}">
              <a14:shadowObscured xmlns:a14="http://schemas.microsoft.com/office/drawing/2010/main" val="1"/>
            </a:ext>
          </a:extLst>
        </p:spPr>
      </p:pic>
      <p:pic>
        <p:nvPicPr>
          <p:cNvPr id="1029"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4825" y="1923520"/>
            <a:ext cx="1066800" cy="1014942"/>
          </a:xfrm>
          <a:prstGeom prst="rect">
            <a:avLst/>
          </a:prstGeom>
          <a:extLst>
            <a:ext uri="{53640926-AAD7-44D8-BBD7-CCE9431645EC}">
              <a14:shadowObscured xmlns:a14="http://schemas.microsoft.com/office/drawing/2010/main" val="1"/>
            </a:ext>
          </a:extLst>
        </p:spPr>
      </p:pic>
      <p:pic>
        <p:nvPicPr>
          <p:cNvPr id="1030" name="Picture 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343525" y="1804987"/>
            <a:ext cx="438150" cy="790575"/>
          </a:xfrm>
          <a:prstGeom prst="rect">
            <a:avLst/>
          </a:prstGeom>
          <a:extLst>
            <a:ext uri="{53640926-AAD7-44D8-BBD7-CCE9431645EC}">
              <a14:shadowObscured xmlns:a14="http://schemas.microsoft.com/office/drawing/2010/main" val="1"/>
            </a:ext>
          </a:extLst>
        </p:spPr>
      </p:pic>
      <p:pic>
        <p:nvPicPr>
          <p:cNvPr id="1031" name="Picture 7"/>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300662" y="2081212"/>
            <a:ext cx="923925" cy="714375"/>
          </a:xfrm>
          <a:prstGeom prst="rect">
            <a:avLst/>
          </a:prstGeom>
          <a:extLst>
            <a:ext uri="{53640926-AAD7-44D8-BBD7-CCE9431645EC}">
              <a14:shadowObscured xmlns:a14="http://schemas.microsoft.com/office/drawing/2010/main" val="1"/>
            </a:ext>
          </a:extLst>
        </p:spPr>
      </p:pic>
      <p:sp>
        <p:nvSpPr>
          <p:cNvPr id="22" name="Freeform 21"/>
          <p:cNvSpPr/>
          <p:nvPr/>
        </p:nvSpPr>
        <p:spPr bwMode="auto">
          <a:xfrm>
            <a:off x="1297577" y="4859382"/>
            <a:ext cx="635726" cy="322217"/>
          </a:xfrm>
          <a:custGeom>
            <a:avLst/>
            <a:gdLst>
              <a:gd name="connsiteX0" fmla="*/ 513806 w 513806"/>
              <a:gd name="connsiteY0" fmla="*/ 243840 h 243840"/>
              <a:gd name="connsiteX1" fmla="*/ 383177 w 513806"/>
              <a:gd name="connsiteY1" fmla="*/ 235131 h 243840"/>
              <a:gd name="connsiteX2" fmla="*/ 339634 w 513806"/>
              <a:gd name="connsiteY2" fmla="*/ 226423 h 243840"/>
              <a:gd name="connsiteX3" fmla="*/ 174172 w 513806"/>
              <a:gd name="connsiteY3" fmla="*/ 209006 h 243840"/>
              <a:gd name="connsiteX4" fmla="*/ 191589 w 513806"/>
              <a:gd name="connsiteY4" fmla="*/ 156754 h 243840"/>
              <a:gd name="connsiteX5" fmla="*/ 165463 w 513806"/>
              <a:gd name="connsiteY5" fmla="*/ 139337 h 243840"/>
              <a:gd name="connsiteX6" fmla="*/ 0 w 513806"/>
              <a:gd name="connsiteY6" fmla="*/ 121920 h 243840"/>
              <a:gd name="connsiteX7" fmla="*/ 26126 w 513806"/>
              <a:gd name="connsiteY7" fmla="*/ 43543 h 243840"/>
              <a:gd name="connsiteX8" fmla="*/ 78377 w 513806"/>
              <a:gd name="connsiteY8" fmla="*/ 26126 h 243840"/>
              <a:gd name="connsiteX9" fmla="*/ 130629 w 513806"/>
              <a:gd name="connsiteY9" fmla="*/ 8708 h 243840"/>
              <a:gd name="connsiteX10" fmla="*/ 156754 w 513806"/>
              <a:gd name="connsiteY10" fmla="*/ 0 h 243840"/>
              <a:gd name="connsiteX11" fmla="*/ 130629 w 513806"/>
              <a:gd name="connsiteY11" fmla="*/ 17417 h 243840"/>
              <a:gd name="connsiteX12" fmla="*/ 113212 w 513806"/>
              <a:gd name="connsiteY12" fmla="*/ 26126 h 24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3806" h="243840">
                <a:moveTo>
                  <a:pt x="513806" y="243840"/>
                </a:moveTo>
                <a:cubicBezTo>
                  <a:pt x="470263" y="240937"/>
                  <a:pt x="426600" y="239473"/>
                  <a:pt x="383177" y="235131"/>
                </a:cubicBezTo>
                <a:cubicBezTo>
                  <a:pt x="368449" y="233658"/>
                  <a:pt x="354264" y="228674"/>
                  <a:pt x="339634" y="226423"/>
                </a:cubicBezTo>
                <a:cubicBezTo>
                  <a:pt x="284647" y="217964"/>
                  <a:pt x="229572" y="214042"/>
                  <a:pt x="174172" y="209006"/>
                </a:cubicBezTo>
                <a:cubicBezTo>
                  <a:pt x="179978" y="191589"/>
                  <a:pt x="206865" y="166938"/>
                  <a:pt x="191589" y="156754"/>
                </a:cubicBezTo>
                <a:cubicBezTo>
                  <a:pt x="182880" y="150948"/>
                  <a:pt x="175083" y="143460"/>
                  <a:pt x="165463" y="139337"/>
                </a:cubicBezTo>
                <a:cubicBezTo>
                  <a:pt x="126367" y="122581"/>
                  <a:pt x="3746" y="122170"/>
                  <a:pt x="0" y="121920"/>
                </a:cubicBezTo>
                <a:cubicBezTo>
                  <a:pt x="2956" y="104185"/>
                  <a:pt x="3344" y="57782"/>
                  <a:pt x="26126" y="43543"/>
                </a:cubicBezTo>
                <a:cubicBezTo>
                  <a:pt x="41695" y="33813"/>
                  <a:pt x="60960" y="31932"/>
                  <a:pt x="78377" y="26126"/>
                </a:cubicBezTo>
                <a:lnTo>
                  <a:pt x="130629" y="8708"/>
                </a:lnTo>
                <a:lnTo>
                  <a:pt x="156754" y="0"/>
                </a:lnTo>
                <a:cubicBezTo>
                  <a:pt x="156754" y="0"/>
                  <a:pt x="139604" y="12032"/>
                  <a:pt x="130629" y="17417"/>
                </a:cubicBezTo>
                <a:cubicBezTo>
                  <a:pt x="125063" y="20757"/>
                  <a:pt x="119018" y="23223"/>
                  <a:pt x="113212" y="26126"/>
                </a:cubicBezTo>
              </a:path>
            </a:pathLst>
          </a:custGeom>
          <a:noFill/>
          <a:ln w="25400" cap="flat" cmpd="sng" algn="ctr">
            <a:solidFill>
              <a:srgbClr val="0D0D0D">
                <a:alpha val="80000"/>
              </a:srgbClr>
            </a:solidFill>
            <a:prstDash val="solid"/>
            <a:round/>
            <a:headEnd type="none" w="med" len="med"/>
            <a:tailEnd type="none" w="med" len="med"/>
          </a:ln>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bwMode="auto">
          <a:xfrm rot="467444">
            <a:off x="5382808" y="4493623"/>
            <a:ext cx="199391" cy="200297"/>
          </a:xfrm>
          <a:custGeom>
            <a:avLst/>
            <a:gdLst>
              <a:gd name="connsiteX0" fmla="*/ 78487 w 261367"/>
              <a:gd name="connsiteY0" fmla="*/ 243888 h 243888"/>
              <a:gd name="connsiteX1" fmla="*/ 34944 w 261367"/>
              <a:gd name="connsiteY1" fmla="*/ 235180 h 243888"/>
              <a:gd name="connsiteX2" fmla="*/ 109 w 261367"/>
              <a:gd name="connsiteY2" fmla="*/ 226471 h 243888"/>
              <a:gd name="connsiteX3" fmla="*/ 69778 w 261367"/>
              <a:gd name="connsiteY3" fmla="*/ 174220 h 243888"/>
              <a:gd name="connsiteX4" fmla="*/ 174281 w 261367"/>
              <a:gd name="connsiteY4" fmla="*/ 156803 h 243888"/>
              <a:gd name="connsiteX5" fmla="*/ 191698 w 261367"/>
              <a:gd name="connsiteY5" fmla="*/ 139385 h 243888"/>
              <a:gd name="connsiteX6" fmla="*/ 217824 w 261367"/>
              <a:gd name="connsiteY6" fmla="*/ 121968 h 243888"/>
              <a:gd name="connsiteX7" fmla="*/ 182989 w 261367"/>
              <a:gd name="connsiteY7" fmla="*/ 104551 h 243888"/>
              <a:gd name="connsiteX8" fmla="*/ 148155 w 261367"/>
              <a:gd name="connsiteY8" fmla="*/ 95843 h 243888"/>
              <a:gd name="connsiteX9" fmla="*/ 122029 w 261367"/>
              <a:gd name="connsiteY9" fmla="*/ 87134 h 243888"/>
              <a:gd name="connsiteX10" fmla="*/ 130738 w 261367"/>
              <a:gd name="connsiteY10" fmla="*/ 43591 h 243888"/>
              <a:gd name="connsiteX11" fmla="*/ 174281 w 261367"/>
              <a:gd name="connsiteY11" fmla="*/ 8757 h 243888"/>
              <a:gd name="connsiteX12" fmla="*/ 261367 w 261367"/>
              <a:gd name="connsiteY12" fmla="*/ 48 h 24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1367" h="243888">
                <a:moveTo>
                  <a:pt x="78487" y="243888"/>
                </a:moveTo>
                <a:cubicBezTo>
                  <a:pt x="63973" y="240985"/>
                  <a:pt x="49393" y="238391"/>
                  <a:pt x="34944" y="235180"/>
                </a:cubicBezTo>
                <a:cubicBezTo>
                  <a:pt x="23260" y="232584"/>
                  <a:pt x="-1859" y="238277"/>
                  <a:pt x="109" y="226471"/>
                </a:cubicBezTo>
                <a:cubicBezTo>
                  <a:pt x="4666" y="199125"/>
                  <a:pt x="44517" y="179272"/>
                  <a:pt x="69778" y="174220"/>
                </a:cubicBezTo>
                <a:cubicBezTo>
                  <a:pt x="104407" y="167294"/>
                  <a:pt x="174281" y="156803"/>
                  <a:pt x="174281" y="156803"/>
                </a:cubicBezTo>
                <a:cubicBezTo>
                  <a:pt x="180087" y="150997"/>
                  <a:pt x="185287" y="144514"/>
                  <a:pt x="191698" y="139385"/>
                </a:cubicBezTo>
                <a:cubicBezTo>
                  <a:pt x="199871" y="132847"/>
                  <a:pt x="220363" y="132122"/>
                  <a:pt x="217824" y="121968"/>
                </a:cubicBezTo>
                <a:cubicBezTo>
                  <a:pt x="214675" y="109373"/>
                  <a:pt x="195145" y="109109"/>
                  <a:pt x="182989" y="104551"/>
                </a:cubicBezTo>
                <a:cubicBezTo>
                  <a:pt x="171782" y="100349"/>
                  <a:pt x="159663" y="99131"/>
                  <a:pt x="148155" y="95843"/>
                </a:cubicBezTo>
                <a:cubicBezTo>
                  <a:pt x="139328" y="93321"/>
                  <a:pt x="130738" y="90037"/>
                  <a:pt x="122029" y="87134"/>
                </a:cubicBezTo>
                <a:cubicBezTo>
                  <a:pt x="124932" y="72620"/>
                  <a:pt x="125541" y="57450"/>
                  <a:pt x="130738" y="43591"/>
                </a:cubicBezTo>
                <a:cubicBezTo>
                  <a:pt x="140379" y="17881"/>
                  <a:pt x="149511" y="13711"/>
                  <a:pt x="174281" y="8757"/>
                </a:cubicBezTo>
                <a:cubicBezTo>
                  <a:pt x="223985" y="-1184"/>
                  <a:pt x="223148" y="48"/>
                  <a:pt x="261367" y="48"/>
                </a:cubicBezTo>
              </a:path>
            </a:pathLst>
          </a:custGeom>
          <a:noFill/>
          <a:ln w="19050" cap="flat" cmpd="sng" algn="ctr">
            <a:solidFill>
              <a:srgbClr val="0D0D0D">
                <a:alpha val="80000"/>
              </a:srgbClr>
            </a:solidFill>
            <a:prstDash val="solid"/>
            <a:round/>
            <a:headEnd type="none" w="med" len="med"/>
            <a:tailEnd type="none" w="med" len="med"/>
          </a:ln>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bwMode="auto">
          <a:xfrm>
            <a:off x="858554" y="4598123"/>
            <a:ext cx="4950063" cy="853327"/>
          </a:xfrm>
          <a:custGeom>
            <a:avLst/>
            <a:gdLst>
              <a:gd name="connsiteX0" fmla="*/ 914400 w 5172891"/>
              <a:gd name="connsiteY0" fmla="*/ 844732 h 844732"/>
              <a:gd name="connsiteX1" fmla="*/ 853440 w 5172891"/>
              <a:gd name="connsiteY1" fmla="*/ 836023 h 844732"/>
              <a:gd name="connsiteX2" fmla="*/ 809897 w 5172891"/>
              <a:gd name="connsiteY2" fmla="*/ 827314 h 844732"/>
              <a:gd name="connsiteX3" fmla="*/ 383177 w 5172891"/>
              <a:gd name="connsiteY3" fmla="*/ 809897 h 844732"/>
              <a:gd name="connsiteX4" fmla="*/ 130628 w 5172891"/>
              <a:gd name="connsiteY4" fmla="*/ 801189 h 844732"/>
              <a:gd name="connsiteX5" fmla="*/ 69668 w 5172891"/>
              <a:gd name="connsiteY5" fmla="*/ 783772 h 844732"/>
              <a:gd name="connsiteX6" fmla="*/ 52251 w 5172891"/>
              <a:gd name="connsiteY6" fmla="*/ 766354 h 844732"/>
              <a:gd name="connsiteX7" fmla="*/ 0 w 5172891"/>
              <a:gd name="connsiteY7" fmla="*/ 740229 h 844732"/>
              <a:gd name="connsiteX8" fmla="*/ 26125 w 5172891"/>
              <a:gd name="connsiteY8" fmla="*/ 722812 h 844732"/>
              <a:gd name="connsiteX9" fmla="*/ 60960 w 5172891"/>
              <a:gd name="connsiteY9" fmla="*/ 714103 h 844732"/>
              <a:gd name="connsiteX10" fmla="*/ 209005 w 5172891"/>
              <a:gd name="connsiteY10" fmla="*/ 696686 h 844732"/>
              <a:gd name="connsiteX11" fmla="*/ 269965 w 5172891"/>
              <a:gd name="connsiteY11" fmla="*/ 670560 h 844732"/>
              <a:gd name="connsiteX12" fmla="*/ 330925 w 5172891"/>
              <a:gd name="connsiteY12" fmla="*/ 644434 h 844732"/>
              <a:gd name="connsiteX13" fmla="*/ 418011 w 5172891"/>
              <a:gd name="connsiteY13" fmla="*/ 635726 h 844732"/>
              <a:gd name="connsiteX14" fmla="*/ 705394 w 5172891"/>
              <a:gd name="connsiteY14" fmla="*/ 618309 h 844732"/>
              <a:gd name="connsiteX15" fmla="*/ 731520 w 5172891"/>
              <a:gd name="connsiteY15" fmla="*/ 600892 h 844732"/>
              <a:gd name="connsiteX16" fmla="*/ 783771 w 5172891"/>
              <a:gd name="connsiteY16" fmla="*/ 583474 h 844732"/>
              <a:gd name="connsiteX17" fmla="*/ 1088571 w 5172891"/>
              <a:gd name="connsiteY17" fmla="*/ 574766 h 844732"/>
              <a:gd name="connsiteX18" fmla="*/ 1114697 w 5172891"/>
              <a:gd name="connsiteY18" fmla="*/ 566057 h 844732"/>
              <a:gd name="connsiteX19" fmla="*/ 1158240 w 5172891"/>
              <a:gd name="connsiteY19" fmla="*/ 531223 h 844732"/>
              <a:gd name="connsiteX20" fmla="*/ 1175657 w 5172891"/>
              <a:gd name="connsiteY20" fmla="*/ 496389 h 844732"/>
              <a:gd name="connsiteX21" fmla="*/ 1201782 w 5172891"/>
              <a:gd name="connsiteY21" fmla="*/ 487680 h 844732"/>
              <a:gd name="connsiteX22" fmla="*/ 1254034 w 5172891"/>
              <a:gd name="connsiteY22" fmla="*/ 452846 h 844732"/>
              <a:gd name="connsiteX23" fmla="*/ 1280160 w 5172891"/>
              <a:gd name="connsiteY23" fmla="*/ 444137 h 844732"/>
              <a:gd name="connsiteX24" fmla="*/ 1314994 w 5172891"/>
              <a:gd name="connsiteY24" fmla="*/ 426720 h 844732"/>
              <a:gd name="connsiteX25" fmla="*/ 1358537 w 5172891"/>
              <a:gd name="connsiteY25" fmla="*/ 418012 h 844732"/>
              <a:gd name="connsiteX26" fmla="*/ 1410788 w 5172891"/>
              <a:gd name="connsiteY26" fmla="*/ 409303 h 844732"/>
              <a:gd name="connsiteX27" fmla="*/ 1436914 w 5172891"/>
              <a:gd name="connsiteY27" fmla="*/ 400594 h 844732"/>
              <a:gd name="connsiteX28" fmla="*/ 1985554 w 5172891"/>
              <a:gd name="connsiteY28" fmla="*/ 391886 h 844732"/>
              <a:gd name="connsiteX29" fmla="*/ 2429691 w 5172891"/>
              <a:gd name="connsiteY29" fmla="*/ 383177 h 844732"/>
              <a:gd name="connsiteX30" fmla="*/ 2481942 w 5172891"/>
              <a:gd name="connsiteY30" fmla="*/ 374469 h 844732"/>
              <a:gd name="connsiteX31" fmla="*/ 2508068 w 5172891"/>
              <a:gd name="connsiteY31" fmla="*/ 365760 h 844732"/>
              <a:gd name="connsiteX32" fmla="*/ 2542902 w 5172891"/>
              <a:gd name="connsiteY32" fmla="*/ 357052 h 844732"/>
              <a:gd name="connsiteX33" fmla="*/ 2595154 w 5172891"/>
              <a:gd name="connsiteY33" fmla="*/ 339634 h 844732"/>
              <a:gd name="connsiteX34" fmla="*/ 2769325 w 5172891"/>
              <a:gd name="connsiteY34" fmla="*/ 322217 h 844732"/>
              <a:gd name="connsiteX35" fmla="*/ 2865120 w 5172891"/>
              <a:gd name="connsiteY35" fmla="*/ 304800 h 844732"/>
              <a:gd name="connsiteX36" fmla="*/ 2899954 w 5172891"/>
              <a:gd name="connsiteY36" fmla="*/ 296092 h 844732"/>
              <a:gd name="connsiteX37" fmla="*/ 3143794 w 5172891"/>
              <a:gd name="connsiteY37" fmla="*/ 287383 h 844732"/>
              <a:gd name="connsiteX38" fmla="*/ 3300548 w 5172891"/>
              <a:gd name="connsiteY38" fmla="*/ 252549 h 844732"/>
              <a:gd name="connsiteX39" fmla="*/ 3413760 w 5172891"/>
              <a:gd name="connsiteY39" fmla="*/ 235132 h 844732"/>
              <a:gd name="connsiteX40" fmla="*/ 3500845 w 5172891"/>
              <a:gd name="connsiteY40" fmla="*/ 209006 h 844732"/>
              <a:gd name="connsiteX41" fmla="*/ 3596640 w 5172891"/>
              <a:gd name="connsiteY41" fmla="*/ 174172 h 844732"/>
              <a:gd name="connsiteX42" fmla="*/ 3631474 w 5172891"/>
              <a:gd name="connsiteY42" fmla="*/ 165463 h 844732"/>
              <a:gd name="connsiteX43" fmla="*/ 3779520 w 5172891"/>
              <a:gd name="connsiteY43" fmla="*/ 148046 h 844732"/>
              <a:gd name="connsiteX44" fmla="*/ 4032068 w 5172891"/>
              <a:gd name="connsiteY44" fmla="*/ 139337 h 844732"/>
              <a:gd name="connsiteX45" fmla="*/ 4084320 w 5172891"/>
              <a:gd name="connsiteY45" fmla="*/ 113212 h 844732"/>
              <a:gd name="connsiteX46" fmla="*/ 4093028 w 5172891"/>
              <a:gd name="connsiteY46" fmla="*/ 87086 h 844732"/>
              <a:gd name="connsiteX47" fmla="*/ 4119154 w 5172891"/>
              <a:gd name="connsiteY47" fmla="*/ 69669 h 844732"/>
              <a:gd name="connsiteX48" fmla="*/ 4145280 w 5172891"/>
              <a:gd name="connsiteY48" fmla="*/ 43543 h 844732"/>
              <a:gd name="connsiteX49" fmla="*/ 4188822 w 5172891"/>
              <a:gd name="connsiteY49" fmla="*/ 34834 h 844732"/>
              <a:gd name="connsiteX50" fmla="*/ 4249782 w 5172891"/>
              <a:gd name="connsiteY50" fmla="*/ 8709 h 844732"/>
              <a:gd name="connsiteX51" fmla="*/ 4275908 w 5172891"/>
              <a:gd name="connsiteY51" fmla="*/ 0 h 844732"/>
              <a:gd name="connsiteX52" fmla="*/ 4537165 w 5172891"/>
              <a:gd name="connsiteY52" fmla="*/ 8709 h 844732"/>
              <a:gd name="connsiteX53" fmla="*/ 4720045 w 5172891"/>
              <a:gd name="connsiteY53" fmla="*/ 26126 h 844732"/>
              <a:gd name="connsiteX54" fmla="*/ 5111931 w 5172891"/>
              <a:gd name="connsiteY54" fmla="*/ 34834 h 844732"/>
              <a:gd name="connsiteX55" fmla="*/ 5129348 w 5172891"/>
              <a:gd name="connsiteY55" fmla="*/ 52252 h 844732"/>
              <a:gd name="connsiteX56" fmla="*/ 5146765 w 5172891"/>
              <a:gd name="connsiteY56" fmla="*/ 87086 h 844732"/>
              <a:gd name="connsiteX57" fmla="*/ 5172891 w 5172891"/>
              <a:gd name="connsiteY57" fmla="*/ 104503 h 844732"/>
              <a:gd name="connsiteX58" fmla="*/ 5111931 w 5172891"/>
              <a:gd name="connsiteY58" fmla="*/ 139337 h 844732"/>
              <a:gd name="connsiteX59" fmla="*/ 5059680 w 5172891"/>
              <a:gd name="connsiteY59" fmla="*/ 156754 h 844732"/>
              <a:gd name="connsiteX60" fmla="*/ 4894217 w 5172891"/>
              <a:gd name="connsiteY60" fmla="*/ 174172 h 844732"/>
              <a:gd name="connsiteX61" fmla="*/ 4728754 w 5172891"/>
              <a:gd name="connsiteY61" fmla="*/ 191589 h 844732"/>
              <a:gd name="connsiteX62" fmla="*/ 4319451 w 5172891"/>
              <a:gd name="connsiteY62" fmla="*/ 200297 h 844732"/>
              <a:gd name="connsiteX63" fmla="*/ 4136571 w 5172891"/>
              <a:gd name="connsiteY63" fmla="*/ 209006 h 844732"/>
              <a:gd name="connsiteX64" fmla="*/ 4075611 w 5172891"/>
              <a:gd name="connsiteY64" fmla="*/ 226423 h 844732"/>
              <a:gd name="connsiteX65" fmla="*/ 3988525 w 5172891"/>
              <a:gd name="connsiteY65" fmla="*/ 269966 h 844732"/>
              <a:gd name="connsiteX66" fmla="*/ 3918857 w 5172891"/>
              <a:gd name="connsiteY66" fmla="*/ 287383 h 844732"/>
              <a:gd name="connsiteX67" fmla="*/ 3831771 w 5172891"/>
              <a:gd name="connsiteY67" fmla="*/ 304800 h 844732"/>
              <a:gd name="connsiteX68" fmla="*/ 3744685 w 5172891"/>
              <a:gd name="connsiteY68" fmla="*/ 348343 h 844732"/>
              <a:gd name="connsiteX69" fmla="*/ 3709851 w 5172891"/>
              <a:gd name="connsiteY69" fmla="*/ 365760 h 844732"/>
              <a:gd name="connsiteX70" fmla="*/ 3657600 w 5172891"/>
              <a:gd name="connsiteY70" fmla="*/ 383177 h 844732"/>
              <a:gd name="connsiteX71" fmla="*/ 3553097 w 5172891"/>
              <a:gd name="connsiteY71" fmla="*/ 418012 h 844732"/>
              <a:gd name="connsiteX72" fmla="*/ 3474720 w 5172891"/>
              <a:gd name="connsiteY72" fmla="*/ 426720 h 844732"/>
              <a:gd name="connsiteX73" fmla="*/ 3108960 w 5172891"/>
              <a:gd name="connsiteY73" fmla="*/ 452846 h 844732"/>
              <a:gd name="connsiteX74" fmla="*/ 2978331 w 5172891"/>
              <a:gd name="connsiteY74" fmla="*/ 461554 h 844732"/>
              <a:gd name="connsiteX75" fmla="*/ 2847702 w 5172891"/>
              <a:gd name="connsiteY75" fmla="*/ 487680 h 844732"/>
              <a:gd name="connsiteX76" fmla="*/ 2804160 w 5172891"/>
              <a:gd name="connsiteY76" fmla="*/ 505097 h 844732"/>
              <a:gd name="connsiteX77" fmla="*/ 2673531 w 5172891"/>
              <a:gd name="connsiteY77" fmla="*/ 513806 h 844732"/>
              <a:gd name="connsiteX78" fmla="*/ 2621280 w 5172891"/>
              <a:gd name="connsiteY78" fmla="*/ 522514 h 844732"/>
              <a:gd name="connsiteX79" fmla="*/ 2473234 w 5172891"/>
              <a:gd name="connsiteY79" fmla="*/ 539932 h 844732"/>
              <a:gd name="connsiteX80" fmla="*/ 2386148 w 5172891"/>
              <a:gd name="connsiteY80" fmla="*/ 557349 h 844732"/>
              <a:gd name="connsiteX81" fmla="*/ 2333897 w 5172891"/>
              <a:gd name="connsiteY81" fmla="*/ 574766 h 844732"/>
              <a:gd name="connsiteX82" fmla="*/ 2264228 w 5172891"/>
              <a:gd name="connsiteY82" fmla="*/ 592183 h 844732"/>
              <a:gd name="connsiteX83" fmla="*/ 2211977 w 5172891"/>
              <a:gd name="connsiteY83" fmla="*/ 618309 h 844732"/>
              <a:gd name="connsiteX84" fmla="*/ 2177142 w 5172891"/>
              <a:gd name="connsiteY84" fmla="*/ 635726 h 844732"/>
              <a:gd name="connsiteX85" fmla="*/ 2116182 w 5172891"/>
              <a:gd name="connsiteY85" fmla="*/ 653143 h 844732"/>
              <a:gd name="connsiteX86" fmla="*/ 2081348 w 5172891"/>
              <a:gd name="connsiteY86" fmla="*/ 670560 h 844732"/>
              <a:gd name="connsiteX87" fmla="*/ 1933302 w 5172891"/>
              <a:gd name="connsiteY87" fmla="*/ 679269 h 844732"/>
              <a:gd name="connsiteX88" fmla="*/ 1863634 w 5172891"/>
              <a:gd name="connsiteY88" fmla="*/ 696686 h 844732"/>
              <a:gd name="connsiteX89" fmla="*/ 1828800 w 5172891"/>
              <a:gd name="connsiteY89" fmla="*/ 705394 h 844732"/>
              <a:gd name="connsiteX90" fmla="*/ 1750422 w 5172891"/>
              <a:gd name="connsiteY90" fmla="*/ 714103 h 844732"/>
              <a:gd name="connsiteX91" fmla="*/ 1689462 w 5172891"/>
              <a:gd name="connsiteY91" fmla="*/ 722812 h 844732"/>
              <a:gd name="connsiteX92" fmla="*/ 1271451 w 5172891"/>
              <a:gd name="connsiteY92" fmla="*/ 731520 h 844732"/>
              <a:gd name="connsiteX93" fmla="*/ 1166948 w 5172891"/>
              <a:gd name="connsiteY93" fmla="*/ 757646 h 844732"/>
              <a:gd name="connsiteX94" fmla="*/ 1097280 w 5172891"/>
              <a:gd name="connsiteY94" fmla="*/ 783772 h 844732"/>
              <a:gd name="connsiteX95" fmla="*/ 1071154 w 5172891"/>
              <a:gd name="connsiteY95" fmla="*/ 792480 h 844732"/>
              <a:gd name="connsiteX96" fmla="*/ 635725 w 5172891"/>
              <a:gd name="connsiteY96" fmla="*/ 801189 h 844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5172891" h="844732">
                <a:moveTo>
                  <a:pt x="914400" y="844732"/>
                </a:moveTo>
                <a:cubicBezTo>
                  <a:pt x="894080" y="841829"/>
                  <a:pt x="873687" y="839398"/>
                  <a:pt x="853440" y="836023"/>
                </a:cubicBezTo>
                <a:cubicBezTo>
                  <a:pt x="838840" y="833589"/>
                  <a:pt x="824597" y="829043"/>
                  <a:pt x="809897" y="827314"/>
                </a:cubicBezTo>
                <a:cubicBezTo>
                  <a:pt x="677095" y="811690"/>
                  <a:pt x="498198" y="813382"/>
                  <a:pt x="383177" y="809897"/>
                </a:cubicBezTo>
                <a:lnTo>
                  <a:pt x="130628" y="801189"/>
                </a:lnTo>
                <a:cubicBezTo>
                  <a:pt x="124127" y="799564"/>
                  <a:pt x="78588" y="789124"/>
                  <a:pt x="69668" y="783772"/>
                </a:cubicBezTo>
                <a:cubicBezTo>
                  <a:pt x="62627" y="779548"/>
                  <a:pt x="58662" y="771483"/>
                  <a:pt x="52251" y="766354"/>
                </a:cubicBezTo>
                <a:cubicBezTo>
                  <a:pt x="28135" y="747061"/>
                  <a:pt x="27593" y="749426"/>
                  <a:pt x="0" y="740229"/>
                </a:cubicBezTo>
                <a:cubicBezTo>
                  <a:pt x="8708" y="734423"/>
                  <a:pt x="16505" y="726935"/>
                  <a:pt x="26125" y="722812"/>
                </a:cubicBezTo>
                <a:cubicBezTo>
                  <a:pt x="37126" y="718097"/>
                  <a:pt x="49223" y="716450"/>
                  <a:pt x="60960" y="714103"/>
                </a:cubicBezTo>
                <a:cubicBezTo>
                  <a:pt x="119212" y="702452"/>
                  <a:pt x="142158" y="702763"/>
                  <a:pt x="209005" y="696686"/>
                </a:cubicBezTo>
                <a:cubicBezTo>
                  <a:pt x="324541" y="638920"/>
                  <a:pt x="180267" y="709002"/>
                  <a:pt x="269965" y="670560"/>
                </a:cubicBezTo>
                <a:cubicBezTo>
                  <a:pt x="288676" y="662541"/>
                  <a:pt x="309691" y="647701"/>
                  <a:pt x="330925" y="644434"/>
                </a:cubicBezTo>
                <a:cubicBezTo>
                  <a:pt x="359759" y="639998"/>
                  <a:pt x="388982" y="638629"/>
                  <a:pt x="418011" y="635726"/>
                </a:cubicBezTo>
                <a:cubicBezTo>
                  <a:pt x="533565" y="597206"/>
                  <a:pt x="370739" y="648731"/>
                  <a:pt x="705394" y="618309"/>
                </a:cubicBezTo>
                <a:cubicBezTo>
                  <a:pt x="715817" y="617361"/>
                  <a:pt x="721956" y="605143"/>
                  <a:pt x="731520" y="600892"/>
                </a:cubicBezTo>
                <a:cubicBezTo>
                  <a:pt x="748297" y="593435"/>
                  <a:pt x="765419" y="583998"/>
                  <a:pt x="783771" y="583474"/>
                </a:cubicBezTo>
                <a:lnTo>
                  <a:pt x="1088571" y="574766"/>
                </a:lnTo>
                <a:cubicBezTo>
                  <a:pt x="1097280" y="571863"/>
                  <a:pt x="1106486" y="570162"/>
                  <a:pt x="1114697" y="566057"/>
                </a:cubicBezTo>
                <a:cubicBezTo>
                  <a:pt x="1136666" y="555072"/>
                  <a:pt x="1142041" y="547422"/>
                  <a:pt x="1158240" y="531223"/>
                </a:cubicBezTo>
                <a:cubicBezTo>
                  <a:pt x="1164046" y="519612"/>
                  <a:pt x="1166478" y="505569"/>
                  <a:pt x="1175657" y="496389"/>
                </a:cubicBezTo>
                <a:cubicBezTo>
                  <a:pt x="1182148" y="489898"/>
                  <a:pt x="1193758" y="492138"/>
                  <a:pt x="1201782" y="487680"/>
                </a:cubicBezTo>
                <a:cubicBezTo>
                  <a:pt x="1220081" y="477514"/>
                  <a:pt x="1234175" y="459466"/>
                  <a:pt x="1254034" y="452846"/>
                </a:cubicBezTo>
                <a:cubicBezTo>
                  <a:pt x="1262743" y="449943"/>
                  <a:pt x="1271722" y="447753"/>
                  <a:pt x="1280160" y="444137"/>
                </a:cubicBezTo>
                <a:cubicBezTo>
                  <a:pt x="1292092" y="439023"/>
                  <a:pt x="1302678" y="430825"/>
                  <a:pt x="1314994" y="426720"/>
                </a:cubicBezTo>
                <a:cubicBezTo>
                  <a:pt x="1329036" y="422039"/>
                  <a:pt x="1343974" y="420660"/>
                  <a:pt x="1358537" y="418012"/>
                </a:cubicBezTo>
                <a:cubicBezTo>
                  <a:pt x="1375909" y="414853"/>
                  <a:pt x="1393551" y="413134"/>
                  <a:pt x="1410788" y="409303"/>
                </a:cubicBezTo>
                <a:cubicBezTo>
                  <a:pt x="1419749" y="407312"/>
                  <a:pt x="1427738" y="400872"/>
                  <a:pt x="1436914" y="400594"/>
                </a:cubicBezTo>
                <a:cubicBezTo>
                  <a:pt x="1619733" y="395054"/>
                  <a:pt x="1802679" y="395094"/>
                  <a:pt x="1985554" y="391886"/>
                </a:cubicBezTo>
                <a:lnTo>
                  <a:pt x="2429691" y="383177"/>
                </a:lnTo>
                <a:cubicBezTo>
                  <a:pt x="2447108" y="380274"/>
                  <a:pt x="2464705" y="378299"/>
                  <a:pt x="2481942" y="374469"/>
                </a:cubicBezTo>
                <a:cubicBezTo>
                  <a:pt x="2490903" y="372478"/>
                  <a:pt x="2499241" y="368282"/>
                  <a:pt x="2508068" y="365760"/>
                </a:cubicBezTo>
                <a:cubicBezTo>
                  <a:pt x="2519576" y="362472"/>
                  <a:pt x="2531438" y="360491"/>
                  <a:pt x="2542902" y="357052"/>
                </a:cubicBezTo>
                <a:cubicBezTo>
                  <a:pt x="2560487" y="351776"/>
                  <a:pt x="2577044" y="342652"/>
                  <a:pt x="2595154" y="339634"/>
                </a:cubicBezTo>
                <a:cubicBezTo>
                  <a:pt x="2687594" y="324228"/>
                  <a:pt x="2629793" y="332184"/>
                  <a:pt x="2769325" y="322217"/>
                </a:cubicBezTo>
                <a:cubicBezTo>
                  <a:pt x="2825378" y="303534"/>
                  <a:pt x="2766648" y="321212"/>
                  <a:pt x="2865120" y="304800"/>
                </a:cubicBezTo>
                <a:cubicBezTo>
                  <a:pt x="2876926" y="302832"/>
                  <a:pt x="2888009" y="296839"/>
                  <a:pt x="2899954" y="296092"/>
                </a:cubicBezTo>
                <a:cubicBezTo>
                  <a:pt x="2981127" y="291019"/>
                  <a:pt x="3062514" y="290286"/>
                  <a:pt x="3143794" y="287383"/>
                </a:cubicBezTo>
                <a:cubicBezTo>
                  <a:pt x="3247108" y="252944"/>
                  <a:pt x="3194801" y="264298"/>
                  <a:pt x="3300548" y="252549"/>
                </a:cubicBezTo>
                <a:cubicBezTo>
                  <a:pt x="3379151" y="232897"/>
                  <a:pt x="3283366" y="255192"/>
                  <a:pt x="3413760" y="235132"/>
                </a:cubicBezTo>
                <a:cubicBezTo>
                  <a:pt x="3438198" y="231372"/>
                  <a:pt x="3480507" y="215785"/>
                  <a:pt x="3500845" y="209006"/>
                </a:cubicBezTo>
                <a:cubicBezTo>
                  <a:pt x="3555754" y="167824"/>
                  <a:pt x="3516145" y="188807"/>
                  <a:pt x="3596640" y="174172"/>
                </a:cubicBezTo>
                <a:cubicBezTo>
                  <a:pt x="3608416" y="172031"/>
                  <a:pt x="3619698" y="167604"/>
                  <a:pt x="3631474" y="165463"/>
                </a:cubicBezTo>
                <a:cubicBezTo>
                  <a:pt x="3666274" y="159135"/>
                  <a:pt x="3750236" y="149548"/>
                  <a:pt x="3779520" y="148046"/>
                </a:cubicBezTo>
                <a:cubicBezTo>
                  <a:pt x="3863642" y="143732"/>
                  <a:pt x="3947885" y="142240"/>
                  <a:pt x="4032068" y="139337"/>
                </a:cubicBezTo>
                <a:cubicBezTo>
                  <a:pt x="4049279" y="133601"/>
                  <a:pt x="4072042" y="128559"/>
                  <a:pt x="4084320" y="113212"/>
                </a:cubicBezTo>
                <a:cubicBezTo>
                  <a:pt x="4090054" y="106044"/>
                  <a:pt x="4087294" y="94254"/>
                  <a:pt x="4093028" y="87086"/>
                </a:cubicBezTo>
                <a:cubicBezTo>
                  <a:pt x="4099566" y="78913"/>
                  <a:pt x="4111113" y="76369"/>
                  <a:pt x="4119154" y="69669"/>
                </a:cubicBezTo>
                <a:cubicBezTo>
                  <a:pt x="4128615" y="61785"/>
                  <a:pt x="4134264" y="49051"/>
                  <a:pt x="4145280" y="43543"/>
                </a:cubicBezTo>
                <a:cubicBezTo>
                  <a:pt x="4158519" y="36923"/>
                  <a:pt x="4174462" y="38424"/>
                  <a:pt x="4188822" y="34834"/>
                </a:cubicBezTo>
                <a:cubicBezTo>
                  <a:pt x="4221504" y="26663"/>
                  <a:pt x="4214883" y="23666"/>
                  <a:pt x="4249782" y="8709"/>
                </a:cubicBezTo>
                <a:cubicBezTo>
                  <a:pt x="4258220" y="5093"/>
                  <a:pt x="4267199" y="2903"/>
                  <a:pt x="4275908" y="0"/>
                </a:cubicBezTo>
                <a:lnTo>
                  <a:pt x="4537165" y="8709"/>
                </a:lnTo>
                <a:cubicBezTo>
                  <a:pt x="4874439" y="26460"/>
                  <a:pt x="4211464" y="8589"/>
                  <a:pt x="4720045" y="26126"/>
                </a:cubicBezTo>
                <a:cubicBezTo>
                  <a:pt x="4850628" y="30629"/>
                  <a:pt x="4981302" y="31931"/>
                  <a:pt x="5111931" y="34834"/>
                </a:cubicBezTo>
                <a:cubicBezTo>
                  <a:pt x="5117737" y="40640"/>
                  <a:pt x="5124794" y="45420"/>
                  <a:pt x="5129348" y="52252"/>
                </a:cubicBezTo>
                <a:cubicBezTo>
                  <a:pt x="5136549" y="63054"/>
                  <a:pt x="5138454" y="77113"/>
                  <a:pt x="5146765" y="87086"/>
                </a:cubicBezTo>
                <a:cubicBezTo>
                  <a:pt x="5153466" y="95127"/>
                  <a:pt x="5164182" y="98697"/>
                  <a:pt x="5172891" y="104503"/>
                </a:cubicBezTo>
                <a:cubicBezTo>
                  <a:pt x="5149326" y="120213"/>
                  <a:pt x="5139552" y="128288"/>
                  <a:pt x="5111931" y="139337"/>
                </a:cubicBezTo>
                <a:cubicBezTo>
                  <a:pt x="5094885" y="146155"/>
                  <a:pt x="5077897" y="154477"/>
                  <a:pt x="5059680" y="156754"/>
                </a:cubicBezTo>
                <a:cubicBezTo>
                  <a:pt x="4958196" y="169440"/>
                  <a:pt x="5013319" y="163344"/>
                  <a:pt x="4894217" y="174172"/>
                </a:cubicBezTo>
                <a:cubicBezTo>
                  <a:pt x="4822199" y="188575"/>
                  <a:pt x="4833846" y="188143"/>
                  <a:pt x="4728754" y="191589"/>
                </a:cubicBezTo>
                <a:cubicBezTo>
                  <a:pt x="4592362" y="196061"/>
                  <a:pt x="4455885" y="197394"/>
                  <a:pt x="4319451" y="200297"/>
                </a:cubicBezTo>
                <a:cubicBezTo>
                  <a:pt x="4258491" y="203200"/>
                  <a:pt x="4197406" y="204139"/>
                  <a:pt x="4136571" y="209006"/>
                </a:cubicBezTo>
                <a:cubicBezTo>
                  <a:pt x="4128737" y="209633"/>
                  <a:pt x="4085552" y="221835"/>
                  <a:pt x="4075611" y="226423"/>
                </a:cubicBezTo>
                <a:cubicBezTo>
                  <a:pt x="4046143" y="240024"/>
                  <a:pt x="4020011" y="262094"/>
                  <a:pt x="3988525" y="269966"/>
                </a:cubicBezTo>
                <a:cubicBezTo>
                  <a:pt x="3965302" y="275772"/>
                  <a:pt x="3942469" y="283448"/>
                  <a:pt x="3918857" y="287383"/>
                </a:cubicBezTo>
                <a:cubicBezTo>
                  <a:pt x="3854799" y="298060"/>
                  <a:pt x="3883735" y="291810"/>
                  <a:pt x="3831771" y="304800"/>
                </a:cubicBezTo>
                <a:lnTo>
                  <a:pt x="3744685" y="348343"/>
                </a:lnTo>
                <a:cubicBezTo>
                  <a:pt x="3733074" y="354149"/>
                  <a:pt x="3722167" y="361655"/>
                  <a:pt x="3709851" y="365760"/>
                </a:cubicBezTo>
                <a:cubicBezTo>
                  <a:pt x="3692434" y="371566"/>
                  <a:pt x="3674790" y="376731"/>
                  <a:pt x="3657600" y="383177"/>
                </a:cubicBezTo>
                <a:cubicBezTo>
                  <a:pt x="3629796" y="393604"/>
                  <a:pt x="3586382" y="412891"/>
                  <a:pt x="3553097" y="418012"/>
                </a:cubicBezTo>
                <a:cubicBezTo>
                  <a:pt x="3527116" y="422009"/>
                  <a:pt x="3500846" y="423817"/>
                  <a:pt x="3474720" y="426720"/>
                </a:cubicBezTo>
                <a:cubicBezTo>
                  <a:pt x="3321023" y="477951"/>
                  <a:pt x="3453724" y="439326"/>
                  <a:pt x="3108960" y="452846"/>
                </a:cubicBezTo>
                <a:cubicBezTo>
                  <a:pt x="3065354" y="454556"/>
                  <a:pt x="3021874" y="458651"/>
                  <a:pt x="2978331" y="461554"/>
                </a:cubicBezTo>
                <a:cubicBezTo>
                  <a:pt x="2934788" y="470263"/>
                  <a:pt x="2888931" y="471188"/>
                  <a:pt x="2847702" y="487680"/>
                </a:cubicBezTo>
                <a:cubicBezTo>
                  <a:pt x="2833188" y="493486"/>
                  <a:pt x="2819619" y="502778"/>
                  <a:pt x="2804160" y="505097"/>
                </a:cubicBezTo>
                <a:cubicBezTo>
                  <a:pt x="2761003" y="511571"/>
                  <a:pt x="2717074" y="510903"/>
                  <a:pt x="2673531" y="513806"/>
                </a:cubicBezTo>
                <a:cubicBezTo>
                  <a:pt x="2656114" y="516709"/>
                  <a:pt x="2638816" y="520451"/>
                  <a:pt x="2621280" y="522514"/>
                </a:cubicBezTo>
                <a:cubicBezTo>
                  <a:pt x="2509920" y="535615"/>
                  <a:pt x="2556000" y="524413"/>
                  <a:pt x="2473234" y="539932"/>
                </a:cubicBezTo>
                <a:cubicBezTo>
                  <a:pt x="2444138" y="545388"/>
                  <a:pt x="2414232" y="547988"/>
                  <a:pt x="2386148" y="557349"/>
                </a:cubicBezTo>
                <a:cubicBezTo>
                  <a:pt x="2368731" y="563155"/>
                  <a:pt x="2351708" y="570313"/>
                  <a:pt x="2333897" y="574766"/>
                </a:cubicBezTo>
                <a:lnTo>
                  <a:pt x="2264228" y="592183"/>
                </a:lnTo>
                <a:cubicBezTo>
                  <a:pt x="2214023" y="625652"/>
                  <a:pt x="2262451" y="596677"/>
                  <a:pt x="2211977" y="618309"/>
                </a:cubicBezTo>
                <a:cubicBezTo>
                  <a:pt x="2200045" y="623423"/>
                  <a:pt x="2189298" y="631168"/>
                  <a:pt x="2177142" y="635726"/>
                </a:cubicBezTo>
                <a:cubicBezTo>
                  <a:pt x="2118214" y="657823"/>
                  <a:pt x="2165312" y="632087"/>
                  <a:pt x="2116182" y="653143"/>
                </a:cubicBezTo>
                <a:cubicBezTo>
                  <a:pt x="2104250" y="658257"/>
                  <a:pt x="2094199" y="668724"/>
                  <a:pt x="2081348" y="670560"/>
                </a:cubicBezTo>
                <a:cubicBezTo>
                  <a:pt x="2032411" y="677551"/>
                  <a:pt x="1982651" y="676366"/>
                  <a:pt x="1933302" y="679269"/>
                </a:cubicBezTo>
                <a:cubicBezTo>
                  <a:pt x="1886620" y="694829"/>
                  <a:pt x="1926683" y="682675"/>
                  <a:pt x="1863634" y="696686"/>
                </a:cubicBezTo>
                <a:cubicBezTo>
                  <a:pt x="1851950" y="699282"/>
                  <a:pt x="1840629" y="703574"/>
                  <a:pt x="1828800" y="705394"/>
                </a:cubicBezTo>
                <a:cubicBezTo>
                  <a:pt x="1802819" y="709391"/>
                  <a:pt x="1776506" y="710842"/>
                  <a:pt x="1750422" y="714103"/>
                </a:cubicBezTo>
                <a:cubicBezTo>
                  <a:pt x="1730054" y="716649"/>
                  <a:pt x="1709975" y="722066"/>
                  <a:pt x="1689462" y="722812"/>
                </a:cubicBezTo>
                <a:cubicBezTo>
                  <a:pt x="1550187" y="727877"/>
                  <a:pt x="1410788" y="728617"/>
                  <a:pt x="1271451" y="731520"/>
                </a:cubicBezTo>
                <a:cubicBezTo>
                  <a:pt x="1202449" y="754521"/>
                  <a:pt x="1237309" y="745919"/>
                  <a:pt x="1166948" y="757646"/>
                </a:cubicBezTo>
                <a:cubicBezTo>
                  <a:pt x="1123942" y="786316"/>
                  <a:pt x="1157540" y="768707"/>
                  <a:pt x="1097280" y="783772"/>
                </a:cubicBezTo>
                <a:cubicBezTo>
                  <a:pt x="1088374" y="785998"/>
                  <a:pt x="1080115" y="790489"/>
                  <a:pt x="1071154" y="792480"/>
                </a:cubicBezTo>
                <a:cubicBezTo>
                  <a:pt x="937467" y="822188"/>
                  <a:pt x="714292" y="801189"/>
                  <a:pt x="635725" y="801189"/>
                </a:cubicBezTo>
              </a:path>
            </a:pathLst>
          </a:custGeom>
          <a:solidFill>
            <a:srgbClr val="0D0D0D">
              <a:alpha val="85098"/>
            </a:srgbClr>
          </a:solidFill>
          <a:ln w="25400" cap="flat" cmpd="sng" algn="ctr">
            <a:noFill/>
            <a:prstDash val="solid"/>
            <a:round/>
            <a:headEnd type="none" w="med" len="med"/>
            <a:tailEnd type="none" w="med" len="med"/>
          </a:ln>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4"/>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603250" y="4381500"/>
            <a:ext cx="10180638" cy="2476500"/>
          </a:xfrm>
          <a:prstGeom prst="rect">
            <a:avLst/>
          </a:prstGeom>
          <a:effectLst>
            <a:outerShdw dist="35921" dir="2700000" algn="ctr" rotWithShape="0">
              <a:schemeClr val="bg2"/>
            </a:outerShdw>
            <a:softEdge rad="25400"/>
          </a:effectLst>
        </p:spPr>
      </p:pic>
      <p:sp>
        <p:nvSpPr>
          <p:cNvPr id="20" name="Freeform 19"/>
          <p:cNvSpPr/>
          <p:nvPr/>
        </p:nvSpPr>
        <p:spPr bwMode="auto">
          <a:xfrm>
            <a:off x="278675" y="5189598"/>
            <a:ext cx="757646" cy="145121"/>
          </a:xfrm>
          <a:custGeom>
            <a:avLst/>
            <a:gdLst>
              <a:gd name="connsiteX0" fmla="*/ 757646 w 757646"/>
              <a:gd name="connsiteY0" fmla="*/ 122632 h 145121"/>
              <a:gd name="connsiteX1" fmla="*/ 592183 w 757646"/>
              <a:gd name="connsiteY1" fmla="*/ 131341 h 145121"/>
              <a:gd name="connsiteX2" fmla="*/ 557348 w 757646"/>
              <a:gd name="connsiteY2" fmla="*/ 113924 h 145121"/>
              <a:gd name="connsiteX3" fmla="*/ 531223 w 757646"/>
              <a:gd name="connsiteY3" fmla="*/ 105215 h 145121"/>
              <a:gd name="connsiteX4" fmla="*/ 505097 w 757646"/>
              <a:gd name="connsiteY4" fmla="*/ 70381 h 145121"/>
              <a:gd name="connsiteX5" fmla="*/ 470263 w 757646"/>
              <a:gd name="connsiteY5" fmla="*/ 52964 h 145121"/>
              <a:gd name="connsiteX6" fmla="*/ 139337 w 757646"/>
              <a:gd name="connsiteY6" fmla="*/ 26838 h 145121"/>
              <a:gd name="connsiteX7" fmla="*/ 104503 w 757646"/>
              <a:gd name="connsiteY7" fmla="*/ 18129 h 145121"/>
              <a:gd name="connsiteX8" fmla="*/ 43543 w 757646"/>
              <a:gd name="connsiteY8" fmla="*/ 712 h 145121"/>
              <a:gd name="connsiteX9" fmla="*/ 0 w 757646"/>
              <a:gd name="connsiteY9" fmla="*/ 712 h 145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7646" h="145121">
                <a:moveTo>
                  <a:pt x="757646" y="122632"/>
                </a:moveTo>
                <a:cubicBezTo>
                  <a:pt x="685141" y="151634"/>
                  <a:pt x="706584" y="150407"/>
                  <a:pt x="592183" y="131341"/>
                </a:cubicBezTo>
                <a:cubicBezTo>
                  <a:pt x="579377" y="129207"/>
                  <a:pt x="569280" y="119038"/>
                  <a:pt x="557348" y="113924"/>
                </a:cubicBezTo>
                <a:cubicBezTo>
                  <a:pt x="548911" y="110308"/>
                  <a:pt x="539931" y="108118"/>
                  <a:pt x="531223" y="105215"/>
                </a:cubicBezTo>
                <a:cubicBezTo>
                  <a:pt x="522514" y="93604"/>
                  <a:pt x="516117" y="79827"/>
                  <a:pt x="505097" y="70381"/>
                </a:cubicBezTo>
                <a:cubicBezTo>
                  <a:pt x="495240" y="61933"/>
                  <a:pt x="482316" y="57785"/>
                  <a:pt x="470263" y="52964"/>
                </a:cubicBezTo>
                <a:cubicBezTo>
                  <a:pt x="355228" y="6949"/>
                  <a:pt x="307869" y="32104"/>
                  <a:pt x="139337" y="26838"/>
                </a:cubicBezTo>
                <a:cubicBezTo>
                  <a:pt x="127726" y="23935"/>
                  <a:pt x="116011" y="21417"/>
                  <a:pt x="104503" y="18129"/>
                </a:cubicBezTo>
                <a:cubicBezTo>
                  <a:pt x="83493" y="12126"/>
                  <a:pt x="65808" y="3186"/>
                  <a:pt x="43543" y="712"/>
                </a:cubicBezTo>
                <a:cubicBezTo>
                  <a:pt x="29117" y="-891"/>
                  <a:pt x="14514" y="712"/>
                  <a:pt x="0" y="712"/>
                </a:cubicBezTo>
              </a:path>
            </a:pathLst>
          </a:custGeom>
          <a:noFill/>
          <a:ln w="25400" cap="flat" cmpd="sng" algn="ctr">
            <a:solidFill>
              <a:srgbClr val="0D0D0D">
                <a:alpha val="80000"/>
              </a:srgbClr>
            </a:solidFill>
            <a:prstDash val="solid"/>
            <a:round/>
            <a:headEnd type="none" w="med" len="med"/>
            <a:tailEnd type="none" w="med" len="med"/>
          </a:ln>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bwMode="auto">
          <a:xfrm>
            <a:off x="2455811" y="5312234"/>
            <a:ext cx="1010194" cy="78377"/>
          </a:xfrm>
          <a:custGeom>
            <a:avLst/>
            <a:gdLst>
              <a:gd name="connsiteX0" fmla="*/ 0 w 1010194"/>
              <a:gd name="connsiteY0" fmla="*/ 0 h 78377"/>
              <a:gd name="connsiteX1" fmla="*/ 339634 w 1010194"/>
              <a:gd name="connsiteY1" fmla="*/ 8708 h 78377"/>
              <a:gd name="connsiteX2" fmla="*/ 287383 w 1010194"/>
              <a:gd name="connsiteY2" fmla="*/ 0 h 78377"/>
              <a:gd name="connsiteX3" fmla="*/ 226423 w 1010194"/>
              <a:gd name="connsiteY3" fmla="*/ 8708 h 78377"/>
              <a:gd name="connsiteX4" fmla="*/ 261257 w 1010194"/>
              <a:gd name="connsiteY4" fmla="*/ 17417 h 78377"/>
              <a:gd name="connsiteX5" fmla="*/ 339634 w 1010194"/>
              <a:gd name="connsiteY5" fmla="*/ 26125 h 78377"/>
              <a:gd name="connsiteX6" fmla="*/ 600891 w 1010194"/>
              <a:gd name="connsiteY6" fmla="*/ 34834 h 78377"/>
              <a:gd name="connsiteX7" fmla="*/ 809897 w 1010194"/>
              <a:gd name="connsiteY7" fmla="*/ 52251 h 78377"/>
              <a:gd name="connsiteX8" fmla="*/ 1010194 w 1010194"/>
              <a:gd name="connsiteY8" fmla="*/ 78377 h 78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94" h="78377">
                <a:moveTo>
                  <a:pt x="0" y="0"/>
                </a:moveTo>
                <a:cubicBezTo>
                  <a:pt x="17760" y="1316"/>
                  <a:pt x="268995" y="32254"/>
                  <a:pt x="339634" y="8708"/>
                </a:cubicBezTo>
                <a:cubicBezTo>
                  <a:pt x="356385" y="3124"/>
                  <a:pt x="304800" y="2903"/>
                  <a:pt x="287383" y="0"/>
                </a:cubicBezTo>
                <a:cubicBezTo>
                  <a:pt x="267063" y="2903"/>
                  <a:pt x="243502" y="-2678"/>
                  <a:pt x="226423" y="8708"/>
                </a:cubicBezTo>
                <a:cubicBezTo>
                  <a:pt x="216464" y="15347"/>
                  <a:pt x="249427" y="15597"/>
                  <a:pt x="261257" y="17417"/>
                </a:cubicBezTo>
                <a:cubicBezTo>
                  <a:pt x="287238" y="21414"/>
                  <a:pt x="313382" y="24779"/>
                  <a:pt x="339634" y="26125"/>
                </a:cubicBezTo>
                <a:cubicBezTo>
                  <a:pt x="426654" y="30588"/>
                  <a:pt x="513805" y="31931"/>
                  <a:pt x="600891" y="34834"/>
                </a:cubicBezTo>
                <a:cubicBezTo>
                  <a:pt x="687541" y="63715"/>
                  <a:pt x="600388" y="37286"/>
                  <a:pt x="809897" y="52251"/>
                </a:cubicBezTo>
                <a:cubicBezTo>
                  <a:pt x="988721" y="65024"/>
                  <a:pt x="939122" y="42839"/>
                  <a:pt x="1010194" y="78377"/>
                </a:cubicBezTo>
              </a:path>
            </a:pathLst>
          </a:custGeom>
          <a:noFill/>
          <a:ln w="25400" cap="flat" cmpd="sng" algn="ctr">
            <a:solidFill>
              <a:srgbClr val="0D0D0D">
                <a:alpha val="80000"/>
              </a:srgbClr>
            </a:solidFill>
            <a:prstDash val="solid"/>
            <a:round/>
            <a:headEnd type="none" w="med" len="med"/>
            <a:tailEnd type="none" w="med" len="med"/>
          </a:ln>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bwMode="auto">
          <a:xfrm>
            <a:off x="513806" y="5355771"/>
            <a:ext cx="818605" cy="383178"/>
          </a:xfrm>
          <a:custGeom>
            <a:avLst/>
            <a:gdLst>
              <a:gd name="connsiteX0" fmla="*/ 818605 w 818605"/>
              <a:gd name="connsiteY0" fmla="*/ 0 h 383178"/>
              <a:gd name="connsiteX1" fmla="*/ 644434 w 818605"/>
              <a:gd name="connsiteY1" fmla="*/ 17418 h 383178"/>
              <a:gd name="connsiteX2" fmla="*/ 600891 w 818605"/>
              <a:gd name="connsiteY2" fmla="*/ 34835 h 383178"/>
              <a:gd name="connsiteX3" fmla="*/ 566057 w 818605"/>
              <a:gd name="connsiteY3" fmla="*/ 43543 h 383178"/>
              <a:gd name="connsiteX4" fmla="*/ 557348 w 818605"/>
              <a:gd name="connsiteY4" fmla="*/ 69669 h 383178"/>
              <a:gd name="connsiteX5" fmla="*/ 566057 w 818605"/>
              <a:gd name="connsiteY5" fmla="*/ 104503 h 383178"/>
              <a:gd name="connsiteX6" fmla="*/ 627017 w 818605"/>
              <a:gd name="connsiteY6" fmla="*/ 139338 h 383178"/>
              <a:gd name="connsiteX7" fmla="*/ 644434 w 818605"/>
              <a:gd name="connsiteY7" fmla="*/ 165463 h 383178"/>
              <a:gd name="connsiteX8" fmla="*/ 714103 w 818605"/>
              <a:gd name="connsiteY8" fmla="*/ 191589 h 383178"/>
              <a:gd name="connsiteX9" fmla="*/ 705394 w 818605"/>
              <a:gd name="connsiteY9" fmla="*/ 217715 h 383178"/>
              <a:gd name="connsiteX10" fmla="*/ 653143 w 818605"/>
              <a:gd name="connsiteY10" fmla="*/ 252549 h 383178"/>
              <a:gd name="connsiteX11" fmla="*/ 618308 w 818605"/>
              <a:gd name="connsiteY11" fmla="*/ 278675 h 383178"/>
              <a:gd name="connsiteX12" fmla="*/ 583474 w 818605"/>
              <a:gd name="connsiteY12" fmla="*/ 287383 h 383178"/>
              <a:gd name="connsiteX13" fmla="*/ 357051 w 818605"/>
              <a:gd name="connsiteY13" fmla="*/ 296092 h 383178"/>
              <a:gd name="connsiteX14" fmla="*/ 322217 w 818605"/>
              <a:gd name="connsiteY14" fmla="*/ 304800 h 383178"/>
              <a:gd name="connsiteX15" fmla="*/ 243840 w 818605"/>
              <a:gd name="connsiteY15" fmla="*/ 313509 h 383178"/>
              <a:gd name="connsiteX16" fmla="*/ 191588 w 818605"/>
              <a:gd name="connsiteY16" fmla="*/ 330926 h 383178"/>
              <a:gd name="connsiteX17" fmla="*/ 156754 w 818605"/>
              <a:gd name="connsiteY17" fmla="*/ 339635 h 383178"/>
              <a:gd name="connsiteX18" fmla="*/ 104503 w 818605"/>
              <a:gd name="connsiteY18" fmla="*/ 357052 h 383178"/>
              <a:gd name="connsiteX19" fmla="*/ 78377 w 818605"/>
              <a:gd name="connsiteY19" fmla="*/ 365760 h 383178"/>
              <a:gd name="connsiteX20" fmla="*/ 26125 w 818605"/>
              <a:gd name="connsiteY20" fmla="*/ 374469 h 383178"/>
              <a:gd name="connsiteX21" fmla="*/ 0 w 818605"/>
              <a:gd name="connsiteY21" fmla="*/ 383178 h 38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18605" h="383178">
                <a:moveTo>
                  <a:pt x="818605" y="0"/>
                </a:moveTo>
                <a:cubicBezTo>
                  <a:pt x="760548" y="5806"/>
                  <a:pt x="702048" y="8200"/>
                  <a:pt x="644434" y="17418"/>
                </a:cubicBezTo>
                <a:cubicBezTo>
                  <a:pt x="628998" y="19888"/>
                  <a:pt x="615721" y="29892"/>
                  <a:pt x="600891" y="34835"/>
                </a:cubicBezTo>
                <a:cubicBezTo>
                  <a:pt x="589537" y="38620"/>
                  <a:pt x="577668" y="40640"/>
                  <a:pt x="566057" y="43543"/>
                </a:cubicBezTo>
                <a:cubicBezTo>
                  <a:pt x="563154" y="52252"/>
                  <a:pt x="557348" y="60489"/>
                  <a:pt x="557348" y="69669"/>
                </a:cubicBezTo>
                <a:cubicBezTo>
                  <a:pt x="557348" y="81638"/>
                  <a:pt x="559100" y="94764"/>
                  <a:pt x="566057" y="104503"/>
                </a:cubicBezTo>
                <a:cubicBezTo>
                  <a:pt x="582533" y="127569"/>
                  <a:pt x="603377" y="131458"/>
                  <a:pt x="627017" y="139338"/>
                </a:cubicBezTo>
                <a:cubicBezTo>
                  <a:pt x="632823" y="148046"/>
                  <a:pt x="635917" y="159380"/>
                  <a:pt x="644434" y="165463"/>
                </a:cubicBezTo>
                <a:cubicBezTo>
                  <a:pt x="653544" y="171970"/>
                  <a:pt x="698372" y="186345"/>
                  <a:pt x="714103" y="191589"/>
                </a:cubicBezTo>
                <a:cubicBezTo>
                  <a:pt x="711200" y="200298"/>
                  <a:pt x="710486" y="210077"/>
                  <a:pt x="705394" y="217715"/>
                </a:cubicBezTo>
                <a:cubicBezTo>
                  <a:pt x="686756" y="245671"/>
                  <a:pt x="680532" y="243419"/>
                  <a:pt x="653143" y="252549"/>
                </a:cubicBezTo>
                <a:cubicBezTo>
                  <a:pt x="641531" y="261258"/>
                  <a:pt x="631290" y="272184"/>
                  <a:pt x="618308" y="278675"/>
                </a:cubicBezTo>
                <a:cubicBezTo>
                  <a:pt x="607603" y="284027"/>
                  <a:pt x="595416" y="286587"/>
                  <a:pt x="583474" y="287383"/>
                </a:cubicBezTo>
                <a:cubicBezTo>
                  <a:pt x="508111" y="292407"/>
                  <a:pt x="432525" y="293189"/>
                  <a:pt x="357051" y="296092"/>
                </a:cubicBezTo>
                <a:cubicBezTo>
                  <a:pt x="345440" y="298995"/>
                  <a:pt x="334046" y="302980"/>
                  <a:pt x="322217" y="304800"/>
                </a:cubicBezTo>
                <a:cubicBezTo>
                  <a:pt x="296236" y="308797"/>
                  <a:pt x="269616" y="308354"/>
                  <a:pt x="243840" y="313509"/>
                </a:cubicBezTo>
                <a:cubicBezTo>
                  <a:pt x="225837" y="317110"/>
                  <a:pt x="209173" y="325650"/>
                  <a:pt x="191588" y="330926"/>
                </a:cubicBezTo>
                <a:cubicBezTo>
                  <a:pt x="180124" y="334365"/>
                  <a:pt x="168218" y="336196"/>
                  <a:pt x="156754" y="339635"/>
                </a:cubicBezTo>
                <a:cubicBezTo>
                  <a:pt x="139169" y="344911"/>
                  <a:pt x="121920" y="351246"/>
                  <a:pt x="104503" y="357052"/>
                </a:cubicBezTo>
                <a:cubicBezTo>
                  <a:pt x="95794" y="359955"/>
                  <a:pt x="87432" y="364251"/>
                  <a:pt x="78377" y="365760"/>
                </a:cubicBezTo>
                <a:lnTo>
                  <a:pt x="26125" y="374469"/>
                </a:lnTo>
                <a:lnTo>
                  <a:pt x="0" y="383178"/>
                </a:lnTo>
              </a:path>
            </a:pathLst>
          </a:custGeom>
          <a:noFill/>
          <a:ln w="25400" cap="flat" cmpd="sng" algn="ctr">
            <a:solidFill>
              <a:srgbClr val="0D0D0D">
                <a:alpha val="80000"/>
              </a:srgbClr>
            </a:solidFill>
            <a:prstDash val="solid"/>
            <a:round/>
            <a:headEnd type="none" w="med" len="med"/>
            <a:tailEnd type="none" w="med" len="med"/>
          </a:ln>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bwMode="auto">
          <a:xfrm>
            <a:off x="1828800" y="5390606"/>
            <a:ext cx="870857" cy="312986"/>
          </a:xfrm>
          <a:custGeom>
            <a:avLst/>
            <a:gdLst>
              <a:gd name="connsiteX0" fmla="*/ 69669 w 870857"/>
              <a:gd name="connsiteY0" fmla="*/ 0 h 312986"/>
              <a:gd name="connsiteX1" fmla="*/ 78377 w 870857"/>
              <a:gd name="connsiteY1" fmla="*/ 43543 h 312986"/>
              <a:gd name="connsiteX2" fmla="*/ 69669 w 870857"/>
              <a:gd name="connsiteY2" fmla="*/ 87085 h 312986"/>
              <a:gd name="connsiteX3" fmla="*/ 0 w 870857"/>
              <a:gd name="connsiteY3" fmla="*/ 113211 h 312986"/>
              <a:gd name="connsiteX4" fmla="*/ 165463 w 870857"/>
              <a:gd name="connsiteY4" fmla="*/ 121920 h 312986"/>
              <a:gd name="connsiteX5" fmla="*/ 191589 w 870857"/>
              <a:gd name="connsiteY5" fmla="*/ 139337 h 312986"/>
              <a:gd name="connsiteX6" fmla="*/ 287383 w 870857"/>
              <a:gd name="connsiteY6" fmla="*/ 156754 h 312986"/>
              <a:gd name="connsiteX7" fmla="*/ 278674 w 870857"/>
              <a:gd name="connsiteY7" fmla="*/ 191588 h 312986"/>
              <a:gd name="connsiteX8" fmla="*/ 252549 w 870857"/>
              <a:gd name="connsiteY8" fmla="*/ 200297 h 312986"/>
              <a:gd name="connsiteX9" fmla="*/ 165463 w 870857"/>
              <a:gd name="connsiteY9" fmla="*/ 217714 h 312986"/>
              <a:gd name="connsiteX10" fmla="*/ 139337 w 870857"/>
              <a:gd name="connsiteY10" fmla="*/ 226423 h 312986"/>
              <a:gd name="connsiteX11" fmla="*/ 583474 w 870857"/>
              <a:gd name="connsiteY11" fmla="*/ 269965 h 312986"/>
              <a:gd name="connsiteX12" fmla="*/ 801189 w 870857"/>
              <a:gd name="connsiteY12" fmla="*/ 287383 h 312986"/>
              <a:gd name="connsiteX13" fmla="*/ 844731 w 870857"/>
              <a:gd name="connsiteY13" fmla="*/ 296091 h 312986"/>
              <a:gd name="connsiteX14" fmla="*/ 870857 w 870857"/>
              <a:gd name="connsiteY14" fmla="*/ 304800 h 312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0857" h="312986">
                <a:moveTo>
                  <a:pt x="69669" y="0"/>
                </a:moveTo>
                <a:cubicBezTo>
                  <a:pt x="72572" y="14514"/>
                  <a:pt x="78377" y="28741"/>
                  <a:pt x="78377" y="43543"/>
                </a:cubicBezTo>
                <a:cubicBezTo>
                  <a:pt x="78377" y="58344"/>
                  <a:pt x="77013" y="74234"/>
                  <a:pt x="69669" y="87085"/>
                </a:cubicBezTo>
                <a:cubicBezTo>
                  <a:pt x="58094" y="107341"/>
                  <a:pt x="15812" y="110049"/>
                  <a:pt x="0" y="113211"/>
                </a:cubicBezTo>
                <a:cubicBezTo>
                  <a:pt x="55154" y="116114"/>
                  <a:pt x="110739" y="114458"/>
                  <a:pt x="165463" y="121920"/>
                </a:cubicBezTo>
                <a:cubicBezTo>
                  <a:pt x="175833" y="123334"/>
                  <a:pt x="181789" y="135662"/>
                  <a:pt x="191589" y="139337"/>
                </a:cubicBezTo>
                <a:cubicBezTo>
                  <a:pt x="201322" y="142987"/>
                  <a:pt x="281520" y="155777"/>
                  <a:pt x="287383" y="156754"/>
                </a:cubicBezTo>
                <a:cubicBezTo>
                  <a:pt x="284480" y="168365"/>
                  <a:pt x="286151" y="182242"/>
                  <a:pt x="278674" y="191588"/>
                </a:cubicBezTo>
                <a:cubicBezTo>
                  <a:pt x="272940" y="198756"/>
                  <a:pt x="261375" y="197775"/>
                  <a:pt x="252549" y="200297"/>
                </a:cubicBezTo>
                <a:cubicBezTo>
                  <a:pt x="191833" y="217644"/>
                  <a:pt x="242429" y="200610"/>
                  <a:pt x="165463" y="217714"/>
                </a:cubicBezTo>
                <a:cubicBezTo>
                  <a:pt x="156502" y="219705"/>
                  <a:pt x="148046" y="223520"/>
                  <a:pt x="139337" y="226423"/>
                </a:cubicBezTo>
                <a:cubicBezTo>
                  <a:pt x="183444" y="402839"/>
                  <a:pt x="133820" y="251979"/>
                  <a:pt x="583474" y="269965"/>
                </a:cubicBezTo>
                <a:cubicBezTo>
                  <a:pt x="656219" y="272875"/>
                  <a:pt x="801189" y="287383"/>
                  <a:pt x="801189" y="287383"/>
                </a:cubicBezTo>
                <a:cubicBezTo>
                  <a:pt x="815703" y="290286"/>
                  <a:pt x="830372" y="292501"/>
                  <a:pt x="844731" y="296091"/>
                </a:cubicBezTo>
                <a:cubicBezTo>
                  <a:pt x="853637" y="298317"/>
                  <a:pt x="870857" y="304800"/>
                  <a:pt x="870857" y="304800"/>
                </a:cubicBezTo>
              </a:path>
            </a:pathLst>
          </a:custGeom>
          <a:noFill/>
          <a:ln w="25400" cap="flat" cmpd="sng" algn="ctr">
            <a:solidFill>
              <a:srgbClr val="0D0D0D">
                <a:alpha val="80000"/>
              </a:srgbClr>
            </a:solidFill>
            <a:prstDash val="solid"/>
            <a:round/>
            <a:headEnd type="none" w="med" len="med"/>
            <a:tailEnd type="none" w="med" len="med"/>
          </a:ln>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bwMode="auto">
          <a:xfrm rot="1487424">
            <a:off x="3091943" y="4915248"/>
            <a:ext cx="1749968" cy="672710"/>
          </a:xfrm>
          <a:custGeom>
            <a:avLst/>
            <a:gdLst>
              <a:gd name="connsiteX0" fmla="*/ 0 w 3901440"/>
              <a:gd name="connsiteY0" fmla="*/ 672710 h 672710"/>
              <a:gd name="connsiteX1" fmla="*/ 43543 w 3901440"/>
              <a:gd name="connsiteY1" fmla="*/ 664002 h 672710"/>
              <a:gd name="connsiteX2" fmla="*/ 113211 w 3901440"/>
              <a:gd name="connsiteY2" fmla="*/ 655293 h 672710"/>
              <a:gd name="connsiteX3" fmla="*/ 139337 w 3901440"/>
              <a:gd name="connsiteY3" fmla="*/ 637876 h 672710"/>
              <a:gd name="connsiteX4" fmla="*/ 200297 w 3901440"/>
              <a:gd name="connsiteY4" fmla="*/ 620459 h 672710"/>
              <a:gd name="connsiteX5" fmla="*/ 287383 w 3901440"/>
              <a:gd name="connsiteY5" fmla="*/ 603042 h 672710"/>
              <a:gd name="connsiteX6" fmla="*/ 426720 w 3901440"/>
              <a:gd name="connsiteY6" fmla="*/ 594333 h 672710"/>
              <a:gd name="connsiteX7" fmla="*/ 470263 w 3901440"/>
              <a:gd name="connsiteY7" fmla="*/ 585625 h 672710"/>
              <a:gd name="connsiteX8" fmla="*/ 592183 w 3901440"/>
              <a:gd name="connsiteY8" fmla="*/ 559499 h 672710"/>
              <a:gd name="connsiteX9" fmla="*/ 644434 w 3901440"/>
              <a:gd name="connsiteY9" fmla="*/ 542082 h 672710"/>
              <a:gd name="connsiteX10" fmla="*/ 670560 w 3901440"/>
              <a:gd name="connsiteY10" fmla="*/ 524665 h 672710"/>
              <a:gd name="connsiteX11" fmla="*/ 748937 w 3901440"/>
              <a:gd name="connsiteY11" fmla="*/ 507247 h 672710"/>
              <a:gd name="connsiteX12" fmla="*/ 844731 w 3901440"/>
              <a:gd name="connsiteY12" fmla="*/ 463705 h 672710"/>
              <a:gd name="connsiteX13" fmla="*/ 879566 w 3901440"/>
              <a:gd name="connsiteY13" fmla="*/ 454996 h 672710"/>
              <a:gd name="connsiteX14" fmla="*/ 905691 w 3901440"/>
              <a:gd name="connsiteY14" fmla="*/ 437579 h 672710"/>
              <a:gd name="connsiteX15" fmla="*/ 1045028 w 3901440"/>
              <a:gd name="connsiteY15" fmla="*/ 463705 h 672710"/>
              <a:gd name="connsiteX16" fmla="*/ 1166948 w 3901440"/>
              <a:gd name="connsiteY16" fmla="*/ 454996 h 672710"/>
              <a:gd name="connsiteX17" fmla="*/ 1227908 w 3901440"/>
              <a:gd name="connsiteY17" fmla="*/ 428870 h 672710"/>
              <a:gd name="connsiteX18" fmla="*/ 1262743 w 3901440"/>
              <a:gd name="connsiteY18" fmla="*/ 420162 h 672710"/>
              <a:gd name="connsiteX19" fmla="*/ 1314994 w 3901440"/>
              <a:gd name="connsiteY19" fmla="*/ 402745 h 672710"/>
              <a:gd name="connsiteX20" fmla="*/ 1341120 w 3901440"/>
              <a:gd name="connsiteY20" fmla="*/ 394036 h 672710"/>
              <a:gd name="connsiteX21" fmla="*/ 1375954 w 3901440"/>
              <a:gd name="connsiteY21" fmla="*/ 376619 h 672710"/>
              <a:gd name="connsiteX22" fmla="*/ 1463040 w 3901440"/>
              <a:gd name="connsiteY22" fmla="*/ 350493 h 672710"/>
              <a:gd name="connsiteX23" fmla="*/ 1489166 w 3901440"/>
              <a:gd name="connsiteY23" fmla="*/ 333076 h 672710"/>
              <a:gd name="connsiteX24" fmla="*/ 1672046 w 3901440"/>
              <a:gd name="connsiteY24" fmla="*/ 341785 h 672710"/>
              <a:gd name="connsiteX25" fmla="*/ 1724297 w 3901440"/>
              <a:gd name="connsiteY25" fmla="*/ 359202 h 672710"/>
              <a:gd name="connsiteX26" fmla="*/ 1837508 w 3901440"/>
              <a:gd name="connsiteY26" fmla="*/ 341785 h 672710"/>
              <a:gd name="connsiteX27" fmla="*/ 1854926 w 3901440"/>
              <a:gd name="connsiteY27" fmla="*/ 324367 h 672710"/>
              <a:gd name="connsiteX28" fmla="*/ 1933303 w 3901440"/>
              <a:gd name="connsiteY28" fmla="*/ 298242 h 672710"/>
              <a:gd name="connsiteX29" fmla="*/ 1959428 w 3901440"/>
              <a:gd name="connsiteY29" fmla="*/ 289533 h 672710"/>
              <a:gd name="connsiteX30" fmla="*/ 2290354 w 3901440"/>
              <a:gd name="connsiteY30" fmla="*/ 280825 h 672710"/>
              <a:gd name="connsiteX31" fmla="*/ 2351314 w 3901440"/>
              <a:gd name="connsiteY31" fmla="*/ 245990 h 672710"/>
              <a:gd name="connsiteX32" fmla="*/ 2377440 w 3901440"/>
              <a:gd name="connsiteY32" fmla="*/ 228573 h 672710"/>
              <a:gd name="connsiteX33" fmla="*/ 2429691 w 3901440"/>
              <a:gd name="connsiteY33" fmla="*/ 211156 h 672710"/>
              <a:gd name="connsiteX34" fmla="*/ 2481943 w 3901440"/>
              <a:gd name="connsiteY34" fmla="*/ 193739 h 672710"/>
              <a:gd name="connsiteX35" fmla="*/ 2595154 w 3901440"/>
              <a:gd name="connsiteY35" fmla="*/ 176322 h 672710"/>
              <a:gd name="connsiteX36" fmla="*/ 2778034 w 3901440"/>
              <a:gd name="connsiteY36" fmla="*/ 167613 h 672710"/>
              <a:gd name="connsiteX37" fmla="*/ 2821577 w 3901440"/>
              <a:gd name="connsiteY37" fmla="*/ 158905 h 672710"/>
              <a:gd name="connsiteX38" fmla="*/ 2873828 w 3901440"/>
              <a:gd name="connsiteY38" fmla="*/ 124070 h 672710"/>
              <a:gd name="connsiteX39" fmla="*/ 2978331 w 3901440"/>
              <a:gd name="connsiteY39" fmla="*/ 89236 h 672710"/>
              <a:gd name="connsiteX40" fmla="*/ 3030583 w 3901440"/>
              <a:gd name="connsiteY40" fmla="*/ 54402 h 672710"/>
              <a:gd name="connsiteX41" fmla="*/ 3056708 w 3901440"/>
              <a:gd name="connsiteY41" fmla="*/ 36985 h 672710"/>
              <a:gd name="connsiteX42" fmla="*/ 3178628 w 3901440"/>
              <a:gd name="connsiteY42" fmla="*/ 10859 h 672710"/>
              <a:gd name="connsiteX43" fmla="*/ 3213463 w 3901440"/>
              <a:gd name="connsiteY43" fmla="*/ 2150 h 672710"/>
              <a:gd name="connsiteX44" fmla="*/ 3439886 w 3901440"/>
              <a:gd name="connsiteY44" fmla="*/ 19567 h 672710"/>
              <a:gd name="connsiteX45" fmla="*/ 3692434 w 3901440"/>
              <a:gd name="connsiteY45" fmla="*/ 19567 h 672710"/>
              <a:gd name="connsiteX46" fmla="*/ 3753394 w 3901440"/>
              <a:gd name="connsiteY46" fmla="*/ 54402 h 672710"/>
              <a:gd name="connsiteX47" fmla="*/ 3779520 w 3901440"/>
              <a:gd name="connsiteY47" fmla="*/ 63110 h 672710"/>
              <a:gd name="connsiteX48" fmla="*/ 3901440 w 3901440"/>
              <a:gd name="connsiteY48" fmla="*/ 54402 h 672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01440" h="672710">
                <a:moveTo>
                  <a:pt x="0" y="672710"/>
                </a:moveTo>
                <a:cubicBezTo>
                  <a:pt x="14514" y="669807"/>
                  <a:pt x="28913" y="666253"/>
                  <a:pt x="43543" y="664002"/>
                </a:cubicBezTo>
                <a:cubicBezTo>
                  <a:pt x="66674" y="660443"/>
                  <a:pt x="90632" y="661451"/>
                  <a:pt x="113211" y="655293"/>
                </a:cubicBezTo>
                <a:cubicBezTo>
                  <a:pt x="123309" y="652539"/>
                  <a:pt x="129976" y="642557"/>
                  <a:pt x="139337" y="637876"/>
                </a:cubicBezTo>
                <a:cubicBezTo>
                  <a:pt x="150764" y="632163"/>
                  <a:pt x="190526" y="622553"/>
                  <a:pt x="200297" y="620459"/>
                </a:cubicBezTo>
                <a:cubicBezTo>
                  <a:pt x="229243" y="614256"/>
                  <a:pt x="257837" y="604889"/>
                  <a:pt x="287383" y="603042"/>
                </a:cubicBezTo>
                <a:lnTo>
                  <a:pt x="426720" y="594333"/>
                </a:lnTo>
                <a:lnTo>
                  <a:pt x="470263" y="585625"/>
                </a:lnTo>
                <a:cubicBezTo>
                  <a:pt x="518491" y="576856"/>
                  <a:pt x="542848" y="575944"/>
                  <a:pt x="592183" y="559499"/>
                </a:cubicBezTo>
                <a:lnTo>
                  <a:pt x="644434" y="542082"/>
                </a:lnTo>
                <a:cubicBezTo>
                  <a:pt x="653143" y="536276"/>
                  <a:pt x="661199" y="529346"/>
                  <a:pt x="670560" y="524665"/>
                </a:cubicBezTo>
                <a:cubicBezTo>
                  <a:pt x="692000" y="513945"/>
                  <a:pt x="728866" y="510592"/>
                  <a:pt x="748937" y="507247"/>
                </a:cubicBezTo>
                <a:cubicBezTo>
                  <a:pt x="794919" y="484256"/>
                  <a:pt x="805251" y="474985"/>
                  <a:pt x="844731" y="463705"/>
                </a:cubicBezTo>
                <a:cubicBezTo>
                  <a:pt x="856240" y="460417"/>
                  <a:pt x="867954" y="457899"/>
                  <a:pt x="879566" y="454996"/>
                </a:cubicBezTo>
                <a:cubicBezTo>
                  <a:pt x="888274" y="449190"/>
                  <a:pt x="895245" y="438232"/>
                  <a:pt x="905691" y="437579"/>
                </a:cubicBezTo>
                <a:cubicBezTo>
                  <a:pt x="1005698" y="431328"/>
                  <a:pt x="993949" y="429650"/>
                  <a:pt x="1045028" y="463705"/>
                </a:cubicBezTo>
                <a:cubicBezTo>
                  <a:pt x="1085668" y="460802"/>
                  <a:pt x="1126454" y="459496"/>
                  <a:pt x="1166948" y="454996"/>
                </a:cubicBezTo>
                <a:cubicBezTo>
                  <a:pt x="1223206" y="448745"/>
                  <a:pt x="1181969" y="448557"/>
                  <a:pt x="1227908" y="428870"/>
                </a:cubicBezTo>
                <a:cubicBezTo>
                  <a:pt x="1238909" y="424155"/>
                  <a:pt x="1251279" y="423601"/>
                  <a:pt x="1262743" y="420162"/>
                </a:cubicBezTo>
                <a:cubicBezTo>
                  <a:pt x="1280328" y="414887"/>
                  <a:pt x="1297577" y="408551"/>
                  <a:pt x="1314994" y="402745"/>
                </a:cubicBezTo>
                <a:cubicBezTo>
                  <a:pt x="1323703" y="399842"/>
                  <a:pt x="1332909" y="398141"/>
                  <a:pt x="1341120" y="394036"/>
                </a:cubicBezTo>
                <a:cubicBezTo>
                  <a:pt x="1352731" y="388230"/>
                  <a:pt x="1363799" y="381177"/>
                  <a:pt x="1375954" y="376619"/>
                </a:cubicBezTo>
                <a:cubicBezTo>
                  <a:pt x="1403770" y="366188"/>
                  <a:pt x="1437520" y="367506"/>
                  <a:pt x="1463040" y="350493"/>
                </a:cubicBezTo>
                <a:lnTo>
                  <a:pt x="1489166" y="333076"/>
                </a:lnTo>
                <a:cubicBezTo>
                  <a:pt x="1550126" y="335979"/>
                  <a:pt x="1611390" y="335045"/>
                  <a:pt x="1672046" y="341785"/>
                </a:cubicBezTo>
                <a:cubicBezTo>
                  <a:pt x="1690293" y="343812"/>
                  <a:pt x="1724297" y="359202"/>
                  <a:pt x="1724297" y="359202"/>
                </a:cubicBezTo>
                <a:cubicBezTo>
                  <a:pt x="1729488" y="358553"/>
                  <a:pt x="1821084" y="348824"/>
                  <a:pt x="1837508" y="341785"/>
                </a:cubicBezTo>
                <a:cubicBezTo>
                  <a:pt x="1845055" y="338551"/>
                  <a:pt x="1847582" y="328039"/>
                  <a:pt x="1854926" y="324367"/>
                </a:cubicBezTo>
                <a:cubicBezTo>
                  <a:pt x="1854939" y="324360"/>
                  <a:pt x="1920233" y="302599"/>
                  <a:pt x="1933303" y="298242"/>
                </a:cubicBezTo>
                <a:cubicBezTo>
                  <a:pt x="1942011" y="295339"/>
                  <a:pt x="1950252" y="289774"/>
                  <a:pt x="1959428" y="289533"/>
                </a:cubicBezTo>
                <a:lnTo>
                  <a:pt x="2290354" y="280825"/>
                </a:lnTo>
                <a:cubicBezTo>
                  <a:pt x="2353996" y="238396"/>
                  <a:pt x="2273984" y="290178"/>
                  <a:pt x="2351314" y="245990"/>
                </a:cubicBezTo>
                <a:cubicBezTo>
                  <a:pt x="2360401" y="240797"/>
                  <a:pt x="2367876" y="232824"/>
                  <a:pt x="2377440" y="228573"/>
                </a:cubicBezTo>
                <a:cubicBezTo>
                  <a:pt x="2394217" y="221117"/>
                  <a:pt x="2412274" y="216962"/>
                  <a:pt x="2429691" y="211156"/>
                </a:cubicBezTo>
                <a:lnTo>
                  <a:pt x="2481943" y="193739"/>
                </a:lnTo>
                <a:cubicBezTo>
                  <a:pt x="2525624" y="185002"/>
                  <a:pt x="2546865" y="179652"/>
                  <a:pt x="2595154" y="176322"/>
                </a:cubicBezTo>
                <a:cubicBezTo>
                  <a:pt x="2656038" y="172123"/>
                  <a:pt x="2717074" y="170516"/>
                  <a:pt x="2778034" y="167613"/>
                </a:cubicBezTo>
                <a:cubicBezTo>
                  <a:pt x="2792548" y="164710"/>
                  <a:pt x="2808102" y="165030"/>
                  <a:pt x="2821577" y="158905"/>
                </a:cubicBezTo>
                <a:cubicBezTo>
                  <a:pt x="2840634" y="150243"/>
                  <a:pt x="2853520" y="129147"/>
                  <a:pt x="2873828" y="124070"/>
                </a:cubicBezTo>
                <a:cubicBezTo>
                  <a:pt x="2956091" y="103504"/>
                  <a:pt x="2922086" y="117358"/>
                  <a:pt x="2978331" y="89236"/>
                </a:cubicBezTo>
                <a:cubicBezTo>
                  <a:pt x="3008944" y="43315"/>
                  <a:pt x="2978096" y="76896"/>
                  <a:pt x="3030583" y="54402"/>
                </a:cubicBezTo>
                <a:cubicBezTo>
                  <a:pt x="3040203" y="50279"/>
                  <a:pt x="3047144" y="41236"/>
                  <a:pt x="3056708" y="36985"/>
                </a:cubicBezTo>
                <a:cubicBezTo>
                  <a:pt x="3105267" y="15403"/>
                  <a:pt x="3123751" y="17718"/>
                  <a:pt x="3178628" y="10859"/>
                </a:cubicBezTo>
                <a:cubicBezTo>
                  <a:pt x="3190240" y="7956"/>
                  <a:pt x="3201494" y="2150"/>
                  <a:pt x="3213463" y="2150"/>
                </a:cubicBezTo>
                <a:cubicBezTo>
                  <a:pt x="3395606" y="2150"/>
                  <a:pt x="3354114" y="-9022"/>
                  <a:pt x="3439886" y="19567"/>
                </a:cubicBezTo>
                <a:cubicBezTo>
                  <a:pt x="3494020" y="17107"/>
                  <a:pt x="3618906" y="-486"/>
                  <a:pt x="3692434" y="19567"/>
                </a:cubicBezTo>
                <a:cubicBezTo>
                  <a:pt x="3726018" y="28726"/>
                  <a:pt x="3725021" y="40216"/>
                  <a:pt x="3753394" y="54402"/>
                </a:cubicBezTo>
                <a:cubicBezTo>
                  <a:pt x="3761605" y="58507"/>
                  <a:pt x="3770811" y="60207"/>
                  <a:pt x="3779520" y="63110"/>
                </a:cubicBezTo>
                <a:lnTo>
                  <a:pt x="3901440" y="54402"/>
                </a:lnTo>
              </a:path>
            </a:pathLst>
          </a:custGeom>
          <a:noFill/>
          <a:ln w="25400" cap="flat" cmpd="sng" algn="ctr">
            <a:solidFill>
              <a:srgbClr val="0D0D0D">
                <a:alpha val="80000"/>
              </a:srgbClr>
            </a:solidFill>
            <a:prstDash val="solid"/>
            <a:round/>
            <a:headEnd type="none" w="med" len="med"/>
            <a:tailEnd type="none" w="med" len="med"/>
          </a:ln>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p:nvSpPr>
        <p:spPr bwMode="auto">
          <a:xfrm rot="467444">
            <a:off x="5724584" y="4650377"/>
            <a:ext cx="205951" cy="28070"/>
          </a:xfrm>
          <a:custGeom>
            <a:avLst/>
            <a:gdLst>
              <a:gd name="connsiteX0" fmla="*/ 0 w 269966"/>
              <a:gd name="connsiteY0" fmla="*/ 8709 h 28070"/>
              <a:gd name="connsiteX1" fmla="*/ 182880 w 269966"/>
              <a:gd name="connsiteY1" fmla="*/ 17417 h 28070"/>
              <a:gd name="connsiteX2" fmla="*/ 261257 w 269966"/>
              <a:gd name="connsiteY2" fmla="*/ 17417 h 28070"/>
              <a:gd name="connsiteX3" fmla="*/ 269966 w 269966"/>
              <a:gd name="connsiteY3" fmla="*/ 0 h 28070"/>
            </a:gdLst>
            <a:ahLst/>
            <a:cxnLst>
              <a:cxn ang="0">
                <a:pos x="connsiteX0" y="connsiteY0"/>
              </a:cxn>
              <a:cxn ang="0">
                <a:pos x="connsiteX1" y="connsiteY1"/>
              </a:cxn>
              <a:cxn ang="0">
                <a:pos x="connsiteX2" y="connsiteY2"/>
              </a:cxn>
              <a:cxn ang="0">
                <a:pos x="connsiteX3" y="connsiteY3"/>
              </a:cxn>
            </a:cxnLst>
            <a:rect l="l" t="t" r="r" b="b"/>
            <a:pathLst>
              <a:path w="269966" h="28070">
                <a:moveTo>
                  <a:pt x="0" y="8709"/>
                </a:moveTo>
                <a:cubicBezTo>
                  <a:pt x="60960" y="11612"/>
                  <a:pt x="122045" y="12550"/>
                  <a:pt x="182880" y="17417"/>
                </a:cubicBezTo>
                <a:cubicBezTo>
                  <a:pt x="223374" y="20656"/>
                  <a:pt x="216738" y="39677"/>
                  <a:pt x="261257" y="17417"/>
                </a:cubicBezTo>
                <a:cubicBezTo>
                  <a:pt x="267063" y="14514"/>
                  <a:pt x="267063" y="5806"/>
                  <a:pt x="269966" y="0"/>
                </a:cubicBezTo>
              </a:path>
            </a:pathLst>
          </a:custGeom>
          <a:noFill/>
          <a:ln w="25400" cap="flat" cmpd="sng" algn="ctr">
            <a:solidFill>
              <a:srgbClr val="0D0D0D">
                <a:alpha val="80000"/>
              </a:srgbClr>
            </a:solidFill>
            <a:prstDash val="solid"/>
            <a:round/>
            <a:headEnd type="none" w="med" len="med"/>
            <a:tailEnd type="none" w="med" len="med"/>
          </a:ln>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p:cNvGrpSpPr/>
          <p:nvPr/>
        </p:nvGrpSpPr>
        <p:grpSpPr>
          <a:xfrm>
            <a:off x="1463043" y="-1"/>
            <a:ext cx="1076599" cy="5267326"/>
            <a:chOff x="1463043" y="-1"/>
            <a:chExt cx="1076599" cy="1415143"/>
          </a:xfrm>
        </p:grpSpPr>
        <p:cxnSp>
          <p:nvCxnSpPr>
            <p:cNvPr id="27" name="Straight Connector 26"/>
            <p:cNvCxnSpPr/>
            <p:nvPr/>
          </p:nvCxnSpPr>
          <p:spPr>
            <a:xfrm rot="5400000" flipH="1" flipV="1">
              <a:off x="755471" y="707571"/>
              <a:ext cx="1415143" cy="0"/>
            </a:xfrm>
            <a:prstGeom prst="line">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flipH="1" flipV="1">
              <a:off x="1260569" y="707571"/>
              <a:ext cx="1415143" cy="0"/>
            </a:xfrm>
            <a:prstGeom prst="line">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flipH="1" flipV="1">
              <a:off x="1832070" y="707571"/>
              <a:ext cx="1415143" cy="0"/>
            </a:xfrm>
            <a:prstGeom prst="line">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7548702" y="4880544"/>
            <a:ext cx="1022499" cy="1304925"/>
            <a:chOff x="7548702" y="4880544"/>
            <a:chExt cx="1022499" cy="1304925"/>
          </a:xfrm>
        </p:grpSpPr>
        <p:pic>
          <p:nvPicPr>
            <p:cNvPr id="2054" name="Picture 6"/>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7548702" y="5082928"/>
              <a:ext cx="704850" cy="704850"/>
            </a:xfrm>
            <a:prstGeom prst="rect">
              <a:avLst/>
            </a:prstGeom>
          </p:spPr>
        </p:pic>
        <p:pic>
          <p:nvPicPr>
            <p:cNvPr id="2057" name="Picture 9"/>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7755477" y="4880544"/>
              <a:ext cx="628650" cy="1304925"/>
            </a:xfrm>
            <a:prstGeom prst="rect">
              <a:avLst/>
            </a:prstGeom>
            <a:extLst>
              <a:ext uri="{53640926-AAD7-44D8-BBD7-CCE9431645EC}">
                <a14:shadowObscured xmlns:a14="http://schemas.microsoft.com/office/drawing/2010/main" val="1"/>
              </a:ext>
            </a:extLst>
          </p:spPr>
        </p:pic>
        <p:pic>
          <p:nvPicPr>
            <p:cNvPr id="2055" name="Picture 7"/>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7923501" y="5427636"/>
              <a:ext cx="647700" cy="619125"/>
            </a:xfrm>
            <a:prstGeom prst="rect">
              <a:avLst/>
            </a:prstGeom>
          </p:spPr>
        </p:pic>
      </p:grpSp>
      <p:pic>
        <p:nvPicPr>
          <p:cNvPr id="2050" name="Picture 2"/>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2958066" y="5095505"/>
            <a:ext cx="600075" cy="857250"/>
          </a:xfrm>
          <a:prstGeom prst="rect">
            <a:avLst/>
          </a:prstGeom>
        </p:spPr>
      </p:pic>
      <p:pic>
        <p:nvPicPr>
          <p:cNvPr id="2052" name="Picture 4"/>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5702146" y="5087691"/>
            <a:ext cx="647700" cy="619125"/>
          </a:xfrm>
          <a:prstGeom prst="rect">
            <a:avLst/>
          </a:prstGeom>
        </p:spPr>
      </p:pic>
      <p:pic>
        <p:nvPicPr>
          <p:cNvPr id="38" name="Picture 2"/>
          <p:cNvPicPr>
            <a:picLocks noChangeAspect="1" noChangeArrowheads="1"/>
          </p:cNvPicPr>
          <p:nvPr/>
        </p:nvPicPr>
        <p:blipFill rotWithShape="1">
          <a:blip r:embed="rId13" cstate="email">
            <a:extLst>
              <a:ext uri="{28A0092B-C50C-407E-A947-70E740481C1C}">
                <a14:useLocalDpi xmlns:a14="http://schemas.microsoft.com/office/drawing/2010/main"/>
              </a:ext>
            </a:extLst>
          </a:blip>
          <a:srcRect/>
          <a:stretch/>
        </p:blipFill>
        <p:spPr bwMode="auto">
          <a:xfrm>
            <a:off x="8966200" y="0"/>
            <a:ext cx="177800" cy="6858000"/>
          </a:xfrm>
          <a:prstGeom prst="rect">
            <a:avLst/>
          </a:prstGeom>
        </p:spPr>
      </p:pic>
      <p:pic>
        <p:nvPicPr>
          <p:cNvPr id="40" name="Picture 2"/>
          <p:cNvPicPr>
            <a:picLocks noChangeAspect="1" noChangeArrowheads="1"/>
          </p:cNvPicPr>
          <p:nvPr/>
        </p:nvPicPr>
        <p:blipFill rotWithShape="1">
          <a:blip r:embed="rId14" cstate="email">
            <a:extLst>
              <a:ext uri="{28A0092B-C50C-407E-A947-70E740481C1C}">
                <a14:useLocalDpi xmlns:a14="http://schemas.microsoft.com/office/drawing/2010/main"/>
              </a:ext>
            </a:extLst>
          </a:blip>
          <a:srcRect/>
          <a:stretch/>
        </p:blipFill>
        <p:spPr bwMode="auto">
          <a:xfrm>
            <a:off x="3166" y="6286500"/>
            <a:ext cx="9137668" cy="571500"/>
          </a:xfrm>
          <a:prstGeom prst="rect">
            <a:avLst/>
          </a:prstGeom>
        </p:spPr>
      </p:pic>
      <p:pic>
        <p:nvPicPr>
          <p:cNvPr id="2053" name="Picture 5"/>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6645769" y="5631170"/>
            <a:ext cx="628650" cy="638175"/>
          </a:xfrm>
          <a:prstGeom prst="rect">
            <a:avLst/>
          </a:prstGeom>
        </p:spPr>
      </p:pic>
      <p:pic>
        <p:nvPicPr>
          <p:cNvPr id="28" name="Picture 2"/>
          <p:cNvPicPr>
            <a:picLocks noChangeAspect="1" noChangeArrowheads="1"/>
          </p:cNvPicPr>
          <p:nvPr/>
        </p:nvPicPr>
        <p:blipFill rotWithShape="1">
          <a:blip r:embed="rId16" cstate="email">
            <a:extLst>
              <a:ext uri="{28A0092B-C50C-407E-A947-70E740481C1C}">
                <a14:useLocalDpi xmlns:a14="http://schemas.microsoft.com/office/drawing/2010/main"/>
              </a:ext>
            </a:extLst>
          </a:blip>
          <a:srcRect l="-373" r="-2"/>
          <a:stretch/>
        </p:blipFill>
        <p:spPr bwMode="auto">
          <a:xfrm>
            <a:off x="2699657" y="1456591"/>
            <a:ext cx="10149568" cy="4867275"/>
          </a:xfrm>
          <a:prstGeom prst="rect">
            <a:avLst/>
          </a:prstGeom>
        </p:spPr>
      </p:pic>
      <p:grpSp>
        <p:nvGrpSpPr>
          <p:cNvPr id="33" name="Group 32"/>
          <p:cNvGrpSpPr/>
          <p:nvPr/>
        </p:nvGrpSpPr>
        <p:grpSpPr>
          <a:xfrm>
            <a:off x="4432869" y="4933996"/>
            <a:ext cx="828675" cy="1038225"/>
            <a:chOff x="4432869" y="4933996"/>
            <a:chExt cx="828675" cy="1038225"/>
          </a:xfrm>
        </p:grpSpPr>
        <p:pic>
          <p:nvPicPr>
            <p:cNvPr id="2056" name="Picture 8"/>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4432869" y="4933996"/>
              <a:ext cx="828675" cy="1038225"/>
            </a:xfrm>
            <a:prstGeom prst="rect">
              <a:avLst/>
            </a:prstGeom>
            <a:extLst>
              <a:ext uri="{53640926-AAD7-44D8-BBD7-CCE9431645EC}">
                <a14:shadowObscured xmlns:a14="http://schemas.microsoft.com/office/drawing/2010/main" val="1"/>
              </a:ext>
            </a:extLst>
          </p:spPr>
        </p:pic>
        <p:pic>
          <p:nvPicPr>
            <p:cNvPr id="2051" name="Picture 3"/>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a:off x="4711499" y="5435630"/>
              <a:ext cx="466725" cy="514350"/>
            </a:xfrm>
            <a:prstGeom prst="rect">
              <a:avLst/>
            </a:prstGeom>
          </p:spPr>
        </p:pic>
      </p:grpSp>
      <p:pic>
        <p:nvPicPr>
          <p:cNvPr id="4" name="Picture 3"/>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463041" y="1082223"/>
            <a:ext cx="4019461" cy="4160001"/>
          </a:xfrm>
          <a:prstGeom prst="rect">
            <a:avLst/>
          </a:prstGeom>
          <a:effectLst>
            <a:outerShdw blurRad="50800" dist="50800" dir="5400000" algn="ctr" rotWithShape="0">
              <a:srgbClr val="000000">
                <a:alpha val="0"/>
              </a:srgbClr>
            </a:outerShdw>
            <a:reflection stA="0" endPos="65000" dist="508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p14:dur="350" advClick="0" advTm="1600">
        <p:push dir="u"/>
      </p:transition>
    </mc:Choice>
    <mc:Fallback xmlns="">
      <p:transition advClick="0" advTm="16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1" fill="hold" nodeType="withEffect">
                                  <p:stCondLst>
                                    <p:cond delay="300"/>
                                  </p:stCondLst>
                                  <p:childTnLst>
                                    <p:animEffect transition="out" filter="wipe(up)">
                                      <p:cBhvr>
                                        <p:cTn id="6" dur="200"/>
                                        <p:tgtEl>
                                          <p:spTgt spid="36"/>
                                        </p:tgtEl>
                                      </p:cBhvr>
                                    </p:animEffect>
                                    <p:set>
                                      <p:cBhvr>
                                        <p:cTn id="7" dur="1" fill="hold">
                                          <p:stCondLst>
                                            <p:cond delay="199"/>
                                          </p:stCondLst>
                                        </p:cTn>
                                        <p:tgtEl>
                                          <p:spTgt spid="36"/>
                                        </p:tgtEl>
                                        <p:attrNameLst>
                                          <p:attrName>style.visibility</p:attrName>
                                        </p:attrNameLst>
                                      </p:cBhvr>
                                      <p:to>
                                        <p:strVal val="hidden"/>
                                      </p:to>
                                    </p:set>
                                  </p:childTnLst>
                                </p:cTn>
                              </p:par>
                              <p:par>
                                <p:cTn id="8" presetID="53" presetClass="entr" presetSubtype="0" fill="hold" nodeType="withEffect">
                                  <p:stCondLst>
                                    <p:cond delay="700"/>
                                  </p:stCondLst>
                                  <p:childTnLst>
                                    <p:set>
                                      <p:cBhvr>
                                        <p:cTn id="9" dur="1" fill="hold">
                                          <p:stCondLst>
                                            <p:cond delay="0"/>
                                          </p:stCondLst>
                                        </p:cTn>
                                        <p:tgtEl>
                                          <p:spTgt spid="1030"/>
                                        </p:tgtEl>
                                        <p:attrNameLst>
                                          <p:attrName>style.visibility</p:attrName>
                                        </p:attrNameLst>
                                      </p:cBhvr>
                                      <p:to>
                                        <p:strVal val="visible"/>
                                      </p:to>
                                    </p:set>
                                    <p:anim calcmode="lin" valueType="num">
                                      <p:cBhvr>
                                        <p:cTn id="10" dur="100" fill="hold"/>
                                        <p:tgtEl>
                                          <p:spTgt spid="1030"/>
                                        </p:tgtEl>
                                        <p:attrNameLst>
                                          <p:attrName>ppt_w</p:attrName>
                                        </p:attrNameLst>
                                      </p:cBhvr>
                                      <p:tavLst>
                                        <p:tav tm="0">
                                          <p:val>
                                            <p:fltVal val="0"/>
                                          </p:val>
                                        </p:tav>
                                        <p:tav tm="100000">
                                          <p:val>
                                            <p:strVal val="#ppt_w"/>
                                          </p:val>
                                        </p:tav>
                                      </p:tavLst>
                                    </p:anim>
                                    <p:anim calcmode="lin" valueType="num">
                                      <p:cBhvr>
                                        <p:cTn id="11" dur="100" fill="hold"/>
                                        <p:tgtEl>
                                          <p:spTgt spid="1030"/>
                                        </p:tgtEl>
                                        <p:attrNameLst>
                                          <p:attrName>ppt_h</p:attrName>
                                        </p:attrNameLst>
                                      </p:cBhvr>
                                      <p:tavLst>
                                        <p:tav tm="0">
                                          <p:val>
                                            <p:fltVal val="0"/>
                                          </p:val>
                                        </p:tav>
                                        <p:tav tm="100000">
                                          <p:val>
                                            <p:strVal val="#ppt_h"/>
                                          </p:val>
                                        </p:tav>
                                      </p:tavLst>
                                    </p:anim>
                                    <p:animEffect transition="in" filter="fade">
                                      <p:cBhvr>
                                        <p:cTn id="12" dur="100"/>
                                        <p:tgtEl>
                                          <p:spTgt spid="1030"/>
                                        </p:tgtEl>
                                      </p:cBhvr>
                                    </p:animEffect>
                                  </p:childTnLst>
                                </p:cTn>
                              </p:par>
                              <p:par>
                                <p:cTn id="13" presetID="53" presetClass="entr" presetSubtype="0" fill="hold" nodeType="withEffect">
                                  <p:stCondLst>
                                    <p:cond delay="800"/>
                                  </p:stCondLst>
                                  <p:childTnLst>
                                    <p:set>
                                      <p:cBhvr>
                                        <p:cTn id="14" dur="1" fill="hold">
                                          <p:stCondLst>
                                            <p:cond delay="0"/>
                                          </p:stCondLst>
                                        </p:cTn>
                                        <p:tgtEl>
                                          <p:spTgt spid="1031"/>
                                        </p:tgtEl>
                                        <p:attrNameLst>
                                          <p:attrName>style.visibility</p:attrName>
                                        </p:attrNameLst>
                                      </p:cBhvr>
                                      <p:to>
                                        <p:strVal val="visible"/>
                                      </p:to>
                                    </p:set>
                                    <p:anim calcmode="lin" valueType="num">
                                      <p:cBhvr>
                                        <p:cTn id="15" dur="100" fill="hold"/>
                                        <p:tgtEl>
                                          <p:spTgt spid="1031"/>
                                        </p:tgtEl>
                                        <p:attrNameLst>
                                          <p:attrName>ppt_w</p:attrName>
                                        </p:attrNameLst>
                                      </p:cBhvr>
                                      <p:tavLst>
                                        <p:tav tm="0">
                                          <p:val>
                                            <p:fltVal val="0"/>
                                          </p:val>
                                        </p:tav>
                                        <p:tav tm="100000">
                                          <p:val>
                                            <p:strVal val="#ppt_w"/>
                                          </p:val>
                                        </p:tav>
                                      </p:tavLst>
                                    </p:anim>
                                    <p:anim calcmode="lin" valueType="num">
                                      <p:cBhvr>
                                        <p:cTn id="16" dur="100" fill="hold"/>
                                        <p:tgtEl>
                                          <p:spTgt spid="1031"/>
                                        </p:tgtEl>
                                        <p:attrNameLst>
                                          <p:attrName>ppt_h</p:attrName>
                                        </p:attrNameLst>
                                      </p:cBhvr>
                                      <p:tavLst>
                                        <p:tav tm="0">
                                          <p:val>
                                            <p:fltVal val="0"/>
                                          </p:val>
                                        </p:tav>
                                        <p:tav tm="100000">
                                          <p:val>
                                            <p:strVal val="#ppt_h"/>
                                          </p:val>
                                        </p:tav>
                                      </p:tavLst>
                                    </p:anim>
                                    <p:animEffect transition="in" filter="fade">
                                      <p:cBhvr>
                                        <p:cTn id="17" dur="100"/>
                                        <p:tgtEl>
                                          <p:spTgt spid="1031"/>
                                        </p:tgtEl>
                                      </p:cBhvr>
                                    </p:animEffect>
                                  </p:childTnLst>
                                </p:cTn>
                              </p:par>
                            </p:childTnLst>
                          </p:cTn>
                        </p:par>
                      </p:childTnLst>
                    </p:cTn>
                  </p:par>
                  <p:par>
                    <p:cTn id="18" fill="hold">
                      <p:stCondLst>
                        <p:cond delay="indefinite"/>
                      </p:stCondLst>
                      <p:childTnLst>
                        <p:par>
                          <p:cTn id="19" fill="hold">
                            <p:stCondLst>
                              <p:cond delay="0"/>
                            </p:stCondLst>
                            <p:childTnLst>
                              <p:par>
                                <p:cTn id="20" presetID="30" presetClass="emph" presetSubtype="0" fill="hold" nodeType="clickEffect">
                                  <p:stCondLst>
                                    <p:cond delay="0"/>
                                  </p:stCondLst>
                                  <p:childTnLst>
                                    <p:animClr clrSpc="hsl" dir="cw">
                                      <p:cBhvr override="childStyle">
                                        <p:cTn id="21" dur="500" fill="hold"/>
                                        <p:tgtEl>
                                          <p:spTgt spid="4"/>
                                        </p:tgtEl>
                                        <p:attrNameLst>
                                          <p:attrName>style.color</p:attrName>
                                        </p:attrNameLst>
                                      </p:cBhvr>
                                      <p:by>
                                        <p:hsl h="0" s="12549" l="25098"/>
                                      </p:by>
                                    </p:animClr>
                                    <p:animClr clrSpc="hsl" dir="cw">
                                      <p:cBhvr>
                                        <p:cTn id="22" dur="500" fill="hold"/>
                                        <p:tgtEl>
                                          <p:spTgt spid="4"/>
                                        </p:tgtEl>
                                        <p:attrNameLst>
                                          <p:attrName>fillcolor</p:attrName>
                                        </p:attrNameLst>
                                      </p:cBhvr>
                                      <p:by>
                                        <p:hsl h="0" s="12549" l="25098"/>
                                      </p:by>
                                    </p:animClr>
                                    <p:animClr clrSpc="hsl" dir="cw">
                                      <p:cBhvr>
                                        <p:cTn id="23" dur="500" fill="hold"/>
                                        <p:tgtEl>
                                          <p:spTgt spid="4"/>
                                        </p:tgtEl>
                                        <p:attrNameLst>
                                          <p:attrName>stroke.color</p:attrName>
                                        </p:attrNameLst>
                                      </p:cBhvr>
                                      <p:by>
                                        <p:hsl h="0" s="12549" l="25098"/>
                                      </p:by>
                                    </p:animClr>
                                    <p:set>
                                      <p:cBhvr>
                                        <p:cTn id="24" dur="500" fill="hold"/>
                                        <p:tgtEl>
                                          <p:spTgt spid="4"/>
                                        </p:tgtEl>
                                        <p:attrNameLst>
                                          <p:attrName>fill.type</p:attrName>
                                        </p:attrNameLst>
                                      </p:cBhvr>
                                      <p:to>
                                        <p:strVal val="solid"/>
                                      </p:to>
                                    </p:set>
                                  </p:childTnLst>
                                </p:cTn>
                              </p:par>
                              <p:par>
                                <p:cTn id="25" presetID="53" presetClass="entr" presetSubtype="0" fill="hold" nodeType="withEffect">
                                  <p:stCondLst>
                                    <p:cond delay="900"/>
                                  </p:stCondLst>
                                  <p:childTnLst>
                                    <p:set>
                                      <p:cBhvr>
                                        <p:cTn id="26" dur="1" fill="hold">
                                          <p:stCondLst>
                                            <p:cond delay="0"/>
                                          </p:stCondLst>
                                        </p:cTn>
                                        <p:tgtEl>
                                          <p:spTgt spid="1029"/>
                                        </p:tgtEl>
                                        <p:attrNameLst>
                                          <p:attrName>style.visibility</p:attrName>
                                        </p:attrNameLst>
                                      </p:cBhvr>
                                      <p:to>
                                        <p:strVal val="visible"/>
                                      </p:to>
                                    </p:set>
                                    <p:anim calcmode="lin" valueType="num">
                                      <p:cBhvr>
                                        <p:cTn id="27" dur="100" fill="hold"/>
                                        <p:tgtEl>
                                          <p:spTgt spid="1029"/>
                                        </p:tgtEl>
                                        <p:attrNameLst>
                                          <p:attrName>ppt_w</p:attrName>
                                        </p:attrNameLst>
                                      </p:cBhvr>
                                      <p:tavLst>
                                        <p:tav tm="0">
                                          <p:val>
                                            <p:fltVal val="0"/>
                                          </p:val>
                                        </p:tav>
                                        <p:tav tm="100000">
                                          <p:val>
                                            <p:strVal val="#ppt_w"/>
                                          </p:val>
                                        </p:tav>
                                      </p:tavLst>
                                    </p:anim>
                                    <p:anim calcmode="lin" valueType="num">
                                      <p:cBhvr>
                                        <p:cTn id="28" dur="100" fill="hold"/>
                                        <p:tgtEl>
                                          <p:spTgt spid="1029"/>
                                        </p:tgtEl>
                                        <p:attrNameLst>
                                          <p:attrName>ppt_h</p:attrName>
                                        </p:attrNameLst>
                                      </p:cBhvr>
                                      <p:tavLst>
                                        <p:tav tm="0">
                                          <p:val>
                                            <p:fltVal val="0"/>
                                          </p:val>
                                        </p:tav>
                                        <p:tav tm="100000">
                                          <p:val>
                                            <p:strVal val="#ppt_h"/>
                                          </p:val>
                                        </p:tav>
                                      </p:tavLst>
                                    </p:anim>
                                    <p:animEffect transition="in" filter="fade">
                                      <p:cBhvr>
                                        <p:cTn id="29" dur="100"/>
                                        <p:tgtEl>
                                          <p:spTgt spid="1029"/>
                                        </p:tgtEl>
                                      </p:cBhvr>
                                    </p:animEffect>
                                  </p:childTnLst>
                                </p:cTn>
                              </p:par>
                              <p:par>
                                <p:cTn id="30" presetID="53" presetClass="entr" presetSubtype="0" fill="hold" nodeType="withEffect">
                                  <p:stCondLst>
                                    <p:cond delay="1000"/>
                                  </p:stCondLst>
                                  <p:childTnLst>
                                    <p:set>
                                      <p:cBhvr>
                                        <p:cTn id="31" dur="1" fill="hold">
                                          <p:stCondLst>
                                            <p:cond delay="0"/>
                                          </p:stCondLst>
                                        </p:cTn>
                                        <p:tgtEl>
                                          <p:spTgt spid="43"/>
                                        </p:tgtEl>
                                        <p:attrNameLst>
                                          <p:attrName>style.visibility</p:attrName>
                                        </p:attrNameLst>
                                      </p:cBhvr>
                                      <p:to>
                                        <p:strVal val="visible"/>
                                      </p:to>
                                    </p:set>
                                    <p:anim calcmode="lin" valueType="num">
                                      <p:cBhvr>
                                        <p:cTn id="32" dur="100" fill="hold"/>
                                        <p:tgtEl>
                                          <p:spTgt spid="43"/>
                                        </p:tgtEl>
                                        <p:attrNameLst>
                                          <p:attrName>ppt_w</p:attrName>
                                        </p:attrNameLst>
                                      </p:cBhvr>
                                      <p:tavLst>
                                        <p:tav tm="0">
                                          <p:val>
                                            <p:fltVal val="0"/>
                                          </p:val>
                                        </p:tav>
                                        <p:tav tm="100000">
                                          <p:val>
                                            <p:strVal val="#ppt_w"/>
                                          </p:val>
                                        </p:tav>
                                      </p:tavLst>
                                    </p:anim>
                                    <p:anim calcmode="lin" valueType="num">
                                      <p:cBhvr>
                                        <p:cTn id="33" dur="100" fill="hold"/>
                                        <p:tgtEl>
                                          <p:spTgt spid="43"/>
                                        </p:tgtEl>
                                        <p:attrNameLst>
                                          <p:attrName>ppt_h</p:attrName>
                                        </p:attrNameLst>
                                      </p:cBhvr>
                                      <p:tavLst>
                                        <p:tav tm="0">
                                          <p:val>
                                            <p:fltVal val="0"/>
                                          </p:val>
                                        </p:tav>
                                        <p:tav tm="100000">
                                          <p:val>
                                            <p:strVal val="#ppt_h"/>
                                          </p:val>
                                        </p:tav>
                                      </p:tavLst>
                                    </p:anim>
                                    <p:animEffect transition="in" filter="fade">
                                      <p:cBhvr>
                                        <p:cTn id="34" dur="100"/>
                                        <p:tgtEl>
                                          <p:spTgt spid="43"/>
                                        </p:tgtEl>
                                      </p:cBhvr>
                                    </p:animEffect>
                                  </p:childTnLst>
                                </p:cTn>
                              </p:par>
                              <p:par>
                                <p:cTn id="35" presetID="22" presetClass="entr" presetSubtype="8" fill="hold" nodeType="withEffect">
                                  <p:stCondLst>
                                    <p:cond delay="500"/>
                                  </p:stCondLst>
                                  <p:childTnLst>
                                    <p:set>
                                      <p:cBhvr>
                                        <p:cTn id="36" dur="1" fill="hold">
                                          <p:stCondLst>
                                            <p:cond delay="0"/>
                                          </p:stCondLst>
                                        </p:cTn>
                                        <p:tgtEl>
                                          <p:spTgt spid="28"/>
                                        </p:tgtEl>
                                        <p:attrNameLst>
                                          <p:attrName>style.visibility</p:attrName>
                                        </p:attrNameLst>
                                      </p:cBhvr>
                                      <p:to>
                                        <p:strVal val="visible"/>
                                      </p:to>
                                    </p:set>
                                    <p:animEffect transition="in" filter="wipe(left)">
                                      <p:cBhvr>
                                        <p:cTn id="37" dur="500"/>
                                        <p:tgtEl>
                                          <p:spTgt spid="28"/>
                                        </p:tgtEl>
                                      </p:cBhvr>
                                    </p:animEffect>
                                  </p:childTnLst>
                                </p:cTn>
                              </p:par>
                              <p:par>
                                <p:cTn id="38" presetID="1" presetClass="entr" presetSubtype="0" fill="hold" nodeType="withEffect">
                                  <p:stCondLst>
                                    <p:cond delay="500"/>
                                  </p:stCondLst>
                                  <p:childTnLst>
                                    <p:set>
                                      <p:cBhvr>
                                        <p:cTn id="39" dur="1" fill="hold">
                                          <p:stCondLst>
                                            <p:cond delay="0"/>
                                          </p:stCondLst>
                                        </p:cTn>
                                        <p:tgtEl>
                                          <p:spTgt spid="2050"/>
                                        </p:tgtEl>
                                        <p:attrNameLst>
                                          <p:attrName>style.visibility</p:attrName>
                                        </p:attrNameLst>
                                      </p:cBhvr>
                                      <p:to>
                                        <p:strVal val="visible"/>
                                      </p:to>
                                    </p:set>
                                  </p:childTnLst>
                                </p:cTn>
                              </p:par>
                              <p:par>
                                <p:cTn id="40" presetID="1" presetClass="entr" presetSubtype="0" fill="hold" nodeType="withEffect">
                                  <p:stCondLst>
                                    <p:cond delay="600"/>
                                  </p:stCondLst>
                                  <p:childTnLst>
                                    <p:set>
                                      <p:cBhvr>
                                        <p:cTn id="41" dur="1" fill="hold">
                                          <p:stCondLst>
                                            <p:cond delay="0"/>
                                          </p:stCondLst>
                                        </p:cTn>
                                        <p:tgtEl>
                                          <p:spTgt spid="33"/>
                                        </p:tgtEl>
                                        <p:attrNameLst>
                                          <p:attrName>style.visibility</p:attrName>
                                        </p:attrNameLst>
                                      </p:cBhvr>
                                      <p:to>
                                        <p:strVal val="visible"/>
                                      </p:to>
                                    </p:set>
                                  </p:childTnLst>
                                </p:cTn>
                              </p:par>
                              <p:par>
                                <p:cTn id="42" presetID="1" presetClass="entr" presetSubtype="0" fill="hold" nodeType="withEffect">
                                  <p:stCondLst>
                                    <p:cond delay="700"/>
                                  </p:stCondLst>
                                  <p:childTnLst>
                                    <p:set>
                                      <p:cBhvr>
                                        <p:cTn id="43" dur="1" fill="hold">
                                          <p:stCondLst>
                                            <p:cond delay="0"/>
                                          </p:stCondLst>
                                        </p:cTn>
                                        <p:tgtEl>
                                          <p:spTgt spid="2052"/>
                                        </p:tgtEl>
                                        <p:attrNameLst>
                                          <p:attrName>style.visibility</p:attrName>
                                        </p:attrNameLst>
                                      </p:cBhvr>
                                      <p:to>
                                        <p:strVal val="visible"/>
                                      </p:to>
                                    </p:set>
                                  </p:childTnLst>
                                </p:cTn>
                              </p:par>
                              <p:par>
                                <p:cTn id="44" presetID="1" presetClass="entr" presetSubtype="0" fill="hold" nodeType="withEffect">
                                  <p:stCondLst>
                                    <p:cond delay="800"/>
                                  </p:stCondLst>
                                  <p:childTnLst>
                                    <p:set>
                                      <p:cBhvr>
                                        <p:cTn id="45" dur="1" fill="hold">
                                          <p:stCondLst>
                                            <p:cond delay="0"/>
                                          </p:stCondLst>
                                        </p:cTn>
                                        <p:tgtEl>
                                          <p:spTgt spid="2053"/>
                                        </p:tgtEl>
                                        <p:attrNameLst>
                                          <p:attrName>style.visibility</p:attrName>
                                        </p:attrNameLst>
                                      </p:cBhvr>
                                      <p:to>
                                        <p:strVal val="visible"/>
                                      </p:to>
                                    </p:set>
                                  </p:childTnLst>
                                </p:cTn>
                              </p:par>
                              <p:par>
                                <p:cTn id="46" presetID="1" presetClass="entr" presetSubtype="0" fill="hold" nodeType="withEffect">
                                  <p:stCondLst>
                                    <p:cond delay="900"/>
                                  </p:stCondLst>
                                  <p:childTnLst>
                                    <p:set>
                                      <p:cBhvr>
                                        <p:cTn id="47"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223193112"/>
              </p:ext>
            </p:extLst>
          </p:nvPr>
        </p:nvGraphicFramePr>
        <p:xfrm>
          <a:off x="0" y="817316"/>
          <a:ext cx="9144000" cy="5966878"/>
        </p:xfrm>
        <a:graphic>
          <a:graphicData uri="http://schemas.openxmlformats.org/drawingml/2006/table">
            <a:tbl>
              <a:tblPr firstRow="1" firstCol="1" bandRow="1">
                <a:tableStyleId>{5C22544A-7EE6-4342-B048-85BDC9FD1C3A}</a:tableStyleId>
              </a:tblPr>
              <a:tblGrid>
                <a:gridCol w="1583139"/>
                <a:gridCol w="2156347"/>
                <a:gridCol w="3358983"/>
                <a:gridCol w="2045531"/>
              </a:tblGrid>
              <a:tr h="352043">
                <a:tc>
                  <a:txBody>
                    <a:bodyPr/>
                    <a:lstStyle/>
                    <a:p>
                      <a:pPr>
                        <a:lnSpc>
                          <a:spcPct val="115000"/>
                        </a:lnSpc>
                        <a:spcAft>
                          <a:spcPts val="1000"/>
                        </a:spcAft>
                      </a:pPr>
                      <a:r>
                        <a:rPr lang="en-IN" sz="1800" dirty="0">
                          <a:solidFill>
                            <a:schemeClr val="bg1"/>
                          </a:solidFill>
                          <a:effectLst/>
                        </a:rPr>
                        <a:t>FORM</a:t>
                      </a:r>
                      <a:endParaRPr lang="en-IN" sz="1800" dirty="0">
                        <a:solidFill>
                          <a:schemeClr val="bg1"/>
                        </a:solidFill>
                        <a:effectLst/>
                        <a:latin typeface="Calibri"/>
                        <a:ea typeface="Calibri"/>
                        <a:cs typeface="Times New Roman"/>
                      </a:endParaRPr>
                    </a:p>
                  </a:txBody>
                  <a:tcPr marL="73963" marR="73963" marT="73963" marB="73963" anchor="ctr">
                    <a:blipFill dpi="0" rotWithShape="1">
                      <a:blip r:embed="rId2">
                        <a:alphaModFix amt="0"/>
                      </a:blip>
                      <a:srcRect/>
                      <a:tile tx="0" ty="0" sx="100000" sy="100000" flip="none" algn="tl"/>
                    </a:blipFill>
                  </a:tcPr>
                </a:tc>
                <a:tc>
                  <a:txBody>
                    <a:bodyPr/>
                    <a:lstStyle/>
                    <a:p>
                      <a:pPr>
                        <a:lnSpc>
                          <a:spcPct val="115000"/>
                        </a:lnSpc>
                        <a:spcAft>
                          <a:spcPts val="1000"/>
                        </a:spcAft>
                      </a:pPr>
                      <a:r>
                        <a:rPr lang="en-IN" sz="1800" dirty="0">
                          <a:solidFill>
                            <a:schemeClr val="bg1"/>
                          </a:solidFill>
                          <a:effectLst/>
                        </a:rPr>
                        <a:t>LIABILITY</a:t>
                      </a:r>
                      <a:endParaRPr lang="en-IN" sz="1800" dirty="0">
                        <a:solidFill>
                          <a:schemeClr val="bg1"/>
                        </a:solidFill>
                        <a:effectLst/>
                        <a:latin typeface="Calibri"/>
                        <a:ea typeface="Calibri"/>
                        <a:cs typeface="Times New Roman"/>
                      </a:endParaRPr>
                    </a:p>
                  </a:txBody>
                  <a:tcPr marL="73963" marR="73963" marT="73963" marB="73963" anchor="ctr">
                    <a:blipFill dpi="0" rotWithShape="1">
                      <a:blip r:embed="rId2">
                        <a:alphaModFix amt="0"/>
                      </a:blip>
                      <a:srcRect/>
                      <a:tile tx="0" ty="0" sx="100000" sy="100000" flip="none" algn="tl"/>
                    </a:blipFill>
                  </a:tcPr>
                </a:tc>
                <a:tc>
                  <a:txBody>
                    <a:bodyPr/>
                    <a:lstStyle/>
                    <a:p>
                      <a:pPr>
                        <a:lnSpc>
                          <a:spcPct val="115000"/>
                        </a:lnSpc>
                        <a:spcAft>
                          <a:spcPts val="1000"/>
                        </a:spcAft>
                      </a:pPr>
                      <a:r>
                        <a:rPr lang="en-IN" sz="1800" dirty="0">
                          <a:solidFill>
                            <a:schemeClr val="bg1"/>
                          </a:solidFill>
                          <a:effectLst/>
                        </a:rPr>
                        <a:t>TIME PERIOD</a:t>
                      </a:r>
                      <a:endParaRPr lang="en-IN" sz="1800" dirty="0">
                        <a:solidFill>
                          <a:schemeClr val="bg1"/>
                        </a:solidFill>
                        <a:effectLst/>
                        <a:latin typeface="Calibri"/>
                        <a:ea typeface="Calibri"/>
                        <a:cs typeface="Times New Roman"/>
                      </a:endParaRPr>
                    </a:p>
                  </a:txBody>
                  <a:tcPr marL="73963" marR="73963" marT="73963" marB="73963" anchor="ctr">
                    <a:blipFill dpi="0" rotWithShape="1">
                      <a:blip r:embed="rId2">
                        <a:alphaModFix amt="0"/>
                      </a:blip>
                      <a:srcRect/>
                      <a:tile tx="0" ty="0" sx="100000" sy="100000" flip="none" algn="tl"/>
                    </a:blipFill>
                  </a:tcPr>
                </a:tc>
                <a:tc>
                  <a:txBody>
                    <a:bodyPr/>
                    <a:lstStyle/>
                    <a:p>
                      <a:pPr>
                        <a:lnSpc>
                          <a:spcPct val="115000"/>
                        </a:lnSpc>
                        <a:spcAft>
                          <a:spcPts val="1000"/>
                        </a:spcAft>
                      </a:pPr>
                      <a:r>
                        <a:rPr lang="en-IN" sz="1800" dirty="0">
                          <a:solidFill>
                            <a:schemeClr val="bg1"/>
                          </a:solidFill>
                          <a:effectLst/>
                        </a:rPr>
                        <a:t>WHEN &amp; BY WHOM</a:t>
                      </a:r>
                      <a:endParaRPr lang="en-IN" sz="1800" dirty="0">
                        <a:solidFill>
                          <a:schemeClr val="bg1"/>
                        </a:solidFill>
                        <a:effectLst/>
                        <a:latin typeface="Calibri"/>
                        <a:ea typeface="Calibri"/>
                        <a:cs typeface="Times New Roman"/>
                      </a:endParaRPr>
                    </a:p>
                  </a:txBody>
                  <a:tcPr marL="73963" marR="73963" marT="73963" marB="73963" anchor="ctr">
                    <a:blipFill dpi="0" rotWithShape="1">
                      <a:blip r:embed="rId2">
                        <a:alphaModFix amt="0"/>
                      </a:blip>
                      <a:srcRect/>
                      <a:tile tx="0" ty="0" sx="100000" sy="100000" flip="none" algn="tl"/>
                    </a:blipFill>
                  </a:tcPr>
                </a:tc>
              </a:tr>
              <a:tr h="1043441">
                <a:tc>
                  <a:txBody>
                    <a:bodyPr/>
                    <a:lstStyle/>
                    <a:p>
                      <a:pPr marL="28575" marR="28575">
                        <a:lnSpc>
                          <a:spcPct val="115000"/>
                        </a:lnSpc>
                        <a:spcBef>
                          <a:spcPts val="225"/>
                        </a:spcBef>
                        <a:spcAft>
                          <a:spcPts val="225"/>
                        </a:spcAft>
                      </a:pPr>
                      <a:r>
                        <a:rPr lang="en-IN" sz="1800" dirty="0">
                          <a:solidFill>
                            <a:schemeClr val="bg1"/>
                          </a:solidFill>
                          <a:effectLst/>
                        </a:rPr>
                        <a:t>ST-1</a:t>
                      </a:r>
                      <a:endParaRPr lang="en-IN" sz="1800" dirty="0">
                        <a:solidFill>
                          <a:schemeClr val="bg1"/>
                        </a:solidFill>
                        <a:effectLst/>
                        <a:latin typeface="Calibri"/>
                        <a:ea typeface="Calibri"/>
                        <a:cs typeface="Times New Roman"/>
                      </a:endParaRPr>
                    </a:p>
                  </a:txBody>
                  <a:tcPr marL="73963" marR="73963" marT="73963" marB="73963" anchor="ctr">
                    <a:blipFill dpi="0" rotWithShape="1">
                      <a:blip r:embed="rId2">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dirty="0">
                          <a:solidFill>
                            <a:schemeClr val="bg1"/>
                          </a:solidFill>
                          <a:effectLst/>
                        </a:rPr>
                        <a:t>Service tax Registration </a:t>
                      </a:r>
                      <a:endParaRPr lang="en-IN" sz="1500" dirty="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dirty="0">
                          <a:solidFill>
                            <a:schemeClr val="bg1"/>
                          </a:solidFill>
                          <a:effectLst/>
                        </a:rPr>
                        <a:t>Within 30 days from the date of starting of business or reaching Rs.9 </a:t>
                      </a:r>
                      <a:r>
                        <a:rPr lang="en-IN" sz="1500" dirty="0" err="1">
                          <a:solidFill>
                            <a:schemeClr val="bg1"/>
                          </a:solidFill>
                          <a:effectLst/>
                        </a:rPr>
                        <a:t>Lacs</a:t>
                      </a:r>
                      <a:r>
                        <a:rPr lang="en-IN" sz="1500" dirty="0">
                          <a:solidFill>
                            <a:schemeClr val="bg1"/>
                          </a:solidFill>
                          <a:effectLst/>
                        </a:rPr>
                        <a:t> taxable T/O or commencements of new levy.</a:t>
                      </a:r>
                      <a:endParaRPr lang="en-IN" sz="1500" dirty="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160655">
                        <a:lnSpc>
                          <a:spcPct val="115000"/>
                        </a:lnSpc>
                        <a:spcAft>
                          <a:spcPts val="1000"/>
                        </a:spcAft>
                      </a:pPr>
                      <a:r>
                        <a:rPr lang="en-IN" sz="1500" dirty="0">
                          <a:solidFill>
                            <a:schemeClr val="bg1"/>
                          </a:solidFill>
                          <a:effectLst/>
                        </a:rPr>
                        <a:t>At the time of starting business</a:t>
                      </a:r>
                      <a:endParaRPr lang="en-IN" sz="1500" dirty="0">
                        <a:solidFill>
                          <a:schemeClr val="bg1"/>
                        </a:solidFill>
                        <a:effectLst/>
                        <a:latin typeface="Calibri"/>
                        <a:ea typeface="Calibri"/>
                        <a:cs typeface="Times New Roman"/>
                      </a:endParaRPr>
                    </a:p>
                  </a:txBody>
                  <a:tcPr marL="0" marR="0" marT="0" marB="0" anchor="ctr">
                    <a:blipFill dpi="0" rotWithShape="1">
                      <a:blip r:embed="rId3">
                        <a:alphaModFix amt="0"/>
                      </a:blip>
                      <a:srcRect/>
                      <a:tile tx="0" ty="0" sx="100000" sy="100000" flip="none" algn="tl"/>
                    </a:blipFill>
                  </a:tcPr>
                </a:tc>
              </a:tr>
              <a:tr h="582509">
                <a:tc>
                  <a:txBody>
                    <a:bodyPr/>
                    <a:lstStyle/>
                    <a:p>
                      <a:pPr marL="28575" marR="28575">
                        <a:lnSpc>
                          <a:spcPct val="115000"/>
                        </a:lnSpc>
                        <a:spcBef>
                          <a:spcPts val="225"/>
                        </a:spcBef>
                        <a:spcAft>
                          <a:spcPts val="225"/>
                        </a:spcAft>
                      </a:pPr>
                      <a:r>
                        <a:rPr lang="en-IN" sz="1800" dirty="0">
                          <a:solidFill>
                            <a:schemeClr val="bg1"/>
                          </a:solidFill>
                          <a:effectLst/>
                        </a:rPr>
                        <a:t>ST-2</a:t>
                      </a:r>
                      <a:endParaRPr lang="en-IN" sz="1800" dirty="0">
                        <a:solidFill>
                          <a:schemeClr val="bg1"/>
                        </a:solidFill>
                        <a:effectLst/>
                        <a:latin typeface="Calibri"/>
                        <a:ea typeface="Calibri"/>
                        <a:cs typeface="Times New Roman"/>
                      </a:endParaRPr>
                    </a:p>
                  </a:txBody>
                  <a:tcPr marL="73963" marR="73963" marT="73963" marB="73963" anchor="ctr">
                    <a:blipFill dpi="0" rotWithShape="1">
                      <a:blip r:embed="rId2">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a:solidFill>
                            <a:schemeClr val="bg1"/>
                          </a:solidFill>
                          <a:effectLst/>
                        </a:rPr>
                        <a:t>ST Registration certificate</a:t>
                      </a:r>
                      <a:endParaRPr lang="en-IN" sz="150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a:solidFill>
                            <a:schemeClr val="bg1"/>
                          </a:solidFill>
                          <a:effectLst/>
                        </a:rPr>
                        <a:t>With in 7 days from the date of application</a:t>
                      </a:r>
                      <a:endParaRPr lang="en-IN" sz="150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dirty="0">
                          <a:solidFill>
                            <a:schemeClr val="bg1"/>
                          </a:solidFill>
                          <a:effectLst/>
                        </a:rPr>
                        <a:t>To be given by Service tax dept.</a:t>
                      </a:r>
                      <a:endParaRPr lang="en-IN" sz="1500" dirty="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r>
              <a:tr h="812975">
                <a:tc>
                  <a:txBody>
                    <a:bodyPr/>
                    <a:lstStyle/>
                    <a:p>
                      <a:pPr marL="28575" marR="28575">
                        <a:lnSpc>
                          <a:spcPct val="115000"/>
                        </a:lnSpc>
                        <a:spcBef>
                          <a:spcPts val="225"/>
                        </a:spcBef>
                        <a:spcAft>
                          <a:spcPts val="225"/>
                        </a:spcAft>
                      </a:pPr>
                      <a:r>
                        <a:rPr lang="en-IN" sz="1800" dirty="0">
                          <a:solidFill>
                            <a:schemeClr val="bg1"/>
                          </a:solidFill>
                          <a:effectLst/>
                        </a:rPr>
                        <a:t>ST-3</a:t>
                      </a:r>
                      <a:endParaRPr lang="en-IN" sz="1800" dirty="0">
                        <a:solidFill>
                          <a:schemeClr val="bg1"/>
                        </a:solidFill>
                        <a:effectLst/>
                        <a:latin typeface="Calibri"/>
                        <a:ea typeface="Calibri"/>
                        <a:cs typeface="Times New Roman"/>
                      </a:endParaRPr>
                    </a:p>
                  </a:txBody>
                  <a:tcPr marL="73963" marR="73963" marT="73963" marB="73963" anchor="ctr">
                    <a:blipFill dpi="0" rotWithShape="1">
                      <a:blip r:embed="rId2">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a:solidFill>
                            <a:schemeClr val="bg1"/>
                          </a:solidFill>
                          <a:effectLst/>
                        </a:rPr>
                        <a:t>ST Return</a:t>
                      </a:r>
                      <a:endParaRPr lang="en-IN" sz="150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dirty="0">
                          <a:solidFill>
                            <a:schemeClr val="bg1"/>
                          </a:solidFill>
                          <a:effectLst/>
                        </a:rPr>
                        <a:t>With in 25 days after complete half </a:t>
                      </a:r>
                      <a:r>
                        <a:rPr lang="en-IN" sz="1500" dirty="0" smtClean="0">
                          <a:solidFill>
                            <a:schemeClr val="bg1"/>
                          </a:solidFill>
                          <a:effectLst/>
                        </a:rPr>
                        <a:t>year (30 days for input service distributor)</a:t>
                      </a:r>
                      <a:endParaRPr lang="en-IN" sz="1500" dirty="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a:solidFill>
                            <a:schemeClr val="bg1"/>
                          </a:solidFill>
                          <a:effectLst/>
                        </a:rPr>
                        <a:t>Half yearly</a:t>
                      </a:r>
                      <a:endParaRPr lang="en-IN" sz="150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r>
              <a:tr h="1043441">
                <a:tc>
                  <a:txBody>
                    <a:bodyPr/>
                    <a:lstStyle/>
                    <a:p>
                      <a:pPr marL="28575" marR="28575">
                        <a:lnSpc>
                          <a:spcPct val="115000"/>
                        </a:lnSpc>
                        <a:spcBef>
                          <a:spcPts val="225"/>
                        </a:spcBef>
                        <a:spcAft>
                          <a:spcPts val="225"/>
                        </a:spcAft>
                      </a:pPr>
                      <a:r>
                        <a:rPr lang="en-IN" sz="1800">
                          <a:solidFill>
                            <a:schemeClr val="bg1"/>
                          </a:solidFill>
                          <a:effectLst/>
                        </a:rPr>
                        <a:t>ST-4</a:t>
                      </a:r>
                      <a:endParaRPr lang="en-IN" sz="1800">
                        <a:solidFill>
                          <a:schemeClr val="bg1"/>
                        </a:solidFill>
                        <a:effectLst/>
                        <a:latin typeface="Calibri"/>
                        <a:ea typeface="Calibri"/>
                        <a:cs typeface="Times New Roman"/>
                      </a:endParaRPr>
                    </a:p>
                  </a:txBody>
                  <a:tcPr marL="73963" marR="73963" marT="73963" marB="73963" anchor="ctr">
                    <a:blipFill dpi="0" rotWithShape="1">
                      <a:blip r:embed="rId2">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a:solidFill>
                            <a:schemeClr val="bg1"/>
                          </a:solidFill>
                          <a:effectLst/>
                        </a:rPr>
                        <a:t>Appeal to commissioner of central Excise (Appleals)</a:t>
                      </a:r>
                      <a:endParaRPr lang="en-IN" sz="150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dirty="0">
                          <a:solidFill>
                            <a:schemeClr val="bg1"/>
                          </a:solidFill>
                          <a:effectLst/>
                        </a:rPr>
                        <a:t>With in </a:t>
                      </a:r>
                      <a:r>
                        <a:rPr lang="en-IN" sz="1500" dirty="0" smtClean="0">
                          <a:solidFill>
                            <a:schemeClr val="bg1"/>
                          </a:solidFill>
                          <a:effectLst/>
                        </a:rPr>
                        <a:t>30</a:t>
                      </a:r>
                      <a:r>
                        <a:rPr lang="en-IN" sz="1500" baseline="0" dirty="0" smtClean="0">
                          <a:solidFill>
                            <a:schemeClr val="bg1"/>
                          </a:solidFill>
                          <a:effectLst/>
                        </a:rPr>
                        <a:t> days</a:t>
                      </a:r>
                      <a:r>
                        <a:rPr lang="en-IN" sz="1500" dirty="0" smtClean="0">
                          <a:solidFill>
                            <a:schemeClr val="bg1"/>
                          </a:solidFill>
                          <a:effectLst/>
                        </a:rPr>
                        <a:t> </a:t>
                      </a:r>
                      <a:r>
                        <a:rPr lang="en-IN" sz="1500" dirty="0">
                          <a:solidFill>
                            <a:schemeClr val="bg1"/>
                          </a:solidFill>
                          <a:effectLst/>
                        </a:rPr>
                        <a:t>from the date of receipt order</a:t>
                      </a:r>
                      <a:endParaRPr lang="en-IN" sz="1500" dirty="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a:solidFill>
                            <a:schemeClr val="bg1"/>
                          </a:solidFill>
                          <a:effectLst/>
                        </a:rPr>
                        <a:t>Assessee</a:t>
                      </a:r>
                      <a:endParaRPr lang="en-IN" sz="150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r>
              <a:tr h="582509">
                <a:tc>
                  <a:txBody>
                    <a:bodyPr/>
                    <a:lstStyle/>
                    <a:p>
                      <a:pPr marL="28575" marR="28575">
                        <a:lnSpc>
                          <a:spcPct val="115000"/>
                        </a:lnSpc>
                        <a:spcBef>
                          <a:spcPts val="225"/>
                        </a:spcBef>
                        <a:spcAft>
                          <a:spcPts val="225"/>
                        </a:spcAft>
                      </a:pPr>
                      <a:r>
                        <a:rPr lang="en-IN" sz="1800">
                          <a:solidFill>
                            <a:schemeClr val="bg1"/>
                          </a:solidFill>
                          <a:effectLst/>
                        </a:rPr>
                        <a:t>ST-5</a:t>
                      </a:r>
                      <a:endParaRPr lang="en-IN" sz="1800">
                        <a:solidFill>
                          <a:schemeClr val="bg1"/>
                        </a:solidFill>
                        <a:effectLst/>
                        <a:latin typeface="Calibri"/>
                        <a:ea typeface="Calibri"/>
                        <a:cs typeface="Times New Roman"/>
                      </a:endParaRPr>
                    </a:p>
                  </a:txBody>
                  <a:tcPr marL="73963" marR="73963" marT="73963" marB="73963" anchor="ctr">
                    <a:blipFill dpi="0" rotWithShape="1">
                      <a:blip r:embed="rId2">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a:solidFill>
                            <a:schemeClr val="bg1"/>
                          </a:solidFill>
                          <a:effectLst/>
                        </a:rPr>
                        <a:t>Appleals to CESTAT</a:t>
                      </a:r>
                      <a:endParaRPr lang="en-IN" sz="150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dirty="0">
                          <a:solidFill>
                            <a:schemeClr val="bg1"/>
                          </a:solidFill>
                          <a:effectLst/>
                        </a:rPr>
                        <a:t>With in </a:t>
                      </a:r>
                      <a:r>
                        <a:rPr lang="en-IN" sz="1500" dirty="0" smtClean="0">
                          <a:solidFill>
                            <a:schemeClr val="bg1"/>
                          </a:solidFill>
                          <a:effectLst/>
                        </a:rPr>
                        <a:t>30 days </a:t>
                      </a:r>
                      <a:r>
                        <a:rPr lang="en-IN" sz="1500" dirty="0">
                          <a:solidFill>
                            <a:schemeClr val="bg1"/>
                          </a:solidFill>
                          <a:effectLst/>
                        </a:rPr>
                        <a:t>from the date of receipt order</a:t>
                      </a:r>
                      <a:endParaRPr lang="en-IN" sz="1500" dirty="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a:solidFill>
                            <a:schemeClr val="bg1"/>
                          </a:solidFill>
                          <a:effectLst/>
                        </a:rPr>
                        <a:t>Assessee</a:t>
                      </a:r>
                      <a:endParaRPr lang="en-IN" sz="150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r>
              <a:tr h="582509">
                <a:tc>
                  <a:txBody>
                    <a:bodyPr/>
                    <a:lstStyle/>
                    <a:p>
                      <a:pPr marL="28575" marR="28575">
                        <a:lnSpc>
                          <a:spcPct val="115000"/>
                        </a:lnSpc>
                        <a:spcBef>
                          <a:spcPts val="225"/>
                        </a:spcBef>
                        <a:spcAft>
                          <a:spcPts val="225"/>
                        </a:spcAft>
                      </a:pPr>
                      <a:r>
                        <a:rPr lang="en-IN" sz="1800">
                          <a:solidFill>
                            <a:schemeClr val="bg1"/>
                          </a:solidFill>
                          <a:effectLst/>
                        </a:rPr>
                        <a:t>ST-6</a:t>
                      </a:r>
                      <a:endParaRPr lang="en-IN" sz="1800">
                        <a:solidFill>
                          <a:schemeClr val="bg1"/>
                        </a:solidFill>
                        <a:effectLst/>
                        <a:latin typeface="Calibri"/>
                        <a:ea typeface="Calibri"/>
                        <a:cs typeface="Times New Roman"/>
                      </a:endParaRPr>
                    </a:p>
                  </a:txBody>
                  <a:tcPr marL="73963" marR="73963" marT="73963" marB="73963" anchor="ctr">
                    <a:blipFill dpi="0" rotWithShape="1">
                      <a:blip r:embed="rId2">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a:solidFill>
                            <a:schemeClr val="bg1"/>
                          </a:solidFill>
                          <a:effectLst/>
                        </a:rPr>
                        <a:t>Cross Objections</a:t>
                      </a:r>
                      <a:endParaRPr lang="en-IN" sz="150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dirty="0">
                          <a:solidFill>
                            <a:schemeClr val="bg1"/>
                          </a:solidFill>
                          <a:effectLst/>
                        </a:rPr>
                        <a:t>With in </a:t>
                      </a:r>
                      <a:r>
                        <a:rPr lang="en-IN" sz="1500" dirty="0" smtClean="0">
                          <a:solidFill>
                            <a:schemeClr val="bg1"/>
                          </a:solidFill>
                          <a:effectLst/>
                        </a:rPr>
                        <a:t>45 days </a:t>
                      </a:r>
                      <a:r>
                        <a:rPr lang="en-IN" sz="1500" dirty="0">
                          <a:solidFill>
                            <a:schemeClr val="bg1"/>
                          </a:solidFill>
                          <a:effectLst/>
                        </a:rPr>
                        <a:t>from the date of order</a:t>
                      </a:r>
                      <a:endParaRPr lang="en-IN" sz="1500" dirty="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a:solidFill>
                            <a:schemeClr val="bg1"/>
                          </a:solidFill>
                          <a:effectLst/>
                        </a:rPr>
                        <a:t>Assessee/Department</a:t>
                      </a:r>
                      <a:endParaRPr lang="en-IN" sz="150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r>
              <a:tr h="582509">
                <a:tc>
                  <a:txBody>
                    <a:bodyPr/>
                    <a:lstStyle/>
                    <a:p>
                      <a:pPr marL="28575" marR="28575">
                        <a:lnSpc>
                          <a:spcPct val="115000"/>
                        </a:lnSpc>
                        <a:spcBef>
                          <a:spcPts val="225"/>
                        </a:spcBef>
                        <a:spcAft>
                          <a:spcPts val="225"/>
                        </a:spcAft>
                      </a:pPr>
                      <a:r>
                        <a:rPr lang="en-IN" sz="1800" dirty="0">
                          <a:solidFill>
                            <a:schemeClr val="bg1"/>
                          </a:solidFill>
                          <a:effectLst/>
                        </a:rPr>
                        <a:t>ST-7</a:t>
                      </a:r>
                      <a:endParaRPr lang="en-IN" sz="1800" dirty="0">
                        <a:solidFill>
                          <a:schemeClr val="bg1"/>
                        </a:solidFill>
                        <a:effectLst/>
                        <a:latin typeface="Calibri"/>
                        <a:ea typeface="Calibri"/>
                        <a:cs typeface="Times New Roman"/>
                      </a:endParaRPr>
                    </a:p>
                  </a:txBody>
                  <a:tcPr marL="73963" marR="73963" marT="73963" marB="73963" anchor="ctr">
                    <a:blipFill dpi="0" rotWithShape="1">
                      <a:blip r:embed="rId2">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a:solidFill>
                            <a:schemeClr val="bg1"/>
                          </a:solidFill>
                          <a:effectLst/>
                        </a:rPr>
                        <a:t>Appleals to CESTAT</a:t>
                      </a:r>
                      <a:endParaRPr lang="en-IN" sz="150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dirty="0">
                          <a:solidFill>
                            <a:schemeClr val="bg1"/>
                          </a:solidFill>
                          <a:effectLst/>
                        </a:rPr>
                        <a:t>With in </a:t>
                      </a:r>
                      <a:r>
                        <a:rPr lang="en-IN" sz="1500" dirty="0" smtClean="0">
                          <a:solidFill>
                            <a:schemeClr val="bg1"/>
                          </a:solidFill>
                          <a:effectLst/>
                        </a:rPr>
                        <a:t>30 days from </a:t>
                      </a:r>
                      <a:r>
                        <a:rPr lang="en-IN" sz="1500" dirty="0">
                          <a:solidFill>
                            <a:schemeClr val="bg1"/>
                          </a:solidFill>
                          <a:effectLst/>
                        </a:rPr>
                        <a:t>the date of receipt order</a:t>
                      </a:r>
                      <a:endParaRPr lang="en-IN" sz="1500" dirty="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dirty="0">
                          <a:solidFill>
                            <a:schemeClr val="bg1"/>
                          </a:solidFill>
                          <a:effectLst/>
                        </a:rPr>
                        <a:t>Board</a:t>
                      </a:r>
                      <a:endParaRPr lang="en-IN" sz="1500" dirty="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r>
            </a:tbl>
          </a:graphicData>
        </a:graphic>
      </p:graphicFrame>
      <p:sp>
        <p:nvSpPr>
          <p:cNvPr id="8" name="TextBox 7"/>
          <p:cNvSpPr txBox="1"/>
          <p:nvPr/>
        </p:nvSpPr>
        <p:spPr>
          <a:xfrm>
            <a:off x="2920686" y="267501"/>
            <a:ext cx="3775649" cy="461665"/>
          </a:xfrm>
          <a:prstGeom prst="rect">
            <a:avLst/>
          </a:prstGeom>
          <a:noFill/>
        </p:spPr>
        <p:txBody>
          <a:bodyPr wrap="none" rtlCol="0">
            <a:spAutoFit/>
          </a:bodyPr>
          <a:lstStyle/>
          <a:p>
            <a:r>
              <a:rPr lang="en-US" sz="2400" b="1" dirty="0" smtClean="0">
                <a:solidFill>
                  <a:schemeClr val="bg1"/>
                </a:solidFill>
              </a:rPr>
              <a:t>FORMS UNDER SERVICE TAX</a:t>
            </a:r>
            <a:endParaRPr lang="en-IN" sz="2400" b="1" dirty="0">
              <a:solidFill>
                <a:schemeClr val="bg1"/>
              </a:solidFill>
            </a:endParaRPr>
          </a:p>
        </p:txBody>
      </p:sp>
    </p:spTree>
    <p:extLst>
      <p:ext uri="{BB962C8B-B14F-4D97-AF65-F5344CB8AC3E}">
        <p14:creationId xmlns:p14="http://schemas.microsoft.com/office/powerpoint/2010/main" val="191663065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ppt_w</p:attrName>
                                        </p:attrNameLst>
                                      </p:cBhvr>
                                      <p:tavLst>
                                        <p:tav tm="0" fmla="#ppt_w*sin(2.5*pi*$)">
                                          <p:val>
                                            <p:fltVal val="0"/>
                                          </p:val>
                                        </p:tav>
                                        <p:tav tm="100000">
                                          <p:val>
                                            <p:fltVal val="1"/>
                                          </p:val>
                                        </p:tav>
                                      </p:tavLst>
                                    </p:anim>
                                    <p:anim calcmode="lin" valueType="num">
                                      <p:cBhvr>
                                        <p:cTn id="9" dur="2000" fill="hold"/>
                                        <p:tgtEl>
                                          <p:spTgt spid="8"/>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26"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80">
                                          <p:stCondLst>
                                            <p:cond delay="0"/>
                                          </p:stCondLst>
                                        </p:cTn>
                                        <p:tgtEl>
                                          <p:spTgt spid="5"/>
                                        </p:tgtEl>
                                      </p:cBhvr>
                                    </p:animEffect>
                                    <p:anim calcmode="lin" valueType="num">
                                      <p:cBhvr>
                                        <p:cTn id="1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9" dur="26">
                                          <p:stCondLst>
                                            <p:cond delay="650"/>
                                          </p:stCondLst>
                                        </p:cTn>
                                        <p:tgtEl>
                                          <p:spTgt spid="5"/>
                                        </p:tgtEl>
                                      </p:cBhvr>
                                      <p:to x="100000" y="60000"/>
                                    </p:animScale>
                                    <p:animScale>
                                      <p:cBhvr>
                                        <p:cTn id="20" dur="166" decel="50000">
                                          <p:stCondLst>
                                            <p:cond delay="676"/>
                                          </p:stCondLst>
                                        </p:cTn>
                                        <p:tgtEl>
                                          <p:spTgt spid="5"/>
                                        </p:tgtEl>
                                      </p:cBhvr>
                                      <p:to x="100000" y="100000"/>
                                    </p:animScale>
                                    <p:animScale>
                                      <p:cBhvr>
                                        <p:cTn id="21" dur="26">
                                          <p:stCondLst>
                                            <p:cond delay="1312"/>
                                          </p:stCondLst>
                                        </p:cTn>
                                        <p:tgtEl>
                                          <p:spTgt spid="5"/>
                                        </p:tgtEl>
                                      </p:cBhvr>
                                      <p:to x="100000" y="80000"/>
                                    </p:animScale>
                                    <p:animScale>
                                      <p:cBhvr>
                                        <p:cTn id="22" dur="166" decel="50000">
                                          <p:stCondLst>
                                            <p:cond delay="1338"/>
                                          </p:stCondLst>
                                        </p:cTn>
                                        <p:tgtEl>
                                          <p:spTgt spid="5"/>
                                        </p:tgtEl>
                                      </p:cBhvr>
                                      <p:to x="100000" y="100000"/>
                                    </p:animScale>
                                    <p:animScale>
                                      <p:cBhvr>
                                        <p:cTn id="23" dur="26">
                                          <p:stCondLst>
                                            <p:cond delay="1642"/>
                                          </p:stCondLst>
                                        </p:cTn>
                                        <p:tgtEl>
                                          <p:spTgt spid="5"/>
                                        </p:tgtEl>
                                      </p:cBhvr>
                                      <p:to x="100000" y="90000"/>
                                    </p:animScale>
                                    <p:animScale>
                                      <p:cBhvr>
                                        <p:cTn id="24" dur="166" decel="50000">
                                          <p:stCondLst>
                                            <p:cond delay="1668"/>
                                          </p:stCondLst>
                                        </p:cTn>
                                        <p:tgtEl>
                                          <p:spTgt spid="5"/>
                                        </p:tgtEl>
                                      </p:cBhvr>
                                      <p:to x="100000" y="100000"/>
                                    </p:animScale>
                                    <p:animScale>
                                      <p:cBhvr>
                                        <p:cTn id="25" dur="26">
                                          <p:stCondLst>
                                            <p:cond delay="1808"/>
                                          </p:stCondLst>
                                        </p:cTn>
                                        <p:tgtEl>
                                          <p:spTgt spid="5"/>
                                        </p:tgtEl>
                                      </p:cBhvr>
                                      <p:to x="100000" y="95000"/>
                                    </p:animScale>
                                    <p:animScale>
                                      <p:cBhvr>
                                        <p:cTn id="26"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pic>
        <p:nvPicPr>
          <p:cNvPr id="26"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124571"/>
            <a:ext cx="4619625" cy="4486275"/>
          </a:xfrm>
          <a:prstGeom prst="rect">
            <a:avLst/>
          </a:prstGeom>
          <a:noFill/>
        </p:spPr>
      </p:pic>
      <p:sp>
        <p:nvSpPr>
          <p:cNvPr id="9" name="Rectangle 8"/>
          <p:cNvSpPr/>
          <p:nvPr/>
        </p:nvSpPr>
        <p:spPr>
          <a:xfrm>
            <a:off x="464023" y="4734342"/>
            <a:ext cx="8488908" cy="1384995"/>
          </a:xfrm>
          <a:prstGeom prst="rect">
            <a:avLst/>
          </a:prstGeom>
        </p:spPr>
        <p:txBody>
          <a:bodyPr wrap="square">
            <a:spAutoFit/>
          </a:bodyPr>
          <a:lstStyle/>
          <a:p>
            <a:r>
              <a:rPr lang="en-IN" sz="2400" dirty="0" smtClean="0">
                <a:solidFill>
                  <a:schemeClr val="bg1"/>
                </a:solidFill>
              </a:rPr>
              <a:t>We </a:t>
            </a:r>
            <a:r>
              <a:rPr lang="en-IN" sz="2400" dirty="0">
                <a:solidFill>
                  <a:schemeClr val="bg1"/>
                </a:solidFill>
              </a:rPr>
              <a:t>can revise ST return with in 90 days from date of filling the return</a:t>
            </a:r>
            <a:endParaRPr lang="en-US" sz="2400" dirty="0">
              <a:solidFill>
                <a:schemeClr val="bg1"/>
              </a:solidFill>
              <a:latin typeface="Arial" pitchFamily="34" charset="0"/>
              <a:cs typeface="Arial" pitchFamily="34" charset="0"/>
            </a:endParaRPr>
          </a:p>
          <a:p>
            <a:endParaRPr lang="en-US" sz="3600" dirty="0">
              <a:solidFill>
                <a:srgbClr val="08CFEE"/>
              </a:solidFill>
              <a:latin typeface="Arial" pitchFamily="34" charset="0"/>
              <a:cs typeface="Arial" pitchFamily="34" charset="0"/>
            </a:endParaRPr>
          </a:p>
        </p:txBody>
      </p:sp>
      <p:sp>
        <p:nvSpPr>
          <p:cNvPr id="4" name="TextBox 3"/>
          <p:cNvSpPr txBox="1"/>
          <p:nvPr/>
        </p:nvSpPr>
        <p:spPr>
          <a:xfrm>
            <a:off x="464023" y="1651379"/>
            <a:ext cx="2797791" cy="646331"/>
          </a:xfrm>
          <a:prstGeom prst="rect">
            <a:avLst/>
          </a:prstGeom>
          <a:noFill/>
        </p:spPr>
        <p:txBody>
          <a:bodyPr wrap="square" rtlCol="0">
            <a:spAutoFit/>
          </a:bodyPr>
          <a:lstStyle/>
          <a:p>
            <a:r>
              <a:rPr lang="en-IN" b="1" dirty="0"/>
              <a:t>Penalty for delay file ST return</a:t>
            </a:r>
          </a:p>
        </p:txBody>
      </p:sp>
      <p:graphicFrame>
        <p:nvGraphicFramePr>
          <p:cNvPr id="5" name="Diagram 4"/>
          <p:cNvGraphicFramePr/>
          <p:nvPr>
            <p:extLst>
              <p:ext uri="{D42A27DB-BD31-4B8C-83A1-F6EECF244321}">
                <p14:modId xmlns:p14="http://schemas.microsoft.com/office/powerpoint/2010/main" val="2014742899"/>
              </p:ext>
            </p:extLst>
          </p:nvPr>
        </p:nvGraphicFramePr>
        <p:xfrm>
          <a:off x="3434687" y="335708"/>
          <a:ext cx="6096000"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TextBox 5"/>
          <p:cNvSpPr txBox="1"/>
          <p:nvPr/>
        </p:nvSpPr>
        <p:spPr>
          <a:xfrm>
            <a:off x="4462817" y="3991549"/>
            <a:ext cx="3549490" cy="369332"/>
          </a:xfrm>
          <a:prstGeom prst="rect">
            <a:avLst/>
          </a:prstGeom>
          <a:noFill/>
        </p:spPr>
        <p:txBody>
          <a:bodyPr wrap="square" rtlCol="0">
            <a:spAutoFit/>
          </a:bodyPr>
          <a:lstStyle/>
          <a:p>
            <a:r>
              <a:rPr lang="en-IN" dirty="0" smtClean="0"/>
              <a:t>      Maximum </a:t>
            </a:r>
            <a:r>
              <a:rPr lang="en-IN" dirty="0"/>
              <a:t>penalty Rs. 20000/-</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grpId="1" nodeType="after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par>
                          <p:cTn id="13" fill="hold">
                            <p:stCondLst>
                              <p:cond delay="1000"/>
                            </p:stCondLst>
                            <p:childTnLst>
                              <p:par>
                                <p:cTn id="14" presetID="6" presetClass="emph" presetSubtype="0" fill="hold" grpId="0" nodeType="afterEffect">
                                  <p:stCondLst>
                                    <p:cond delay="0"/>
                                  </p:stCondLst>
                                  <p:childTnLst>
                                    <p:animScale>
                                      <p:cBhvr>
                                        <p:cTn id="15" dur="1300" fill="hold"/>
                                        <p:tgtEl>
                                          <p:spTgt spid="4"/>
                                        </p:tgtEl>
                                      </p:cBhvr>
                                      <p:by x="150000" y="150000"/>
                                    </p:animScale>
                                  </p:childTnLst>
                                </p:cTn>
                              </p:par>
                            </p:childTnLst>
                          </p:cTn>
                        </p:par>
                        <p:par>
                          <p:cTn id="16" fill="hold">
                            <p:stCondLst>
                              <p:cond delay="2300"/>
                            </p:stCondLst>
                            <p:childTnLst>
                              <p:par>
                                <p:cTn id="17" presetID="42"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par>
                          <p:cTn id="22" fill="hold">
                            <p:stCondLst>
                              <p:cond delay="3300"/>
                            </p:stCondLst>
                            <p:childTnLst>
                              <p:par>
                                <p:cTn id="23" presetID="26" presetClass="entr" presetSubtype="0" fill="hold" grpId="1"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464">
                                          <p:stCondLst>
                                            <p:cond delay="0"/>
                                          </p:stCondLst>
                                        </p:cTn>
                                        <p:tgtEl>
                                          <p:spTgt spid="6"/>
                                        </p:tgtEl>
                                      </p:cBhvr>
                                    </p:animEffect>
                                    <p:anim calcmode="lin" valueType="num">
                                      <p:cBhvr>
                                        <p:cTn id="26" dur="1458"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531"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531" tmFilter="0, 0; 0.125,0.2665; 0.25,0.4; 0.375,0.465; 0.5,0.5;  0.625,0.535; 0.75,0.6; 0.875,0.7335; 1,1">
                                          <p:stCondLst>
                                            <p:cond delay="531"/>
                                          </p:stCondLst>
                                        </p:cTn>
                                        <p:tgtEl>
                                          <p:spTgt spid="6"/>
                                        </p:tgtEl>
                                        <p:attrNameLst>
                                          <p:attrName>ppt_y</p:attrName>
                                        </p:attrNameLst>
                                      </p:cBhvr>
                                      <p:tavLst>
                                        <p:tav tm="0" fmla="#ppt_y-sin(pi*$)/9">
                                          <p:val>
                                            <p:fltVal val="0"/>
                                          </p:val>
                                        </p:tav>
                                        <p:tav tm="100000">
                                          <p:val>
                                            <p:fltVal val="1"/>
                                          </p:val>
                                        </p:tav>
                                      </p:tavLst>
                                    </p:anim>
                                    <p:anim calcmode="lin" valueType="num">
                                      <p:cBhvr>
                                        <p:cTn id="29" dur="266" tmFilter="0, 0; 0.125,0.2665; 0.25,0.4; 0.375,0.465; 0.5,0.5;  0.625,0.535; 0.75,0.6; 0.875,0.7335; 1,1">
                                          <p:stCondLst>
                                            <p:cond delay="1059"/>
                                          </p:stCondLst>
                                        </p:cTn>
                                        <p:tgtEl>
                                          <p:spTgt spid="6"/>
                                        </p:tgtEl>
                                        <p:attrNameLst>
                                          <p:attrName>ppt_y</p:attrName>
                                        </p:attrNameLst>
                                      </p:cBhvr>
                                      <p:tavLst>
                                        <p:tav tm="0" fmla="#ppt_y-sin(pi*$)/27">
                                          <p:val>
                                            <p:fltVal val="0"/>
                                          </p:val>
                                        </p:tav>
                                        <p:tav tm="100000">
                                          <p:val>
                                            <p:fltVal val="1"/>
                                          </p:val>
                                        </p:tav>
                                      </p:tavLst>
                                    </p:anim>
                                    <p:anim calcmode="lin" valueType="num">
                                      <p:cBhvr>
                                        <p:cTn id="30" dur="131" tmFilter="0, 0; 0.125,0.2665; 0.25,0.4; 0.375,0.465; 0.5,0.5;  0.625,0.535; 0.75,0.6; 0.875,0.7335; 1,1">
                                          <p:stCondLst>
                                            <p:cond delay="1325"/>
                                          </p:stCondLst>
                                        </p:cTn>
                                        <p:tgtEl>
                                          <p:spTgt spid="6"/>
                                        </p:tgtEl>
                                        <p:attrNameLst>
                                          <p:attrName>ppt_y</p:attrName>
                                        </p:attrNameLst>
                                      </p:cBhvr>
                                      <p:tavLst>
                                        <p:tav tm="0" fmla="#ppt_y-sin(pi*$)/81">
                                          <p:val>
                                            <p:fltVal val="0"/>
                                          </p:val>
                                        </p:tav>
                                        <p:tav tm="100000">
                                          <p:val>
                                            <p:fltVal val="1"/>
                                          </p:val>
                                        </p:tav>
                                      </p:tavLst>
                                    </p:anim>
                                    <p:animScale>
                                      <p:cBhvr>
                                        <p:cTn id="31" dur="21">
                                          <p:stCondLst>
                                            <p:cond delay="520"/>
                                          </p:stCondLst>
                                        </p:cTn>
                                        <p:tgtEl>
                                          <p:spTgt spid="6"/>
                                        </p:tgtEl>
                                      </p:cBhvr>
                                      <p:to x="100000" y="60000"/>
                                    </p:animScale>
                                    <p:animScale>
                                      <p:cBhvr>
                                        <p:cTn id="32" dur="133" decel="50000">
                                          <p:stCondLst>
                                            <p:cond delay="541"/>
                                          </p:stCondLst>
                                        </p:cTn>
                                        <p:tgtEl>
                                          <p:spTgt spid="6"/>
                                        </p:tgtEl>
                                      </p:cBhvr>
                                      <p:to x="100000" y="100000"/>
                                    </p:animScale>
                                    <p:animScale>
                                      <p:cBhvr>
                                        <p:cTn id="33" dur="21">
                                          <p:stCondLst>
                                            <p:cond delay="1050"/>
                                          </p:stCondLst>
                                        </p:cTn>
                                        <p:tgtEl>
                                          <p:spTgt spid="6"/>
                                        </p:tgtEl>
                                      </p:cBhvr>
                                      <p:to x="100000" y="80000"/>
                                    </p:animScale>
                                    <p:animScale>
                                      <p:cBhvr>
                                        <p:cTn id="34" dur="133" decel="50000">
                                          <p:stCondLst>
                                            <p:cond delay="1070"/>
                                          </p:stCondLst>
                                        </p:cTn>
                                        <p:tgtEl>
                                          <p:spTgt spid="6"/>
                                        </p:tgtEl>
                                      </p:cBhvr>
                                      <p:to x="100000" y="100000"/>
                                    </p:animScale>
                                    <p:animScale>
                                      <p:cBhvr>
                                        <p:cTn id="35" dur="21">
                                          <p:stCondLst>
                                            <p:cond delay="1314"/>
                                          </p:stCondLst>
                                        </p:cTn>
                                        <p:tgtEl>
                                          <p:spTgt spid="6"/>
                                        </p:tgtEl>
                                      </p:cBhvr>
                                      <p:to x="100000" y="90000"/>
                                    </p:animScale>
                                    <p:animScale>
                                      <p:cBhvr>
                                        <p:cTn id="36" dur="133" decel="50000">
                                          <p:stCondLst>
                                            <p:cond delay="1334"/>
                                          </p:stCondLst>
                                        </p:cTn>
                                        <p:tgtEl>
                                          <p:spTgt spid="6"/>
                                        </p:tgtEl>
                                      </p:cBhvr>
                                      <p:to x="100000" y="100000"/>
                                    </p:animScale>
                                    <p:animScale>
                                      <p:cBhvr>
                                        <p:cTn id="37" dur="21">
                                          <p:stCondLst>
                                            <p:cond delay="1446"/>
                                          </p:stCondLst>
                                        </p:cTn>
                                        <p:tgtEl>
                                          <p:spTgt spid="6"/>
                                        </p:tgtEl>
                                      </p:cBhvr>
                                      <p:to x="100000" y="95000"/>
                                    </p:animScale>
                                    <p:animScale>
                                      <p:cBhvr>
                                        <p:cTn id="38" dur="133" decel="50000">
                                          <p:stCondLst>
                                            <p:cond delay="1467"/>
                                          </p:stCondLst>
                                        </p:cTn>
                                        <p:tgtEl>
                                          <p:spTgt spid="6"/>
                                        </p:tgtEl>
                                      </p:cBhvr>
                                      <p:to x="100000" y="100000"/>
                                    </p:animScale>
                                  </p:childTnLst>
                                </p:cTn>
                              </p:par>
                            </p:childTnLst>
                          </p:cTn>
                        </p:par>
                        <p:par>
                          <p:cTn id="39" fill="hold">
                            <p:stCondLst>
                              <p:cond delay="4900"/>
                            </p:stCondLst>
                            <p:childTnLst>
                              <p:par>
                                <p:cTn id="40" presetID="6" presetClass="entr" presetSubtype="16" fill="hold" grpId="0"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circle(in)">
                                      <p:cBhvr>
                                        <p:cTn id="4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p:bldP spid="4" grpId="1"/>
      <p:bldGraphic spid="5" grpId="0">
        <p:bldAsOne/>
      </p:bldGraphic>
      <p:bldP spid="6"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sp>
        <p:nvSpPr>
          <p:cNvPr id="7" name="TextBox 6"/>
          <p:cNvSpPr txBox="1"/>
          <p:nvPr/>
        </p:nvSpPr>
        <p:spPr>
          <a:xfrm>
            <a:off x="4266515" y="3023558"/>
            <a:ext cx="4877485" cy="2554545"/>
          </a:xfrm>
          <a:prstGeom prst="rect">
            <a:avLst/>
          </a:prstGeom>
          <a:noFill/>
          <a:effectLst/>
        </p:spPr>
        <p:txBody>
          <a:bodyPr wrap="square" rtlCol="0">
            <a:spAutoFit/>
          </a:bodyPr>
          <a:lstStyle/>
          <a:p>
            <a:r>
              <a:rPr lang="en-US" sz="8000" b="1" kern="600" dirty="0" smtClean="0">
                <a:solidFill>
                  <a:schemeClr val="bg1"/>
                </a:solidFill>
                <a:effectLst>
                  <a:outerShdw blurRad="101600" dist="50800" dir="5400000" algn="t" rotWithShape="0">
                    <a:prstClr val="black">
                      <a:alpha val="40000"/>
                    </a:prstClr>
                  </a:outerShdw>
                </a:effectLst>
                <a:latin typeface="Arial" pitchFamily="34" charset="0"/>
                <a:cs typeface="Arial" pitchFamily="34" charset="0"/>
              </a:rPr>
              <a:t>Provident Fund</a:t>
            </a:r>
            <a:endParaRPr lang="en-US" sz="8000" b="1" kern="600" dirty="0">
              <a:solidFill>
                <a:schemeClr val="bg1"/>
              </a:solidFill>
              <a:effectLst>
                <a:outerShdw blurRad="101600" dist="50800" dir="5400000" algn="t" rotWithShape="0">
                  <a:prstClr val="black">
                    <a:alpha val="40000"/>
                  </a:prstClr>
                </a:outerShdw>
              </a:effectLst>
              <a:latin typeface="Arial" pitchFamily="34" charset="0"/>
              <a:cs typeface="Arial" pitchFamily="34" charset="0"/>
            </a:endParaRPr>
          </a:p>
        </p:txBody>
      </p:sp>
      <p:grpSp>
        <p:nvGrpSpPr>
          <p:cNvPr id="39" name="Group 38"/>
          <p:cNvGrpSpPr/>
          <p:nvPr/>
        </p:nvGrpSpPr>
        <p:grpSpPr>
          <a:xfrm>
            <a:off x="799420" y="2284759"/>
            <a:ext cx="2310765" cy="3158359"/>
            <a:chOff x="1019175" y="2213741"/>
            <a:chExt cx="2310765" cy="3158359"/>
          </a:xfrm>
        </p:grpSpPr>
        <p:sp>
          <p:nvSpPr>
            <p:cNvPr id="8" name="Oval 7"/>
            <p:cNvSpPr/>
            <p:nvPr/>
          </p:nvSpPr>
          <p:spPr>
            <a:xfrm>
              <a:off x="1491600" y="2213741"/>
              <a:ext cx="1838340" cy="1838340"/>
            </a:xfrm>
            <a:prstGeom prst="ellipse">
              <a:avLst/>
            </a:prstGeom>
            <a:solidFill>
              <a:sysClr val="windowText" lastClr="000000"/>
            </a:solid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sp>
          <p:nvSpPr>
            <p:cNvPr id="17" name="Oval 16"/>
            <p:cNvSpPr/>
            <p:nvPr/>
          </p:nvSpPr>
          <p:spPr>
            <a:xfrm>
              <a:off x="1019175" y="3333750"/>
              <a:ext cx="1924050" cy="203835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20"/>
            <p:cNvSpPr txBox="1">
              <a:spLocks noChangeArrowheads="1"/>
            </p:cNvSpPr>
            <p:nvPr/>
          </p:nvSpPr>
          <p:spPr bwMode="auto">
            <a:xfrm>
              <a:off x="1993817" y="2417763"/>
              <a:ext cx="805029" cy="1431161"/>
            </a:xfrm>
            <a:prstGeom prst="rect">
              <a:avLst/>
            </a:prstGeom>
          </p:spPr>
          <p:txBody>
            <a:bodyPr wrap="none">
              <a:spAutoFit/>
            </a:bodyPr>
            <a:lstStyle/>
            <a:p>
              <a:pPr algn="ctr"/>
              <a:r>
                <a:rPr lang="en-US" sz="8700" b="1" dirty="0">
                  <a:solidFill>
                    <a:schemeClr val="accent1"/>
                  </a:solidFill>
                  <a:latin typeface="Arial" pitchFamily="34" charset="0"/>
                  <a:cs typeface="Arial" pitchFamily="34" charset="0"/>
                </a:rPr>
                <a:t>2</a:t>
              </a:r>
            </a:p>
          </p:txBody>
        </p:sp>
      </p:grpSp>
      <p:pic>
        <p:nvPicPr>
          <p:cNvPr id="5" name="Picture 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18096759">
            <a:off x="223830" y="5232080"/>
            <a:ext cx="647700" cy="619125"/>
          </a:xfrm>
          <a:prstGeom prst="rect">
            <a:avLst/>
          </a:prstGeom>
          <a:extLst>
            <a:ext uri="{53640926-AAD7-44D8-BBD7-CCE9431645EC}">
              <a14:shadowObscured xmlns:a14="http://schemas.microsoft.com/office/drawing/2010/main" val="1"/>
            </a:ext>
          </a:extLst>
        </p:spPr>
      </p:pic>
      <p:pic>
        <p:nvPicPr>
          <p:cNvPr id="4"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14549489">
            <a:off x="1544638" y="4835524"/>
            <a:ext cx="600075" cy="857250"/>
          </a:xfrm>
          <a:prstGeom prst="rect">
            <a:avLst/>
          </a:prstGeom>
          <a:extLst>
            <a:ext uri="{53640926-AAD7-44D8-BBD7-CCE9431645EC}">
              <a14:shadowObscured xmlns:a14="http://schemas.microsoft.com/office/drawing/2010/main" val="1"/>
            </a:ext>
          </a:extLst>
        </p:spPr>
      </p:pic>
      <p:pic>
        <p:nvPicPr>
          <p:cNvPr id="3"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55675" y="5078412"/>
            <a:ext cx="1390650" cy="638175"/>
          </a:xfrm>
          <a:prstGeom prst="rect">
            <a:avLst/>
          </a:prstGeom>
        </p:spPr>
      </p:pic>
      <p:pic>
        <p:nvPicPr>
          <p:cNvPr id="10" name="Picture 2"/>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25399" y="4216400"/>
            <a:ext cx="2247900" cy="2107466"/>
          </a:xfrm>
          <a:prstGeom prst="rect">
            <a:avLst/>
          </a:prstGeom>
        </p:spPr>
      </p:pic>
      <p:grpSp>
        <p:nvGrpSpPr>
          <p:cNvPr id="19" name="Group 18"/>
          <p:cNvGrpSpPr/>
          <p:nvPr/>
        </p:nvGrpSpPr>
        <p:grpSpPr>
          <a:xfrm>
            <a:off x="870845" y="2046559"/>
            <a:ext cx="2140971" cy="4924649"/>
            <a:chOff x="1036318" y="1802726"/>
            <a:chExt cx="2140971" cy="4924649"/>
          </a:xfrm>
          <a:noFill/>
        </p:grpSpPr>
        <p:pic>
          <p:nvPicPr>
            <p:cNvPr id="1028" name="Picture 4"/>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rot="922729">
              <a:off x="2024764" y="1802726"/>
              <a:ext cx="1152525" cy="2619375"/>
            </a:xfrm>
            <a:prstGeom prst="rect">
              <a:avLst/>
            </a:prstGeom>
            <a:grpFill/>
          </p:spPr>
        </p:pic>
        <p:sp>
          <p:nvSpPr>
            <p:cNvPr id="9" name="Rectangle 8"/>
            <p:cNvSpPr/>
            <p:nvPr/>
          </p:nvSpPr>
          <p:spPr>
            <a:xfrm>
              <a:off x="1036318" y="4312198"/>
              <a:ext cx="977276" cy="241517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p:nvGrpSpPr>
        <p:grpSpPr>
          <a:xfrm>
            <a:off x="1366694" y="1946713"/>
            <a:ext cx="1200150" cy="4628255"/>
            <a:chOff x="1662774" y="1720289"/>
            <a:chExt cx="1200150" cy="4628255"/>
          </a:xfrm>
          <a:noFill/>
        </p:grpSpPr>
        <p:pic>
          <p:nvPicPr>
            <p:cNvPr id="1027" name="Picture 3"/>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rot="1125343">
              <a:off x="1662774" y="1720289"/>
              <a:ext cx="1200150" cy="2533650"/>
            </a:xfrm>
            <a:prstGeom prst="rect">
              <a:avLst/>
            </a:prstGeom>
            <a:grpFill/>
            <a:extLst>
              <a:ext uri="{53640926-AAD7-44D8-BBD7-CCE9431645EC}">
                <a14:shadowObscured xmlns:a14="http://schemas.microsoft.com/office/drawing/2010/main" val="1"/>
              </a:ext>
            </a:extLst>
          </p:spPr>
        </p:pic>
        <p:sp>
          <p:nvSpPr>
            <p:cNvPr id="21" name="Rectangle 20"/>
            <p:cNvSpPr/>
            <p:nvPr/>
          </p:nvSpPr>
          <p:spPr>
            <a:xfrm>
              <a:off x="1715572" y="3979804"/>
              <a:ext cx="722839" cy="23687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4758432">
            <a:off x="1184276" y="5313363"/>
            <a:ext cx="647700" cy="619125"/>
          </a:xfrm>
          <a:prstGeom prst="rect">
            <a:avLst/>
          </a:prstGeom>
          <a:extLst>
            <a:ext uri="{53640926-AAD7-44D8-BBD7-CCE9431645EC}">
              <a14:shadowObscured xmlns:a14="http://schemas.microsoft.com/office/drawing/2010/main" val="1"/>
            </a:ext>
          </a:extLst>
        </p:spPr>
      </p:pic>
      <p:pic>
        <p:nvPicPr>
          <p:cNvPr id="25" name="14_Along the Way_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839200" y="7073900"/>
            <a:ext cx="304800" cy="304800"/>
          </a:xfrm>
          <a:prstGeom prst="rect">
            <a:avLst/>
          </a:prstGeom>
        </p:spPr>
      </p:pic>
    </p:spTree>
    <p:extLst>
      <p:ext uri="{BB962C8B-B14F-4D97-AF65-F5344CB8AC3E}">
        <p14:creationId xmlns:p14="http://schemas.microsoft.com/office/powerpoint/2010/main" val="1373587301"/>
      </p:ext>
    </p:extLst>
  </p:cSld>
  <p:clrMapOvr>
    <a:masterClrMapping/>
  </p:clrMapOvr>
  <p:transition spd="slow" advClick="0" advTm="50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par>
                                <p:cTn id="7" presetID="8" presetClass="emph" presetSubtype="0" accel="12000" decel="29000" fill="hold" nodeType="withEffect">
                                  <p:stCondLst>
                                    <p:cond delay="0"/>
                                  </p:stCondLst>
                                  <p:childTnLst>
                                    <p:animRot by="-3000000">
                                      <p:cBhvr>
                                        <p:cTn id="8" dur="400" fill="hold"/>
                                        <p:tgtEl>
                                          <p:spTgt spid="22"/>
                                        </p:tgtEl>
                                        <p:attrNameLst>
                                          <p:attrName>r</p:attrName>
                                        </p:attrNameLst>
                                      </p:cBhvr>
                                    </p:animRot>
                                  </p:childTnLst>
                                </p:cTn>
                              </p:par>
                              <p:par>
                                <p:cTn id="9" presetID="8" presetClass="emph" presetSubtype="0" accel="10000" decel="34000" fill="hold" nodeType="withEffect">
                                  <p:stCondLst>
                                    <p:cond delay="0"/>
                                  </p:stCondLst>
                                  <p:childTnLst>
                                    <p:animRot by="3600000">
                                      <p:cBhvr>
                                        <p:cTn id="10" dur="400" fill="hold"/>
                                        <p:tgtEl>
                                          <p:spTgt spid="19"/>
                                        </p:tgtEl>
                                        <p:attrNameLst>
                                          <p:attrName>r</p:attrName>
                                        </p:attrNameLst>
                                      </p:cBhvr>
                                    </p:animRot>
                                  </p:childTnLst>
                                </p:cTn>
                              </p:par>
                              <p:par>
                                <p:cTn id="11" presetID="23" presetClass="entr" presetSubtype="16" fill="hold" nodeType="with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p:cTn id="13" dur="400" fill="hold"/>
                                        <p:tgtEl>
                                          <p:spTgt spid="39"/>
                                        </p:tgtEl>
                                        <p:attrNameLst>
                                          <p:attrName>ppt_w</p:attrName>
                                        </p:attrNameLst>
                                      </p:cBhvr>
                                      <p:tavLst>
                                        <p:tav tm="0">
                                          <p:val>
                                            <p:fltVal val="0"/>
                                          </p:val>
                                        </p:tav>
                                        <p:tav tm="100000">
                                          <p:val>
                                            <p:strVal val="#ppt_w"/>
                                          </p:val>
                                        </p:tav>
                                      </p:tavLst>
                                    </p:anim>
                                    <p:anim calcmode="lin" valueType="num">
                                      <p:cBhvr>
                                        <p:cTn id="14" dur="400" fill="hold"/>
                                        <p:tgtEl>
                                          <p:spTgt spid="39"/>
                                        </p:tgtEl>
                                        <p:attrNameLst>
                                          <p:attrName>ppt_h</p:attrName>
                                        </p:attrNameLst>
                                      </p:cBhvr>
                                      <p:tavLst>
                                        <p:tav tm="0">
                                          <p:val>
                                            <p:fltVal val="0"/>
                                          </p:val>
                                        </p:tav>
                                        <p:tav tm="100000">
                                          <p:val>
                                            <p:strVal val="#ppt_h"/>
                                          </p:val>
                                        </p:tav>
                                      </p:tavLst>
                                    </p:anim>
                                  </p:childTnLst>
                                </p:cTn>
                              </p:par>
                            </p:childTnLst>
                          </p:cTn>
                        </p:par>
                        <p:par>
                          <p:cTn id="15" fill="hold">
                            <p:stCondLst>
                              <p:cond delay="400"/>
                            </p:stCondLst>
                            <p:childTnLst>
                              <p:par>
                                <p:cTn id="16" presetID="12" presetClass="entr" presetSubtype="8"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ppt_w"/>
                                          </p:val>
                                        </p:tav>
                                        <p:tav tm="100000">
                                          <p:val>
                                            <p:strVal val="#ppt_x"/>
                                          </p:val>
                                        </p:tav>
                                      </p:tavLst>
                                    </p:anim>
                                    <p:animEffect transition="in" filter="wipe(right)">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20" fill="hold" display="0">
                  <p:stCondLst>
                    <p:cond delay="indefinite"/>
                  </p:stCondLst>
                  <p:endCondLst>
                    <p:cond evt="onPrev" delay="0">
                      <p:tgtEl>
                        <p:sldTgt/>
                      </p:tgtEl>
                    </p:cond>
                    <p:cond evt="onStopAudio" delay="0">
                      <p:tgtEl>
                        <p:sldTgt/>
                      </p:tgtEl>
                    </p:cond>
                  </p:endCondLst>
                </p:cTn>
                <p:tgtEl>
                  <p:spTgt spid="25"/>
                </p:tgtEl>
              </p:cMediaNode>
            </p:audio>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751883878"/>
              </p:ext>
            </p:extLst>
          </p:nvPr>
        </p:nvGraphicFramePr>
        <p:xfrm>
          <a:off x="0" y="122829"/>
          <a:ext cx="9144000" cy="52527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 1"/>
          <p:cNvGraphicFramePr/>
          <p:nvPr>
            <p:extLst>
              <p:ext uri="{D42A27DB-BD31-4B8C-83A1-F6EECF244321}">
                <p14:modId xmlns:p14="http://schemas.microsoft.com/office/powerpoint/2010/main" val="2451198117"/>
              </p:ext>
            </p:extLst>
          </p:nvPr>
        </p:nvGraphicFramePr>
        <p:xfrm>
          <a:off x="459473" y="4945417"/>
          <a:ext cx="8165911" cy="207635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82791161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4">
                                            <p:graphicEl>
                                              <a:dgm id="{609DE98D-05BF-47A4-BF59-F9B544559766}"/>
                                            </p:graphicEl>
                                          </p:spTgt>
                                        </p:tgtEl>
                                        <p:attrNameLst>
                                          <p:attrName>style.visibility</p:attrName>
                                        </p:attrNameLst>
                                      </p:cBhvr>
                                      <p:to>
                                        <p:strVal val="visible"/>
                                      </p:to>
                                    </p:set>
                                    <p:anim calcmode="lin" valueType="num">
                                      <p:cBhvr>
                                        <p:cTn id="7" dur="1000" fill="hold"/>
                                        <p:tgtEl>
                                          <p:spTgt spid="4">
                                            <p:graphicEl>
                                              <a:dgm id="{609DE98D-05BF-47A4-BF59-F9B544559766}"/>
                                            </p:graphicEl>
                                          </p:spTgt>
                                        </p:tgtEl>
                                        <p:attrNameLst>
                                          <p:attrName>ppt_w</p:attrName>
                                        </p:attrNameLst>
                                      </p:cBhvr>
                                      <p:tavLst>
                                        <p:tav tm="0">
                                          <p:val>
                                            <p:fltVal val="0"/>
                                          </p:val>
                                        </p:tav>
                                        <p:tav tm="100000">
                                          <p:val>
                                            <p:strVal val="#ppt_w"/>
                                          </p:val>
                                        </p:tav>
                                      </p:tavLst>
                                    </p:anim>
                                    <p:anim calcmode="lin" valueType="num">
                                      <p:cBhvr>
                                        <p:cTn id="8" dur="1000" fill="hold"/>
                                        <p:tgtEl>
                                          <p:spTgt spid="4">
                                            <p:graphicEl>
                                              <a:dgm id="{609DE98D-05BF-47A4-BF59-F9B544559766}"/>
                                            </p:graphicEl>
                                          </p:spTgt>
                                        </p:tgtEl>
                                        <p:attrNameLst>
                                          <p:attrName>ppt_h</p:attrName>
                                        </p:attrNameLst>
                                      </p:cBhvr>
                                      <p:tavLst>
                                        <p:tav tm="0">
                                          <p:val>
                                            <p:fltVal val="0"/>
                                          </p:val>
                                        </p:tav>
                                        <p:tav tm="100000">
                                          <p:val>
                                            <p:strVal val="#ppt_h"/>
                                          </p:val>
                                        </p:tav>
                                      </p:tavLst>
                                    </p:anim>
                                    <p:anim calcmode="lin" valueType="num">
                                      <p:cBhvr>
                                        <p:cTn id="9" dur="1000" fill="hold"/>
                                        <p:tgtEl>
                                          <p:spTgt spid="4">
                                            <p:graphicEl>
                                              <a:dgm id="{609DE98D-05BF-47A4-BF59-F9B544559766}"/>
                                            </p:graphic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graphicEl>
                                              <a:dgm id="{609DE98D-05BF-47A4-BF59-F9B544559766}"/>
                                            </p:graphicEl>
                                          </p:spTgt>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15" presetClass="entr" presetSubtype="0" fill="hold" grpId="0" nodeType="afterEffect">
                                  <p:stCondLst>
                                    <p:cond delay="0"/>
                                  </p:stCondLst>
                                  <p:childTnLst>
                                    <p:set>
                                      <p:cBhvr>
                                        <p:cTn id="13" dur="1" fill="hold">
                                          <p:stCondLst>
                                            <p:cond delay="0"/>
                                          </p:stCondLst>
                                        </p:cTn>
                                        <p:tgtEl>
                                          <p:spTgt spid="4">
                                            <p:graphicEl>
                                              <a:dgm id="{D0F3AA8A-17D9-4163-AD2A-F9C8E5603E9D}"/>
                                            </p:graphicEl>
                                          </p:spTgt>
                                        </p:tgtEl>
                                        <p:attrNameLst>
                                          <p:attrName>style.visibility</p:attrName>
                                        </p:attrNameLst>
                                      </p:cBhvr>
                                      <p:to>
                                        <p:strVal val="visible"/>
                                      </p:to>
                                    </p:set>
                                    <p:anim calcmode="lin" valueType="num">
                                      <p:cBhvr>
                                        <p:cTn id="14" dur="1000" fill="hold"/>
                                        <p:tgtEl>
                                          <p:spTgt spid="4">
                                            <p:graphicEl>
                                              <a:dgm id="{D0F3AA8A-17D9-4163-AD2A-F9C8E5603E9D}"/>
                                            </p:graphicEl>
                                          </p:spTgt>
                                        </p:tgtEl>
                                        <p:attrNameLst>
                                          <p:attrName>ppt_w</p:attrName>
                                        </p:attrNameLst>
                                      </p:cBhvr>
                                      <p:tavLst>
                                        <p:tav tm="0">
                                          <p:val>
                                            <p:fltVal val="0"/>
                                          </p:val>
                                        </p:tav>
                                        <p:tav tm="100000">
                                          <p:val>
                                            <p:strVal val="#ppt_w"/>
                                          </p:val>
                                        </p:tav>
                                      </p:tavLst>
                                    </p:anim>
                                    <p:anim calcmode="lin" valueType="num">
                                      <p:cBhvr>
                                        <p:cTn id="15" dur="1000" fill="hold"/>
                                        <p:tgtEl>
                                          <p:spTgt spid="4">
                                            <p:graphicEl>
                                              <a:dgm id="{D0F3AA8A-17D9-4163-AD2A-F9C8E5603E9D}"/>
                                            </p:graphicEl>
                                          </p:spTgt>
                                        </p:tgtEl>
                                        <p:attrNameLst>
                                          <p:attrName>ppt_h</p:attrName>
                                        </p:attrNameLst>
                                      </p:cBhvr>
                                      <p:tavLst>
                                        <p:tav tm="0">
                                          <p:val>
                                            <p:fltVal val="0"/>
                                          </p:val>
                                        </p:tav>
                                        <p:tav tm="100000">
                                          <p:val>
                                            <p:strVal val="#ppt_h"/>
                                          </p:val>
                                        </p:tav>
                                      </p:tavLst>
                                    </p:anim>
                                    <p:anim calcmode="lin" valueType="num">
                                      <p:cBhvr>
                                        <p:cTn id="16" dur="1000" fill="hold"/>
                                        <p:tgtEl>
                                          <p:spTgt spid="4">
                                            <p:graphicEl>
                                              <a:dgm id="{D0F3AA8A-17D9-4163-AD2A-F9C8E5603E9D}"/>
                                            </p:graphicEl>
                                          </p:spTgt>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4">
                                            <p:graphicEl>
                                              <a:dgm id="{D0F3AA8A-17D9-4163-AD2A-F9C8E5603E9D}"/>
                                            </p:graphicEl>
                                          </p:spTgt>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2000"/>
                            </p:stCondLst>
                            <p:childTnLst>
                              <p:par>
                                <p:cTn id="19" presetID="15" presetClass="entr" presetSubtype="0" fill="hold" grpId="0" nodeType="afterEffect">
                                  <p:stCondLst>
                                    <p:cond delay="0"/>
                                  </p:stCondLst>
                                  <p:childTnLst>
                                    <p:set>
                                      <p:cBhvr>
                                        <p:cTn id="20" dur="1" fill="hold">
                                          <p:stCondLst>
                                            <p:cond delay="0"/>
                                          </p:stCondLst>
                                        </p:cTn>
                                        <p:tgtEl>
                                          <p:spTgt spid="4">
                                            <p:graphicEl>
                                              <a:dgm id="{0F8E7B30-28CC-4B19-9637-CD070D089732}"/>
                                            </p:graphicEl>
                                          </p:spTgt>
                                        </p:tgtEl>
                                        <p:attrNameLst>
                                          <p:attrName>style.visibility</p:attrName>
                                        </p:attrNameLst>
                                      </p:cBhvr>
                                      <p:to>
                                        <p:strVal val="visible"/>
                                      </p:to>
                                    </p:set>
                                    <p:anim calcmode="lin" valueType="num">
                                      <p:cBhvr>
                                        <p:cTn id="21" dur="1000" fill="hold"/>
                                        <p:tgtEl>
                                          <p:spTgt spid="4">
                                            <p:graphicEl>
                                              <a:dgm id="{0F8E7B30-28CC-4B19-9637-CD070D089732}"/>
                                            </p:graphicEl>
                                          </p:spTgt>
                                        </p:tgtEl>
                                        <p:attrNameLst>
                                          <p:attrName>ppt_w</p:attrName>
                                        </p:attrNameLst>
                                      </p:cBhvr>
                                      <p:tavLst>
                                        <p:tav tm="0">
                                          <p:val>
                                            <p:fltVal val="0"/>
                                          </p:val>
                                        </p:tav>
                                        <p:tav tm="100000">
                                          <p:val>
                                            <p:strVal val="#ppt_w"/>
                                          </p:val>
                                        </p:tav>
                                      </p:tavLst>
                                    </p:anim>
                                    <p:anim calcmode="lin" valueType="num">
                                      <p:cBhvr>
                                        <p:cTn id="22" dur="1000" fill="hold"/>
                                        <p:tgtEl>
                                          <p:spTgt spid="4">
                                            <p:graphicEl>
                                              <a:dgm id="{0F8E7B30-28CC-4B19-9637-CD070D089732}"/>
                                            </p:graphicEl>
                                          </p:spTgt>
                                        </p:tgtEl>
                                        <p:attrNameLst>
                                          <p:attrName>ppt_h</p:attrName>
                                        </p:attrNameLst>
                                      </p:cBhvr>
                                      <p:tavLst>
                                        <p:tav tm="0">
                                          <p:val>
                                            <p:fltVal val="0"/>
                                          </p:val>
                                        </p:tav>
                                        <p:tav tm="100000">
                                          <p:val>
                                            <p:strVal val="#ppt_h"/>
                                          </p:val>
                                        </p:tav>
                                      </p:tavLst>
                                    </p:anim>
                                    <p:anim calcmode="lin" valueType="num">
                                      <p:cBhvr>
                                        <p:cTn id="23" dur="1000" fill="hold"/>
                                        <p:tgtEl>
                                          <p:spTgt spid="4">
                                            <p:graphicEl>
                                              <a:dgm id="{0F8E7B30-28CC-4B19-9637-CD070D089732}"/>
                                            </p:graphicEl>
                                          </p:spTgt>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4">
                                            <p:graphicEl>
                                              <a:dgm id="{0F8E7B30-28CC-4B19-9637-CD070D089732}"/>
                                            </p:graphicEl>
                                          </p:spTgt>
                                        </p:tgtEl>
                                        <p:attrNameLst>
                                          <p:attrName>ppt_y</p:attrName>
                                        </p:attrNameLst>
                                      </p:cBhvr>
                                      <p:tavLst>
                                        <p:tav tm="0" fmla="#ppt_y+(sin(-2*pi*(1-$))*-#ppt_x+cos(-2*pi*(1-$))*(1-#ppt_y))*(1-$)">
                                          <p:val>
                                            <p:fltVal val="0"/>
                                          </p:val>
                                        </p:tav>
                                        <p:tav tm="100000">
                                          <p:val>
                                            <p:fltVal val="1"/>
                                          </p:val>
                                        </p:tav>
                                      </p:tavLst>
                                    </p:anim>
                                  </p:childTnLst>
                                </p:cTn>
                              </p:par>
                            </p:childTnLst>
                          </p:cTn>
                        </p:par>
                        <p:par>
                          <p:cTn id="25" fill="hold">
                            <p:stCondLst>
                              <p:cond delay="3000"/>
                            </p:stCondLst>
                            <p:childTnLst>
                              <p:par>
                                <p:cTn id="26" presetID="15" presetClass="entr" presetSubtype="0" fill="hold" grpId="0" nodeType="afterEffect">
                                  <p:stCondLst>
                                    <p:cond delay="0"/>
                                  </p:stCondLst>
                                  <p:childTnLst>
                                    <p:set>
                                      <p:cBhvr>
                                        <p:cTn id="27" dur="1" fill="hold">
                                          <p:stCondLst>
                                            <p:cond delay="0"/>
                                          </p:stCondLst>
                                        </p:cTn>
                                        <p:tgtEl>
                                          <p:spTgt spid="4">
                                            <p:graphicEl>
                                              <a:dgm id="{91863AE6-D235-4AB6-A2E3-1567606DC0FE}"/>
                                            </p:graphicEl>
                                          </p:spTgt>
                                        </p:tgtEl>
                                        <p:attrNameLst>
                                          <p:attrName>style.visibility</p:attrName>
                                        </p:attrNameLst>
                                      </p:cBhvr>
                                      <p:to>
                                        <p:strVal val="visible"/>
                                      </p:to>
                                    </p:set>
                                    <p:anim calcmode="lin" valueType="num">
                                      <p:cBhvr>
                                        <p:cTn id="28" dur="1000" fill="hold"/>
                                        <p:tgtEl>
                                          <p:spTgt spid="4">
                                            <p:graphicEl>
                                              <a:dgm id="{91863AE6-D235-4AB6-A2E3-1567606DC0FE}"/>
                                            </p:graphicEl>
                                          </p:spTgt>
                                        </p:tgtEl>
                                        <p:attrNameLst>
                                          <p:attrName>ppt_w</p:attrName>
                                        </p:attrNameLst>
                                      </p:cBhvr>
                                      <p:tavLst>
                                        <p:tav tm="0">
                                          <p:val>
                                            <p:fltVal val="0"/>
                                          </p:val>
                                        </p:tav>
                                        <p:tav tm="100000">
                                          <p:val>
                                            <p:strVal val="#ppt_w"/>
                                          </p:val>
                                        </p:tav>
                                      </p:tavLst>
                                    </p:anim>
                                    <p:anim calcmode="lin" valueType="num">
                                      <p:cBhvr>
                                        <p:cTn id="29" dur="1000" fill="hold"/>
                                        <p:tgtEl>
                                          <p:spTgt spid="4">
                                            <p:graphicEl>
                                              <a:dgm id="{91863AE6-D235-4AB6-A2E3-1567606DC0FE}"/>
                                            </p:graphicEl>
                                          </p:spTgt>
                                        </p:tgtEl>
                                        <p:attrNameLst>
                                          <p:attrName>ppt_h</p:attrName>
                                        </p:attrNameLst>
                                      </p:cBhvr>
                                      <p:tavLst>
                                        <p:tav tm="0">
                                          <p:val>
                                            <p:fltVal val="0"/>
                                          </p:val>
                                        </p:tav>
                                        <p:tav tm="100000">
                                          <p:val>
                                            <p:strVal val="#ppt_h"/>
                                          </p:val>
                                        </p:tav>
                                      </p:tavLst>
                                    </p:anim>
                                    <p:anim calcmode="lin" valueType="num">
                                      <p:cBhvr>
                                        <p:cTn id="30" dur="1000" fill="hold"/>
                                        <p:tgtEl>
                                          <p:spTgt spid="4">
                                            <p:graphicEl>
                                              <a:dgm id="{91863AE6-D235-4AB6-A2E3-1567606DC0FE}"/>
                                            </p:graphicEl>
                                          </p:spTgt>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4">
                                            <p:graphicEl>
                                              <a:dgm id="{91863AE6-D235-4AB6-A2E3-1567606DC0FE}"/>
                                            </p:graphicEl>
                                          </p:spTgt>
                                        </p:tgtEl>
                                        <p:attrNameLst>
                                          <p:attrName>ppt_y</p:attrName>
                                        </p:attrNameLst>
                                      </p:cBhvr>
                                      <p:tavLst>
                                        <p:tav tm="0" fmla="#ppt_y+(sin(-2*pi*(1-$))*-#ppt_x+cos(-2*pi*(1-$))*(1-#ppt_y))*(1-$)">
                                          <p:val>
                                            <p:fltVal val="0"/>
                                          </p:val>
                                        </p:tav>
                                        <p:tav tm="100000">
                                          <p:val>
                                            <p:fltVal val="1"/>
                                          </p:val>
                                        </p:tav>
                                      </p:tavLst>
                                    </p:anim>
                                  </p:childTnLst>
                                </p:cTn>
                              </p:par>
                            </p:childTnLst>
                          </p:cTn>
                        </p:par>
                        <p:par>
                          <p:cTn id="32" fill="hold">
                            <p:stCondLst>
                              <p:cond delay="4000"/>
                            </p:stCondLst>
                            <p:childTnLst>
                              <p:par>
                                <p:cTn id="33" presetID="15" presetClass="entr" presetSubtype="0" fill="hold" grpId="0" nodeType="afterEffect">
                                  <p:stCondLst>
                                    <p:cond delay="0"/>
                                  </p:stCondLst>
                                  <p:childTnLst>
                                    <p:set>
                                      <p:cBhvr>
                                        <p:cTn id="34" dur="1" fill="hold">
                                          <p:stCondLst>
                                            <p:cond delay="0"/>
                                          </p:stCondLst>
                                        </p:cTn>
                                        <p:tgtEl>
                                          <p:spTgt spid="4">
                                            <p:graphicEl>
                                              <a:dgm id="{A29D2350-5857-4F46-9781-DF81BAA8A4E1}"/>
                                            </p:graphicEl>
                                          </p:spTgt>
                                        </p:tgtEl>
                                        <p:attrNameLst>
                                          <p:attrName>style.visibility</p:attrName>
                                        </p:attrNameLst>
                                      </p:cBhvr>
                                      <p:to>
                                        <p:strVal val="visible"/>
                                      </p:to>
                                    </p:set>
                                    <p:anim calcmode="lin" valueType="num">
                                      <p:cBhvr>
                                        <p:cTn id="35" dur="1000" fill="hold"/>
                                        <p:tgtEl>
                                          <p:spTgt spid="4">
                                            <p:graphicEl>
                                              <a:dgm id="{A29D2350-5857-4F46-9781-DF81BAA8A4E1}"/>
                                            </p:graphicEl>
                                          </p:spTgt>
                                        </p:tgtEl>
                                        <p:attrNameLst>
                                          <p:attrName>ppt_w</p:attrName>
                                        </p:attrNameLst>
                                      </p:cBhvr>
                                      <p:tavLst>
                                        <p:tav tm="0">
                                          <p:val>
                                            <p:fltVal val="0"/>
                                          </p:val>
                                        </p:tav>
                                        <p:tav tm="100000">
                                          <p:val>
                                            <p:strVal val="#ppt_w"/>
                                          </p:val>
                                        </p:tav>
                                      </p:tavLst>
                                    </p:anim>
                                    <p:anim calcmode="lin" valueType="num">
                                      <p:cBhvr>
                                        <p:cTn id="36" dur="1000" fill="hold"/>
                                        <p:tgtEl>
                                          <p:spTgt spid="4">
                                            <p:graphicEl>
                                              <a:dgm id="{A29D2350-5857-4F46-9781-DF81BAA8A4E1}"/>
                                            </p:graphicEl>
                                          </p:spTgt>
                                        </p:tgtEl>
                                        <p:attrNameLst>
                                          <p:attrName>ppt_h</p:attrName>
                                        </p:attrNameLst>
                                      </p:cBhvr>
                                      <p:tavLst>
                                        <p:tav tm="0">
                                          <p:val>
                                            <p:fltVal val="0"/>
                                          </p:val>
                                        </p:tav>
                                        <p:tav tm="100000">
                                          <p:val>
                                            <p:strVal val="#ppt_h"/>
                                          </p:val>
                                        </p:tav>
                                      </p:tavLst>
                                    </p:anim>
                                    <p:anim calcmode="lin" valueType="num">
                                      <p:cBhvr>
                                        <p:cTn id="37" dur="1000" fill="hold"/>
                                        <p:tgtEl>
                                          <p:spTgt spid="4">
                                            <p:graphicEl>
                                              <a:dgm id="{A29D2350-5857-4F46-9781-DF81BAA8A4E1}"/>
                                            </p:graphicEl>
                                          </p:spTgt>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4">
                                            <p:graphicEl>
                                              <a:dgm id="{A29D2350-5857-4F46-9781-DF81BAA8A4E1}"/>
                                            </p:graphicEl>
                                          </p:spTgt>
                                        </p:tgtEl>
                                        <p:attrNameLst>
                                          <p:attrName>ppt_y</p:attrName>
                                        </p:attrNameLst>
                                      </p:cBhvr>
                                      <p:tavLst>
                                        <p:tav tm="0" fmla="#ppt_y+(sin(-2*pi*(1-$))*-#ppt_x+cos(-2*pi*(1-$))*(1-#ppt_y))*(1-$)">
                                          <p:val>
                                            <p:fltVal val="0"/>
                                          </p:val>
                                        </p:tav>
                                        <p:tav tm="100000">
                                          <p:val>
                                            <p:fltVal val="1"/>
                                          </p:val>
                                        </p:tav>
                                      </p:tavLst>
                                    </p:anim>
                                  </p:childTnLst>
                                </p:cTn>
                              </p:par>
                            </p:childTnLst>
                          </p:cTn>
                        </p:par>
                        <p:par>
                          <p:cTn id="39" fill="hold">
                            <p:stCondLst>
                              <p:cond delay="5000"/>
                            </p:stCondLst>
                            <p:childTnLst>
                              <p:par>
                                <p:cTn id="40" presetID="15" presetClass="entr" presetSubtype="0" fill="hold" grpId="0" nodeType="afterEffect">
                                  <p:stCondLst>
                                    <p:cond delay="0"/>
                                  </p:stCondLst>
                                  <p:childTnLst>
                                    <p:set>
                                      <p:cBhvr>
                                        <p:cTn id="41" dur="1" fill="hold">
                                          <p:stCondLst>
                                            <p:cond delay="0"/>
                                          </p:stCondLst>
                                        </p:cTn>
                                        <p:tgtEl>
                                          <p:spTgt spid="4">
                                            <p:graphicEl>
                                              <a:dgm id="{0FEC7695-B102-40A4-8636-EB3D74521539}"/>
                                            </p:graphicEl>
                                          </p:spTgt>
                                        </p:tgtEl>
                                        <p:attrNameLst>
                                          <p:attrName>style.visibility</p:attrName>
                                        </p:attrNameLst>
                                      </p:cBhvr>
                                      <p:to>
                                        <p:strVal val="visible"/>
                                      </p:to>
                                    </p:set>
                                    <p:anim calcmode="lin" valueType="num">
                                      <p:cBhvr>
                                        <p:cTn id="42" dur="1000" fill="hold"/>
                                        <p:tgtEl>
                                          <p:spTgt spid="4">
                                            <p:graphicEl>
                                              <a:dgm id="{0FEC7695-B102-40A4-8636-EB3D74521539}"/>
                                            </p:graphicEl>
                                          </p:spTgt>
                                        </p:tgtEl>
                                        <p:attrNameLst>
                                          <p:attrName>ppt_w</p:attrName>
                                        </p:attrNameLst>
                                      </p:cBhvr>
                                      <p:tavLst>
                                        <p:tav tm="0">
                                          <p:val>
                                            <p:fltVal val="0"/>
                                          </p:val>
                                        </p:tav>
                                        <p:tav tm="100000">
                                          <p:val>
                                            <p:strVal val="#ppt_w"/>
                                          </p:val>
                                        </p:tav>
                                      </p:tavLst>
                                    </p:anim>
                                    <p:anim calcmode="lin" valueType="num">
                                      <p:cBhvr>
                                        <p:cTn id="43" dur="1000" fill="hold"/>
                                        <p:tgtEl>
                                          <p:spTgt spid="4">
                                            <p:graphicEl>
                                              <a:dgm id="{0FEC7695-B102-40A4-8636-EB3D74521539}"/>
                                            </p:graphicEl>
                                          </p:spTgt>
                                        </p:tgtEl>
                                        <p:attrNameLst>
                                          <p:attrName>ppt_h</p:attrName>
                                        </p:attrNameLst>
                                      </p:cBhvr>
                                      <p:tavLst>
                                        <p:tav tm="0">
                                          <p:val>
                                            <p:fltVal val="0"/>
                                          </p:val>
                                        </p:tav>
                                        <p:tav tm="100000">
                                          <p:val>
                                            <p:strVal val="#ppt_h"/>
                                          </p:val>
                                        </p:tav>
                                      </p:tavLst>
                                    </p:anim>
                                    <p:anim calcmode="lin" valueType="num">
                                      <p:cBhvr>
                                        <p:cTn id="44" dur="1000" fill="hold"/>
                                        <p:tgtEl>
                                          <p:spTgt spid="4">
                                            <p:graphicEl>
                                              <a:dgm id="{0FEC7695-B102-40A4-8636-EB3D74521539}"/>
                                            </p:graphicEl>
                                          </p:spTgt>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4">
                                            <p:graphicEl>
                                              <a:dgm id="{0FEC7695-B102-40A4-8636-EB3D74521539}"/>
                                            </p:graphicEl>
                                          </p:spTgt>
                                        </p:tgtEl>
                                        <p:attrNameLst>
                                          <p:attrName>ppt_y</p:attrName>
                                        </p:attrNameLst>
                                      </p:cBhvr>
                                      <p:tavLst>
                                        <p:tav tm="0" fmla="#ppt_y+(sin(-2*pi*(1-$))*-#ppt_x+cos(-2*pi*(1-$))*(1-#ppt_y))*(1-$)">
                                          <p:val>
                                            <p:fltVal val="0"/>
                                          </p:val>
                                        </p:tav>
                                        <p:tav tm="100000">
                                          <p:val>
                                            <p:fltVal val="1"/>
                                          </p:val>
                                        </p:tav>
                                      </p:tavLst>
                                    </p:anim>
                                  </p:childTnLst>
                                </p:cTn>
                              </p:par>
                            </p:childTnLst>
                          </p:cTn>
                        </p:par>
                        <p:par>
                          <p:cTn id="46" fill="hold">
                            <p:stCondLst>
                              <p:cond delay="6000"/>
                            </p:stCondLst>
                            <p:childTnLst>
                              <p:par>
                                <p:cTn id="47" presetID="15" presetClass="entr" presetSubtype="0" fill="hold" grpId="0" nodeType="afterEffect">
                                  <p:stCondLst>
                                    <p:cond delay="0"/>
                                  </p:stCondLst>
                                  <p:childTnLst>
                                    <p:set>
                                      <p:cBhvr>
                                        <p:cTn id="48" dur="1" fill="hold">
                                          <p:stCondLst>
                                            <p:cond delay="0"/>
                                          </p:stCondLst>
                                        </p:cTn>
                                        <p:tgtEl>
                                          <p:spTgt spid="4">
                                            <p:graphicEl>
                                              <a:dgm id="{A766AB07-6836-4759-8C97-E75499ACE0CA}"/>
                                            </p:graphicEl>
                                          </p:spTgt>
                                        </p:tgtEl>
                                        <p:attrNameLst>
                                          <p:attrName>style.visibility</p:attrName>
                                        </p:attrNameLst>
                                      </p:cBhvr>
                                      <p:to>
                                        <p:strVal val="visible"/>
                                      </p:to>
                                    </p:set>
                                    <p:anim calcmode="lin" valueType="num">
                                      <p:cBhvr>
                                        <p:cTn id="49" dur="1000" fill="hold"/>
                                        <p:tgtEl>
                                          <p:spTgt spid="4">
                                            <p:graphicEl>
                                              <a:dgm id="{A766AB07-6836-4759-8C97-E75499ACE0CA}"/>
                                            </p:graphicEl>
                                          </p:spTgt>
                                        </p:tgtEl>
                                        <p:attrNameLst>
                                          <p:attrName>ppt_w</p:attrName>
                                        </p:attrNameLst>
                                      </p:cBhvr>
                                      <p:tavLst>
                                        <p:tav tm="0">
                                          <p:val>
                                            <p:fltVal val="0"/>
                                          </p:val>
                                        </p:tav>
                                        <p:tav tm="100000">
                                          <p:val>
                                            <p:strVal val="#ppt_w"/>
                                          </p:val>
                                        </p:tav>
                                      </p:tavLst>
                                    </p:anim>
                                    <p:anim calcmode="lin" valueType="num">
                                      <p:cBhvr>
                                        <p:cTn id="50" dur="1000" fill="hold"/>
                                        <p:tgtEl>
                                          <p:spTgt spid="4">
                                            <p:graphicEl>
                                              <a:dgm id="{A766AB07-6836-4759-8C97-E75499ACE0CA}"/>
                                            </p:graphicEl>
                                          </p:spTgt>
                                        </p:tgtEl>
                                        <p:attrNameLst>
                                          <p:attrName>ppt_h</p:attrName>
                                        </p:attrNameLst>
                                      </p:cBhvr>
                                      <p:tavLst>
                                        <p:tav tm="0">
                                          <p:val>
                                            <p:fltVal val="0"/>
                                          </p:val>
                                        </p:tav>
                                        <p:tav tm="100000">
                                          <p:val>
                                            <p:strVal val="#ppt_h"/>
                                          </p:val>
                                        </p:tav>
                                      </p:tavLst>
                                    </p:anim>
                                    <p:anim calcmode="lin" valueType="num">
                                      <p:cBhvr>
                                        <p:cTn id="51" dur="1000" fill="hold"/>
                                        <p:tgtEl>
                                          <p:spTgt spid="4">
                                            <p:graphicEl>
                                              <a:dgm id="{A766AB07-6836-4759-8C97-E75499ACE0CA}"/>
                                            </p:graphicEl>
                                          </p:spTgt>
                                        </p:tgtEl>
                                        <p:attrNameLst>
                                          <p:attrName>ppt_x</p:attrName>
                                        </p:attrNameLst>
                                      </p:cBhvr>
                                      <p:tavLst>
                                        <p:tav tm="0" fmla="#ppt_x+(cos(-2*pi*(1-$))*-#ppt_x-sin(-2*pi*(1-$))*(1-#ppt_y))*(1-$)">
                                          <p:val>
                                            <p:fltVal val="0"/>
                                          </p:val>
                                        </p:tav>
                                        <p:tav tm="100000">
                                          <p:val>
                                            <p:fltVal val="1"/>
                                          </p:val>
                                        </p:tav>
                                      </p:tavLst>
                                    </p:anim>
                                    <p:anim calcmode="lin" valueType="num">
                                      <p:cBhvr>
                                        <p:cTn id="52" dur="1000" fill="hold"/>
                                        <p:tgtEl>
                                          <p:spTgt spid="4">
                                            <p:graphicEl>
                                              <a:dgm id="{A766AB07-6836-4759-8C97-E75499ACE0CA}"/>
                                            </p:graphicEl>
                                          </p:spTgt>
                                        </p:tgtEl>
                                        <p:attrNameLst>
                                          <p:attrName>ppt_y</p:attrName>
                                        </p:attrNameLst>
                                      </p:cBhvr>
                                      <p:tavLst>
                                        <p:tav tm="0" fmla="#ppt_y+(sin(-2*pi*(1-$))*-#ppt_x+cos(-2*pi*(1-$))*(1-#ppt_y))*(1-$)">
                                          <p:val>
                                            <p:fltVal val="0"/>
                                          </p:val>
                                        </p:tav>
                                        <p:tav tm="100000">
                                          <p:val>
                                            <p:fltVal val="1"/>
                                          </p:val>
                                        </p:tav>
                                      </p:tavLst>
                                    </p:anim>
                                  </p:childTnLst>
                                </p:cTn>
                              </p:par>
                            </p:childTnLst>
                          </p:cTn>
                        </p:par>
                        <p:par>
                          <p:cTn id="53" fill="hold">
                            <p:stCondLst>
                              <p:cond delay="7000"/>
                            </p:stCondLst>
                            <p:childTnLst>
                              <p:par>
                                <p:cTn id="54" presetID="15" presetClass="entr" presetSubtype="0" fill="hold" grpId="0" nodeType="afterEffect">
                                  <p:stCondLst>
                                    <p:cond delay="0"/>
                                  </p:stCondLst>
                                  <p:childTnLst>
                                    <p:set>
                                      <p:cBhvr>
                                        <p:cTn id="55" dur="1" fill="hold">
                                          <p:stCondLst>
                                            <p:cond delay="0"/>
                                          </p:stCondLst>
                                        </p:cTn>
                                        <p:tgtEl>
                                          <p:spTgt spid="4">
                                            <p:graphicEl>
                                              <a:dgm id="{F3B6CA4E-ED22-41E9-B6B3-88DE388FEB42}"/>
                                            </p:graphicEl>
                                          </p:spTgt>
                                        </p:tgtEl>
                                        <p:attrNameLst>
                                          <p:attrName>style.visibility</p:attrName>
                                        </p:attrNameLst>
                                      </p:cBhvr>
                                      <p:to>
                                        <p:strVal val="visible"/>
                                      </p:to>
                                    </p:set>
                                    <p:anim calcmode="lin" valueType="num">
                                      <p:cBhvr>
                                        <p:cTn id="56" dur="1000" fill="hold"/>
                                        <p:tgtEl>
                                          <p:spTgt spid="4">
                                            <p:graphicEl>
                                              <a:dgm id="{F3B6CA4E-ED22-41E9-B6B3-88DE388FEB42}"/>
                                            </p:graphicEl>
                                          </p:spTgt>
                                        </p:tgtEl>
                                        <p:attrNameLst>
                                          <p:attrName>ppt_w</p:attrName>
                                        </p:attrNameLst>
                                      </p:cBhvr>
                                      <p:tavLst>
                                        <p:tav tm="0">
                                          <p:val>
                                            <p:fltVal val="0"/>
                                          </p:val>
                                        </p:tav>
                                        <p:tav tm="100000">
                                          <p:val>
                                            <p:strVal val="#ppt_w"/>
                                          </p:val>
                                        </p:tav>
                                      </p:tavLst>
                                    </p:anim>
                                    <p:anim calcmode="lin" valueType="num">
                                      <p:cBhvr>
                                        <p:cTn id="57" dur="1000" fill="hold"/>
                                        <p:tgtEl>
                                          <p:spTgt spid="4">
                                            <p:graphicEl>
                                              <a:dgm id="{F3B6CA4E-ED22-41E9-B6B3-88DE388FEB42}"/>
                                            </p:graphicEl>
                                          </p:spTgt>
                                        </p:tgtEl>
                                        <p:attrNameLst>
                                          <p:attrName>ppt_h</p:attrName>
                                        </p:attrNameLst>
                                      </p:cBhvr>
                                      <p:tavLst>
                                        <p:tav tm="0">
                                          <p:val>
                                            <p:fltVal val="0"/>
                                          </p:val>
                                        </p:tav>
                                        <p:tav tm="100000">
                                          <p:val>
                                            <p:strVal val="#ppt_h"/>
                                          </p:val>
                                        </p:tav>
                                      </p:tavLst>
                                    </p:anim>
                                    <p:anim calcmode="lin" valueType="num">
                                      <p:cBhvr>
                                        <p:cTn id="58" dur="1000" fill="hold"/>
                                        <p:tgtEl>
                                          <p:spTgt spid="4">
                                            <p:graphicEl>
                                              <a:dgm id="{F3B6CA4E-ED22-41E9-B6B3-88DE388FEB42}"/>
                                            </p:graphicEl>
                                          </p:spTgt>
                                        </p:tgtEl>
                                        <p:attrNameLst>
                                          <p:attrName>ppt_x</p:attrName>
                                        </p:attrNameLst>
                                      </p:cBhvr>
                                      <p:tavLst>
                                        <p:tav tm="0" fmla="#ppt_x+(cos(-2*pi*(1-$))*-#ppt_x-sin(-2*pi*(1-$))*(1-#ppt_y))*(1-$)">
                                          <p:val>
                                            <p:fltVal val="0"/>
                                          </p:val>
                                        </p:tav>
                                        <p:tav tm="100000">
                                          <p:val>
                                            <p:fltVal val="1"/>
                                          </p:val>
                                        </p:tav>
                                      </p:tavLst>
                                    </p:anim>
                                    <p:anim calcmode="lin" valueType="num">
                                      <p:cBhvr>
                                        <p:cTn id="59" dur="1000" fill="hold"/>
                                        <p:tgtEl>
                                          <p:spTgt spid="4">
                                            <p:graphicEl>
                                              <a:dgm id="{F3B6CA4E-ED22-41E9-B6B3-88DE388FEB42}"/>
                                            </p:graphicEl>
                                          </p:spTgt>
                                        </p:tgtEl>
                                        <p:attrNameLst>
                                          <p:attrName>ppt_y</p:attrName>
                                        </p:attrNameLst>
                                      </p:cBhvr>
                                      <p:tavLst>
                                        <p:tav tm="0" fmla="#ppt_y+(sin(-2*pi*(1-$))*-#ppt_x+cos(-2*pi*(1-$))*(1-#ppt_y))*(1-$)">
                                          <p:val>
                                            <p:fltVal val="0"/>
                                          </p:val>
                                        </p:tav>
                                        <p:tav tm="100000">
                                          <p:val>
                                            <p:fltVal val="1"/>
                                          </p:val>
                                        </p:tav>
                                      </p:tavLst>
                                    </p:anim>
                                  </p:childTnLst>
                                </p:cTn>
                              </p:par>
                            </p:childTnLst>
                          </p:cTn>
                        </p:par>
                        <p:par>
                          <p:cTn id="60" fill="hold">
                            <p:stCondLst>
                              <p:cond delay="8000"/>
                            </p:stCondLst>
                            <p:childTnLst>
                              <p:par>
                                <p:cTn id="61" presetID="15" presetClass="entr" presetSubtype="0" fill="hold" grpId="0" nodeType="afterEffect">
                                  <p:stCondLst>
                                    <p:cond delay="0"/>
                                  </p:stCondLst>
                                  <p:childTnLst>
                                    <p:set>
                                      <p:cBhvr>
                                        <p:cTn id="62" dur="1" fill="hold">
                                          <p:stCondLst>
                                            <p:cond delay="0"/>
                                          </p:stCondLst>
                                        </p:cTn>
                                        <p:tgtEl>
                                          <p:spTgt spid="4">
                                            <p:graphicEl>
                                              <a:dgm id="{49431041-5446-4DC2-BA0E-1C18570AEB18}"/>
                                            </p:graphicEl>
                                          </p:spTgt>
                                        </p:tgtEl>
                                        <p:attrNameLst>
                                          <p:attrName>style.visibility</p:attrName>
                                        </p:attrNameLst>
                                      </p:cBhvr>
                                      <p:to>
                                        <p:strVal val="visible"/>
                                      </p:to>
                                    </p:set>
                                    <p:anim calcmode="lin" valueType="num">
                                      <p:cBhvr>
                                        <p:cTn id="63" dur="1000" fill="hold"/>
                                        <p:tgtEl>
                                          <p:spTgt spid="4">
                                            <p:graphicEl>
                                              <a:dgm id="{49431041-5446-4DC2-BA0E-1C18570AEB18}"/>
                                            </p:graphicEl>
                                          </p:spTgt>
                                        </p:tgtEl>
                                        <p:attrNameLst>
                                          <p:attrName>ppt_w</p:attrName>
                                        </p:attrNameLst>
                                      </p:cBhvr>
                                      <p:tavLst>
                                        <p:tav tm="0">
                                          <p:val>
                                            <p:fltVal val="0"/>
                                          </p:val>
                                        </p:tav>
                                        <p:tav tm="100000">
                                          <p:val>
                                            <p:strVal val="#ppt_w"/>
                                          </p:val>
                                        </p:tav>
                                      </p:tavLst>
                                    </p:anim>
                                    <p:anim calcmode="lin" valueType="num">
                                      <p:cBhvr>
                                        <p:cTn id="64" dur="1000" fill="hold"/>
                                        <p:tgtEl>
                                          <p:spTgt spid="4">
                                            <p:graphicEl>
                                              <a:dgm id="{49431041-5446-4DC2-BA0E-1C18570AEB18}"/>
                                            </p:graphicEl>
                                          </p:spTgt>
                                        </p:tgtEl>
                                        <p:attrNameLst>
                                          <p:attrName>ppt_h</p:attrName>
                                        </p:attrNameLst>
                                      </p:cBhvr>
                                      <p:tavLst>
                                        <p:tav tm="0">
                                          <p:val>
                                            <p:fltVal val="0"/>
                                          </p:val>
                                        </p:tav>
                                        <p:tav tm="100000">
                                          <p:val>
                                            <p:strVal val="#ppt_h"/>
                                          </p:val>
                                        </p:tav>
                                      </p:tavLst>
                                    </p:anim>
                                    <p:anim calcmode="lin" valueType="num">
                                      <p:cBhvr>
                                        <p:cTn id="65" dur="1000" fill="hold"/>
                                        <p:tgtEl>
                                          <p:spTgt spid="4">
                                            <p:graphicEl>
                                              <a:dgm id="{49431041-5446-4DC2-BA0E-1C18570AEB18}"/>
                                            </p:graphicEl>
                                          </p:spTgt>
                                        </p:tgtEl>
                                        <p:attrNameLst>
                                          <p:attrName>ppt_x</p:attrName>
                                        </p:attrNameLst>
                                      </p:cBhvr>
                                      <p:tavLst>
                                        <p:tav tm="0" fmla="#ppt_x+(cos(-2*pi*(1-$))*-#ppt_x-sin(-2*pi*(1-$))*(1-#ppt_y))*(1-$)">
                                          <p:val>
                                            <p:fltVal val="0"/>
                                          </p:val>
                                        </p:tav>
                                        <p:tav tm="100000">
                                          <p:val>
                                            <p:fltVal val="1"/>
                                          </p:val>
                                        </p:tav>
                                      </p:tavLst>
                                    </p:anim>
                                    <p:anim calcmode="lin" valueType="num">
                                      <p:cBhvr>
                                        <p:cTn id="66" dur="1000" fill="hold"/>
                                        <p:tgtEl>
                                          <p:spTgt spid="4">
                                            <p:graphicEl>
                                              <a:dgm id="{49431041-5446-4DC2-BA0E-1C18570AEB18}"/>
                                            </p:graphicEl>
                                          </p:spTgt>
                                        </p:tgtEl>
                                        <p:attrNameLst>
                                          <p:attrName>ppt_y</p:attrName>
                                        </p:attrNameLst>
                                      </p:cBhvr>
                                      <p:tavLst>
                                        <p:tav tm="0" fmla="#ppt_y+(sin(-2*pi*(1-$))*-#ppt_x+cos(-2*pi*(1-$))*(1-#ppt_y))*(1-$)">
                                          <p:val>
                                            <p:fltVal val="0"/>
                                          </p:val>
                                        </p:tav>
                                        <p:tav tm="100000">
                                          <p:val>
                                            <p:fltVal val="1"/>
                                          </p:val>
                                        </p:tav>
                                      </p:tavLst>
                                    </p:anim>
                                  </p:childTnLst>
                                </p:cTn>
                              </p:par>
                            </p:childTnLst>
                          </p:cTn>
                        </p:par>
                        <p:par>
                          <p:cTn id="67" fill="hold">
                            <p:stCondLst>
                              <p:cond delay="9000"/>
                            </p:stCondLst>
                            <p:childTnLst>
                              <p:par>
                                <p:cTn id="68" presetID="22" presetClass="entr" presetSubtype="4" fill="hold" grpId="0" nodeType="afterEffect">
                                  <p:stCondLst>
                                    <p:cond delay="0"/>
                                  </p:stCondLst>
                                  <p:childTnLst>
                                    <p:set>
                                      <p:cBhvr>
                                        <p:cTn id="69" dur="1" fill="hold">
                                          <p:stCondLst>
                                            <p:cond delay="0"/>
                                          </p:stCondLst>
                                        </p:cTn>
                                        <p:tgtEl>
                                          <p:spTgt spid="2"/>
                                        </p:tgtEl>
                                        <p:attrNameLst>
                                          <p:attrName>style.visibility</p:attrName>
                                        </p:attrNameLst>
                                      </p:cBhvr>
                                      <p:to>
                                        <p:strVal val="visible"/>
                                      </p:to>
                                    </p:set>
                                    <p:animEffect transition="in" filter="wipe(down)">
                                      <p:cBhvr>
                                        <p:cTn id="70" dur="1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One"/>
        </p:bldSub>
      </p:bldGraphic>
      <p:bldGraphic spid="2"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sp>
        <p:nvSpPr>
          <p:cNvPr id="7" name="TextBox 6"/>
          <p:cNvSpPr txBox="1"/>
          <p:nvPr/>
        </p:nvSpPr>
        <p:spPr>
          <a:xfrm>
            <a:off x="4266515" y="3023558"/>
            <a:ext cx="4877485" cy="1569660"/>
          </a:xfrm>
          <a:prstGeom prst="rect">
            <a:avLst/>
          </a:prstGeom>
          <a:noFill/>
          <a:effectLst/>
        </p:spPr>
        <p:txBody>
          <a:bodyPr wrap="square" rtlCol="0">
            <a:spAutoFit/>
          </a:bodyPr>
          <a:lstStyle/>
          <a:p>
            <a:r>
              <a:rPr lang="en-US" sz="4800" b="1" kern="600" dirty="0" smtClean="0">
                <a:solidFill>
                  <a:schemeClr val="bg1"/>
                </a:solidFill>
                <a:effectLst>
                  <a:outerShdw blurRad="101600" dist="50800" dir="5400000" algn="t" rotWithShape="0">
                    <a:prstClr val="black">
                      <a:alpha val="40000"/>
                    </a:prstClr>
                  </a:outerShdw>
                </a:effectLst>
                <a:latin typeface="Arial" pitchFamily="34" charset="0"/>
                <a:cs typeface="Arial" pitchFamily="34" charset="0"/>
              </a:rPr>
              <a:t>Employee’s State Insurance</a:t>
            </a:r>
            <a:endParaRPr lang="en-US" sz="4800" b="1" kern="600" dirty="0">
              <a:solidFill>
                <a:schemeClr val="bg1"/>
              </a:solidFill>
              <a:effectLst>
                <a:outerShdw blurRad="101600" dist="50800" dir="5400000" algn="t" rotWithShape="0">
                  <a:prstClr val="black">
                    <a:alpha val="40000"/>
                  </a:prstClr>
                </a:outerShdw>
              </a:effectLst>
              <a:latin typeface="Arial" pitchFamily="34" charset="0"/>
              <a:cs typeface="Arial" pitchFamily="34" charset="0"/>
            </a:endParaRPr>
          </a:p>
        </p:txBody>
      </p:sp>
      <p:grpSp>
        <p:nvGrpSpPr>
          <p:cNvPr id="39" name="Group 38"/>
          <p:cNvGrpSpPr/>
          <p:nvPr/>
        </p:nvGrpSpPr>
        <p:grpSpPr>
          <a:xfrm>
            <a:off x="774934" y="2443585"/>
            <a:ext cx="2310765" cy="3158359"/>
            <a:chOff x="1019175" y="2213741"/>
            <a:chExt cx="2310765" cy="3158359"/>
          </a:xfrm>
        </p:grpSpPr>
        <p:sp>
          <p:nvSpPr>
            <p:cNvPr id="8" name="Oval 7"/>
            <p:cNvSpPr/>
            <p:nvPr/>
          </p:nvSpPr>
          <p:spPr>
            <a:xfrm>
              <a:off x="1491600" y="2213741"/>
              <a:ext cx="1838340" cy="1838340"/>
            </a:xfrm>
            <a:prstGeom prst="ellipse">
              <a:avLst/>
            </a:prstGeom>
            <a:solidFill>
              <a:sysClr val="windowText" lastClr="000000"/>
            </a:solid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sp>
          <p:nvSpPr>
            <p:cNvPr id="17" name="Oval 16"/>
            <p:cNvSpPr/>
            <p:nvPr/>
          </p:nvSpPr>
          <p:spPr>
            <a:xfrm>
              <a:off x="1019175" y="3333750"/>
              <a:ext cx="1924050" cy="203835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20"/>
            <p:cNvSpPr txBox="1">
              <a:spLocks noChangeArrowheads="1"/>
            </p:cNvSpPr>
            <p:nvPr/>
          </p:nvSpPr>
          <p:spPr bwMode="auto">
            <a:xfrm>
              <a:off x="1993817" y="2417763"/>
              <a:ext cx="805029" cy="1431161"/>
            </a:xfrm>
            <a:prstGeom prst="rect">
              <a:avLst/>
            </a:prstGeom>
          </p:spPr>
          <p:txBody>
            <a:bodyPr wrap="none">
              <a:spAutoFit/>
            </a:bodyPr>
            <a:lstStyle/>
            <a:p>
              <a:pPr algn="ctr"/>
              <a:r>
                <a:rPr lang="en-US" sz="8700" b="1" dirty="0">
                  <a:solidFill>
                    <a:schemeClr val="accent1"/>
                  </a:solidFill>
                  <a:latin typeface="Arial" pitchFamily="34" charset="0"/>
                  <a:cs typeface="Arial" pitchFamily="34" charset="0"/>
                </a:rPr>
                <a:t>3</a:t>
              </a:r>
            </a:p>
          </p:txBody>
        </p:sp>
      </p:grpSp>
      <p:pic>
        <p:nvPicPr>
          <p:cNvPr id="5" name="Picture 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18096759">
            <a:off x="223830" y="5232080"/>
            <a:ext cx="647700" cy="619125"/>
          </a:xfrm>
          <a:prstGeom prst="rect">
            <a:avLst/>
          </a:prstGeom>
          <a:extLst>
            <a:ext uri="{53640926-AAD7-44D8-BBD7-CCE9431645EC}">
              <a14:shadowObscured xmlns:a14="http://schemas.microsoft.com/office/drawing/2010/main" val="1"/>
            </a:ext>
          </a:extLst>
        </p:spPr>
      </p:pic>
      <p:pic>
        <p:nvPicPr>
          <p:cNvPr id="4"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14549489">
            <a:off x="1544638" y="4835524"/>
            <a:ext cx="600075" cy="857250"/>
          </a:xfrm>
          <a:prstGeom prst="rect">
            <a:avLst/>
          </a:prstGeom>
          <a:extLst>
            <a:ext uri="{53640926-AAD7-44D8-BBD7-CCE9431645EC}">
              <a14:shadowObscured xmlns:a14="http://schemas.microsoft.com/office/drawing/2010/main" val="1"/>
            </a:ext>
          </a:extLst>
        </p:spPr>
      </p:pic>
      <p:pic>
        <p:nvPicPr>
          <p:cNvPr id="3"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55675" y="5078412"/>
            <a:ext cx="1390650" cy="638175"/>
          </a:xfrm>
          <a:prstGeom prst="rect">
            <a:avLst/>
          </a:prstGeom>
        </p:spPr>
      </p:pic>
      <p:pic>
        <p:nvPicPr>
          <p:cNvPr id="10" name="Picture 2"/>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25399" y="4216400"/>
            <a:ext cx="2247900" cy="2107466"/>
          </a:xfrm>
          <a:prstGeom prst="rect">
            <a:avLst/>
          </a:prstGeom>
        </p:spPr>
      </p:pic>
      <p:grpSp>
        <p:nvGrpSpPr>
          <p:cNvPr id="19" name="Group 18"/>
          <p:cNvGrpSpPr/>
          <p:nvPr/>
        </p:nvGrpSpPr>
        <p:grpSpPr>
          <a:xfrm>
            <a:off x="991231" y="2062022"/>
            <a:ext cx="2140971" cy="4924649"/>
            <a:chOff x="1036318" y="1802726"/>
            <a:chExt cx="2140971" cy="4924649"/>
          </a:xfrm>
          <a:noFill/>
        </p:grpSpPr>
        <p:pic>
          <p:nvPicPr>
            <p:cNvPr id="1028" name="Picture 4"/>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rot="922729">
              <a:off x="2024764" y="1802726"/>
              <a:ext cx="1152525" cy="2619375"/>
            </a:xfrm>
            <a:prstGeom prst="rect">
              <a:avLst/>
            </a:prstGeom>
            <a:grpFill/>
          </p:spPr>
        </p:pic>
        <p:sp>
          <p:nvSpPr>
            <p:cNvPr id="9" name="Rectangle 8"/>
            <p:cNvSpPr/>
            <p:nvPr/>
          </p:nvSpPr>
          <p:spPr>
            <a:xfrm>
              <a:off x="1036318" y="4312198"/>
              <a:ext cx="977276" cy="241517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p:nvGrpSpPr>
        <p:grpSpPr>
          <a:xfrm>
            <a:off x="1366694" y="1946713"/>
            <a:ext cx="1200150" cy="4628255"/>
            <a:chOff x="1662774" y="1720289"/>
            <a:chExt cx="1200150" cy="4628255"/>
          </a:xfrm>
          <a:noFill/>
        </p:grpSpPr>
        <p:pic>
          <p:nvPicPr>
            <p:cNvPr id="1027" name="Picture 3"/>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rot="1125343">
              <a:off x="1662774" y="1720289"/>
              <a:ext cx="1200150" cy="2533650"/>
            </a:xfrm>
            <a:prstGeom prst="rect">
              <a:avLst/>
            </a:prstGeom>
            <a:grpFill/>
            <a:extLst>
              <a:ext uri="{53640926-AAD7-44D8-BBD7-CCE9431645EC}">
                <a14:shadowObscured xmlns:a14="http://schemas.microsoft.com/office/drawing/2010/main" val="1"/>
              </a:ext>
            </a:extLst>
          </p:spPr>
        </p:pic>
        <p:sp>
          <p:nvSpPr>
            <p:cNvPr id="21" name="Rectangle 20"/>
            <p:cNvSpPr/>
            <p:nvPr/>
          </p:nvSpPr>
          <p:spPr>
            <a:xfrm>
              <a:off x="1715572" y="3979804"/>
              <a:ext cx="722839" cy="23687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4758432">
            <a:off x="1184276" y="5313363"/>
            <a:ext cx="647700" cy="619125"/>
          </a:xfrm>
          <a:prstGeom prst="rect">
            <a:avLst/>
          </a:prstGeom>
          <a:extLst>
            <a:ext uri="{53640926-AAD7-44D8-BBD7-CCE9431645EC}">
              <a14:shadowObscured xmlns:a14="http://schemas.microsoft.com/office/drawing/2010/main" val="1"/>
            </a:ext>
          </a:extLst>
        </p:spPr>
      </p:pic>
      <p:pic>
        <p:nvPicPr>
          <p:cNvPr id="25" name="14_Along the Way_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839200" y="7073900"/>
            <a:ext cx="304800" cy="304800"/>
          </a:xfrm>
          <a:prstGeom prst="rect">
            <a:avLst/>
          </a:prstGeom>
        </p:spPr>
      </p:pic>
    </p:spTree>
    <p:extLst>
      <p:ext uri="{BB962C8B-B14F-4D97-AF65-F5344CB8AC3E}">
        <p14:creationId xmlns:p14="http://schemas.microsoft.com/office/powerpoint/2010/main" val="4075080808"/>
      </p:ext>
    </p:extLst>
  </p:cSld>
  <p:clrMapOvr>
    <a:masterClrMapping/>
  </p:clrMapOvr>
  <p:transition spd="slow" advClick="0" advTm="50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par>
                                <p:cTn id="7" presetID="8" presetClass="emph" presetSubtype="0" accel="12000" decel="29000" fill="hold" nodeType="withEffect">
                                  <p:stCondLst>
                                    <p:cond delay="0"/>
                                  </p:stCondLst>
                                  <p:childTnLst>
                                    <p:animRot by="-3000000">
                                      <p:cBhvr>
                                        <p:cTn id="8" dur="400" fill="hold"/>
                                        <p:tgtEl>
                                          <p:spTgt spid="22"/>
                                        </p:tgtEl>
                                        <p:attrNameLst>
                                          <p:attrName>r</p:attrName>
                                        </p:attrNameLst>
                                      </p:cBhvr>
                                    </p:animRot>
                                  </p:childTnLst>
                                </p:cTn>
                              </p:par>
                              <p:par>
                                <p:cTn id="9" presetID="8" presetClass="emph" presetSubtype="0" accel="10000" decel="34000" fill="hold" nodeType="withEffect">
                                  <p:stCondLst>
                                    <p:cond delay="0"/>
                                  </p:stCondLst>
                                  <p:childTnLst>
                                    <p:animRot by="3600000">
                                      <p:cBhvr>
                                        <p:cTn id="10" dur="400" fill="hold"/>
                                        <p:tgtEl>
                                          <p:spTgt spid="19"/>
                                        </p:tgtEl>
                                        <p:attrNameLst>
                                          <p:attrName>r</p:attrName>
                                        </p:attrNameLst>
                                      </p:cBhvr>
                                    </p:animRot>
                                  </p:childTnLst>
                                </p:cTn>
                              </p:par>
                              <p:par>
                                <p:cTn id="11" presetID="23" presetClass="entr" presetSubtype="16" fill="hold" nodeType="with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p:cTn id="13" dur="400" fill="hold"/>
                                        <p:tgtEl>
                                          <p:spTgt spid="39"/>
                                        </p:tgtEl>
                                        <p:attrNameLst>
                                          <p:attrName>ppt_w</p:attrName>
                                        </p:attrNameLst>
                                      </p:cBhvr>
                                      <p:tavLst>
                                        <p:tav tm="0">
                                          <p:val>
                                            <p:fltVal val="0"/>
                                          </p:val>
                                        </p:tav>
                                        <p:tav tm="100000">
                                          <p:val>
                                            <p:strVal val="#ppt_w"/>
                                          </p:val>
                                        </p:tav>
                                      </p:tavLst>
                                    </p:anim>
                                    <p:anim calcmode="lin" valueType="num">
                                      <p:cBhvr>
                                        <p:cTn id="14" dur="400" fill="hold"/>
                                        <p:tgtEl>
                                          <p:spTgt spid="39"/>
                                        </p:tgtEl>
                                        <p:attrNameLst>
                                          <p:attrName>ppt_h</p:attrName>
                                        </p:attrNameLst>
                                      </p:cBhvr>
                                      <p:tavLst>
                                        <p:tav tm="0">
                                          <p:val>
                                            <p:fltVal val="0"/>
                                          </p:val>
                                        </p:tav>
                                        <p:tav tm="100000">
                                          <p:val>
                                            <p:strVal val="#ppt_h"/>
                                          </p:val>
                                        </p:tav>
                                      </p:tavLst>
                                    </p:anim>
                                  </p:childTnLst>
                                </p:cTn>
                              </p:par>
                            </p:childTnLst>
                          </p:cTn>
                        </p:par>
                        <p:par>
                          <p:cTn id="15" fill="hold">
                            <p:stCondLst>
                              <p:cond delay="400"/>
                            </p:stCondLst>
                            <p:childTnLst>
                              <p:par>
                                <p:cTn id="16" presetID="12" presetClass="entr" presetSubtype="8"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ppt_w"/>
                                          </p:val>
                                        </p:tav>
                                        <p:tav tm="100000">
                                          <p:val>
                                            <p:strVal val="#ppt_x"/>
                                          </p:val>
                                        </p:tav>
                                      </p:tavLst>
                                    </p:anim>
                                    <p:animEffect transition="in" filter="wipe(right)">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20" fill="hold" display="0">
                  <p:stCondLst>
                    <p:cond delay="indefinite"/>
                  </p:stCondLst>
                  <p:endCondLst>
                    <p:cond evt="onPrev" delay="0">
                      <p:tgtEl>
                        <p:sldTgt/>
                      </p:tgtEl>
                    </p:cond>
                    <p:cond evt="onStopAudio" delay="0">
                      <p:tgtEl>
                        <p:sldTgt/>
                      </p:tgtEl>
                    </p:cond>
                  </p:endCondLst>
                </p:cTn>
                <p:tgtEl>
                  <p:spTgt spid="25"/>
                </p:tgtEl>
              </p:cMediaNode>
            </p:audio>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graphicFrame>
        <p:nvGraphicFramePr>
          <p:cNvPr id="2" name="Diagram 1"/>
          <p:cNvGraphicFramePr/>
          <p:nvPr>
            <p:extLst>
              <p:ext uri="{D42A27DB-BD31-4B8C-83A1-F6EECF244321}">
                <p14:modId xmlns:p14="http://schemas.microsoft.com/office/powerpoint/2010/main" val="1591565998"/>
              </p:ext>
            </p:extLst>
          </p:nvPr>
        </p:nvGraphicFramePr>
        <p:xfrm>
          <a:off x="0" y="698500"/>
          <a:ext cx="9144000" cy="5461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graphicEl>
                                              <a:dgm id="{08FE0783-42BB-4DEF-8441-3214A148512F}"/>
                                            </p:graphicEl>
                                          </p:spTgt>
                                        </p:tgtEl>
                                        <p:attrNameLst>
                                          <p:attrName>style.visibility</p:attrName>
                                        </p:attrNameLst>
                                      </p:cBhvr>
                                      <p:to>
                                        <p:strVal val="visible"/>
                                      </p:to>
                                    </p:set>
                                    <p:animEffect transition="in" filter="wipe(down)">
                                      <p:cBhvr>
                                        <p:cTn id="7" dur="290">
                                          <p:stCondLst>
                                            <p:cond delay="0"/>
                                          </p:stCondLst>
                                        </p:cTn>
                                        <p:tgtEl>
                                          <p:spTgt spid="2">
                                            <p:graphicEl>
                                              <a:dgm id="{08FE0783-42BB-4DEF-8441-3214A148512F}"/>
                                            </p:graphicEl>
                                          </p:spTgt>
                                        </p:tgtEl>
                                      </p:cBhvr>
                                    </p:animEffect>
                                    <p:anim calcmode="lin" valueType="num">
                                      <p:cBhvr>
                                        <p:cTn id="8" dur="911" tmFilter="0,0; 0.14,0.36; 0.43,0.73; 0.71,0.91; 1.0,1.0">
                                          <p:stCondLst>
                                            <p:cond delay="0"/>
                                          </p:stCondLst>
                                        </p:cTn>
                                        <p:tgtEl>
                                          <p:spTgt spid="2">
                                            <p:graphicEl>
                                              <a:dgm id="{08FE0783-42BB-4DEF-8441-3214A148512F}"/>
                                            </p:graphicEl>
                                          </p:spTgt>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2">
                                            <p:graphicEl>
                                              <a:dgm id="{08FE0783-42BB-4DEF-8441-3214A148512F}"/>
                                            </p:graphicEl>
                                          </p:spTgt>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2">
                                            <p:graphicEl>
                                              <a:dgm id="{08FE0783-42BB-4DEF-8441-3214A148512F}"/>
                                            </p:graphicEl>
                                          </p:spTgt>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2">
                                            <p:graphicEl>
                                              <a:dgm id="{08FE0783-42BB-4DEF-8441-3214A148512F}"/>
                                            </p:graphicEl>
                                          </p:spTgt>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2">
                                            <p:graphicEl>
                                              <a:dgm id="{08FE0783-42BB-4DEF-8441-3214A148512F}"/>
                                            </p:graphicEl>
                                          </p:spTgt>
                                        </p:tgtEl>
                                        <p:attrNameLst>
                                          <p:attrName>ppt_y</p:attrName>
                                        </p:attrNameLst>
                                      </p:cBhvr>
                                      <p:tavLst>
                                        <p:tav tm="0" fmla="#ppt_y-sin(pi*$)/81">
                                          <p:val>
                                            <p:fltVal val="0"/>
                                          </p:val>
                                        </p:tav>
                                        <p:tav tm="100000">
                                          <p:val>
                                            <p:fltVal val="1"/>
                                          </p:val>
                                        </p:tav>
                                      </p:tavLst>
                                    </p:anim>
                                    <p:animScale>
                                      <p:cBhvr>
                                        <p:cTn id="13" dur="13">
                                          <p:stCondLst>
                                            <p:cond delay="325"/>
                                          </p:stCondLst>
                                        </p:cTn>
                                        <p:tgtEl>
                                          <p:spTgt spid="2">
                                            <p:graphicEl>
                                              <a:dgm id="{08FE0783-42BB-4DEF-8441-3214A148512F}"/>
                                            </p:graphicEl>
                                          </p:spTgt>
                                        </p:tgtEl>
                                      </p:cBhvr>
                                      <p:to x="100000" y="60000"/>
                                    </p:animScale>
                                    <p:animScale>
                                      <p:cBhvr>
                                        <p:cTn id="14" dur="83" decel="50000">
                                          <p:stCondLst>
                                            <p:cond delay="338"/>
                                          </p:stCondLst>
                                        </p:cTn>
                                        <p:tgtEl>
                                          <p:spTgt spid="2">
                                            <p:graphicEl>
                                              <a:dgm id="{08FE0783-42BB-4DEF-8441-3214A148512F}"/>
                                            </p:graphicEl>
                                          </p:spTgt>
                                        </p:tgtEl>
                                      </p:cBhvr>
                                      <p:to x="100000" y="100000"/>
                                    </p:animScale>
                                    <p:animScale>
                                      <p:cBhvr>
                                        <p:cTn id="15" dur="13">
                                          <p:stCondLst>
                                            <p:cond delay="656"/>
                                          </p:stCondLst>
                                        </p:cTn>
                                        <p:tgtEl>
                                          <p:spTgt spid="2">
                                            <p:graphicEl>
                                              <a:dgm id="{08FE0783-42BB-4DEF-8441-3214A148512F}"/>
                                            </p:graphicEl>
                                          </p:spTgt>
                                        </p:tgtEl>
                                      </p:cBhvr>
                                      <p:to x="100000" y="80000"/>
                                    </p:animScale>
                                    <p:animScale>
                                      <p:cBhvr>
                                        <p:cTn id="16" dur="83" decel="50000">
                                          <p:stCondLst>
                                            <p:cond delay="669"/>
                                          </p:stCondLst>
                                        </p:cTn>
                                        <p:tgtEl>
                                          <p:spTgt spid="2">
                                            <p:graphicEl>
                                              <a:dgm id="{08FE0783-42BB-4DEF-8441-3214A148512F}"/>
                                            </p:graphicEl>
                                          </p:spTgt>
                                        </p:tgtEl>
                                      </p:cBhvr>
                                      <p:to x="100000" y="100000"/>
                                    </p:animScale>
                                    <p:animScale>
                                      <p:cBhvr>
                                        <p:cTn id="17" dur="13">
                                          <p:stCondLst>
                                            <p:cond delay="821"/>
                                          </p:stCondLst>
                                        </p:cTn>
                                        <p:tgtEl>
                                          <p:spTgt spid="2">
                                            <p:graphicEl>
                                              <a:dgm id="{08FE0783-42BB-4DEF-8441-3214A148512F}"/>
                                            </p:graphicEl>
                                          </p:spTgt>
                                        </p:tgtEl>
                                      </p:cBhvr>
                                      <p:to x="100000" y="90000"/>
                                    </p:animScale>
                                    <p:animScale>
                                      <p:cBhvr>
                                        <p:cTn id="18" dur="83" decel="50000">
                                          <p:stCondLst>
                                            <p:cond delay="834"/>
                                          </p:stCondLst>
                                        </p:cTn>
                                        <p:tgtEl>
                                          <p:spTgt spid="2">
                                            <p:graphicEl>
                                              <a:dgm id="{08FE0783-42BB-4DEF-8441-3214A148512F}"/>
                                            </p:graphicEl>
                                          </p:spTgt>
                                        </p:tgtEl>
                                      </p:cBhvr>
                                      <p:to x="100000" y="100000"/>
                                    </p:animScale>
                                    <p:animScale>
                                      <p:cBhvr>
                                        <p:cTn id="19" dur="13">
                                          <p:stCondLst>
                                            <p:cond delay="904"/>
                                          </p:stCondLst>
                                        </p:cTn>
                                        <p:tgtEl>
                                          <p:spTgt spid="2">
                                            <p:graphicEl>
                                              <a:dgm id="{08FE0783-42BB-4DEF-8441-3214A148512F}"/>
                                            </p:graphicEl>
                                          </p:spTgt>
                                        </p:tgtEl>
                                      </p:cBhvr>
                                      <p:to x="100000" y="95000"/>
                                    </p:animScale>
                                    <p:animScale>
                                      <p:cBhvr>
                                        <p:cTn id="20" dur="83" decel="50000">
                                          <p:stCondLst>
                                            <p:cond delay="917"/>
                                          </p:stCondLst>
                                        </p:cTn>
                                        <p:tgtEl>
                                          <p:spTgt spid="2">
                                            <p:graphicEl>
                                              <a:dgm id="{08FE0783-42BB-4DEF-8441-3214A148512F}"/>
                                            </p:graphicEl>
                                          </p:spTgt>
                                        </p:tgtEl>
                                      </p:cBhvr>
                                      <p:to x="100000" y="100000"/>
                                    </p:animScale>
                                  </p:childTnLst>
                                </p:cTn>
                              </p:par>
                            </p:childTnLst>
                          </p:cTn>
                        </p:par>
                        <p:par>
                          <p:cTn id="21" fill="hold">
                            <p:stCondLst>
                              <p:cond delay="1000"/>
                            </p:stCondLst>
                            <p:childTnLst>
                              <p:par>
                                <p:cTn id="22" presetID="26" presetClass="entr" presetSubtype="0" fill="hold" grpId="0" nodeType="afterEffect">
                                  <p:stCondLst>
                                    <p:cond delay="0"/>
                                  </p:stCondLst>
                                  <p:childTnLst>
                                    <p:set>
                                      <p:cBhvr>
                                        <p:cTn id="23" dur="1" fill="hold">
                                          <p:stCondLst>
                                            <p:cond delay="0"/>
                                          </p:stCondLst>
                                        </p:cTn>
                                        <p:tgtEl>
                                          <p:spTgt spid="2">
                                            <p:graphicEl>
                                              <a:dgm id="{E1483FA1-9691-4CDF-A876-50ADE790A6A2}"/>
                                            </p:graphicEl>
                                          </p:spTgt>
                                        </p:tgtEl>
                                        <p:attrNameLst>
                                          <p:attrName>style.visibility</p:attrName>
                                        </p:attrNameLst>
                                      </p:cBhvr>
                                      <p:to>
                                        <p:strVal val="visible"/>
                                      </p:to>
                                    </p:set>
                                    <p:animEffect transition="in" filter="wipe(down)">
                                      <p:cBhvr>
                                        <p:cTn id="24" dur="580">
                                          <p:stCondLst>
                                            <p:cond delay="0"/>
                                          </p:stCondLst>
                                        </p:cTn>
                                        <p:tgtEl>
                                          <p:spTgt spid="2">
                                            <p:graphicEl>
                                              <a:dgm id="{E1483FA1-9691-4CDF-A876-50ADE790A6A2}"/>
                                            </p:graphicEl>
                                          </p:spTgt>
                                        </p:tgtEl>
                                      </p:cBhvr>
                                    </p:animEffect>
                                    <p:anim calcmode="lin" valueType="num">
                                      <p:cBhvr>
                                        <p:cTn id="25" dur="1822" tmFilter="0,0; 0.14,0.36; 0.43,0.73; 0.71,0.91; 1.0,1.0">
                                          <p:stCondLst>
                                            <p:cond delay="0"/>
                                          </p:stCondLst>
                                        </p:cTn>
                                        <p:tgtEl>
                                          <p:spTgt spid="2">
                                            <p:graphicEl>
                                              <a:dgm id="{E1483FA1-9691-4CDF-A876-50ADE790A6A2}"/>
                                            </p:graphicEl>
                                          </p:spTgt>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2">
                                            <p:graphicEl>
                                              <a:dgm id="{E1483FA1-9691-4CDF-A876-50ADE790A6A2}"/>
                                            </p:graphicEl>
                                          </p:spTgt>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2">
                                            <p:graphicEl>
                                              <a:dgm id="{E1483FA1-9691-4CDF-A876-50ADE790A6A2}"/>
                                            </p:graphicEl>
                                          </p:spTgt>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2">
                                            <p:graphicEl>
                                              <a:dgm id="{E1483FA1-9691-4CDF-A876-50ADE790A6A2}"/>
                                            </p:graphicEl>
                                          </p:spTgt>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2">
                                            <p:graphicEl>
                                              <a:dgm id="{E1483FA1-9691-4CDF-A876-50ADE790A6A2}"/>
                                            </p:graphicEl>
                                          </p:spTgt>
                                        </p:tgtEl>
                                        <p:attrNameLst>
                                          <p:attrName>ppt_y</p:attrName>
                                        </p:attrNameLst>
                                      </p:cBhvr>
                                      <p:tavLst>
                                        <p:tav tm="0" fmla="#ppt_y-sin(pi*$)/81">
                                          <p:val>
                                            <p:fltVal val="0"/>
                                          </p:val>
                                        </p:tav>
                                        <p:tav tm="100000">
                                          <p:val>
                                            <p:fltVal val="1"/>
                                          </p:val>
                                        </p:tav>
                                      </p:tavLst>
                                    </p:anim>
                                    <p:animScale>
                                      <p:cBhvr>
                                        <p:cTn id="30" dur="26">
                                          <p:stCondLst>
                                            <p:cond delay="650"/>
                                          </p:stCondLst>
                                        </p:cTn>
                                        <p:tgtEl>
                                          <p:spTgt spid="2">
                                            <p:graphicEl>
                                              <a:dgm id="{E1483FA1-9691-4CDF-A876-50ADE790A6A2}"/>
                                            </p:graphicEl>
                                          </p:spTgt>
                                        </p:tgtEl>
                                      </p:cBhvr>
                                      <p:to x="100000" y="60000"/>
                                    </p:animScale>
                                    <p:animScale>
                                      <p:cBhvr>
                                        <p:cTn id="31" dur="166" decel="50000">
                                          <p:stCondLst>
                                            <p:cond delay="676"/>
                                          </p:stCondLst>
                                        </p:cTn>
                                        <p:tgtEl>
                                          <p:spTgt spid="2">
                                            <p:graphicEl>
                                              <a:dgm id="{E1483FA1-9691-4CDF-A876-50ADE790A6A2}"/>
                                            </p:graphicEl>
                                          </p:spTgt>
                                        </p:tgtEl>
                                      </p:cBhvr>
                                      <p:to x="100000" y="100000"/>
                                    </p:animScale>
                                    <p:animScale>
                                      <p:cBhvr>
                                        <p:cTn id="32" dur="26">
                                          <p:stCondLst>
                                            <p:cond delay="1312"/>
                                          </p:stCondLst>
                                        </p:cTn>
                                        <p:tgtEl>
                                          <p:spTgt spid="2">
                                            <p:graphicEl>
                                              <a:dgm id="{E1483FA1-9691-4CDF-A876-50ADE790A6A2}"/>
                                            </p:graphicEl>
                                          </p:spTgt>
                                        </p:tgtEl>
                                      </p:cBhvr>
                                      <p:to x="100000" y="80000"/>
                                    </p:animScale>
                                    <p:animScale>
                                      <p:cBhvr>
                                        <p:cTn id="33" dur="166" decel="50000">
                                          <p:stCondLst>
                                            <p:cond delay="1338"/>
                                          </p:stCondLst>
                                        </p:cTn>
                                        <p:tgtEl>
                                          <p:spTgt spid="2">
                                            <p:graphicEl>
                                              <a:dgm id="{E1483FA1-9691-4CDF-A876-50ADE790A6A2}"/>
                                            </p:graphicEl>
                                          </p:spTgt>
                                        </p:tgtEl>
                                      </p:cBhvr>
                                      <p:to x="100000" y="100000"/>
                                    </p:animScale>
                                    <p:animScale>
                                      <p:cBhvr>
                                        <p:cTn id="34" dur="26">
                                          <p:stCondLst>
                                            <p:cond delay="1642"/>
                                          </p:stCondLst>
                                        </p:cTn>
                                        <p:tgtEl>
                                          <p:spTgt spid="2">
                                            <p:graphicEl>
                                              <a:dgm id="{E1483FA1-9691-4CDF-A876-50ADE790A6A2}"/>
                                            </p:graphicEl>
                                          </p:spTgt>
                                        </p:tgtEl>
                                      </p:cBhvr>
                                      <p:to x="100000" y="90000"/>
                                    </p:animScale>
                                    <p:animScale>
                                      <p:cBhvr>
                                        <p:cTn id="35" dur="166" decel="50000">
                                          <p:stCondLst>
                                            <p:cond delay="1668"/>
                                          </p:stCondLst>
                                        </p:cTn>
                                        <p:tgtEl>
                                          <p:spTgt spid="2">
                                            <p:graphicEl>
                                              <a:dgm id="{E1483FA1-9691-4CDF-A876-50ADE790A6A2}"/>
                                            </p:graphicEl>
                                          </p:spTgt>
                                        </p:tgtEl>
                                      </p:cBhvr>
                                      <p:to x="100000" y="100000"/>
                                    </p:animScale>
                                    <p:animScale>
                                      <p:cBhvr>
                                        <p:cTn id="36" dur="26">
                                          <p:stCondLst>
                                            <p:cond delay="1808"/>
                                          </p:stCondLst>
                                        </p:cTn>
                                        <p:tgtEl>
                                          <p:spTgt spid="2">
                                            <p:graphicEl>
                                              <a:dgm id="{E1483FA1-9691-4CDF-A876-50ADE790A6A2}"/>
                                            </p:graphicEl>
                                          </p:spTgt>
                                        </p:tgtEl>
                                      </p:cBhvr>
                                      <p:to x="100000" y="95000"/>
                                    </p:animScale>
                                    <p:animScale>
                                      <p:cBhvr>
                                        <p:cTn id="37" dur="166" decel="50000">
                                          <p:stCondLst>
                                            <p:cond delay="1834"/>
                                          </p:stCondLst>
                                        </p:cTn>
                                        <p:tgtEl>
                                          <p:spTgt spid="2">
                                            <p:graphicEl>
                                              <a:dgm id="{E1483FA1-9691-4CDF-A876-50ADE790A6A2}"/>
                                            </p:graphicEl>
                                          </p:spTgt>
                                        </p:tgtEl>
                                      </p:cBhvr>
                                      <p:to x="100000" y="100000"/>
                                    </p:animScale>
                                  </p:childTnLst>
                                </p:cTn>
                              </p:par>
                            </p:childTnLst>
                          </p:cTn>
                        </p:par>
                        <p:par>
                          <p:cTn id="38" fill="hold">
                            <p:stCondLst>
                              <p:cond delay="3000"/>
                            </p:stCondLst>
                            <p:childTnLst>
                              <p:par>
                                <p:cTn id="39" presetID="26" presetClass="entr" presetSubtype="0" fill="hold" grpId="0" nodeType="afterEffect">
                                  <p:stCondLst>
                                    <p:cond delay="0"/>
                                  </p:stCondLst>
                                  <p:childTnLst>
                                    <p:set>
                                      <p:cBhvr>
                                        <p:cTn id="40" dur="1" fill="hold">
                                          <p:stCondLst>
                                            <p:cond delay="0"/>
                                          </p:stCondLst>
                                        </p:cTn>
                                        <p:tgtEl>
                                          <p:spTgt spid="2">
                                            <p:graphicEl>
                                              <a:dgm id="{0EFAA6D5-D15C-466B-9E83-CCD17990C414}"/>
                                            </p:graphicEl>
                                          </p:spTgt>
                                        </p:tgtEl>
                                        <p:attrNameLst>
                                          <p:attrName>style.visibility</p:attrName>
                                        </p:attrNameLst>
                                      </p:cBhvr>
                                      <p:to>
                                        <p:strVal val="visible"/>
                                      </p:to>
                                    </p:set>
                                    <p:animEffect transition="in" filter="wipe(down)">
                                      <p:cBhvr>
                                        <p:cTn id="41" dur="580">
                                          <p:stCondLst>
                                            <p:cond delay="0"/>
                                          </p:stCondLst>
                                        </p:cTn>
                                        <p:tgtEl>
                                          <p:spTgt spid="2">
                                            <p:graphicEl>
                                              <a:dgm id="{0EFAA6D5-D15C-466B-9E83-CCD17990C414}"/>
                                            </p:graphicEl>
                                          </p:spTgt>
                                        </p:tgtEl>
                                      </p:cBhvr>
                                    </p:animEffect>
                                    <p:anim calcmode="lin" valueType="num">
                                      <p:cBhvr>
                                        <p:cTn id="42" dur="1822" tmFilter="0,0; 0.14,0.36; 0.43,0.73; 0.71,0.91; 1.0,1.0">
                                          <p:stCondLst>
                                            <p:cond delay="0"/>
                                          </p:stCondLst>
                                        </p:cTn>
                                        <p:tgtEl>
                                          <p:spTgt spid="2">
                                            <p:graphicEl>
                                              <a:dgm id="{0EFAA6D5-D15C-466B-9E83-CCD17990C414}"/>
                                            </p:graphic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2">
                                            <p:graphicEl>
                                              <a:dgm id="{0EFAA6D5-D15C-466B-9E83-CCD17990C414}"/>
                                            </p:graphic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2">
                                            <p:graphicEl>
                                              <a:dgm id="{0EFAA6D5-D15C-466B-9E83-CCD17990C414}"/>
                                            </p:graphic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2">
                                            <p:graphicEl>
                                              <a:dgm id="{0EFAA6D5-D15C-466B-9E83-CCD17990C414}"/>
                                            </p:graphic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2">
                                            <p:graphicEl>
                                              <a:dgm id="{0EFAA6D5-D15C-466B-9E83-CCD17990C414}"/>
                                            </p:graphic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2">
                                            <p:graphicEl>
                                              <a:dgm id="{0EFAA6D5-D15C-466B-9E83-CCD17990C414}"/>
                                            </p:graphicEl>
                                          </p:spTgt>
                                        </p:tgtEl>
                                      </p:cBhvr>
                                      <p:to x="100000" y="60000"/>
                                    </p:animScale>
                                    <p:animScale>
                                      <p:cBhvr>
                                        <p:cTn id="48" dur="166" decel="50000">
                                          <p:stCondLst>
                                            <p:cond delay="676"/>
                                          </p:stCondLst>
                                        </p:cTn>
                                        <p:tgtEl>
                                          <p:spTgt spid="2">
                                            <p:graphicEl>
                                              <a:dgm id="{0EFAA6D5-D15C-466B-9E83-CCD17990C414}"/>
                                            </p:graphicEl>
                                          </p:spTgt>
                                        </p:tgtEl>
                                      </p:cBhvr>
                                      <p:to x="100000" y="100000"/>
                                    </p:animScale>
                                    <p:animScale>
                                      <p:cBhvr>
                                        <p:cTn id="49" dur="26">
                                          <p:stCondLst>
                                            <p:cond delay="1312"/>
                                          </p:stCondLst>
                                        </p:cTn>
                                        <p:tgtEl>
                                          <p:spTgt spid="2">
                                            <p:graphicEl>
                                              <a:dgm id="{0EFAA6D5-D15C-466B-9E83-CCD17990C414}"/>
                                            </p:graphicEl>
                                          </p:spTgt>
                                        </p:tgtEl>
                                      </p:cBhvr>
                                      <p:to x="100000" y="80000"/>
                                    </p:animScale>
                                    <p:animScale>
                                      <p:cBhvr>
                                        <p:cTn id="50" dur="166" decel="50000">
                                          <p:stCondLst>
                                            <p:cond delay="1338"/>
                                          </p:stCondLst>
                                        </p:cTn>
                                        <p:tgtEl>
                                          <p:spTgt spid="2">
                                            <p:graphicEl>
                                              <a:dgm id="{0EFAA6D5-D15C-466B-9E83-CCD17990C414}"/>
                                            </p:graphicEl>
                                          </p:spTgt>
                                        </p:tgtEl>
                                      </p:cBhvr>
                                      <p:to x="100000" y="100000"/>
                                    </p:animScale>
                                    <p:animScale>
                                      <p:cBhvr>
                                        <p:cTn id="51" dur="26">
                                          <p:stCondLst>
                                            <p:cond delay="1642"/>
                                          </p:stCondLst>
                                        </p:cTn>
                                        <p:tgtEl>
                                          <p:spTgt spid="2">
                                            <p:graphicEl>
                                              <a:dgm id="{0EFAA6D5-D15C-466B-9E83-CCD17990C414}"/>
                                            </p:graphicEl>
                                          </p:spTgt>
                                        </p:tgtEl>
                                      </p:cBhvr>
                                      <p:to x="100000" y="90000"/>
                                    </p:animScale>
                                    <p:animScale>
                                      <p:cBhvr>
                                        <p:cTn id="52" dur="166" decel="50000">
                                          <p:stCondLst>
                                            <p:cond delay="1668"/>
                                          </p:stCondLst>
                                        </p:cTn>
                                        <p:tgtEl>
                                          <p:spTgt spid="2">
                                            <p:graphicEl>
                                              <a:dgm id="{0EFAA6D5-D15C-466B-9E83-CCD17990C414}"/>
                                            </p:graphicEl>
                                          </p:spTgt>
                                        </p:tgtEl>
                                      </p:cBhvr>
                                      <p:to x="100000" y="100000"/>
                                    </p:animScale>
                                    <p:animScale>
                                      <p:cBhvr>
                                        <p:cTn id="53" dur="26">
                                          <p:stCondLst>
                                            <p:cond delay="1808"/>
                                          </p:stCondLst>
                                        </p:cTn>
                                        <p:tgtEl>
                                          <p:spTgt spid="2">
                                            <p:graphicEl>
                                              <a:dgm id="{0EFAA6D5-D15C-466B-9E83-CCD17990C414}"/>
                                            </p:graphicEl>
                                          </p:spTgt>
                                        </p:tgtEl>
                                      </p:cBhvr>
                                      <p:to x="100000" y="95000"/>
                                    </p:animScale>
                                    <p:animScale>
                                      <p:cBhvr>
                                        <p:cTn id="54" dur="166" decel="50000">
                                          <p:stCondLst>
                                            <p:cond delay="1834"/>
                                          </p:stCondLst>
                                        </p:cTn>
                                        <p:tgtEl>
                                          <p:spTgt spid="2">
                                            <p:graphicEl>
                                              <a:dgm id="{0EFAA6D5-D15C-466B-9E83-CCD17990C414}"/>
                                            </p:graphicEl>
                                          </p:spTgt>
                                        </p:tgtEl>
                                      </p:cBhvr>
                                      <p:to x="100000" y="100000"/>
                                    </p:animScale>
                                  </p:childTnLst>
                                </p:cTn>
                              </p:par>
                            </p:childTnLst>
                          </p:cTn>
                        </p:par>
                        <p:par>
                          <p:cTn id="55" fill="hold">
                            <p:stCondLst>
                              <p:cond delay="5000"/>
                            </p:stCondLst>
                            <p:childTnLst>
                              <p:par>
                                <p:cTn id="56" presetID="26" presetClass="entr" presetSubtype="0" fill="hold" grpId="0" nodeType="afterEffect">
                                  <p:stCondLst>
                                    <p:cond delay="0"/>
                                  </p:stCondLst>
                                  <p:childTnLst>
                                    <p:set>
                                      <p:cBhvr>
                                        <p:cTn id="57" dur="1" fill="hold">
                                          <p:stCondLst>
                                            <p:cond delay="0"/>
                                          </p:stCondLst>
                                        </p:cTn>
                                        <p:tgtEl>
                                          <p:spTgt spid="2">
                                            <p:graphicEl>
                                              <a:dgm id="{21B6D209-B795-4EBA-9B39-9B5B4B92E707}"/>
                                            </p:graphicEl>
                                          </p:spTgt>
                                        </p:tgtEl>
                                        <p:attrNameLst>
                                          <p:attrName>style.visibility</p:attrName>
                                        </p:attrNameLst>
                                      </p:cBhvr>
                                      <p:to>
                                        <p:strVal val="visible"/>
                                      </p:to>
                                    </p:set>
                                    <p:animEffect transition="in" filter="wipe(down)">
                                      <p:cBhvr>
                                        <p:cTn id="58" dur="580">
                                          <p:stCondLst>
                                            <p:cond delay="0"/>
                                          </p:stCondLst>
                                        </p:cTn>
                                        <p:tgtEl>
                                          <p:spTgt spid="2">
                                            <p:graphicEl>
                                              <a:dgm id="{21B6D209-B795-4EBA-9B39-9B5B4B92E707}"/>
                                            </p:graphicEl>
                                          </p:spTgt>
                                        </p:tgtEl>
                                      </p:cBhvr>
                                    </p:animEffect>
                                    <p:anim calcmode="lin" valueType="num">
                                      <p:cBhvr>
                                        <p:cTn id="59" dur="1822" tmFilter="0,0; 0.14,0.36; 0.43,0.73; 0.71,0.91; 1.0,1.0">
                                          <p:stCondLst>
                                            <p:cond delay="0"/>
                                          </p:stCondLst>
                                        </p:cTn>
                                        <p:tgtEl>
                                          <p:spTgt spid="2">
                                            <p:graphicEl>
                                              <a:dgm id="{21B6D209-B795-4EBA-9B39-9B5B4B92E707}"/>
                                            </p:graphicEl>
                                          </p:spTgt>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2">
                                            <p:graphicEl>
                                              <a:dgm id="{21B6D209-B795-4EBA-9B39-9B5B4B92E707}"/>
                                            </p:graphicEl>
                                          </p:spTgt>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2">
                                            <p:graphicEl>
                                              <a:dgm id="{21B6D209-B795-4EBA-9B39-9B5B4B92E707}"/>
                                            </p:graphicEl>
                                          </p:spTgt>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2">
                                            <p:graphicEl>
                                              <a:dgm id="{21B6D209-B795-4EBA-9B39-9B5B4B92E707}"/>
                                            </p:graphicEl>
                                          </p:spTgt>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2">
                                            <p:graphicEl>
                                              <a:dgm id="{21B6D209-B795-4EBA-9B39-9B5B4B92E707}"/>
                                            </p:graphicEl>
                                          </p:spTgt>
                                        </p:tgtEl>
                                        <p:attrNameLst>
                                          <p:attrName>ppt_y</p:attrName>
                                        </p:attrNameLst>
                                      </p:cBhvr>
                                      <p:tavLst>
                                        <p:tav tm="0" fmla="#ppt_y-sin(pi*$)/81">
                                          <p:val>
                                            <p:fltVal val="0"/>
                                          </p:val>
                                        </p:tav>
                                        <p:tav tm="100000">
                                          <p:val>
                                            <p:fltVal val="1"/>
                                          </p:val>
                                        </p:tav>
                                      </p:tavLst>
                                    </p:anim>
                                    <p:animScale>
                                      <p:cBhvr>
                                        <p:cTn id="64" dur="26">
                                          <p:stCondLst>
                                            <p:cond delay="650"/>
                                          </p:stCondLst>
                                        </p:cTn>
                                        <p:tgtEl>
                                          <p:spTgt spid="2">
                                            <p:graphicEl>
                                              <a:dgm id="{21B6D209-B795-4EBA-9B39-9B5B4B92E707}"/>
                                            </p:graphicEl>
                                          </p:spTgt>
                                        </p:tgtEl>
                                      </p:cBhvr>
                                      <p:to x="100000" y="60000"/>
                                    </p:animScale>
                                    <p:animScale>
                                      <p:cBhvr>
                                        <p:cTn id="65" dur="166" decel="50000">
                                          <p:stCondLst>
                                            <p:cond delay="676"/>
                                          </p:stCondLst>
                                        </p:cTn>
                                        <p:tgtEl>
                                          <p:spTgt spid="2">
                                            <p:graphicEl>
                                              <a:dgm id="{21B6D209-B795-4EBA-9B39-9B5B4B92E707}"/>
                                            </p:graphicEl>
                                          </p:spTgt>
                                        </p:tgtEl>
                                      </p:cBhvr>
                                      <p:to x="100000" y="100000"/>
                                    </p:animScale>
                                    <p:animScale>
                                      <p:cBhvr>
                                        <p:cTn id="66" dur="26">
                                          <p:stCondLst>
                                            <p:cond delay="1312"/>
                                          </p:stCondLst>
                                        </p:cTn>
                                        <p:tgtEl>
                                          <p:spTgt spid="2">
                                            <p:graphicEl>
                                              <a:dgm id="{21B6D209-B795-4EBA-9B39-9B5B4B92E707}"/>
                                            </p:graphicEl>
                                          </p:spTgt>
                                        </p:tgtEl>
                                      </p:cBhvr>
                                      <p:to x="100000" y="80000"/>
                                    </p:animScale>
                                    <p:animScale>
                                      <p:cBhvr>
                                        <p:cTn id="67" dur="166" decel="50000">
                                          <p:stCondLst>
                                            <p:cond delay="1338"/>
                                          </p:stCondLst>
                                        </p:cTn>
                                        <p:tgtEl>
                                          <p:spTgt spid="2">
                                            <p:graphicEl>
                                              <a:dgm id="{21B6D209-B795-4EBA-9B39-9B5B4B92E707}"/>
                                            </p:graphicEl>
                                          </p:spTgt>
                                        </p:tgtEl>
                                      </p:cBhvr>
                                      <p:to x="100000" y="100000"/>
                                    </p:animScale>
                                    <p:animScale>
                                      <p:cBhvr>
                                        <p:cTn id="68" dur="26">
                                          <p:stCondLst>
                                            <p:cond delay="1642"/>
                                          </p:stCondLst>
                                        </p:cTn>
                                        <p:tgtEl>
                                          <p:spTgt spid="2">
                                            <p:graphicEl>
                                              <a:dgm id="{21B6D209-B795-4EBA-9B39-9B5B4B92E707}"/>
                                            </p:graphicEl>
                                          </p:spTgt>
                                        </p:tgtEl>
                                      </p:cBhvr>
                                      <p:to x="100000" y="90000"/>
                                    </p:animScale>
                                    <p:animScale>
                                      <p:cBhvr>
                                        <p:cTn id="69" dur="166" decel="50000">
                                          <p:stCondLst>
                                            <p:cond delay="1668"/>
                                          </p:stCondLst>
                                        </p:cTn>
                                        <p:tgtEl>
                                          <p:spTgt spid="2">
                                            <p:graphicEl>
                                              <a:dgm id="{21B6D209-B795-4EBA-9B39-9B5B4B92E707}"/>
                                            </p:graphicEl>
                                          </p:spTgt>
                                        </p:tgtEl>
                                      </p:cBhvr>
                                      <p:to x="100000" y="100000"/>
                                    </p:animScale>
                                    <p:animScale>
                                      <p:cBhvr>
                                        <p:cTn id="70" dur="26">
                                          <p:stCondLst>
                                            <p:cond delay="1808"/>
                                          </p:stCondLst>
                                        </p:cTn>
                                        <p:tgtEl>
                                          <p:spTgt spid="2">
                                            <p:graphicEl>
                                              <a:dgm id="{21B6D209-B795-4EBA-9B39-9B5B4B92E707}"/>
                                            </p:graphicEl>
                                          </p:spTgt>
                                        </p:tgtEl>
                                      </p:cBhvr>
                                      <p:to x="100000" y="95000"/>
                                    </p:animScale>
                                    <p:animScale>
                                      <p:cBhvr>
                                        <p:cTn id="71" dur="166" decel="50000">
                                          <p:stCondLst>
                                            <p:cond delay="1834"/>
                                          </p:stCondLst>
                                        </p:cTn>
                                        <p:tgtEl>
                                          <p:spTgt spid="2">
                                            <p:graphicEl>
                                              <a:dgm id="{21B6D209-B795-4EBA-9B39-9B5B4B92E707}"/>
                                            </p:graphicEl>
                                          </p:spTgt>
                                        </p:tgtEl>
                                      </p:cBhvr>
                                      <p:to x="100000" y="100000"/>
                                    </p:animScale>
                                  </p:childTnLst>
                                </p:cTn>
                              </p:par>
                            </p:childTnLst>
                          </p:cTn>
                        </p:par>
                        <p:par>
                          <p:cTn id="72" fill="hold">
                            <p:stCondLst>
                              <p:cond delay="7000"/>
                            </p:stCondLst>
                            <p:childTnLst>
                              <p:par>
                                <p:cTn id="73" presetID="26" presetClass="entr" presetSubtype="0" fill="hold" grpId="0" nodeType="afterEffect">
                                  <p:stCondLst>
                                    <p:cond delay="0"/>
                                  </p:stCondLst>
                                  <p:childTnLst>
                                    <p:set>
                                      <p:cBhvr>
                                        <p:cTn id="74" dur="1" fill="hold">
                                          <p:stCondLst>
                                            <p:cond delay="0"/>
                                          </p:stCondLst>
                                        </p:cTn>
                                        <p:tgtEl>
                                          <p:spTgt spid="2">
                                            <p:graphicEl>
                                              <a:dgm id="{2167E078-71CA-46C0-ABCD-ADD7DE81ABB2}"/>
                                            </p:graphicEl>
                                          </p:spTgt>
                                        </p:tgtEl>
                                        <p:attrNameLst>
                                          <p:attrName>style.visibility</p:attrName>
                                        </p:attrNameLst>
                                      </p:cBhvr>
                                      <p:to>
                                        <p:strVal val="visible"/>
                                      </p:to>
                                    </p:set>
                                    <p:animEffect transition="in" filter="wipe(down)">
                                      <p:cBhvr>
                                        <p:cTn id="75" dur="580">
                                          <p:stCondLst>
                                            <p:cond delay="0"/>
                                          </p:stCondLst>
                                        </p:cTn>
                                        <p:tgtEl>
                                          <p:spTgt spid="2">
                                            <p:graphicEl>
                                              <a:dgm id="{2167E078-71CA-46C0-ABCD-ADD7DE81ABB2}"/>
                                            </p:graphicEl>
                                          </p:spTgt>
                                        </p:tgtEl>
                                      </p:cBhvr>
                                    </p:animEffect>
                                    <p:anim calcmode="lin" valueType="num">
                                      <p:cBhvr>
                                        <p:cTn id="76" dur="1822" tmFilter="0,0; 0.14,0.36; 0.43,0.73; 0.71,0.91; 1.0,1.0">
                                          <p:stCondLst>
                                            <p:cond delay="0"/>
                                          </p:stCondLst>
                                        </p:cTn>
                                        <p:tgtEl>
                                          <p:spTgt spid="2">
                                            <p:graphicEl>
                                              <a:dgm id="{2167E078-71CA-46C0-ABCD-ADD7DE81ABB2}"/>
                                            </p:graphicEl>
                                          </p:spTgt>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2">
                                            <p:graphicEl>
                                              <a:dgm id="{2167E078-71CA-46C0-ABCD-ADD7DE81ABB2}"/>
                                            </p:graphicEl>
                                          </p:spTgt>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2">
                                            <p:graphicEl>
                                              <a:dgm id="{2167E078-71CA-46C0-ABCD-ADD7DE81ABB2}"/>
                                            </p:graphicEl>
                                          </p:spTgt>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2">
                                            <p:graphicEl>
                                              <a:dgm id="{2167E078-71CA-46C0-ABCD-ADD7DE81ABB2}"/>
                                            </p:graphicEl>
                                          </p:spTgt>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2">
                                            <p:graphicEl>
                                              <a:dgm id="{2167E078-71CA-46C0-ABCD-ADD7DE81ABB2}"/>
                                            </p:graphicEl>
                                          </p:spTgt>
                                        </p:tgtEl>
                                        <p:attrNameLst>
                                          <p:attrName>ppt_y</p:attrName>
                                        </p:attrNameLst>
                                      </p:cBhvr>
                                      <p:tavLst>
                                        <p:tav tm="0" fmla="#ppt_y-sin(pi*$)/81">
                                          <p:val>
                                            <p:fltVal val="0"/>
                                          </p:val>
                                        </p:tav>
                                        <p:tav tm="100000">
                                          <p:val>
                                            <p:fltVal val="1"/>
                                          </p:val>
                                        </p:tav>
                                      </p:tavLst>
                                    </p:anim>
                                    <p:animScale>
                                      <p:cBhvr>
                                        <p:cTn id="81" dur="26">
                                          <p:stCondLst>
                                            <p:cond delay="650"/>
                                          </p:stCondLst>
                                        </p:cTn>
                                        <p:tgtEl>
                                          <p:spTgt spid="2">
                                            <p:graphicEl>
                                              <a:dgm id="{2167E078-71CA-46C0-ABCD-ADD7DE81ABB2}"/>
                                            </p:graphicEl>
                                          </p:spTgt>
                                        </p:tgtEl>
                                      </p:cBhvr>
                                      <p:to x="100000" y="60000"/>
                                    </p:animScale>
                                    <p:animScale>
                                      <p:cBhvr>
                                        <p:cTn id="82" dur="166" decel="50000">
                                          <p:stCondLst>
                                            <p:cond delay="676"/>
                                          </p:stCondLst>
                                        </p:cTn>
                                        <p:tgtEl>
                                          <p:spTgt spid="2">
                                            <p:graphicEl>
                                              <a:dgm id="{2167E078-71CA-46C0-ABCD-ADD7DE81ABB2}"/>
                                            </p:graphicEl>
                                          </p:spTgt>
                                        </p:tgtEl>
                                      </p:cBhvr>
                                      <p:to x="100000" y="100000"/>
                                    </p:animScale>
                                    <p:animScale>
                                      <p:cBhvr>
                                        <p:cTn id="83" dur="26">
                                          <p:stCondLst>
                                            <p:cond delay="1312"/>
                                          </p:stCondLst>
                                        </p:cTn>
                                        <p:tgtEl>
                                          <p:spTgt spid="2">
                                            <p:graphicEl>
                                              <a:dgm id="{2167E078-71CA-46C0-ABCD-ADD7DE81ABB2}"/>
                                            </p:graphicEl>
                                          </p:spTgt>
                                        </p:tgtEl>
                                      </p:cBhvr>
                                      <p:to x="100000" y="80000"/>
                                    </p:animScale>
                                    <p:animScale>
                                      <p:cBhvr>
                                        <p:cTn id="84" dur="166" decel="50000">
                                          <p:stCondLst>
                                            <p:cond delay="1338"/>
                                          </p:stCondLst>
                                        </p:cTn>
                                        <p:tgtEl>
                                          <p:spTgt spid="2">
                                            <p:graphicEl>
                                              <a:dgm id="{2167E078-71CA-46C0-ABCD-ADD7DE81ABB2}"/>
                                            </p:graphicEl>
                                          </p:spTgt>
                                        </p:tgtEl>
                                      </p:cBhvr>
                                      <p:to x="100000" y="100000"/>
                                    </p:animScale>
                                    <p:animScale>
                                      <p:cBhvr>
                                        <p:cTn id="85" dur="26">
                                          <p:stCondLst>
                                            <p:cond delay="1642"/>
                                          </p:stCondLst>
                                        </p:cTn>
                                        <p:tgtEl>
                                          <p:spTgt spid="2">
                                            <p:graphicEl>
                                              <a:dgm id="{2167E078-71CA-46C0-ABCD-ADD7DE81ABB2}"/>
                                            </p:graphicEl>
                                          </p:spTgt>
                                        </p:tgtEl>
                                      </p:cBhvr>
                                      <p:to x="100000" y="90000"/>
                                    </p:animScale>
                                    <p:animScale>
                                      <p:cBhvr>
                                        <p:cTn id="86" dur="166" decel="50000">
                                          <p:stCondLst>
                                            <p:cond delay="1668"/>
                                          </p:stCondLst>
                                        </p:cTn>
                                        <p:tgtEl>
                                          <p:spTgt spid="2">
                                            <p:graphicEl>
                                              <a:dgm id="{2167E078-71CA-46C0-ABCD-ADD7DE81ABB2}"/>
                                            </p:graphicEl>
                                          </p:spTgt>
                                        </p:tgtEl>
                                      </p:cBhvr>
                                      <p:to x="100000" y="100000"/>
                                    </p:animScale>
                                    <p:animScale>
                                      <p:cBhvr>
                                        <p:cTn id="87" dur="26">
                                          <p:stCondLst>
                                            <p:cond delay="1808"/>
                                          </p:stCondLst>
                                        </p:cTn>
                                        <p:tgtEl>
                                          <p:spTgt spid="2">
                                            <p:graphicEl>
                                              <a:dgm id="{2167E078-71CA-46C0-ABCD-ADD7DE81ABB2}"/>
                                            </p:graphicEl>
                                          </p:spTgt>
                                        </p:tgtEl>
                                      </p:cBhvr>
                                      <p:to x="100000" y="95000"/>
                                    </p:animScale>
                                    <p:animScale>
                                      <p:cBhvr>
                                        <p:cTn id="88" dur="166" decel="50000">
                                          <p:stCondLst>
                                            <p:cond delay="1834"/>
                                          </p:stCondLst>
                                        </p:cTn>
                                        <p:tgtEl>
                                          <p:spTgt spid="2">
                                            <p:graphicEl>
                                              <a:dgm id="{2167E078-71CA-46C0-ABCD-ADD7DE81ABB2}"/>
                                            </p:graphicEl>
                                          </p:spTgt>
                                        </p:tgtEl>
                                      </p:cBhvr>
                                      <p:to x="100000" y="100000"/>
                                    </p:animScale>
                                  </p:childTnLst>
                                </p:cTn>
                              </p:par>
                            </p:childTnLst>
                          </p:cTn>
                        </p:par>
                        <p:par>
                          <p:cTn id="89" fill="hold">
                            <p:stCondLst>
                              <p:cond delay="9000"/>
                            </p:stCondLst>
                            <p:childTnLst>
                              <p:par>
                                <p:cTn id="90" presetID="26" presetClass="entr" presetSubtype="0" fill="hold" grpId="0" nodeType="afterEffect">
                                  <p:stCondLst>
                                    <p:cond delay="0"/>
                                  </p:stCondLst>
                                  <p:childTnLst>
                                    <p:set>
                                      <p:cBhvr>
                                        <p:cTn id="91" dur="1" fill="hold">
                                          <p:stCondLst>
                                            <p:cond delay="0"/>
                                          </p:stCondLst>
                                        </p:cTn>
                                        <p:tgtEl>
                                          <p:spTgt spid="2">
                                            <p:graphicEl>
                                              <a:dgm id="{90EC121A-5B3F-441F-97B5-CF2DC89967CE}"/>
                                            </p:graphicEl>
                                          </p:spTgt>
                                        </p:tgtEl>
                                        <p:attrNameLst>
                                          <p:attrName>style.visibility</p:attrName>
                                        </p:attrNameLst>
                                      </p:cBhvr>
                                      <p:to>
                                        <p:strVal val="visible"/>
                                      </p:to>
                                    </p:set>
                                    <p:animEffect transition="in" filter="wipe(down)">
                                      <p:cBhvr>
                                        <p:cTn id="92" dur="580">
                                          <p:stCondLst>
                                            <p:cond delay="0"/>
                                          </p:stCondLst>
                                        </p:cTn>
                                        <p:tgtEl>
                                          <p:spTgt spid="2">
                                            <p:graphicEl>
                                              <a:dgm id="{90EC121A-5B3F-441F-97B5-CF2DC89967CE}"/>
                                            </p:graphicEl>
                                          </p:spTgt>
                                        </p:tgtEl>
                                      </p:cBhvr>
                                    </p:animEffect>
                                    <p:anim calcmode="lin" valueType="num">
                                      <p:cBhvr>
                                        <p:cTn id="93" dur="1822" tmFilter="0,0; 0.14,0.36; 0.43,0.73; 0.71,0.91; 1.0,1.0">
                                          <p:stCondLst>
                                            <p:cond delay="0"/>
                                          </p:stCondLst>
                                        </p:cTn>
                                        <p:tgtEl>
                                          <p:spTgt spid="2">
                                            <p:graphicEl>
                                              <a:dgm id="{90EC121A-5B3F-441F-97B5-CF2DC89967CE}"/>
                                            </p:graphicEl>
                                          </p:spTgt>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2">
                                            <p:graphicEl>
                                              <a:dgm id="{90EC121A-5B3F-441F-97B5-CF2DC89967CE}"/>
                                            </p:graphicEl>
                                          </p:spTgt>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2">
                                            <p:graphicEl>
                                              <a:dgm id="{90EC121A-5B3F-441F-97B5-CF2DC89967CE}"/>
                                            </p:graphicEl>
                                          </p:spTgt>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2">
                                            <p:graphicEl>
                                              <a:dgm id="{90EC121A-5B3F-441F-97B5-CF2DC89967CE}"/>
                                            </p:graphicEl>
                                          </p:spTgt>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2">
                                            <p:graphicEl>
                                              <a:dgm id="{90EC121A-5B3F-441F-97B5-CF2DC89967CE}"/>
                                            </p:graphicEl>
                                          </p:spTgt>
                                        </p:tgtEl>
                                        <p:attrNameLst>
                                          <p:attrName>ppt_y</p:attrName>
                                        </p:attrNameLst>
                                      </p:cBhvr>
                                      <p:tavLst>
                                        <p:tav tm="0" fmla="#ppt_y-sin(pi*$)/81">
                                          <p:val>
                                            <p:fltVal val="0"/>
                                          </p:val>
                                        </p:tav>
                                        <p:tav tm="100000">
                                          <p:val>
                                            <p:fltVal val="1"/>
                                          </p:val>
                                        </p:tav>
                                      </p:tavLst>
                                    </p:anim>
                                    <p:animScale>
                                      <p:cBhvr>
                                        <p:cTn id="98" dur="26">
                                          <p:stCondLst>
                                            <p:cond delay="650"/>
                                          </p:stCondLst>
                                        </p:cTn>
                                        <p:tgtEl>
                                          <p:spTgt spid="2">
                                            <p:graphicEl>
                                              <a:dgm id="{90EC121A-5B3F-441F-97B5-CF2DC89967CE}"/>
                                            </p:graphicEl>
                                          </p:spTgt>
                                        </p:tgtEl>
                                      </p:cBhvr>
                                      <p:to x="100000" y="60000"/>
                                    </p:animScale>
                                    <p:animScale>
                                      <p:cBhvr>
                                        <p:cTn id="99" dur="166" decel="50000">
                                          <p:stCondLst>
                                            <p:cond delay="676"/>
                                          </p:stCondLst>
                                        </p:cTn>
                                        <p:tgtEl>
                                          <p:spTgt spid="2">
                                            <p:graphicEl>
                                              <a:dgm id="{90EC121A-5B3F-441F-97B5-CF2DC89967CE}"/>
                                            </p:graphicEl>
                                          </p:spTgt>
                                        </p:tgtEl>
                                      </p:cBhvr>
                                      <p:to x="100000" y="100000"/>
                                    </p:animScale>
                                    <p:animScale>
                                      <p:cBhvr>
                                        <p:cTn id="100" dur="26">
                                          <p:stCondLst>
                                            <p:cond delay="1312"/>
                                          </p:stCondLst>
                                        </p:cTn>
                                        <p:tgtEl>
                                          <p:spTgt spid="2">
                                            <p:graphicEl>
                                              <a:dgm id="{90EC121A-5B3F-441F-97B5-CF2DC89967CE}"/>
                                            </p:graphicEl>
                                          </p:spTgt>
                                        </p:tgtEl>
                                      </p:cBhvr>
                                      <p:to x="100000" y="80000"/>
                                    </p:animScale>
                                    <p:animScale>
                                      <p:cBhvr>
                                        <p:cTn id="101" dur="166" decel="50000">
                                          <p:stCondLst>
                                            <p:cond delay="1338"/>
                                          </p:stCondLst>
                                        </p:cTn>
                                        <p:tgtEl>
                                          <p:spTgt spid="2">
                                            <p:graphicEl>
                                              <a:dgm id="{90EC121A-5B3F-441F-97B5-CF2DC89967CE}"/>
                                            </p:graphicEl>
                                          </p:spTgt>
                                        </p:tgtEl>
                                      </p:cBhvr>
                                      <p:to x="100000" y="100000"/>
                                    </p:animScale>
                                    <p:animScale>
                                      <p:cBhvr>
                                        <p:cTn id="102" dur="26">
                                          <p:stCondLst>
                                            <p:cond delay="1642"/>
                                          </p:stCondLst>
                                        </p:cTn>
                                        <p:tgtEl>
                                          <p:spTgt spid="2">
                                            <p:graphicEl>
                                              <a:dgm id="{90EC121A-5B3F-441F-97B5-CF2DC89967CE}"/>
                                            </p:graphicEl>
                                          </p:spTgt>
                                        </p:tgtEl>
                                      </p:cBhvr>
                                      <p:to x="100000" y="90000"/>
                                    </p:animScale>
                                    <p:animScale>
                                      <p:cBhvr>
                                        <p:cTn id="103" dur="166" decel="50000">
                                          <p:stCondLst>
                                            <p:cond delay="1668"/>
                                          </p:stCondLst>
                                        </p:cTn>
                                        <p:tgtEl>
                                          <p:spTgt spid="2">
                                            <p:graphicEl>
                                              <a:dgm id="{90EC121A-5B3F-441F-97B5-CF2DC89967CE}"/>
                                            </p:graphicEl>
                                          </p:spTgt>
                                        </p:tgtEl>
                                      </p:cBhvr>
                                      <p:to x="100000" y="100000"/>
                                    </p:animScale>
                                    <p:animScale>
                                      <p:cBhvr>
                                        <p:cTn id="104" dur="26">
                                          <p:stCondLst>
                                            <p:cond delay="1808"/>
                                          </p:stCondLst>
                                        </p:cTn>
                                        <p:tgtEl>
                                          <p:spTgt spid="2">
                                            <p:graphicEl>
                                              <a:dgm id="{90EC121A-5B3F-441F-97B5-CF2DC89967CE}"/>
                                            </p:graphicEl>
                                          </p:spTgt>
                                        </p:tgtEl>
                                      </p:cBhvr>
                                      <p:to x="100000" y="95000"/>
                                    </p:animScale>
                                    <p:animScale>
                                      <p:cBhvr>
                                        <p:cTn id="105" dur="166" decel="50000">
                                          <p:stCondLst>
                                            <p:cond delay="1834"/>
                                          </p:stCondLst>
                                        </p:cTn>
                                        <p:tgtEl>
                                          <p:spTgt spid="2">
                                            <p:graphicEl>
                                              <a:dgm id="{90EC121A-5B3F-441F-97B5-CF2DC89967CE}"/>
                                            </p:graphic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lvlOne"/>
        </p:bldSub>
      </p:bldGraphic>
    </p:bldLst>
  </p:timing>
</p:sld>
</file>

<file path=ppt/theme/theme1.xml><?xml version="1.0" encoding="utf-8"?>
<a:theme xmlns:a="http://schemas.openxmlformats.org/drawingml/2006/main" name="Five Rules">
  <a:themeElements>
    <a:clrScheme name="Duarte's Five Rules">
      <a:dk1>
        <a:sysClr val="windowText" lastClr="000000"/>
      </a:dk1>
      <a:lt1>
        <a:sysClr val="window" lastClr="FFFFFF"/>
      </a:lt1>
      <a:dk2>
        <a:srgbClr val="000000"/>
      </a:dk2>
      <a:lt2>
        <a:srgbClr val="EEECE1"/>
      </a:lt2>
      <a:accent1>
        <a:srgbClr val="08CFEE"/>
      </a:accent1>
      <a:accent2>
        <a:srgbClr val="F0AA26"/>
      </a:accent2>
      <a:accent3>
        <a:srgbClr val="5DA01F"/>
      </a:accent3>
      <a:accent4>
        <a:srgbClr val="F3EACD"/>
      </a:accent4>
      <a:accent5>
        <a:srgbClr val="4BACC6"/>
      </a:accent5>
      <a:accent6>
        <a:srgbClr val="F79646"/>
      </a:accent6>
      <a:hlink>
        <a:srgbClr val="F0AA26"/>
      </a:hlink>
      <a:folHlink>
        <a:srgbClr val="08CFE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FiveRules</Template>
  <TotalTime>0</TotalTime>
  <Words>1629</Words>
  <Application>Microsoft Office PowerPoint</Application>
  <PresentationFormat>On-screen Show (4:3)</PresentationFormat>
  <Paragraphs>271</Paragraphs>
  <Slides>30</Slides>
  <Notes>19</Notes>
  <HiddenSlides>0</HiddenSlides>
  <MMClips>15</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Five Rules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2015-05-12T05:33:35Z</dcterms:created>
  <dcterms:modified xsi:type="dcterms:W3CDTF">2015-07-10T04:07:29Z</dcterms:modified>
</cp:coreProperties>
</file>