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AA8F-1934-409F-888C-86E22C2F7908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B1853-D755-4FAA-9B83-67B20E0CD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B1853-D755-4FAA-9B83-67B20E0CD8C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GST ACCOUNTING ENTRIES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FINAL ACCOUNTING ENTRIES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1) ON PURCHASE OF GOODS ANS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ACCOUNTING ENTRY</a:t>
            </a:r>
          </a:p>
          <a:p>
            <a:endParaRPr lang="en-GB" dirty="0" smtClean="0"/>
          </a:p>
          <a:p>
            <a:r>
              <a:rPr lang="en-GB" dirty="0" smtClean="0"/>
              <a:t>GST OUT PUT A/C  Dr 10000 </a:t>
            </a:r>
          </a:p>
          <a:p>
            <a:r>
              <a:rPr lang="en-GB" dirty="0" smtClean="0"/>
              <a:t>         TO BANK A/C                        10000</a:t>
            </a:r>
          </a:p>
          <a:p>
            <a:r>
              <a:rPr lang="en-GB" dirty="0" smtClean="0"/>
              <a:t>BEING ONPURCHASE OF GOODS GST PAID CALLED AS GST ADVANCE </a:t>
            </a:r>
            <a:r>
              <a:rPr lang="en-GB" dirty="0" smtClean="0"/>
              <a:t>PAID </a:t>
            </a:r>
            <a:r>
              <a:rPr lang="en-GB" dirty="0" smtClean="0"/>
              <a:t>TO THE SELLER OF THE GOODS AND PAID BY THE BUYER OF THE GOODS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2) ON SALES OF THE GOODS AND SERVICES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BANK  A/C Dr  12000</a:t>
            </a:r>
          </a:p>
          <a:p>
            <a:r>
              <a:rPr lang="en-GB" dirty="0" smtClean="0"/>
              <a:t>   TO GST INPUT A/C     12000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     BEING ON SALES OF THE GOODS THE GST IS COLLECTED AND CREDITED TO LIABILITY ACCOUNT PAID BY THE PURCHASER OF THE GOODS AND COLLECTED BY THE SELLER OF THE GOODS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VALUATION OF FINAL ACCOUNTING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GST OUT PUT A/C Dr  12000</a:t>
            </a:r>
          </a:p>
          <a:p>
            <a:r>
              <a:rPr lang="en-GB" dirty="0" smtClean="0"/>
              <a:t>              GST INPUT A/C DR            10000</a:t>
            </a:r>
          </a:p>
          <a:p>
            <a:r>
              <a:rPr lang="en-GB" dirty="0" smtClean="0"/>
              <a:t>            INPUT TAX CREDIT             2000</a:t>
            </a:r>
          </a:p>
          <a:p>
            <a:r>
              <a:rPr lang="en-GB" dirty="0" smtClean="0"/>
              <a:t>GST FINAL ACCOUNTING ENTRY PASSED AND PAID TO THE GOVT OF THE INDIA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INPUT TAX PAID TO GOVT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INPUT TAX CREDIT A/C Dr 2000</a:t>
            </a:r>
          </a:p>
          <a:p>
            <a:r>
              <a:rPr lang="en-GB" dirty="0" smtClean="0"/>
              <a:t>         BANK    Dr                              2000</a:t>
            </a:r>
          </a:p>
          <a:p>
            <a:endParaRPr lang="en-GB" dirty="0" smtClean="0"/>
          </a:p>
          <a:p>
            <a:r>
              <a:rPr lang="en-GB" dirty="0" smtClean="0"/>
              <a:t>FINAL PAYMENT TO THE GOVT OF  INDIA </a:t>
            </a:r>
          </a:p>
          <a:p>
            <a:r>
              <a:rPr lang="en-GB" dirty="0" smtClean="0"/>
              <a:t>          OM AND OMSAISWARAM</a:t>
            </a:r>
          </a:p>
          <a:p>
            <a:endParaRPr lang="en-GB" dirty="0" smtClean="0"/>
          </a:p>
          <a:p>
            <a:r>
              <a:rPr lang="en-GB" dirty="0" smtClean="0"/>
              <a:t>                SAIBABA GURUVU . . .  .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174</Words>
  <Application>Microsoft Office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GST ACCOUNTING ENTRIES</vt:lpstr>
      <vt:lpstr>1) ON PURCHASE OF GOODS ANS SERVICES</vt:lpstr>
      <vt:lpstr> 2) ON SALES OF THE GOODS AND SERVICES </vt:lpstr>
      <vt:lpstr>VALUATION OF FINAL ACCOUNTING ENTRY</vt:lpstr>
      <vt:lpstr>INPUT TAX PAID TO GOVT ENTRY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GST ACCOUNTING ENTRIES</dc:title>
  <dc:creator>DELL</dc:creator>
  <cp:lastModifiedBy>DELL</cp:lastModifiedBy>
  <cp:revision>3</cp:revision>
  <dcterms:created xsi:type="dcterms:W3CDTF">2006-08-16T00:00:00Z</dcterms:created>
  <dcterms:modified xsi:type="dcterms:W3CDTF">2024-10-02T07:06:08Z</dcterms:modified>
</cp:coreProperties>
</file>