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quickStyle8.xml" ContentType="application/vnd.openxmlformats-officedocument.drawingml.diagram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5"/>
  </p:notesMasterIdLst>
  <p:sldIdLst>
    <p:sldId id="256" r:id="rId2"/>
    <p:sldId id="280" r:id="rId3"/>
    <p:sldId id="281" r:id="rId4"/>
    <p:sldId id="258" r:id="rId5"/>
    <p:sldId id="282" r:id="rId6"/>
    <p:sldId id="265" r:id="rId7"/>
    <p:sldId id="264" r:id="rId8"/>
    <p:sldId id="259" r:id="rId9"/>
    <p:sldId id="260" r:id="rId10"/>
    <p:sldId id="261" r:id="rId11"/>
    <p:sldId id="262" r:id="rId12"/>
    <p:sldId id="263" r:id="rId13"/>
    <p:sldId id="283" r:id="rId14"/>
    <p:sldId id="284" r:id="rId15"/>
    <p:sldId id="285" r:id="rId16"/>
    <p:sldId id="286" r:id="rId17"/>
    <p:sldId id="287" r:id="rId18"/>
    <p:sldId id="277" r:id="rId19"/>
    <p:sldId id="276" r:id="rId20"/>
    <p:sldId id="278" r:id="rId21"/>
    <p:sldId id="288" r:id="rId22"/>
    <p:sldId id="267" r:id="rId23"/>
    <p:sldId id="26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image" Target="../media/image5.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A3D285-24CD-4DFF-822D-47239645A8FF}" type="doc">
      <dgm:prSet loTypeId="urn:microsoft.com/office/officeart/2005/8/layout/hierarchy1" loCatId="hierarchy" qsTypeId="urn:microsoft.com/office/officeart/2005/8/quickstyle/3d3" qsCatId="3D" csTypeId="urn:microsoft.com/office/officeart/2005/8/colors/accent1_2" csCatId="accent1" phldr="1"/>
      <dgm:spPr/>
      <dgm:t>
        <a:bodyPr/>
        <a:lstStyle/>
        <a:p>
          <a:endParaRPr lang="en-US"/>
        </a:p>
      </dgm:t>
    </dgm:pt>
    <dgm:pt modelId="{491E6759-EAAA-4B0C-A5ED-BCD626BD2939}">
      <dgm:prSet phldrT="[Text]" custT="1"/>
      <dgm:spPr/>
      <dgm:t>
        <a:bodyPr/>
        <a:lstStyle/>
        <a:p>
          <a:pPr algn="ctr"/>
          <a:r>
            <a:rPr lang="en-US" sz="2800" b="1" dirty="0" smtClean="0"/>
            <a:t>Economies</a:t>
          </a:r>
          <a:endParaRPr lang="en-US" sz="2800" b="1" dirty="0"/>
        </a:p>
      </dgm:t>
    </dgm:pt>
    <dgm:pt modelId="{CFA5C8F1-669D-4385-BD7D-60D375F4A811}" type="parTrans" cxnId="{299D79CD-CCBE-43BD-A22F-AB7D579C5ADA}">
      <dgm:prSet/>
      <dgm:spPr/>
      <dgm:t>
        <a:bodyPr/>
        <a:lstStyle/>
        <a:p>
          <a:pPr algn="ctr"/>
          <a:endParaRPr lang="en-US" b="1"/>
        </a:p>
      </dgm:t>
    </dgm:pt>
    <dgm:pt modelId="{7F30B9CE-5092-4A32-ABDE-375C01269807}" type="sibTrans" cxnId="{299D79CD-CCBE-43BD-A22F-AB7D579C5ADA}">
      <dgm:prSet/>
      <dgm:spPr/>
      <dgm:t>
        <a:bodyPr/>
        <a:lstStyle/>
        <a:p>
          <a:pPr algn="ctr"/>
          <a:endParaRPr lang="en-US" b="1"/>
        </a:p>
      </dgm:t>
    </dgm:pt>
    <dgm:pt modelId="{5C529962-EF43-4242-AD3F-1FFF6735E76D}">
      <dgm:prSet phldrT="[Text]" custT="1"/>
      <dgm:spPr/>
      <dgm:t>
        <a:bodyPr/>
        <a:lstStyle/>
        <a:p>
          <a:pPr algn="ctr"/>
          <a:r>
            <a:rPr lang="en-US" sz="2400" b="1" dirty="0" smtClean="0"/>
            <a:t>Surplus</a:t>
          </a:r>
          <a:endParaRPr lang="en-US" sz="2400" b="1" dirty="0"/>
        </a:p>
      </dgm:t>
    </dgm:pt>
    <dgm:pt modelId="{2032D38E-64A2-4A64-A687-D1607C1FF6AF}" type="parTrans" cxnId="{5438CEF2-0CC9-4E63-AFEE-CF71B20917AB}">
      <dgm:prSet/>
      <dgm:spPr/>
      <dgm:t>
        <a:bodyPr/>
        <a:lstStyle/>
        <a:p>
          <a:pPr algn="ctr"/>
          <a:endParaRPr lang="en-US" b="1"/>
        </a:p>
      </dgm:t>
    </dgm:pt>
    <dgm:pt modelId="{E4EA7F8A-DE71-4878-952C-AD1990A2BE78}" type="sibTrans" cxnId="{5438CEF2-0CC9-4E63-AFEE-CF71B20917AB}">
      <dgm:prSet/>
      <dgm:spPr/>
      <dgm:t>
        <a:bodyPr/>
        <a:lstStyle/>
        <a:p>
          <a:pPr algn="ctr"/>
          <a:endParaRPr lang="en-US" b="1"/>
        </a:p>
      </dgm:t>
    </dgm:pt>
    <dgm:pt modelId="{E33F56B4-3060-41B6-B5ED-72E8DA47CFF4}">
      <dgm:prSet phldrT="[Text]"/>
      <dgm:spPr/>
      <dgm:t>
        <a:bodyPr/>
        <a:lstStyle/>
        <a:p>
          <a:pPr algn="ctr"/>
          <a:r>
            <a:rPr lang="en-US" b="1" dirty="0" smtClean="0"/>
            <a:t>Retain Subjects giving extra benefits [Developed Economies]</a:t>
          </a:r>
          <a:endParaRPr lang="en-US" b="1" dirty="0"/>
        </a:p>
      </dgm:t>
    </dgm:pt>
    <dgm:pt modelId="{287B3D9B-40A2-44EE-A03E-FA17C2809C60}" type="parTrans" cxnId="{40323053-C0D1-4C1F-BD2A-D2266A9C8109}">
      <dgm:prSet/>
      <dgm:spPr/>
      <dgm:t>
        <a:bodyPr/>
        <a:lstStyle/>
        <a:p>
          <a:pPr algn="ctr"/>
          <a:endParaRPr lang="en-US" b="1"/>
        </a:p>
      </dgm:t>
    </dgm:pt>
    <dgm:pt modelId="{2B9899D7-B2CA-4A51-ABC9-485FB9DE9E02}" type="sibTrans" cxnId="{40323053-C0D1-4C1F-BD2A-D2266A9C8109}">
      <dgm:prSet/>
      <dgm:spPr/>
      <dgm:t>
        <a:bodyPr/>
        <a:lstStyle/>
        <a:p>
          <a:pPr algn="ctr"/>
          <a:endParaRPr lang="en-US" b="1"/>
        </a:p>
      </dgm:t>
    </dgm:pt>
    <dgm:pt modelId="{9430BF61-783D-4DFC-BAD2-3F6DBEFC6B2A}">
      <dgm:prSet phldrT="[Text]" custT="1"/>
      <dgm:spPr/>
      <dgm:t>
        <a:bodyPr/>
        <a:lstStyle/>
        <a:p>
          <a:pPr algn="ctr"/>
          <a:r>
            <a:rPr lang="en-US" sz="2400" b="1" dirty="0" smtClean="0"/>
            <a:t>Deficit</a:t>
          </a:r>
          <a:endParaRPr lang="en-US" sz="2400" b="1" dirty="0"/>
        </a:p>
      </dgm:t>
    </dgm:pt>
    <dgm:pt modelId="{9A636854-4DB3-4CC1-BD5F-6DB8C114B280}" type="parTrans" cxnId="{55692D2A-0F3A-4B38-A596-A2F5DEA80DD3}">
      <dgm:prSet/>
      <dgm:spPr/>
      <dgm:t>
        <a:bodyPr/>
        <a:lstStyle/>
        <a:p>
          <a:pPr algn="ctr"/>
          <a:endParaRPr lang="en-US" b="1"/>
        </a:p>
      </dgm:t>
    </dgm:pt>
    <dgm:pt modelId="{C0D42C93-798C-4F2A-8359-FF6AA93D4CF2}" type="sibTrans" cxnId="{55692D2A-0F3A-4B38-A596-A2F5DEA80DD3}">
      <dgm:prSet/>
      <dgm:spPr/>
      <dgm:t>
        <a:bodyPr/>
        <a:lstStyle/>
        <a:p>
          <a:pPr algn="ctr"/>
          <a:endParaRPr lang="en-US" b="1"/>
        </a:p>
      </dgm:t>
    </dgm:pt>
    <dgm:pt modelId="{B270C04E-994A-4D78-BFCF-8A720330C3B3}">
      <dgm:prSet phldrT="[Text]"/>
      <dgm:spPr/>
      <dgm:t>
        <a:bodyPr/>
        <a:lstStyle/>
        <a:p>
          <a:pPr algn="ctr"/>
          <a:r>
            <a:rPr lang="en-US" b="1" dirty="0" smtClean="0"/>
            <a:t>Giving Benefits to infuse subjects [Developing / Underdeveloped Economies]</a:t>
          </a:r>
          <a:endParaRPr lang="en-US" b="1" dirty="0"/>
        </a:p>
      </dgm:t>
    </dgm:pt>
    <dgm:pt modelId="{B48854F5-DDB4-49CB-967F-226CF8699664}" type="parTrans" cxnId="{22A8E405-4A19-4C10-8EB6-78BD3CF5521F}">
      <dgm:prSet/>
      <dgm:spPr/>
      <dgm:t>
        <a:bodyPr/>
        <a:lstStyle/>
        <a:p>
          <a:pPr algn="ctr"/>
          <a:endParaRPr lang="en-US" b="1"/>
        </a:p>
      </dgm:t>
    </dgm:pt>
    <dgm:pt modelId="{77279AA5-0BE0-4E0F-B253-3DDBE865F47B}" type="sibTrans" cxnId="{22A8E405-4A19-4C10-8EB6-78BD3CF5521F}">
      <dgm:prSet/>
      <dgm:spPr/>
      <dgm:t>
        <a:bodyPr/>
        <a:lstStyle/>
        <a:p>
          <a:pPr algn="ctr"/>
          <a:endParaRPr lang="en-US" b="1"/>
        </a:p>
      </dgm:t>
    </dgm:pt>
    <dgm:pt modelId="{4110450B-7DC6-44A2-8F34-B2277C148683}" type="pres">
      <dgm:prSet presAssocID="{1CA3D285-24CD-4DFF-822D-47239645A8FF}" presName="hierChild1" presStyleCnt="0">
        <dgm:presLayoutVars>
          <dgm:chPref val="1"/>
          <dgm:dir/>
          <dgm:animOne val="branch"/>
          <dgm:animLvl val="lvl"/>
          <dgm:resizeHandles/>
        </dgm:presLayoutVars>
      </dgm:prSet>
      <dgm:spPr/>
      <dgm:t>
        <a:bodyPr/>
        <a:lstStyle/>
        <a:p>
          <a:endParaRPr lang="en-US"/>
        </a:p>
      </dgm:t>
    </dgm:pt>
    <dgm:pt modelId="{35349CBF-32FE-4852-91B4-6D2CD728B2A9}" type="pres">
      <dgm:prSet presAssocID="{491E6759-EAAA-4B0C-A5ED-BCD626BD2939}" presName="hierRoot1" presStyleCnt="0"/>
      <dgm:spPr/>
    </dgm:pt>
    <dgm:pt modelId="{7C08BB9B-9298-4884-97BF-CCD42D5F7FD7}" type="pres">
      <dgm:prSet presAssocID="{491E6759-EAAA-4B0C-A5ED-BCD626BD2939}" presName="composite" presStyleCnt="0"/>
      <dgm:spPr/>
    </dgm:pt>
    <dgm:pt modelId="{6DAB4A1C-2598-4E13-AE0C-C2A88BA84251}" type="pres">
      <dgm:prSet presAssocID="{491E6759-EAAA-4B0C-A5ED-BCD626BD2939}" presName="background" presStyleLbl="node0" presStyleIdx="0" presStyleCnt="1"/>
      <dgm:spPr/>
    </dgm:pt>
    <dgm:pt modelId="{671B5319-EF30-4E7D-A45B-913EA57DD6D4}" type="pres">
      <dgm:prSet presAssocID="{491E6759-EAAA-4B0C-A5ED-BCD626BD2939}" presName="text" presStyleLbl="fgAcc0" presStyleIdx="0" presStyleCnt="1">
        <dgm:presLayoutVars>
          <dgm:chPref val="3"/>
        </dgm:presLayoutVars>
      </dgm:prSet>
      <dgm:spPr/>
      <dgm:t>
        <a:bodyPr/>
        <a:lstStyle/>
        <a:p>
          <a:endParaRPr lang="en-US"/>
        </a:p>
      </dgm:t>
    </dgm:pt>
    <dgm:pt modelId="{1E6039D5-8FE2-4C86-85A5-92F674A6BD27}" type="pres">
      <dgm:prSet presAssocID="{491E6759-EAAA-4B0C-A5ED-BCD626BD2939}" presName="hierChild2" presStyleCnt="0"/>
      <dgm:spPr/>
    </dgm:pt>
    <dgm:pt modelId="{581AEB59-C58F-4EBA-9E56-40F87B702791}" type="pres">
      <dgm:prSet presAssocID="{2032D38E-64A2-4A64-A687-D1607C1FF6AF}" presName="Name10" presStyleLbl="parChTrans1D2" presStyleIdx="0" presStyleCnt="2"/>
      <dgm:spPr/>
      <dgm:t>
        <a:bodyPr/>
        <a:lstStyle/>
        <a:p>
          <a:endParaRPr lang="en-US"/>
        </a:p>
      </dgm:t>
    </dgm:pt>
    <dgm:pt modelId="{BD21590F-A5DB-477C-BEBE-2BBBA8254675}" type="pres">
      <dgm:prSet presAssocID="{5C529962-EF43-4242-AD3F-1FFF6735E76D}" presName="hierRoot2" presStyleCnt="0"/>
      <dgm:spPr/>
    </dgm:pt>
    <dgm:pt modelId="{B2538F25-24E3-4A12-A3FD-E93EC8B16C31}" type="pres">
      <dgm:prSet presAssocID="{5C529962-EF43-4242-AD3F-1FFF6735E76D}" presName="composite2" presStyleCnt="0"/>
      <dgm:spPr/>
    </dgm:pt>
    <dgm:pt modelId="{85522313-22D8-411F-A7E7-FC2017FCBC66}" type="pres">
      <dgm:prSet presAssocID="{5C529962-EF43-4242-AD3F-1FFF6735E76D}" presName="background2" presStyleLbl="node2" presStyleIdx="0" presStyleCnt="2"/>
      <dgm:spPr/>
    </dgm:pt>
    <dgm:pt modelId="{8022C454-6525-406C-AC24-BB861DAF80F2}" type="pres">
      <dgm:prSet presAssocID="{5C529962-EF43-4242-AD3F-1FFF6735E76D}" presName="text2" presStyleLbl="fgAcc2" presStyleIdx="0" presStyleCnt="2">
        <dgm:presLayoutVars>
          <dgm:chPref val="3"/>
        </dgm:presLayoutVars>
      </dgm:prSet>
      <dgm:spPr/>
      <dgm:t>
        <a:bodyPr/>
        <a:lstStyle/>
        <a:p>
          <a:endParaRPr lang="en-US"/>
        </a:p>
      </dgm:t>
    </dgm:pt>
    <dgm:pt modelId="{631D8E72-475B-481B-8D64-879C74C2E901}" type="pres">
      <dgm:prSet presAssocID="{5C529962-EF43-4242-AD3F-1FFF6735E76D}" presName="hierChild3" presStyleCnt="0"/>
      <dgm:spPr/>
    </dgm:pt>
    <dgm:pt modelId="{AD5E8EDD-008B-4B93-810B-F3F3EC179816}" type="pres">
      <dgm:prSet presAssocID="{287B3D9B-40A2-44EE-A03E-FA17C2809C60}" presName="Name17" presStyleLbl="parChTrans1D3" presStyleIdx="0" presStyleCnt="2"/>
      <dgm:spPr/>
      <dgm:t>
        <a:bodyPr/>
        <a:lstStyle/>
        <a:p>
          <a:endParaRPr lang="en-US"/>
        </a:p>
      </dgm:t>
    </dgm:pt>
    <dgm:pt modelId="{0CE361E4-9526-4778-A46B-6511F493F6C8}" type="pres">
      <dgm:prSet presAssocID="{E33F56B4-3060-41B6-B5ED-72E8DA47CFF4}" presName="hierRoot3" presStyleCnt="0"/>
      <dgm:spPr/>
    </dgm:pt>
    <dgm:pt modelId="{84A15E76-304C-433A-B336-BD030226AB32}" type="pres">
      <dgm:prSet presAssocID="{E33F56B4-3060-41B6-B5ED-72E8DA47CFF4}" presName="composite3" presStyleCnt="0"/>
      <dgm:spPr/>
    </dgm:pt>
    <dgm:pt modelId="{1B203BDA-F5B0-4109-93D6-CDEA10C28E73}" type="pres">
      <dgm:prSet presAssocID="{E33F56B4-3060-41B6-B5ED-72E8DA47CFF4}" presName="background3" presStyleLbl="node3" presStyleIdx="0" presStyleCnt="2"/>
      <dgm:spPr/>
    </dgm:pt>
    <dgm:pt modelId="{61B1ADA5-30B5-4EE3-8178-68759F72EE55}" type="pres">
      <dgm:prSet presAssocID="{E33F56B4-3060-41B6-B5ED-72E8DA47CFF4}" presName="text3" presStyleLbl="fgAcc3" presStyleIdx="0" presStyleCnt="2">
        <dgm:presLayoutVars>
          <dgm:chPref val="3"/>
        </dgm:presLayoutVars>
      </dgm:prSet>
      <dgm:spPr/>
      <dgm:t>
        <a:bodyPr/>
        <a:lstStyle/>
        <a:p>
          <a:endParaRPr lang="en-US"/>
        </a:p>
      </dgm:t>
    </dgm:pt>
    <dgm:pt modelId="{4A5C0E3C-FCB7-4787-986D-A975A1697347}" type="pres">
      <dgm:prSet presAssocID="{E33F56B4-3060-41B6-B5ED-72E8DA47CFF4}" presName="hierChild4" presStyleCnt="0"/>
      <dgm:spPr/>
    </dgm:pt>
    <dgm:pt modelId="{CB08F840-4B87-402F-BA04-F33386E98B4A}" type="pres">
      <dgm:prSet presAssocID="{9A636854-4DB3-4CC1-BD5F-6DB8C114B280}" presName="Name10" presStyleLbl="parChTrans1D2" presStyleIdx="1" presStyleCnt="2"/>
      <dgm:spPr/>
      <dgm:t>
        <a:bodyPr/>
        <a:lstStyle/>
        <a:p>
          <a:endParaRPr lang="en-US"/>
        </a:p>
      </dgm:t>
    </dgm:pt>
    <dgm:pt modelId="{16F4E21D-36AA-43A9-8D39-1C20A6188EAD}" type="pres">
      <dgm:prSet presAssocID="{9430BF61-783D-4DFC-BAD2-3F6DBEFC6B2A}" presName="hierRoot2" presStyleCnt="0"/>
      <dgm:spPr/>
    </dgm:pt>
    <dgm:pt modelId="{76BEC6DB-3CEC-44A8-9508-633E95513903}" type="pres">
      <dgm:prSet presAssocID="{9430BF61-783D-4DFC-BAD2-3F6DBEFC6B2A}" presName="composite2" presStyleCnt="0"/>
      <dgm:spPr/>
    </dgm:pt>
    <dgm:pt modelId="{ADCE83AA-FC55-4353-9DF0-054BF54436CA}" type="pres">
      <dgm:prSet presAssocID="{9430BF61-783D-4DFC-BAD2-3F6DBEFC6B2A}" presName="background2" presStyleLbl="node2" presStyleIdx="1" presStyleCnt="2"/>
      <dgm:spPr/>
    </dgm:pt>
    <dgm:pt modelId="{7336B5A7-49D4-42C1-8D8A-328ED3308D42}" type="pres">
      <dgm:prSet presAssocID="{9430BF61-783D-4DFC-BAD2-3F6DBEFC6B2A}" presName="text2" presStyleLbl="fgAcc2" presStyleIdx="1" presStyleCnt="2">
        <dgm:presLayoutVars>
          <dgm:chPref val="3"/>
        </dgm:presLayoutVars>
      </dgm:prSet>
      <dgm:spPr/>
      <dgm:t>
        <a:bodyPr/>
        <a:lstStyle/>
        <a:p>
          <a:endParaRPr lang="en-US"/>
        </a:p>
      </dgm:t>
    </dgm:pt>
    <dgm:pt modelId="{0A1AECB3-26CA-42D5-894C-C80E1A3F35F2}" type="pres">
      <dgm:prSet presAssocID="{9430BF61-783D-4DFC-BAD2-3F6DBEFC6B2A}" presName="hierChild3" presStyleCnt="0"/>
      <dgm:spPr/>
    </dgm:pt>
    <dgm:pt modelId="{241C7829-BFA4-4A0A-BF99-5925DFE02AA7}" type="pres">
      <dgm:prSet presAssocID="{B48854F5-DDB4-49CB-967F-226CF8699664}" presName="Name17" presStyleLbl="parChTrans1D3" presStyleIdx="1" presStyleCnt="2"/>
      <dgm:spPr/>
      <dgm:t>
        <a:bodyPr/>
        <a:lstStyle/>
        <a:p>
          <a:endParaRPr lang="en-US"/>
        </a:p>
      </dgm:t>
    </dgm:pt>
    <dgm:pt modelId="{AC6F466E-3517-451F-9610-C839D256CEB2}" type="pres">
      <dgm:prSet presAssocID="{B270C04E-994A-4D78-BFCF-8A720330C3B3}" presName="hierRoot3" presStyleCnt="0"/>
      <dgm:spPr/>
    </dgm:pt>
    <dgm:pt modelId="{73A93A3E-50C0-4381-BCD3-B403A7A62CCC}" type="pres">
      <dgm:prSet presAssocID="{B270C04E-994A-4D78-BFCF-8A720330C3B3}" presName="composite3" presStyleCnt="0"/>
      <dgm:spPr/>
    </dgm:pt>
    <dgm:pt modelId="{B5B66211-AD2C-43DC-A579-F8FC350CD419}" type="pres">
      <dgm:prSet presAssocID="{B270C04E-994A-4D78-BFCF-8A720330C3B3}" presName="background3" presStyleLbl="node3" presStyleIdx="1" presStyleCnt="2"/>
      <dgm:spPr/>
    </dgm:pt>
    <dgm:pt modelId="{A36CBE8C-7FEE-4BAD-ABFE-BCE970D632FD}" type="pres">
      <dgm:prSet presAssocID="{B270C04E-994A-4D78-BFCF-8A720330C3B3}" presName="text3" presStyleLbl="fgAcc3" presStyleIdx="1" presStyleCnt="2">
        <dgm:presLayoutVars>
          <dgm:chPref val="3"/>
        </dgm:presLayoutVars>
      </dgm:prSet>
      <dgm:spPr/>
      <dgm:t>
        <a:bodyPr/>
        <a:lstStyle/>
        <a:p>
          <a:endParaRPr lang="en-US"/>
        </a:p>
      </dgm:t>
    </dgm:pt>
    <dgm:pt modelId="{26AB803C-FDCC-45CE-9716-79B16FB47E24}" type="pres">
      <dgm:prSet presAssocID="{B270C04E-994A-4D78-BFCF-8A720330C3B3}" presName="hierChild4" presStyleCnt="0"/>
      <dgm:spPr/>
    </dgm:pt>
  </dgm:ptLst>
  <dgm:cxnLst>
    <dgm:cxn modelId="{401686C0-34FA-4A72-AE71-727D2FFD7C24}" type="presOf" srcId="{287B3D9B-40A2-44EE-A03E-FA17C2809C60}" destId="{AD5E8EDD-008B-4B93-810B-F3F3EC179816}" srcOrd="0" destOrd="0" presId="urn:microsoft.com/office/officeart/2005/8/layout/hierarchy1"/>
    <dgm:cxn modelId="{55E367D7-3B2C-4C4A-AFFE-26AF20198DF8}" type="presOf" srcId="{9A636854-4DB3-4CC1-BD5F-6DB8C114B280}" destId="{CB08F840-4B87-402F-BA04-F33386E98B4A}" srcOrd="0" destOrd="0" presId="urn:microsoft.com/office/officeart/2005/8/layout/hierarchy1"/>
    <dgm:cxn modelId="{55692D2A-0F3A-4B38-A596-A2F5DEA80DD3}" srcId="{491E6759-EAAA-4B0C-A5ED-BCD626BD2939}" destId="{9430BF61-783D-4DFC-BAD2-3F6DBEFC6B2A}" srcOrd="1" destOrd="0" parTransId="{9A636854-4DB3-4CC1-BD5F-6DB8C114B280}" sibTransId="{C0D42C93-798C-4F2A-8359-FF6AA93D4CF2}"/>
    <dgm:cxn modelId="{AD9BEEC0-838D-4502-86D0-414AFDDB72E3}" type="presOf" srcId="{B48854F5-DDB4-49CB-967F-226CF8699664}" destId="{241C7829-BFA4-4A0A-BF99-5925DFE02AA7}" srcOrd="0" destOrd="0" presId="urn:microsoft.com/office/officeart/2005/8/layout/hierarchy1"/>
    <dgm:cxn modelId="{60EC0C38-D058-4485-B968-607F25E53531}" type="presOf" srcId="{491E6759-EAAA-4B0C-A5ED-BCD626BD2939}" destId="{671B5319-EF30-4E7D-A45B-913EA57DD6D4}" srcOrd="0" destOrd="0" presId="urn:microsoft.com/office/officeart/2005/8/layout/hierarchy1"/>
    <dgm:cxn modelId="{299D79CD-CCBE-43BD-A22F-AB7D579C5ADA}" srcId="{1CA3D285-24CD-4DFF-822D-47239645A8FF}" destId="{491E6759-EAAA-4B0C-A5ED-BCD626BD2939}" srcOrd="0" destOrd="0" parTransId="{CFA5C8F1-669D-4385-BD7D-60D375F4A811}" sibTransId="{7F30B9CE-5092-4A32-ABDE-375C01269807}"/>
    <dgm:cxn modelId="{F2D36C54-8C1A-47C0-91BD-1958BC2A479E}" type="presOf" srcId="{5C529962-EF43-4242-AD3F-1FFF6735E76D}" destId="{8022C454-6525-406C-AC24-BB861DAF80F2}" srcOrd="0" destOrd="0" presId="urn:microsoft.com/office/officeart/2005/8/layout/hierarchy1"/>
    <dgm:cxn modelId="{5438CEF2-0CC9-4E63-AFEE-CF71B20917AB}" srcId="{491E6759-EAAA-4B0C-A5ED-BCD626BD2939}" destId="{5C529962-EF43-4242-AD3F-1FFF6735E76D}" srcOrd="0" destOrd="0" parTransId="{2032D38E-64A2-4A64-A687-D1607C1FF6AF}" sibTransId="{E4EA7F8A-DE71-4878-952C-AD1990A2BE78}"/>
    <dgm:cxn modelId="{CBDC1BD8-D320-4554-A95C-AED4B30059B3}" type="presOf" srcId="{B270C04E-994A-4D78-BFCF-8A720330C3B3}" destId="{A36CBE8C-7FEE-4BAD-ABFE-BCE970D632FD}" srcOrd="0" destOrd="0" presId="urn:microsoft.com/office/officeart/2005/8/layout/hierarchy1"/>
    <dgm:cxn modelId="{40323053-C0D1-4C1F-BD2A-D2266A9C8109}" srcId="{5C529962-EF43-4242-AD3F-1FFF6735E76D}" destId="{E33F56B4-3060-41B6-B5ED-72E8DA47CFF4}" srcOrd="0" destOrd="0" parTransId="{287B3D9B-40A2-44EE-A03E-FA17C2809C60}" sibTransId="{2B9899D7-B2CA-4A51-ABC9-485FB9DE9E02}"/>
    <dgm:cxn modelId="{1EEC9AF0-150F-402A-9922-40D1E159820B}" type="presOf" srcId="{E33F56B4-3060-41B6-B5ED-72E8DA47CFF4}" destId="{61B1ADA5-30B5-4EE3-8178-68759F72EE55}" srcOrd="0" destOrd="0" presId="urn:microsoft.com/office/officeart/2005/8/layout/hierarchy1"/>
    <dgm:cxn modelId="{22A8E405-4A19-4C10-8EB6-78BD3CF5521F}" srcId="{9430BF61-783D-4DFC-BAD2-3F6DBEFC6B2A}" destId="{B270C04E-994A-4D78-BFCF-8A720330C3B3}" srcOrd="0" destOrd="0" parTransId="{B48854F5-DDB4-49CB-967F-226CF8699664}" sibTransId="{77279AA5-0BE0-4E0F-B253-3DDBE865F47B}"/>
    <dgm:cxn modelId="{94D13D3B-791A-4667-BB8A-3E88A3B9667F}" type="presOf" srcId="{1CA3D285-24CD-4DFF-822D-47239645A8FF}" destId="{4110450B-7DC6-44A2-8F34-B2277C148683}" srcOrd="0" destOrd="0" presId="urn:microsoft.com/office/officeart/2005/8/layout/hierarchy1"/>
    <dgm:cxn modelId="{A5F5FD85-4DA5-49AB-9D6C-57232CDFBF48}" type="presOf" srcId="{9430BF61-783D-4DFC-BAD2-3F6DBEFC6B2A}" destId="{7336B5A7-49D4-42C1-8D8A-328ED3308D42}" srcOrd="0" destOrd="0" presId="urn:microsoft.com/office/officeart/2005/8/layout/hierarchy1"/>
    <dgm:cxn modelId="{99399E98-43C4-4671-A49D-D950CCF6B24F}" type="presOf" srcId="{2032D38E-64A2-4A64-A687-D1607C1FF6AF}" destId="{581AEB59-C58F-4EBA-9E56-40F87B702791}" srcOrd="0" destOrd="0" presId="urn:microsoft.com/office/officeart/2005/8/layout/hierarchy1"/>
    <dgm:cxn modelId="{8E2C7FB2-43BF-4051-93D5-D7E3C2E497AA}" type="presParOf" srcId="{4110450B-7DC6-44A2-8F34-B2277C148683}" destId="{35349CBF-32FE-4852-91B4-6D2CD728B2A9}" srcOrd="0" destOrd="0" presId="urn:microsoft.com/office/officeart/2005/8/layout/hierarchy1"/>
    <dgm:cxn modelId="{CB0C0AC9-54A9-4403-8C31-2F281CF423A4}" type="presParOf" srcId="{35349CBF-32FE-4852-91B4-6D2CD728B2A9}" destId="{7C08BB9B-9298-4884-97BF-CCD42D5F7FD7}" srcOrd="0" destOrd="0" presId="urn:microsoft.com/office/officeart/2005/8/layout/hierarchy1"/>
    <dgm:cxn modelId="{7F02C37C-2504-4959-AD06-1745944FD01F}" type="presParOf" srcId="{7C08BB9B-9298-4884-97BF-CCD42D5F7FD7}" destId="{6DAB4A1C-2598-4E13-AE0C-C2A88BA84251}" srcOrd="0" destOrd="0" presId="urn:microsoft.com/office/officeart/2005/8/layout/hierarchy1"/>
    <dgm:cxn modelId="{A8758BA2-97DB-4B21-8A0C-67F12AA39051}" type="presParOf" srcId="{7C08BB9B-9298-4884-97BF-CCD42D5F7FD7}" destId="{671B5319-EF30-4E7D-A45B-913EA57DD6D4}" srcOrd="1" destOrd="0" presId="urn:microsoft.com/office/officeart/2005/8/layout/hierarchy1"/>
    <dgm:cxn modelId="{24202980-F3EF-43FE-8FD7-F15637564B38}" type="presParOf" srcId="{35349CBF-32FE-4852-91B4-6D2CD728B2A9}" destId="{1E6039D5-8FE2-4C86-85A5-92F674A6BD27}" srcOrd="1" destOrd="0" presId="urn:microsoft.com/office/officeart/2005/8/layout/hierarchy1"/>
    <dgm:cxn modelId="{E757AE65-1B32-44BF-B999-ADBDC552B4F1}" type="presParOf" srcId="{1E6039D5-8FE2-4C86-85A5-92F674A6BD27}" destId="{581AEB59-C58F-4EBA-9E56-40F87B702791}" srcOrd="0" destOrd="0" presId="urn:microsoft.com/office/officeart/2005/8/layout/hierarchy1"/>
    <dgm:cxn modelId="{75497265-0078-4C43-BA78-B132144F363B}" type="presParOf" srcId="{1E6039D5-8FE2-4C86-85A5-92F674A6BD27}" destId="{BD21590F-A5DB-477C-BEBE-2BBBA8254675}" srcOrd="1" destOrd="0" presId="urn:microsoft.com/office/officeart/2005/8/layout/hierarchy1"/>
    <dgm:cxn modelId="{E7A18FDF-C952-4487-9637-D8D598901CB4}" type="presParOf" srcId="{BD21590F-A5DB-477C-BEBE-2BBBA8254675}" destId="{B2538F25-24E3-4A12-A3FD-E93EC8B16C31}" srcOrd="0" destOrd="0" presId="urn:microsoft.com/office/officeart/2005/8/layout/hierarchy1"/>
    <dgm:cxn modelId="{A725CD62-E71F-4FD2-A5D3-EEF8B7259847}" type="presParOf" srcId="{B2538F25-24E3-4A12-A3FD-E93EC8B16C31}" destId="{85522313-22D8-411F-A7E7-FC2017FCBC66}" srcOrd="0" destOrd="0" presId="urn:microsoft.com/office/officeart/2005/8/layout/hierarchy1"/>
    <dgm:cxn modelId="{76C9DE85-BD19-49E1-BA89-7EE8D13A195B}" type="presParOf" srcId="{B2538F25-24E3-4A12-A3FD-E93EC8B16C31}" destId="{8022C454-6525-406C-AC24-BB861DAF80F2}" srcOrd="1" destOrd="0" presId="urn:microsoft.com/office/officeart/2005/8/layout/hierarchy1"/>
    <dgm:cxn modelId="{41F12916-AABF-429A-9D51-2D4FA363C204}" type="presParOf" srcId="{BD21590F-A5DB-477C-BEBE-2BBBA8254675}" destId="{631D8E72-475B-481B-8D64-879C74C2E901}" srcOrd="1" destOrd="0" presId="urn:microsoft.com/office/officeart/2005/8/layout/hierarchy1"/>
    <dgm:cxn modelId="{3336BED6-37C4-48D0-BF93-91E83CE97A9D}" type="presParOf" srcId="{631D8E72-475B-481B-8D64-879C74C2E901}" destId="{AD5E8EDD-008B-4B93-810B-F3F3EC179816}" srcOrd="0" destOrd="0" presId="urn:microsoft.com/office/officeart/2005/8/layout/hierarchy1"/>
    <dgm:cxn modelId="{65D2B81E-0BE1-4879-88C2-93F5A41139E9}" type="presParOf" srcId="{631D8E72-475B-481B-8D64-879C74C2E901}" destId="{0CE361E4-9526-4778-A46B-6511F493F6C8}" srcOrd="1" destOrd="0" presId="urn:microsoft.com/office/officeart/2005/8/layout/hierarchy1"/>
    <dgm:cxn modelId="{7CFB9AF6-41F4-4A8F-A205-891C563D2E25}" type="presParOf" srcId="{0CE361E4-9526-4778-A46B-6511F493F6C8}" destId="{84A15E76-304C-433A-B336-BD030226AB32}" srcOrd="0" destOrd="0" presId="urn:microsoft.com/office/officeart/2005/8/layout/hierarchy1"/>
    <dgm:cxn modelId="{6BE10DEB-94AE-4EB8-9830-BEB60EE72B51}" type="presParOf" srcId="{84A15E76-304C-433A-B336-BD030226AB32}" destId="{1B203BDA-F5B0-4109-93D6-CDEA10C28E73}" srcOrd="0" destOrd="0" presId="urn:microsoft.com/office/officeart/2005/8/layout/hierarchy1"/>
    <dgm:cxn modelId="{5956D18B-72A9-4305-88DE-9B7A1A3CD5B9}" type="presParOf" srcId="{84A15E76-304C-433A-B336-BD030226AB32}" destId="{61B1ADA5-30B5-4EE3-8178-68759F72EE55}" srcOrd="1" destOrd="0" presId="urn:microsoft.com/office/officeart/2005/8/layout/hierarchy1"/>
    <dgm:cxn modelId="{95453CB8-A196-4100-9E22-B2B1C85FAF0B}" type="presParOf" srcId="{0CE361E4-9526-4778-A46B-6511F493F6C8}" destId="{4A5C0E3C-FCB7-4787-986D-A975A1697347}" srcOrd="1" destOrd="0" presId="urn:microsoft.com/office/officeart/2005/8/layout/hierarchy1"/>
    <dgm:cxn modelId="{A08913FD-9E5E-48A4-9C92-E9953BD931FC}" type="presParOf" srcId="{1E6039D5-8FE2-4C86-85A5-92F674A6BD27}" destId="{CB08F840-4B87-402F-BA04-F33386E98B4A}" srcOrd="2" destOrd="0" presId="urn:microsoft.com/office/officeart/2005/8/layout/hierarchy1"/>
    <dgm:cxn modelId="{73D649EB-8161-44B7-9FCB-996AAF9F9D1A}" type="presParOf" srcId="{1E6039D5-8FE2-4C86-85A5-92F674A6BD27}" destId="{16F4E21D-36AA-43A9-8D39-1C20A6188EAD}" srcOrd="3" destOrd="0" presId="urn:microsoft.com/office/officeart/2005/8/layout/hierarchy1"/>
    <dgm:cxn modelId="{EB560750-35BA-41B2-A568-B425E3EF14CA}" type="presParOf" srcId="{16F4E21D-36AA-43A9-8D39-1C20A6188EAD}" destId="{76BEC6DB-3CEC-44A8-9508-633E95513903}" srcOrd="0" destOrd="0" presId="urn:microsoft.com/office/officeart/2005/8/layout/hierarchy1"/>
    <dgm:cxn modelId="{309685C0-8F16-4A44-9B1F-93A68295FB05}" type="presParOf" srcId="{76BEC6DB-3CEC-44A8-9508-633E95513903}" destId="{ADCE83AA-FC55-4353-9DF0-054BF54436CA}" srcOrd="0" destOrd="0" presId="urn:microsoft.com/office/officeart/2005/8/layout/hierarchy1"/>
    <dgm:cxn modelId="{1FE05905-F778-455B-B533-7898588C51D0}" type="presParOf" srcId="{76BEC6DB-3CEC-44A8-9508-633E95513903}" destId="{7336B5A7-49D4-42C1-8D8A-328ED3308D42}" srcOrd="1" destOrd="0" presId="urn:microsoft.com/office/officeart/2005/8/layout/hierarchy1"/>
    <dgm:cxn modelId="{E6135DBF-B0C2-44A4-A01B-67E136A20BFD}" type="presParOf" srcId="{16F4E21D-36AA-43A9-8D39-1C20A6188EAD}" destId="{0A1AECB3-26CA-42D5-894C-C80E1A3F35F2}" srcOrd="1" destOrd="0" presId="urn:microsoft.com/office/officeart/2005/8/layout/hierarchy1"/>
    <dgm:cxn modelId="{F546BF4E-5DBC-4000-B410-E0F3EE46B52B}" type="presParOf" srcId="{0A1AECB3-26CA-42D5-894C-C80E1A3F35F2}" destId="{241C7829-BFA4-4A0A-BF99-5925DFE02AA7}" srcOrd="0" destOrd="0" presId="urn:microsoft.com/office/officeart/2005/8/layout/hierarchy1"/>
    <dgm:cxn modelId="{BE7EDBE9-6783-45E8-A96A-4C06354B79E4}" type="presParOf" srcId="{0A1AECB3-26CA-42D5-894C-C80E1A3F35F2}" destId="{AC6F466E-3517-451F-9610-C839D256CEB2}" srcOrd="1" destOrd="0" presId="urn:microsoft.com/office/officeart/2005/8/layout/hierarchy1"/>
    <dgm:cxn modelId="{11342A0C-6E22-49D6-B59E-C885A7EE4FA6}" type="presParOf" srcId="{AC6F466E-3517-451F-9610-C839D256CEB2}" destId="{73A93A3E-50C0-4381-BCD3-B403A7A62CCC}" srcOrd="0" destOrd="0" presId="urn:microsoft.com/office/officeart/2005/8/layout/hierarchy1"/>
    <dgm:cxn modelId="{ADE93C6D-5098-4D16-9336-91E756AD622A}" type="presParOf" srcId="{73A93A3E-50C0-4381-BCD3-B403A7A62CCC}" destId="{B5B66211-AD2C-43DC-A579-F8FC350CD419}" srcOrd="0" destOrd="0" presId="urn:microsoft.com/office/officeart/2005/8/layout/hierarchy1"/>
    <dgm:cxn modelId="{F4A26B36-B04C-4C58-B478-FD450FB58F0A}" type="presParOf" srcId="{73A93A3E-50C0-4381-BCD3-B403A7A62CCC}" destId="{A36CBE8C-7FEE-4BAD-ABFE-BCE970D632FD}" srcOrd="1" destOrd="0" presId="urn:microsoft.com/office/officeart/2005/8/layout/hierarchy1"/>
    <dgm:cxn modelId="{8D3552AC-0A21-4A65-AB7F-8AA9C1D3CC81}" type="presParOf" srcId="{AC6F466E-3517-451F-9610-C839D256CEB2}" destId="{26AB803C-FDCC-45CE-9716-79B16FB47E24}" srcOrd="1" destOrd="0" presId="urn:microsoft.com/office/officeart/2005/8/layout/hierarchy1"/>
  </dgm:cxnLst>
  <dgm:bg/>
  <dgm:whole/>
</dgm:dataModel>
</file>

<file path=ppt/diagrams/data2.xml><?xml version="1.0" encoding="utf-8"?>
<dgm:dataModel xmlns:dgm="http://schemas.openxmlformats.org/drawingml/2006/diagram" xmlns:a="http://schemas.openxmlformats.org/drawingml/2006/main">
  <dgm:ptLst>
    <dgm:pt modelId="{52D50434-5B98-40DC-B808-66CF87B7E9C7}" type="doc">
      <dgm:prSet loTypeId="urn:microsoft.com/office/officeart/2005/8/layout/process4" loCatId="process" qsTypeId="urn:microsoft.com/office/officeart/2005/8/quickstyle/3d7" qsCatId="3D" csTypeId="urn:microsoft.com/office/officeart/2005/8/colors/accent1_2" csCatId="accent1" phldr="1"/>
      <dgm:spPr/>
      <dgm:t>
        <a:bodyPr/>
        <a:lstStyle/>
        <a:p>
          <a:endParaRPr lang="en-US"/>
        </a:p>
      </dgm:t>
    </dgm:pt>
    <dgm:pt modelId="{FD9210F9-B38C-4D4B-B01A-524906288A6A}">
      <dgm:prSet phldrT="[Text]" custT="1"/>
      <dgm:spPr/>
      <dgm:t>
        <a:bodyPr/>
        <a:lstStyle/>
        <a:p>
          <a:r>
            <a:rPr lang="en-US" sz="2000" b="1" dirty="0" smtClean="0">
              <a:effectLst>
                <a:outerShdw blurRad="38100" dist="38100" dir="2700000" algn="tl">
                  <a:srgbClr val="000000">
                    <a:alpha val="43137"/>
                  </a:srgbClr>
                </a:outerShdw>
              </a:effectLst>
            </a:rPr>
            <a:t>Human Want to Increase Income</a:t>
          </a:r>
          <a:endParaRPr lang="en-US" sz="2000" b="1" dirty="0">
            <a:effectLst>
              <a:outerShdw blurRad="38100" dist="38100" dir="2700000" algn="tl">
                <a:srgbClr val="000000">
                  <a:alpha val="43137"/>
                </a:srgbClr>
              </a:outerShdw>
            </a:effectLst>
          </a:endParaRPr>
        </a:p>
      </dgm:t>
    </dgm:pt>
    <dgm:pt modelId="{0EB4533B-77B8-4C34-9477-B5531D7E6540}" type="parTrans" cxnId="{538E2396-3618-4640-A977-752C70B25832}">
      <dgm:prSet/>
      <dgm:spPr/>
      <dgm:t>
        <a:bodyPr/>
        <a:lstStyle/>
        <a:p>
          <a:endParaRPr lang="en-US" sz="4800" b="1">
            <a:effectLst>
              <a:outerShdw blurRad="38100" dist="38100" dir="2700000" algn="tl">
                <a:srgbClr val="000000">
                  <a:alpha val="43137"/>
                </a:srgbClr>
              </a:outerShdw>
            </a:effectLst>
          </a:endParaRPr>
        </a:p>
      </dgm:t>
    </dgm:pt>
    <dgm:pt modelId="{D87B13F5-3AB2-48B2-9F06-6A40656A05AE}" type="sibTrans" cxnId="{538E2396-3618-4640-A977-752C70B25832}">
      <dgm:prSet/>
      <dgm:spPr/>
      <dgm:t>
        <a:bodyPr/>
        <a:lstStyle/>
        <a:p>
          <a:endParaRPr lang="en-US" sz="4800" b="1">
            <a:effectLst>
              <a:outerShdw blurRad="38100" dist="38100" dir="2700000" algn="tl">
                <a:srgbClr val="000000">
                  <a:alpha val="43137"/>
                </a:srgbClr>
              </a:outerShdw>
            </a:effectLst>
          </a:endParaRPr>
        </a:p>
      </dgm:t>
    </dgm:pt>
    <dgm:pt modelId="{686B8436-1B64-4763-9919-D5CFE3C8A070}">
      <dgm:prSet phldrT="[Text]" custT="1"/>
      <dgm:spPr/>
      <dgm:t>
        <a:bodyPr/>
        <a:lstStyle/>
        <a:p>
          <a:r>
            <a:rPr lang="en-US" sz="2000" b="1" dirty="0" smtClean="0">
              <a:effectLst>
                <a:outerShdw blurRad="38100" dist="38100" dir="2700000" algn="tl">
                  <a:srgbClr val="000000">
                    <a:alpha val="43137"/>
                  </a:srgbClr>
                </a:outerShdw>
              </a:effectLst>
            </a:rPr>
            <a:t>Globalization/ Liberalization</a:t>
          </a:r>
          <a:endParaRPr lang="en-US" sz="2000" b="1" dirty="0">
            <a:effectLst>
              <a:outerShdw blurRad="38100" dist="38100" dir="2700000" algn="tl">
                <a:srgbClr val="000000">
                  <a:alpha val="43137"/>
                </a:srgbClr>
              </a:outerShdw>
            </a:effectLst>
          </a:endParaRPr>
        </a:p>
      </dgm:t>
    </dgm:pt>
    <dgm:pt modelId="{56286B5F-D988-4C11-9ABC-ED6A612DE3B3}" type="parTrans" cxnId="{F2617D4A-B3E7-4932-9984-283323FC942B}">
      <dgm:prSet/>
      <dgm:spPr/>
      <dgm:t>
        <a:bodyPr/>
        <a:lstStyle/>
        <a:p>
          <a:endParaRPr lang="en-US" sz="4800" b="1">
            <a:effectLst>
              <a:outerShdw blurRad="38100" dist="38100" dir="2700000" algn="tl">
                <a:srgbClr val="000000">
                  <a:alpha val="43137"/>
                </a:srgbClr>
              </a:outerShdw>
            </a:effectLst>
          </a:endParaRPr>
        </a:p>
      </dgm:t>
    </dgm:pt>
    <dgm:pt modelId="{13B65C62-EDA3-4204-A880-BA9648DDD91B}" type="sibTrans" cxnId="{F2617D4A-B3E7-4932-9984-283323FC942B}">
      <dgm:prSet/>
      <dgm:spPr/>
      <dgm:t>
        <a:bodyPr/>
        <a:lstStyle/>
        <a:p>
          <a:endParaRPr lang="en-US" sz="4800" b="1">
            <a:effectLst>
              <a:outerShdw blurRad="38100" dist="38100" dir="2700000" algn="tl">
                <a:srgbClr val="000000">
                  <a:alpha val="43137"/>
                </a:srgbClr>
              </a:outerShdw>
            </a:effectLst>
          </a:endParaRPr>
        </a:p>
      </dgm:t>
    </dgm:pt>
    <dgm:pt modelId="{529CEB24-4675-4564-B0C6-7318E5E2E783}">
      <dgm:prSet phldrT="[Text]" custT="1"/>
      <dgm:spPr/>
      <dgm:t>
        <a:bodyPr/>
        <a:lstStyle/>
        <a:p>
          <a:r>
            <a:rPr lang="en-US" sz="2000" b="1" dirty="0" smtClean="0">
              <a:effectLst>
                <a:outerShdw blurRad="38100" dist="38100" dir="2700000" algn="tl">
                  <a:srgbClr val="000000">
                    <a:alpha val="43137"/>
                  </a:srgbClr>
                </a:outerShdw>
              </a:effectLst>
            </a:rPr>
            <a:t>Increase  Multinational Groups</a:t>
          </a:r>
          <a:endParaRPr lang="en-US" sz="2000" b="1" dirty="0">
            <a:effectLst>
              <a:outerShdw blurRad="38100" dist="38100" dir="2700000" algn="tl">
                <a:srgbClr val="000000">
                  <a:alpha val="43137"/>
                </a:srgbClr>
              </a:outerShdw>
            </a:effectLst>
          </a:endParaRPr>
        </a:p>
      </dgm:t>
    </dgm:pt>
    <dgm:pt modelId="{D47D9EE1-7C8D-4F45-9836-783723E254C4}" type="parTrans" cxnId="{DA69F4E6-3933-43EC-8DAF-C54CDF2E5C78}">
      <dgm:prSet/>
      <dgm:spPr/>
      <dgm:t>
        <a:bodyPr/>
        <a:lstStyle/>
        <a:p>
          <a:endParaRPr lang="en-US" sz="4800" b="1">
            <a:effectLst>
              <a:outerShdw blurRad="38100" dist="38100" dir="2700000" algn="tl">
                <a:srgbClr val="000000">
                  <a:alpha val="43137"/>
                </a:srgbClr>
              </a:outerShdw>
            </a:effectLst>
          </a:endParaRPr>
        </a:p>
      </dgm:t>
    </dgm:pt>
    <dgm:pt modelId="{F20C77C7-FB7F-4ECE-BA97-77DDFEBC3429}" type="sibTrans" cxnId="{DA69F4E6-3933-43EC-8DAF-C54CDF2E5C78}">
      <dgm:prSet/>
      <dgm:spPr/>
      <dgm:t>
        <a:bodyPr/>
        <a:lstStyle/>
        <a:p>
          <a:endParaRPr lang="en-US" sz="4800" b="1">
            <a:effectLst>
              <a:outerShdw blurRad="38100" dist="38100" dir="2700000" algn="tl">
                <a:srgbClr val="000000">
                  <a:alpha val="43137"/>
                </a:srgbClr>
              </a:outerShdw>
            </a:effectLst>
          </a:endParaRPr>
        </a:p>
      </dgm:t>
    </dgm:pt>
    <dgm:pt modelId="{F9DA39C3-076F-448F-BD72-4BB59FDA04AD}">
      <dgm:prSet phldrT="[Text]" custT="1"/>
      <dgm:spPr/>
      <dgm:t>
        <a:bodyPr/>
        <a:lstStyle/>
        <a:p>
          <a:r>
            <a:rPr lang="en-US" sz="2000" b="1" dirty="0" smtClean="0">
              <a:effectLst>
                <a:outerShdw blurRad="38100" dist="38100" dir="2700000" algn="tl">
                  <a:srgbClr val="000000">
                    <a:alpha val="43137"/>
                  </a:srgbClr>
                </a:outerShdw>
              </a:effectLst>
            </a:rPr>
            <a:t>Increase in international Transactions between MNE’s</a:t>
          </a:r>
          <a:endParaRPr lang="en-US" sz="2000" b="1" dirty="0">
            <a:effectLst>
              <a:outerShdw blurRad="38100" dist="38100" dir="2700000" algn="tl">
                <a:srgbClr val="000000">
                  <a:alpha val="43137"/>
                </a:srgbClr>
              </a:outerShdw>
            </a:effectLst>
          </a:endParaRPr>
        </a:p>
      </dgm:t>
    </dgm:pt>
    <dgm:pt modelId="{177867F4-051B-4994-A71A-583C39460A3D}" type="parTrans" cxnId="{807499AB-0C31-4309-ACD8-0E943D1FD782}">
      <dgm:prSet/>
      <dgm:spPr/>
      <dgm:t>
        <a:bodyPr/>
        <a:lstStyle/>
        <a:p>
          <a:endParaRPr lang="en-US" sz="4800" b="1">
            <a:effectLst>
              <a:outerShdw blurRad="38100" dist="38100" dir="2700000" algn="tl">
                <a:srgbClr val="000000">
                  <a:alpha val="43137"/>
                </a:srgbClr>
              </a:outerShdw>
            </a:effectLst>
          </a:endParaRPr>
        </a:p>
      </dgm:t>
    </dgm:pt>
    <dgm:pt modelId="{4075A39F-BF28-4A08-8017-B9F136125E6C}" type="sibTrans" cxnId="{807499AB-0C31-4309-ACD8-0E943D1FD782}">
      <dgm:prSet/>
      <dgm:spPr/>
      <dgm:t>
        <a:bodyPr/>
        <a:lstStyle/>
        <a:p>
          <a:endParaRPr lang="en-US" sz="4800" b="1">
            <a:effectLst>
              <a:outerShdw blurRad="38100" dist="38100" dir="2700000" algn="tl">
                <a:srgbClr val="000000">
                  <a:alpha val="43137"/>
                </a:srgbClr>
              </a:outerShdw>
            </a:effectLst>
          </a:endParaRPr>
        </a:p>
      </dgm:t>
    </dgm:pt>
    <dgm:pt modelId="{777AB418-46E0-4BE0-BD7A-3518E6CF15DE}">
      <dgm:prSet phldrT="[Text]" custT="1"/>
      <dgm:spPr/>
      <dgm:t>
        <a:bodyPr/>
        <a:lstStyle/>
        <a:p>
          <a:r>
            <a:rPr lang="en-US" sz="2000" b="1" dirty="0" smtClean="0">
              <a:effectLst>
                <a:outerShdw blurRad="38100" dist="38100" dir="2700000" algn="tl">
                  <a:srgbClr val="000000">
                    <a:alpha val="43137"/>
                  </a:srgbClr>
                </a:outerShdw>
              </a:effectLst>
            </a:rPr>
            <a:t>Lead transfer of profits to low tax destinations/ destinations at a benefit to MNE’s</a:t>
          </a:r>
          <a:endParaRPr lang="en-US" sz="2000" b="1" dirty="0">
            <a:effectLst>
              <a:outerShdw blurRad="38100" dist="38100" dir="2700000" algn="tl">
                <a:srgbClr val="000000">
                  <a:alpha val="43137"/>
                </a:srgbClr>
              </a:outerShdw>
            </a:effectLst>
          </a:endParaRPr>
        </a:p>
      </dgm:t>
    </dgm:pt>
    <dgm:pt modelId="{22864AC8-25FA-4D88-8CB7-DC73F25881B9}" type="parTrans" cxnId="{14B7B7D6-C99A-4B38-AF74-AE464224396B}">
      <dgm:prSet/>
      <dgm:spPr/>
      <dgm:t>
        <a:bodyPr/>
        <a:lstStyle/>
        <a:p>
          <a:endParaRPr lang="en-US" sz="4800" b="1">
            <a:effectLst>
              <a:outerShdw blurRad="38100" dist="38100" dir="2700000" algn="tl">
                <a:srgbClr val="000000">
                  <a:alpha val="43137"/>
                </a:srgbClr>
              </a:outerShdw>
            </a:effectLst>
          </a:endParaRPr>
        </a:p>
      </dgm:t>
    </dgm:pt>
    <dgm:pt modelId="{049632FF-7427-40FB-AD1C-63BE18BABAAB}" type="sibTrans" cxnId="{14B7B7D6-C99A-4B38-AF74-AE464224396B}">
      <dgm:prSet/>
      <dgm:spPr/>
      <dgm:t>
        <a:bodyPr/>
        <a:lstStyle/>
        <a:p>
          <a:endParaRPr lang="en-US" sz="4800" b="1">
            <a:effectLst>
              <a:outerShdw blurRad="38100" dist="38100" dir="2700000" algn="tl">
                <a:srgbClr val="000000">
                  <a:alpha val="43137"/>
                </a:srgbClr>
              </a:outerShdw>
            </a:effectLst>
          </a:endParaRPr>
        </a:p>
      </dgm:t>
    </dgm:pt>
    <dgm:pt modelId="{C795D8C6-D5AD-4FDC-9C89-0A97E40E6301}">
      <dgm:prSet phldrT="[Text]" custT="1"/>
      <dgm:spPr/>
      <dgm:t>
        <a:bodyPr/>
        <a:lstStyle/>
        <a:p>
          <a:r>
            <a:rPr lang="en-US" sz="2000" b="1" dirty="0" smtClean="0">
              <a:effectLst>
                <a:outerShdw blurRad="38100" dist="38100" dir="2700000" algn="tl">
                  <a:srgbClr val="000000">
                    <a:alpha val="43137"/>
                  </a:srgbClr>
                </a:outerShdw>
              </a:effectLst>
            </a:rPr>
            <a:t>Evolution of Transfer Pricing</a:t>
          </a:r>
          <a:endParaRPr lang="en-US" sz="2000" b="1" dirty="0">
            <a:effectLst>
              <a:outerShdw blurRad="38100" dist="38100" dir="2700000" algn="tl">
                <a:srgbClr val="000000">
                  <a:alpha val="43137"/>
                </a:srgbClr>
              </a:outerShdw>
            </a:effectLst>
          </a:endParaRPr>
        </a:p>
      </dgm:t>
    </dgm:pt>
    <dgm:pt modelId="{A28FA13B-BAF8-4393-87EC-70B83768BB3B}" type="parTrans" cxnId="{E9430D09-A9F8-4E3B-9183-522806AFFC0D}">
      <dgm:prSet/>
      <dgm:spPr/>
      <dgm:t>
        <a:bodyPr/>
        <a:lstStyle/>
        <a:p>
          <a:endParaRPr lang="en-US"/>
        </a:p>
      </dgm:t>
    </dgm:pt>
    <dgm:pt modelId="{E6D27D04-AFD0-4E0D-ABD9-DEDEADD0EB6B}" type="sibTrans" cxnId="{E9430D09-A9F8-4E3B-9183-522806AFFC0D}">
      <dgm:prSet/>
      <dgm:spPr/>
      <dgm:t>
        <a:bodyPr/>
        <a:lstStyle/>
        <a:p>
          <a:endParaRPr lang="en-US"/>
        </a:p>
      </dgm:t>
    </dgm:pt>
    <dgm:pt modelId="{611FA072-B94B-4C72-B29D-0A0B8DF0EC57}" type="pres">
      <dgm:prSet presAssocID="{52D50434-5B98-40DC-B808-66CF87B7E9C7}" presName="Name0" presStyleCnt="0">
        <dgm:presLayoutVars>
          <dgm:dir/>
          <dgm:animLvl val="lvl"/>
          <dgm:resizeHandles val="exact"/>
        </dgm:presLayoutVars>
      </dgm:prSet>
      <dgm:spPr/>
      <dgm:t>
        <a:bodyPr/>
        <a:lstStyle/>
        <a:p>
          <a:endParaRPr lang="en-US"/>
        </a:p>
      </dgm:t>
    </dgm:pt>
    <dgm:pt modelId="{80496552-6F31-4957-8154-5E6476F52446}" type="pres">
      <dgm:prSet presAssocID="{C795D8C6-D5AD-4FDC-9C89-0A97E40E6301}" presName="boxAndChildren" presStyleCnt="0"/>
      <dgm:spPr/>
    </dgm:pt>
    <dgm:pt modelId="{A72A5687-666C-42A2-B8A2-9A0DB391ABA1}" type="pres">
      <dgm:prSet presAssocID="{C795D8C6-D5AD-4FDC-9C89-0A97E40E6301}" presName="parentTextBox" presStyleLbl="node1" presStyleIdx="0" presStyleCnt="6"/>
      <dgm:spPr/>
      <dgm:t>
        <a:bodyPr/>
        <a:lstStyle/>
        <a:p>
          <a:endParaRPr lang="en-US"/>
        </a:p>
      </dgm:t>
    </dgm:pt>
    <dgm:pt modelId="{1DB4DC7C-92C8-4840-A2E9-5CD9D6AAF0F5}" type="pres">
      <dgm:prSet presAssocID="{049632FF-7427-40FB-AD1C-63BE18BABAAB}" presName="sp" presStyleCnt="0"/>
      <dgm:spPr/>
    </dgm:pt>
    <dgm:pt modelId="{5E6FA7A9-08A6-4129-A239-2CD83B5A8B1E}" type="pres">
      <dgm:prSet presAssocID="{777AB418-46E0-4BE0-BD7A-3518E6CF15DE}" presName="arrowAndChildren" presStyleCnt="0"/>
      <dgm:spPr/>
    </dgm:pt>
    <dgm:pt modelId="{E3E0172E-0CDD-4CED-8C14-FFCCF459AD54}" type="pres">
      <dgm:prSet presAssocID="{777AB418-46E0-4BE0-BD7A-3518E6CF15DE}" presName="parentTextArrow" presStyleLbl="node1" presStyleIdx="1" presStyleCnt="6"/>
      <dgm:spPr/>
      <dgm:t>
        <a:bodyPr/>
        <a:lstStyle/>
        <a:p>
          <a:endParaRPr lang="en-US"/>
        </a:p>
      </dgm:t>
    </dgm:pt>
    <dgm:pt modelId="{3F5824EF-5233-4658-B580-CD4ABB56B1C3}" type="pres">
      <dgm:prSet presAssocID="{4075A39F-BF28-4A08-8017-B9F136125E6C}" presName="sp" presStyleCnt="0"/>
      <dgm:spPr/>
    </dgm:pt>
    <dgm:pt modelId="{6D714239-4EA1-4DEA-8355-FE6E621D46CF}" type="pres">
      <dgm:prSet presAssocID="{F9DA39C3-076F-448F-BD72-4BB59FDA04AD}" presName="arrowAndChildren" presStyleCnt="0"/>
      <dgm:spPr/>
    </dgm:pt>
    <dgm:pt modelId="{7365AD3E-7294-405D-A56D-13E866825234}" type="pres">
      <dgm:prSet presAssocID="{F9DA39C3-076F-448F-BD72-4BB59FDA04AD}" presName="parentTextArrow" presStyleLbl="node1" presStyleIdx="2" presStyleCnt="6"/>
      <dgm:spPr/>
      <dgm:t>
        <a:bodyPr/>
        <a:lstStyle/>
        <a:p>
          <a:endParaRPr lang="en-US"/>
        </a:p>
      </dgm:t>
    </dgm:pt>
    <dgm:pt modelId="{F262837B-D07E-4FA8-8231-842DD58C245A}" type="pres">
      <dgm:prSet presAssocID="{F20C77C7-FB7F-4ECE-BA97-77DDFEBC3429}" presName="sp" presStyleCnt="0"/>
      <dgm:spPr/>
    </dgm:pt>
    <dgm:pt modelId="{69763F7F-BFFC-4D43-A4A6-92BE69324463}" type="pres">
      <dgm:prSet presAssocID="{529CEB24-4675-4564-B0C6-7318E5E2E783}" presName="arrowAndChildren" presStyleCnt="0"/>
      <dgm:spPr/>
    </dgm:pt>
    <dgm:pt modelId="{996B1ABD-AF2F-412A-9883-CE071F382BB2}" type="pres">
      <dgm:prSet presAssocID="{529CEB24-4675-4564-B0C6-7318E5E2E783}" presName="parentTextArrow" presStyleLbl="node1" presStyleIdx="3" presStyleCnt="6"/>
      <dgm:spPr/>
      <dgm:t>
        <a:bodyPr/>
        <a:lstStyle/>
        <a:p>
          <a:endParaRPr lang="en-US"/>
        </a:p>
      </dgm:t>
    </dgm:pt>
    <dgm:pt modelId="{7E95A7B8-39FC-4A01-9992-19C0A0A365FF}" type="pres">
      <dgm:prSet presAssocID="{13B65C62-EDA3-4204-A880-BA9648DDD91B}" presName="sp" presStyleCnt="0"/>
      <dgm:spPr/>
    </dgm:pt>
    <dgm:pt modelId="{7ED3CE41-21E3-42A0-B421-7E3538CC2AE0}" type="pres">
      <dgm:prSet presAssocID="{686B8436-1B64-4763-9919-D5CFE3C8A070}" presName="arrowAndChildren" presStyleCnt="0"/>
      <dgm:spPr/>
    </dgm:pt>
    <dgm:pt modelId="{B01EBF58-6211-4F55-B052-68D22592D933}" type="pres">
      <dgm:prSet presAssocID="{686B8436-1B64-4763-9919-D5CFE3C8A070}" presName="parentTextArrow" presStyleLbl="node1" presStyleIdx="4" presStyleCnt="6"/>
      <dgm:spPr/>
      <dgm:t>
        <a:bodyPr/>
        <a:lstStyle/>
        <a:p>
          <a:endParaRPr lang="en-US"/>
        </a:p>
      </dgm:t>
    </dgm:pt>
    <dgm:pt modelId="{3251334F-2093-4C7D-88F0-468342E7CE1B}" type="pres">
      <dgm:prSet presAssocID="{D87B13F5-3AB2-48B2-9F06-6A40656A05AE}" presName="sp" presStyleCnt="0"/>
      <dgm:spPr/>
    </dgm:pt>
    <dgm:pt modelId="{190C807A-AE36-45AA-956A-2FBCCAEDCC3B}" type="pres">
      <dgm:prSet presAssocID="{FD9210F9-B38C-4D4B-B01A-524906288A6A}" presName="arrowAndChildren" presStyleCnt="0"/>
      <dgm:spPr/>
    </dgm:pt>
    <dgm:pt modelId="{7210C133-1142-456C-8E6A-B6AE49B0BCBD}" type="pres">
      <dgm:prSet presAssocID="{FD9210F9-B38C-4D4B-B01A-524906288A6A}" presName="parentTextArrow" presStyleLbl="node1" presStyleIdx="5" presStyleCnt="6"/>
      <dgm:spPr/>
      <dgm:t>
        <a:bodyPr/>
        <a:lstStyle/>
        <a:p>
          <a:endParaRPr lang="en-US"/>
        </a:p>
      </dgm:t>
    </dgm:pt>
  </dgm:ptLst>
  <dgm:cxnLst>
    <dgm:cxn modelId="{14B7B7D6-C99A-4B38-AF74-AE464224396B}" srcId="{52D50434-5B98-40DC-B808-66CF87B7E9C7}" destId="{777AB418-46E0-4BE0-BD7A-3518E6CF15DE}" srcOrd="4" destOrd="0" parTransId="{22864AC8-25FA-4D88-8CB7-DC73F25881B9}" sibTransId="{049632FF-7427-40FB-AD1C-63BE18BABAAB}"/>
    <dgm:cxn modelId="{C90E0D38-F893-460A-BCF7-53A39D2B92EF}" type="presOf" srcId="{777AB418-46E0-4BE0-BD7A-3518E6CF15DE}" destId="{E3E0172E-0CDD-4CED-8C14-FFCCF459AD54}" srcOrd="0" destOrd="0" presId="urn:microsoft.com/office/officeart/2005/8/layout/process4"/>
    <dgm:cxn modelId="{82866F3F-D766-42D4-8E07-479AA0C8538D}" type="presOf" srcId="{C795D8C6-D5AD-4FDC-9C89-0A97E40E6301}" destId="{A72A5687-666C-42A2-B8A2-9A0DB391ABA1}" srcOrd="0" destOrd="0" presId="urn:microsoft.com/office/officeart/2005/8/layout/process4"/>
    <dgm:cxn modelId="{1A04449A-821E-463C-84AD-804BE582C2E1}" type="presOf" srcId="{686B8436-1B64-4763-9919-D5CFE3C8A070}" destId="{B01EBF58-6211-4F55-B052-68D22592D933}" srcOrd="0" destOrd="0" presId="urn:microsoft.com/office/officeart/2005/8/layout/process4"/>
    <dgm:cxn modelId="{9F86CBC8-1539-40AE-ABD4-52F0542287F1}" type="presOf" srcId="{FD9210F9-B38C-4D4B-B01A-524906288A6A}" destId="{7210C133-1142-456C-8E6A-B6AE49B0BCBD}" srcOrd="0" destOrd="0" presId="urn:microsoft.com/office/officeart/2005/8/layout/process4"/>
    <dgm:cxn modelId="{DA69F4E6-3933-43EC-8DAF-C54CDF2E5C78}" srcId="{52D50434-5B98-40DC-B808-66CF87B7E9C7}" destId="{529CEB24-4675-4564-B0C6-7318E5E2E783}" srcOrd="2" destOrd="0" parTransId="{D47D9EE1-7C8D-4F45-9836-783723E254C4}" sibTransId="{F20C77C7-FB7F-4ECE-BA97-77DDFEBC3429}"/>
    <dgm:cxn modelId="{F2617D4A-B3E7-4932-9984-283323FC942B}" srcId="{52D50434-5B98-40DC-B808-66CF87B7E9C7}" destId="{686B8436-1B64-4763-9919-D5CFE3C8A070}" srcOrd="1" destOrd="0" parTransId="{56286B5F-D988-4C11-9ABC-ED6A612DE3B3}" sibTransId="{13B65C62-EDA3-4204-A880-BA9648DDD91B}"/>
    <dgm:cxn modelId="{8EAB47E3-628F-4D1D-A200-AA07FC53EE78}" type="presOf" srcId="{F9DA39C3-076F-448F-BD72-4BB59FDA04AD}" destId="{7365AD3E-7294-405D-A56D-13E866825234}" srcOrd="0" destOrd="0" presId="urn:microsoft.com/office/officeart/2005/8/layout/process4"/>
    <dgm:cxn modelId="{807499AB-0C31-4309-ACD8-0E943D1FD782}" srcId="{52D50434-5B98-40DC-B808-66CF87B7E9C7}" destId="{F9DA39C3-076F-448F-BD72-4BB59FDA04AD}" srcOrd="3" destOrd="0" parTransId="{177867F4-051B-4994-A71A-583C39460A3D}" sibTransId="{4075A39F-BF28-4A08-8017-B9F136125E6C}"/>
    <dgm:cxn modelId="{583C2387-BF6D-4183-BC3F-A6D219384F9A}" type="presOf" srcId="{52D50434-5B98-40DC-B808-66CF87B7E9C7}" destId="{611FA072-B94B-4C72-B29D-0A0B8DF0EC57}" srcOrd="0" destOrd="0" presId="urn:microsoft.com/office/officeart/2005/8/layout/process4"/>
    <dgm:cxn modelId="{E9430D09-A9F8-4E3B-9183-522806AFFC0D}" srcId="{52D50434-5B98-40DC-B808-66CF87B7E9C7}" destId="{C795D8C6-D5AD-4FDC-9C89-0A97E40E6301}" srcOrd="5" destOrd="0" parTransId="{A28FA13B-BAF8-4393-87EC-70B83768BB3B}" sibTransId="{E6D27D04-AFD0-4E0D-ABD9-DEDEADD0EB6B}"/>
    <dgm:cxn modelId="{958A7420-A111-4694-ACA9-A3BE3749806E}" type="presOf" srcId="{529CEB24-4675-4564-B0C6-7318E5E2E783}" destId="{996B1ABD-AF2F-412A-9883-CE071F382BB2}" srcOrd="0" destOrd="0" presId="urn:microsoft.com/office/officeart/2005/8/layout/process4"/>
    <dgm:cxn modelId="{538E2396-3618-4640-A977-752C70B25832}" srcId="{52D50434-5B98-40DC-B808-66CF87B7E9C7}" destId="{FD9210F9-B38C-4D4B-B01A-524906288A6A}" srcOrd="0" destOrd="0" parTransId="{0EB4533B-77B8-4C34-9477-B5531D7E6540}" sibTransId="{D87B13F5-3AB2-48B2-9F06-6A40656A05AE}"/>
    <dgm:cxn modelId="{95A2020B-76F5-49E2-BB2B-F2AA358DDE0F}" type="presParOf" srcId="{611FA072-B94B-4C72-B29D-0A0B8DF0EC57}" destId="{80496552-6F31-4957-8154-5E6476F52446}" srcOrd="0" destOrd="0" presId="urn:microsoft.com/office/officeart/2005/8/layout/process4"/>
    <dgm:cxn modelId="{7D1F727F-39E2-4AAF-A5CC-804D4F4AF527}" type="presParOf" srcId="{80496552-6F31-4957-8154-5E6476F52446}" destId="{A72A5687-666C-42A2-B8A2-9A0DB391ABA1}" srcOrd="0" destOrd="0" presId="urn:microsoft.com/office/officeart/2005/8/layout/process4"/>
    <dgm:cxn modelId="{C92C02BD-C91A-4AE6-80FE-1D60E4B3C34B}" type="presParOf" srcId="{611FA072-B94B-4C72-B29D-0A0B8DF0EC57}" destId="{1DB4DC7C-92C8-4840-A2E9-5CD9D6AAF0F5}" srcOrd="1" destOrd="0" presId="urn:microsoft.com/office/officeart/2005/8/layout/process4"/>
    <dgm:cxn modelId="{B20368E6-E311-4CDD-967C-1F3C6ECA1718}" type="presParOf" srcId="{611FA072-B94B-4C72-B29D-0A0B8DF0EC57}" destId="{5E6FA7A9-08A6-4129-A239-2CD83B5A8B1E}" srcOrd="2" destOrd="0" presId="urn:microsoft.com/office/officeart/2005/8/layout/process4"/>
    <dgm:cxn modelId="{F8D1C264-4FE4-4FF6-A34D-28F7D36F1016}" type="presParOf" srcId="{5E6FA7A9-08A6-4129-A239-2CD83B5A8B1E}" destId="{E3E0172E-0CDD-4CED-8C14-FFCCF459AD54}" srcOrd="0" destOrd="0" presId="urn:microsoft.com/office/officeart/2005/8/layout/process4"/>
    <dgm:cxn modelId="{256820D0-D3D1-4A40-B1A3-D35B18F499AA}" type="presParOf" srcId="{611FA072-B94B-4C72-B29D-0A0B8DF0EC57}" destId="{3F5824EF-5233-4658-B580-CD4ABB56B1C3}" srcOrd="3" destOrd="0" presId="urn:microsoft.com/office/officeart/2005/8/layout/process4"/>
    <dgm:cxn modelId="{8A715FD6-16FA-4F64-8A92-5341A0B56D94}" type="presParOf" srcId="{611FA072-B94B-4C72-B29D-0A0B8DF0EC57}" destId="{6D714239-4EA1-4DEA-8355-FE6E621D46CF}" srcOrd="4" destOrd="0" presId="urn:microsoft.com/office/officeart/2005/8/layout/process4"/>
    <dgm:cxn modelId="{D9ABE2F8-D23C-4629-9EE1-6B9106B12AEA}" type="presParOf" srcId="{6D714239-4EA1-4DEA-8355-FE6E621D46CF}" destId="{7365AD3E-7294-405D-A56D-13E866825234}" srcOrd="0" destOrd="0" presId="urn:microsoft.com/office/officeart/2005/8/layout/process4"/>
    <dgm:cxn modelId="{1EDC6ACB-2F4E-487C-A338-ECA1E4478A84}" type="presParOf" srcId="{611FA072-B94B-4C72-B29D-0A0B8DF0EC57}" destId="{F262837B-D07E-4FA8-8231-842DD58C245A}" srcOrd="5" destOrd="0" presId="urn:microsoft.com/office/officeart/2005/8/layout/process4"/>
    <dgm:cxn modelId="{3829F4A0-3907-4F1E-A437-6BD635B2CE5E}" type="presParOf" srcId="{611FA072-B94B-4C72-B29D-0A0B8DF0EC57}" destId="{69763F7F-BFFC-4D43-A4A6-92BE69324463}" srcOrd="6" destOrd="0" presId="urn:microsoft.com/office/officeart/2005/8/layout/process4"/>
    <dgm:cxn modelId="{47A69FA3-D0D2-4A21-9D53-09CCFE69020F}" type="presParOf" srcId="{69763F7F-BFFC-4D43-A4A6-92BE69324463}" destId="{996B1ABD-AF2F-412A-9883-CE071F382BB2}" srcOrd="0" destOrd="0" presId="urn:microsoft.com/office/officeart/2005/8/layout/process4"/>
    <dgm:cxn modelId="{3C6C25C9-2B08-4F8C-9F07-5CBEA64C3660}" type="presParOf" srcId="{611FA072-B94B-4C72-B29D-0A0B8DF0EC57}" destId="{7E95A7B8-39FC-4A01-9992-19C0A0A365FF}" srcOrd="7" destOrd="0" presId="urn:microsoft.com/office/officeart/2005/8/layout/process4"/>
    <dgm:cxn modelId="{310E465E-3801-4C39-AC4E-255AAC776DFE}" type="presParOf" srcId="{611FA072-B94B-4C72-B29D-0A0B8DF0EC57}" destId="{7ED3CE41-21E3-42A0-B421-7E3538CC2AE0}" srcOrd="8" destOrd="0" presId="urn:microsoft.com/office/officeart/2005/8/layout/process4"/>
    <dgm:cxn modelId="{BE9DF457-E090-4562-88E9-3CC3BE711D4E}" type="presParOf" srcId="{7ED3CE41-21E3-42A0-B421-7E3538CC2AE0}" destId="{B01EBF58-6211-4F55-B052-68D22592D933}" srcOrd="0" destOrd="0" presId="urn:microsoft.com/office/officeart/2005/8/layout/process4"/>
    <dgm:cxn modelId="{7B27C4AC-453F-4B76-AE6E-5A37372CD039}" type="presParOf" srcId="{611FA072-B94B-4C72-B29D-0A0B8DF0EC57}" destId="{3251334F-2093-4C7D-88F0-468342E7CE1B}" srcOrd="9" destOrd="0" presId="urn:microsoft.com/office/officeart/2005/8/layout/process4"/>
    <dgm:cxn modelId="{49C5057B-5544-4B42-A4BB-3E4E7268F78A}" type="presParOf" srcId="{611FA072-B94B-4C72-B29D-0A0B8DF0EC57}" destId="{190C807A-AE36-45AA-956A-2FBCCAEDCC3B}" srcOrd="10" destOrd="0" presId="urn:microsoft.com/office/officeart/2005/8/layout/process4"/>
    <dgm:cxn modelId="{3D283637-C863-4B33-BDB1-CDCB346686CE}" type="presParOf" srcId="{190C807A-AE36-45AA-956A-2FBCCAEDCC3B}" destId="{7210C133-1142-456C-8E6A-B6AE49B0BCBD}" srcOrd="0" destOrd="0" presId="urn:microsoft.com/office/officeart/2005/8/layout/process4"/>
  </dgm:cxnLst>
  <dgm:bg/>
  <dgm:whole/>
</dgm:dataModel>
</file>

<file path=ppt/diagrams/data3.xml><?xml version="1.0" encoding="utf-8"?>
<dgm:dataModel xmlns:dgm="http://schemas.openxmlformats.org/drawingml/2006/diagram" xmlns:a="http://schemas.openxmlformats.org/drawingml/2006/main">
  <dgm:ptLst>
    <dgm:pt modelId="{44BAAA7A-47DA-4CD9-A137-D9BF5851CFDD}" type="doc">
      <dgm:prSet loTypeId="urn:microsoft.com/office/officeart/2005/8/layout/hList2" loCatId="list" qsTypeId="urn:microsoft.com/office/officeart/2005/8/quickstyle/simple3" qsCatId="simple" csTypeId="urn:microsoft.com/office/officeart/2005/8/colors/colorful3" csCatId="colorful" phldr="1"/>
      <dgm:spPr/>
      <dgm:t>
        <a:bodyPr/>
        <a:lstStyle/>
        <a:p>
          <a:endParaRPr lang="en-US"/>
        </a:p>
      </dgm:t>
    </dgm:pt>
    <dgm:pt modelId="{13A47C50-88E5-4B82-94B8-32B2DA1AD773}">
      <dgm:prSet phldrT="[Text]"/>
      <dgm:spPr/>
      <dgm:t>
        <a:bodyPr/>
        <a:lstStyle/>
        <a:p>
          <a:pPr algn="r"/>
          <a:r>
            <a:rPr lang="en-US" b="1" dirty="0"/>
            <a:t>MANAGEMENT</a:t>
          </a:r>
        </a:p>
      </dgm:t>
    </dgm:pt>
    <dgm:pt modelId="{66C2BD08-DB13-4F28-9C50-608F3B65AA09}" type="parTrans" cxnId="{BD81ACFC-92FF-4CC1-954B-B30EC01F49DA}">
      <dgm:prSet/>
      <dgm:spPr/>
      <dgm:t>
        <a:bodyPr/>
        <a:lstStyle/>
        <a:p>
          <a:pPr algn="just"/>
          <a:endParaRPr lang="en-US" b="1"/>
        </a:p>
      </dgm:t>
    </dgm:pt>
    <dgm:pt modelId="{A5020A7B-DAD0-4FF4-9256-E6F2A5B247C7}" type="sibTrans" cxnId="{BD81ACFC-92FF-4CC1-954B-B30EC01F49DA}">
      <dgm:prSet/>
      <dgm:spPr/>
      <dgm:t>
        <a:bodyPr/>
        <a:lstStyle/>
        <a:p>
          <a:pPr algn="just"/>
          <a:endParaRPr lang="en-US" b="1"/>
        </a:p>
      </dgm:t>
    </dgm:pt>
    <dgm:pt modelId="{E5FAC542-7DD7-40C4-B5BD-52C05DEA2FD7}">
      <dgm:prSet phldrT="[Text]"/>
      <dgm:spPr/>
      <dgm:t>
        <a:bodyPr/>
        <a:lstStyle/>
        <a:p>
          <a:pPr algn="l"/>
          <a:r>
            <a:rPr lang="en-US" b="1" dirty="0"/>
            <a:t>Appointment of more than half of </a:t>
          </a:r>
          <a:r>
            <a:rPr lang="en-US" b="1" dirty="0" smtClean="0"/>
            <a:t>BOD/BOM/ one or more  Executive </a:t>
          </a:r>
          <a:r>
            <a:rPr lang="en-US" b="1" dirty="0"/>
            <a:t>Directors/Executive Members by</a:t>
          </a:r>
          <a:r>
            <a:rPr lang="en-US" b="1" dirty="0" smtClean="0"/>
            <a:t>:</a:t>
          </a:r>
          <a:endParaRPr lang="en-US" b="1" dirty="0"/>
        </a:p>
      </dgm:t>
    </dgm:pt>
    <dgm:pt modelId="{C4C456D3-25F2-4B36-A6D8-49BE1EE6BD94}" type="parTrans" cxnId="{A533B27D-4AED-4560-BBF5-DEBFABE57B63}">
      <dgm:prSet/>
      <dgm:spPr/>
      <dgm:t>
        <a:bodyPr/>
        <a:lstStyle/>
        <a:p>
          <a:pPr algn="just"/>
          <a:endParaRPr lang="en-US" b="1"/>
        </a:p>
      </dgm:t>
    </dgm:pt>
    <dgm:pt modelId="{93443356-0954-422B-877C-E3273F457CEF}" type="sibTrans" cxnId="{A533B27D-4AED-4560-BBF5-DEBFABE57B63}">
      <dgm:prSet/>
      <dgm:spPr/>
      <dgm:t>
        <a:bodyPr/>
        <a:lstStyle/>
        <a:p>
          <a:pPr algn="just"/>
          <a:endParaRPr lang="en-US" b="1"/>
        </a:p>
      </dgm:t>
    </dgm:pt>
    <dgm:pt modelId="{2F52E703-ED25-4D26-A853-C21AD1DFC8D7}">
      <dgm:prSet phldrT="[Text]"/>
      <dgm:spPr/>
      <dgm:t>
        <a:bodyPr/>
        <a:lstStyle/>
        <a:p>
          <a:pPr algn="l"/>
          <a:r>
            <a:rPr lang="en-US" b="1" dirty="0"/>
            <a:t>The Other Enterprise</a:t>
          </a:r>
        </a:p>
      </dgm:t>
    </dgm:pt>
    <dgm:pt modelId="{6ECE04D2-8062-41FA-8260-5951EBFBF757}" type="parTrans" cxnId="{78E72226-1B45-4592-8F0C-3B2B7FEA2EB5}">
      <dgm:prSet/>
      <dgm:spPr/>
      <dgm:t>
        <a:bodyPr/>
        <a:lstStyle/>
        <a:p>
          <a:pPr algn="just"/>
          <a:endParaRPr lang="en-US" b="1"/>
        </a:p>
      </dgm:t>
    </dgm:pt>
    <dgm:pt modelId="{523DF31C-2262-4DA5-A576-99B13577989E}" type="sibTrans" cxnId="{78E72226-1B45-4592-8F0C-3B2B7FEA2EB5}">
      <dgm:prSet/>
      <dgm:spPr/>
      <dgm:t>
        <a:bodyPr/>
        <a:lstStyle/>
        <a:p>
          <a:pPr algn="just"/>
          <a:endParaRPr lang="en-US" b="1"/>
        </a:p>
      </dgm:t>
    </dgm:pt>
    <dgm:pt modelId="{523BC666-C036-40CE-A306-28741F20864C}">
      <dgm:prSet phldrT="[Text]"/>
      <dgm:spPr/>
      <dgm:t>
        <a:bodyPr/>
        <a:lstStyle/>
        <a:p>
          <a:pPr algn="r"/>
          <a:r>
            <a:rPr lang="en-US" b="1" dirty="0"/>
            <a:t>CAPITAL</a:t>
          </a:r>
        </a:p>
      </dgm:t>
    </dgm:pt>
    <dgm:pt modelId="{9281E50C-685D-4F38-BE4D-7F0A1EF4555B}" type="parTrans" cxnId="{6469526F-3939-4C1B-B33E-F733AA837B8A}">
      <dgm:prSet/>
      <dgm:spPr/>
      <dgm:t>
        <a:bodyPr/>
        <a:lstStyle/>
        <a:p>
          <a:pPr algn="just"/>
          <a:endParaRPr lang="en-US" b="1"/>
        </a:p>
      </dgm:t>
    </dgm:pt>
    <dgm:pt modelId="{883E8D2C-6197-489E-8A2D-11E837EFCBFE}" type="sibTrans" cxnId="{6469526F-3939-4C1B-B33E-F733AA837B8A}">
      <dgm:prSet/>
      <dgm:spPr/>
      <dgm:t>
        <a:bodyPr/>
        <a:lstStyle/>
        <a:p>
          <a:pPr algn="just"/>
          <a:endParaRPr lang="en-US" b="1"/>
        </a:p>
      </dgm:t>
    </dgm:pt>
    <dgm:pt modelId="{63E00D16-2DEF-4593-BCFB-34AC6BB9F947}">
      <dgm:prSet phldrT="[Text]"/>
      <dgm:spPr/>
      <dgm:t>
        <a:bodyPr/>
        <a:lstStyle/>
        <a:p>
          <a:pPr algn="l"/>
          <a:r>
            <a:rPr lang="en-US" b="1" dirty="0"/>
            <a:t>Holding not less than 26% of the voting power directly or indirectly:</a:t>
          </a:r>
        </a:p>
      </dgm:t>
    </dgm:pt>
    <dgm:pt modelId="{E01C2B89-AD11-4D0C-BCEC-1D30BA0D9ACA}" type="parTrans" cxnId="{B033AE31-33B1-4232-BF9B-939E17A73297}">
      <dgm:prSet/>
      <dgm:spPr/>
      <dgm:t>
        <a:bodyPr/>
        <a:lstStyle/>
        <a:p>
          <a:pPr algn="just"/>
          <a:endParaRPr lang="en-US" b="1"/>
        </a:p>
      </dgm:t>
    </dgm:pt>
    <dgm:pt modelId="{313E9089-2F54-4793-BEEB-E9D776C27861}" type="sibTrans" cxnId="{B033AE31-33B1-4232-BF9B-939E17A73297}">
      <dgm:prSet/>
      <dgm:spPr/>
      <dgm:t>
        <a:bodyPr/>
        <a:lstStyle/>
        <a:p>
          <a:pPr algn="just"/>
          <a:endParaRPr lang="en-US" b="1"/>
        </a:p>
      </dgm:t>
    </dgm:pt>
    <dgm:pt modelId="{25F39C4E-503F-4977-A857-D1108EF63051}">
      <dgm:prSet phldrT="[Text]"/>
      <dgm:spPr/>
      <dgm:t>
        <a:bodyPr/>
        <a:lstStyle/>
        <a:p>
          <a:pPr algn="r"/>
          <a:r>
            <a:rPr lang="en-US" b="1" dirty="0"/>
            <a:t>CONTROL</a:t>
          </a:r>
        </a:p>
      </dgm:t>
    </dgm:pt>
    <dgm:pt modelId="{35AA84D4-3E95-4DC0-810B-716007D8EB15}" type="parTrans" cxnId="{761D55F9-0795-4205-820E-9E4C8BB8CBF4}">
      <dgm:prSet/>
      <dgm:spPr/>
      <dgm:t>
        <a:bodyPr/>
        <a:lstStyle/>
        <a:p>
          <a:pPr algn="just"/>
          <a:endParaRPr lang="en-US" b="1"/>
        </a:p>
      </dgm:t>
    </dgm:pt>
    <dgm:pt modelId="{CA2F3D16-E227-4B64-BD8E-B835DD7B835C}" type="sibTrans" cxnId="{761D55F9-0795-4205-820E-9E4C8BB8CBF4}">
      <dgm:prSet/>
      <dgm:spPr/>
      <dgm:t>
        <a:bodyPr/>
        <a:lstStyle/>
        <a:p>
          <a:pPr algn="just"/>
          <a:endParaRPr lang="en-US" b="1"/>
        </a:p>
      </dgm:t>
    </dgm:pt>
    <dgm:pt modelId="{8434ADF7-BCCF-40CF-9467-0DA64D4F9829}">
      <dgm:prSet phldrT="[Text]"/>
      <dgm:spPr/>
      <dgm:t>
        <a:bodyPr/>
        <a:lstStyle/>
        <a:p>
          <a:pPr algn="just"/>
          <a:r>
            <a:rPr lang="en-US" b="1" dirty="0"/>
            <a:t>Loan not less than 51% of Book value of Total Assets</a:t>
          </a:r>
        </a:p>
      </dgm:t>
    </dgm:pt>
    <dgm:pt modelId="{0B235AA2-C7A6-4206-B73E-0A6E7982EEE5}" type="parTrans" cxnId="{2644DCE8-B94D-4596-B7A2-659CD721BF84}">
      <dgm:prSet/>
      <dgm:spPr/>
      <dgm:t>
        <a:bodyPr/>
        <a:lstStyle/>
        <a:p>
          <a:pPr algn="just"/>
          <a:endParaRPr lang="en-US" b="1"/>
        </a:p>
      </dgm:t>
    </dgm:pt>
    <dgm:pt modelId="{0421F9C6-A956-4C6B-A42A-4FE075B4E938}" type="sibTrans" cxnId="{2644DCE8-B94D-4596-B7A2-659CD721BF84}">
      <dgm:prSet/>
      <dgm:spPr/>
      <dgm:t>
        <a:bodyPr/>
        <a:lstStyle/>
        <a:p>
          <a:pPr algn="just"/>
          <a:endParaRPr lang="en-US" b="1"/>
        </a:p>
      </dgm:t>
    </dgm:pt>
    <dgm:pt modelId="{9AD5DEAC-E0EC-49ED-8D86-C953956B8850}">
      <dgm:prSet phldrT="[Text]"/>
      <dgm:spPr/>
      <dgm:t>
        <a:bodyPr/>
        <a:lstStyle/>
        <a:p>
          <a:pPr algn="just"/>
          <a:r>
            <a:rPr lang="en-US" b="1" dirty="0"/>
            <a:t>Guarantee not less than 10% of total borrowings</a:t>
          </a:r>
        </a:p>
      </dgm:t>
    </dgm:pt>
    <dgm:pt modelId="{059BD9DE-B441-450E-9668-10D4421DB424}" type="parTrans" cxnId="{B35594AA-D65D-4F0E-B672-87482C693C5B}">
      <dgm:prSet/>
      <dgm:spPr/>
      <dgm:t>
        <a:bodyPr/>
        <a:lstStyle/>
        <a:p>
          <a:pPr algn="just"/>
          <a:endParaRPr lang="en-US" b="1"/>
        </a:p>
      </dgm:t>
    </dgm:pt>
    <dgm:pt modelId="{29FCB516-285D-44CC-82AB-81FF31E6CC60}" type="sibTrans" cxnId="{B35594AA-D65D-4F0E-B672-87482C693C5B}">
      <dgm:prSet/>
      <dgm:spPr/>
      <dgm:t>
        <a:bodyPr/>
        <a:lstStyle/>
        <a:p>
          <a:pPr algn="just"/>
          <a:endParaRPr lang="en-US" b="1"/>
        </a:p>
      </dgm:t>
    </dgm:pt>
    <dgm:pt modelId="{D541CD1D-2FC6-4984-8A24-B25C6E33D899}">
      <dgm:prSet phldrT="[Text]"/>
      <dgm:spPr/>
      <dgm:t>
        <a:bodyPr/>
        <a:lstStyle/>
        <a:p>
          <a:pPr algn="l"/>
          <a:r>
            <a:rPr lang="en-US" b="1" dirty="0"/>
            <a:t>The same person(s) in both the </a:t>
          </a:r>
          <a:r>
            <a:rPr lang="en-US" b="1" dirty="0" smtClean="0"/>
            <a:t>enterprises</a:t>
          </a:r>
          <a:endParaRPr lang="en-US" b="1" dirty="0"/>
        </a:p>
      </dgm:t>
    </dgm:pt>
    <dgm:pt modelId="{EE0BADF8-3447-4432-A36D-357614E70AC4}" type="parTrans" cxnId="{F9F0A172-640A-465A-ABDC-34C834C54724}">
      <dgm:prSet/>
      <dgm:spPr/>
      <dgm:t>
        <a:bodyPr/>
        <a:lstStyle/>
        <a:p>
          <a:pPr algn="just"/>
          <a:endParaRPr lang="en-US" b="1"/>
        </a:p>
      </dgm:t>
    </dgm:pt>
    <dgm:pt modelId="{43F18D9B-4C3D-42AD-A5FD-72B932D15AA8}" type="sibTrans" cxnId="{F9F0A172-640A-465A-ABDC-34C834C54724}">
      <dgm:prSet/>
      <dgm:spPr/>
      <dgm:t>
        <a:bodyPr/>
        <a:lstStyle/>
        <a:p>
          <a:pPr algn="just"/>
          <a:endParaRPr lang="en-US" b="1"/>
        </a:p>
      </dgm:t>
    </dgm:pt>
    <dgm:pt modelId="{5EEE064D-53C8-40DD-A090-3196A999F122}">
      <dgm:prSet phldrT="[Text]"/>
      <dgm:spPr/>
      <dgm:t>
        <a:bodyPr/>
        <a:lstStyle/>
        <a:p>
          <a:pPr algn="l"/>
          <a:r>
            <a:rPr lang="en-US" b="1" dirty="0"/>
            <a:t>in the other enterprise</a:t>
          </a:r>
        </a:p>
      </dgm:t>
    </dgm:pt>
    <dgm:pt modelId="{24AB07F5-E069-4261-A2F2-922CA852FE3B}" type="parTrans" cxnId="{AB134700-D524-442E-A5EA-ECB6CB8E3D34}">
      <dgm:prSet/>
      <dgm:spPr/>
      <dgm:t>
        <a:bodyPr/>
        <a:lstStyle/>
        <a:p>
          <a:pPr algn="just"/>
          <a:endParaRPr lang="en-US" b="1"/>
        </a:p>
      </dgm:t>
    </dgm:pt>
    <dgm:pt modelId="{B7B0EB4B-BF9A-4F82-BFCC-02C540AA7AC5}" type="sibTrans" cxnId="{AB134700-D524-442E-A5EA-ECB6CB8E3D34}">
      <dgm:prSet/>
      <dgm:spPr/>
      <dgm:t>
        <a:bodyPr/>
        <a:lstStyle/>
        <a:p>
          <a:pPr algn="just"/>
          <a:endParaRPr lang="en-US" b="1"/>
        </a:p>
      </dgm:t>
    </dgm:pt>
    <dgm:pt modelId="{0C9D8AA9-8FDA-4C43-BD89-4C64BED82D57}">
      <dgm:prSet phldrT="[Text]"/>
      <dgm:spPr/>
      <dgm:t>
        <a:bodyPr/>
        <a:lstStyle/>
        <a:p>
          <a:pPr algn="l"/>
          <a:r>
            <a:rPr lang="en-US" b="1" dirty="0"/>
            <a:t>in each of such enterprises</a:t>
          </a:r>
        </a:p>
      </dgm:t>
    </dgm:pt>
    <dgm:pt modelId="{7A234D9F-BF0E-4DF9-AA99-5E416490A65C}" type="parTrans" cxnId="{8D58D23C-6E93-49F4-AB83-807122AB6A06}">
      <dgm:prSet/>
      <dgm:spPr/>
      <dgm:t>
        <a:bodyPr/>
        <a:lstStyle/>
        <a:p>
          <a:pPr algn="just"/>
          <a:endParaRPr lang="en-US" b="1"/>
        </a:p>
      </dgm:t>
    </dgm:pt>
    <dgm:pt modelId="{17C09C20-16EA-486E-9C31-73048F5AE3F7}" type="sibTrans" cxnId="{8D58D23C-6E93-49F4-AB83-807122AB6A06}">
      <dgm:prSet/>
      <dgm:spPr/>
      <dgm:t>
        <a:bodyPr/>
        <a:lstStyle/>
        <a:p>
          <a:pPr algn="just"/>
          <a:endParaRPr lang="en-US" b="1"/>
        </a:p>
      </dgm:t>
    </dgm:pt>
    <dgm:pt modelId="{3DBB8862-F3F3-4154-BA93-62858CF6F970}">
      <dgm:prSet phldrT="[Text]"/>
      <dgm:spPr/>
      <dgm:t>
        <a:bodyPr/>
        <a:lstStyle/>
        <a:p>
          <a:pPr algn="just"/>
          <a:r>
            <a:rPr lang="en-US" b="1"/>
            <a:t>Use of Knowhow, patents, copy rights, etc.., of which other enterpise is owner has exculsive rights</a:t>
          </a:r>
        </a:p>
      </dgm:t>
    </dgm:pt>
    <dgm:pt modelId="{FED2FDDA-F026-44D8-B8B5-7DBDFE2BBE1E}" type="parTrans" cxnId="{1E5A585D-2583-4881-89AC-CE4E2DFD0BDF}">
      <dgm:prSet/>
      <dgm:spPr/>
      <dgm:t>
        <a:bodyPr/>
        <a:lstStyle/>
        <a:p>
          <a:pPr algn="just"/>
          <a:endParaRPr lang="en-US" b="1"/>
        </a:p>
      </dgm:t>
    </dgm:pt>
    <dgm:pt modelId="{080E874D-47DB-4166-9F99-6CE73C02EEE0}" type="sibTrans" cxnId="{1E5A585D-2583-4881-89AC-CE4E2DFD0BDF}">
      <dgm:prSet/>
      <dgm:spPr/>
      <dgm:t>
        <a:bodyPr/>
        <a:lstStyle/>
        <a:p>
          <a:pPr algn="just"/>
          <a:endParaRPr lang="en-US" b="1"/>
        </a:p>
      </dgm:t>
    </dgm:pt>
    <dgm:pt modelId="{E628F967-CAC5-4F75-AF26-879B1A62DEB7}">
      <dgm:prSet phldrT="[Text]"/>
      <dgm:spPr/>
      <dgm:t>
        <a:bodyPr/>
        <a:lstStyle/>
        <a:p>
          <a:pPr algn="just"/>
          <a:r>
            <a:rPr lang="en-US" b="1"/>
            <a:t>Purchase of 90% or more Raw materials and consumables for which prices and other considtions are influenced</a:t>
          </a:r>
        </a:p>
      </dgm:t>
    </dgm:pt>
    <dgm:pt modelId="{C2BA32D2-5E38-45F4-BD76-965B784D1102}" type="parTrans" cxnId="{5B6223F1-18E0-4FC6-85F7-977EB858FC98}">
      <dgm:prSet/>
      <dgm:spPr/>
      <dgm:t>
        <a:bodyPr/>
        <a:lstStyle/>
        <a:p>
          <a:pPr algn="just"/>
          <a:endParaRPr lang="en-US" b="1"/>
        </a:p>
      </dgm:t>
    </dgm:pt>
    <dgm:pt modelId="{FB6E68D1-44C3-4ED1-A86B-0EA353C28413}" type="sibTrans" cxnId="{5B6223F1-18E0-4FC6-85F7-977EB858FC98}">
      <dgm:prSet/>
      <dgm:spPr/>
      <dgm:t>
        <a:bodyPr/>
        <a:lstStyle/>
        <a:p>
          <a:pPr algn="just"/>
          <a:endParaRPr lang="en-US" b="1"/>
        </a:p>
      </dgm:t>
    </dgm:pt>
    <dgm:pt modelId="{07AFE572-7167-4583-B6AB-95A0731EC54C}">
      <dgm:prSet phldrT="[Text]"/>
      <dgm:spPr/>
      <dgm:t>
        <a:bodyPr/>
        <a:lstStyle/>
        <a:p>
          <a:pPr algn="just"/>
          <a:r>
            <a:rPr lang="en-US" b="1" dirty="0"/>
            <a:t>Sale of goods manufactured or processed to other enterprise </a:t>
          </a:r>
          <a:r>
            <a:rPr lang="en-US" b="1" dirty="0" smtClean="0"/>
            <a:t>or </a:t>
          </a:r>
          <a:r>
            <a:rPr lang="en-US" b="1" dirty="0"/>
            <a:t>person specified by it for which prices and other conditions are influenced</a:t>
          </a:r>
        </a:p>
      </dgm:t>
    </dgm:pt>
    <dgm:pt modelId="{861638F0-754B-417B-8938-37EFDFEC7545}" type="parTrans" cxnId="{922E537B-3AE6-41DC-B015-EFC5B3145955}">
      <dgm:prSet/>
      <dgm:spPr/>
      <dgm:t>
        <a:bodyPr/>
        <a:lstStyle/>
        <a:p>
          <a:pPr algn="just"/>
          <a:endParaRPr lang="en-US" b="1"/>
        </a:p>
      </dgm:t>
    </dgm:pt>
    <dgm:pt modelId="{C7EF535F-297F-499E-AE97-2CCC5055AEFD}" type="sibTrans" cxnId="{922E537B-3AE6-41DC-B015-EFC5B3145955}">
      <dgm:prSet/>
      <dgm:spPr/>
      <dgm:t>
        <a:bodyPr/>
        <a:lstStyle/>
        <a:p>
          <a:pPr algn="just"/>
          <a:endParaRPr lang="en-US" b="1"/>
        </a:p>
      </dgm:t>
    </dgm:pt>
    <dgm:pt modelId="{2D7394A8-C096-42C1-85C9-1A7F22C9FAA3}">
      <dgm:prSet phldrT="[Text]"/>
      <dgm:spPr/>
      <dgm:t>
        <a:bodyPr/>
        <a:lstStyle/>
        <a:p>
          <a:pPr algn="just"/>
          <a:r>
            <a:rPr lang="en-US" b="1" dirty="0"/>
            <a:t>Control by same </a:t>
          </a:r>
          <a:r>
            <a:rPr lang="en-US" b="1" dirty="0" smtClean="0"/>
            <a:t>Person [</a:t>
          </a:r>
          <a:r>
            <a:rPr lang="en-US" b="1" dirty="0" err="1" smtClean="0"/>
            <a:t>Indibidual</a:t>
          </a:r>
          <a:r>
            <a:rPr lang="en-US" b="1" dirty="0" smtClean="0"/>
            <a:t>/ Firm/HUF]</a:t>
          </a:r>
          <a:endParaRPr lang="en-US" b="1" dirty="0"/>
        </a:p>
      </dgm:t>
    </dgm:pt>
    <dgm:pt modelId="{D7BDD95F-D587-4298-A5BD-47D47FD819D9}" type="parTrans" cxnId="{1F5C9D33-ECDB-4A5A-B986-0BFCB517E85F}">
      <dgm:prSet/>
      <dgm:spPr/>
      <dgm:t>
        <a:bodyPr/>
        <a:lstStyle/>
        <a:p>
          <a:pPr algn="just"/>
          <a:endParaRPr lang="en-US" b="1"/>
        </a:p>
      </dgm:t>
    </dgm:pt>
    <dgm:pt modelId="{15EA2DF4-DC07-4685-AFC5-6CCC031D8289}" type="sibTrans" cxnId="{1F5C9D33-ECDB-4A5A-B986-0BFCB517E85F}">
      <dgm:prSet/>
      <dgm:spPr/>
      <dgm:t>
        <a:bodyPr/>
        <a:lstStyle/>
        <a:p>
          <a:pPr algn="just"/>
          <a:endParaRPr lang="en-US" b="1"/>
        </a:p>
      </dgm:t>
    </dgm:pt>
    <dgm:pt modelId="{8B4A88B0-4E7C-4129-995E-8E746C6CEDDA}">
      <dgm:prSet phldrT="[Text]"/>
      <dgm:spPr/>
      <dgm:t>
        <a:bodyPr/>
        <a:lstStyle/>
        <a:p>
          <a:pPr algn="l"/>
          <a:endParaRPr lang="en-US" b="1" dirty="0"/>
        </a:p>
      </dgm:t>
    </dgm:pt>
    <dgm:pt modelId="{8CE27269-F62F-4498-BF70-E5AE0425831C}" type="parTrans" cxnId="{4DD5854D-E764-408A-B889-5CA081DD3BEE}">
      <dgm:prSet/>
      <dgm:spPr/>
      <dgm:t>
        <a:bodyPr/>
        <a:lstStyle/>
        <a:p>
          <a:endParaRPr lang="en-US" b="1"/>
        </a:p>
      </dgm:t>
    </dgm:pt>
    <dgm:pt modelId="{8E853856-081A-47E6-8D14-ABBEACEFF1E6}" type="sibTrans" cxnId="{4DD5854D-E764-408A-B889-5CA081DD3BEE}">
      <dgm:prSet/>
      <dgm:spPr/>
      <dgm:t>
        <a:bodyPr/>
        <a:lstStyle/>
        <a:p>
          <a:endParaRPr lang="en-US" b="1"/>
        </a:p>
      </dgm:t>
    </dgm:pt>
    <dgm:pt modelId="{BFAC5910-1F10-45B0-9448-BD723C25A2D4}">
      <dgm:prSet phldrT="[Text]"/>
      <dgm:spPr/>
      <dgm:t>
        <a:bodyPr/>
        <a:lstStyle/>
        <a:p>
          <a:pPr algn="l"/>
          <a:endParaRPr lang="en-US" b="1" dirty="0"/>
        </a:p>
      </dgm:t>
    </dgm:pt>
    <dgm:pt modelId="{B6F12269-EE66-4C32-AA4C-31CDB60116CC}" type="parTrans" cxnId="{28C83D75-5C36-4689-813F-726BBED2DA83}">
      <dgm:prSet/>
      <dgm:spPr/>
      <dgm:t>
        <a:bodyPr/>
        <a:lstStyle/>
        <a:p>
          <a:endParaRPr lang="en-US" b="1"/>
        </a:p>
      </dgm:t>
    </dgm:pt>
    <dgm:pt modelId="{3639B1AD-72AD-4295-AF89-5C478085AA07}" type="sibTrans" cxnId="{28C83D75-5C36-4689-813F-726BBED2DA83}">
      <dgm:prSet/>
      <dgm:spPr/>
      <dgm:t>
        <a:bodyPr/>
        <a:lstStyle/>
        <a:p>
          <a:endParaRPr lang="en-US" b="1"/>
        </a:p>
      </dgm:t>
    </dgm:pt>
    <dgm:pt modelId="{2DB4FD26-1CB9-4D19-9C76-4144015F4364}" type="pres">
      <dgm:prSet presAssocID="{44BAAA7A-47DA-4CD9-A137-D9BF5851CFDD}" presName="linearFlow" presStyleCnt="0">
        <dgm:presLayoutVars>
          <dgm:dir/>
          <dgm:animLvl val="lvl"/>
          <dgm:resizeHandles/>
        </dgm:presLayoutVars>
      </dgm:prSet>
      <dgm:spPr/>
      <dgm:t>
        <a:bodyPr/>
        <a:lstStyle/>
        <a:p>
          <a:endParaRPr lang="en-US"/>
        </a:p>
      </dgm:t>
    </dgm:pt>
    <dgm:pt modelId="{6D8695FF-579D-4A41-9788-6E20302A82BA}" type="pres">
      <dgm:prSet presAssocID="{13A47C50-88E5-4B82-94B8-32B2DA1AD773}" presName="compositeNode" presStyleCnt="0">
        <dgm:presLayoutVars>
          <dgm:bulletEnabled val="1"/>
        </dgm:presLayoutVars>
      </dgm:prSet>
      <dgm:spPr/>
      <dgm:t>
        <a:bodyPr/>
        <a:lstStyle/>
        <a:p>
          <a:endParaRPr lang="en-US"/>
        </a:p>
      </dgm:t>
    </dgm:pt>
    <dgm:pt modelId="{C9C26F02-592A-49FB-9900-27A28DC8CD71}" type="pres">
      <dgm:prSet presAssocID="{13A47C50-88E5-4B82-94B8-32B2DA1AD773}" presName="image" presStyleLbl="fgImgPlace1" presStyleIdx="0" presStyleCnt="3" custAng="0"/>
      <dgm:spPr>
        <a:prstGeom prst="mathMinus">
          <a:avLst/>
        </a:prstGeom>
      </dgm:spPr>
      <dgm:t>
        <a:bodyPr/>
        <a:lstStyle/>
        <a:p>
          <a:endParaRPr lang="en-US"/>
        </a:p>
      </dgm:t>
    </dgm:pt>
    <dgm:pt modelId="{69B73EFF-A9EC-45FD-8561-256B98AAAECA}" type="pres">
      <dgm:prSet presAssocID="{13A47C50-88E5-4B82-94B8-32B2DA1AD773}" presName="childNode" presStyleLbl="node1" presStyleIdx="0" presStyleCnt="3">
        <dgm:presLayoutVars>
          <dgm:bulletEnabled val="1"/>
        </dgm:presLayoutVars>
      </dgm:prSet>
      <dgm:spPr/>
      <dgm:t>
        <a:bodyPr/>
        <a:lstStyle/>
        <a:p>
          <a:endParaRPr lang="en-US"/>
        </a:p>
      </dgm:t>
    </dgm:pt>
    <dgm:pt modelId="{8962C214-5AEB-4A8F-A93A-B0577509054A}" type="pres">
      <dgm:prSet presAssocID="{13A47C50-88E5-4B82-94B8-32B2DA1AD773}" presName="parentNode" presStyleLbl="revTx" presStyleIdx="0" presStyleCnt="3">
        <dgm:presLayoutVars>
          <dgm:chMax val="0"/>
          <dgm:bulletEnabled val="1"/>
        </dgm:presLayoutVars>
      </dgm:prSet>
      <dgm:spPr/>
      <dgm:t>
        <a:bodyPr/>
        <a:lstStyle/>
        <a:p>
          <a:endParaRPr lang="en-US"/>
        </a:p>
      </dgm:t>
    </dgm:pt>
    <dgm:pt modelId="{754957F9-D88A-473F-AA57-8137D4A233FF}" type="pres">
      <dgm:prSet presAssocID="{A5020A7B-DAD0-4FF4-9256-E6F2A5B247C7}" presName="sibTrans" presStyleCnt="0"/>
      <dgm:spPr/>
      <dgm:t>
        <a:bodyPr/>
        <a:lstStyle/>
        <a:p>
          <a:endParaRPr lang="en-US"/>
        </a:p>
      </dgm:t>
    </dgm:pt>
    <dgm:pt modelId="{346909D9-9B70-4CB1-9F03-E968765E8473}" type="pres">
      <dgm:prSet presAssocID="{523BC666-C036-40CE-A306-28741F20864C}" presName="compositeNode" presStyleCnt="0">
        <dgm:presLayoutVars>
          <dgm:bulletEnabled val="1"/>
        </dgm:presLayoutVars>
      </dgm:prSet>
      <dgm:spPr/>
      <dgm:t>
        <a:bodyPr/>
        <a:lstStyle/>
        <a:p>
          <a:endParaRPr lang="en-US"/>
        </a:p>
      </dgm:t>
    </dgm:pt>
    <dgm:pt modelId="{8918DD86-E084-4DDF-BC5E-FC1B249D388C}" type="pres">
      <dgm:prSet presAssocID="{523BC666-C036-40CE-A306-28741F20864C}" presName="image" presStyleLbl="fgImgPlace1" presStyleIdx="1" presStyleCnt="3" custLinFactNeighborX="-50491"/>
      <dgm:spPr>
        <a:prstGeom prst="mathMinus">
          <a:avLst/>
        </a:prstGeom>
      </dgm:spPr>
      <dgm:t>
        <a:bodyPr/>
        <a:lstStyle/>
        <a:p>
          <a:endParaRPr lang="en-US"/>
        </a:p>
      </dgm:t>
    </dgm:pt>
    <dgm:pt modelId="{35A53F6A-5EAB-42F7-B714-E1D91049C643}" type="pres">
      <dgm:prSet presAssocID="{523BC666-C036-40CE-A306-28741F20864C}" presName="childNode" presStyleLbl="node1" presStyleIdx="1" presStyleCnt="3" custLinFactNeighborX="-18706" custLinFactNeighborY="107">
        <dgm:presLayoutVars>
          <dgm:bulletEnabled val="1"/>
        </dgm:presLayoutVars>
      </dgm:prSet>
      <dgm:spPr/>
      <dgm:t>
        <a:bodyPr/>
        <a:lstStyle/>
        <a:p>
          <a:endParaRPr lang="en-US"/>
        </a:p>
      </dgm:t>
    </dgm:pt>
    <dgm:pt modelId="{F0EF8F83-EA80-441D-8E40-F3D4A65E7F7A}" type="pres">
      <dgm:prSet presAssocID="{523BC666-C036-40CE-A306-28741F20864C}" presName="parentNode" presStyleLbl="revTx" presStyleIdx="1" presStyleCnt="3" custLinFactNeighborX="-79422" custLinFactNeighborY="107">
        <dgm:presLayoutVars>
          <dgm:chMax val="0"/>
          <dgm:bulletEnabled val="1"/>
        </dgm:presLayoutVars>
      </dgm:prSet>
      <dgm:spPr/>
      <dgm:t>
        <a:bodyPr/>
        <a:lstStyle/>
        <a:p>
          <a:endParaRPr lang="en-US"/>
        </a:p>
      </dgm:t>
    </dgm:pt>
    <dgm:pt modelId="{7A15C421-B50D-47F8-86F8-F66077E0EA75}" type="pres">
      <dgm:prSet presAssocID="{883E8D2C-6197-489E-8A2D-11E837EFCBFE}" presName="sibTrans" presStyleCnt="0"/>
      <dgm:spPr/>
      <dgm:t>
        <a:bodyPr/>
        <a:lstStyle/>
        <a:p>
          <a:endParaRPr lang="en-US"/>
        </a:p>
      </dgm:t>
    </dgm:pt>
    <dgm:pt modelId="{9C840B6E-D1F1-4339-A5D3-6053A7E38BA0}" type="pres">
      <dgm:prSet presAssocID="{25F39C4E-503F-4977-A857-D1108EF63051}" presName="compositeNode" presStyleCnt="0">
        <dgm:presLayoutVars>
          <dgm:bulletEnabled val="1"/>
        </dgm:presLayoutVars>
      </dgm:prSet>
      <dgm:spPr/>
      <dgm:t>
        <a:bodyPr/>
        <a:lstStyle/>
        <a:p>
          <a:endParaRPr lang="en-US"/>
        </a:p>
      </dgm:t>
    </dgm:pt>
    <dgm:pt modelId="{FBF1E91B-0038-4285-A668-C854E4D25192}" type="pres">
      <dgm:prSet presAssocID="{25F39C4E-503F-4977-A857-D1108EF63051}" presName="image" presStyleLbl="fgImgPlace1" presStyleIdx="2" presStyleCnt="3" custLinFactNeighborX="-77978"/>
      <dgm:spPr>
        <a:prstGeom prst="mathMinus">
          <a:avLst/>
        </a:prstGeom>
      </dgm:spPr>
      <dgm:t>
        <a:bodyPr/>
        <a:lstStyle/>
        <a:p>
          <a:endParaRPr lang="en-US"/>
        </a:p>
      </dgm:t>
    </dgm:pt>
    <dgm:pt modelId="{29712FCA-62F3-4123-A4EB-AE04F25EFF41}" type="pres">
      <dgm:prSet presAssocID="{25F39C4E-503F-4977-A857-D1108EF63051}" presName="childNode" presStyleLbl="node1" presStyleIdx="2" presStyleCnt="3" custScaleX="151988" custLinFactNeighborX="-3682">
        <dgm:presLayoutVars>
          <dgm:bulletEnabled val="1"/>
        </dgm:presLayoutVars>
      </dgm:prSet>
      <dgm:spPr/>
      <dgm:t>
        <a:bodyPr/>
        <a:lstStyle/>
        <a:p>
          <a:endParaRPr lang="en-US"/>
        </a:p>
      </dgm:t>
    </dgm:pt>
    <dgm:pt modelId="{690DEBB9-25B0-4C8F-A335-53B6531E74B4}" type="pres">
      <dgm:prSet presAssocID="{25F39C4E-503F-4977-A857-D1108EF63051}" presName="parentNode" presStyleLbl="revTx" presStyleIdx="2" presStyleCnt="3" custLinFactX="-55956" custLinFactNeighborX="-100000" custLinFactNeighborY="-1672">
        <dgm:presLayoutVars>
          <dgm:chMax val="0"/>
          <dgm:bulletEnabled val="1"/>
        </dgm:presLayoutVars>
      </dgm:prSet>
      <dgm:spPr/>
      <dgm:t>
        <a:bodyPr/>
        <a:lstStyle/>
        <a:p>
          <a:endParaRPr lang="en-US"/>
        </a:p>
      </dgm:t>
    </dgm:pt>
  </dgm:ptLst>
  <dgm:cxnLst>
    <dgm:cxn modelId="{864B8F99-82C0-4705-9832-A13BEC4A7B73}" type="presOf" srcId="{44BAAA7A-47DA-4CD9-A137-D9BF5851CFDD}" destId="{2DB4FD26-1CB9-4D19-9C76-4144015F4364}" srcOrd="0" destOrd="0" presId="urn:microsoft.com/office/officeart/2005/8/layout/hList2"/>
    <dgm:cxn modelId="{2644DCE8-B94D-4596-B7A2-659CD721BF84}" srcId="{25F39C4E-503F-4977-A857-D1108EF63051}" destId="{8434ADF7-BCCF-40CF-9467-0DA64D4F9829}" srcOrd="0" destOrd="0" parTransId="{0B235AA2-C7A6-4206-B73E-0A6E7982EEE5}" sibTransId="{0421F9C6-A956-4C6B-A42A-4FE075B4E938}"/>
    <dgm:cxn modelId="{45A7FFCE-F09B-4EF1-BE4E-7B59EBE9C1CB}" type="presOf" srcId="{13A47C50-88E5-4B82-94B8-32B2DA1AD773}" destId="{8962C214-5AEB-4A8F-A93A-B0577509054A}" srcOrd="0" destOrd="0" presId="urn:microsoft.com/office/officeart/2005/8/layout/hList2"/>
    <dgm:cxn modelId="{A533B27D-4AED-4560-BBF5-DEBFABE57B63}" srcId="{13A47C50-88E5-4B82-94B8-32B2DA1AD773}" destId="{E5FAC542-7DD7-40C4-B5BD-52C05DEA2FD7}" srcOrd="0" destOrd="0" parTransId="{C4C456D3-25F2-4B36-A6D8-49BE1EE6BD94}" sibTransId="{93443356-0954-422B-877C-E3273F457CEF}"/>
    <dgm:cxn modelId="{4DD5854D-E764-408A-B889-5CA081DD3BEE}" srcId="{13A47C50-88E5-4B82-94B8-32B2DA1AD773}" destId="{8B4A88B0-4E7C-4129-995E-8E746C6CEDDA}" srcOrd="1" destOrd="0" parTransId="{8CE27269-F62F-4498-BF70-E5AE0425831C}" sibTransId="{8E853856-081A-47E6-8D14-ABBEACEFF1E6}"/>
    <dgm:cxn modelId="{3B32A6E8-82B4-4FD5-904D-EBA8FAC8ED91}" type="presOf" srcId="{5EEE064D-53C8-40DD-A090-3196A999F122}" destId="{35A53F6A-5EAB-42F7-B714-E1D91049C643}" srcOrd="0" destOrd="2" presId="urn:microsoft.com/office/officeart/2005/8/layout/hList2"/>
    <dgm:cxn modelId="{1F5C9D33-ECDB-4A5A-B986-0BFCB517E85F}" srcId="{25F39C4E-503F-4977-A857-D1108EF63051}" destId="{2D7394A8-C096-42C1-85C9-1A7F22C9FAA3}" srcOrd="5" destOrd="0" parTransId="{D7BDD95F-D587-4298-A5BD-47D47FD819D9}" sibTransId="{15EA2DF4-DC07-4685-AFC5-6CCC031D8289}"/>
    <dgm:cxn modelId="{BD81ACFC-92FF-4CC1-954B-B30EC01F49DA}" srcId="{44BAAA7A-47DA-4CD9-A137-D9BF5851CFDD}" destId="{13A47C50-88E5-4B82-94B8-32B2DA1AD773}" srcOrd="0" destOrd="0" parTransId="{66C2BD08-DB13-4F28-9C50-608F3B65AA09}" sibTransId="{A5020A7B-DAD0-4FF4-9256-E6F2A5B247C7}"/>
    <dgm:cxn modelId="{2939471D-DE2C-4302-A8AF-B60A12D7FCAC}" type="presOf" srcId="{E5FAC542-7DD7-40C4-B5BD-52C05DEA2FD7}" destId="{69B73EFF-A9EC-45FD-8561-256B98AAAECA}" srcOrd="0" destOrd="0" presId="urn:microsoft.com/office/officeart/2005/8/layout/hList2"/>
    <dgm:cxn modelId="{AB134700-D524-442E-A5EA-ECB6CB8E3D34}" srcId="{BFAC5910-1F10-45B0-9448-BD723C25A2D4}" destId="{5EEE064D-53C8-40DD-A090-3196A999F122}" srcOrd="0" destOrd="0" parTransId="{24AB07F5-E069-4261-A2F2-922CA852FE3B}" sibTransId="{B7B0EB4B-BF9A-4F82-BFCC-02C540AA7AC5}"/>
    <dgm:cxn modelId="{28C83D75-5C36-4689-813F-726BBED2DA83}" srcId="{523BC666-C036-40CE-A306-28741F20864C}" destId="{BFAC5910-1F10-45B0-9448-BD723C25A2D4}" srcOrd="1" destOrd="0" parTransId="{B6F12269-EE66-4C32-AA4C-31CDB60116CC}" sibTransId="{3639B1AD-72AD-4295-AF89-5C478085AA07}"/>
    <dgm:cxn modelId="{F9F0A172-640A-465A-ABDC-34C834C54724}" srcId="{8B4A88B0-4E7C-4129-995E-8E746C6CEDDA}" destId="{D541CD1D-2FC6-4984-8A24-B25C6E33D899}" srcOrd="1" destOrd="0" parTransId="{EE0BADF8-3447-4432-A36D-357614E70AC4}" sibTransId="{43F18D9B-4C3D-42AD-A5FD-72B932D15AA8}"/>
    <dgm:cxn modelId="{5B6223F1-18E0-4FC6-85F7-977EB858FC98}" srcId="{25F39C4E-503F-4977-A857-D1108EF63051}" destId="{E628F967-CAC5-4F75-AF26-879B1A62DEB7}" srcOrd="3" destOrd="0" parTransId="{C2BA32D2-5E38-45F4-BD76-965B784D1102}" sibTransId="{FB6E68D1-44C3-4ED1-A86B-0EA353C28413}"/>
    <dgm:cxn modelId="{1EB8CAD7-D2C6-4E5D-B103-A523DFA47185}" type="presOf" srcId="{0C9D8AA9-8FDA-4C43-BD89-4C64BED82D57}" destId="{35A53F6A-5EAB-42F7-B714-E1D91049C643}" srcOrd="0" destOrd="3" presId="urn:microsoft.com/office/officeart/2005/8/layout/hList2"/>
    <dgm:cxn modelId="{1E5A585D-2583-4881-89AC-CE4E2DFD0BDF}" srcId="{25F39C4E-503F-4977-A857-D1108EF63051}" destId="{3DBB8862-F3F3-4154-BA93-62858CF6F970}" srcOrd="2" destOrd="0" parTransId="{FED2FDDA-F026-44D8-B8B5-7DBDFE2BBE1E}" sibTransId="{080E874D-47DB-4166-9F99-6CE73C02EEE0}"/>
    <dgm:cxn modelId="{8D58D23C-6E93-49F4-AB83-807122AB6A06}" srcId="{BFAC5910-1F10-45B0-9448-BD723C25A2D4}" destId="{0C9D8AA9-8FDA-4C43-BD89-4C64BED82D57}" srcOrd="1" destOrd="0" parTransId="{7A234D9F-BF0E-4DF9-AA99-5E416490A65C}" sibTransId="{17C09C20-16EA-486E-9C31-73048F5AE3F7}"/>
    <dgm:cxn modelId="{78E72226-1B45-4592-8F0C-3B2B7FEA2EB5}" srcId="{8B4A88B0-4E7C-4129-995E-8E746C6CEDDA}" destId="{2F52E703-ED25-4D26-A853-C21AD1DFC8D7}" srcOrd="0" destOrd="0" parTransId="{6ECE04D2-8062-41FA-8260-5951EBFBF757}" sibTransId="{523DF31C-2262-4DA5-A576-99B13577989E}"/>
    <dgm:cxn modelId="{90F51835-4BD4-4BC7-9544-BB82F2811D61}" type="presOf" srcId="{D541CD1D-2FC6-4984-8A24-B25C6E33D899}" destId="{69B73EFF-A9EC-45FD-8561-256B98AAAECA}" srcOrd="0" destOrd="3" presId="urn:microsoft.com/office/officeart/2005/8/layout/hList2"/>
    <dgm:cxn modelId="{B35594AA-D65D-4F0E-B672-87482C693C5B}" srcId="{25F39C4E-503F-4977-A857-D1108EF63051}" destId="{9AD5DEAC-E0EC-49ED-8D86-C953956B8850}" srcOrd="1" destOrd="0" parTransId="{059BD9DE-B441-450E-9668-10D4421DB424}" sibTransId="{29FCB516-285D-44CC-82AB-81FF31E6CC60}"/>
    <dgm:cxn modelId="{505E2D23-D463-4CEE-BB76-2E266F6DDBE4}" type="presOf" srcId="{63E00D16-2DEF-4593-BCFB-34AC6BB9F947}" destId="{35A53F6A-5EAB-42F7-B714-E1D91049C643}" srcOrd="0" destOrd="0" presId="urn:microsoft.com/office/officeart/2005/8/layout/hList2"/>
    <dgm:cxn modelId="{638B9364-B656-4E95-B6E1-A56E421873E1}" type="presOf" srcId="{2D7394A8-C096-42C1-85C9-1A7F22C9FAA3}" destId="{29712FCA-62F3-4123-A4EB-AE04F25EFF41}" srcOrd="0" destOrd="5" presId="urn:microsoft.com/office/officeart/2005/8/layout/hList2"/>
    <dgm:cxn modelId="{761D55F9-0795-4205-820E-9E4C8BB8CBF4}" srcId="{44BAAA7A-47DA-4CD9-A137-D9BF5851CFDD}" destId="{25F39C4E-503F-4977-A857-D1108EF63051}" srcOrd="2" destOrd="0" parTransId="{35AA84D4-3E95-4DC0-810B-716007D8EB15}" sibTransId="{CA2F3D16-E227-4B64-BD8E-B835DD7B835C}"/>
    <dgm:cxn modelId="{A0BA3704-C3D4-4671-B05B-E0AB8538631E}" type="presOf" srcId="{523BC666-C036-40CE-A306-28741F20864C}" destId="{F0EF8F83-EA80-441D-8E40-F3D4A65E7F7A}" srcOrd="0" destOrd="0" presId="urn:microsoft.com/office/officeart/2005/8/layout/hList2"/>
    <dgm:cxn modelId="{DF53E53E-63F2-48D6-805B-ADF2795DB7F8}" type="presOf" srcId="{25F39C4E-503F-4977-A857-D1108EF63051}" destId="{690DEBB9-25B0-4C8F-A335-53B6531E74B4}" srcOrd="0" destOrd="0" presId="urn:microsoft.com/office/officeart/2005/8/layout/hList2"/>
    <dgm:cxn modelId="{922E537B-3AE6-41DC-B015-EFC5B3145955}" srcId="{25F39C4E-503F-4977-A857-D1108EF63051}" destId="{07AFE572-7167-4583-B6AB-95A0731EC54C}" srcOrd="4" destOrd="0" parTransId="{861638F0-754B-417B-8938-37EFDFEC7545}" sibTransId="{C7EF535F-297F-499E-AE97-2CCC5055AEFD}"/>
    <dgm:cxn modelId="{5D3E7B94-7B58-404B-8A55-EDEFEB4D042F}" type="presOf" srcId="{2F52E703-ED25-4D26-A853-C21AD1DFC8D7}" destId="{69B73EFF-A9EC-45FD-8561-256B98AAAECA}" srcOrd="0" destOrd="2" presId="urn:microsoft.com/office/officeart/2005/8/layout/hList2"/>
    <dgm:cxn modelId="{C99F3434-A544-4C94-A2FB-B6C402CB9EE4}" type="presOf" srcId="{9AD5DEAC-E0EC-49ED-8D86-C953956B8850}" destId="{29712FCA-62F3-4123-A4EB-AE04F25EFF41}" srcOrd="0" destOrd="1" presId="urn:microsoft.com/office/officeart/2005/8/layout/hList2"/>
    <dgm:cxn modelId="{B47A2C76-08DC-4EA9-A4B8-C913D57E5B06}" type="presOf" srcId="{3DBB8862-F3F3-4154-BA93-62858CF6F970}" destId="{29712FCA-62F3-4123-A4EB-AE04F25EFF41}" srcOrd="0" destOrd="2" presId="urn:microsoft.com/office/officeart/2005/8/layout/hList2"/>
    <dgm:cxn modelId="{CB0AC61D-6680-4982-851A-79368852D255}" type="presOf" srcId="{8434ADF7-BCCF-40CF-9467-0DA64D4F9829}" destId="{29712FCA-62F3-4123-A4EB-AE04F25EFF41}" srcOrd="0" destOrd="0" presId="urn:microsoft.com/office/officeart/2005/8/layout/hList2"/>
    <dgm:cxn modelId="{6469526F-3939-4C1B-B33E-F733AA837B8A}" srcId="{44BAAA7A-47DA-4CD9-A137-D9BF5851CFDD}" destId="{523BC666-C036-40CE-A306-28741F20864C}" srcOrd="1" destOrd="0" parTransId="{9281E50C-685D-4F38-BE4D-7F0A1EF4555B}" sibTransId="{883E8D2C-6197-489E-8A2D-11E837EFCBFE}"/>
    <dgm:cxn modelId="{68128153-1F33-412E-923B-BB7540743329}" type="presOf" srcId="{07AFE572-7167-4583-B6AB-95A0731EC54C}" destId="{29712FCA-62F3-4123-A4EB-AE04F25EFF41}" srcOrd="0" destOrd="4" presId="urn:microsoft.com/office/officeart/2005/8/layout/hList2"/>
    <dgm:cxn modelId="{8A433180-838B-4FAF-B2B0-B37BCDF2C26F}" type="presOf" srcId="{8B4A88B0-4E7C-4129-995E-8E746C6CEDDA}" destId="{69B73EFF-A9EC-45FD-8561-256B98AAAECA}" srcOrd="0" destOrd="1" presId="urn:microsoft.com/office/officeart/2005/8/layout/hList2"/>
    <dgm:cxn modelId="{3F6FE217-47BE-4E3A-B34D-4189C586912A}" type="presOf" srcId="{E628F967-CAC5-4F75-AF26-879B1A62DEB7}" destId="{29712FCA-62F3-4123-A4EB-AE04F25EFF41}" srcOrd="0" destOrd="3" presId="urn:microsoft.com/office/officeart/2005/8/layout/hList2"/>
    <dgm:cxn modelId="{CA5F36A0-23F8-4D30-A35F-08EE71B6E8DF}" type="presOf" srcId="{BFAC5910-1F10-45B0-9448-BD723C25A2D4}" destId="{35A53F6A-5EAB-42F7-B714-E1D91049C643}" srcOrd="0" destOrd="1" presId="urn:microsoft.com/office/officeart/2005/8/layout/hList2"/>
    <dgm:cxn modelId="{B033AE31-33B1-4232-BF9B-939E17A73297}" srcId="{523BC666-C036-40CE-A306-28741F20864C}" destId="{63E00D16-2DEF-4593-BCFB-34AC6BB9F947}" srcOrd="0" destOrd="0" parTransId="{E01C2B89-AD11-4D0C-BCEC-1D30BA0D9ACA}" sibTransId="{313E9089-2F54-4793-BEEB-E9D776C27861}"/>
    <dgm:cxn modelId="{EA124BFA-6A95-4959-BAFE-7EC275F8230E}" type="presParOf" srcId="{2DB4FD26-1CB9-4D19-9C76-4144015F4364}" destId="{6D8695FF-579D-4A41-9788-6E20302A82BA}" srcOrd="0" destOrd="0" presId="urn:microsoft.com/office/officeart/2005/8/layout/hList2"/>
    <dgm:cxn modelId="{BD432AF9-A80F-4CB3-B01E-B3C178E4D963}" type="presParOf" srcId="{6D8695FF-579D-4A41-9788-6E20302A82BA}" destId="{C9C26F02-592A-49FB-9900-27A28DC8CD71}" srcOrd="0" destOrd="0" presId="urn:microsoft.com/office/officeart/2005/8/layout/hList2"/>
    <dgm:cxn modelId="{258D2BFB-CA05-4699-97A3-1B772E24E966}" type="presParOf" srcId="{6D8695FF-579D-4A41-9788-6E20302A82BA}" destId="{69B73EFF-A9EC-45FD-8561-256B98AAAECA}" srcOrd="1" destOrd="0" presId="urn:microsoft.com/office/officeart/2005/8/layout/hList2"/>
    <dgm:cxn modelId="{85DBE0C4-DCE8-48D0-9DF3-B493422BB307}" type="presParOf" srcId="{6D8695FF-579D-4A41-9788-6E20302A82BA}" destId="{8962C214-5AEB-4A8F-A93A-B0577509054A}" srcOrd="2" destOrd="0" presId="urn:microsoft.com/office/officeart/2005/8/layout/hList2"/>
    <dgm:cxn modelId="{73E70340-712F-4CCF-9853-D43EF6B0D317}" type="presParOf" srcId="{2DB4FD26-1CB9-4D19-9C76-4144015F4364}" destId="{754957F9-D88A-473F-AA57-8137D4A233FF}" srcOrd="1" destOrd="0" presId="urn:microsoft.com/office/officeart/2005/8/layout/hList2"/>
    <dgm:cxn modelId="{2EB566B2-7103-45F5-B9ED-20D24897BDFC}" type="presParOf" srcId="{2DB4FD26-1CB9-4D19-9C76-4144015F4364}" destId="{346909D9-9B70-4CB1-9F03-E968765E8473}" srcOrd="2" destOrd="0" presId="urn:microsoft.com/office/officeart/2005/8/layout/hList2"/>
    <dgm:cxn modelId="{FEAD387B-D48D-4B8B-ACAC-D590B46F3D6E}" type="presParOf" srcId="{346909D9-9B70-4CB1-9F03-E968765E8473}" destId="{8918DD86-E084-4DDF-BC5E-FC1B249D388C}" srcOrd="0" destOrd="0" presId="urn:microsoft.com/office/officeart/2005/8/layout/hList2"/>
    <dgm:cxn modelId="{EAD2E253-587F-4261-AE04-EA36E76C0DB3}" type="presParOf" srcId="{346909D9-9B70-4CB1-9F03-E968765E8473}" destId="{35A53F6A-5EAB-42F7-B714-E1D91049C643}" srcOrd="1" destOrd="0" presId="urn:microsoft.com/office/officeart/2005/8/layout/hList2"/>
    <dgm:cxn modelId="{5D4147F2-5814-4B7D-8FA3-4FE8D531D997}" type="presParOf" srcId="{346909D9-9B70-4CB1-9F03-E968765E8473}" destId="{F0EF8F83-EA80-441D-8E40-F3D4A65E7F7A}" srcOrd="2" destOrd="0" presId="urn:microsoft.com/office/officeart/2005/8/layout/hList2"/>
    <dgm:cxn modelId="{2A1934E6-1150-40FA-A139-02000D0DBD10}" type="presParOf" srcId="{2DB4FD26-1CB9-4D19-9C76-4144015F4364}" destId="{7A15C421-B50D-47F8-86F8-F66077E0EA75}" srcOrd="3" destOrd="0" presId="urn:microsoft.com/office/officeart/2005/8/layout/hList2"/>
    <dgm:cxn modelId="{08C08B59-0769-4807-AAD7-CFF711747204}" type="presParOf" srcId="{2DB4FD26-1CB9-4D19-9C76-4144015F4364}" destId="{9C840B6E-D1F1-4339-A5D3-6053A7E38BA0}" srcOrd="4" destOrd="0" presId="urn:microsoft.com/office/officeart/2005/8/layout/hList2"/>
    <dgm:cxn modelId="{A9DCBCD9-D69B-4007-8139-34B7E63CC5A7}" type="presParOf" srcId="{9C840B6E-D1F1-4339-A5D3-6053A7E38BA0}" destId="{FBF1E91B-0038-4285-A668-C854E4D25192}" srcOrd="0" destOrd="0" presId="urn:microsoft.com/office/officeart/2005/8/layout/hList2"/>
    <dgm:cxn modelId="{21066310-4167-452E-8C56-304A21D34C89}" type="presParOf" srcId="{9C840B6E-D1F1-4339-A5D3-6053A7E38BA0}" destId="{29712FCA-62F3-4123-A4EB-AE04F25EFF41}" srcOrd="1" destOrd="0" presId="urn:microsoft.com/office/officeart/2005/8/layout/hList2"/>
    <dgm:cxn modelId="{1215300C-129E-46D4-8823-E2F9AA1D54DB}" type="presParOf" srcId="{9C840B6E-D1F1-4339-A5D3-6053A7E38BA0}" destId="{690DEBB9-25B0-4C8F-A335-53B6531E74B4}" srcOrd="2" destOrd="0" presId="urn:microsoft.com/office/officeart/2005/8/layout/hList2"/>
  </dgm:cxnLst>
  <dgm:bg/>
  <dgm:whole/>
</dgm:dataModel>
</file>

<file path=ppt/diagrams/data4.xml><?xml version="1.0" encoding="utf-8"?>
<dgm:dataModel xmlns:dgm="http://schemas.openxmlformats.org/drawingml/2006/diagram" xmlns:a="http://schemas.openxmlformats.org/drawingml/2006/main">
  <dgm:ptLst>
    <dgm:pt modelId="{6D600F78-A6F9-4274-89CF-7A82302E5D3B}" type="doc">
      <dgm:prSet loTypeId="urn:microsoft.com/office/officeart/2005/8/layout/process2" loCatId="process" qsTypeId="urn:microsoft.com/office/officeart/2005/8/quickstyle/3d7" qsCatId="3D" csTypeId="urn:microsoft.com/office/officeart/2005/8/colors/colorful3" csCatId="colorful" phldr="1"/>
      <dgm:spPr/>
    </dgm:pt>
    <dgm:pt modelId="{E05799DC-9872-4748-A29E-BC33E27E7A3F}">
      <dgm:prSet phldrT="[Text]"/>
      <dgm:spPr/>
      <dgm:t>
        <a:bodyPr/>
        <a:lstStyle/>
        <a:p>
          <a:r>
            <a:rPr lang="en-US" dirty="0"/>
            <a:t>Identification of  International Transaction</a:t>
          </a:r>
        </a:p>
      </dgm:t>
    </dgm:pt>
    <dgm:pt modelId="{4AC0F169-C8E2-433F-AA82-8711B329970F}" type="parTrans" cxnId="{F5F022CC-EFEC-43C0-8087-B44F14393FB2}">
      <dgm:prSet/>
      <dgm:spPr/>
      <dgm:t>
        <a:bodyPr/>
        <a:lstStyle/>
        <a:p>
          <a:endParaRPr lang="en-US"/>
        </a:p>
      </dgm:t>
    </dgm:pt>
    <dgm:pt modelId="{D64FE0AA-1B3F-4E69-A6BB-47F1C8E5FA5B}" type="sibTrans" cxnId="{F5F022CC-EFEC-43C0-8087-B44F14393FB2}">
      <dgm:prSet/>
      <dgm:spPr/>
      <dgm:t>
        <a:bodyPr/>
        <a:lstStyle/>
        <a:p>
          <a:endParaRPr lang="en-US"/>
        </a:p>
      </dgm:t>
    </dgm:pt>
    <dgm:pt modelId="{19485F8F-C2DC-483E-85A5-BABBCD8F7A0F}">
      <dgm:prSet phldrT="[Text]"/>
      <dgm:spPr/>
      <dgm:t>
        <a:bodyPr/>
        <a:lstStyle/>
        <a:p>
          <a:r>
            <a:rPr lang="en-US" dirty="0"/>
            <a:t>Identification of an Uncontrolled Transaction</a:t>
          </a:r>
        </a:p>
      </dgm:t>
    </dgm:pt>
    <dgm:pt modelId="{3CF2D284-FF45-430D-A251-93F4D64D1F00}" type="parTrans" cxnId="{FEC5388B-5DC7-413F-8390-DBEAE853D12E}">
      <dgm:prSet/>
      <dgm:spPr/>
      <dgm:t>
        <a:bodyPr/>
        <a:lstStyle/>
        <a:p>
          <a:endParaRPr lang="en-US"/>
        </a:p>
      </dgm:t>
    </dgm:pt>
    <dgm:pt modelId="{F715FBA5-0241-48BC-89AA-0CA6C6709D27}" type="sibTrans" cxnId="{FEC5388B-5DC7-413F-8390-DBEAE853D12E}">
      <dgm:prSet/>
      <dgm:spPr/>
      <dgm:t>
        <a:bodyPr/>
        <a:lstStyle/>
        <a:p>
          <a:endParaRPr lang="en-US"/>
        </a:p>
      </dgm:t>
    </dgm:pt>
    <dgm:pt modelId="{9CF200A5-8D54-4323-B131-787E6147130C}">
      <dgm:prSet phldrT="[Text]"/>
      <dgm:spPr/>
      <dgm:t>
        <a:bodyPr/>
        <a:lstStyle/>
        <a:p>
          <a:r>
            <a:rPr lang="en-US"/>
            <a:t>Ascertaining the most Appropriate Method	</a:t>
          </a:r>
        </a:p>
      </dgm:t>
    </dgm:pt>
    <dgm:pt modelId="{D0194E6E-FE17-4121-82D9-2ED71459A047}" type="parTrans" cxnId="{56BF9234-6623-44BD-BD7A-12FBB7B1E8F6}">
      <dgm:prSet/>
      <dgm:spPr/>
      <dgm:t>
        <a:bodyPr/>
        <a:lstStyle/>
        <a:p>
          <a:endParaRPr lang="en-US"/>
        </a:p>
      </dgm:t>
    </dgm:pt>
    <dgm:pt modelId="{944E679A-7E5F-4BD1-AC2E-0556EB08F319}" type="sibTrans" cxnId="{56BF9234-6623-44BD-BD7A-12FBB7B1E8F6}">
      <dgm:prSet/>
      <dgm:spPr/>
      <dgm:t>
        <a:bodyPr/>
        <a:lstStyle/>
        <a:p>
          <a:endParaRPr lang="en-US"/>
        </a:p>
      </dgm:t>
    </dgm:pt>
    <dgm:pt modelId="{AA1AB107-78D2-43EF-98E1-88349387EC32}">
      <dgm:prSet/>
      <dgm:spPr/>
      <dgm:t>
        <a:bodyPr/>
        <a:lstStyle/>
        <a:p>
          <a:r>
            <a:rPr lang="en-US"/>
            <a:t>Determination of Arm's Length Price applying method chosen</a:t>
          </a:r>
        </a:p>
      </dgm:t>
    </dgm:pt>
    <dgm:pt modelId="{B6486F38-EA62-457E-A00A-F12BAFFF5EF4}" type="parTrans" cxnId="{86417BE7-F42F-4B5E-B97B-550BEE8B8307}">
      <dgm:prSet/>
      <dgm:spPr/>
      <dgm:t>
        <a:bodyPr/>
        <a:lstStyle/>
        <a:p>
          <a:endParaRPr lang="en-US"/>
        </a:p>
      </dgm:t>
    </dgm:pt>
    <dgm:pt modelId="{1B742326-ADBE-4FDF-B7D0-7B2DDA09FD19}" type="sibTrans" cxnId="{86417BE7-F42F-4B5E-B97B-550BEE8B8307}">
      <dgm:prSet/>
      <dgm:spPr/>
      <dgm:t>
        <a:bodyPr/>
        <a:lstStyle/>
        <a:p>
          <a:endParaRPr lang="en-US"/>
        </a:p>
      </dgm:t>
    </dgm:pt>
    <dgm:pt modelId="{A14A739C-225E-46EA-AD08-E2499B4333F0}" type="pres">
      <dgm:prSet presAssocID="{6D600F78-A6F9-4274-89CF-7A82302E5D3B}" presName="linearFlow" presStyleCnt="0">
        <dgm:presLayoutVars>
          <dgm:resizeHandles val="exact"/>
        </dgm:presLayoutVars>
      </dgm:prSet>
      <dgm:spPr/>
    </dgm:pt>
    <dgm:pt modelId="{62F0E75C-E22D-41E2-8407-4F69800EA47C}" type="pres">
      <dgm:prSet presAssocID="{E05799DC-9872-4748-A29E-BC33E27E7A3F}" presName="node" presStyleLbl="node1" presStyleIdx="0" presStyleCnt="4">
        <dgm:presLayoutVars>
          <dgm:bulletEnabled val="1"/>
        </dgm:presLayoutVars>
      </dgm:prSet>
      <dgm:spPr/>
      <dgm:t>
        <a:bodyPr/>
        <a:lstStyle/>
        <a:p>
          <a:endParaRPr lang="en-US"/>
        </a:p>
      </dgm:t>
    </dgm:pt>
    <dgm:pt modelId="{04B384B1-2408-4B3C-A444-889326E7E6B9}" type="pres">
      <dgm:prSet presAssocID="{D64FE0AA-1B3F-4E69-A6BB-47F1C8E5FA5B}" presName="sibTrans" presStyleLbl="sibTrans2D1" presStyleIdx="0" presStyleCnt="3"/>
      <dgm:spPr/>
      <dgm:t>
        <a:bodyPr/>
        <a:lstStyle/>
        <a:p>
          <a:endParaRPr lang="en-US"/>
        </a:p>
      </dgm:t>
    </dgm:pt>
    <dgm:pt modelId="{A6457156-0D21-4BAA-B777-31F549C38DA4}" type="pres">
      <dgm:prSet presAssocID="{D64FE0AA-1B3F-4E69-A6BB-47F1C8E5FA5B}" presName="connectorText" presStyleLbl="sibTrans2D1" presStyleIdx="0" presStyleCnt="3"/>
      <dgm:spPr/>
      <dgm:t>
        <a:bodyPr/>
        <a:lstStyle/>
        <a:p>
          <a:endParaRPr lang="en-US"/>
        </a:p>
      </dgm:t>
    </dgm:pt>
    <dgm:pt modelId="{EB54ACA6-2FDA-45D9-96F1-013287BDA735}" type="pres">
      <dgm:prSet presAssocID="{19485F8F-C2DC-483E-85A5-BABBCD8F7A0F}" presName="node" presStyleLbl="node1" presStyleIdx="1" presStyleCnt="4">
        <dgm:presLayoutVars>
          <dgm:bulletEnabled val="1"/>
        </dgm:presLayoutVars>
      </dgm:prSet>
      <dgm:spPr/>
      <dgm:t>
        <a:bodyPr/>
        <a:lstStyle/>
        <a:p>
          <a:endParaRPr lang="en-US"/>
        </a:p>
      </dgm:t>
    </dgm:pt>
    <dgm:pt modelId="{79606133-727C-4BD0-BBB2-25AE27ADFC9D}" type="pres">
      <dgm:prSet presAssocID="{F715FBA5-0241-48BC-89AA-0CA6C6709D27}" presName="sibTrans" presStyleLbl="sibTrans2D1" presStyleIdx="1" presStyleCnt="3"/>
      <dgm:spPr/>
      <dgm:t>
        <a:bodyPr/>
        <a:lstStyle/>
        <a:p>
          <a:endParaRPr lang="en-US"/>
        </a:p>
      </dgm:t>
    </dgm:pt>
    <dgm:pt modelId="{D0BE2AB1-5267-4A4E-809B-158A456917CB}" type="pres">
      <dgm:prSet presAssocID="{F715FBA5-0241-48BC-89AA-0CA6C6709D27}" presName="connectorText" presStyleLbl="sibTrans2D1" presStyleIdx="1" presStyleCnt="3"/>
      <dgm:spPr/>
      <dgm:t>
        <a:bodyPr/>
        <a:lstStyle/>
        <a:p>
          <a:endParaRPr lang="en-US"/>
        </a:p>
      </dgm:t>
    </dgm:pt>
    <dgm:pt modelId="{07113AEE-004B-4BFB-B24E-DB3087F579D9}" type="pres">
      <dgm:prSet presAssocID="{9CF200A5-8D54-4323-B131-787E6147130C}" presName="node" presStyleLbl="node1" presStyleIdx="2" presStyleCnt="4">
        <dgm:presLayoutVars>
          <dgm:bulletEnabled val="1"/>
        </dgm:presLayoutVars>
      </dgm:prSet>
      <dgm:spPr/>
      <dgm:t>
        <a:bodyPr/>
        <a:lstStyle/>
        <a:p>
          <a:endParaRPr lang="en-US"/>
        </a:p>
      </dgm:t>
    </dgm:pt>
    <dgm:pt modelId="{FE42448E-60AF-4815-9C61-A351D1DD5C1D}" type="pres">
      <dgm:prSet presAssocID="{944E679A-7E5F-4BD1-AC2E-0556EB08F319}" presName="sibTrans" presStyleLbl="sibTrans2D1" presStyleIdx="2" presStyleCnt="3"/>
      <dgm:spPr/>
      <dgm:t>
        <a:bodyPr/>
        <a:lstStyle/>
        <a:p>
          <a:endParaRPr lang="en-US"/>
        </a:p>
      </dgm:t>
    </dgm:pt>
    <dgm:pt modelId="{3A2DEE17-2929-48B3-874B-634EE2C45FAC}" type="pres">
      <dgm:prSet presAssocID="{944E679A-7E5F-4BD1-AC2E-0556EB08F319}" presName="connectorText" presStyleLbl="sibTrans2D1" presStyleIdx="2" presStyleCnt="3"/>
      <dgm:spPr/>
      <dgm:t>
        <a:bodyPr/>
        <a:lstStyle/>
        <a:p>
          <a:endParaRPr lang="en-US"/>
        </a:p>
      </dgm:t>
    </dgm:pt>
    <dgm:pt modelId="{FB14D406-BF49-4F3B-B557-4B152A60C697}" type="pres">
      <dgm:prSet presAssocID="{AA1AB107-78D2-43EF-98E1-88349387EC32}" presName="node" presStyleLbl="node1" presStyleIdx="3" presStyleCnt="4">
        <dgm:presLayoutVars>
          <dgm:bulletEnabled val="1"/>
        </dgm:presLayoutVars>
      </dgm:prSet>
      <dgm:spPr/>
      <dgm:t>
        <a:bodyPr/>
        <a:lstStyle/>
        <a:p>
          <a:endParaRPr lang="en-US"/>
        </a:p>
      </dgm:t>
    </dgm:pt>
  </dgm:ptLst>
  <dgm:cxnLst>
    <dgm:cxn modelId="{EC4678FB-29EC-4EC3-8EFD-4A11AFB1E921}" type="presOf" srcId="{D64FE0AA-1B3F-4E69-A6BB-47F1C8E5FA5B}" destId="{04B384B1-2408-4B3C-A444-889326E7E6B9}" srcOrd="0" destOrd="0" presId="urn:microsoft.com/office/officeart/2005/8/layout/process2"/>
    <dgm:cxn modelId="{56BF9234-6623-44BD-BD7A-12FBB7B1E8F6}" srcId="{6D600F78-A6F9-4274-89CF-7A82302E5D3B}" destId="{9CF200A5-8D54-4323-B131-787E6147130C}" srcOrd="2" destOrd="0" parTransId="{D0194E6E-FE17-4121-82D9-2ED71459A047}" sibTransId="{944E679A-7E5F-4BD1-AC2E-0556EB08F319}"/>
    <dgm:cxn modelId="{9A91EC87-F5FC-40E5-B11A-6FE0EA332F8E}" type="presOf" srcId="{944E679A-7E5F-4BD1-AC2E-0556EB08F319}" destId="{3A2DEE17-2929-48B3-874B-634EE2C45FAC}" srcOrd="1" destOrd="0" presId="urn:microsoft.com/office/officeart/2005/8/layout/process2"/>
    <dgm:cxn modelId="{3453A506-56BC-431E-B611-5C517D0A41E3}" type="presOf" srcId="{944E679A-7E5F-4BD1-AC2E-0556EB08F319}" destId="{FE42448E-60AF-4815-9C61-A351D1DD5C1D}" srcOrd="0" destOrd="0" presId="urn:microsoft.com/office/officeart/2005/8/layout/process2"/>
    <dgm:cxn modelId="{BF1CA2A1-D73E-4548-ABAD-8EC9C840EA0E}" type="presOf" srcId="{F715FBA5-0241-48BC-89AA-0CA6C6709D27}" destId="{79606133-727C-4BD0-BBB2-25AE27ADFC9D}" srcOrd="0" destOrd="0" presId="urn:microsoft.com/office/officeart/2005/8/layout/process2"/>
    <dgm:cxn modelId="{67F600D3-6308-4ABA-82D7-6C147409BF22}" type="presOf" srcId="{F715FBA5-0241-48BC-89AA-0CA6C6709D27}" destId="{D0BE2AB1-5267-4A4E-809B-158A456917CB}" srcOrd="1" destOrd="0" presId="urn:microsoft.com/office/officeart/2005/8/layout/process2"/>
    <dgm:cxn modelId="{2AE31A72-2AA4-4CD0-B24C-C62AF65B8C1F}" type="presOf" srcId="{9CF200A5-8D54-4323-B131-787E6147130C}" destId="{07113AEE-004B-4BFB-B24E-DB3087F579D9}" srcOrd="0" destOrd="0" presId="urn:microsoft.com/office/officeart/2005/8/layout/process2"/>
    <dgm:cxn modelId="{AAF8FFDE-81F0-466D-BDC7-0D116572143E}" type="presOf" srcId="{19485F8F-C2DC-483E-85A5-BABBCD8F7A0F}" destId="{EB54ACA6-2FDA-45D9-96F1-013287BDA735}" srcOrd="0" destOrd="0" presId="urn:microsoft.com/office/officeart/2005/8/layout/process2"/>
    <dgm:cxn modelId="{F7E46C4C-B722-4F3C-B0EB-CC291367A972}" type="presOf" srcId="{6D600F78-A6F9-4274-89CF-7A82302E5D3B}" destId="{A14A739C-225E-46EA-AD08-E2499B4333F0}" srcOrd="0" destOrd="0" presId="urn:microsoft.com/office/officeart/2005/8/layout/process2"/>
    <dgm:cxn modelId="{FEC5388B-5DC7-413F-8390-DBEAE853D12E}" srcId="{6D600F78-A6F9-4274-89CF-7A82302E5D3B}" destId="{19485F8F-C2DC-483E-85A5-BABBCD8F7A0F}" srcOrd="1" destOrd="0" parTransId="{3CF2D284-FF45-430D-A251-93F4D64D1F00}" sibTransId="{F715FBA5-0241-48BC-89AA-0CA6C6709D27}"/>
    <dgm:cxn modelId="{220906AB-6040-43AF-B60E-134E94AD2AB6}" type="presOf" srcId="{D64FE0AA-1B3F-4E69-A6BB-47F1C8E5FA5B}" destId="{A6457156-0D21-4BAA-B777-31F549C38DA4}" srcOrd="1" destOrd="0" presId="urn:microsoft.com/office/officeart/2005/8/layout/process2"/>
    <dgm:cxn modelId="{A5E20A90-A184-4834-A553-4135A7C0F052}" type="presOf" srcId="{E05799DC-9872-4748-A29E-BC33E27E7A3F}" destId="{62F0E75C-E22D-41E2-8407-4F69800EA47C}" srcOrd="0" destOrd="0" presId="urn:microsoft.com/office/officeart/2005/8/layout/process2"/>
    <dgm:cxn modelId="{F5F022CC-EFEC-43C0-8087-B44F14393FB2}" srcId="{6D600F78-A6F9-4274-89CF-7A82302E5D3B}" destId="{E05799DC-9872-4748-A29E-BC33E27E7A3F}" srcOrd="0" destOrd="0" parTransId="{4AC0F169-C8E2-433F-AA82-8711B329970F}" sibTransId="{D64FE0AA-1B3F-4E69-A6BB-47F1C8E5FA5B}"/>
    <dgm:cxn modelId="{86417BE7-F42F-4B5E-B97B-550BEE8B8307}" srcId="{6D600F78-A6F9-4274-89CF-7A82302E5D3B}" destId="{AA1AB107-78D2-43EF-98E1-88349387EC32}" srcOrd="3" destOrd="0" parTransId="{B6486F38-EA62-457E-A00A-F12BAFFF5EF4}" sibTransId="{1B742326-ADBE-4FDF-B7D0-7B2DDA09FD19}"/>
    <dgm:cxn modelId="{7BD313DB-D8A6-40CE-B124-4E327FC68BF2}" type="presOf" srcId="{AA1AB107-78D2-43EF-98E1-88349387EC32}" destId="{FB14D406-BF49-4F3B-B557-4B152A60C697}" srcOrd="0" destOrd="0" presId="urn:microsoft.com/office/officeart/2005/8/layout/process2"/>
    <dgm:cxn modelId="{6DD1E599-0C01-4991-B55E-D2CE6FF37BA4}" type="presParOf" srcId="{A14A739C-225E-46EA-AD08-E2499B4333F0}" destId="{62F0E75C-E22D-41E2-8407-4F69800EA47C}" srcOrd="0" destOrd="0" presId="urn:microsoft.com/office/officeart/2005/8/layout/process2"/>
    <dgm:cxn modelId="{2DE2C3A6-DD93-4377-A05F-9ADB784EB870}" type="presParOf" srcId="{A14A739C-225E-46EA-AD08-E2499B4333F0}" destId="{04B384B1-2408-4B3C-A444-889326E7E6B9}" srcOrd="1" destOrd="0" presId="urn:microsoft.com/office/officeart/2005/8/layout/process2"/>
    <dgm:cxn modelId="{4B3139F4-EB58-472A-BE72-F41AE7F7A923}" type="presParOf" srcId="{04B384B1-2408-4B3C-A444-889326E7E6B9}" destId="{A6457156-0D21-4BAA-B777-31F549C38DA4}" srcOrd="0" destOrd="0" presId="urn:microsoft.com/office/officeart/2005/8/layout/process2"/>
    <dgm:cxn modelId="{5D967C7D-8CD0-4F2C-A282-9826679DB83D}" type="presParOf" srcId="{A14A739C-225E-46EA-AD08-E2499B4333F0}" destId="{EB54ACA6-2FDA-45D9-96F1-013287BDA735}" srcOrd="2" destOrd="0" presId="urn:microsoft.com/office/officeart/2005/8/layout/process2"/>
    <dgm:cxn modelId="{631054E7-E095-420B-B05A-5E46FFCD1BA3}" type="presParOf" srcId="{A14A739C-225E-46EA-AD08-E2499B4333F0}" destId="{79606133-727C-4BD0-BBB2-25AE27ADFC9D}" srcOrd="3" destOrd="0" presId="urn:microsoft.com/office/officeart/2005/8/layout/process2"/>
    <dgm:cxn modelId="{D24CD45A-7B3C-4CBD-957C-8DD2DE1B3D59}" type="presParOf" srcId="{79606133-727C-4BD0-BBB2-25AE27ADFC9D}" destId="{D0BE2AB1-5267-4A4E-809B-158A456917CB}" srcOrd="0" destOrd="0" presId="urn:microsoft.com/office/officeart/2005/8/layout/process2"/>
    <dgm:cxn modelId="{F7AFE02C-3589-4A45-8F93-E9E677F22B93}" type="presParOf" srcId="{A14A739C-225E-46EA-AD08-E2499B4333F0}" destId="{07113AEE-004B-4BFB-B24E-DB3087F579D9}" srcOrd="4" destOrd="0" presId="urn:microsoft.com/office/officeart/2005/8/layout/process2"/>
    <dgm:cxn modelId="{DFCF8A37-AC8B-4D0B-B9E1-68852920BA59}" type="presParOf" srcId="{A14A739C-225E-46EA-AD08-E2499B4333F0}" destId="{FE42448E-60AF-4815-9C61-A351D1DD5C1D}" srcOrd="5" destOrd="0" presId="urn:microsoft.com/office/officeart/2005/8/layout/process2"/>
    <dgm:cxn modelId="{B7DB937D-D897-48A7-AB8E-78E80532106B}" type="presParOf" srcId="{FE42448E-60AF-4815-9C61-A351D1DD5C1D}" destId="{3A2DEE17-2929-48B3-874B-634EE2C45FAC}" srcOrd="0" destOrd="0" presId="urn:microsoft.com/office/officeart/2005/8/layout/process2"/>
    <dgm:cxn modelId="{A9CBCB4C-94C1-4161-990B-CBF9539CDCEE}" type="presParOf" srcId="{A14A739C-225E-46EA-AD08-E2499B4333F0}" destId="{FB14D406-BF49-4F3B-B557-4B152A60C697}" srcOrd="6" destOrd="0" presId="urn:microsoft.com/office/officeart/2005/8/layout/process2"/>
  </dgm:cxnLst>
  <dgm:bg/>
  <dgm:whole/>
</dgm:dataModel>
</file>

<file path=ppt/diagrams/data5.xml><?xml version="1.0" encoding="utf-8"?>
<dgm:dataModel xmlns:dgm="http://schemas.openxmlformats.org/drawingml/2006/diagram" xmlns:a="http://schemas.openxmlformats.org/drawingml/2006/main">
  <dgm:ptLst>
    <dgm:pt modelId="{02F7DC07-EF9F-44E2-870D-E42C9ED63FF6}" type="doc">
      <dgm:prSet loTypeId="urn:microsoft.com/office/officeart/2005/8/layout/process4" loCatId="list" qsTypeId="urn:microsoft.com/office/officeart/2005/8/quickstyle/3d3" qsCatId="3D" csTypeId="urn:microsoft.com/office/officeart/2005/8/colors/colorful5" csCatId="colorful" phldr="1"/>
      <dgm:spPr/>
      <dgm:t>
        <a:bodyPr/>
        <a:lstStyle/>
        <a:p>
          <a:endParaRPr lang="en-IN"/>
        </a:p>
      </dgm:t>
    </dgm:pt>
    <dgm:pt modelId="{09567C3B-7079-4F97-8565-850322FB2CA4}">
      <dgm:prSet phldrT="[Text]" custT="1"/>
      <dgm:spPr/>
      <dgm:t>
        <a:bodyPr/>
        <a:lstStyle/>
        <a:p>
          <a:r>
            <a:rPr lang="en-IN" sz="1800" b="1" smtClean="0"/>
            <a:t>MNC group</a:t>
          </a:r>
          <a:endParaRPr lang="en-IN" sz="1800" b="1" dirty="0"/>
        </a:p>
      </dgm:t>
    </dgm:pt>
    <dgm:pt modelId="{523EF29A-4580-4804-9E63-CD1EC2E44999}" type="parTrans" cxnId="{461A3457-7262-4B63-9CB1-6022A35F966C}">
      <dgm:prSet/>
      <dgm:spPr/>
      <dgm:t>
        <a:bodyPr/>
        <a:lstStyle/>
        <a:p>
          <a:endParaRPr lang="en-IN" b="1">
            <a:solidFill>
              <a:schemeClr val="accent6">
                <a:lumMod val="50000"/>
              </a:schemeClr>
            </a:solidFill>
          </a:endParaRPr>
        </a:p>
      </dgm:t>
    </dgm:pt>
    <dgm:pt modelId="{5CFAF507-474C-4E79-B769-651B9EDC008A}" type="sibTrans" cxnId="{461A3457-7262-4B63-9CB1-6022A35F966C}">
      <dgm:prSet/>
      <dgm:spPr/>
      <dgm:t>
        <a:bodyPr/>
        <a:lstStyle/>
        <a:p>
          <a:endParaRPr lang="en-IN" b="1">
            <a:solidFill>
              <a:schemeClr val="accent6">
                <a:lumMod val="50000"/>
              </a:schemeClr>
            </a:solidFill>
          </a:endParaRPr>
        </a:p>
      </dgm:t>
    </dgm:pt>
    <dgm:pt modelId="{F38E1523-7EEC-4B0A-B4AA-F5CC7F515B54}">
      <dgm:prSet phldrT="[Text]" custT="1"/>
      <dgm:spPr/>
      <dgm:t>
        <a:bodyPr/>
        <a:lstStyle/>
        <a:p>
          <a:r>
            <a:rPr lang="en-IN" sz="1600" b="1" smtClean="0"/>
            <a:t>Total</a:t>
          </a:r>
          <a:r>
            <a:rPr lang="en-IN" sz="1300" b="1" smtClean="0"/>
            <a:t> Net Profit - Rs.100</a:t>
          </a:r>
          <a:endParaRPr lang="en-IN" sz="1300" b="1" dirty="0"/>
        </a:p>
      </dgm:t>
    </dgm:pt>
    <dgm:pt modelId="{8247CC1C-30E7-4EBF-821F-9CD470A74682}" type="parTrans" cxnId="{F3219E1C-8A0C-4639-9E2E-E976E09C3782}">
      <dgm:prSet/>
      <dgm:spPr/>
      <dgm:t>
        <a:bodyPr/>
        <a:lstStyle/>
        <a:p>
          <a:endParaRPr lang="en-IN" b="1">
            <a:solidFill>
              <a:schemeClr val="accent6">
                <a:lumMod val="50000"/>
              </a:schemeClr>
            </a:solidFill>
          </a:endParaRPr>
        </a:p>
      </dgm:t>
    </dgm:pt>
    <dgm:pt modelId="{3D398CE4-25DC-4C5A-AB42-C215BB0CB192}" type="sibTrans" cxnId="{F3219E1C-8A0C-4639-9E2E-E976E09C3782}">
      <dgm:prSet/>
      <dgm:spPr/>
      <dgm:t>
        <a:bodyPr/>
        <a:lstStyle/>
        <a:p>
          <a:endParaRPr lang="en-IN" b="1">
            <a:solidFill>
              <a:schemeClr val="accent6">
                <a:lumMod val="50000"/>
              </a:schemeClr>
            </a:solidFill>
          </a:endParaRPr>
        </a:p>
      </dgm:t>
    </dgm:pt>
    <dgm:pt modelId="{850EA53C-25C6-46DE-9D9C-88D079CF0C93}">
      <dgm:prSet phldrT="[Text]"/>
      <dgm:spPr/>
      <dgm:t>
        <a:bodyPr/>
        <a:lstStyle/>
        <a:p>
          <a:r>
            <a:rPr lang="en-IN" b="1" smtClean="0"/>
            <a:t>Contribution by the entities in the group</a:t>
          </a:r>
          <a:endParaRPr lang="en-IN" b="1" dirty="0"/>
        </a:p>
      </dgm:t>
    </dgm:pt>
    <dgm:pt modelId="{76F4869C-1B3F-48DF-9C26-51AFFAFEA6DB}" type="parTrans" cxnId="{AC693264-52E3-4AE8-AA79-2B5159EC5A63}">
      <dgm:prSet/>
      <dgm:spPr/>
      <dgm:t>
        <a:bodyPr/>
        <a:lstStyle/>
        <a:p>
          <a:endParaRPr lang="en-IN" b="1">
            <a:solidFill>
              <a:schemeClr val="accent6">
                <a:lumMod val="50000"/>
              </a:schemeClr>
            </a:solidFill>
          </a:endParaRPr>
        </a:p>
      </dgm:t>
    </dgm:pt>
    <dgm:pt modelId="{42BCF0AB-43AD-4906-82E4-371E3980877E}" type="sibTrans" cxnId="{AC693264-52E3-4AE8-AA79-2B5159EC5A63}">
      <dgm:prSet/>
      <dgm:spPr/>
      <dgm:t>
        <a:bodyPr/>
        <a:lstStyle/>
        <a:p>
          <a:endParaRPr lang="en-IN" b="1">
            <a:solidFill>
              <a:schemeClr val="accent6">
                <a:lumMod val="50000"/>
              </a:schemeClr>
            </a:solidFill>
          </a:endParaRPr>
        </a:p>
      </dgm:t>
    </dgm:pt>
    <dgm:pt modelId="{E64B89B1-F849-4E7B-8738-32528D8442EE}">
      <dgm:prSet phldrT="[Text]"/>
      <dgm:spPr/>
      <dgm:t>
        <a:bodyPr/>
        <a:lstStyle/>
        <a:p>
          <a:r>
            <a:rPr lang="en-IN" b="1" smtClean="0"/>
            <a:t>A (US) </a:t>
          </a:r>
          <a:br>
            <a:rPr lang="en-IN" b="1" smtClean="0"/>
          </a:br>
          <a:r>
            <a:rPr lang="en-IN" b="1" smtClean="0"/>
            <a:t>10%</a:t>
          </a:r>
          <a:endParaRPr lang="en-IN" b="1" dirty="0"/>
        </a:p>
      </dgm:t>
    </dgm:pt>
    <dgm:pt modelId="{B6272B47-F786-4435-826A-777DD29EFEBB}" type="parTrans" cxnId="{A6078ABC-F542-4E92-81A1-D1D5CF15502E}">
      <dgm:prSet/>
      <dgm:spPr/>
      <dgm:t>
        <a:bodyPr/>
        <a:lstStyle/>
        <a:p>
          <a:endParaRPr lang="en-IN" b="1">
            <a:solidFill>
              <a:schemeClr val="accent6">
                <a:lumMod val="50000"/>
              </a:schemeClr>
            </a:solidFill>
          </a:endParaRPr>
        </a:p>
      </dgm:t>
    </dgm:pt>
    <dgm:pt modelId="{2C603583-9ADC-48A6-A90B-D52591DC0453}" type="sibTrans" cxnId="{A6078ABC-F542-4E92-81A1-D1D5CF15502E}">
      <dgm:prSet/>
      <dgm:spPr/>
      <dgm:t>
        <a:bodyPr/>
        <a:lstStyle/>
        <a:p>
          <a:endParaRPr lang="en-IN" b="1">
            <a:solidFill>
              <a:schemeClr val="accent6">
                <a:lumMod val="50000"/>
              </a:schemeClr>
            </a:solidFill>
          </a:endParaRPr>
        </a:p>
      </dgm:t>
    </dgm:pt>
    <dgm:pt modelId="{DB3C4157-0CC4-44B0-B219-136F68FAA923}">
      <dgm:prSet phldrT="[Text]"/>
      <dgm:spPr/>
      <dgm:t>
        <a:bodyPr/>
        <a:lstStyle/>
        <a:p>
          <a:r>
            <a:rPr lang="en-IN" b="1" smtClean="0"/>
            <a:t>B(India)</a:t>
          </a:r>
          <a:br>
            <a:rPr lang="en-IN" b="1" smtClean="0"/>
          </a:br>
          <a:r>
            <a:rPr lang="en-IN" b="1" smtClean="0"/>
            <a:t>60%</a:t>
          </a:r>
          <a:endParaRPr lang="en-IN" b="1" dirty="0"/>
        </a:p>
      </dgm:t>
    </dgm:pt>
    <dgm:pt modelId="{CBC89C65-02D1-4C72-A317-ECAA1BA43955}" type="parTrans" cxnId="{FC983E8D-FF22-45EF-B27B-21510ADB4FC1}">
      <dgm:prSet/>
      <dgm:spPr/>
      <dgm:t>
        <a:bodyPr/>
        <a:lstStyle/>
        <a:p>
          <a:endParaRPr lang="en-IN" b="1">
            <a:solidFill>
              <a:schemeClr val="accent6">
                <a:lumMod val="50000"/>
              </a:schemeClr>
            </a:solidFill>
          </a:endParaRPr>
        </a:p>
      </dgm:t>
    </dgm:pt>
    <dgm:pt modelId="{5EC8E676-009D-462A-ABB1-FD2546007622}" type="sibTrans" cxnId="{FC983E8D-FF22-45EF-B27B-21510ADB4FC1}">
      <dgm:prSet/>
      <dgm:spPr/>
      <dgm:t>
        <a:bodyPr/>
        <a:lstStyle/>
        <a:p>
          <a:endParaRPr lang="en-IN" b="1">
            <a:solidFill>
              <a:schemeClr val="accent6">
                <a:lumMod val="50000"/>
              </a:schemeClr>
            </a:solidFill>
          </a:endParaRPr>
        </a:p>
      </dgm:t>
    </dgm:pt>
    <dgm:pt modelId="{DA79203E-13E2-42F4-8F4F-13D1D5430C04}">
      <dgm:prSet phldrT="[Text]"/>
      <dgm:spPr/>
      <dgm:t>
        <a:bodyPr/>
        <a:lstStyle/>
        <a:p>
          <a:r>
            <a:rPr lang="en-IN" b="1" smtClean="0"/>
            <a:t>Compare with the Actual Profits</a:t>
          </a:r>
          <a:endParaRPr lang="en-IN" b="1" dirty="0"/>
        </a:p>
      </dgm:t>
    </dgm:pt>
    <dgm:pt modelId="{0DE9656A-54AD-4D3A-9E24-BCBA11ED45B3}" type="parTrans" cxnId="{704A7D7D-E9E8-47CF-B9FA-075AE5576154}">
      <dgm:prSet/>
      <dgm:spPr/>
      <dgm:t>
        <a:bodyPr/>
        <a:lstStyle/>
        <a:p>
          <a:endParaRPr lang="en-IN" b="1">
            <a:solidFill>
              <a:schemeClr val="accent6">
                <a:lumMod val="50000"/>
              </a:schemeClr>
            </a:solidFill>
          </a:endParaRPr>
        </a:p>
      </dgm:t>
    </dgm:pt>
    <dgm:pt modelId="{273B7C12-2A7A-48E5-93ED-26D3440A7CD8}" type="sibTrans" cxnId="{704A7D7D-E9E8-47CF-B9FA-075AE5576154}">
      <dgm:prSet/>
      <dgm:spPr/>
      <dgm:t>
        <a:bodyPr/>
        <a:lstStyle/>
        <a:p>
          <a:endParaRPr lang="en-IN" b="1">
            <a:solidFill>
              <a:schemeClr val="accent6">
                <a:lumMod val="50000"/>
              </a:schemeClr>
            </a:solidFill>
          </a:endParaRPr>
        </a:p>
      </dgm:t>
    </dgm:pt>
    <dgm:pt modelId="{FB0AF895-78B0-43AF-B3F6-3EA05EC9D5DF}">
      <dgm:prSet phldrT="[Text]" custT="1"/>
      <dgm:spPr/>
      <dgm:t>
        <a:bodyPr/>
        <a:lstStyle/>
        <a:p>
          <a:r>
            <a:rPr lang="en-IN" sz="1400" b="1" smtClean="0"/>
            <a:t>C (China)</a:t>
          </a:r>
          <a:br>
            <a:rPr lang="en-IN" sz="1400" b="1" smtClean="0"/>
          </a:br>
          <a:r>
            <a:rPr lang="en-IN" sz="1400" b="1" smtClean="0"/>
            <a:t>30</a:t>
          </a:r>
          <a:r>
            <a:rPr lang="en-IN" sz="1400" b="1" smtClean="0"/>
            <a:t>%</a:t>
          </a:r>
          <a:endParaRPr lang="en-IN" sz="1400" b="1" dirty="0"/>
        </a:p>
      </dgm:t>
    </dgm:pt>
    <dgm:pt modelId="{2C507338-663F-4416-A968-B4CA85F746D6}" type="parTrans" cxnId="{B1B8835C-C25B-4E2C-824B-AD10B70E9E5A}">
      <dgm:prSet/>
      <dgm:spPr/>
      <dgm:t>
        <a:bodyPr/>
        <a:lstStyle/>
        <a:p>
          <a:endParaRPr lang="en-IN" b="1">
            <a:solidFill>
              <a:schemeClr val="accent6">
                <a:lumMod val="50000"/>
              </a:schemeClr>
            </a:solidFill>
          </a:endParaRPr>
        </a:p>
      </dgm:t>
    </dgm:pt>
    <dgm:pt modelId="{7870D45F-1639-4AEF-996F-C651B7EED4BF}" type="sibTrans" cxnId="{B1B8835C-C25B-4E2C-824B-AD10B70E9E5A}">
      <dgm:prSet/>
      <dgm:spPr/>
      <dgm:t>
        <a:bodyPr/>
        <a:lstStyle/>
        <a:p>
          <a:endParaRPr lang="en-IN" b="1">
            <a:solidFill>
              <a:schemeClr val="accent6">
                <a:lumMod val="50000"/>
              </a:schemeClr>
            </a:solidFill>
          </a:endParaRPr>
        </a:p>
      </dgm:t>
    </dgm:pt>
    <dgm:pt modelId="{9BB3FEC9-490F-4700-A61D-8EFCC4E413F8}" type="pres">
      <dgm:prSet presAssocID="{02F7DC07-EF9F-44E2-870D-E42C9ED63FF6}" presName="Name0" presStyleCnt="0">
        <dgm:presLayoutVars>
          <dgm:dir/>
          <dgm:animLvl val="lvl"/>
          <dgm:resizeHandles val="exact"/>
        </dgm:presLayoutVars>
      </dgm:prSet>
      <dgm:spPr/>
      <dgm:t>
        <a:bodyPr/>
        <a:lstStyle/>
        <a:p>
          <a:endParaRPr lang="en-US"/>
        </a:p>
      </dgm:t>
    </dgm:pt>
    <dgm:pt modelId="{C62DF849-F5F3-4DB1-A4AF-C60CEEE4080C}" type="pres">
      <dgm:prSet presAssocID="{DA79203E-13E2-42F4-8F4F-13D1D5430C04}" presName="boxAndChildren" presStyleCnt="0"/>
      <dgm:spPr/>
      <dgm:t>
        <a:bodyPr/>
        <a:lstStyle/>
        <a:p>
          <a:endParaRPr lang="en-US"/>
        </a:p>
      </dgm:t>
    </dgm:pt>
    <dgm:pt modelId="{7898BEBE-AE6C-42AD-8DDE-955133CF55AD}" type="pres">
      <dgm:prSet presAssocID="{DA79203E-13E2-42F4-8F4F-13D1D5430C04}" presName="parentTextBox" presStyleLbl="node1" presStyleIdx="0" presStyleCnt="3"/>
      <dgm:spPr/>
      <dgm:t>
        <a:bodyPr/>
        <a:lstStyle/>
        <a:p>
          <a:endParaRPr lang="en-IN"/>
        </a:p>
      </dgm:t>
    </dgm:pt>
    <dgm:pt modelId="{EFDAB126-390A-4111-90C5-323F29F8C677}" type="pres">
      <dgm:prSet presAssocID="{42BCF0AB-43AD-4906-82E4-371E3980877E}" presName="sp" presStyleCnt="0"/>
      <dgm:spPr/>
      <dgm:t>
        <a:bodyPr/>
        <a:lstStyle/>
        <a:p>
          <a:endParaRPr lang="en-US"/>
        </a:p>
      </dgm:t>
    </dgm:pt>
    <dgm:pt modelId="{F8CC895F-71A0-4AAC-9D61-B3807A949F8F}" type="pres">
      <dgm:prSet presAssocID="{850EA53C-25C6-46DE-9D9C-88D079CF0C93}" presName="arrowAndChildren" presStyleCnt="0"/>
      <dgm:spPr/>
      <dgm:t>
        <a:bodyPr/>
        <a:lstStyle/>
        <a:p>
          <a:endParaRPr lang="en-US"/>
        </a:p>
      </dgm:t>
    </dgm:pt>
    <dgm:pt modelId="{020952FB-C210-433B-817E-0590949398E8}" type="pres">
      <dgm:prSet presAssocID="{850EA53C-25C6-46DE-9D9C-88D079CF0C93}" presName="parentTextArrow" presStyleLbl="node1" presStyleIdx="0" presStyleCnt="3"/>
      <dgm:spPr/>
      <dgm:t>
        <a:bodyPr/>
        <a:lstStyle/>
        <a:p>
          <a:endParaRPr lang="en-IN"/>
        </a:p>
      </dgm:t>
    </dgm:pt>
    <dgm:pt modelId="{5A170D10-63DF-4A5C-A41F-9ADA4838C475}" type="pres">
      <dgm:prSet presAssocID="{850EA53C-25C6-46DE-9D9C-88D079CF0C93}" presName="arrow" presStyleLbl="node1" presStyleIdx="1" presStyleCnt="3"/>
      <dgm:spPr/>
      <dgm:t>
        <a:bodyPr/>
        <a:lstStyle/>
        <a:p>
          <a:endParaRPr lang="en-IN"/>
        </a:p>
      </dgm:t>
    </dgm:pt>
    <dgm:pt modelId="{93176F4C-C95B-49A3-879B-46D175B662DD}" type="pres">
      <dgm:prSet presAssocID="{850EA53C-25C6-46DE-9D9C-88D079CF0C93}" presName="descendantArrow" presStyleCnt="0"/>
      <dgm:spPr/>
      <dgm:t>
        <a:bodyPr/>
        <a:lstStyle/>
        <a:p>
          <a:endParaRPr lang="en-US"/>
        </a:p>
      </dgm:t>
    </dgm:pt>
    <dgm:pt modelId="{E76EDC8E-E33F-4169-A6F5-FBA508959472}" type="pres">
      <dgm:prSet presAssocID="{E64B89B1-F849-4E7B-8738-32528D8442EE}" presName="childTextArrow" presStyleLbl="fgAccFollowNode1" presStyleIdx="0" presStyleCnt="4">
        <dgm:presLayoutVars>
          <dgm:bulletEnabled val="1"/>
        </dgm:presLayoutVars>
      </dgm:prSet>
      <dgm:spPr/>
      <dgm:t>
        <a:bodyPr/>
        <a:lstStyle/>
        <a:p>
          <a:endParaRPr lang="en-IN"/>
        </a:p>
      </dgm:t>
    </dgm:pt>
    <dgm:pt modelId="{D63B74EF-C514-4076-A79B-7CAB8467D676}" type="pres">
      <dgm:prSet presAssocID="{DB3C4157-0CC4-44B0-B219-136F68FAA923}" presName="childTextArrow" presStyleLbl="fgAccFollowNode1" presStyleIdx="1" presStyleCnt="4">
        <dgm:presLayoutVars>
          <dgm:bulletEnabled val="1"/>
        </dgm:presLayoutVars>
      </dgm:prSet>
      <dgm:spPr/>
      <dgm:t>
        <a:bodyPr/>
        <a:lstStyle/>
        <a:p>
          <a:endParaRPr lang="en-IN"/>
        </a:p>
      </dgm:t>
    </dgm:pt>
    <dgm:pt modelId="{9BA53060-156C-4C2A-9FFE-EFA7A8B1735D}" type="pres">
      <dgm:prSet presAssocID="{FB0AF895-78B0-43AF-B3F6-3EA05EC9D5DF}" presName="childTextArrow" presStyleLbl="fgAccFollowNode1" presStyleIdx="2" presStyleCnt="4">
        <dgm:presLayoutVars>
          <dgm:bulletEnabled val="1"/>
        </dgm:presLayoutVars>
      </dgm:prSet>
      <dgm:spPr/>
      <dgm:t>
        <a:bodyPr/>
        <a:lstStyle/>
        <a:p>
          <a:endParaRPr lang="en-IN"/>
        </a:p>
      </dgm:t>
    </dgm:pt>
    <dgm:pt modelId="{E4B30A4E-86AE-4E6D-9CF3-29116C302FF7}" type="pres">
      <dgm:prSet presAssocID="{5CFAF507-474C-4E79-B769-651B9EDC008A}" presName="sp" presStyleCnt="0"/>
      <dgm:spPr/>
      <dgm:t>
        <a:bodyPr/>
        <a:lstStyle/>
        <a:p>
          <a:endParaRPr lang="en-US"/>
        </a:p>
      </dgm:t>
    </dgm:pt>
    <dgm:pt modelId="{2B714165-5DD4-4B48-B9F0-7BDA4502188D}" type="pres">
      <dgm:prSet presAssocID="{09567C3B-7079-4F97-8565-850322FB2CA4}" presName="arrowAndChildren" presStyleCnt="0"/>
      <dgm:spPr/>
      <dgm:t>
        <a:bodyPr/>
        <a:lstStyle/>
        <a:p>
          <a:endParaRPr lang="en-US"/>
        </a:p>
      </dgm:t>
    </dgm:pt>
    <dgm:pt modelId="{6211168B-81A0-49D3-A742-609F45CA7CC2}" type="pres">
      <dgm:prSet presAssocID="{09567C3B-7079-4F97-8565-850322FB2CA4}" presName="parentTextArrow" presStyleLbl="node1" presStyleIdx="1" presStyleCnt="3"/>
      <dgm:spPr/>
      <dgm:t>
        <a:bodyPr/>
        <a:lstStyle/>
        <a:p>
          <a:endParaRPr lang="en-US"/>
        </a:p>
      </dgm:t>
    </dgm:pt>
    <dgm:pt modelId="{F963339E-1EC4-44EA-8825-8E39AC9FF0F0}" type="pres">
      <dgm:prSet presAssocID="{09567C3B-7079-4F97-8565-850322FB2CA4}" presName="arrow" presStyleLbl="node1" presStyleIdx="2" presStyleCnt="3"/>
      <dgm:spPr/>
      <dgm:t>
        <a:bodyPr/>
        <a:lstStyle/>
        <a:p>
          <a:endParaRPr lang="en-US"/>
        </a:p>
      </dgm:t>
    </dgm:pt>
    <dgm:pt modelId="{3566B1B6-AD05-48ED-886D-6F5CD3704047}" type="pres">
      <dgm:prSet presAssocID="{09567C3B-7079-4F97-8565-850322FB2CA4}" presName="descendantArrow" presStyleCnt="0"/>
      <dgm:spPr/>
      <dgm:t>
        <a:bodyPr/>
        <a:lstStyle/>
        <a:p>
          <a:endParaRPr lang="en-US"/>
        </a:p>
      </dgm:t>
    </dgm:pt>
    <dgm:pt modelId="{D31A35E2-73A3-444B-BA7C-9ED9E59E0C98}" type="pres">
      <dgm:prSet presAssocID="{F38E1523-7EEC-4B0A-B4AA-F5CC7F515B54}" presName="childTextArrow" presStyleLbl="fgAccFollowNode1" presStyleIdx="3" presStyleCnt="4">
        <dgm:presLayoutVars>
          <dgm:bulletEnabled val="1"/>
        </dgm:presLayoutVars>
      </dgm:prSet>
      <dgm:spPr/>
      <dgm:t>
        <a:bodyPr/>
        <a:lstStyle/>
        <a:p>
          <a:endParaRPr lang="en-IN"/>
        </a:p>
      </dgm:t>
    </dgm:pt>
  </dgm:ptLst>
  <dgm:cxnLst>
    <dgm:cxn modelId="{B1B8835C-C25B-4E2C-824B-AD10B70E9E5A}" srcId="{850EA53C-25C6-46DE-9D9C-88D079CF0C93}" destId="{FB0AF895-78B0-43AF-B3F6-3EA05EC9D5DF}" srcOrd="2" destOrd="0" parTransId="{2C507338-663F-4416-A968-B4CA85F746D6}" sibTransId="{7870D45F-1639-4AEF-996F-C651B7EED4BF}"/>
    <dgm:cxn modelId="{CC7FE4D0-B00C-457B-BAE0-7D0C421C0D62}" type="presOf" srcId="{850EA53C-25C6-46DE-9D9C-88D079CF0C93}" destId="{5A170D10-63DF-4A5C-A41F-9ADA4838C475}" srcOrd="1" destOrd="0" presId="urn:microsoft.com/office/officeart/2005/8/layout/process4"/>
    <dgm:cxn modelId="{A6078ABC-F542-4E92-81A1-D1D5CF15502E}" srcId="{850EA53C-25C6-46DE-9D9C-88D079CF0C93}" destId="{E64B89B1-F849-4E7B-8738-32528D8442EE}" srcOrd="0" destOrd="0" parTransId="{B6272B47-F786-4435-826A-777DD29EFEBB}" sibTransId="{2C603583-9ADC-48A6-A90B-D52591DC0453}"/>
    <dgm:cxn modelId="{11E83D50-24E9-4DA4-BF51-C7FE76EEA991}" type="presOf" srcId="{DA79203E-13E2-42F4-8F4F-13D1D5430C04}" destId="{7898BEBE-AE6C-42AD-8DDE-955133CF55AD}" srcOrd="0" destOrd="0" presId="urn:microsoft.com/office/officeart/2005/8/layout/process4"/>
    <dgm:cxn modelId="{931BDA50-E705-4AE4-AA54-2375CB516111}" type="presOf" srcId="{F38E1523-7EEC-4B0A-B4AA-F5CC7F515B54}" destId="{D31A35E2-73A3-444B-BA7C-9ED9E59E0C98}" srcOrd="0" destOrd="0" presId="urn:microsoft.com/office/officeart/2005/8/layout/process4"/>
    <dgm:cxn modelId="{AE7374EA-52F2-4510-A4EC-AED6A326FAA7}" type="presOf" srcId="{E64B89B1-F849-4E7B-8738-32528D8442EE}" destId="{E76EDC8E-E33F-4169-A6F5-FBA508959472}" srcOrd="0" destOrd="0" presId="urn:microsoft.com/office/officeart/2005/8/layout/process4"/>
    <dgm:cxn modelId="{DDBB0E95-9826-47FB-A9F1-62DDB9686F38}" type="presOf" srcId="{09567C3B-7079-4F97-8565-850322FB2CA4}" destId="{6211168B-81A0-49D3-A742-609F45CA7CC2}" srcOrd="0" destOrd="0" presId="urn:microsoft.com/office/officeart/2005/8/layout/process4"/>
    <dgm:cxn modelId="{F3219E1C-8A0C-4639-9E2E-E976E09C3782}" srcId="{09567C3B-7079-4F97-8565-850322FB2CA4}" destId="{F38E1523-7EEC-4B0A-B4AA-F5CC7F515B54}" srcOrd="0" destOrd="0" parTransId="{8247CC1C-30E7-4EBF-821F-9CD470A74682}" sibTransId="{3D398CE4-25DC-4C5A-AB42-C215BB0CB192}"/>
    <dgm:cxn modelId="{461A3457-7262-4B63-9CB1-6022A35F966C}" srcId="{02F7DC07-EF9F-44E2-870D-E42C9ED63FF6}" destId="{09567C3B-7079-4F97-8565-850322FB2CA4}" srcOrd="0" destOrd="0" parTransId="{523EF29A-4580-4804-9E63-CD1EC2E44999}" sibTransId="{5CFAF507-474C-4E79-B769-651B9EDC008A}"/>
    <dgm:cxn modelId="{FC983E8D-FF22-45EF-B27B-21510ADB4FC1}" srcId="{850EA53C-25C6-46DE-9D9C-88D079CF0C93}" destId="{DB3C4157-0CC4-44B0-B219-136F68FAA923}" srcOrd="1" destOrd="0" parTransId="{CBC89C65-02D1-4C72-A317-ECAA1BA43955}" sibTransId="{5EC8E676-009D-462A-ABB1-FD2546007622}"/>
    <dgm:cxn modelId="{5B5EDF14-CB0B-4E76-9256-CD0323A2F0BA}" type="presOf" srcId="{FB0AF895-78B0-43AF-B3F6-3EA05EC9D5DF}" destId="{9BA53060-156C-4C2A-9FFE-EFA7A8B1735D}" srcOrd="0" destOrd="0" presId="urn:microsoft.com/office/officeart/2005/8/layout/process4"/>
    <dgm:cxn modelId="{0D55CC67-9AA6-4EFC-A89F-29367E1980F1}" type="presOf" srcId="{850EA53C-25C6-46DE-9D9C-88D079CF0C93}" destId="{020952FB-C210-433B-817E-0590949398E8}" srcOrd="0" destOrd="0" presId="urn:microsoft.com/office/officeart/2005/8/layout/process4"/>
    <dgm:cxn modelId="{704A7D7D-E9E8-47CF-B9FA-075AE5576154}" srcId="{02F7DC07-EF9F-44E2-870D-E42C9ED63FF6}" destId="{DA79203E-13E2-42F4-8F4F-13D1D5430C04}" srcOrd="2" destOrd="0" parTransId="{0DE9656A-54AD-4D3A-9E24-BCBA11ED45B3}" sibTransId="{273B7C12-2A7A-48E5-93ED-26D3440A7CD8}"/>
    <dgm:cxn modelId="{FAE7FCB2-E1DA-4DDE-B667-D3945D407126}" type="presOf" srcId="{09567C3B-7079-4F97-8565-850322FB2CA4}" destId="{F963339E-1EC4-44EA-8825-8E39AC9FF0F0}" srcOrd="1" destOrd="0" presId="urn:microsoft.com/office/officeart/2005/8/layout/process4"/>
    <dgm:cxn modelId="{AC693264-52E3-4AE8-AA79-2B5159EC5A63}" srcId="{02F7DC07-EF9F-44E2-870D-E42C9ED63FF6}" destId="{850EA53C-25C6-46DE-9D9C-88D079CF0C93}" srcOrd="1" destOrd="0" parTransId="{76F4869C-1B3F-48DF-9C26-51AFFAFEA6DB}" sibTransId="{42BCF0AB-43AD-4906-82E4-371E3980877E}"/>
    <dgm:cxn modelId="{3242C255-99C7-461C-84F5-FE111B3E2112}" type="presOf" srcId="{02F7DC07-EF9F-44E2-870D-E42C9ED63FF6}" destId="{9BB3FEC9-490F-4700-A61D-8EFCC4E413F8}" srcOrd="0" destOrd="0" presId="urn:microsoft.com/office/officeart/2005/8/layout/process4"/>
    <dgm:cxn modelId="{0121B056-B1C3-4CCF-AC12-A21DF0C68CA6}" type="presOf" srcId="{DB3C4157-0CC4-44B0-B219-136F68FAA923}" destId="{D63B74EF-C514-4076-A79B-7CAB8467D676}" srcOrd="0" destOrd="0" presId="urn:microsoft.com/office/officeart/2005/8/layout/process4"/>
    <dgm:cxn modelId="{EC3F5DF5-1F77-4013-8935-D8D454CD10DB}" type="presParOf" srcId="{9BB3FEC9-490F-4700-A61D-8EFCC4E413F8}" destId="{C62DF849-F5F3-4DB1-A4AF-C60CEEE4080C}" srcOrd="0" destOrd="0" presId="urn:microsoft.com/office/officeart/2005/8/layout/process4"/>
    <dgm:cxn modelId="{E5CE5FED-A0AD-4E48-BDF5-B87E61ED78B6}" type="presParOf" srcId="{C62DF849-F5F3-4DB1-A4AF-C60CEEE4080C}" destId="{7898BEBE-AE6C-42AD-8DDE-955133CF55AD}" srcOrd="0" destOrd="0" presId="urn:microsoft.com/office/officeart/2005/8/layout/process4"/>
    <dgm:cxn modelId="{D3E609CB-D0FF-4CE1-AF72-F14615CE4C12}" type="presParOf" srcId="{9BB3FEC9-490F-4700-A61D-8EFCC4E413F8}" destId="{EFDAB126-390A-4111-90C5-323F29F8C677}" srcOrd="1" destOrd="0" presId="urn:microsoft.com/office/officeart/2005/8/layout/process4"/>
    <dgm:cxn modelId="{9A6A21E1-83AD-4727-8169-88F4F59784F6}" type="presParOf" srcId="{9BB3FEC9-490F-4700-A61D-8EFCC4E413F8}" destId="{F8CC895F-71A0-4AAC-9D61-B3807A949F8F}" srcOrd="2" destOrd="0" presId="urn:microsoft.com/office/officeart/2005/8/layout/process4"/>
    <dgm:cxn modelId="{369D3DDF-3FAD-4E64-BF39-443E3F56EB34}" type="presParOf" srcId="{F8CC895F-71A0-4AAC-9D61-B3807A949F8F}" destId="{020952FB-C210-433B-817E-0590949398E8}" srcOrd="0" destOrd="0" presId="urn:microsoft.com/office/officeart/2005/8/layout/process4"/>
    <dgm:cxn modelId="{BAFE4CF6-109E-449B-8ACA-7FA8AD66C177}" type="presParOf" srcId="{F8CC895F-71A0-4AAC-9D61-B3807A949F8F}" destId="{5A170D10-63DF-4A5C-A41F-9ADA4838C475}" srcOrd="1" destOrd="0" presId="urn:microsoft.com/office/officeart/2005/8/layout/process4"/>
    <dgm:cxn modelId="{E0BCCF47-F8E8-4D9C-BCB5-08103730D17E}" type="presParOf" srcId="{F8CC895F-71A0-4AAC-9D61-B3807A949F8F}" destId="{93176F4C-C95B-49A3-879B-46D175B662DD}" srcOrd="2" destOrd="0" presId="urn:microsoft.com/office/officeart/2005/8/layout/process4"/>
    <dgm:cxn modelId="{4F6D4050-A7FE-4953-B420-2C8E0D056DE0}" type="presParOf" srcId="{93176F4C-C95B-49A3-879B-46D175B662DD}" destId="{E76EDC8E-E33F-4169-A6F5-FBA508959472}" srcOrd="0" destOrd="0" presId="urn:microsoft.com/office/officeart/2005/8/layout/process4"/>
    <dgm:cxn modelId="{E5E1CE80-B004-471E-94D9-A70857E704A5}" type="presParOf" srcId="{93176F4C-C95B-49A3-879B-46D175B662DD}" destId="{D63B74EF-C514-4076-A79B-7CAB8467D676}" srcOrd="1" destOrd="0" presId="urn:microsoft.com/office/officeart/2005/8/layout/process4"/>
    <dgm:cxn modelId="{98F15987-39EF-49DB-B2CA-D81B834D05F3}" type="presParOf" srcId="{93176F4C-C95B-49A3-879B-46D175B662DD}" destId="{9BA53060-156C-4C2A-9FFE-EFA7A8B1735D}" srcOrd="2" destOrd="0" presId="urn:microsoft.com/office/officeart/2005/8/layout/process4"/>
    <dgm:cxn modelId="{DDA1F13D-F516-4146-8D77-2DE51A95F15A}" type="presParOf" srcId="{9BB3FEC9-490F-4700-A61D-8EFCC4E413F8}" destId="{E4B30A4E-86AE-4E6D-9CF3-29116C302FF7}" srcOrd="3" destOrd="0" presId="urn:microsoft.com/office/officeart/2005/8/layout/process4"/>
    <dgm:cxn modelId="{DF635E9D-3363-4405-B881-5E3C1FF57DDD}" type="presParOf" srcId="{9BB3FEC9-490F-4700-A61D-8EFCC4E413F8}" destId="{2B714165-5DD4-4B48-B9F0-7BDA4502188D}" srcOrd="4" destOrd="0" presId="urn:microsoft.com/office/officeart/2005/8/layout/process4"/>
    <dgm:cxn modelId="{C7CEF10E-0E74-4180-8872-96C14E425CEF}" type="presParOf" srcId="{2B714165-5DD4-4B48-B9F0-7BDA4502188D}" destId="{6211168B-81A0-49D3-A742-609F45CA7CC2}" srcOrd="0" destOrd="0" presId="urn:microsoft.com/office/officeart/2005/8/layout/process4"/>
    <dgm:cxn modelId="{4F07B521-F096-478C-A7D8-E40B8BBE2ACB}" type="presParOf" srcId="{2B714165-5DD4-4B48-B9F0-7BDA4502188D}" destId="{F963339E-1EC4-44EA-8825-8E39AC9FF0F0}" srcOrd="1" destOrd="0" presId="urn:microsoft.com/office/officeart/2005/8/layout/process4"/>
    <dgm:cxn modelId="{0657D85B-11FF-41DE-9785-EEC924CFB522}" type="presParOf" srcId="{2B714165-5DD4-4B48-B9F0-7BDA4502188D}" destId="{3566B1B6-AD05-48ED-886D-6F5CD3704047}" srcOrd="2" destOrd="0" presId="urn:microsoft.com/office/officeart/2005/8/layout/process4"/>
    <dgm:cxn modelId="{D7591A43-D726-4E8A-A373-C043CB82CCED}" type="presParOf" srcId="{3566B1B6-AD05-48ED-886D-6F5CD3704047}" destId="{D31A35E2-73A3-444B-BA7C-9ED9E59E0C98}" srcOrd="0" destOrd="0" presId="urn:microsoft.com/office/officeart/2005/8/layout/process4"/>
  </dgm:cxnLst>
  <dgm:bg/>
  <dgm:whole/>
</dgm:dataModel>
</file>

<file path=ppt/diagrams/data6.xml><?xml version="1.0" encoding="utf-8"?>
<dgm:dataModel xmlns:dgm="http://schemas.openxmlformats.org/drawingml/2006/diagram" xmlns:a="http://schemas.openxmlformats.org/drawingml/2006/main">
  <dgm:ptLst>
    <dgm:pt modelId="{FECF0A30-8021-43AE-8969-FBD61541F537}" type="doc">
      <dgm:prSet loTypeId="urn:microsoft.com/office/officeart/2005/8/layout/vList4" loCatId="list" qsTypeId="urn:microsoft.com/office/officeart/2005/8/quickstyle/simple3" qsCatId="simple" csTypeId="urn:microsoft.com/office/officeart/2005/8/colors/accent1_1" csCatId="accent1" phldr="1"/>
      <dgm:spPr/>
      <dgm:t>
        <a:bodyPr/>
        <a:lstStyle/>
        <a:p>
          <a:endParaRPr lang="en-US"/>
        </a:p>
      </dgm:t>
    </dgm:pt>
    <dgm:pt modelId="{DE46FE04-FE6C-4B09-BA6F-D4F816FF7760}">
      <dgm:prSet phldrT="[Text]"/>
      <dgm:spPr/>
      <dgm:t>
        <a:bodyPr/>
        <a:lstStyle/>
        <a:p>
          <a:pPr algn="l"/>
          <a:r>
            <a:rPr lang="en-US" b="1" smtClean="0">
              <a:effectLst>
                <a:outerShdw blurRad="38100" dist="38100" dir="2700000" algn="tl">
                  <a:srgbClr val="000000">
                    <a:alpha val="43137"/>
                  </a:srgbClr>
                </a:outerShdw>
              </a:effectLst>
            </a:rPr>
            <a:t>ENTITY RELATED</a:t>
          </a:r>
          <a:endParaRPr lang="en-US" b="1" dirty="0">
            <a:effectLst>
              <a:outerShdw blurRad="38100" dist="38100" dir="2700000" algn="tl">
                <a:srgbClr val="000000">
                  <a:alpha val="43137"/>
                </a:srgbClr>
              </a:outerShdw>
            </a:effectLst>
          </a:endParaRPr>
        </a:p>
      </dgm:t>
    </dgm:pt>
    <dgm:pt modelId="{D9550A5D-DFE7-41F4-8F2E-23F68B2B6E12}" type="parTrans" cxnId="{12EC75D4-A885-4D49-813E-8298CE6B5FA9}">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7CFA4D3B-F9F0-445D-91FA-A7FADEF158E0}" type="sibTrans" cxnId="{12EC75D4-A885-4D49-813E-8298CE6B5FA9}">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D7C0C1B3-0955-4F34-A648-F7B139DA693E}">
      <dgm:prSet phldrT="[Text]"/>
      <dgm:spPr/>
      <dgm:t>
        <a:bodyPr/>
        <a:lstStyle/>
        <a:p>
          <a:pPr algn="l"/>
          <a:r>
            <a:rPr lang="en-US" b="1" smtClean="0">
              <a:effectLst>
                <a:outerShdw blurRad="38100" dist="38100" dir="2700000" algn="tl">
                  <a:srgbClr val="000000">
                    <a:alpha val="43137"/>
                  </a:srgbClr>
                </a:outerShdw>
              </a:effectLst>
            </a:rPr>
            <a:t>Profile of the Group</a:t>
          </a:r>
          <a:endParaRPr lang="en-US" b="1" dirty="0">
            <a:effectLst>
              <a:outerShdw blurRad="38100" dist="38100" dir="2700000" algn="tl">
                <a:srgbClr val="000000">
                  <a:alpha val="43137"/>
                </a:srgbClr>
              </a:outerShdw>
            </a:effectLst>
          </a:endParaRPr>
        </a:p>
      </dgm:t>
    </dgm:pt>
    <dgm:pt modelId="{803B57DC-5909-4277-B327-1C8ECCEBDBD2}" type="parTrans" cxnId="{9F20E800-ECA4-43E3-B581-2A5AB11972AB}">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E8DC2C82-FB92-4890-B0D6-56F1B84D3F88}" type="sibTrans" cxnId="{9F20E800-ECA4-43E3-B581-2A5AB11972AB}">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D01801F7-C4F2-4940-A003-C19220B9B8B6}">
      <dgm:prSet phldrT="[Text]"/>
      <dgm:spPr/>
      <dgm:t>
        <a:bodyPr/>
        <a:lstStyle/>
        <a:p>
          <a:pPr algn="l"/>
          <a:r>
            <a:rPr lang="en-US" b="1" smtClean="0">
              <a:effectLst>
                <a:outerShdw blurRad="38100" dist="38100" dir="2700000" algn="tl">
                  <a:srgbClr val="000000">
                    <a:alpha val="43137"/>
                  </a:srgbClr>
                </a:outerShdw>
              </a:effectLst>
            </a:rPr>
            <a:t>Profile of the Industry</a:t>
          </a:r>
          <a:endParaRPr lang="en-US" b="1" dirty="0">
            <a:effectLst>
              <a:outerShdw blurRad="38100" dist="38100" dir="2700000" algn="tl">
                <a:srgbClr val="000000">
                  <a:alpha val="43137"/>
                </a:srgbClr>
              </a:outerShdw>
            </a:effectLst>
          </a:endParaRPr>
        </a:p>
      </dgm:t>
    </dgm:pt>
    <dgm:pt modelId="{C01718B8-3F4D-4383-BFF8-C27205E184B2}" type="parTrans" cxnId="{E76BE864-A382-4563-B75D-AF572D896259}">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E5E4EA85-AA2C-4971-B2B4-5B1C727FB898}" type="sibTrans" cxnId="{E76BE864-A382-4563-B75D-AF572D896259}">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FAC49D50-1B2C-4ABB-A22F-BAC06F1D8DD3}">
      <dgm:prSet phldrT="[Text]"/>
      <dgm:spPr/>
      <dgm:t>
        <a:bodyPr/>
        <a:lstStyle/>
        <a:p>
          <a:pPr algn="l"/>
          <a:r>
            <a:rPr lang="en-US" b="1" smtClean="0">
              <a:effectLst>
                <a:outerShdw blurRad="38100" dist="38100" dir="2700000" algn="tl">
                  <a:srgbClr val="000000">
                    <a:alpha val="43137"/>
                  </a:srgbClr>
                </a:outerShdw>
              </a:effectLst>
            </a:rPr>
            <a:t>PRICE RELATED</a:t>
          </a:r>
          <a:endParaRPr lang="en-US" b="1" dirty="0">
            <a:effectLst>
              <a:outerShdw blurRad="38100" dist="38100" dir="2700000" algn="tl">
                <a:srgbClr val="000000">
                  <a:alpha val="43137"/>
                </a:srgbClr>
              </a:outerShdw>
            </a:effectLst>
          </a:endParaRPr>
        </a:p>
      </dgm:t>
    </dgm:pt>
    <dgm:pt modelId="{A895892C-21E7-4605-9A0B-B734A4F3376A}" type="parTrans" cxnId="{C9CA5246-48DE-415C-BC65-25899BB23510}">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C196A006-F1E7-43F0-9228-3C4C4BAFD8F7}" type="sibTrans" cxnId="{C9CA5246-48DE-415C-BC65-25899BB23510}">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441AF32B-E9E6-41C1-AD88-8BF5126D7016}">
      <dgm:prSet phldrT="[Text]"/>
      <dgm:spPr/>
      <dgm:t>
        <a:bodyPr/>
        <a:lstStyle/>
        <a:p>
          <a:pPr algn="l"/>
          <a:r>
            <a:rPr lang="en-US" b="1" smtClean="0">
              <a:effectLst>
                <a:outerShdw blurRad="38100" dist="38100" dir="2700000" algn="tl">
                  <a:srgbClr val="000000">
                    <a:alpha val="43137"/>
                  </a:srgbClr>
                </a:outerShdw>
              </a:effectLst>
            </a:rPr>
            <a:t>Transaction Terms</a:t>
          </a:r>
          <a:endParaRPr lang="en-US" b="1" dirty="0">
            <a:effectLst>
              <a:outerShdw blurRad="38100" dist="38100" dir="2700000" algn="tl">
                <a:srgbClr val="000000">
                  <a:alpha val="43137"/>
                </a:srgbClr>
              </a:outerShdw>
            </a:effectLst>
          </a:endParaRPr>
        </a:p>
      </dgm:t>
    </dgm:pt>
    <dgm:pt modelId="{98570BA4-B1C7-4980-95D8-E6DBEC484EFB}" type="parTrans" cxnId="{C82FE8D6-521B-45D7-A038-CCB70FF87499}">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BC37D9C6-9347-4E2A-AD11-F26B5ECDDA9F}" type="sibTrans" cxnId="{C82FE8D6-521B-45D7-A038-CCB70FF87499}">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C08F15AA-D0AB-4C76-AAC2-05A18836EF8F}">
      <dgm:prSet phldrT="[Text]"/>
      <dgm:spPr/>
      <dgm:t>
        <a:bodyPr/>
        <a:lstStyle/>
        <a:p>
          <a:pPr algn="l"/>
          <a:r>
            <a:rPr lang="en-US" b="1" smtClean="0">
              <a:effectLst>
                <a:outerShdw blurRad="38100" dist="38100" dir="2700000" algn="tl">
                  <a:srgbClr val="000000">
                    <a:alpha val="43137"/>
                  </a:srgbClr>
                </a:outerShdw>
              </a:effectLst>
            </a:rPr>
            <a:t>Functional Analysis</a:t>
          </a:r>
          <a:endParaRPr lang="en-US" b="1" dirty="0">
            <a:effectLst>
              <a:outerShdw blurRad="38100" dist="38100" dir="2700000" algn="tl">
                <a:srgbClr val="000000">
                  <a:alpha val="43137"/>
                </a:srgbClr>
              </a:outerShdw>
            </a:effectLst>
          </a:endParaRPr>
        </a:p>
      </dgm:t>
    </dgm:pt>
    <dgm:pt modelId="{05D207DA-8F3C-4144-85DB-8FCE029D124C}" type="parTrans" cxnId="{349B2789-D913-4E2D-BC1E-30C0AD07358B}">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4E55CF3B-1E6D-4646-9A13-8EA8BCAF286D}" type="sibTrans" cxnId="{349B2789-D913-4E2D-BC1E-30C0AD07358B}">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68673D0E-87FC-4049-90D3-F8DFE1AA9B10}">
      <dgm:prSet phldrT="[Text]"/>
      <dgm:spPr/>
      <dgm:t>
        <a:bodyPr/>
        <a:lstStyle/>
        <a:p>
          <a:pPr algn="l"/>
          <a:r>
            <a:rPr lang="en-US" b="1" smtClean="0">
              <a:effectLst>
                <a:outerShdw blurRad="38100" dist="38100" dir="2700000" algn="tl">
                  <a:srgbClr val="000000">
                    <a:alpha val="43137"/>
                  </a:srgbClr>
                </a:outerShdw>
              </a:effectLst>
            </a:rPr>
            <a:t>TRANSACTION RELATED</a:t>
          </a:r>
          <a:endParaRPr lang="en-US" b="1" dirty="0">
            <a:effectLst>
              <a:outerShdw blurRad="38100" dist="38100" dir="2700000" algn="tl">
                <a:srgbClr val="000000">
                  <a:alpha val="43137"/>
                </a:srgbClr>
              </a:outerShdw>
            </a:effectLst>
          </a:endParaRPr>
        </a:p>
      </dgm:t>
    </dgm:pt>
    <dgm:pt modelId="{6CC875F7-7DC3-4DFA-A9E0-66FB80A30CEC}" type="parTrans" cxnId="{BC891F73-419F-4C5B-A637-25B789B210E3}">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13B51D4E-B88C-4752-8AB5-04E325D651DD}" type="sibTrans" cxnId="{BC891F73-419F-4C5B-A637-25B789B210E3}">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AB82BCFD-F5A0-4AE9-8CEF-DD7645B21656}">
      <dgm:prSet phldrT="[Text]"/>
      <dgm:spPr/>
      <dgm:t>
        <a:bodyPr/>
        <a:lstStyle/>
        <a:p>
          <a:pPr algn="l"/>
          <a:r>
            <a:rPr lang="en-US" b="1" smtClean="0">
              <a:effectLst>
                <a:outerShdw blurRad="38100" dist="38100" dir="2700000" algn="tl">
                  <a:srgbClr val="000000">
                    <a:alpha val="43137"/>
                  </a:srgbClr>
                </a:outerShdw>
              </a:effectLst>
            </a:rPr>
            <a:t>Agreements</a:t>
          </a:r>
          <a:endParaRPr lang="en-US" b="1" dirty="0">
            <a:effectLst>
              <a:outerShdw blurRad="38100" dist="38100" dir="2700000" algn="tl">
                <a:srgbClr val="000000">
                  <a:alpha val="43137"/>
                </a:srgbClr>
              </a:outerShdw>
            </a:effectLst>
          </a:endParaRPr>
        </a:p>
      </dgm:t>
    </dgm:pt>
    <dgm:pt modelId="{FDE91296-9F71-4B6B-B339-BBAA24DC4ABA}" type="parTrans" cxnId="{59B3E5E5-F5AC-4A50-B386-907C9112E441}">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9DBDE47C-2971-4844-8478-CAD77446DF96}" type="sibTrans" cxnId="{59B3E5E5-F5AC-4A50-B386-907C9112E441}">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9DDB33CC-EC58-4E32-AB38-6D90B372B187}">
      <dgm:prSet phldrT="[Text]"/>
      <dgm:spPr/>
      <dgm:t>
        <a:bodyPr/>
        <a:lstStyle/>
        <a:p>
          <a:pPr algn="l"/>
          <a:r>
            <a:rPr lang="en-US" b="1" smtClean="0">
              <a:effectLst>
                <a:outerShdw blurRad="38100" dist="38100" dir="2700000" algn="tl">
                  <a:srgbClr val="000000">
                    <a:alpha val="43137"/>
                  </a:srgbClr>
                </a:outerShdw>
              </a:effectLst>
            </a:rPr>
            <a:t>Invoices</a:t>
          </a:r>
          <a:endParaRPr lang="en-US" b="1" dirty="0">
            <a:effectLst>
              <a:outerShdw blurRad="38100" dist="38100" dir="2700000" algn="tl">
                <a:srgbClr val="000000">
                  <a:alpha val="43137"/>
                </a:srgbClr>
              </a:outerShdw>
            </a:effectLst>
          </a:endParaRPr>
        </a:p>
      </dgm:t>
    </dgm:pt>
    <dgm:pt modelId="{CCF3D2B7-1C3D-44BD-991F-6921CCF689F8}" type="parTrans" cxnId="{2A1994B7-2577-4275-BE9B-E1CD9A147941}">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B8D96F4E-412A-43D6-95A7-8E01A2808A3E}" type="sibTrans" cxnId="{2A1994B7-2577-4275-BE9B-E1CD9A147941}">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8B2F7067-55A9-43D3-BDB8-719338E52041}">
      <dgm:prSet phldrT="[Text]"/>
      <dgm:spPr/>
      <dgm:t>
        <a:bodyPr/>
        <a:lstStyle/>
        <a:p>
          <a:pPr algn="l"/>
          <a:r>
            <a:rPr lang="en-US" b="1" smtClean="0">
              <a:effectLst>
                <a:outerShdw blurRad="38100" dist="38100" dir="2700000" algn="tl">
                  <a:srgbClr val="000000">
                    <a:alpha val="43137"/>
                  </a:srgbClr>
                </a:outerShdw>
              </a:effectLst>
            </a:rPr>
            <a:t>Profile of Indian Entity</a:t>
          </a:r>
          <a:endParaRPr lang="en-US" b="1" dirty="0">
            <a:effectLst>
              <a:outerShdw blurRad="38100" dist="38100" dir="2700000" algn="tl">
                <a:srgbClr val="000000">
                  <a:alpha val="43137"/>
                </a:srgbClr>
              </a:outerShdw>
            </a:effectLst>
          </a:endParaRPr>
        </a:p>
      </dgm:t>
    </dgm:pt>
    <dgm:pt modelId="{719F246A-CAB5-4D6A-ACE4-30234A34E691}" type="parTrans" cxnId="{807D2C95-88DB-4D60-90D4-3E1F910BE8EC}">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84DD65A8-7AA9-4486-8CA0-A5B01E78D719}" type="sibTrans" cxnId="{807D2C95-88DB-4D60-90D4-3E1F910BE8EC}">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B43E3689-6020-4C74-BCA3-0583430E6DD0}">
      <dgm:prSet phldrT="[Text]"/>
      <dgm:spPr/>
      <dgm:t>
        <a:bodyPr/>
        <a:lstStyle/>
        <a:p>
          <a:pPr algn="l"/>
          <a:r>
            <a:rPr lang="en-US" b="1" smtClean="0">
              <a:effectLst>
                <a:outerShdw blurRad="38100" dist="38100" dir="2700000" algn="tl">
                  <a:srgbClr val="000000">
                    <a:alpha val="43137"/>
                  </a:srgbClr>
                </a:outerShdw>
              </a:effectLst>
            </a:rPr>
            <a:t>Profile of Associated Enterprise</a:t>
          </a:r>
          <a:endParaRPr lang="en-US" b="1" dirty="0">
            <a:effectLst>
              <a:outerShdw blurRad="38100" dist="38100" dir="2700000" algn="tl">
                <a:srgbClr val="000000">
                  <a:alpha val="43137"/>
                </a:srgbClr>
              </a:outerShdw>
            </a:effectLst>
          </a:endParaRPr>
        </a:p>
      </dgm:t>
    </dgm:pt>
    <dgm:pt modelId="{3CE221E0-7E7C-41B3-9F42-862DA8D091FF}" type="parTrans" cxnId="{4989046B-914F-4FB6-B00D-E51E56C67A74}">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83CEF414-7957-4FF2-B3A4-81DCB676F747}" type="sibTrans" cxnId="{4989046B-914F-4FB6-B00D-E51E56C67A74}">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DEEA32C6-673D-4062-99FF-1CAF4C486B11}">
      <dgm:prSet phldrT="[Text]"/>
      <dgm:spPr/>
      <dgm:t>
        <a:bodyPr/>
        <a:lstStyle/>
        <a:p>
          <a:pPr algn="l"/>
          <a:r>
            <a:rPr lang="en-US" b="1" smtClean="0">
              <a:effectLst>
                <a:outerShdw blurRad="38100" dist="38100" dir="2700000" algn="tl">
                  <a:srgbClr val="000000">
                    <a:alpha val="43137"/>
                  </a:srgbClr>
                </a:outerShdw>
              </a:effectLst>
            </a:rPr>
            <a:t>Economic Analysis [Method Selection, Comparable benchmarking]</a:t>
          </a:r>
          <a:endParaRPr lang="en-US" b="1" dirty="0">
            <a:effectLst>
              <a:outerShdw blurRad="38100" dist="38100" dir="2700000" algn="tl">
                <a:srgbClr val="000000">
                  <a:alpha val="43137"/>
                </a:srgbClr>
              </a:outerShdw>
            </a:effectLst>
          </a:endParaRPr>
        </a:p>
      </dgm:t>
    </dgm:pt>
    <dgm:pt modelId="{A783AAB0-0068-4ACE-933B-1E80BCA18F8C}" type="parTrans" cxnId="{C7C3E4BB-D337-4458-954E-BDF55B4C9EC2}">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00994AAE-20BF-450A-9F99-4CC4BD5271FB}" type="sibTrans" cxnId="{C7C3E4BB-D337-4458-954E-BDF55B4C9EC2}">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814AA9A1-2D27-45F1-B6D9-206271B45B16}">
      <dgm:prSet phldrT="[Text]"/>
      <dgm:spPr/>
      <dgm:t>
        <a:bodyPr/>
        <a:lstStyle/>
        <a:p>
          <a:pPr algn="l"/>
          <a:r>
            <a:rPr lang="en-US" b="1" smtClean="0">
              <a:effectLst>
                <a:outerShdw blurRad="38100" dist="38100" dir="2700000" algn="tl">
                  <a:srgbClr val="000000">
                    <a:alpha val="43137"/>
                  </a:srgbClr>
                </a:outerShdw>
              </a:effectLst>
            </a:rPr>
            <a:t>Forecasts, budget s and estimates</a:t>
          </a:r>
          <a:endParaRPr lang="en-US" b="1" dirty="0">
            <a:effectLst>
              <a:outerShdw blurRad="38100" dist="38100" dir="2700000" algn="tl">
                <a:srgbClr val="000000">
                  <a:alpha val="43137"/>
                </a:srgbClr>
              </a:outerShdw>
            </a:effectLst>
          </a:endParaRPr>
        </a:p>
      </dgm:t>
    </dgm:pt>
    <dgm:pt modelId="{4F5BC827-4DD9-440B-9793-5A66FB02B0BE}" type="parTrans" cxnId="{913E7BB2-2FE2-40F2-8C9E-159B34F132FE}">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2688C566-1904-472E-B1FD-C95A48C4DCA3}" type="sibTrans" cxnId="{913E7BB2-2FE2-40F2-8C9E-159B34F132FE}">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3F386EEF-5B15-46A1-9DEC-24F42E18F914}">
      <dgm:prSet phldrT="[Text]"/>
      <dgm:spPr/>
      <dgm:t>
        <a:bodyPr/>
        <a:lstStyle/>
        <a:p>
          <a:pPr algn="l"/>
          <a:r>
            <a:rPr lang="en-US" b="1" smtClean="0">
              <a:effectLst>
                <a:outerShdw blurRad="38100" dist="38100" dir="2700000" algn="tl">
                  <a:srgbClr val="000000">
                    <a:alpha val="43137"/>
                  </a:srgbClr>
                </a:outerShdw>
              </a:effectLst>
            </a:rPr>
            <a:t>Pricing Related Correspondence</a:t>
          </a:r>
          <a:endParaRPr lang="en-US" b="1" dirty="0">
            <a:effectLst>
              <a:outerShdw blurRad="38100" dist="38100" dir="2700000" algn="tl">
                <a:srgbClr val="000000">
                  <a:alpha val="43137"/>
                </a:srgbClr>
              </a:outerShdw>
            </a:effectLst>
          </a:endParaRPr>
        </a:p>
      </dgm:t>
    </dgm:pt>
    <dgm:pt modelId="{C493D884-F825-430D-96B4-6FB79A57BB53}" type="parTrans" cxnId="{7FC8A0F5-B78C-4B42-99B7-C2D810A94818}">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A33A346E-EDFB-49C6-B3C2-A39F331C5520}" type="sibTrans" cxnId="{7FC8A0F5-B78C-4B42-99B7-C2D810A94818}">
      <dgm:prSet/>
      <dgm:spPr/>
      <dgm:t>
        <a:bodyPr/>
        <a:lstStyle/>
        <a:p>
          <a:pPr algn="l"/>
          <a:endParaRPr lang="en-US" b="1">
            <a:solidFill>
              <a:schemeClr val="tx1"/>
            </a:solidFill>
            <a:effectLst>
              <a:outerShdw blurRad="38100" dist="38100" dir="2700000" algn="tl">
                <a:srgbClr val="000000">
                  <a:alpha val="43137"/>
                </a:srgbClr>
              </a:outerShdw>
            </a:effectLst>
          </a:endParaRPr>
        </a:p>
      </dgm:t>
    </dgm:pt>
    <dgm:pt modelId="{C917D048-DFE9-4813-8E27-2C9D962F74BB}" type="pres">
      <dgm:prSet presAssocID="{FECF0A30-8021-43AE-8969-FBD61541F537}" presName="linear" presStyleCnt="0">
        <dgm:presLayoutVars>
          <dgm:dir/>
          <dgm:resizeHandles val="exact"/>
        </dgm:presLayoutVars>
      </dgm:prSet>
      <dgm:spPr/>
      <dgm:t>
        <a:bodyPr/>
        <a:lstStyle/>
        <a:p>
          <a:endParaRPr lang="en-US"/>
        </a:p>
      </dgm:t>
    </dgm:pt>
    <dgm:pt modelId="{87E1564C-CCBB-4990-AA79-8C1127CEBBE4}" type="pres">
      <dgm:prSet presAssocID="{DE46FE04-FE6C-4B09-BA6F-D4F816FF7760}" presName="comp" presStyleCnt="0"/>
      <dgm:spPr/>
    </dgm:pt>
    <dgm:pt modelId="{237E8E29-DD1A-481F-BF81-0D29F99C2B1B}" type="pres">
      <dgm:prSet presAssocID="{DE46FE04-FE6C-4B09-BA6F-D4F816FF7760}" presName="box" presStyleLbl="node1" presStyleIdx="0" presStyleCnt="3"/>
      <dgm:spPr/>
      <dgm:t>
        <a:bodyPr/>
        <a:lstStyle/>
        <a:p>
          <a:endParaRPr lang="en-US"/>
        </a:p>
      </dgm:t>
    </dgm:pt>
    <dgm:pt modelId="{2EA1A9EA-4D7D-4B51-B748-076F37C4DD9A}" type="pres">
      <dgm:prSet presAssocID="{DE46FE04-FE6C-4B09-BA6F-D4F816FF7760}" presName="img" presStyleLbl="fgImgPlace1" presStyleIdx="0" presStyleCnt="3"/>
      <dgm:spPr>
        <a:blipFill rotWithShape="0">
          <a:blip xmlns:r="http://schemas.openxmlformats.org/officeDocument/2006/relationships" r:embed="rId1"/>
          <a:stretch>
            <a:fillRect/>
          </a:stretch>
        </a:blipFill>
      </dgm:spPr>
    </dgm:pt>
    <dgm:pt modelId="{6C931604-9C01-4601-AC88-D38FB48E3384}" type="pres">
      <dgm:prSet presAssocID="{DE46FE04-FE6C-4B09-BA6F-D4F816FF7760}" presName="text" presStyleLbl="node1" presStyleIdx="0" presStyleCnt="3">
        <dgm:presLayoutVars>
          <dgm:bulletEnabled val="1"/>
        </dgm:presLayoutVars>
      </dgm:prSet>
      <dgm:spPr/>
      <dgm:t>
        <a:bodyPr/>
        <a:lstStyle/>
        <a:p>
          <a:endParaRPr lang="en-US"/>
        </a:p>
      </dgm:t>
    </dgm:pt>
    <dgm:pt modelId="{DA1D457B-C9C9-4624-BDBB-094B69BB83DB}" type="pres">
      <dgm:prSet presAssocID="{7CFA4D3B-F9F0-445D-91FA-A7FADEF158E0}" presName="spacer" presStyleCnt="0"/>
      <dgm:spPr/>
    </dgm:pt>
    <dgm:pt modelId="{3C027E79-2F7C-4AA0-B06A-1C056E5652CB}" type="pres">
      <dgm:prSet presAssocID="{FAC49D50-1B2C-4ABB-A22F-BAC06F1D8DD3}" presName="comp" presStyleCnt="0"/>
      <dgm:spPr/>
    </dgm:pt>
    <dgm:pt modelId="{8712C687-24AD-44C5-A811-272F431E45EB}" type="pres">
      <dgm:prSet presAssocID="{FAC49D50-1B2C-4ABB-A22F-BAC06F1D8DD3}" presName="box" presStyleLbl="node1" presStyleIdx="1" presStyleCnt="3"/>
      <dgm:spPr/>
      <dgm:t>
        <a:bodyPr/>
        <a:lstStyle/>
        <a:p>
          <a:endParaRPr lang="en-US"/>
        </a:p>
      </dgm:t>
    </dgm:pt>
    <dgm:pt modelId="{A0BFC2C2-1DBD-4A08-AB5F-9CAB3722E7EF}" type="pres">
      <dgm:prSet presAssocID="{FAC49D50-1B2C-4ABB-A22F-BAC06F1D8DD3}" presName="img" presStyleLbl="fgImgPlace1" presStyleIdx="1" presStyleCnt="3"/>
      <dgm:spPr>
        <a:blipFill rotWithShape="0">
          <a:blip xmlns:r="http://schemas.openxmlformats.org/officeDocument/2006/relationships" r:embed="rId2"/>
          <a:stretch>
            <a:fillRect/>
          </a:stretch>
        </a:blipFill>
      </dgm:spPr>
    </dgm:pt>
    <dgm:pt modelId="{26E41811-C593-4E3B-9E23-565B35430836}" type="pres">
      <dgm:prSet presAssocID="{FAC49D50-1B2C-4ABB-A22F-BAC06F1D8DD3}" presName="text" presStyleLbl="node1" presStyleIdx="1" presStyleCnt="3">
        <dgm:presLayoutVars>
          <dgm:bulletEnabled val="1"/>
        </dgm:presLayoutVars>
      </dgm:prSet>
      <dgm:spPr/>
      <dgm:t>
        <a:bodyPr/>
        <a:lstStyle/>
        <a:p>
          <a:endParaRPr lang="en-US"/>
        </a:p>
      </dgm:t>
    </dgm:pt>
    <dgm:pt modelId="{E695B028-33E3-4A18-8FAE-BE90675F59A3}" type="pres">
      <dgm:prSet presAssocID="{C196A006-F1E7-43F0-9228-3C4C4BAFD8F7}" presName="spacer" presStyleCnt="0"/>
      <dgm:spPr/>
    </dgm:pt>
    <dgm:pt modelId="{31A57817-ADC9-4B6D-8FF2-19492765A8B4}" type="pres">
      <dgm:prSet presAssocID="{68673D0E-87FC-4049-90D3-F8DFE1AA9B10}" presName="comp" presStyleCnt="0"/>
      <dgm:spPr/>
    </dgm:pt>
    <dgm:pt modelId="{BB2E5003-325F-4C18-8DF7-0B62018812AE}" type="pres">
      <dgm:prSet presAssocID="{68673D0E-87FC-4049-90D3-F8DFE1AA9B10}" presName="box" presStyleLbl="node1" presStyleIdx="2" presStyleCnt="3"/>
      <dgm:spPr/>
      <dgm:t>
        <a:bodyPr/>
        <a:lstStyle/>
        <a:p>
          <a:endParaRPr lang="en-US"/>
        </a:p>
      </dgm:t>
    </dgm:pt>
    <dgm:pt modelId="{867A1350-9DD9-4455-A2B8-565FBB3A941A}" type="pres">
      <dgm:prSet presAssocID="{68673D0E-87FC-4049-90D3-F8DFE1AA9B10}" presName="img" presStyleLbl="fgImgPlace1" presStyleIdx="2" presStyleCnt="3"/>
      <dgm:spPr>
        <a:blipFill rotWithShape="0">
          <a:blip xmlns:r="http://schemas.openxmlformats.org/officeDocument/2006/relationships" r:embed="rId3"/>
          <a:stretch>
            <a:fillRect/>
          </a:stretch>
        </a:blipFill>
      </dgm:spPr>
    </dgm:pt>
    <dgm:pt modelId="{002B910A-6F79-44FA-929C-C9C860252239}" type="pres">
      <dgm:prSet presAssocID="{68673D0E-87FC-4049-90D3-F8DFE1AA9B10}" presName="text" presStyleLbl="node1" presStyleIdx="2" presStyleCnt="3">
        <dgm:presLayoutVars>
          <dgm:bulletEnabled val="1"/>
        </dgm:presLayoutVars>
      </dgm:prSet>
      <dgm:spPr/>
      <dgm:t>
        <a:bodyPr/>
        <a:lstStyle/>
        <a:p>
          <a:endParaRPr lang="en-US"/>
        </a:p>
      </dgm:t>
    </dgm:pt>
  </dgm:ptLst>
  <dgm:cxnLst>
    <dgm:cxn modelId="{40861DDF-7622-4EB8-8803-74B28951CE10}" type="presOf" srcId="{9DDB33CC-EC58-4E32-AB38-6D90B372B187}" destId="{002B910A-6F79-44FA-929C-C9C860252239}" srcOrd="1" destOrd="2" presId="urn:microsoft.com/office/officeart/2005/8/layout/vList4"/>
    <dgm:cxn modelId="{913E7BB2-2FE2-40F2-8C9E-159B34F132FE}" srcId="{FAC49D50-1B2C-4ABB-A22F-BAC06F1D8DD3}" destId="{814AA9A1-2D27-45F1-B6D9-206271B45B16}" srcOrd="3" destOrd="0" parTransId="{4F5BC827-4DD9-440B-9793-5A66FB02B0BE}" sibTransId="{2688C566-1904-472E-B1FD-C95A48C4DCA3}"/>
    <dgm:cxn modelId="{CCB03DF6-C645-4E74-911E-5B43563AA000}" type="presOf" srcId="{AB82BCFD-F5A0-4AE9-8CEF-DD7645B21656}" destId="{BB2E5003-325F-4C18-8DF7-0B62018812AE}" srcOrd="0" destOrd="1" presId="urn:microsoft.com/office/officeart/2005/8/layout/vList4"/>
    <dgm:cxn modelId="{7BBF3074-CE8A-4879-936A-028746F6479E}" type="presOf" srcId="{DE46FE04-FE6C-4B09-BA6F-D4F816FF7760}" destId="{6C931604-9C01-4601-AC88-D38FB48E3384}" srcOrd="1" destOrd="0" presId="urn:microsoft.com/office/officeart/2005/8/layout/vList4"/>
    <dgm:cxn modelId="{67852DB6-0161-41A3-A935-737ADB9A2316}" type="presOf" srcId="{D01801F7-C4F2-4940-A003-C19220B9B8B6}" destId="{237E8E29-DD1A-481F-BF81-0D29F99C2B1B}" srcOrd="0" destOrd="4" presId="urn:microsoft.com/office/officeart/2005/8/layout/vList4"/>
    <dgm:cxn modelId="{0E9C588C-31D0-469D-BAF5-7B81941C29B4}" type="presOf" srcId="{68673D0E-87FC-4049-90D3-F8DFE1AA9B10}" destId="{002B910A-6F79-44FA-929C-C9C860252239}" srcOrd="1" destOrd="0" presId="urn:microsoft.com/office/officeart/2005/8/layout/vList4"/>
    <dgm:cxn modelId="{C084C982-CE2D-44F6-80FD-252D844973AA}" type="presOf" srcId="{FAC49D50-1B2C-4ABB-A22F-BAC06F1D8DD3}" destId="{8712C687-24AD-44C5-A811-272F431E45EB}" srcOrd="0" destOrd="0" presId="urn:microsoft.com/office/officeart/2005/8/layout/vList4"/>
    <dgm:cxn modelId="{46068F57-1E87-4739-9D1F-1A5E337810F5}" type="presOf" srcId="{B43E3689-6020-4C74-BCA3-0583430E6DD0}" destId="{237E8E29-DD1A-481F-BF81-0D29F99C2B1B}" srcOrd="0" destOrd="3" presId="urn:microsoft.com/office/officeart/2005/8/layout/vList4"/>
    <dgm:cxn modelId="{DB6545B8-3EAF-46F2-820D-8D2D54854AB4}" type="presOf" srcId="{D7C0C1B3-0955-4F34-A648-F7B139DA693E}" destId="{237E8E29-DD1A-481F-BF81-0D29F99C2B1B}" srcOrd="0" destOrd="1" presId="urn:microsoft.com/office/officeart/2005/8/layout/vList4"/>
    <dgm:cxn modelId="{0BE8E11D-B8AD-4D7F-A1F8-A98D4EF251BD}" type="presOf" srcId="{AB82BCFD-F5A0-4AE9-8CEF-DD7645B21656}" destId="{002B910A-6F79-44FA-929C-C9C860252239}" srcOrd="1" destOrd="1" presId="urn:microsoft.com/office/officeart/2005/8/layout/vList4"/>
    <dgm:cxn modelId="{349B2789-D913-4E2D-BC1E-30C0AD07358B}" srcId="{FAC49D50-1B2C-4ABB-A22F-BAC06F1D8DD3}" destId="{C08F15AA-D0AB-4C76-AAC2-05A18836EF8F}" srcOrd="1" destOrd="0" parTransId="{05D207DA-8F3C-4144-85DB-8FCE029D124C}" sibTransId="{4E55CF3B-1E6D-4646-9A13-8EA8BCAF286D}"/>
    <dgm:cxn modelId="{D7285E28-8DC6-44E8-9050-9D066EA57B83}" type="presOf" srcId="{C08F15AA-D0AB-4C76-AAC2-05A18836EF8F}" destId="{8712C687-24AD-44C5-A811-272F431E45EB}" srcOrd="0" destOrd="2" presId="urn:microsoft.com/office/officeart/2005/8/layout/vList4"/>
    <dgm:cxn modelId="{84F0E3E6-8449-4CE3-A7BF-FB192FFC8B2A}" type="presOf" srcId="{814AA9A1-2D27-45F1-B6D9-206271B45B16}" destId="{26E41811-C593-4E3B-9E23-565B35430836}" srcOrd="1" destOrd="4" presId="urn:microsoft.com/office/officeart/2005/8/layout/vList4"/>
    <dgm:cxn modelId="{4989046B-914F-4FB6-B00D-E51E56C67A74}" srcId="{DE46FE04-FE6C-4B09-BA6F-D4F816FF7760}" destId="{B43E3689-6020-4C74-BCA3-0583430E6DD0}" srcOrd="2" destOrd="0" parTransId="{3CE221E0-7E7C-41B3-9F42-862DA8D091FF}" sibTransId="{83CEF414-7957-4FF2-B3A4-81DCB676F747}"/>
    <dgm:cxn modelId="{A06A9D99-27E2-45BF-887D-7BA4A76EDCD9}" type="presOf" srcId="{3F386EEF-5B15-46A1-9DEC-24F42E18F914}" destId="{002B910A-6F79-44FA-929C-C9C860252239}" srcOrd="1" destOrd="3" presId="urn:microsoft.com/office/officeart/2005/8/layout/vList4"/>
    <dgm:cxn modelId="{6078ECE5-465A-4DCE-9106-99C1BE891714}" type="presOf" srcId="{FAC49D50-1B2C-4ABB-A22F-BAC06F1D8DD3}" destId="{26E41811-C593-4E3B-9E23-565B35430836}" srcOrd="1" destOrd="0" presId="urn:microsoft.com/office/officeart/2005/8/layout/vList4"/>
    <dgm:cxn modelId="{CF75226F-2F7F-4C53-B78E-0AFDBD53F4FC}" type="presOf" srcId="{DE46FE04-FE6C-4B09-BA6F-D4F816FF7760}" destId="{237E8E29-DD1A-481F-BF81-0D29F99C2B1B}" srcOrd="0" destOrd="0" presId="urn:microsoft.com/office/officeart/2005/8/layout/vList4"/>
    <dgm:cxn modelId="{C7C3E4BB-D337-4458-954E-BDF55B4C9EC2}" srcId="{FAC49D50-1B2C-4ABB-A22F-BAC06F1D8DD3}" destId="{DEEA32C6-673D-4062-99FF-1CAF4C486B11}" srcOrd="2" destOrd="0" parTransId="{A783AAB0-0068-4ACE-933B-1E80BCA18F8C}" sibTransId="{00994AAE-20BF-450A-9F99-4CC4BD5271FB}"/>
    <dgm:cxn modelId="{C82FE8D6-521B-45D7-A038-CCB70FF87499}" srcId="{FAC49D50-1B2C-4ABB-A22F-BAC06F1D8DD3}" destId="{441AF32B-E9E6-41C1-AD88-8BF5126D7016}" srcOrd="0" destOrd="0" parTransId="{98570BA4-B1C7-4980-95D8-E6DBEC484EFB}" sibTransId="{BC37D9C6-9347-4E2A-AD11-F26B5ECDDA9F}"/>
    <dgm:cxn modelId="{5CF9F8A4-6E98-4634-8A1F-FB0677EE2991}" type="presOf" srcId="{FECF0A30-8021-43AE-8969-FBD61541F537}" destId="{C917D048-DFE9-4813-8E27-2C9D962F74BB}" srcOrd="0" destOrd="0" presId="urn:microsoft.com/office/officeart/2005/8/layout/vList4"/>
    <dgm:cxn modelId="{80D6A396-CE2C-438B-AFE2-B1A52C722D88}" type="presOf" srcId="{C08F15AA-D0AB-4C76-AAC2-05A18836EF8F}" destId="{26E41811-C593-4E3B-9E23-565B35430836}" srcOrd="1" destOrd="2" presId="urn:microsoft.com/office/officeart/2005/8/layout/vList4"/>
    <dgm:cxn modelId="{7FC8A0F5-B78C-4B42-99B7-C2D810A94818}" srcId="{68673D0E-87FC-4049-90D3-F8DFE1AA9B10}" destId="{3F386EEF-5B15-46A1-9DEC-24F42E18F914}" srcOrd="2" destOrd="0" parTransId="{C493D884-F825-430D-96B4-6FB79A57BB53}" sibTransId="{A33A346E-EDFB-49C6-B3C2-A39F331C5520}"/>
    <dgm:cxn modelId="{8EEE5A51-6618-4181-BABD-7A9EADCE52C1}" type="presOf" srcId="{3F386EEF-5B15-46A1-9DEC-24F42E18F914}" destId="{BB2E5003-325F-4C18-8DF7-0B62018812AE}" srcOrd="0" destOrd="3" presId="urn:microsoft.com/office/officeart/2005/8/layout/vList4"/>
    <dgm:cxn modelId="{2A1994B7-2577-4275-BE9B-E1CD9A147941}" srcId="{68673D0E-87FC-4049-90D3-F8DFE1AA9B10}" destId="{9DDB33CC-EC58-4E32-AB38-6D90B372B187}" srcOrd="1" destOrd="0" parTransId="{CCF3D2B7-1C3D-44BD-991F-6921CCF689F8}" sibTransId="{B8D96F4E-412A-43D6-95A7-8E01A2808A3E}"/>
    <dgm:cxn modelId="{C9CA5246-48DE-415C-BC65-25899BB23510}" srcId="{FECF0A30-8021-43AE-8969-FBD61541F537}" destId="{FAC49D50-1B2C-4ABB-A22F-BAC06F1D8DD3}" srcOrd="1" destOrd="0" parTransId="{A895892C-21E7-4605-9A0B-B734A4F3376A}" sibTransId="{C196A006-F1E7-43F0-9228-3C4C4BAFD8F7}"/>
    <dgm:cxn modelId="{B2513A15-D2D9-41B5-A824-3CF54FADFFBA}" type="presOf" srcId="{441AF32B-E9E6-41C1-AD88-8BF5126D7016}" destId="{26E41811-C593-4E3B-9E23-565B35430836}" srcOrd="1" destOrd="1" presId="urn:microsoft.com/office/officeart/2005/8/layout/vList4"/>
    <dgm:cxn modelId="{06AD74B2-2325-45A8-AD18-760EEBAA2AC0}" type="presOf" srcId="{D7C0C1B3-0955-4F34-A648-F7B139DA693E}" destId="{6C931604-9C01-4601-AC88-D38FB48E3384}" srcOrd="1" destOrd="1" presId="urn:microsoft.com/office/officeart/2005/8/layout/vList4"/>
    <dgm:cxn modelId="{E76BE864-A382-4563-B75D-AF572D896259}" srcId="{DE46FE04-FE6C-4B09-BA6F-D4F816FF7760}" destId="{D01801F7-C4F2-4940-A003-C19220B9B8B6}" srcOrd="3" destOrd="0" parTransId="{C01718B8-3F4D-4383-BFF8-C27205E184B2}" sibTransId="{E5E4EA85-AA2C-4971-B2B4-5B1C727FB898}"/>
    <dgm:cxn modelId="{BC891F73-419F-4C5B-A637-25B789B210E3}" srcId="{FECF0A30-8021-43AE-8969-FBD61541F537}" destId="{68673D0E-87FC-4049-90D3-F8DFE1AA9B10}" srcOrd="2" destOrd="0" parTransId="{6CC875F7-7DC3-4DFA-A9E0-66FB80A30CEC}" sibTransId="{13B51D4E-B88C-4752-8AB5-04E325D651DD}"/>
    <dgm:cxn modelId="{AA8569D8-1588-4E9A-9CF9-0ECE77CAC7A9}" type="presOf" srcId="{8B2F7067-55A9-43D3-BDB8-719338E52041}" destId="{6C931604-9C01-4601-AC88-D38FB48E3384}" srcOrd="1" destOrd="2" presId="urn:microsoft.com/office/officeart/2005/8/layout/vList4"/>
    <dgm:cxn modelId="{F2C26BDC-D5EE-4514-842E-286A070E3394}" type="presOf" srcId="{441AF32B-E9E6-41C1-AD88-8BF5126D7016}" destId="{8712C687-24AD-44C5-A811-272F431E45EB}" srcOrd="0" destOrd="1" presId="urn:microsoft.com/office/officeart/2005/8/layout/vList4"/>
    <dgm:cxn modelId="{81E31E43-9B8D-410D-9ABB-4442F2F80C46}" type="presOf" srcId="{814AA9A1-2D27-45F1-B6D9-206271B45B16}" destId="{8712C687-24AD-44C5-A811-272F431E45EB}" srcOrd="0" destOrd="4" presId="urn:microsoft.com/office/officeart/2005/8/layout/vList4"/>
    <dgm:cxn modelId="{FCB6C774-63A7-41EA-98AB-B6F79CA94215}" type="presOf" srcId="{DEEA32C6-673D-4062-99FF-1CAF4C486B11}" destId="{26E41811-C593-4E3B-9E23-565B35430836}" srcOrd="1" destOrd="3" presId="urn:microsoft.com/office/officeart/2005/8/layout/vList4"/>
    <dgm:cxn modelId="{807D2C95-88DB-4D60-90D4-3E1F910BE8EC}" srcId="{DE46FE04-FE6C-4B09-BA6F-D4F816FF7760}" destId="{8B2F7067-55A9-43D3-BDB8-719338E52041}" srcOrd="1" destOrd="0" parTransId="{719F246A-CAB5-4D6A-ACE4-30234A34E691}" sibTransId="{84DD65A8-7AA9-4486-8CA0-A5B01E78D719}"/>
    <dgm:cxn modelId="{5B841D7D-D900-4685-A6B2-08EC43CB8E0F}" type="presOf" srcId="{9DDB33CC-EC58-4E32-AB38-6D90B372B187}" destId="{BB2E5003-325F-4C18-8DF7-0B62018812AE}" srcOrd="0" destOrd="2" presId="urn:microsoft.com/office/officeart/2005/8/layout/vList4"/>
    <dgm:cxn modelId="{59B3E5E5-F5AC-4A50-B386-907C9112E441}" srcId="{68673D0E-87FC-4049-90D3-F8DFE1AA9B10}" destId="{AB82BCFD-F5A0-4AE9-8CEF-DD7645B21656}" srcOrd="0" destOrd="0" parTransId="{FDE91296-9F71-4B6B-B339-BBAA24DC4ABA}" sibTransId="{9DBDE47C-2971-4844-8478-CAD77446DF96}"/>
    <dgm:cxn modelId="{5AB06A8A-AFC3-4CDF-85AF-695B0F5BF461}" type="presOf" srcId="{D01801F7-C4F2-4940-A003-C19220B9B8B6}" destId="{6C931604-9C01-4601-AC88-D38FB48E3384}" srcOrd="1" destOrd="4" presId="urn:microsoft.com/office/officeart/2005/8/layout/vList4"/>
    <dgm:cxn modelId="{EC5224A2-1336-437F-B90D-12C0CA2248FD}" type="presOf" srcId="{B43E3689-6020-4C74-BCA3-0583430E6DD0}" destId="{6C931604-9C01-4601-AC88-D38FB48E3384}" srcOrd="1" destOrd="3" presId="urn:microsoft.com/office/officeart/2005/8/layout/vList4"/>
    <dgm:cxn modelId="{07CB9AC1-AEC5-4DEB-B314-E8C80C926991}" type="presOf" srcId="{8B2F7067-55A9-43D3-BDB8-719338E52041}" destId="{237E8E29-DD1A-481F-BF81-0D29F99C2B1B}" srcOrd="0" destOrd="2" presId="urn:microsoft.com/office/officeart/2005/8/layout/vList4"/>
    <dgm:cxn modelId="{39CBB906-FB12-4707-BD67-4662D6FB043F}" type="presOf" srcId="{DEEA32C6-673D-4062-99FF-1CAF4C486B11}" destId="{8712C687-24AD-44C5-A811-272F431E45EB}" srcOrd="0" destOrd="3" presId="urn:microsoft.com/office/officeart/2005/8/layout/vList4"/>
    <dgm:cxn modelId="{D8132219-7367-459B-8A4E-E54EE323C67F}" type="presOf" srcId="{68673D0E-87FC-4049-90D3-F8DFE1AA9B10}" destId="{BB2E5003-325F-4C18-8DF7-0B62018812AE}" srcOrd="0" destOrd="0" presId="urn:microsoft.com/office/officeart/2005/8/layout/vList4"/>
    <dgm:cxn modelId="{9F20E800-ECA4-43E3-B581-2A5AB11972AB}" srcId="{DE46FE04-FE6C-4B09-BA6F-D4F816FF7760}" destId="{D7C0C1B3-0955-4F34-A648-F7B139DA693E}" srcOrd="0" destOrd="0" parTransId="{803B57DC-5909-4277-B327-1C8ECCEBDBD2}" sibTransId="{E8DC2C82-FB92-4890-B0D6-56F1B84D3F88}"/>
    <dgm:cxn modelId="{12EC75D4-A885-4D49-813E-8298CE6B5FA9}" srcId="{FECF0A30-8021-43AE-8969-FBD61541F537}" destId="{DE46FE04-FE6C-4B09-BA6F-D4F816FF7760}" srcOrd="0" destOrd="0" parTransId="{D9550A5D-DFE7-41F4-8F2E-23F68B2B6E12}" sibTransId="{7CFA4D3B-F9F0-445D-91FA-A7FADEF158E0}"/>
    <dgm:cxn modelId="{B4FC63F1-992A-463E-8A87-37828D2A7267}" type="presParOf" srcId="{C917D048-DFE9-4813-8E27-2C9D962F74BB}" destId="{87E1564C-CCBB-4990-AA79-8C1127CEBBE4}" srcOrd="0" destOrd="0" presId="urn:microsoft.com/office/officeart/2005/8/layout/vList4"/>
    <dgm:cxn modelId="{8150BBC7-AA2C-4DBB-BE88-120F064F4F82}" type="presParOf" srcId="{87E1564C-CCBB-4990-AA79-8C1127CEBBE4}" destId="{237E8E29-DD1A-481F-BF81-0D29F99C2B1B}" srcOrd="0" destOrd="0" presId="urn:microsoft.com/office/officeart/2005/8/layout/vList4"/>
    <dgm:cxn modelId="{BCECC263-AFB1-4200-A870-B2920145FED2}" type="presParOf" srcId="{87E1564C-CCBB-4990-AA79-8C1127CEBBE4}" destId="{2EA1A9EA-4D7D-4B51-B748-076F37C4DD9A}" srcOrd="1" destOrd="0" presId="urn:microsoft.com/office/officeart/2005/8/layout/vList4"/>
    <dgm:cxn modelId="{FE996F9D-667F-498E-9FF2-7C1298D0E98B}" type="presParOf" srcId="{87E1564C-CCBB-4990-AA79-8C1127CEBBE4}" destId="{6C931604-9C01-4601-AC88-D38FB48E3384}" srcOrd="2" destOrd="0" presId="urn:microsoft.com/office/officeart/2005/8/layout/vList4"/>
    <dgm:cxn modelId="{A733F958-727D-483C-887F-F11C75D190AC}" type="presParOf" srcId="{C917D048-DFE9-4813-8E27-2C9D962F74BB}" destId="{DA1D457B-C9C9-4624-BDBB-094B69BB83DB}" srcOrd="1" destOrd="0" presId="urn:microsoft.com/office/officeart/2005/8/layout/vList4"/>
    <dgm:cxn modelId="{F4748806-BC69-4041-9797-E25A98D6FBB7}" type="presParOf" srcId="{C917D048-DFE9-4813-8E27-2C9D962F74BB}" destId="{3C027E79-2F7C-4AA0-B06A-1C056E5652CB}" srcOrd="2" destOrd="0" presId="urn:microsoft.com/office/officeart/2005/8/layout/vList4"/>
    <dgm:cxn modelId="{7C230C6D-F252-480E-947D-4F88716E8D2E}" type="presParOf" srcId="{3C027E79-2F7C-4AA0-B06A-1C056E5652CB}" destId="{8712C687-24AD-44C5-A811-272F431E45EB}" srcOrd="0" destOrd="0" presId="urn:microsoft.com/office/officeart/2005/8/layout/vList4"/>
    <dgm:cxn modelId="{0C5E1621-8615-4122-A55C-B2EB386D291B}" type="presParOf" srcId="{3C027E79-2F7C-4AA0-B06A-1C056E5652CB}" destId="{A0BFC2C2-1DBD-4A08-AB5F-9CAB3722E7EF}" srcOrd="1" destOrd="0" presId="urn:microsoft.com/office/officeart/2005/8/layout/vList4"/>
    <dgm:cxn modelId="{978FA359-A836-417F-9AFF-806764A46D74}" type="presParOf" srcId="{3C027E79-2F7C-4AA0-B06A-1C056E5652CB}" destId="{26E41811-C593-4E3B-9E23-565B35430836}" srcOrd="2" destOrd="0" presId="urn:microsoft.com/office/officeart/2005/8/layout/vList4"/>
    <dgm:cxn modelId="{89185601-7DCE-4990-9AF1-AB9065B4DF1A}" type="presParOf" srcId="{C917D048-DFE9-4813-8E27-2C9D962F74BB}" destId="{E695B028-33E3-4A18-8FAE-BE90675F59A3}" srcOrd="3" destOrd="0" presId="urn:microsoft.com/office/officeart/2005/8/layout/vList4"/>
    <dgm:cxn modelId="{847BF820-9B73-40C4-A157-8942143D4A65}" type="presParOf" srcId="{C917D048-DFE9-4813-8E27-2C9D962F74BB}" destId="{31A57817-ADC9-4B6D-8FF2-19492765A8B4}" srcOrd="4" destOrd="0" presId="urn:microsoft.com/office/officeart/2005/8/layout/vList4"/>
    <dgm:cxn modelId="{2C1C6F65-1A94-41F8-859C-BBCD8429EB57}" type="presParOf" srcId="{31A57817-ADC9-4B6D-8FF2-19492765A8B4}" destId="{BB2E5003-325F-4C18-8DF7-0B62018812AE}" srcOrd="0" destOrd="0" presId="urn:microsoft.com/office/officeart/2005/8/layout/vList4"/>
    <dgm:cxn modelId="{FD1E3C1B-3F4F-463E-B256-579DEC9E81C4}" type="presParOf" srcId="{31A57817-ADC9-4B6D-8FF2-19492765A8B4}" destId="{867A1350-9DD9-4455-A2B8-565FBB3A941A}" srcOrd="1" destOrd="0" presId="urn:microsoft.com/office/officeart/2005/8/layout/vList4"/>
    <dgm:cxn modelId="{58BA8B30-1DB9-47FC-8413-53A3E4D71C66}" type="presParOf" srcId="{31A57817-ADC9-4B6D-8FF2-19492765A8B4}" destId="{002B910A-6F79-44FA-929C-C9C860252239}" srcOrd="2" destOrd="0" presId="urn:microsoft.com/office/officeart/2005/8/layout/vList4"/>
  </dgm:cxnLst>
  <dgm:bg/>
  <dgm:whole/>
</dgm:dataModel>
</file>

<file path=ppt/diagrams/data7.xml><?xml version="1.0" encoding="utf-8"?>
<dgm:dataModel xmlns:dgm="http://schemas.openxmlformats.org/drawingml/2006/diagram" xmlns:a="http://schemas.openxmlformats.org/drawingml/2006/main">
  <dgm:ptLst>
    <dgm:pt modelId="{0C180C90-CE66-4097-9A5A-9BA32C12E9F6}" type="doc">
      <dgm:prSet loTypeId="urn:microsoft.com/office/officeart/2005/8/layout/radial5" loCatId="cycle" qsTypeId="urn:microsoft.com/office/officeart/2005/8/quickstyle/3d7" qsCatId="3D" csTypeId="urn:microsoft.com/office/officeart/2005/8/colors/colorful5" csCatId="colorful" phldr="1"/>
      <dgm:spPr/>
      <dgm:t>
        <a:bodyPr/>
        <a:lstStyle/>
        <a:p>
          <a:endParaRPr lang="en-US"/>
        </a:p>
      </dgm:t>
    </dgm:pt>
    <dgm:pt modelId="{D2DE6F1F-B997-4655-BC29-92FD83648501}">
      <dgm:prSet phldrT="[Text]" custT="1"/>
      <dgm:spPr/>
      <dgm:t>
        <a:bodyPr/>
        <a:lstStyle/>
        <a:p>
          <a:r>
            <a:rPr lang="en-US" sz="1600" b="1" smtClean="0">
              <a:effectLst>
                <a:outerShdw blurRad="38100" dist="38100" dir="2700000" algn="tl">
                  <a:srgbClr val="000000">
                    <a:alpha val="43137"/>
                  </a:srgbClr>
                </a:outerShdw>
              </a:effectLst>
            </a:rPr>
            <a:t>Legal Requirement</a:t>
          </a:r>
          <a:endParaRPr lang="en-US" sz="1600" b="1" dirty="0">
            <a:effectLst>
              <a:outerShdw blurRad="38100" dist="38100" dir="2700000" algn="tl">
                <a:srgbClr val="000000">
                  <a:alpha val="43137"/>
                </a:srgbClr>
              </a:outerShdw>
            </a:effectLst>
          </a:endParaRPr>
        </a:p>
      </dgm:t>
    </dgm:pt>
    <dgm:pt modelId="{9A8194DF-A599-4148-9A85-02A455B2D92B}" type="parTrans" cxnId="{BFD62D54-F94A-4D80-8480-F64AAB93D13C}">
      <dgm:prSet/>
      <dgm:spPr/>
      <dgm:t>
        <a:bodyPr/>
        <a:lstStyle/>
        <a:p>
          <a:endParaRPr lang="en-US" sz="3600" b="1">
            <a:solidFill>
              <a:schemeClr val="bg1"/>
            </a:solidFill>
            <a:effectLst>
              <a:outerShdw blurRad="38100" dist="38100" dir="2700000" algn="tl">
                <a:srgbClr val="000000">
                  <a:alpha val="43137"/>
                </a:srgbClr>
              </a:outerShdw>
            </a:effectLst>
          </a:endParaRPr>
        </a:p>
      </dgm:t>
    </dgm:pt>
    <dgm:pt modelId="{7EC9A4C1-3BF9-4CDE-925F-8BC2B0CC7062}" type="sibTrans" cxnId="{BFD62D54-F94A-4D80-8480-F64AAB93D13C}">
      <dgm:prSet/>
      <dgm:spPr/>
      <dgm:t>
        <a:bodyPr/>
        <a:lstStyle/>
        <a:p>
          <a:endParaRPr lang="en-US" sz="3600" b="1">
            <a:solidFill>
              <a:schemeClr val="bg1"/>
            </a:solidFill>
            <a:effectLst>
              <a:outerShdw blurRad="38100" dist="38100" dir="2700000" algn="tl">
                <a:srgbClr val="000000">
                  <a:alpha val="43137"/>
                </a:srgbClr>
              </a:outerShdw>
            </a:effectLst>
          </a:endParaRPr>
        </a:p>
      </dgm:t>
    </dgm:pt>
    <dgm:pt modelId="{D61E17F7-70D9-40DE-9759-EFF769CCA5AF}">
      <dgm:prSet phldrT="[Text]" custT="1"/>
      <dgm:spPr/>
      <dgm:t>
        <a:bodyPr/>
        <a:lstStyle/>
        <a:p>
          <a:r>
            <a:rPr lang="en-US" sz="1600" b="1" smtClean="0">
              <a:effectLst>
                <a:outerShdw blurRad="38100" dist="38100" dir="2700000" algn="tl">
                  <a:srgbClr val="000000">
                    <a:alpha val="43137"/>
                  </a:srgbClr>
                </a:outerShdw>
              </a:effectLst>
            </a:rPr>
            <a:t>Burden of Proof</a:t>
          </a:r>
          <a:endParaRPr lang="en-US" sz="1600" b="1" dirty="0">
            <a:effectLst>
              <a:outerShdw blurRad="38100" dist="38100" dir="2700000" algn="tl">
                <a:srgbClr val="000000">
                  <a:alpha val="43137"/>
                </a:srgbClr>
              </a:outerShdw>
            </a:effectLst>
          </a:endParaRPr>
        </a:p>
      </dgm:t>
    </dgm:pt>
    <dgm:pt modelId="{E41A82D4-2346-49E1-8165-D8E7FE96951A}" type="parTrans" cxnId="{AF51E6A7-1F90-4BAD-BF3F-7376CD0E36F2}">
      <dgm:prSet custT="1"/>
      <dgm:spPr/>
      <dgm:t>
        <a:bodyPr/>
        <a:lstStyle/>
        <a:p>
          <a:endParaRPr lang="en-US" sz="1200" b="1">
            <a:solidFill>
              <a:schemeClr val="bg1"/>
            </a:solidFill>
            <a:effectLst>
              <a:outerShdw blurRad="38100" dist="38100" dir="2700000" algn="tl">
                <a:srgbClr val="000000">
                  <a:alpha val="43137"/>
                </a:srgbClr>
              </a:outerShdw>
            </a:effectLst>
          </a:endParaRPr>
        </a:p>
      </dgm:t>
    </dgm:pt>
    <dgm:pt modelId="{B28019BA-54B1-410D-8F3F-B2DBC504FE1C}" type="sibTrans" cxnId="{AF51E6A7-1F90-4BAD-BF3F-7376CD0E36F2}">
      <dgm:prSet/>
      <dgm:spPr/>
      <dgm:t>
        <a:bodyPr/>
        <a:lstStyle/>
        <a:p>
          <a:endParaRPr lang="en-US" sz="3600" b="1">
            <a:solidFill>
              <a:schemeClr val="bg1"/>
            </a:solidFill>
            <a:effectLst>
              <a:outerShdw blurRad="38100" dist="38100" dir="2700000" algn="tl">
                <a:srgbClr val="000000">
                  <a:alpha val="43137"/>
                </a:srgbClr>
              </a:outerShdw>
            </a:effectLst>
          </a:endParaRPr>
        </a:p>
      </dgm:t>
    </dgm:pt>
    <dgm:pt modelId="{14515F0C-36B8-4BE4-BC72-835DC53B26A2}">
      <dgm:prSet phldrT="[Text]" custT="1"/>
      <dgm:spPr/>
      <dgm:t>
        <a:bodyPr/>
        <a:lstStyle/>
        <a:p>
          <a:r>
            <a:rPr lang="en-US" sz="1600" b="1" dirty="0" smtClean="0">
              <a:effectLst>
                <a:outerShdw blurRad="38100" dist="38100" dir="2700000" algn="tl">
                  <a:srgbClr val="000000">
                    <a:alpha val="43137"/>
                  </a:srgbClr>
                </a:outerShdw>
              </a:effectLst>
            </a:rPr>
            <a:t>Penalty Protection</a:t>
          </a:r>
          <a:endParaRPr lang="en-US" sz="1600" b="1" dirty="0">
            <a:effectLst>
              <a:outerShdw blurRad="38100" dist="38100" dir="2700000" algn="tl">
                <a:srgbClr val="000000">
                  <a:alpha val="43137"/>
                </a:srgbClr>
              </a:outerShdw>
            </a:effectLst>
          </a:endParaRPr>
        </a:p>
      </dgm:t>
    </dgm:pt>
    <dgm:pt modelId="{96825AF3-EB4A-49EF-A2F5-D91E6FA92108}" type="parTrans" cxnId="{ECFF4AD6-1B5D-4259-B339-517CBB9ED420}">
      <dgm:prSet custT="1"/>
      <dgm:spPr/>
      <dgm:t>
        <a:bodyPr/>
        <a:lstStyle/>
        <a:p>
          <a:endParaRPr lang="en-US" sz="1200" b="1">
            <a:solidFill>
              <a:schemeClr val="bg1"/>
            </a:solidFill>
            <a:effectLst>
              <a:outerShdw blurRad="38100" dist="38100" dir="2700000" algn="tl">
                <a:srgbClr val="000000">
                  <a:alpha val="43137"/>
                </a:srgbClr>
              </a:outerShdw>
            </a:effectLst>
          </a:endParaRPr>
        </a:p>
      </dgm:t>
    </dgm:pt>
    <dgm:pt modelId="{9201CCC0-F366-445F-8842-15A8F40B2E1B}" type="sibTrans" cxnId="{ECFF4AD6-1B5D-4259-B339-517CBB9ED420}">
      <dgm:prSet/>
      <dgm:spPr/>
      <dgm:t>
        <a:bodyPr/>
        <a:lstStyle/>
        <a:p>
          <a:endParaRPr lang="en-US" sz="3600" b="1">
            <a:solidFill>
              <a:schemeClr val="bg1"/>
            </a:solidFill>
            <a:effectLst>
              <a:outerShdw blurRad="38100" dist="38100" dir="2700000" algn="tl">
                <a:srgbClr val="000000">
                  <a:alpha val="43137"/>
                </a:srgbClr>
              </a:outerShdw>
            </a:effectLst>
          </a:endParaRPr>
        </a:p>
      </dgm:t>
    </dgm:pt>
    <dgm:pt modelId="{AA50808A-33BA-4036-98C1-DFF007621A55}">
      <dgm:prSet phldrT="[Text]" custT="1"/>
      <dgm:spPr/>
      <dgm:t>
        <a:bodyPr/>
        <a:lstStyle/>
        <a:p>
          <a:r>
            <a:rPr lang="en-US" sz="1600" b="1" dirty="0" smtClean="0">
              <a:effectLst>
                <a:outerShdw blurRad="38100" dist="38100" dir="2700000" algn="tl">
                  <a:srgbClr val="000000">
                    <a:alpha val="43137"/>
                  </a:srgbClr>
                </a:outerShdw>
              </a:effectLst>
            </a:rPr>
            <a:t>Strengthen the Appeal</a:t>
          </a:r>
          <a:endParaRPr lang="en-US" sz="1600" b="1" dirty="0">
            <a:effectLst>
              <a:outerShdw blurRad="38100" dist="38100" dir="2700000" algn="tl">
                <a:srgbClr val="000000">
                  <a:alpha val="43137"/>
                </a:srgbClr>
              </a:outerShdw>
            </a:effectLst>
          </a:endParaRPr>
        </a:p>
      </dgm:t>
    </dgm:pt>
    <dgm:pt modelId="{C43B0C91-95EA-415C-BAE5-B3FC7F7A1106}" type="parTrans" cxnId="{A154BAF1-1324-451A-9207-90DC4EEF5BC3}">
      <dgm:prSet custT="1"/>
      <dgm:spPr/>
      <dgm:t>
        <a:bodyPr/>
        <a:lstStyle/>
        <a:p>
          <a:endParaRPr lang="en-US" sz="1200" b="1">
            <a:solidFill>
              <a:schemeClr val="bg1"/>
            </a:solidFill>
            <a:effectLst>
              <a:outerShdw blurRad="38100" dist="38100" dir="2700000" algn="tl">
                <a:srgbClr val="000000">
                  <a:alpha val="43137"/>
                </a:srgbClr>
              </a:outerShdw>
            </a:effectLst>
          </a:endParaRPr>
        </a:p>
      </dgm:t>
    </dgm:pt>
    <dgm:pt modelId="{4C3AF7E2-4C51-4ADF-AFA0-42B5CB7B4C0F}" type="sibTrans" cxnId="{A154BAF1-1324-451A-9207-90DC4EEF5BC3}">
      <dgm:prSet/>
      <dgm:spPr/>
      <dgm:t>
        <a:bodyPr/>
        <a:lstStyle/>
        <a:p>
          <a:endParaRPr lang="en-US" sz="3600" b="1">
            <a:solidFill>
              <a:schemeClr val="bg1"/>
            </a:solidFill>
            <a:effectLst>
              <a:outerShdw blurRad="38100" dist="38100" dir="2700000" algn="tl">
                <a:srgbClr val="000000">
                  <a:alpha val="43137"/>
                </a:srgbClr>
              </a:outerShdw>
            </a:effectLst>
          </a:endParaRPr>
        </a:p>
      </dgm:t>
    </dgm:pt>
    <dgm:pt modelId="{F3E6D7C1-3FBF-42BA-A567-B087521F532B}">
      <dgm:prSet phldrT="[Text]" custT="1"/>
      <dgm:spPr/>
      <dgm:t>
        <a:bodyPr/>
        <a:lstStyle/>
        <a:p>
          <a:r>
            <a:rPr lang="en-US" sz="1600" b="1" smtClean="0">
              <a:effectLst>
                <a:outerShdw blurRad="38100" dist="38100" dir="2700000" algn="tl">
                  <a:srgbClr val="000000">
                    <a:alpha val="43137"/>
                  </a:srgbClr>
                </a:outerShdw>
              </a:effectLst>
            </a:rPr>
            <a:t>Tax Exposure Provision</a:t>
          </a:r>
          <a:endParaRPr lang="en-US" sz="1600" b="1" dirty="0">
            <a:effectLst>
              <a:outerShdw blurRad="38100" dist="38100" dir="2700000" algn="tl">
                <a:srgbClr val="000000">
                  <a:alpha val="43137"/>
                </a:srgbClr>
              </a:outerShdw>
            </a:effectLst>
          </a:endParaRPr>
        </a:p>
      </dgm:t>
    </dgm:pt>
    <dgm:pt modelId="{A08EF18D-26D8-43DD-B045-385A8C13CBD8}" type="parTrans" cxnId="{A0363ACA-F8BC-4727-98EC-CBD5DB56F5E8}">
      <dgm:prSet custT="1"/>
      <dgm:spPr/>
      <dgm:t>
        <a:bodyPr/>
        <a:lstStyle/>
        <a:p>
          <a:endParaRPr lang="en-US" sz="1200" b="1">
            <a:solidFill>
              <a:schemeClr val="bg1"/>
            </a:solidFill>
            <a:effectLst>
              <a:outerShdw blurRad="38100" dist="38100" dir="2700000" algn="tl">
                <a:srgbClr val="000000">
                  <a:alpha val="43137"/>
                </a:srgbClr>
              </a:outerShdw>
            </a:effectLst>
          </a:endParaRPr>
        </a:p>
      </dgm:t>
    </dgm:pt>
    <dgm:pt modelId="{B986231D-7D06-40D2-B2CF-DD1CB5C8D47E}" type="sibTrans" cxnId="{A0363ACA-F8BC-4727-98EC-CBD5DB56F5E8}">
      <dgm:prSet/>
      <dgm:spPr/>
      <dgm:t>
        <a:bodyPr/>
        <a:lstStyle/>
        <a:p>
          <a:endParaRPr lang="en-US" sz="3600" b="1">
            <a:solidFill>
              <a:schemeClr val="bg1"/>
            </a:solidFill>
            <a:effectLst>
              <a:outerShdw blurRad="38100" dist="38100" dir="2700000" algn="tl">
                <a:srgbClr val="000000">
                  <a:alpha val="43137"/>
                </a:srgbClr>
              </a:outerShdw>
            </a:effectLst>
          </a:endParaRPr>
        </a:p>
      </dgm:t>
    </dgm:pt>
    <dgm:pt modelId="{D17FDC0A-E1ED-4C53-B370-1A941CFE17E7}" type="pres">
      <dgm:prSet presAssocID="{0C180C90-CE66-4097-9A5A-9BA32C12E9F6}" presName="Name0" presStyleCnt="0">
        <dgm:presLayoutVars>
          <dgm:chMax val="1"/>
          <dgm:dir/>
          <dgm:animLvl val="ctr"/>
          <dgm:resizeHandles val="exact"/>
        </dgm:presLayoutVars>
      </dgm:prSet>
      <dgm:spPr/>
      <dgm:t>
        <a:bodyPr/>
        <a:lstStyle/>
        <a:p>
          <a:endParaRPr lang="en-US"/>
        </a:p>
      </dgm:t>
    </dgm:pt>
    <dgm:pt modelId="{78F0103E-7F60-4505-AE9F-7569604131C6}" type="pres">
      <dgm:prSet presAssocID="{D2DE6F1F-B997-4655-BC29-92FD83648501}" presName="centerShape" presStyleLbl="node0" presStyleIdx="0" presStyleCnt="1"/>
      <dgm:spPr/>
      <dgm:t>
        <a:bodyPr/>
        <a:lstStyle/>
        <a:p>
          <a:endParaRPr lang="en-US"/>
        </a:p>
      </dgm:t>
    </dgm:pt>
    <dgm:pt modelId="{CBFFE015-7819-48D1-A40C-4B02E80E9927}" type="pres">
      <dgm:prSet presAssocID="{E41A82D4-2346-49E1-8165-D8E7FE96951A}" presName="parTrans" presStyleLbl="sibTrans2D1" presStyleIdx="0" presStyleCnt="4"/>
      <dgm:spPr/>
      <dgm:t>
        <a:bodyPr/>
        <a:lstStyle/>
        <a:p>
          <a:endParaRPr lang="en-US"/>
        </a:p>
      </dgm:t>
    </dgm:pt>
    <dgm:pt modelId="{42185966-71DF-411A-82C5-62C130ED3A98}" type="pres">
      <dgm:prSet presAssocID="{E41A82D4-2346-49E1-8165-D8E7FE96951A}" presName="connectorText" presStyleLbl="sibTrans2D1" presStyleIdx="0" presStyleCnt="4"/>
      <dgm:spPr/>
      <dgm:t>
        <a:bodyPr/>
        <a:lstStyle/>
        <a:p>
          <a:endParaRPr lang="en-US"/>
        </a:p>
      </dgm:t>
    </dgm:pt>
    <dgm:pt modelId="{303B8270-41A7-4DE0-968D-F8CFC3CC151A}" type="pres">
      <dgm:prSet presAssocID="{D61E17F7-70D9-40DE-9759-EFF769CCA5AF}" presName="node" presStyleLbl="node1" presStyleIdx="0" presStyleCnt="4">
        <dgm:presLayoutVars>
          <dgm:bulletEnabled val="1"/>
        </dgm:presLayoutVars>
      </dgm:prSet>
      <dgm:spPr/>
      <dgm:t>
        <a:bodyPr/>
        <a:lstStyle/>
        <a:p>
          <a:endParaRPr lang="en-US"/>
        </a:p>
      </dgm:t>
    </dgm:pt>
    <dgm:pt modelId="{C422B7DC-BF05-471E-92B6-67323A76E169}" type="pres">
      <dgm:prSet presAssocID="{96825AF3-EB4A-49EF-A2F5-D91E6FA92108}" presName="parTrans" presStyleLbl="sibTrans2D1" presStyleIdx="1" presStyleCnt="4"/>
      <dgm:spPr/>
      <dgm:t>
        <a:bodyPr/>
        <a:lstStyle/>
        <a:p>
          <a:endParaRPr lang="en-US"/>
        </a:p>
      </dgm:t>
    </dgm:pt>
    <dgm:pt modelId="{332D5FB7-83CA-4287-8368-67138EBB7A9E}" type="pres">
      <dgm:prSet presAssocID="{96825AF3-EB4A-49EF-A2F5-D91E6FA92108}" presName="connectorText" presStyleLbl="sibTrans2D1" presStyleIdx="1" presStyleCnt="4"/>
      <dgm:spPr/>
      <dgm:t>
        <a:bodyPr/>
        <a:lstStyle/>
        <a:p>
          <a:endParaRPr lang="en-US"/>
        </a:p>
      </dgm:t>
    </dgm:pt>
    <dgm:pt modelId="{52D03762-E531-4FAB-88D3-1A3EEA00AE40}" type="pres">
      <dgm:prSet presAssocID="{14515F0C-36B8-4BE4-BC72-835DC53B26A2}" presName="node" presStyleLbl="node1" presStyleIdx="1" presStyleCnt="4">
        <dgm:presLayoutVars>
          <dgm:bulletEnabled val="1"/>
        </dgm:presLayoutVars>
      </dgm:prSet>
      <dgm:spPr/>
      <dgm:t>
        <a:bodyPr/>
        <a:lstStyle/>
        <a:p>
          <a:endParaRPr lang="en-US"/>
        </a:p>
      </dgm:t>
    </dgm:pt>
    <dgm:pt modelId="{CCBCA387-8997-490A-B16A-5A40F8E7C172}" type="pres">
      <dgm:prSet presAssocID="{C43B0C91-95EA-415C-BAE5-B3FC7F7A1106}" presName="parTrans" presStyleLbl="sibTrans2D1" presStyleIdx="2" presStyleCnt="4"/>
      <dgm:spPr/>
      <dgm:t>
        <a:bodyPr/>
        <a:lstStyle/>
        <a:p>
          <a:endParaRPr lang="en-US"/>
        </a:p>
      </dgm:t>
    </dgm:pt>
    <dgm:pt modelId="{E4C48253-2E81-4BE7-8160-4CCAFCEE7043}" type="pres">
      <dgm:prSet presAssocID="{C43B0C91-95EA-415C-BAE5-B3FC7F7A1106}" presName="connectorText" presStyleLbl="sibTrans2D1" presStyleIdx="2" presStyleCnt="4"/>
      <dgm:spPr/>
      <dgm:t>
        <a:bodyPr/>
        <a:lstStyle/>
        <a:p>
          <a:endParaRPr lang="en-US"/>
        </a:p>
      </dgm:t>
    </dgm:pt>
    <dgm:pt modelId="{308045FC-75E6-4253-AD05-23F8193CE9A8}" type="pres">
      <dgm:prSet presAssocID="{AA50808A-33BA-4036-98C1-DFF007621A55}" presName="node" presStyleLbl="node1" presStyleIdx="2" presStyleCnt="4">
        <dgm:presLayoutVars>
          <dgm:bulletEnabled val="1"/>
        </dgm:presLayoutVars>
      </dgm:prSet>
      <dgm:spPr/>
      <dgm:t>
        <a:bodyPr/>
        <a:lstStyle/>
        <a:p>
          <a:endParaRPr lang="en-US"/>
        </a:p>
      </dgm:t>
    </dgm:pt>
    <dgm:pt modelId="{DB2583C7-A068-40CC-A0AA-4A9308E35B97}" type="pres">
      <dgm:prSet presAssocID="{A08EF18D-26D8-43DD-B045-385A8C13CBD8}" presName="parTrans" presStyleLbl="sibTrans2D1" presStyleIdx="3" presStyleCnt="4"/>
      <dgm:spPr/>
      <dgm:t>
        <a:bodyPr/>
        <a:lstStyle/>
        <a:p>
          <a:endParaRPr lang="en-US"/>
        </a:p>
      </dgm:t>
    </dgm:pt>
    <dgm:pt modelId="{0E0E554D-7FBA-437F-ACB2-066EBECE1F70}" type="pres">
      <dgm:prSet presAssocID="{A08EF18D-26D8-43DD-B045-385A8C13CBD8}" presName="connectorText" presStyleLbl="sibTrans2D1" presStyleIdx="3" presStyleCnt="4"/>
      <dgm:spPr/>
      <dgm:t>
        <a:bodyPr/>
        <a:lstStyle/>
        <a:p>
          <a:endParaRPr lang="en-US"/>
        </a:p>
      </dgm:t>
    </dgm:pt>
    <dgm:pt modelId="{512E5311-2449-4854-A605-32D17E1C045A}" type="pres">
      <dgm:prSet presAssocID="{F3E6D7C1-3FBF-42BA-A567-B087521F532B}" presName="node" presStyleLbl="node1" presStyleIdx="3" presStyleCnt="4">
        <dgm:presLayoutVars>
          <dgm:bulletEnabled val="1"/>
        </dgm:presLayoutVars>
      </dgm:prSet>
      <dgm:spPr/>
      <dgm:t>
        <a:bodyPr/>
        <a:lstStyle/>
        <a:p>
          <a:endParaRPr lang="en-US"/>
        </a:p>
      </dgm:t>
    </dgm:pt>
  </dgm:ptLst>
  <dgm:cxnLst>
    <dgm:cxn modelId="{AF51E6A7-1F90-4BAD-BF3F-7376CD0E36F2}" srcId="{D2DE6F1F-B997-4655-BC29-92FD83648501}" destId="{D61E17F7-70D9-40DE-9759-EFF769CCA5AF}" srcOrd="0" destOrd="0" parTransId="{E41A82D4-2346-49E1-8165-D8E7FE96951A}" sibTransId="{B28019BA-54B1-410D-8F3F-B2DBC504FE1C}"/>
    <dgm:cxn modelId="{53A8B7DA-CD91-4ABC-A9C7-6CCDABABBD1C}" type="presOf" srcId="{D2DE6F1F-B997-4655-BC29-92FD83648501}" destId="{78F0103E-7F60-4505-AE9F-7569604131C6}" srcOrd="0" destOrd="0" presId="urn:microsoft.com/office/officeart/2005/8/layout/radial5"/>
    <dgm:cxn modelId="{08574033-4AA9-4C64-A034-1E954B0F8C80}" type="presOf" srcId="{C43B0C91-95EA-415C-BAE5-B3FC7F7A1106}" destId="{CCBCA387-8997-490A-B16A-5A40F8E7C172}" srcOrd="0" destOrd="0" presId="urn:microsoft.com/office/officeart/2005/8/layout/radial5"/>
    <dgm:cxn modelId="{A0363ACA-F8BC-4727-98EC-CBD5DB56F5E8}" srcId="{D2DE6F1F-B997-4655-BC29-92FD83648501}" destId="{F3E6D7C1-3FBF-42BA-A567-B087521F532B}" srcOrd="3" destOrd="0" parTransId="{A08EF18D-26D8-43DD-B045-385A8C13CBD8}" sibTransId="{B986231D-7D06-40D2-B2CF-DD1CB5C8D47E}"/>
    <dgm:cxn modelId="{9F10BBBC-D96A-4267-888D-C783CCD80E39}" type="presOf" srcId="{A08EF18D-26D8-43DD-B045-385A8C13CBD8}" destId="{0E0E554D-7FBA-437F-ACB2-066EBECE1F70}" srcOrd="1" destOrd="0" presId="urn:microsoft.com/office/officeart/2005/8/layout/radial5"/>
    <dgm:cxn modelId="{336BE702-0FC2-45A9-B5BF-ACE02359636E}" type="presOf" srcId="{96825AF3-EB4A-49EF-A2F5-D91E6FA92108}" destId="{C422B7DC-BF05-471E-92B6-67323A76E169}" srcOrd="0" destOrd="0" presId="urn:microsoft.com/office/officeart/2005/8/layout/radial5"/>
    <dgm:cxn modelId="{0A24DCCB-4860-4C1B-A46C-129E97006571}" type="presOf" srcId="{E41A82D4-2346-49E1-8165-D8E7FE96951A}" destId="{CBFFE015-7819-48D1-A40C-4B02E80E9927}" srcOrd="0" destOrd="0" presId="urn:microsoft.com/office/officeart/2005/8/layout/radial5"/>
    <dgm:cxn modelId="{ECFF4AD6-1B5D-4259-B339-517CBB9ED420}" srcId="{D2DE6F1F-B997-4655-BC29-92FD83648501}" destId="{14515F0C-36B8-4BE4-BC72-835DC53B26A2}" srcOrd="1" destOrd="0" parTransId="{96825AF3-EB4A-49EF-A2F5-D91E6FA92108}" sibTransId="{9201CCC0-F366-445F-8842-15A8F40B2E1B}"/>
    <dgm:cxn modelId="{96653071-D478-4C2B-9F74-F523888A73E3}" type="presOf" srcId="{D61E17F7-70D9-40DE-9759-EFF769CCA5AF}" destId="{303B8270-41A7-4DE0-968D-F8CFC3CC151A}" srcOrd="0" destOrd="0" presId="urn:microsoft.com/office/officeart/2005/8/layout/radial5"/>
    <dgm:cxn modelId="{A8634661-7EE3-4B18-B959-09C4F8C67987}" type="presOf" srcId="{0C180C90-CE66-4097-9A5A-9BA32C12E9F6}" destId="{D17FDC0A-E1ED-4C53-B370-1A941CFE17E7}" srcOrd="0" destOrd="0" presId="urn:microsoft.com/office/officeart/2005/8/layout/radial5"/>
    <dgm:cxn modelId="{D92BE97F-09BB-479F-AAED-DF22C8BECE06}" type="presOf" srcId="{C43B0C91-95EA-415C-BAE5-B3FC7F7A1106}" destId="{E4C48253-2E81-4BE7-8160-4CCAFCEE7043}" srcOrd="1" destOrd="0" presId="urn:microsoft.com/office/officeart/2005/8/layout/radial5"/>
    <dgm:cxn modelId="{BFD62D54-F94A-4D80-8480-F64AAB93D13C}" srcId="{0C180C90-CE66-4097-9A5A-9BA32C12E9F6}" destId="{D2DE6F1F-B997-4655-BC29-92FD83648501}" srcOrd="0" destOrd="0" parTransId="{9A8194DF-A599-4148-9A85-02A455B2D92B}" sibTransId="{7EC9A4C1-3BF9-4CDE-925F-8BC2B0CC7062}"/>
    <dgm:cxn modelId="{1F71C854-9D28-48E9-8E87-2DED0222586B}" type="presOf" srcId="{A08EF18D-26D8-43DD-B045-385A8C13CBD8}" destId="{DB2583C7-A068-40CC-A0AA-4A9308E35B97}" srcOrd="0" destOrd="0" presId="urn:microsoft.com/office/officeart/2005/8/layout/radial5"/>
    <dgm:cxn modelId="{F94E3063-73C3-4430-8A2B-6BD5ADBE7405}" type="presOf" srcId="{E41A82D4-2346-49E1-8165-D8E7FE96951A}" destId="{42185966-71DF-411A-82C5-62C130ED3A98}" srcOrd="1" destOrd="0" presId="urn:microsoft.com/office/officeart/2005/8/layout/radial5"/>
    <dgm:cxn modelId="{41CC9D8E-A1A5-4222-9303-B19E39DA6701}" type="presOf" srcId="{96825AF3-EB4A-49EF-A2F5-D91E6FA92108}" destId="{332D5FB7-83CA-4287-8368-67138EBB7A9E}" srcOrd="1" destOrd="0" presId="urn:microsoft.com/office/officeart/2005/8/layout/radial5"/>
    <dgm:cxn modelId="{F699165A-AC91-4407-8D9D-89E9B504FE99}" type="presOf" srcId="{AA50808A-33BA-4036-98C1-DFF007621A55}" destId="{308045FC-75E6-4253-AD05-23F8193CE9A8}" srcOrd="0" destOrd="0" presId="urn:microsoft.com/office/officeart/2005/8/layout/radial5"/>
    <dgm:cxn modelId="{624E3657-F458-49B3-9C84-107B73092E33}" type="presOf" srcId="{F3E6D7C1-3FBF-42BA-A567-B087521F532B}" destId="{512E5311-2449-4854-A605-32D17E1C045A}" srcOrd="0" destOrd="0" presId="urn:microsoft.com/office/officeart/2005/8/layout/radial5"/>
    <dgm:cxn modelId="{4DA10A6D-1DBF-4AB9-A45A-D59E5B673714}" type="presOf" srcId="{14515F0C-36B8-4BE4-BC72-835DC53B26A2}" destId="{52D03762-E531-4FAB-88D3-1A3EEA00AE40}" srcOrd="0" destOrd="0" presId="urn:microsoft.com/office/officeart/2005/8/layout/radial5"/>
    <dgm:cxn modelId="{A154BAF1-1324-451A-9207-90DC4EEF5BC3}" srcId="{D2DE6F1F-B997-4655-BC29-92FD83648501}" destId="{AA50808A-33BA-4036-98C1-DFF007621A55}" srcOrd="2" destOrd="0" parTransId="{C43B0C91-95EA-415C-BAE5-B3FC7F7A1106}" sibTransId="{4C3AF7E2-4C51-4ADF-AFA0-42B5CB7B4C0F}"/>
    <dgm:cxn modelId="{F37BF349-BB39-4A68-80FE-6FA7491D96E3}" type="presParOf" srcId="{D17FDC0A-E1ED-4C53-B370-1A941CFE17E7}" destId="{78F0103E-7F60-4505-AE9F-7569604131C6}" srcOrd="0" destOrd="0" presId="urn:microsoft.com/office/officeart/2005/8/layout/radial5"/>
    <dgm:cxn modelId="{7F28A155-9951-4F3C-BC06-6457301C4139}" type="presParOf" srcId="{D17FDC0A-E1ED-4C53-B370-1A941CFE17E7}" destId="{CBFFE015-7819-48D1-A40C-4B02E80E9927}" srcOrd="1" destOrd="0" presId="urn:microsoft.com/office/officeart/2005/8/layout/radial5"/>
    <dgm:cxn modelId="{EF196C13-077E-47EE-8386-6316B9AA5784}" type="presParOf" srcId="{CBFFE015-7819-48D1-A40C-4B02E80E9927}" destId="{42185966-71DF-411A-82C5-62C130ED3A98}" srcOrd="0" destOrd="0" presId="urn:microsoft.com/office/officeart/2005/8/layout/radial5"/>
    <dgm:cxn modelId="{707CB4AB-F34B-446A-99D6-82236BD3817F}" type="presParOf" srcId="{D17FDC0A-E1ED-4C53-B370-1A941CFE17E7}" destId="{303B8270-41A7-4DE0-968D-F8CFC3CC151A}" srcOrd="2" destOrd="0" presId="urn:microsoft.com/office/officeart/2005/8/layout/radial5"/>
    <dgm:cxn modelId="{F5D80E86-11F2-440F-B1D4-B6C22C9BBE25}" type="presParOf" srcId="{D17FDC0A-E1ED-4C53-B370-1A941CFE17E7}" destId="{C422B7DC-BF05-471E-92B6-67323A76E169}" srcOrd="3" destOrd="0" presId="urn:microsoft.com/office/officeart/2005/8/layout/radial5"/>
    <dgm:cxn modelId="{3DFD9810-CC39-4C13-8FD7-F9C70316EDF7}" type="presParOf" srcId="{C422B7DC-BF05-471E-92B6-67323A76E169}" destId="{332D5FB7-83CA-4287-8368-67138EBB7A9E}" srcOrd="0" destOrd="0" presId="urn:microsoft.com/office/officeart/2005/8/layout/radial5"/>
    <dgm:cxn modelId="{93D9D88F-4EDA-4C0E-8A40-0354692162A6}" type="presParOf" srcId="{D17FDC0A-E1ED-4C53-B370-1A941CFE17E7}" destId="{52D03762-E531-4FAB-88D3-1A3EEA00AE40}" srcOrd="4" destOrd="0" presId="urn:microsoft.com/office/officeart/2005/8/layout/radial5"/>
    <dgm:cxn modelId="{D244244F-E675-4543-85F8-F186516CE712}" type="presParOf" srcId="{D17FDC0A-E1ED-4C53-B370-1A941CFE17E7}" destId="{CCBCA387-8997-490A-B16A-5A40F8E7C172}" srcOrd="5" destOrd="0" presId="urn:microsoft.com/office/officeart/2005/8/layout/radial5"/>
    <dgm:cxn modelId="{F5C3A8D4-B0BB-4025-83E2-6DA06BA92F8D}" type="presParOf" srcId="{CCBCA387-8997-490A-B16A-5A40F8E7C172}" destId="{E4C48253-2E81-4BE7-8160-4CCAFCEE7043}" srcOrd="0" destOrd="0" presId="urn:microsoft.com/office/officeart/2005/8/layout/radial5"/>
    <dgm:cxn modelId="{6AA029EE-FF1D-46BF-8995-5E96F6CE2C15}" type="presParOf" srcId="{D17FDC0A-E1ED-4C53-B370-1A941CFE17E7}" destId="{308045FC-75E6-4253-AD05-23F8193CE9A8}" srcOrd="6" destOrd="0" presId="urn:microsoft.com/office/officeart/2005/8/layout/radial5"/>
    <dgm:cxn modelId="{8A8D9908-F688-4BC7-B379-55A804B02483}" type="presParOf" srcId="{D17FDC0A-E1ED-4C53-B370-1A941CFE17E7}" destId="{DB2583C7-A068-40CC-A0AA-4A9308E35B97}" srcOrd="7" destOrd="0" presId="urn:microsoft.com/office/officeart/2005/8/layout/radial5"/>
    <dgm:cxn modelId="{A8E23FDA-945D-4DBC-87AA-6063FC43A046}" type="presParOf" srcId="{DB2583C7-A068-40CC-A0AA-4A9308E35B97}" destId="{0E0E554D-7FBA-437F-ACB2-066EBECE1F70}" srcOrd="0" destOrd="0" presId="urn:microsoft.com/office/officeart/2005/8/layout/radial5"/>
    <dgm:cxn modelId="{BC06F35B-0B36-410D-822E-615BF6C691C9}" type="presParOf" srcId="{D17FDC0A-E1ED-4C53-B370-1A941CFE17E7}" destId="{512E5311-2449-4854-A605-32D17E1C045A}" srcOrd="8" destOrd="0" presId="urn:microsoft.com/office/officeart/2005/8/layout/radial5"/>
  </dgm:cxnLst>
  <dgm:bg/>
  <dgm:whole/>
</dgm:dataModel>
</file>

<file path=ppt/diagrams/data8.xml><?xml version="1.0" encoding="utf-8"?>
<dgm:dataModel xmlns:dgm="http://schemas.openxmlformats.org/drawingml/2006/diagram" xmlns:a="http://schemas.openxmlformats.org/drawingml/2006/main">
  <dgm:ptLst>
    <dgm:pt modelId="{32E8D98F-07EA-4AA7-8DCA-56938E88C6A2}" type="doc">
      <dgm:prSet loTypeId="urn:microsoft.com/office/officeart/2005/8/layout/vProcess5" loCatId="process" qsTypeId="urn:microsoft.com/office/officeart/2005/8/quickstyle/3d7" qsCatId="3D" csTypeId="urn:microsoft.com/office/officeart/2005/8/colors/accent3_2" csCatId="accent3" phldr="1"/>
      <dgm:spPr/>
      <dgm:t>
        <a:bodyPr/>
        <a:lstStyle/>
        <a:p>
          <a:endParaRPr lang="en-US"/>
        </a:p>
      </dgm:t>
    </dgm:pt>
    <dgm:pt modelId="{F6EF5BE8-891E-4A5C-82E0-E6843DADB2C7}">
      <dgm:prSet phldrT="[Text]"/>
      <dgm:spPr/>
      <dgm:t>
        <a:bodyPr/>
        <a:lstStyle/>
        <a:p>
          <a:r>
            <a:rPr lang="en-US" dirty="0" smtClean="0"/>
            <a:t>Scrutiny by Assessing Officer </a:t>
          </a:r>
          <a:endParaRPr lang="en-US" dirty="0"/>
        </a:p>
      </dgm:t>
    </dgm:pt>
    <dgm:pt modelId="{ED1F67D2-0E56-4BDD-8678-90CBF41586DB}" type="parTrans" cxnId="{526E5E80-296E-41C6-AF15-9B10EACE5B23}">
      <dgm:prSet/>
      <dgm:spPr/>
      <dgm:t>
        <a:bodyPr/>
        <a:lstStyle/>
        <a:p>
          <a:endParaRPr lang="en-US"/>
        </a:p>
      </dgm:t>
    </dgm:pt>
    <dgm:pt modelId="{3464DD97-8ACC-445D-8CD1-0F12BC971262}" type="sibTrans" cxnId="{526E5E80-296E-41C6-AF15-9B10EACE5B23}">
      <dgm:prSet/>
      <dgm:spPr/>
      <dgm:t>
        <a:bodyPr/>
        <a:lstStyle/>
        <a:p>
          <a:endParaRPr lang="en-US"/>
        </a:p>
      </dgm:t>
    </dgm:pt>
    <dgm:pt modelId="{CE1AE0EE-33B7-4644-9B10-7A361889AA6B}">
      <dgm:prSet phldrT="[Text]"/>
      <dgm:spPr/>
      <dgm:t>
        <a:bodyPr/>
        <a:lstStyle/>
        <a:p>
          <a:r>
            <a:rPr lang="en-US" dirty="0" smtClean="0"/>
            <a:t>Reference to Transfer Pricing Officer [TPO]</a:t>
          </a:r>
          <a:endParaRPr lang="en-US" dirty="0"/>
        </a:p>
      </dgm:t>
    </dgm:pt>
    <dgm:pt modelId="{0AC81275-C079-4010-9396-000F44160C5C}" type="parTrans" cxnId="{CA3E9BDA-722C-488C-8C43-A478BEAC7400}">
      <dgm:prSet/>
      <dgm:spPr/>
      <dgm:t>
        <a:bodyPr/>
        <a:lstStyle/>
        <a:p>
          <a:endParaRPr lang="en-US"/>
        </a:p>
      </dgm:t>
    </dgm:pt>
    <dgm:pt modelId="{E930E4F8-CA94-4FE1-A5C1-D81F96609643}" type="sibTrans" cxnId="{CA3E9BDA-722C-488C-8C43-A478BEAC7400}">
      <dgm:prSet/>
      <dgm:spPr/>
      <dgm:t>
        <a:bodyPr/>
        <a:lstStyle/>
        <a:p>
          <a:endParaRPr lang="en-US"/>
        </a:p>
      </dgm:t>
    </dgm:pt>
    <dgm:pt modelId="{419CECC6-63E2-4514-B3C0-27F174CF2D93}">
      <dgm:prSet phldrT="[Text]"/>
      <dgm:spPr/>
      <dgm:t>
        <a:bodyPr/>
        <a:lstStyle/>
        <a:p>
          <a:r>
            <a:rPr lang="en-US" dirty="0" smtClean="0"/>
            <a:t>Order of Transfer Pricing Officer</a:t>
          </a:r>
        </a:p>
      </dgm:t>
    </dgm:pt>
    <dgm:pt modelId="{5184BEFC-61FF-43F1-AE68-799DBFA7B76D}" type="parTrans" cxnId="{8F21DFF3-5C17-4F13-9D2A-4D45D7DF5C82}">
      <dgm:prSet/>
      <dgm:spPr/>
      <dgm:t>
        <a:bodyPr/>
        <a:lstStyle/>
        <a:p>
          <a:endParaRPr lang="en-US"/>
        </a:p>
      </dgm:t>
    </dgm:pt>
    <dgm:pt modelId="{BEBC9594-F078-4AF3-9AC8-8BE3AF3BB241}" type="sibTrans" cxnId="{8F21DFF3-5C17-4F13-9D2A-4D45D7DF5C82}">
      <dgm:prSet/>
      <dgm:spPr/>
      <dgm:t>
        <a:bodyPr/>
        <a:lstStyle/>
        <a:p>
          <a:endParaRPr lang="en-US"/>
        </a:p>
      </dgm:t>
    </dgm:pt>
    <dgm:pt modelId="{C190FF1D-3223-4C11-A36B-F21D0AADC1E7}">
      <dgm:prSet phldrT="[Text]"/>
      <dgm:spPr/>
      <dgm:t>
        <a:bodyPr/>
        <a:lstStyle/>
        <a:p>
          <a:r>
            <a:rPr lang="en-US" dirty="0" smtClean="0"/>
            <a:t>Final order of Assessing Officer</a:t>
          </a:r>
        </a:p>
      </dgm:t>
    </dgm:pt>
    <dgm:pt modelId="{FFC8AA0E-4217-4959-B735-F2C1673F1F83}" type="parTrans" cxnId="{8B3DC29A-DE12-4A4B-9036-780BD6C2ABE3}">
      <dgm:prSet/>
      <dgm:spPr/>
      <dgm:t>
        <a:bodyPr/>
        <a:lstStyle/>
        <a:p>
          <a:endParaRPr lang="en-US"/>
        </a:p>
      </dgm:t>
    </dgm:pt>
    <dgm:pt modelId="{4D57B4B9-F043-4EDB-B1E8-337D897A6FD4}" type="sibTrans" cxnId="{8B3DC29A-DE12-4A4B-9036-780BD6C2ABE3}">
      <dgm:prSet/>
      <dgm:spPr/>
      <dgm:t>
        <a:bodyPr/>
        <a:lstStyle/>
        <a:p>
          <a:endParaRPr lang="en-US"/>
        </a:p>
      </dgm:t>
    </dgm:pt>
    <dgm:pt modelId="{C409270C-8C05-4CD4-8B5A-845FCD617D5A}" type="pres">
      <dgm:prSet presAssocID="{32E8D98F-07EA-4AA7-8DCA-56938E88C6A2}" presName="outerComposite" presStyleCnt="0">
        <dgm:presLayoutVars>
          <dgm:chMax val="5"/>
          <dgm:dir/>
          <dgm:resizeHandles val="exact"/>
        </dgm:presLayoutVars>
      </dgm:prSet>
      <dgm:spPr/>
      <dgm:t>
        <a:bodyPr/>
        <a:lstStyle/>
        <a:p>
          <a:endParaRPr lang="en-US"/>
        </a:p>
      </dgm:t>
    </dgm:pt>
    <dgm:pt modelId="{0BF33713-88A9-4624-9375-F1EE0741672D}" type="pres">
      <dgm:prSet presAssocID="{32E8D98F-07EA-4AA7-8DCA-56938E88C6A2}" presName="dummyMaxCanvas" presStyleCnt="0">
        <dgm:presLayoutVars/>
      </dgm:prSet>
      <dgm:spPr/>
    </dgm:pt>
    <dgm:pt modelId="{7AC737B8-BE88-4CEE-A3A3-C25C8174BE5F}" type="pres">
      <dgm:prSet presAssocID="{32E8D98F-07EA-4AA7-8DCA-56938E88C6A2}" presName="FourNodes_1" presStyleLbl="node1" presStyleIdx="0" presStyleCnt="4">
        <dgm:presLayoutVars>
          <dgm:bulletEnabled val="1"/>
        </dgm:presLayoutVars>
      </dgm:prSet>
      <dgm:spPr/>
      <dgm:t>
        <a:bodyPr/>
        <a:lstStyle/>
        <a:p>
          <a:endParaRPr lang="en-US"/>
        </a:p>
      </dgm:t>
    </dgm:pt>
    <dgm:pt modelId="{E1BF79B6-9B89-45FF-B5BC-821A9FBB6735}" type="pres">
      <dgm:prSet presAssocID="{32E8D98F-07EA-4AA7-8DCA-56938E88C6A2}" presName="FourNodes_2" presStyleLbl="node1" presStyleIdx="1" presStyleCnt="4">
        <dgm:presLayoutVars>
          <dgm:bulletEnabled val="1"/>
        </dgm:presLayoutVars>
      </dgm:prSet>
      <dgm:spPr/>
      <dgm:t>
        <a:bodyPr/>
        <a:lstStyle/>
        <a:p>
          <a:endParaRPr lang="en-US"/>
        </a:p>
      </dgm:t>
    </dgm:pt>
    <dgm:pt modelId="{50B01326-2273-490E-A2D9-27DB5F9C828A}" type="pres">
      <dgm:prSet presAssocID="{32E8D98F-07EA-4AA7-8DCA-56938E88C6A2}" presName="FourNodes_3" presStyleLbl="node1" presStyleIdx="2" presStyleCnt="4">
        <dgm:presLayoutVars>
          <dgm:bulletEnabled val="1"/>
        </dgm:presLayoutVars>
      </dgm:prSet>
      <dgm:spPr/>
      <dgm:t>
        <a:bodyPr/>
        <a:lstStyle/>
        <a:p>
          <a:endParaRPr lang="en-US"/>
        </a:p>
      </dgm:t>
    </dgm:pt>
    <dgm:pt modelId="{7328BE65-4D0E-4DF8-850F-527ED4BB7575}" type="pres">
      <dgm:prSet presAssocID="{32E8D98F-07EA-4AA7-8DCA-56938E88C6A2}" presName="FourNodes_4" presStyleLbl="node1" presStyleIdx="3" presStyleCnt="4">
        <dgm:presLayoutVars>
          <dgm:bulletEnabled val="1"/>
        </dgm:presLayoutVars>
      </dgm:prSet>
      <dgm:spPr/>
      <dgm:t>
        <a:bodyPr/>
        <a:lstStyle/>
        <a:p>
          <a:endParaRPr lang="en-US"/>
        </a:p>
      </dgm:t>
    </dgm:pt>
    <dgm:pt modelId="{2A237676-F6EE-4606-9CAB-281315C5611E}" type="pres">
      <dgm:prSet presAssocID="{32E8D98F-07EA-4AA7-8DCA-56938E88C6A2}" presName="FourConn_1-2" presStyleLbl="fgAccFollowNode1" presStyleIdx="0" presStyleCnt="3">
        <dgm:presLayoutVars>
          <dgm:bulletEnabled val="1"/>
        </dgm:presLayoutVars>
      </dgm:prSet>
      <dgm:spPr/>
      <dgm:t>
        <a:bodyPr/>
        <a:lstStyle/>
        <a:p>
          <a:endParaRPr lang="en-US"/>
        </a:p>
      </dgm:t>
    </dgm:pt>
    <dgm:pt modelId="{1770B4CB-FE7B-4BEE-8CDC-1E7C271ECB1C}" type="pres">
      <dgm:prSet presAssocID="{32E8D98F-07EA-4AA7-8DCA-56938E88C6A2}" presName="FourConn_2-3" presStyleLbl="fgAccFollowNode1" presStyleIdx="1" presStyleCnt="3">
        <dgm:presLayoutVars>
          <dgm:bulletEnabled val="1"/>
        </dgm:presLayoutVars>
      </dgm:prSet>
      <dgm:spPr/>
      <dgm:t>
        <a:bodyPr/>
        <a:lstStyle/>
        <a:p>
          <a:endParaRPr lang="en-US"/>
        </a:p>
      </dgm:t>
    </dgm:pt>
    <dgm:pt modelId="{2E82DC8A-CF11-4C71-81CB-4390972839AD}" type="pres">
      <dgm:prSet presAssocID="{32E8D98F-07EA-4AA7-8DCA-56938E88C6A2}" presName="FourConn_3-4" presStyleLbl="fgAccFollowNode1" presStyleIdx="2" presStyleCnt="3">
        <dgm:presLayoutVars>
          <dgm:bulletEnabled val="1"/>
        </dgm:presLayoutVars>
      </dgm:prSet>
      <dgm:spPr/>
      <dgm:t>
        <a:bodyPr/>
        <a:lstStyle/>
        <a:p>
          <a:endParaRPr lang="en-US"/>
        </a:p>
      </dgm:t>
    </dgm:pt>
    <dgm:pt modelId="{7AA26F80-5757-4422-9F32-80A1BFE59FAE}" type="pres">
      <dgm:prSet presAssocID="{32E8D98F-07EA-4AA7-8DCA-56938E88C6A2}" presName="FourNodes_1_text" presStyleLbl="node1" presStyleIdx="3" presStyleCnt="4">
        <dgm:presLayoutVars>
          <dgm:bulletEnabled val="1"/>
        </dgm:presLayoutVars>
      </dgm:prSet>
      <dgm:spPr/>
      <dgm:t>
        <a:bodyPr/>
        <a:lstStyle/>
        <a:p>
          <a:endParaRPr lang="en-US"/>
        </a:p>
      </dgm:t>
    </dgm:pt>
    <dgm:pt modelId="{D6F3FDDE-3BB7-4E58-A0BF-46C60C646C3A}" type="pres">
      <dgm:prSet presAssocID="{32E8D98F-07EA-4AA7-8DCA-56938E88C6A2}" presName="FourNodes_2_text" presStyleLbl="node1" presStyleIdx="3" presStyleCnt="4">
        <dgm:presLayoutVars>
          <dgm:bulletEnabled val="1"/>
        </dgm:presLayoutVars>
      </dgm:prSet>
      <dgm:spPr/>
      <dgm:t>
        <a:bodyPr/>
        <a:lstStyle/>
        <a:p>
          <a:endParaRPr lang="en-US"/>
        </a:p>
      </dgm:t>
    </dgm:pt>
    <dgm:pt modelId="{BCE144A9-3F3A-4D6C-8FF1-7C7EBACECC62}" type="pres">
      <dgm:prSet presAssocID="{32E8D98F-07EA-4AA7-8DCA-56938E88C6A2}" presName="FourNodes_3_text" presStyleLbl="node1" presStyleIdx="3" presStyleCnt="4">
        <dgm:presLayoutVars>
          <dgm:bulletEnabled val="1"/>
        </dgm:presLayoutVars>
      </dgm:prSet>
      <dgm:spPr/>
      <dgm:t>
        <a:bodyPr/>
        <a:lstStyle/>
        <a:p>
          <a:endParaRPr lang="en-US"/>
        </a:p>
      </dgm:t>
    </dgm:pt>
    <dgm:pt modelId="{1A6DDC78-7FAA-4316-B100-0EDC4294FDFD}" type="pres">
      <dgm:prSet presAssocID="{32E8D98F-07EA-4AA7-8DCA-56938E88C6A2}" presName="FourNodes_4_text" presStyleLbl="node1" presStyleIdx="3" presStyleCnt="4">
        <dgm:presLayoutVars>
          <dgm:bulletEnabled val="1"/>
        </dgm:presLayoutVars>
      </dgm:prSet>
      <dgm:spPr/>
      <dgm:t>
        <a:bodyPr/>
        <a:lstStyle/>
        <a:p>
          <a:endParaRPr lang="en-US"/>
        </a:p>
      </dgm:t>
    </dgm:pt>
  </dgm:ptLst>
  <dgm:cxnLst>
    <dgm:cxn modelId="{AC49116F-7436-4169-A3E7-A9A324FD6B91}" type="presOf" srcId="{CE1AE0EE-33B7-4644-9B10-7A361889AA6B}" destId="{E1BF79B6-9B89-45FF-B5BC-821A9FBB6735}" srcOrd="0" destOrd="0" presId="urn:microsoft.com/office/officeart/2005/8/layout/vProcess5"/>
    <dgm:cxn modelId="{8D8E915F-5645-4C28-ADB4-C5441F352B53}" type="presOf" srcId="{419CECC6-63E2-4514-B3C0-27F174CF2D93}" destId="{50B01326-2273-490E-A2D9-27DB5F9C828A}" srcOrd="0" destOrd="0" presId="urn:microsoft.com/office/officeart/2005/8/layout/vProcess5"/>
    <dgm:cxn modelId="{8B3DC29A-DE12-4A4B-9036-780BD6C2ABE3}" srcId="{32E8D98F-07EA-4AA7-8DCA-56938E88C6A2}" destId="{C190FF1D-3223-4C11-A36B-F21D0AADC1E7}" srcOrd="3" destOrd="0" parTransId="{FFC8AA0E-4217-4959-B735-F2C1673F1F83}" sibTransId="{4D57B4B9-F043-4EDB-B1E8-337D897A6FD4}"/>
    <dgm:cxn modelId="{CA3E9BDA-722C-488C-8C43-A478BEAC7400}" srcId="{32E8D98F-07EA-4AA7-8DCA-56938E88C6A2}" destId="{CE1AE0EE-33B7-4644-9B10-7A361889AA6B}" srcOrd="1" destOrd="0" parTransId="{0AC81275-C079-4010-9396-000F44160C5C}" sibTransId="{E930E4F8-CA94-4FE1-A5C1-D81F96609643}"/>
    <dgm:cxn modelId="{4F2F1C9F-3707-482B-8351-171B53BAE1DA}" type="presOf" srcId="{CE1AE0EE-33B7-4644-9B10-7A361889AA6B}" destId="{D6F3FDDE-3BB7-4E58-A0BF-46C60C646C3A}" srcOrd="1" destOrd="0" presId="urn:microsoft.com/office/officeart/2005/8/layout/vProcess5"/>
    <dgm:cxn modelId="{C9EF3243-3CB7-493E-A860-F7C45E0AC147}" type="presOf" srcId="{F6EF5BE8-891E-4A5C-82E0-E6843DADB2C7}" destId="{7AA26F80-5757-4422-9F32-80A1BFE59FAE}" srcOrd="1" destOrd="0" presId="urn:microsoft.com/office/officeart/2005/8/layout/vProcess5"/>
    <dgm:cxn modelId="{A8474306-B3BD-4568-935C-D5CBF73985F5}" type="presOf" srcId="{C190FF1D-3223-4C11-A36B-F21D0AADC1E7}" destId="{1A6DDC78-7FAA-4316-B100-0EDC4294FDFD}" srcOrd="1" destOrd="0" presId="urn:microsoft.com/office/officeart/2005/8/layout/vProcess5"/>
    <dgm:cxn modelId="{85EA24C9-3EC4-4F8F-B519-5665B847FBC6}" type="presOf" srcId="{E930E4F8-CA94-4FE1-A5C1-D81F96609643}" destId="{1770B4CB-FE7B-4BEE-8CDC-1E7C271ECB1C}" srcOrd="0" destOrd="0" presId="urn:microsoft.com/office/officeart/2005/8/layout/vProcess5"/>
    <dgm:cxn modelId="{526E5E80-296E-41C6-AF15-9B10EACE5B23}" srcId="{32E8D98F-07EA-4AA7-8DCA-56938E88C6A2}" destId="{F6EF5BE8-891E-4A5C-82E0-E6843DADB2C7}" srcOrd="0" destOrd="0" parTransId="{ED1F67D2-0E56-4BDD-8678-90CBF41586DB}" sibTransId="{3464DD97-8ACC-445D-8CD1-0F12BC971262}"/>
    <dgm:cxn modelId="{B5CF6EF6-0650-4443-8B68-D9939CFAEC4C}" type="presOf" srcId="{419CECC6-63E2-4514-B3C0-27F174CF2D93}" destId="{BCE144A9-3F3A-4D6C-8FF1-7C7EBACECC62}" srcOrd="1" destOrd="0" presId="urn:microsoft.com/office/officeart/2005/8/layout/vProcess5"/>
    <dgm:cxn modelId="{29803CBD-4346-490F-8CEF-6F667A2FE777}" type="presOf" srcId="{C190FF1D-3223-4C11-A36B-F21D0AADC1E7}" destId="{7328BE65-4D0E-4DF8-850F-527ED4BB7575}" srcOrd="0" destOrd="0" presId="urn:microsoft.com/office/officeart/2005/8/layout/vProcess5"/>
    <dgm:cxn modelId="{491D2D63-AA4D-4C4F-A85D-819B0D29A58F}" type="presOf" srcId="{BEBC9594-F078-4AF3-9AC8-8BE3AF3BB241}" destId="{2E82DC8A-CF11-4C71-81CB-4390972839AD}" srcOrd="0" destOrd="0" presId="urn:microsoft.com/office/officeart/2005/8/layout/vProcess5"/>
    <dgm:cxn modelId="{57AD2478-3F9D-4A2D-83E6-6E67999D0EDA}" type="presOf" srcId="{32E8D98F-07EA-4AA7-8DCA-56938E88C6A2}" destId="{C409270C-8C05-4CD4-8B5A-845FCD617D5A}" srcOrd="0" destOrd="0" presId="urn:microsoft.com/office/officeart/2005/8/layout/vProcess5"/>
    <dgm:cxn modelId="{8F21DFF3-5C17-4F13-9D2A-4D45D7DF5C82}" srcId="{32E8D98F-07EA-4AA7-8DCA-56938E88C6A2}" destId="{419CECC6-63E2-4514-B3C0-27F174CF2D93}" srcOrd="2" destOrd="0" parTransId="{5184BEFC-61FF-43F1-AE68-799DBFA7B76D}" sibTransId="{BEBC9594-F078-4AF3-9AC8-8BE3AF3BB241}"/>
    <dgm:cxn modelId="{937BFE19-89E9-4028-AF47-30D956B81FB1}" type="presOf" srcId="{3464DD97-8ACC-445D-8CD1-0F12BC971262}" destId="{2A237676-F6EE-4606-9CAB-281315C5611E}" srcOrd="0" destOrd="0" presId="urn:microsoft.com/office/officeart/2005/8/layout/vProcess5"/>
    <dgm:cxn modelId="{0632DC7B-A848-41E2-A423-2AE5C41F3F50}" type="presOf" srcId="{F6EF5BE8-891E-4A5C-82E0-E6843DADB2C7}" destId="{7AC737B8-BE88-4CEE-A3A3-C25C8174BE5F}" srcOrd="0" destOrd="0" presId="urn:microsoft.com/office/officeart/2005/8/layout/vProcess5"/>
    <dgm:cxn modelId="{600D4C5A-15F8-45EA-9B04-9CAA3A118EFE}" type="presParOf" srcId="{C409270C-8C05-4CD4-8B5A-845FCD617D5A}" destId="{0BF33713-88A9-4624-9375-F1EE0741672D}" srcOrd="0" destOrd="0" presId="urn:microsoft.com/office/officeart/2005/8/layout/vProcess5"/>
    <dgm:cxn modelId="{DFA7D146-7D41-4382-A8B8-02C1E1FB798D}" type="presParOf" srcId="{C409270C-8C05-4CD4-8B5A-845FCD617D5A}" destId="{7AC737B8-BE88-4CEE-A3A3-C25C8174BE5F}" srcOrd="1" destOrd="0" presId="urn:microsoft.com/office/officeart/2005/8/layout/vProcess5"/>
    <dgm:cxn modelId="{766C3F11-146D-442E-AD93-983CCDE6507B}" type="presParOf" srcId="{C409270C-8C05-4CD4-8B5A-845FCD617D5A}" destId="{E1BF79B6-9B89-45FF-B5BC-821A9FBB6735}" srcOrd="2" destOrd="0" presId="urn:microsoft.com/office/officeart/2005/8/layout/vProcess5"/>
    <dgm:cxn modelId="{A56D9B44-4CDC-452B-9894-55A33B4650C3}" type="presParOf" srcId="{C409270C-8C05-4CD4-8B5A-845FCD617D5A}" destId="{50B01326-2273-490E-A2D9-27DB5F9C828A}" srcOrd="3" destOrd="0" presId="urn:microsoft.com/office/officeart/2005/8/layout/vProcess5"/>
    <dgm:cxn modelId="{DDEA8B00-6FED-4191-A539-55EE8FF8F621}" type="presParOf" srcId="{C409270C-8C05-4CD4-8B5A-845FCD617D5A}" destId="{7328BE65-4D0E-4DF8-850F-527ED4BB7575}" srcOrd="4" destOrd="0" presId="urn:microsoft.com/office/officeart/2005/8/layout/vProcess5"/>
    <dgm:cxn modelId="{F4643FBA-EAFF-4638-9B95-738A2AAB9C3D}" type="presParOf" srcId="{C409270C-8C05-4CD4-8B5A-845FCD617D5A}" destId="{2A237676-F6EE-4606-9CAB-281315C5611E}" srcOrd="5" destOrd="0" presId="urn:microsoft.com/office/officeart/2005/8/layout/vProcess5"/>
    <dgm:cxn modelId="{985611A5-248C-482D-9096-826BD1FB685F}" type="presParOf" srcId="{C409270C-8C05-4CD4-8B5A-845FCD617D5A}" destId="{1770B4CB-FE7B-4BEE-8CDC-1E7C271ECB1C}" srcOrd="6" destOrd="0" presId="urn:microsoft.com/office/officeart/2005/8/layout/vProcess5"/>
    <dgm:cxn modelId="{495B4118-8CFC-41B1-8FD6-8393174654B7}" type="presParOf" srcId="{C409270C-8C05-4CD4-8B5A-845FCD617D5A}" destId="{2E82DC8A-CF11-4C71-81CB-4390972839AD}" srcOrd="7" destOrd="0" presId="urn:microsoft.com/office/officeart/2005/8/layout/vProcess5"/>
    <dgm:cxn modelId="{EA643491-6C96-460A-BCDB-AE660BD73EBA}" type="presParOf" srcId="{C409270C-8C05-4CD4-8B5A-845FCD617D5A}" destId="{7AA26F80-5757-4422-9F32-80A1BFE59FAE}" srcOrd="8" destOrd="0" presId="urn:microsoft.com/office/officeart/2005/8/layout/vProcess5"/>
    <dgm:cxn modelId="{98704BC4-66B3-4B4B-ACB8-FA43352489E3}" type="presParOf" srcId="{C409270C-8C05-4CD4-8B5A-845FCD617D5A}" destId="{D6F3FDDE-3BB7-4E58-A0BF-46C60C646C3A}" srcOrd="9" destOrd="0" presId="urn:microsoft.com/office/officeart/2005/8/layout/vProcess5"/>
    <dgm:cxn modelId="{451EF398-5F18-4101-BAFB-F28CD1300DF9}" type="presParOf" srcId="{C409270C-8C05-4CD4-8B5A-845FCD617D5A}" destId="{BCE144A9-3F3A-4D6C-8FF1-7C7EBACECC62}" srcOrd="10" destOrd="0" presId="urn:microsoft.com/office/officeart/2005/8/layout/vProcess5"/>
    <dgm:cxn modelId="{381311D4-F73B-412B-AE19-AF0C982EE72C}" type="presParOf" srcId="{C409270C-8C05-4CD4-8B5A-845FCD617D5A}" destId="{1A6DDC78-7FAA-4316-B100-0EDC4294FDFD}" srcOrd="11" destOrd="0" presId="urn:microsoft.com/office/officeart/2005/8/layout/vProcess5"/>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9C767E-64E2-46BD-9782-A5E575A892DA}" type="datetimeFigureOut">
              <a:rPr lang="en-US" smtClean="0"/>
              <a:pPr/>
              <a:t>3/10/2010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C8E3BA-2528-4643-BD7B-D07A6645117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715EB215-554F-48D6-931A-CAEBC206FA0C}" type="datetimeFigureOut">
              <a:rPr lang="en-US" smtClean="0"/>
              <a:pPr/>
              <a:t>3/10/2010</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54AB056D-D0ED-464E-B31C-CDA237CFE4CD}"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5EB215-554F-48D6-931A-CAEBC206FA0C}" type="datetimeFigureOut">
              <a:rPr lang="en-US" smtClean="0"/>
              <a:pPr/>
              <a:t>3/10/2010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4AB056D-D0ED-464E-B31C-CDA237CFE4C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5EB215-554F-48D6-931A-CAEBC206FA0C}" type="datetimeFigureOut">
              <a:rPr lang="en-US" smtClean="0"/>
              <a:pPr/>
              <a:t>3/10/2010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4AB056D-D0ED-464E-B31C-CDA237CFE4C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5EB215-554F-48D6-931A-CAEBC206FA0C}" type="datetimeFigureOut">
              <a:rPr lang="en-US" smtClean="0"/>
              <a:pPr/>
              <a:t>3/10/2010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4AB056D-D0ED-464E-B31C-CDA237CFE4C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15EB215-554F-48D6-931A-CAEBC206FA0C}" type="datetimeFigureOut">
              <a:rPr lang="en-US" smtClean="0"/>
              <a:pPr/>
              <a:t>3/10/2010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4AB056D-D0ED-464E-B31C-CDA237CFE4CD}"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15EB215-554F-48D6-931A-CAEBC206FA0C}" type="datetimeFigureOut">
              <a:rPr lang="en-US" smtClean="0"/>
              <a:pPr/>
              <a:t>3/10/2010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4AB056D-D0ED-464E-B31C-CDA237CFE4C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15EB215-554F-48D6-931A-CAEBC206FA0C}" type="datetimeFigureOut">
              <a:rPr lang="en-US" smtClean="0"/>
              <a:pPr/>
              <a:t>3/10/2010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4AB056D-D0ED-464E-B31C-CDA237CFE4CD}"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15EB215-554F-48D6-931A-CAEBC206FA0C}" type="datetimeFigureOut">
              <a:rPr lang="en-US" smtClean="0"/>
              <a:pPr/>
              <a:t>3/10/2010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4AB056D-D0ED-464E-B31C-CDA237CFE4C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15EB215-554F-48D6-931A-CAEBC206FA0C}" type="datetimeFigureOut">
              <a:rPr lang="en-US" smtClean="0"/>
              <a:pPr/>
              <a:t>3/10/2010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4AB056D-D0ED-464E-B31C-CDA237CFE4C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15EB215-554F-48D6-931A-CAEBC206FA0C}" type="datetimeFigureOut">
              <a:rPr lang="en-US" smtClean="0"/>
              <a:pPr/>
              <a:t>3/10/2010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4AB056D-D0ED-464E-B31C-CDA237CFE4C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715EB215-554F-48D6-931A-CAEBC206FA0C}" type="datetimeFigureOut">
              <a:rPr lang="en-US" smtClean="0"/>
              <a:pPr/>
              <a:t>3/10/2010</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54AB056D-D0ED-464E-B31C-CDA237CFE4C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65000">
              <a:schemeClr val="bg1">
                <a:shade val="90000"/>
                <a:satMod val="375000"/>
              </a:schemeClr>
            </a:gs>
            <a:gs pos="100000">
              <a:schemeClr val="bg2">
                <a:tint val="88000"/>
                <a:satMod val="400000"/>
              </a:schemeClr>
            </a:gs>
          </a:gsLst>
          <a:lin ang="5400000" scaled="0"/>
          <a:tileRect/>
        </a:gradFill>
        <a:effectLst/>
      </p:bgPr>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715EB215-554F-48D6-931A-CAEBC206FA0C}" type="datetimeFigureOut">
              <a:rPr lang="en-US" smtClean="0"/>
              <a:pPr/>
              <a:t>3/10/2010</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54AB056D-D0ED-464E-B31C-CDA237CFE4C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diagramLayout" Target="../diagrams/layout7.xml"/><Relationship Id="rId7" Type="http://schemas.openxmlformats.org/officeDocument/2006/relationships/image" Target="../media/image8.jpeg"/><Relationship Id="rId2" Type="http://schemas.openxmlformats.org/officeDocument/2006/relationships/diagramData" Target="../diagrams/data7.xml"/><Relationship Id="rId1" Type="http://schemas.openxmlformats.org/officeDocument/2006/relationships/slideLayout" Target="../slideLayouts/slideLayout6.xml"/><Relationship Id="rId6" Type="http://schemas.openxmlformats.org/officeDocument/2006/relationships/image" Target="../media/image7.jpeg"/><Relationship Id="rId5" Type="http://schemas.openxmlformats.org/officeDocument/2006/relationships/diagramColors" Target="../diagrams/colors7.xml"/><Relationship Id="rId4" Type="http://schemas.openxmlformats.org/officeDocument/2006/relationships/diagramQuickStyle" Target="../diagrams/quickStyle7.xml"/><Relationship Id="rId9"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6.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idx="1"/>
          </p:nvPr>
        </p:nvSpPr>
        <p:spPr/>
        <p:txBody>
          <a:bodyPr>
            <a:normAutofit/>
          </a:bodyPr>
          <a:lstStyle/>
          <a:p>
            <a:r>
              <a:rPr lang="en-US" sz="1800" i="1" dirty="0" smtClean="0"/>
              <a:t>Evolution, Concepts,  Audit and Tax Aspects in INDIA</a:t>
            </a:r>
            <a:endParaRPr lang="en-US" sz="1800" i="1" dirty="0"/>
          </a:p>
        </p:txBody>
      </p:sp>
      <p:sp>
        <p:nvSpPr>
          <p:cNvPr id="9" name="Title 8"/>
          <p:cNvSpPr>
            <a:spLocks noGrp="1"/>
          </p:cNvSpPr>
          <p:nvPr>
            <p:ph type="title"/>
          </p:nvPr>
        </p:nvSpPr>
        <p:spPr/>
        <p:txBody>
          <a:bodyPr>
            <a:normAutofit/>
          </a:bodyPr>
          <a:lstStyle/>
          <a:p>
            <a:r>
              <a:rPr lang="en-US" sz="4000"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4">
                      <a:satMod val="175000"/>
                      <a:alpha val="40000"/>
                    </a:schemeClr>
                  </a:glow>
                  <a:outerShdw blurRad="50800" dist="38100" dir="8100000" algn="tr" rotWithShape="0">
                    <a:prstClr val="black">
                      <a:alpha val="40000"/>
                    </a:prstClr>
                  </a:outerShdw>
                  <a:reflection blurRad="6350" stA="55000" endA="300" endPos="45500" dir="5400000" sy="-100000" algn="bl" rotWithShape="0"/>
                </a:effectLst>
                <a:latin typeface="Copperplate Gothic Bold" pitchFamily="34" charset="0"/>
              </a:rPr>
              <a:t>TRANSFER   PRICING</a:t>
            </a:r>
            <a:endParaRPr lang="en-US" sz="4000"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4">
                    <a:satMod val="175000"/>
                    <a:alpha val="40000"/>
                  </a:schemeClr>
                </a:glow>
                <a:outerShdw blurRad="50800" dist="38100" dir="8100000" algn="tr" rotWithShape="0">
                  <a:prstClr val="black">
                    <a:alpha val="40000"/>
                  </a:prstClr>
                </a:outerShdw>
                <a:reflection blurRad="6350" stA="55000" endA="300" endPos="45500" dir="5400000" sy="-100000" algn="bl" rotWithShape="0"/>
              </a:effectLst>
              <a:latin typeface="Copperplate Gothic Bold" pitchFamily="34" charset="0"/>
            </a:endParaRPr>
          </a:p>
        </p:txBody>
      </p:sp>
      <p:pic>
        <p:nvPicPr>
          <p:cNvPr id="12" name="Content Placeholder 11" descr="ist2_5908933-continent-separated-world-map-with-globes-set.jpg"/>
          <p:cNvPicPr>
            <a:picLocks noGrp="1" noChangeAspect="1"/>
          </p:cNvPicPr>
          <p:nvPr>
            <p:ph idx="4294967295"/>
          </p:nvPr>
        </p:nvPicPr>
        <p:blipFill>
          <a:blip r:embed="rId2"/>
          <a:stretch>
            <a:fillRect/>
          </a:stretch>
        </p:blipFill>
        <p:spPr>
          <a:xfrm>
            <a:off x="606879" y="2286000"/>
            <a:ext cx="3967842" cy="4114800"/>
          </a:xfrm>
          <a:prstGeom prst="rect">
            <a:avLst/>
          </a:prstGeom>
          <a:ln>
            <a:noFill/>
          </a:ln>
          <a:effectLst>
            <a:outerShdw blurRad="292100" dist="139700" dir="2700000" algn="tl" rotWithShape="0">
              <a:srgbClr val="333333">
                <a:alpha val="65000"/>
              </a:srgbClr>
            </a:outerShdw>
          </a:effectLst>
        </p:spPr>
      </p:pic>
      <p:pic>
        <p:nvPicPr>
          <p:cNvPr id="13" name="Picture 12" descr="worldnotes.jpg"/>
          <p:cNvPicPr>
            <a:picLocks noChangeAspect="1"/>
          </p:cNvPicPr>
          <p:nvPr/>
        </p:nvPicPr>
        <p:blipFill>
          <a:blip r:embed="rId3"/>
          <a:stretch>
            <a:fillRect/>
          </a:stretch>
        </p:blipFill>
        <p:spPr>
          <a:xfrm>
            <a:off x="4874079" y="2294712"/>
            <a:ext cx="3967842" cy="4106246"/>
          </a:xfrm>
          <a:prstGeom prst="rect">
            <a:avLst/>
          </a:prstGeom>
          <a:ln>
            <a:noFill/>
          </a:ln>
          <a:effectLst>
            <a:outerShdw blurRad="292100" dist="139700" dir="2700000" algn="tl" rotWithShape="0">
              <a:srgbClr val="333333">
                <a:alpha val="65000"/>
              </a:srgbClr>
            </a:outerShdw>
          </a:effectLst>
        </p:spPr>
      </p:pic>
      <p:sp>
        <p:nvSpPr>
          <p:cNvPr id="6" name="TextBox 5"/>
          <p:cNvSpPr txBox="1"/>
          <p:nvPr/>
        </p:nvSpPr>
        <p:spPr>
          <a:xfrm>
            <a:off x="4648200" y="1828800"/>
            <a:ext cx="4267200" cy="381000"/>
          </a:xfrm>
          <a:prstGeom prst="rect">
            <a:avLst/>
          </a:prstGeom>
          <a:noFill/>
        </p:spPr>
        <p:txBody>
          <a:bodyPr wrap="square" rtlCol="0">
            <a:spAutoFit/>
          </a:bodyPr>
          <a:lstStyle/>
          <a:p>
            <a:pPr algn="r"/>
            <a:r>
              <a:rPr lang="en-US" b="1" dirty="0" smtClean="0"/>
              <a:t> V Y </a:t>
            </a:r>
            <a:r>
              <a:rPr lang="en-US" b="1" dirty="0" err="1" smtClean="0"/>
              <a:t>Srinath</a:t>
            </a:r>
            <a:r>
              <a:rPr lang="en-US" b="1" dirty="0" smtClean="0"/>
              <a:t> Sharma</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1" nodeType="clickEffect">
                                  <p:stCondLst>
                                    <p:cond delay="0"/>
                                  </p:stCondLst>
                                  <p:iterate type="lt">
                                    <p:tmPct val="50000"/>
                                  </p:iterate>
                                  <p:childTnLst>
                                    <p:set>
                                      <p:cBhvr>
                                        <p:cTn id="6" dur="1" fill="hold">
                                          <p:stCondLst>
                                            <p:cond delay="0"/>
                                          </p:stCondLst>
                                        </p:cTn>
                                        <p:tgtEl>
                                          <p:spTgt spid="9"/>
                                        </p:tgtEl>
                                        <p:attrNameLst>
                                          <p:attrName>style.visibility</p:attrName>
                                        </p:attrNameLst>
                                      </p:cBhvr>
                                      <p:to>
                                        <p:strVal val="visible"/>
                                      </p:to>
                                    </p:set>
                                    <p:set>
                                      <p:cBhvr>
                                        <p:cTn id="7" dur="455" fill="hold">
                                          <p:stCondLst>
                                            <p:cond delay="0"/>
                                          </p:stCondLst>
                                        </p:cTn>
                                        <p:tgtEl>
                                          <p:spTgt spid="9"/>
                                        </p:tgtEl>
                                        <p:attrNameLst>
                                          <p:attrName>style.rotation</p:attrName>
                                        </p:attrNameLst>
                                      </p:cBhvr>
                                      <p:to>
                                        <p:strVal val="-45.0"/>
                                      </p:to>
                                    </p:set>
                                    <p:anim calcmode="lin" valueType="num">
                                      <p:cBhvr>
                                        <p:cTn id="8" dur="455" fill="hold">
                                          <p:stCondLst>
                                            <p:cond delay="455"/>
                                          </p:stCondLst>
                                        </p:cTn>
                                        <p:tgtEl>
                                          <p:spTgt spid="9"/>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9"/>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9"/>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9"/>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8000"/>
                            </p:stCondLst>
                            <p:childTnLst>
                              <p:par>
                                <p:cTn id="13" presetID="41" presetClass="entr" presetSubtype="0" fill="hold" grpId="0" nodeType="afterEffect">
                                  <p:stCondLst>
                                    <p:cond delay="0"/>
                                  </p:stCondLst>
                                  <p:iterate type="lt">
                                    <p:tmPct val="10000"/>
                                  </p:iterate>
                                  <p:childTnLst>
                                    <p:set>
                                      <p:cBhvr>
                                        <p:cTn id="14" dur="1" fill="hold">
                                          <p:stCondLst>
                                            <p:cond delay="0"/>
                                          </p:stCondLst>
                                        </p:cTn>
                                        <p:tgtEl>
                                          <p:spTgt spid="11">
                                            <p:txEl>
                                              <p:pRg st="0" end="0"/>
                                            </p:txEl>
                                          </p:spTgt>
                                        </p:tgtEl>
                                        <p:attrNameLst>
                                          <p:attrName>style.visibility</p:attrName>
                                        </p:attrNameLst>
                                      </p:cBhvr>
                                      <p:to>
                                        <p:strVal val="visible"/>
                                      </p:to>
                                    </p:set>
                                    <p:anim calcmode="lin" valueType="num">
                                      <p:cBhvr>
                                        <p:cTn id="15" dur="500" fill="hold"/>
                                        <p:tgtEl>
                                          <p:spTgt spid="11">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11">
                                            <p:txEl>
                                              <p:pRg st="0" end="0"/>
                                            </p:txEl>
                                          </p:spTgt>
                                        </p:tgtEl>
                                        <p:attrNameLst>
                                          <p:attrName>ppt_y</p:attrName>
                                        </p:attrNameLst>
                                      </p:cBhvr>
                                      <p:tavLst>
                                        <p:tav tm="0">
                                          <p:val>
                                            <p:strVal val="#ppt_y"/>
                                          </p:val>
                                        </p:tav>
                                        <p:tav tm="100000">
                                          <p:val>
                                            <p:strVal val="#ppt_y"/>
                                          </p:val>
                                        </p:tav>
                                      </p:tavLst>
                                    </p:anim>
                                    <p:anim calcmode="lin" valueType="num">
                                      <p:cBhvr>
                                        <p:cTn id="17" dur="500" fill="hold"/>
                                        <p:tgtEl>
                                          <p:spTgt spid="11">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11">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9"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772400" cy="914400"/>
          </a:xfrm>
        </p:spPr>
        <p:txBody>
          <a:bodyPr/>
          <a:lstStyle/>
          <a:p>
            <a:r>
              <a:rPr lang="en-US" sz="3600" dirty="0" smtClean="0"/>
              <a:t>Associated Enterprise – 92A</a:t>
            </a:r>
            <a:endParaRPr lang="en-US" sz="3600" dirty="0"/>
          </a:p>
        </p:txBody>
      </p:sp>
      <p:sp>
        <p:nvSpPr>
          <p:cNvPr id="3" name="TextBox 2"/>
          <p:cNvSpPr txBox="1"/>
          <p:nvPr/>
        </p:nvSpPr>
        <p:spPr>
          <a:xfrm>
            <a:off x="381000" y="685800"/>
            <a:ext cx="8382000" cy="1754326"/>
          </a:xfrm>
          <a:prstGeom prst="rect">
            <a:avLst/>
          </a:prstGeom>
          <a:noFill/>
        </p:spPr>
        <p:txBody>
          <a:bodyPr wrap="square" rtlCol="0">
            <a:spAutoFit/>
          </a:bodyPr>
          <a:lstStyle/>
          <a:p>
            <a:pPr algn="just"/>
            <a:r>
              <a:rPr lang="en-US" sz="2000" b="1" dirty="0" smtClean="0"/>
              <a:t>As per the Income Tax Act 1961, An Associated Enterprises are those which satisfy any of the conditions specified </a:t>
            </a:r>
            <a:r>
              <a:rPr lang="en-US" sz="2000" b="1" dirty="0" smtClean="0">
                <a:solidFill>
                  <a:srgbClr val="FFFF00"/>
                </a:solidFill>
              </a:rPr>
              <a:t>Under Section 92A(2)(a) to 92A(2)(m). </a:t>
            </a:r>
            <a:r>
              <a:rPr lang="en-US" sz="2000" b="1" dirty="0" smtClean="0"/>
              <a:t>These conditions have been segregated with regards to Management, Capital and Control are as follows:-</a:t>
            </a:r>
          </a:p>
          <a:p>
            <a:endParaRPr lang="en-US" sz="2800" b="1" dirty="0"/>
          </a:p>
        </p:txBody>
      </p:sp>
      <p:graphicFrame>
        <p:nvGraphicFramePr>
          <p:cNvPr id="4" name="Diagram 3"/>
          <p:cNvGraphicFramePr/>
          <p:nvPr/>
        </p:nvGraphicFramePr>
        <p:xfrm>
          <a:off x="685800" y="1371600"/>
          <a:ext cx="8001000"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0"/>
            <a:ext cx="7772400" cy="762000"/>
          </a:xfrm>
        </p:spPr>
        <p:txBody>
          <a:bodyPr/>
          <a:lstStyle/>
          <a:p>
            <a:r>
              <a:rPr lang="en-US" sz="3600" dirty="0" smtClean="0"/>
              <a:t>Arm’s Length Price – SEC.92F</a:t>
            </a:r>
            <a:br>
              <a:rPr lang="en-US" sz="3600" dirty="0" smtClean="0"/>
            </a:br>
            <a:endParaRPr lang="en-US" sz="3600" dirty="0"/>
          </a:p>
        </p:txBody>
      </p:sp>
      <p:sp>
        <p:nvSpPr>
          <p:cNvPr id="5" name="TextBox 4"/>
          <p:cNvSpPr txBox="1"/>
          <p:nvPr/>
        </p:nvSpPr>
        <p:spPr>
          <a:xfrm>
            <a:off x="381000" y="762000"/>
            <a:ext cx="8763000" cy="4801314"/>
          </a:xfrm>
          <a:prstGeom prst="rect">
            <a:avLst/>
          </a:prstGeom>
          <a:noFill/>
        </p:spPr>
        <p:txBody>
          <a:bodyPr wrap="square" rtlCol="0">
            <a:spAutoFit/>
          </a:bodyPr>
          <a:lstStyle/>
          <a:p>
            <a:pPr algn="just">
              <a:buFont typeface="Wingdings" pitchFamily="2" charset="2"/>
              <a:buChar char="v"/>
            </a:pPr>
            <a:r>
              <a:rPr lang="en-US" b="1" dirty="0" smtClean="0">
                <a:effectLst>
                  <a:outerShdw blurRad="38100" dist="38100" dir="2700000" algn="tl">
                    <a:srgbClr val="000000">
                      <a:alpha val="43137"/>
                    </a:srgbClr>
                  </a:outerShdw>
                </a:effectLst>
              </a:rPr>
              <a:t> 	As per IT Act, 1961  ALP, means a </a:t>
            </a:r>
            <a:r>
              <a:rPr lang="en-US" b="1" dirty="0" smtClean="0">
                <a:solidFill>
                  <a:srgbClr val="FFFF00"/>
                </a:solidFill>
                <a:effectLst>
                  <a:outerShdw blurRad="38100" dist="38100" dir="2700000" algn="tl">
                    <a:srgbClr val="000000">
                      <a:alpha val="43137"/>
                    </a:srgbClr>
                  </a:outerShdw>
                </a:effectLst>
              </a:rPr>
              <a:t>price which is applied or proposed to be applied in a transaction between persons other than associated enterprises, in uncontrolled conditions.</a:t>
            </a:r>
          </a:p>
          <a:p>
            <a:pPr algn="just">
              <a:buFont typeface="Arial" pitchFamily="34" charset="0"/>
              <a:buChar char="•"/>
            </a:pPr>
            <a:endParaRPr lang="en-US" b="1" dirty="0" smtClean="0">
              <a:effectLst>
                <a:outerShdw blurRad="38100" dist="38100" dir="2700000" algn="tl">
                  <a:srgbClr val="000000">
                    <a:alpha val="43137"/>
                  </a:srgbClr>
                </a:outerShdw>
              </a:effectLst>
            </a:endParaRPr>
          </a:p>
          <a:p>
            <a:pPr algn="just">
              <a:buFont typeface="Wingdings" pitchFamily="2" charset="2"/>
              <a:buChar char="v"/>
            </a:pPr>
            <a:r>
              <a:rPr lang="en-US" b="1" dirty="0" smtClean="0">
                <a:effectLst>
                  <a:outerShdw blurRad="38100" dist="38100" dir="2700000" algn="tl">
                    <a:srgbClr val="000000">
                      <a:alpha val="43137"/>
                    </a:srgbClr>
                  </a:outerShdw>
                </a:effectLst>
              </a:rPr>
              <a:t> 	Although there are discrepancies in the specifics of each country's laws concerning the application of the arm's length principle, most countries have based their transfer pricing laws and regulations on the OECD Guidelines.</a:t>
            </a:r>
          </a:p>
          <a:p>
            <a:pPr algn="just"/>
            <a:endParaRPr lang="en-US" b="1" dirty="0" smtClean="0">
              <a:effectLst>
                <a:outerShdw blurRad="38100" dist="38100" dir="2700000" algn="tl">
                  <a:srgbClr val="000000">
                    <a:alpha val="43137"/>
                  </a:srgbClr>
                </a:outerShdw>
              </a:effectLst>
            </a:endParaRPr>
          </a:p>
          <a:p>
            <a:pPr algn="just">
              <a:buFont typeface="Wingdings" pitchFamily="2" charset="2"/>
              <a:buChar char="v"/>
            </a:pPr>
            <a:r>
              <a:rPr lang="en-US" b="1" dirty="0" smtClean="0">
                <a:effectLst>
                  <a:outerShdw blurRad="38100" dist="38100" dir="2700000" algn="tl">
                    <a:srgbClr val="000000">
                      <a:alpha val="43137"/>
                    </a:srgbClr>
                  </a:outerShdw>
                </a:effectLst>
              </a:rPr>
              <a:t> 	The OECD Guidelines refer to the following methods:</a:t>
            </a:r>
          </a:p>
          <a:p>
            <a:pPr algn="just"/>
            <a:r>
              <a:rPr lang="en-US" b="1" dirty="0" smtClean="0">
                <a:effectLst>
                  <a:outerShdw blurRad="38100" dist="38100" dir="2700000" algn="tl">
                    <a:srgbClr val="000000">
                      <a:alpha val="43137"/>
                    </a:srgbClr>
                  </a:outerShdw>
                </a:effectLst>
              </a:rPr>
              <a:t>	</a:t>
            </a:r>
          </a:p>
          <a:p>
            <a:pPr algn="just"/>
            <a:r>
              <a:rPr lang="en-US" b="1" dirty="0" smtClean="0">
                <a:effectLst>
                  <a:outerShdw blurRad="38100" dist="38100" dir="2700000" algn="tl">
                    <a:srgbClr val="000000">
                      <a:alpha val="43137"/>
                    </a:srgbClr>
                  </a:outerShdw>
                </a:effectLst>
              </a:rPr>
              <a:t>		Comparable Uncontrolled Price method (CUP)</a:t>
            </a:r>
          </a:p>
          <a:p>
            <a:pPr algn="just"/>
            <a:r>
              <a:rPr lang="en-US" b="1" dirty="0" smtClean="0">
                <a:effectLst>
                  <a:outerShdw blurRad="38100" dist="38100" dir="2700000" algn="tl">
                    <a:srgbClr val="000000">
                      <a:alpha val="43137"/>
                    </a:srgbClr>
                  </a:outerShdw>
                </a:effectLst>
              </a:rPr>
              <a:t>		Resale Price Method (RPM);</a:t>
            </a:r>
          </a:p>
          <a:p>
            <a:pPr algn="just"/>
            <a:r>
              <a:rPr lang="en-US" b="1" dirty="0" smtClean="0">
                <a:effectLst>
                  <a:outerShdw blurRad="38100" dist="38100" dir="2700000" algn="tl">
                    <a:srgbClr val="000000">
                      <a:alpha val="43137"/>
                    </a:srgbClr>
                  </a:outerShdw>
                </a:effectLst>
              </a:rPr>
              <a:t>		Cost Plus Method (CPM)</a:t>
            </a:r>
          </a:p>
          <a:p>
            <a:pPr lvl="2" algn="just"/>
            <a:r>
              <a:rPr lang="en-US" b="1" dirty="0" smtClean="0">
                <a:effectLst>
                  <a:outerShdw blurRad="38100" dist="38100" dir="2700000" algn="tl">
                    <a:srgbClr val="000000">
                      <a:alpha val="43137"/>
                    </a:srgbClr>
                  </a:outerShdw>
                </a:effectLst>
              </a:rPr>
              <a:t>	Profit split method(PSM); and</a:t>
            </a:r>
          </a:p>
          <a:p>
            <a:pPr lvl="2" algn="just"/>
            <a:r>
              <a:rPr lang="en-US" b="1" dirty="0" smtClean="0">
                <a:effectLst>
                  <a:outerShdw blurRad="38100" dist="38100" dir="2700000" algn="tl">
                    <a:srgbClr val="000000">
                      <a:alpha val="43137"/>
                    </a:srgbClr>
                  </a:outerShdw>
                </a:effectLst>
              </a:rPr>
              <a:t>	Transactional Net Margin Method (TNMM)</a:t>
            </a:r>
          </a:p>
          <a:p>
            <a:pPr lvl="2" algn="just"/>
            <a:endParaRPr lang="en-US" b="1" dirty="0" smtClean="0">
              <a:effectLst>
                <a:outerShdw blurRad="38100" dist="38100" dir="2700000" algn="tl">
                  <a:srgbClr val="000000">
                    <a:alpha val="43137"/>
                  </a:srgbClr>
                </a:outerShdw>
              </a:effectLst>
            </a:endParaRPr>
          </a:p>
          <a:p>
            <a:pPr lvl="2" algn="just"/>
            <a:r>
              <a:rPr lang="en-US" b="1" dirty="0" smtClean="0">
                <a:effectLst>
                  <a:outerShdw blurRad="38100" dist="38100" dir="2700000" algn="tl">
                    <a:srgbClr val="000000">
                      <a:alpha val="43137"/>
                    </a:srgbClr>
                  </a:outerShdw>
                </a:effectLst>
              </a:rPr>
              <a:t>The Same methods are also adopted by the Indian Income Tax Act.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763000" cy="914400"/>
          </a:xfrm>
        </p:spPr>
        <p:txBody>
          <a:bodyPr/>
          <a:lstStyle/>
          <a:p>
            <a:r>
              <a:rPr lang="en-US" b="1" dirty="0" smtClean="0"/>
              <a:t>Steps involved in computing ALP</a:t>
            </a:r>
            <a:br>
              <a:rPr lang="en-US" b="1" dirty="0" smtClean="0"/>
            </a:br>
            <a:endParaRPr lang="en-US" b="1" dirty="0"/>
          </a:p>
        </p:txBody>
      </p:sp>
      <p:graphicFrame>
        <p:nvGraphicFramePr>
          <p:cNvPr id="3" name="Diagram 2"/>
          <p:cNvGraphicFramePr/>
          <p:nvPr/>
        </p:nvGraphicFramePr>
        <p:xfrm>
          <a:off x="381000" y="609600"/>
          <a:ext cx="8763000" cy="6248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458200" cy="685800"/>
          </a:xfrm>
        </p:spPr>
        <p:txBody>
          <a:bodyPr/>
          <a:lstStyle/>
          <a:p>
            <a:pPr lvl="0"/>
            <a:r>
              <a:rPr lang="en-US" sz="2800" b="1" dirty="0" smtClean="0">
                <a:effectLst>
                  <a:outerShdw blurRad="38100" dist="38100" dir="2700000" algn="tl">
                    <a:srgbClr val="000000">
                      <a:alpha val="43137"/>
                    </a:srgbClr>
                  </a:outerShdw>
                </a:effectLst>
              </a:rPr>
              <a:t>Comparable Uncontrolled Price Method [CUP]</a:t>
            </a:r>
            <a:br>
              <a:rPr lang="en-US" sz="2800" b="1" dirty="0" smtClean="0">
                <a:effectLst>
                  <a:outerShdw blurRad="38100" dist="38100" dir="2700000" algn="tl">
                    <a:srgbClr val="000000">
                      <a:alpha val="43137"/>
                    </a:srgbClr>
                  </a:outerShdw>
                </a:effectLst>
              </a:rPr>
            </a:br>
            <a:r>
              <a:rPr lang="en-US" sz="2800" b="1" dirty="0" smtClean="0">
                <a:effectLst>
                  <a:outerShdw blurRad="38100" dist="38100" dir="2700000" algn="tl">
                    <a:srgbClr val="000000">
                      <a:alpha val="43137"/>
                    </a:srgbClr>
                  </a:outerShdw>
                </a:effectLst>
              </a:rPr>
              <a:t/>
            </a:r>
            <a:br>
              <a:rPr lang="en-US" sz="2800" b="1" dirty="0" smtClean="0">
                <a:effectLst>
                  <a:outerShdw blurRad="38100" dist="38100" dir="2700000" algn="tl">
                    <a:srgbClr val="000000">
                      <a:alpha val="43137"/>
                    </a:srgbClr>
                  </a:outerShdw>
                </a:effectLst>
              </a:rPr>
            </a:br>
            <a:r>
              <a:rPr lang="en-US" sz="2800" b="1" dirty="0" smtClean="0">
                <a:effectLst>
                  <a:outerShdw blurRad="38100" dist="38100" dir="2700000" algn="tl">
                    <a:srgbClr val="000000">
                      <a:alpha val="43137"/>
                    </a:srgbClr>
                  </a:outerShdw>
                </a:effectLst>
              </a:rPr>
              <a:t/>
            </a:r>
            <a:br>
              <a:rPr lang="en-US" sz="2800" b="1" dirty="0" smtClean="0">
                <a:effectLst>
                  <a:outerShdw blurRad="38100" dist="38100" dir="2700000" algn="tl">
                    <a:srgbClr val="000000">
                      <a:alpha val="43137"/>
                    </a:srgbClr>
                  </a:outerShdw>
                </a:effectLst>
              </a:rPr>
            </a:br>
            <a:r>
              <a:rPr lang="en-US" sz="2800" b="1" dirty="0" smtClean="0">
                <a:effectLst>
                  <a:outerShdw blurRad="38100" dist="38100" dir="2700000" algn="tl">
                    <a:srgbClr val="000000">
                      <a:alpha val="43137"/>
                    </a:srgbClr>
                  </a:outerShdw>
                </a:effectLst>
              </a:rPr>
              <a:t/>
            </a:r>
            <a:br>
              <a:rPr lang="en-US" sz="2800" b="1" dirty="0" smtClean="0">
                <a:effectLst>
                  <a:outerShdw blurRad="38100" dist="38100" dir="2700000" algn="tl">
                    <a:srgbClr val="000000">
                      <a:alpha val="43137"/>
                    </a:srgbClr>
                  </a:outerShdw>
                </a:effectLst>
              </a:rPr>
            </a:br>
            <a:r>
              <a:rPr lang="en-US" sz="2800" b="1" dirty="0" smtClean="0">
                <a:effectLst>
                  <a:outerShdw blurRad="38100" dist="38100" dir="2700000" algn="tl">
                    <a:srgbClr val="000000">
                      <a:alpha val="43137"/>
                    </a:srgbClr>
                  </a:outerShdw>
                </a:effectLst>
              </a:rPr>
              <a:t/>
            </a:r>
            <a:br>
              <a:rPr lang="en-US" sz="2800" b="1" dirty="0" smtClean="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endParaRPr>
          </a:p>
        </p:txBody>
      </p:sp>
      <p:sp>
        <p:nvSpPr>
          <p:cNvPr id="4" name="Content Placeholder 3"/>
          <p:cNvSpPr>
            <a:spLocks noGrp="1"/>
          </p:cNvSpPr>
          <p:nvPr>
            <p:ph sz="half" idx="1"/>
          </p:nvPr>
        </p:nvSpPr>
        <p:spPr>
          <a:xfrm>
            <a:off x="457200" y="2332037"/>
            <a:ext cx="4038600" cy="4525963"/>
          </a:xfrm>
        </p:spPr>
        <p:txBody>
          <a:bodyPr/>
          <a:lstStyle/>
          <a:p>
            <a:r>
              <a:rPr lang="en-IN" sz="2000" b="1" dirty="0" smtClean="0">
                <a:effectLst>
                  <a:outerShdw blurRad="38100" dist="38100" dir="2700000" algn="tl">
                    <a:srgbClr val="000000">
                      <a:alpha val="43137"/>
                    </a:srgbClr>
                  </a:outerShdw>
                </a:effectLst>
              </a:rPr>
              <a:t>Identify an identical international transaction with another unrelated entity</a:t>
            </a:r>
          </a:p>
          <a:p>
            <a:endParaRPr lang="en-IN" sz="2000" b="1" dirty="0" smtClean="0">
              <a:effectLst>
                <a:outerShdw blurRad="38100" dist="38100" dir="2700000" algn="tl">
                  <a:srgbClr val="000000">
                    <a:alpha val="43137"/>
                  </a:srgbClr>
                </a:outerShdw>
              </a:effectLst>
            </a:endParaRPr>
          </a:p>
          <a:p>
            <a:r>
              <a:rPr lang="en-IN" sz="2000" b="1" dirty="0" smtClean="0">
                <a:effectLst>
                  <a:outerShdw blurRad="38100" dist="38100" dir="2700000" algn="tl">
                    <a:srgbClr val="000000">
                      <a:alpha val="43137"/>
                    </a:srgbClr>
                  </a:outerShdw>
                </a:effectLst>
              </a:rPr>
              <a:t>Sort out the price differences occurring due to unrelated scenarios</a:t>
            </a:r>
          </a:p>
          <a:p>
            <a:endParaRPr lang="en-IN" sz="2000" b="1" dirty="0" smtClean="0">
              <a:effectLst>
                <a:outerShdw blurRad="38100" dist="38100" dir="2700000" algn="tl">
                  <a:srgbClr val="000000">
                    <a:alpha val="43137"/>
                  </a:srgbClr>
                </a:outerShdw>
              </a:effectLst>
            </a:endParaRPr>
          </a:p>
          <a:p>
            <a:r>
              <a:rPr lang="en-IN" sz="2000" b="1" dirty="0" smtClean="0">
                <a:effectLst>
                  <a:outerShdw blurRad="38100" dist="38100" dir="2700000" algn="tl">
                    <a:srgbClr val="000000">
                      <a:alpha val="43137"/>
                    </a:srgbClr>
                  </a:outerShdw>
                </a:effectLst>
              </a:rPr>
              <a:t>The adjusted price to be compared with the related party transaction</a:t>
            </a:r>
          </a:p>
          <a:p>
            <a:pPr>
              <a:buNone/>
            </a:pPr>
            <a:endParaRPr lang="en-IN" sz="2000" b="1" dirty="0" smtClean="0">
              <a:effectLst>
                <a:outerShdw blurRad="38100" dist="38100" dir="2700000" algn="tl">
                  <a:srgbClr val="000000">
                    <a:alpha val="43137"/>
                  </a:srgbClr>
                </a:outerShdw>
              </a:effectLst>
            </a:endParaRPr>
          </a:p>
          <a:p>
            <a:endParaRPr lang="en-US" b="1" dirty="0">
              <a:effectLst>
                <a:outerShdw blurRad="38100" dist="38100" dir="2700000" algn="tl">
                  <a:srgbClr val="000000">
                    <a:alpha val="43137"/>
                  </a:srgbClr>
                </a:outerShdw>
              </a:effectLst>
            </a:endParaRPr>
          </a:p>
        </p:txBody>
      </p:sp>
      <p:sp>
        <p:nvSpPr>
          <p:cNvPr id="7" name="Rectangle 6"/>
          <p:cNvSpPr/>
          <p:nvPr/>
        </p:nvSpPr>
        <p:spPr>
          <a:xfrm>
            <a:off x="4800600" y="3200400"/>
            <a:ext cx="1000125" cy="714375"/>
          </a:xfrm>
          <a:prstGeom prst="rect">
            <a:avLst/>
          </a:prstGeom>
        </p:spPr>
        <p:style>
          <a:lnRef idx="3">
            <a:schemeClr val="lt1"/>
          </a:lnRef>
          <a:fillRef idx="1">
            <a:schemeClr val="accent1"/>
          </a:fillRef>
          <a:effectRef idx="1">
            <a:schemeClr val="accent1"/>
          </a:effectRef>
          <a:fontRef idx="minor">
            <a:schemeClr val="lt1"/>
          </a:fontRef>
        </p:style>
        <p:txBody>
          <a:bodyPr anchor="ctr"/>
          <a:lstStyle/>
          <a:p>
            <a:pPr algn="ctr">
              <a:defRPr/>
            </a:pPr>
            <a:r>
              <a:rPr lang="en-IN" sz="1400" b="1" dirty="0">
                <a:solidFill>
                  <a:schemeClr val="bg1"/>
                </a:solidFill>
              </a:rPr>
              <a:t>Indian Entity</a:t>
            </a:r>
          </a:p>
        </p:txBody>
      </p:sp>
      <p:sp>
        <p:nvSpPr>
          <p:cNvPr id="8" name="Rectangle 7"/>
          <p:cNvSpPr/>
          <p:nvPr/>
        </p:nvSpPr>
        <p:spPr>
          <a:xfrm>
            <a:off x="6300787" y="2914650"/>
            <a:ext cx="1285875" cy="561975"/>
          </a:xfrm>
          <a:prstGeom prst="rect">
            <a:avLst/>
          </a:prstGeom>
        </p:spPr>
        <p:style>
          <a:lnRef idx="3">
            <a:schemeClr val="lt1"/>
          </a:lnRef>
          <a:fillRef idx="1">
            <a:schemeClr val="accent1"/>
          </a:fillRef>
          <a:effectRef idx="1">
            <a:schemeClr val="accent1"/>
          </a:effectRef>
          <a:fontRef idx="minor">
            <a:schemeClr val="lt1"/>
          </a:fontRef>
        </p:style>
        <p:txBody>
          <a:bodyPr anchor="ctr"/>
          <a:lstStyle/>
          <a:p>
            <a:pPr algn="ctr">
              <a:defRPr/>
            </a:pPr>
            <a:r>
              <a:rPr lang="en-IN" sz="1400" b="1" dirty="0">
                <a:solidFill>
                  <a:schemeClr val="bg1"/>
                </a:solidFill>
              </a:rPr>
              <a:t>Related US Entity</a:t>
            </a:r>
          </a:p>
        </p:txBody>
      </p:sp>
      <p:sp>
        <p:nvSpPr>
          <p:cNvPr id="9" name="Rectangle 8"/>
          <p:cNvSpPr/>
          <p:nvPr/>
        </p:nvSpPr>
        <p:spPr>
          <a:xfrm>
            <a:off x="6300787" y="3619500"/>
            <a:ext cx="1285875" cy="561975"/>
          </a:xfrm>
          <a:prstGeom prst="rect">
            <a:avLst/>
          </a:prstGeom>
        </p:spPr>
        <p:style>
          <a:lnRef idx="3">
            <a:schemeClr val="lt1"/>
          </a:lnRef>
          <a:fillRef idx="1">
            <a:schemeClr val="accent1"/>
          </a:fillRef>
          <a:effectRef idx="1">
            <a:schemeClr val="accent1"/>
          </a:effectRef>
          <a:fontRef idx="minor">
            <a:schemeClr val="lt1"/>
          </a:fontRef>
        </p:style>
        <p:txBody>
          <a:bodyPr anchor="ctr"/>
          <a:lstStyle/>
          <a:p>
            <a:pPr algn="ctr">
              <a:defRPr/>
            </a:pPr>
            <a:r>
              <a:rPr lang="en-IN" sz="1400" b="1" dirty="0">
                <a:solidFill>
                  <a:schemeClr val="bg1"/>
                </a:solidFill>
              </a:rPr>
              <a:t>Unrelated US Entity</a:t>
            </a:r>
          </a:p>
        </p:txBody>
      </p:sp>
      <p:cxnSp>
        <p:nvCxnSpPr>
          <p:cNvPr id="10" name="Elbow Connector 9"/>
          <p:cNvCxnSpPr>
            <a:stCxn id="7" idx="3"/>
            <a:endCxn id="8" idx="1"/>
          </p:cNvCxnSpPr>
          <p:nvPr/>
        </p:nvCxnSpPr>
        <p:spPr>
          <a:xfrm flipV="1">
            <a:off x="5800725" y="3195638"/>
            <a:ext cx="500062" cy="361950"/>
          </a:xfrm>
          <a:prstGeom prst="bentConnector3">
            <a:avLst>
              <a:gd name="adj1" fmla="val 50000"/>
            </a:avLst>
          </a:prstGeom>
          <a:ln>
            <a:tailEnd type="arrow"/>
          </a:ln>
        </p:spPr>
        <p:style>
          <a:lnRef idx="3">
            <a:schemeClr val="lt1"/>
          </a:lnRef>
          <a:fillRef idx="1">
            <a:schemeClr val="accent1"/>
          </a:fillRef>
          <a:effectRef idx="1">
            <a:schemeClr val="accent1"/>
          </a:effectRef>
          <a:fontRef idx="minor">
            <a:schemeClr val="lt1"/>
          </a:fontRef>
        </p:style>
      </p:cxnSp>
      <p:cxnSp>
        <p:nvCxnSpPr>
          <p:cNvPr id="11" name="Elbow Connector 10"/>
          <p:cNvCxnSpPr>
            <a:stCxn id="7" idx="3"/>
            <a:endCxn id="9" idx="1"/>
          </p:cNvCxnSpPr>
          <p:nvPr/>
        </p:nvCxnSpPr>
        <p:spPr>
          <a:xfrm>
            <a:off x="5800725" y="3557588"/>
            <a:ext cx="500062" cy="342900"/>
          </a:xfrm>
          <a:prstGeom prst="bentConnector3">
            <a:avLst>
              <a:gd name="adj1" fmla="val 50000"/>
            </a:avLst>
          </a:prstGeom>
          <a:ln>
            <a:tailEnd type="arrow"/>
          </a:ln>
        </p:spPr>
        <p:style>
          <a:lnRef idx="3">
            <a:schemeClr val="lt1"/>
          </a:lnRef>
          <a:fillRef idx="1">
            <a:schemeClr val="accent1"/>
          </a:fillRef>
          <a:effectRef idx="1">
            <a:schemeClr val="accent1"/>
          </a:effectRef>
          <a:fontRef idx="minor">
            <a:schemeClr val="lt1"/>
          </a:fontRef>
        </p:style>
      </p:cxnSp>
      <p:sp>
        <p:nvSpPr>
          <p:cNvPr id="12" name="Rectangle 11"/>
          <p:cNvSpPr/>
          <p:nvPr/>
        </p:nvSpPr>
        <p:spPr>
          <a:xfrm>
            <a:off x="4800600" y="5048250"/>
            <a:ext cx="1000125" cy="714375"/>
          </a:xfrm>
          <a:prstGeom prst="rect">
            <a:avLst/>
          </a:prstGeom>
        </p:spPr>
        <p:style>
          <a:lnRef idx="3">
            <a:schemeClr val="lt1"/>
          </a:lnRef>
          <a:fillRef idx="1">
            <a:schemeClr val="accent1"/>
          </a:fillRef>
          <a:effectRef idx="1">
            <a:schemeClr val="accent1"/>
          </a:effectRef>
          <a:fontRef idx="minor">
            <a:schemeClr val="lt1"/>
          </a:fontRef>
        </p:style>
        <p:txBody>
          <a:bodyPr anchor="ctr"/>
          <a:lstStyle/>
          <a:p>
            <a:pPr algn="ctr">
              <a:defRPr/>
            </a:pPr>
            <a:r>
              <a:rPr lang="en-IN" sz="1400" b="1" dirty="0">
                <a:solidFill>
                  <a:schemeClr val="bg1"/>
                </a:solidFill>
              </a:rPr>
              <a:t>Indian Entity</a:t>
            </a:r>
          </a:p>
        </p:txBody>
      </p:sp>
      <p:sp>
        <p:nvSpPr>
          <p:cNvPr id="13" name="Rectangle 12"/>
          <p:cNvSpPr/>
          <p:nvPr/>
        </p:nvSpPr>
        <p:spPr>
          <a:xfrm>
            <a:off x="6300787" y="4762500"/>
            <a:ext cx="1285875" cy="561975"/>
          </a:xfrm>
          <a:prstGeom prst="rect">
            <a:avLst/>
          </a:prstGeom>
        </p:spPr>
        <p:style>
          <a:lnRef idx="3">
            <a:schemeClr val="lt1"/>
          </a:lnRef>
          <a:fillRef idx="1">
            <a:schemeClr val="accent1"/>
          </a:fillRef>
          <a:effectRef idx="1">
            <a:schemeClr val="accent1"/>
          </a:effectRef>
          <a:fontRef idx="minor">
            <a:schemeClr val="lt1"/>
          </a:fontRef>
        </p:style>
        <p:txBody>
          <a:bodyPr anchor="ctr"/>
          <a:lstStyle/>
          <a:p>
            <a:pPr algn="ctr">
              <a:defRPr/>
            </a:pPr>
            <a:r>
              <a:rPr lang="en-IN" sz="1400" b="1" dirty="0">
                <a:solidFill>
                  <a:schemeClr val="bg1"/>
                </a:solidFill>
              </a:rPr>
              <a:t>Related US Entity</a:t>
            </a:r>
          </a:p>
        </p:txBody>
      </p:sp>
      <p:sp>
        <p:nvSpPr>
          <p:cNvPr id="14" name="Rectangle 13"/>
          <p:cNvSpPr/>
          <p:nvPr/>
        </p:nvSpPr>
        <p:spPr>
          <a:xfrm>
            <a:off x="6300787" y="5476875"/>
            <a:ext cx="1285875" cy="561975"/>
          </a:xfrm>
          <a:prstGeom prst="rect">
            <a:avLst/>
          </a:prstGeom>
        </p:spPr>
        <p:style>
          <a:lnRef idx="3">
            <a:schemeClr val="lt1"/>
          </a:lnRef>
          <a:fillRef idx="1">
            <a:schemeClr val="accent1"/>
          </a:fillRef>
          <a:effectRef idx="1">
            <a:schemeClr val="accent1"/>
          </a:effectRef>
          <a:fontRef idx="minor">
            <a:schemeClr val="lt1"/>
          </a:fontRef>
        </p:style>
        <p:txBody>
          <a:bodyPr anchor="ctr"/>
          <a:lstStyle/>
          <a:p>
            <a:pPr algn="ctr">
              <a:defRPr/>
            </a:pPr>
            <a:r>
              <a:rPr lang="en-IN" sz="1400" b="1" dirty="0">
                <a:solidFill>
                  <a:schemeClr val="bg1"/>
                </a:solidFill>
              </a:rPr>
              <a:t>Unrelated Europe Entity</a:t>
            </a:r>
          </a:p>
        </p:txBody>
      </p:sp>
      <p:cxnSp>
        <p:nvCxnSpPr>
          <p:cNvPr id="15" name="Elbow Connector 14"/>
          <p:cNvCxnSpPr>
            <a:stCxn id="12" idx="3"/>
            <a:endCxn id="13" idx="1"/>
          </p:cNvCxnSpPr>
          <p:nvPr/>
        </p:nvCxnSpPr>
        <p:spPr>
          <a:xfrm flipV="1">
            <a:off x="5800725" y="5043488"/>
            <a:ext cx="500062" cy="361950"/>
          </a:xfrm>
          <a:prstGeom prst="bentConnector3">
            <a:avLst>
              <a:gd name="adj1" fmla="val 50000"/>
            </a:avLst>
          </a:prstGeom>
          <a:ln>
            <a:tailEnd type="arrow"/>
          </a:ln>
        </p:spPr>
        <p:style>
          <a:lnRef idx="3">
            <a:schemeClr val="lt1"/>
          </a:lnRef>
          <a:fillRef idx="1">
            <a:schemeClr val="accent1"/>
          </a:fillRef>
          <a:effectRef idx="1">
            <a:schemeClr val="accent1"/>
          </a:effectRef>
          <a:fontRef idx="minor">
            <a:schemeClr val="lt1"/>
          </a:fontRef>
        </p:style>
      </p:cxnSp>
      <p:cxnSp>
        <p:nvCxnSpPr>
          <p:cNvPr id="16" name="Elbow Connector 15"/>
          <p:cNvCxnSpPr>
            <a:stCxn id="12" idx="3"/>
            <a:endCxn id="14" idx="1"/>
          </p:cNvCxnSpPr>
          <p:nvPr/>
        </p:nvCxnSpPr>
        <p:spPr>
          <a:xfrm>
            <a:off x="5800725" y="5405438"/>
            <a:ext cx="500062" cy="352425"/>
          </a:xfrm>
          <a:prstGeom prst="bentConnector3">
            <a:avLst>
              <a:gd name="adj1" fmla="val 50000"/>
            </a:avLst>
          </a:prstGeom>
          <a:ln>
            <a:tailEnd type="arrow"/>
          </a:ln>
        </p:spPr>
        <p:style>
          <a:lnRef idx="3">
            <a:schemeClr val="lt1"/>
          </a:lnRef>
          <a:fillRef idx="1">
            <a:schemeClr val="accent1"/>
          </a:fillRef>
          <a:effectRef idx="1">
            <a:schemeClr val="accent1"/>
          </a:effectRef>
          <a:fontRef idx="minor">
            <a:schemeClr val="lt1"/>
          </a:fontRef>
        </p:style>
      </p:cxnSp>
      <p:sp>
        <p:nvSpPr>
          <p:cNvPr id="38" name="Rectangle 37"/>
          <p:cNvSpPr/>
          <p:nvPr/>
        </p:nvSpPr>
        <p:spPr>
          <a:xfrm>
            <a:off x="7772400" y="2895600"/>
            <a:ext cx="1371600" cy="1295400"/>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just"/>
            <a:endParaRPr lang="en-IN" sz="1600" b="1" dirty="0" smtClean="0"/>
          </a:p>
          <a:p>
            <a:pPr algn="just"/>
            <a:r>
              <a:rPr lang="en-IN" sz="1600" b="1" dirty="0" smtClean="0"/>
              <a:t>No price differences, compare the prices as it is</a:t>
            </a:r>
          </a:p>
          <a:p>
            <a:pPr algn="ctr"/>
            <a:endParaRPr lang="en-US" sz="2000" b="1" dirty="0"/>
          </a:p>
        </p:txBody>
      </p:sp>
      <p:sp>
        <p:nvSpPr>
          <p:cNvPr id="40" name="Rectangle 39"/>
          <p:cNvSpPr/>
          <p:nvPr/>
        </p:nvSpPr>
        <p:spPr>
          <a:xfrm>
            <a:off x="7772400" y="4724400"/>
            <a:ext cx="1371600" cy="1295400"/>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endParaRPr lang="en-IN" sz="1600" b="1" dirty="0" smtClean="0"/>
          </a:p>
          <a:p>
            <a:pPr algn="just"/>
            <a:r>
              <a:rPr lang="en-IN" sz="1600" b="1" dirty="0" smtClean="0"/>
              <a:t>Adjust price differences, compare the adjusted price</a:t>
            </a:r>
          </a:p>
          <a:p>
            <a:pPr algn="ctr"/>
            <a:endParaRPr lang="en-US" sz="2000" b="1" dirty="0"/>
          </a:p>
        </p:txBody>
      </p:sp>
      <p:sp>
        <p:nvSpPr>
          <p:cNvPr id="43" name="TextBox 42"/>
          <p:cNvSpPr txBox="1"/>
          <p:nvPr/>
        </p:nvSpPr>
        <p:spPr>
          <a:xfrm>
            <a:off x="381000" y="685800"/>
            <a:ext cx="8763000" cy="1477328"/>
          </a:xfrm>
          <a:prstGeom prst="rect">
            <a:avLst/>
          </a:prstGeom>
          <a:noFill/>
        </p:spPr>
        <p:txBody>
          <a:bodyPr wrap="square" rtlCol="0">
            <a:spAutoFit/>
          </a:bodyPr>
          <a:lstStyle/>
          <a:p>
            <a:pPr algn="just">
              <a:buFont typeface="Wingdings" pitchFamily="2" charset="2"/>
              <a:buChar char="v"/>
            </a:pPr>
            <a:r>
              <a:rPr lang="en-US" b="1" dirty="0" smtClean="0">
                <a:effectLst>
                  <a:outerShdw blurRad="38100" dist="38100" dir="2700000" algn="tl">
                    <a:srgbClr val="000000">
                      <a:alpha val="43137"/>
                    </a:srgbClr>
                  </a:outerShdw>
                </a:effectLst>
              </a:rPr>
              <a:t> 	CUP Method is adopted for transactions such as Transfer of Goods,                                    Intangibles, Interest on loans, services, etc..</a:t>
            </a:r>
          </a:p>
          <a:p>
            <a:pPr algn="just">
              <a:buFont typeface="Wingdings" pitchFamily="2" charset="2"/>
              <a:buChar char="v"/>
            </a:pPr>
            <a:endParaRPr lang="en-US" b="1" dirty="0" smtClean="0">
              <a:effectLst>
                <a:outerShdw blurRad="38100" dist="38100" dir="2700000" algn="tl">
                  <a:srgbClr val="000000">
                    <a:alpha val="43137"/>
                  </a:srgbClr>
                </a:outerShdw>
              </a:effectLst>
            </a:endParaRPr>
          </a:p>
          <a:p>
            <a:pPr>
              <a:buFont typeface="Wingdings" pitchFamily="2" charset="2"/>
              <a:buChar char="v"/>
            </a:pPr>
            <a:r>
              <a:rPr lang="en-US" b="1" dirty="0" smtClean="0">
                <a:effectLst>
                  <a:outerShdw blurRad="38100" dist="38100" dir="2700000" algn="tl">
                    <a:srgbClr val="000000">
                      <a:alpha val="43137"/>
                    </a:srgbClr>
                  </a:outerShdw>
                </a:effectLst>
              </a:rPr>
              <a:t> 	 </a:t>
            </a:r>
            <a:r>
              <a:rPr lang="en-US" b="1" dirty="0" smtClean="0">
                <a:solidFill>
                  <a:srgbClr val="FFFF00"/>
                </a:solidFill>
                <a:effectLst>
                  <a:outerShdw blurRad="38100" dist="38100" dir="2700000" algn="tl">
                    <a:srgbClr val="000000">
                      <a:alpha val="43137"/>
                    </a:srgbClr>
                  </a:outerShdw>
                </a:effectLst>
              </a:rPr>
              <a:t>This Method compares prices between  controlled and uncontrolled transactions.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0"/>
            <a:ext cx="8458200" cy="685800"/>
          </a:xfrm>
        </p:spPr>
        <p:txBody>
          <a:bodyPr/>
          <a:lstStyle/>
          <a:p>
            <a:pPr lvl="0">
              <a:lnSpc>
                <a:spcPct val="150000"/>
              </a:lnSpc>
            </a:pPr>
            <a:r>
              <a:rPr lang="en-US" sz="3600" dirty="0" smtClean="0"/>
              <a:t>Resale Price Method [RPM]</a:t>
            </a:r>
            <a:br>
              <a:rPr lang="en-US" sz="3600" dirty="0" smtClean="0"/>
            </a:br>
            <a:r>
              <a:rPr lang="en-US" sz="3600" dirty="0" smtClean="0">
                <a:solidFill>
                  <a:schemeClr val="tx1"/>
                </a:solidFill>
                <a:latin typeface="+mn-lt"/>
                <a:ea typeface="+mn-ea"/>
                <a:cs typeface="+mn-cs"/>
              </a:rPr>
              <a:t/>
            </a:r>
            <a:br>
              <a:rPr lang="en-US" sz="3600" dirty="0" smtClean="0">
                <a:solidFill>
                  <a:schemeClr val="tx1"/>
                </a:solidFill>
                <a:latin typeface="+mn-lt"/>
                <a:ea typeface="+mn-ea"/>
                <a:cs typeface="+mn-cs"/>
              </a:rPr>
            </a:br>
            <a:r>
              <a:rPr lang="en-US" sz="3600" dirty="0" smtClean="0"/>
              <a:t/>
            </a:r>
            <a:br>
              <a:rPr lang="en-US" sz="3600" dirty="0" smtClean="0"/>
            </a:br>
            <a:endParaRPr lang="en-US" sz="3600" dirty="0"/>
          </a:p>
        </p:txBody>
      </p:sp>
      <p:sp>
        <p:nvSpPr>
          <p:cNvPr id="4" name="Content Placeholder 3"/>
          <p:cNvSpPr>
            <a:spLocks noGrp="1"/>
          </p:cNvSpPr>
          <p:nvPr>
            <p:ph sz="half" idx="1"/>
          </p:nvPr>
        </p:nvSpPr>
        <p:spPr/>
        <p:txBody>
          <a:bodyPr>
            <a:normAutofit fontScale="62500" lnSpcReduction="20000"/>
          </a:bodyPr>
          <a:lstStyle/>
          <a:p>
            <a:pPr algn="just"/>
            <a:endParaRPr lang="en-IN" b="1" dirty="0" smtClean="0"/>
          </a:p>
          <a:p>
            <a:pPr algn="just"/>
            <a:r>
              <a:rPr lang="en-IN" b="1" dirty="0" smtClean="0"/>
              <a:t>Identify the products purchased from a related party.</a:t>
            </a:r>
          </a:p>
          <a:p>
            <a:pPr algn="just"/>
            <a:endParaRPr lang="en-IN" b="1" dirty="0" smtClean="0"/>
          </a:p>
          <a:p>
            <a:pPr algn="just"/>
            <a:r>
              <a:rPr lang="en-IN" b="1" dirty="0" smtClean="0"/>
              <a:t>Arrive at the price at which the said product is sold to an                           unrelated party.</a:t>
            </a:r>
          </a:p>
          <a:p>
            <a:pPr algn="just"/>
            <a:endParaRPr lang="en-IN" b="1" dirty="0" smtClean="0"/>
          </a:p>
          <a:p>
            <a:pPr algn="just"/>
            <a:r>
              <a:rPr lang="en-IN" b="1" dirty="0" smtClean="0"/>
              <a:t>Deduct the industry GP Margin for similar products from the sale price and work back to find out the cost price of the product</a:t>
            </a:r>
          </a:p>
          <a:p>
            <a:pPr algn="just"/>
            <a:endParaRPr lang="en-IN" b="1" dirty="0" smtClean="0"/>
          </a:p>
          <a:p>
            <a:pPr algn="just"/>
            <a:r>
              <a:rPr lang="en-IN" b="1" dirty="0" smtClean="0"/>
              <a:t>Compare the worked out price with that of the related party purchase price.</a:t>
            </a:r>
          </a:p>
          <a:p>
            <a:pPr algn="just"/>
            <a:endParaRPr lang="en-US" b="1" dirty="0"/>
          </a:p>
        </p:txBody>
      </p:sp>
      <p:graphicFrame>
        <p:nvGraphicFramePr>
          <p:cNvPr id="6" name="Content Placeholder 5"/>
          <p:cNvGraphicFramePr>
            <a:graphicFrameLocks noGrp="1"/>
          </p:cNvGraphicFramePr>
          <p:nvPr>
            <p:ph sz="half" idx="2"/>
          </p:nvPr>
        </p:nvGraphicFramePr>
        <p:xfrm>
          <a:off x="4648200" y="2743198"/>
          <a:ext cx="4343400" cy="2438401"/>
        </p:xfrm>
        <a:graphic>
          <a:graphicData uri="http://schemas.openxmlformats.org/drawingml/2006/table">
            <a:tbl>
              <a:tblPr firstRow="1" bandRow="1">
                <a:tableStyleId>{5C22544A-7EE6-4342-B048-85BDC9FD1C3A}</a:tableStyleId>
              </a:tblPr>
              <a:tblGrid>
                <a:gridCol w="3352800"/>
                <a:gridCol w="990600"/>
              </a:tblGrid>
              <a:tr h="451785">
                <a:tc>
                  <a:txBody>
                    <a:bodyPr/>
                    <a:lstStyle/>
                    <a:p>
                      <a:pPr algn="ctr"/>
                      <a:r>
                        <a:rPr lang="en-IN" sz="1400" b="1" dirty="0" smtClean="0"/>
                        <a:t>Particulars</a:t>
                      </a:r>
                      <a:endParaRPr lang="en-IN" sz="1400" b="1" dirty="0"/>
                    </a:p>
                  </a:txBody>
                  <a:tcPr/>
                </a:tc>
                <a:tc>
                  <a:txBody>
                    <a:bodyPr/>
                    <a:lstStyle/>
                    <a:p>
                      <a:pPr algn="r"/>
                      <a:r>
                        <a:rPr lang="en-IN" sz="1400" b="1" dirty="0" smtClean="0"/>
                        <a:t>Amount</a:t>
                      </a:r>
                      <a:endParaRPr lang="en-IN" sz="1400" b="1" dirty="0"/>
                    </a:p>
                  </a:txBody>
                  <a:tcPr/>
                </a:tc>
              </a:tr>
              <a:tr h="451785">
                <a:tc>
                  <a:txBody>
                    <a:bodyPr/>
                    <a:lstStyle/>
                    <a:p>
                      <a:r>
                        <a:rPr lang="en-IN" sz="1400" b="1" dirty="0" smtClean="0"/>
                        <a:t>Final</a:t>
                      </a:r>
                      <a:r>
                        <a:rPr lang="en-IN" sz="1400" b="1" baseline="0" dirty="0" smtClean="0"/>
                        <a:t> Sale price</a:t>
                      </a:r>
                      <a:endParaRPr lang="en-IN" sz="1400" b="1" dirty="0"/>
                    </a:p>
                  </a:txBody>
                  <a:tcPr/>
                </a:tc>
                <a:tc>
                  <a:txBody>
                    <a:bodyPr/>
                    <a:lstStyle/>
                    <a:p>
                      <a:pPr algn="r"/>
                      <a:r>
                        <a:rPr lang="en-IN" sz="1400" b="1" dirty="0" smtClean="0"/>
                        <a:t>XXXX</a:t>
                      </a:r>
                      <a:endParaRPr lang="en-IN" sz="1400" b="1" dirty="0"/>
                    </a:p>
                  </a:txBody>
                  <a:tcPr/>
                </a:tc>
              </a:tr>
              <a:tr h="451785">
                <a:tc>
                  <a:txBody>
                    <a:bodyPr/>
                    <a:lstStyle/>
                    <a:p>
                      <a:r>
                        <a:rPr lang="en-IN" sz="1400" b="1" dirty="0" smtClean="0"/>
                        <a:t>Less: Industry Average GP margin</a:t>
                      </a:r>
                      <a:endParaRPr lang="en-IN" sz="1400" b="1" dirty="0"/>
                    </a:p>
                  </a:txBody>
                  <a:tcPr/>
                </a:tc>
                <a:tc>
                  <a:txBody>
                    <a:bodyPr/>
                    <a:lstStyle/>
                    <a:p>
                      <a:pPr algn="r"/>
                      <a:r>
                        <a:rPr lang="en-IN" sz="1400" b="1" u="sng" dirty="0" smtClean="0"/>
                        <a:t>XXXX</a:t>
                      </a:r>
                      <a:endParaRPr lang="en-IN" sz="1400" b="1" u="sng" dirty="0"/>
                    </a:p>
                  </a:txBody>
                  <a:tcPr/>
                </a:tc>
              </a:tr>
              <a:tr h="451785">
                <a:tc>
                  <a:txBody>
                    <a:bodyPr/>
                    <a:lstStyle/>
                    <a:p>
                      <a:pPr algn="r"/>
                      <a:r>
                        <a:rPr lang="en-IN" sz="1400" b="1" dirty="0" smtClean="0"/>
                        <a:t>Adjusted Cost</a:t>
                      </a:r>
                      <a:r>
                        <a:rPr lang="en-IN" sz="1400" b="1" baseline="0" dirty="0" smtClean="0"/>
                        <a:t> price</a:t>
                      </a:r>
                      <a:endParaRPr lang="en-IN" sz="1400" b="1" dirty="0"/>
                    </a:p>
                  </a:txBody>
                  <a:tcPr/>
                </a:tc>
                <a:tc>
                  <a:txBody>
                    <a:bodyPr/>
                    <a:lstStyle/>
                    <a:p>
                      <a:pPr algn="r"/>
                      <a:r>
                        <a:rPr lang="en-IN" sz="1400" b="1" u="sng" dirty="0" smtClean="0"/>
                        <a:t>XXXX</a:t>
                      </a:r>
                      <a:endParaRPr lang="en-IN" sz="1400" b="1" u="sng" dirty="0"/>
                    </a:p>
                  </a:txBody>
                  <a:tcPr/>
                </a:tc>
              </a:tr>
              <a:tr h="631261">
                <a:tc>
                  <a:txBody>
                    <a:bodyPr/>
                    <a:lstStyle/>
                    <a:p>
                      <a:r>
                        <a:rPr lang="en-IN" sz="1400" b="1" dirty="0" smtClean="0"/>
                        <a:t>Actual cost of product from Related Party</a:t>
                      </a:r>
                      <a:endParaRPr lang="en-IN" sz="1400" b="1" dirty="0"/>
                    </a:p>
                  </a:txBody>
                  <a:tcPr/>
                </a:tc>
                <a:tc>
                  <a:txBody>
                    <a:bodyPr/>
                    <a:lstStyle/>
                    <a:p>
                      <a:pPr algn="r"/>
                      <a:r>
                        <a:rPr lang="en-IN" sz="1400" b="1" dirty="0" smtClean="0"/>
                        <a:t/>
                      </a:r>
                      <a:br>
                        <a:rPr lang="en-IN" sz="1400" b="1" dirty="0" smtClean="0"/>
                      </a:br>
                      <a:r>
                        <a:rPr lang="en-IN" sz="1400" b="1" u="sng" dirty="0" smtClean="0"/>
                        <a:t>XXXX</a:t>
                      </a:r>
                      <a:endParaRPr lang="en-IN" sz="1400" b="1" u="sng" dirty="0"/>
                    </a:p>
                  </a:txBody>
                  <a:tcPr/>
                </a:tc>
              </a:tr>
            </a:tbl>
          </a:graphicData>
        </a:graphic>
      </p:graphicFrame>
      <p:sp>
        <p:nvSpPr>
          <p:cNvPr id="7" name="TextBox 6"/>
          <p:cNvSpPr txBox="1"/>
          <p:nvPr/>
        </p:nvSpPr>
        <p:spPr>
          <a:xfrm>
            <a:off x="533400" y="990600"/>
            <a:ext cx="8305800" cy="646331"/>
          </a:xfrm>
          <a:prstGeom prst="rect">
            <a:avLst/>
          </a:prstGeom>
          <a:noFill/>
        </p:spPr>
        <p:txBody>
          <a:bodyPr wrap="square" rtlCol="0">
            <a:spAutoFit/>
          </a:bodyPr>
          <a:lstStyle/>
          <a:p>
            <a:pPr algn="just">
              <a:buFont typeface="Wingdings" pitchFamily="2" charset="2"/>
              <a:buChar char="v"/>
            </a:pPr>
            <a:r>
              <a:rPr lang="en-US" b="1" dirty="0" smtClean="0"/>
              <a:t> 	This method is adopted for transactions where the distribution of goods involves a little or no value additions.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0"/>
            <a:ext cx="7772400" cy="609600"/>
          </a:xfrm>
        </p:spPr>
        <p:txBody>
          <a:bodyPr/>
          <a:lstStyle/>
          <a:p>
            <a:r>
              <a:rPr lang="en-US" sz="3600" dirty="0" smtClean="0"/>
              <a:t>Cost Plus Method [CPM]</a:t>
            </a:r>
            <a:br>
              <a:rPr lang="en-US" sz="3600" dirty="0" smtClean="0"/>
            </a:br>
            <a:r>
              <a:rPr lang="en-US" sz="3600" dirty="0" smtClean="0"/>
              <a:t>	</a:t>
            </a:r>
            <a:endParaRPr lang="en-US" sz="3600" dirty="0">
              <a:latin typeface="+mn-lt"/>
            </a:endParaRPr>
          </a:p>
        </p:txBody>
      </p:sp>
      <p:sp>
        <p:nvSpPr>
          <p:cNvPr id="4" name="Content Placeholder 3"/>
          <p:cNvSpPr>
            <a:spLocks noGrp="1"/>
          </p:cNvSpPr>
          <p:nvPr>
            <p:ph idx="1"/>
          </p:nvPr>
        </p:nvSpPr>
        <p:spPr>
          <a:xfrm>
            <a:off x="381000" y="2438400"/>
            <a:ext cx="4191000" cy="4343400"/>
          </a:xfrm>
        </p:spPr>
        <p:txBody>
          <a:bodyPr>
            <a:normAutofit/>
          </a:bodyPr>
          <a:lstStyle/>
          <a:p>
            <a:pPr algn="just"/>
            <a:r>
              <a:rPr lang="en-IN" sz="1800" b="1" spc="-100" dirty="0" smtClean="0"/>
              <a:t>Accumulate the Direct and Indirect Costs of the product.</a:t>
            </a:r>
          </a:p>
          <a:p>
            <a:pPr algn="just"/>
            <a:endParaRPr lang="en-IN" sz="1800" b="1" spc="-100" dirty="0" smtClean="0"/>
          </a:p>
          <a:p>
            <a:pPr algn="just"/>
            <a:r>
              <a:rPr lang="en-IN" sz="1800" b="1" spc="-100" dirty="0" smtClean="0"/>
              <a:t>Arrive at the industry GP Margin for similar products</a:t>
            </a:r>
          </a:p>
          <a:p>
            <a:pPr algn="just"/>
            <a:endParaRPr lang="en-IN" sz="1800" b="1" spc="-100" dirty="0" smtClean="0"/>
          </a:p>
          <a:p>
            <a:pPr algn="just"/>
            <a:r>
              <a:rPr lang="en-IN" sz="1800" b="1" spc="-100" dirty="0" smtClean="0"/>
              <a:t>Adjust the GP margin for the related party specific transaction</a:t>
            </a:r>
          </a:p>
          <a:p>
            <a:pPr algn="just"/>
            <a:endParaRPr lang="en-IN" sz="1800" b="1" spc="-100" dirty="0" smtClean="0"/>
          </a:p>
          <a:p>
            <a:pPr algn="just"/>
            <a:r>
              <a:rPr lang="en-IN" sz="1800" b="1" spc="-100" dirty="0" smtClean="0"/>
              <a:t>Compare the worked out price with that of the related party purchase price.</a:t>
            </a:r>
          </a:p>
          <a:p>
            <a:endParaRPr lang="en-US" b="1" dirty="0"/>
          </a:p>
        </p:txBody>
      </p:sp>
      <p:graphicFrame>
        <p:nvGraphicFramePr>
          <p:cNvPr id="6" name="Table 5"/>
          <p:cNvGraphicFramePr>
            <a:graphicFrameLocks noGrp="1"/>
          </p:cNvGraphicFramePr>
          <p:nvPr/>
        </p:nvGraphicFramePr>
        <p:xfrm>
          <a:off x="4724400" y="3124200"/>
          <a:ext cx="4419600" cy="2743200"/>
        </p:xfrm>
        <a:graphic>
          <a:graphicData uri="http://schemas.openxmlformats.org/drawingml/2006/table">
            <a:tbl>
              <a:tblPr firstRow="1" bandRow="1">
                <a:tableStyleId>{5C22544A-7EE6-4342-B048-85BDC9FD1C3A}</a:tableStyleId>
              </a:tblPr>
              <a:tblGrid>
                <a:gridCol w="3295982"/>
                <a:gridCol w="1123618"/>
              </a:tblGrid>
              <a:tr h="370840">
                <a:tc>
                  <a:txBody>
                    <a:bodyPr/>
                    <a:lstStyle/>
                    <a:p>
                      <a:r>
                        <a:rPr lang="en-IN" sz="1400" dirty="0" smtClean="0"/>
                        <a:t>Particulars</a:t>
                      </a:r>
                      <a:endParaRPr lang="en-IN" sz="1400" dirty="0"/>
                    </a:p>
                  </a:txBody>
                  <a:tcPr/>
                </a:tc>
                <a:tc>
                  <a:txBody>
                    <a:bodyPr/>
                    <a:lstStyle/>
                    <a:p>
                      <a:pPr algn="r"/>
                      <a:r>
                        <a:rPr lang="en-IN" sz="1400" dirty="0" smtClean="0"/>
                        <a:t>Amount</a:t>
                      </a:r>
                      <a:endParaRPr lang="en-IN" sz="1400" dirty="0"/>
                    </a:p>
                  </a:txBody>
                  <a:tcPr/>
                </a:tc>
              </a:tr>
              <a:tr h="370840">
                <a:tc>
                  <a:txBody>
                    <a:bodyPr/>
                    <a:lstStyle/>
                    <a:p>
                      <a:r>
                        <a:rPr lang="en-IN" sz="1400" dirty="0" smtClean="0"/>
                        <a:t>Direct</a:t>
                      </a:r>
                      <a:r>
                        <a:rPr lang="en-IN" sz="1400" baseline="0" dirty="0" smtClean="0"/>
                        <a:t> Expenses</a:t>
                      </a:r>
                      <a:endParaRPr lang="en-IN" sz="1400" dirty="0"/>
                    </a:p>
                  </a:txBody>
                  <a:tcPr/>
                </a:tc>
                <a:tc>
                  <a:txBody>
                    <a:bodyPr/>
                    <a:lstStyle/>
                    <a:p>
                      <a:pPr algn="r"/>
                      <a:r>
                        <a:rPr lang="en-IN" sz="1400" dirty="0" smtClean="0"/>
                        <a:t>XXXX</a:t>
                      </a:r>
                      <a:endParaRPr lang="en-IN" sz="1400" dirty="0"/>
                    </a:p>
                  </a:txBody>
                  <a:tcPr/>
                </a:tc>
              </a:tr>
              <a:tr h="370840">
                <a:tc>
                  <a:txBody>
                    <a:bodyPr/>
                    <a:lstStyle/>
                    <a:p>
                      <a:r>
                        <a:rPr lang="en-IN" sz="1400" dirty="0" smtClean="0"/>
                        <a:t>Indirect</a:t>
                      </a:r>
                      <a:r>
                        <a:rPr lang="en-IN" sz="1400" baseline="0" dirty="0" smtClean="0"/>
                        <a:t> Expenses</a:t>
                      </a:r>
                      <a:endParaRPr lang="en-IN" sz="1400" dirty="0"/>
                    </a:p>
                  </a:txBody>
                  <a:tcPr/>
                </a:tc>
                <a:tc>
                  <a:txBody>
                    <a:bodyPr/>
                    <a:lstStyle/>
                    <a:p>
                      <a:pPr algn="r"/>
                      <a:r>
                        <a:rPr lang="en-IN" sz="1400" u="sng" dirty="0" smtClean="0"/>
                        <a:t>XXXX</a:t>
                      </a:r>
                      <a:endParaRPr lang="en-IN" sz="1400" u="sng" dirty="0"/>
                    </a:p>
                  </a:txBody>
                  <a:tcPr/>
                </a:tc>
              </a:tr>
              <a:tr h="370840">
                <a:tc>
                  <a:txBody>
                    <a:bodyPr/>
                    <a:lstStyle/>
                    <a:p>
                      <a:r>
                        <a:rPr lang="en-IN" sz="1400" dirty="0" smtClean="0"/>
                        <a:t>Total cost of Sales</a:t>
                      </a:r>
                      <a:endParaRPr lang="en-IN" sz="1400" dirty="0"/>
                    </a:p>
                  </a:txBody>
                  <a:tcPr/>
                </a:tc>
                <a:tc>
                  <a:txBody>
                    <a:bodyPr/>
                    <a:lstStyle/>
                    <a:p>
                      <a:pPr algn="r"/>
                      <a:r>
                        <a:rPr lang="en-IN" sz="1400" u="none" dirty="0" smtClean="0"/>
                        <a:t>XXXX</a:t>
                      </a:r>
                      <a:endParaRPr lang="en-IN" sz="1400" u="none" dirty="0"/>
                    </a:p>
                  </a:txBody>
                  <a:tcPr/>
                </a:tc>
              </a:tr>
              <a:tr h="370840">
                <a:tc>
                  <a:txBody>
                    <a:bodyPr/>
                    <a:lstStyle/>
                    <a:p>
                      <a:pPr algn="l"/>
                      <a:r>
                        <a:rPr lang="en-IN" sz="1400" b="0" dirty="0" smtClean="0"/>
                        <a:t>Add: Adjusted Gross Profit Margin</a:t>
                      </a:r>
                      <a:endParaRPr lang="en-IN" sz="1400" b="0" dirty="0"/>
                    </a:p>
                  </a:txBody>
                  <a:tcPr/>
                </a:tc>
                <a:tc>
                  <a:txBody>
                    <a:bodyPr/>
                    <a:lstStyle/>
                    <a:p>
                      <a:pPr algn="r"/>
                      <a:r>
                        <a:rPr lang="en-IN" sz="1400" b="0" u="sng" dirty="0" smtClean="0"/>
                        <a:t>XXXX</a:t>
                      </a:r>
                      <a:endParaRPr lang="en-IN" sz="1400" b="0" u="sng" dirty="0"/>
                    </a:p>
                  </a:txBody>
                  <a:tcPr/>
                </a:tc>
              </a:tr>
              <a:tr h="370840">
                <a:tc>
                  <a:txBody>
                    <a:bodyPr/>
                    <a:lstStyle/>
                    <a:p>
                      <a:pPr algn="r"/>
                      <a:r>
                        <a:rPr lang="en-IN" sz="1400" b="1" dirty="0" smtClean="0"/>
                        <a:t>Total</a:t>
                      </a:r>
                      <a:r>
                        <a:rPr lang="en-IN" sz="1400" b="1" baseline="0" dirty="0" smtClean="0"/>
                        <a:t> price from unrelated transaction</a:t>
                      </a:r>
                      <a:endParaRPr lang="en-IN" sz="1400" b="1" dirty="0"/>
                    </a:p>
                  </a:txBody>
                  <a:tcPr/>
                </a:tc>
                <a:tc>
                  <a:txBody>
                    <a:bodyPr/>
                    <a:lstStyle/>
                    <a:p>
                      <a:pPr algn="r"/>
                      <a:r>
                        <a:rPr lang="en-IN" sz="1400" b="1" u="sng" dirty="0" smtClean="0"/>
                        <a:t>XXXX</a:t>
                      </a:r>
                      <a:endParaRPr lang="en-IN" sz="1400" b="1" u="sng" dirty="0"/>
                    </a:p>
                  </a:txBody>
                  <a:tcPr/>
                </a:tc>
              </a:tr>
              <a:tr h="370840">
                <a:tc>
                  <a:txBody>
                    <a:bodyPr/>
                    <a:lstStyle/>
                    <a:p>
                      <a:r>
                        <a:rPr lang="en-IN" sz="1400" dirty="0" smtClean="0"/>
                        <a:t>Actual price of the product from Related Party</a:t>
                      </a:r>
                      <a:endParaRPr lang="en-IN" sz="1400" dirty="0"/>
                    </a:p>
                  </a:txBody>
                  <a:tcPr/>
                </a:tc>
                <a:tc>
                  <a:txBody>
                    <a:bodyPr/>
                    <a:lstStyle/>
                    <a:p>
                      <a:pPr algn="r"/>
                      <a:r>
                        <a:rPr lang="en-IN" sz="1400" dirty="0" smtClean="0"/>
                        <a:t/>
                      </a:r>
                      <a:br>
                        <a:rPr lang="en-IN" sz="1400" dirty="0" smtClean="0"/>
                      </a:br>
                      <a:r>
                        <a:rPr lang="en-IN" sz="1400" b="1" u="sng" dirty="0" smtClean="0"/>
                        <a:t>XXXX</a:t>
                      </a:r>
                      <a:endParaRPr lang="en-IN" sz="1400" b="1" u="sng" dirty="0"/>
                    </a:p>
                  </a:txBody>
                  <a:tcPr/>
                </a:tc>
              </a:tr>
            </a:tbl>
          </a:graphicData>
        </a:graphic>
      </p:graphicFrame>
      <p:sp>
        <p:nvSpPr>
          <p:cNvPr id="7" name="TextBox 6"/>
          <p:cNvSpPr txBox="1"/>
          <p:nvPr/>
        </p:nvSpPr>
        <p:spPr>
          <a:xfrm>
            <a:off x="381000" y="685800"/>
            <a:ext cx="8534400" cy="1754326"/>
          </a:xfrm>
          <a:prstGeom prst="rect">
            <a:avLst/>
          </a:prstGeom>
          <a:noFill/>
        </p:spPr>
        <p:txBody>
          <a:bodyPr wrap="square" rtlCol="0">
            <a:spAutoFit/>
          </a:bodyPr>
          <a:lstStyle/>
          <a:p>
            <a:r>
              <a:rPr lang="en-US" b="1" dirty="0" smtClean="0"/>
              <a:t>This method  is adopted for transactions such as:</a:t>
            </a:r>
            <a:br>
              <a:rPr lang="en-US" b="1" dirty="0" smtClean="0"/>
            </a:br>
            <a:r>
              <a:rPr lang="en-US" b="1" dirty="0" smtClean="0"/>
              <a:t>		 Provision for services,</a:t>
            </a:r>
            <a:br>
              <a:rPr lang="en-US" b="1" dirty="0" smtClean="0"/>
            </a:br>
            <a:r>
              <a:rPr lang="en-US" b="1" dirty="0" smtClean="0"/>
              <a:t>		Joint facility agreements,</a:t>
            </a:r>
            <a:br>
              <a:rPr lang="en-US" b="1" dirty="0" smtClean="0"/>
            </a:br>
            <a:r>
              <a:rPr lang="en-US" b="1" dirty="0" smtClean="0"/>
              <a:t>		Transfer of Semi finished goods, and</a:t>
            </a:r>
            <a:br>
              <a:rPr lang="en-US" b="1" dirty="0" smtClean="0"/>
            </a:br>
            <a:r>
              <a:rPr lang="en-US" b="1" dirty="0" smtClean="0"/>
              <a:t>		Long term Buying and selling arrangements.</a:t>
            </a:r>
            <a:r>
              <a:rPr lang="en-US" sz="2000" b="1" dirty="0" smtClean="0"/>
              <a:t/>
            </a:r>
            <a:br>
              <a:rPr lang="en-US" sz="2000" b="1" dirty="0" smtClean="0"/>
            </a:br>
            <a:endParaRPr lang="en-US"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772400" cy="457200"/>
          </a:xfrm>
        </p:spPr>
        <p:txBody>
          <a:bodyPr/>
          <a:lstStyle/>
          <a:p>
            <a:pPr lvl="0"/>
            <a:r>
              <a:rPr lang="en-US" sz="3600" dirty="0" smtClean="0"/>
              <a:t>Profit Split Method [PSM]</a:t>
            </a:r>
            <a:br>
              <a:rPr lang="en-US" sz="3600" dirty="0" smtClean="0"/>
            </a:br>
            <a:endParaRPr lang="en-US" sz="3600" dirty="0"/>
          </a:p>
        </p:txBody>
      </p:sp>
      <p:sp>
        <p:nvSpPr>
          <p:cNvPr id="3" name="Content Placeholder 2"/>
          <p:cNvSpPr>
            <a:spLocks noGrp="1"/>
          </p:cNvSpPr>
          <p:nvPr>
            <p:ph idx="1"/>
          </p:nvPr>
        </p:nvSpPr>
        <p:spPr>
          <a:xfrm>
            <a:off x="304800" y="2362200"/>
            <a:ext cx="3886200" cy="4419600"/>
          </a:xfrm>
        </p:spPr>
        <p:txBody>
          <a:bodyPr>
            <a:normAutofit/>
          </a:bodyPr>
          <a:lstStyle/>
          <a:p>
            <a:pPr algn="just">
              <a:buNone/>
            </a:pPr>
            <a:endParaRPr lang="en-IN" sz="2600" b="1" dirty="0" smtClean="0"/>
          </a:p>
          <a:p>
            <a:pPr algn="just"/>
            <a:r>
              <a:rPr lang="en-IN" sz="1800" b="1" dirty="0" smtClean="0"/>
              <a:t>Combined net profit of the Whole group is ascertained.</a:t>
            </a:r>
          </a:p>
          <a:p>
            <a:pPr algn="just"/>
            <a:endParaRPr lang="en-IN" sz="1800" b="1" dirty="0" smtClean="0"/>
          </a:p>
          <a:p>
            <a:pPr algn="just"/>
            <a:r>
              <a:rPr lang="en-IN" sz="1800" b="1" dirty="0" smtClean="0"/>
              <a:t>Profits are split in proportionate to the Assets Employed, Functions undertaken and Risks assumed by every entity in the group</a:t>
            </a:r>
          </a:p>
          <a:p>
            <a:pPr algn="just"/>
            <a:endParaRPr lang="en-IN" sz="1800" b="1" dirty="0" smtClean="0"/>
          </a:p>
          <a:p>
            <a:pPr algn="just"/>
            <a:r>
              <a:rPr lang="en-IN" sz="1800" b="1" dirty="0" smtClean="0"/>
              <a:t>Compare this with the Actual profits </a:t>
            </a:r>
          </a:p>
          <a:p>
            <a:endParaRPr lang="en-US" b="1" dirty="0"/>
          </a:p>
        </p:txBody>
      </p:sp>
      <p:graphicFrame>
        <p:nvGraphicFramePr>
          <p:cNvPr id="4" name="Diagram 3"/>
          <p:cNvGraphicFramePr/>
          <p:nvPr/>
        </p:nvGraphicFramePr>
        <p:xfrm>
          <a:off x="4419600" y="2819400"/>
          <a:ext cx="4724400" cy="3733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381000" y="760274"/>
            <a:ext cx="8763000" cy="1754326"/>
          </a:xfrm>
          <a:prstGeom prst="rect">
            <a:avLst/>
          </a:prstGeom>
          <a:noFill/>
        </p:spPr>
        <p:txBody>
          <a:bodyPr wrap="square" rtlCol="0">
            <a:spAutoFit/>
          </a:bodyPr>
          <a:lstStyle/>
          <a:p>
            <a:pPr algn="just">
              <a:buFont typeface="Wingdings" pitchFamily="2" charset="2"/>
              <a:buChar char="v"/>
            </a:pPr>
            <a:r>
              <a:rPr lang="en-US" b="1" dirty="0" smtClean="0"/>
              <a:t> 	This method is adopted for transactions involving  integrated services provided by more than one enterprise and transfer of unique intangibles.</a:t>
            </a:r>
          </a:p>
          <a:p>
            <a:pPr algn="just">
              <a:buFont typeface="Wingdings" pitchFamily="2" charset="2"/>
              <a:buChar char="v"/>
            </a:pPr>
            <a:endParaRPr lang="en-US" b="1" dirty="0" smtClean="0"/>
          </a:p>
          <a:p>
            <a:pPr algn="just">
              <a:buFont typeface="Wingdings" pitchFamily="2" charset="2"/>
              <a:buChar char="v"/>
            </a:pPr>
            <a:r>
              <a:rPr lang="en-US" b="1" dirty="0" smtClean="0"/>
              <a:t> 	It is also adopted for those multiple international transactions which are so closely interrelated that they cannot evaluated separately for determining ALP.</a:t>
            </a:r>
            <a:br>
              <a:rPr lang="en-US" b="1" dirty="0" smtClean="0"/>
            </a:br>
            <a:endParaRPr lang="en-US"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0"/>
            <a:ext cx="7772400" cy="533400"/>
          </a:xfrm>
        </p:spPr>
        <p:txBody>
          <a:bodyPr/>
          <a:lstStyle/>
          <a:p>
            <a:r>
              <a:rPr lang="en-US" sz="2800" b="1" dirty="0" smtClean="0"/>
              <a:t>Transactional Net Margin Method[TNMM]</a:t>
            </a:r>
            <a:br>
              <a:rPr lang="en-US" sz="2800" b="1" dirty="0" smtClean="0"/>
            </a:br>
            <a:r>
              <a:rPr lang="en-US" sz="2800" b="1" dirty="0" smtClean="0"/>
              <a:t/>
            </a:r>
            <a:br>
              <a:rPr lang="en-US" sz="2800" b="1" dirty="0" smtClean="0"/>
            </a:br>
            <a:endParaRPr lang="en-US" sz="2800" b="1" dirty="0"/>
          </a:p>
        </p:txBody>
      </p:sp>
      <p:sp>
        <p:nvSpPr>
          <p:cNvPr id="4" name="Content Placeholder 3"/>
          <p:cNvSpPr>
            <a:spLocks noGrp="1"/>
          </p:cNvSpPr>
          <p:nvPr>
            <p:ph idx="1"/>
          </p:nvPr>
        </p:nvSpPr>
        <p:spPr>
          <a:xfrm>
            <a:off x="304800" y="2438400"/>
            <a:ext cx="3886200" cy="4343400"/>
          </a:xfrm>
        </p:spPr>
        <p:txBody>
          <a:bodyPr>
            <a:normAutofit fontScale="77500" lnSpcReduction="20000"/>
          </a:bodyPr>
          <a:lstStyle/>
          <a:p>
            <a:pPr algn="just"/>
            <a:endParaRPr lang="en-IN" sz="2300" b="1" dirty="0" smtClean="0"/>
          </a:p>
          <a:p>
            <a:pPr algn="just"/>
            <a:endParaRPr lang="en-IN" sz="2300" b="1" dirty="0" smtClean="0"/>
          </a:p>
          <a:p>
            <a:pPr algn="just"/>
            <a:r>
              <a:rPr lang="en-IN" sz="2300" b="1" dirty="0" smtClean="0"/>
              <a:t>Net profits of the respective entity to be computed</a:t>
            </a:r>
          </a:p>
          <a:p>
            <a:pPr algn="just"/>
            <a:endParaRPr lang="en-IN" sz="1100" b="1" dirty="0" smtClean="0"/>
          </a:p>
          <a:p>
            <a:pPr algn="just"/>
            <a:r>
              <a:rPr lang="en-IN" sz="2300" b="1" dirty="0" smtClean="0"/>
              <a:t>Net profits of the other comparable entities in the same nature of business and of same stature has to be computed.</a:t>
            </a:r>
          </a:p>
          <a:p>
            <a:pPr algn="just"/>
            <a:endParaRPr lang="en-IN" sz="1300" b="1" dirty="0" smtClean="0"/>
          </a:p>
          <a:p>
            <a:pPr algn="just"/>
            <a:r>
              <a:rPr lang="en-IN" sz="2300" b="1" dirty="0" smtClean="0"/>
              <a:t>Adjust for the economic differences</a:t>
            </a:r>
          </a:p>
          <a:p>
            <a:pPr algn="just"/>
            <a:endParaRPr lang="en-IN" sz="2100" b="1" dirty="0" smtClean="0"/>
          </a:p>
          <a:p>
            <a:pPr algn="just"/>
            <a:r>
              <a:rPr lang="en-IN" sz="2300" b="1" dirty="0" smtClean="0"/>
              <a:t>Compare the Net profits of the entity and comparable entities</a:t>
            </a:r>
          </a:p>
          <a:p>
            <a:endParaRPr lang="en-US" b="1" dirty="0"/>
          </a:p>
        </p:txBody>
      </p:sp>
      <p:graphicFrame>
        <p:nvGraphicFramePr>
          <p:cNvPr id="5" name="Table 4"/>
          <p:cNvGraphicFramePr>
            <a:graphicFrameLocks noGrp="1"/>
          </p:cNvGraphicFramePr>
          <p:nvPr/>
        </p:nvGraphicFramePr>
        <p:xfrm>
          <a:off x="4267198" y="2590799"/>
          <a:ext cx="4876801" cy="4274885"/>
        </p:xfrm>
        <a:graphic>
          <a:graphicData uri="http://schemas.openxmlformats.org/drawingml/2006/table">
            <a:tbl>
              <a:tblPr firstRow="1" bandRow="1">
                <a:tableStyleId>{5C22544A-7EE6-4342-B048-85BDC9FD1C3A}</a:tableStyleId>
              </a:tblPr>
              <a:tblGrid>
                <a:gridCol w="1598950"/>
                <a:gridCol w="839450"/>
                <a:gridCol w="1558976"/>
                <a:gridCol w="879425"/>
              </a:tblGrid>
              <a:tr h="324625">
                <a:tc gridSpan="2">
                  <a:txBody>
                    <a:bodyPr/>
                    <a:lstStyle/>
                    <a:p>
                      <a:pPr algn="ctr"/>
                      <a:r>
                        <a:rPr lang="en-IN" sz="1200" b="1" dirty="0" smtClean="0">
                          <a:solidFill>
                            <a:schemeClr val="bg1"/>
                          </a:solidFill>
                        </a:rPr>
                        <a:t>Entity</a:t>
                      </a:r>
                      <a:endParaRPr lang="en-IN" sz="1200" b="1" dirty="0">
                        <a:solidFill>
                          <a:schemeClr val="bg1"/>
                        </a:solidFill>
                      </a:endParaRPr>
                    </a:p>
                  </a:txBody>
                  <a:tcPr/>
                </a:tc>
                <a:tc hMerge="1">
                  <a:txBody>
                    <a:bodyPr/>
                    <a:lstStyle/>
                    <a:p>
                      <a:endParaRPr lang="en-IN" dirty="0"/>
                    </a:p>
                  </a:txBody>
                  <a:tcPr/>
                </a:tc>
                <a:tc gridSpan="2">
                  <a:txBody>
                    <a:bodyPr/>
                    <a:lstStyle/>
                    <a:p>
                      <a:pPr algn="ctr"/>
                      <a:r>
                        <a:rPr lang="en-IN" sz="1200" b="1" dirty="0" smtClean="0">
                          <a:solidFill>
                            <a:schemeClr val="bg1"/>
                          </a:solidFill>
                        </a:rPr>
                        <a:t>Industry Average</a:t>
                      </a:r>
                      <a:endParaRPr lang="en-IN" sz="1200" b="1" dirty="0">
                        <a:solidFill>
                          <a:schemeClr val="bg1"/>
                        </a:solidFill>
                      </a:endParaRPr>
                    </a:p>
                  </a:txBody>
                  <a:tcPr/>
                </a:tc>
                <a:tc hMerge="1">
                  <a:txBody>
                    <a:bodyPr/>
                    <a:lstStyle/>
                    <a:p>
                      <a:endParaRPr lang="en-IN" dirty="0"/>
                    </a:p>
                  </a:txBody>
                  <a:tcPr/>
                </a:tc>
              </a:tr>
              <a:tr h="324625">
                <a:tc>
                  <a:txBody>
                    <a:bodyPr/>
                    <a:lstStyle/>
                    <a:p>
                      <a:r>
                        <a:rPr lang="en-IN" sz="1200" b="1" dirty="0" smtClean="0">
                          <a:solidFill>
                            <a:schemeClr val="bg1"/>
                          </a:solidFill>
                        </a:rPr>
                        <a:t>Particulars</a:t>
                      </a:r>
                      <a:endParaRPr lang="en-IN" sz="1200" b="1" dirty="0">
                        <a:solidFill>
                          <a:schemeClr val="bg1"/>
                        </a:solidFill>
                      </a:endParaRPr>
                    </a:p>
                  </a:txBody>
                  <a:tcPr/>
                </a:tc>
                <a:tc>
                  <a:txBody>
                    <a:bodyPr/>
                    <a:lstStyle/>
                    <a:p>
                      <a:pPr algn="r"/>
                      <a:r>
                        <a:rPr lang="en-IN" sz="1200" b="1" dirty="0" smtClean="0">
                          <a:solidFill>
                            <a:schemeClr val="bg1"/>
                          </a:solidFill>
                        </a:rPr>
                        <a:t>Amt</a:t>
                      </a:r>
                      <a:endParaRPr lang="en-IN" sz="1200" b="1" dirty="0">
                        <a:solidFill>
                          <a:schemeClr val="bg1"/>
                        </a:solidFill>
                      </a:endParaRPr>
                    </a:p>
                  </a:txBody>
                  <a:tcPr/>
                </a:tc>
                <a:tc>
                  <a:txBody>
                    <a:bodyPr/>
                    <a:lstStyle/>
                    <a:p>
                      <a:r>
                        <a:rPr lang="en-IN" sz="1200" b="1" dirty="0" smtClean="0">
                          <a:solidFill>
                            <a:schemeClr val="bg1"/>
                          </a:solidFill>
                        </a:rPr>
                        <a:t>Particulars</a:t>
                      </a:r>
                      <a:endParaRPr lang="en-IN" sz="1200" b="1" dirty="0">
                        <a:solidFill>
                          <a:schemeClr val="bg1"/>
                        </a:solidFill>
                      </a:endParaRPr>
                    </a:p>
                  </a:txBody>
                  <a:tcPr/>
                </a:tc>
                <a:tc>
                  <a:txBody>
                    <a:bodyPr/>
                    <a:lstStyle/>
                    <a:p>
                      <a:pPr algn="r"/>
                      <a:r>
                        <a:rPr lang="en-IN" sz="1200" b="1" dirty="0" smtClean="0">
                          <a:solidFill>
                            <a:schemeClr val="bg1"/>
                          </a:solidFill>
                        </a:rPr>
                        <a:t>Amt</a:t>
                      </a:r>
                      <a:endParaRPr lang="en-IN" sz="1200" b="1" dirty="0">
                        <a:solidFill>
                          <a:schemeClr val="bg1"/>
                        </a:solidFill>
                      </a:endParaRPr>
                    </a:p>
                  </a:txBody>
                  <a:tcPr/>
                </a:tc>
              </a:tr>
              <a:tr h="439787">
                <a:tc>
                  <a:txBody>
                    <a:bodyPr/>
                    <a:lstStyle/>
                    <a:p>
                      <a:r>
                        <a:rPr lang="en-IN" sz="1200" b="1" dirty="0" smtClean="0">
                          <a:solidFill>
                            <a:schemeClr val="bg1"/>
                          </a:solidFill>
                        </a:rPr>
                        <a:t>Sales</a:t>
                      </a:r>
                      <a:endParaRPr lang="en-IN" sz="1200" b="1" dirty="0">
                        <a:solidFill>
                          <a:schemeClr val="bg1"/>
                        </a:solidFill>
                      </a:endParaRPr>
                    </a:p>
                  </a:txBody>
                  <a:tcPr/>
                </a:tc>
                <a:tc>
                  <a:txBody>
                    <a:bodyPr/>
                    <a:lstStyle/>
                    <a:p>
                      <a:pPr algn="r"/>
                      <a:r>
                        <a:rPr lang="en-IN" sz="1200" b="1" dirty="0" smtClean="0">
                          <a:solidFill>
                            <a:schemeClr val="bg1"/>
                          </a:solidFill>
                        </a:rPr>
                        <a:t>XXXX</a:t>
                      </a:r>
                      <a:endParaRPr lang="en-IN" sz="1200" b="1" dirty="0">
                        <a:solidFill>
                          <a:schemeClr val="bg1"/>
                        </a:solidFill>
                      </a:endParaRPr>
                    </a:p>
                  </a:txBody>
                  <a:tcPr/>
                </a:tc>
                <a:tc>
                  <a:txBody>
                    <a:bodyPr/>
                    <a:lstStyle/>
                    <a:p>
                      <a:r>
                        <a:rPr lang="en-IN" sz="1200" b="1" dirty="0" smtClean="0">
                          <a:solidFill>
                            <a:schemeClr val="bg1"/>
                          </a:solidFill>
                        </a:rPr>
                        <a:t>Independent Co Sales</a:t>
                      </a:r>
                      <a:endParaRPr lang="en-IN" sz="1200" b="1" dirty="0">
                        <a:solidFill>
                          <a:schemeClr val="bg1"/>
                        </a:solidFill>
                      </a:endParaRPr>
                    </a:p>
                  </a:txBody>
                  <a:tcPr/>
                </a:tc>
                <a:tc>
                  <a:txBody>
                    <a:bodyPr/>
                    <a:lstStyle/>
                    <a:p>
                      <a:pPr algn="r"/>
                      <a:r>
                        <a:rPr lang="en-IN" sz="1200" b="1" dirty="0" smtClean="0">
                          <a:solidFill>
                            <a:schemeClr val="bg1"/>
                          </a:solidFill>
                        </a:rPr>
                        <a:t/>
                      </a:r>
                      <a:br>
                        <a:rPr lang="en-IN" sz="1200" b="1" dirty="0" smtClean="0">
                          <a:solidFill>
                            <a:schemeClr val="bg1"/>
                          </a:solidFill>
                        </a:rPr>
                      </a:br>
                      <a:r>
                        <a:rPr lang="en-IN" sz="1200" b="1" dirty="0" smtClean="0">
                          <a:solidFill>
                            <a:schemeClr val="bg1"/>
                          </a:solidFill>
                        </a:rPr>
                        <a:t>XXXX</a:t>
                      </a:r>
                      <a:endParaRPr lang="en-IN" sz="1200" b="1" dirty="0">
                        <a:solidFill>
                          <a:schemeClr val="bg1"/>
                        </a:solidFill>
                      </a:endParaRPr>
                    </a:p>
                  </a:txBody>
                  <a:tcPr/>
                </a:tc>
              </a:tr>
              <a:tr h="439787">
                <a:tc>
                  <a:txBody>
                    <a:bodyPr/>
                    <a:lstStyle/>
                    <a:p>
                      <a:r>
                        <a:rPr lang="en-IN" sz="1200" b="1" dirty="0" smtClean="0">
                          <a:solidFill>
                            <a:schemeClr val="bg1"/>
                          </a:solidFill>
                        </a:rPr>
                        <a:t>Less: Direct Expenses</a:t>
                      </a:r>
                      <a:endParaRPr lang="en-IN" sz="1200" b="1" dirty="0">
                        <a:solidFill>
                          <a:schemeClr val="bg1"/>
                        </a:solidFill>
                      </a:endParaRPr>
                    </a:p>
                  </a:txBody>
                  <a:tcPr/>
                </a:tc>
                <a:tc>
                  <a:txBody>
                    <a:bodyPr/>
                    <a:lstStyle/>
                    <a:p>
                      <a:pPr algn="r"/>
                      <a:r>
                        <a:rPr lang="en-IN" sz="1200" b="1" dirty="0" smtClean="0">
                          <a:solidFill>
                            <a:schemeClr val="bg1"/>
                          </a:solidFill>
                        </a:rPr>
                        <a:t/>
                      </a:r>
                      <a:br>
                        <a:rPr lang="en-IN" sz="1200" b="1" dirty="0" smtClean="0">
                          <a:solidFill>
                            <a:schemeClr val="bg1"/>
                          </a:solidFill>
                        </a:rPr>
                      </a:br>
                      <a:r>
                        <a:rPr lang="en-IN" sz="1200" b="1" u="sng" dirty="0" smtClean="0">
                          <a:solidFill>
                            <a:schemeClr val="bg1"/>
                          </a:solidFill>
                        </a:rPr>
                        <a:t>XXXX</a:t>
                      </a:r>
                      <a:endParaRPr lang="en-IN" sz="1200" b="1" u="sng" dirty="0">
                        <a:solidFill>
                          <a:schemeClr val="bg1"/>
                        </a:solidFill>
                      </a:endParaRPr>
                    </a:p>
                  </a:txBody>
                  <a:tcPr/>
                </a:tc>
                <a:tc>
                  <a:txBody>
                    <a:bodyPr/>
                    <a:lstStyle/>
                    <a:p>
                      <a:r>
                        <a:rPr lang="en-IN" sz="1200" b="1" dirty="0" smtClean="0">
                          <a:solidFill>
                            <a:schemeClr val="bg1"/>
                          </a:solidFill>
                        </a:rPr>
                        <a:t>Less: </a:t>
                      </a:r>
                      <a:r>
                        <a:rPr lang="en-IN" sz="1200" b="1" dirty="0" err="1" smtClean="0">
                          <a:solidFill>
                            <a:schemeClr val="bg1"/>
                          </a:solidFill>
                        </a:rPr>
                        <a:t>Ind</a:t>
                      </a:r>
                      <a:r>
                        <a:rPr lang="en-IN" sz="1200" b="1" dirty="0" smtClean="0">
                          <a:solidFill>
                            <a:schemeClr val="bg1"/>
                          </a:solidFill>
                        </a:rPr>
                        <a:t> Co. Direct Expenses</a:t>
                      </a:r>
                      <a:endParaRPr lang="en-IN" sz="1200" b="1" dirty="0">
                        <a:solidFill>
                          <a:schemeClr val="bg1"/>
                        </a:solidFill>
                      </a:endParaRPr>
                    </a:p>
                  </a:txBody>
                  <a:tcPr/>
                </a:tc>
                <a:tc>
                  <a:txBody>
                    <a:bodyPr/>
                    <a:lstStyle/>
                    <a:p>
                      <a:pPr algn="r"/>
                      <a:r>
                        <a:rPr lang="en-IN" sz="1200" b="1" dirty="0" smtClean="0">
                          <a:solidFill>
                            <a:schemeClr val="bg1"/>
                          </a:solidFill>
                        </a:rPr>
                        <a:t/>
                      </a:r>
                      <a:br>
                        <a:rPr lang="en-IN" sz="1200" b="1" dirty="0" smtClean="0">
                          <a:solidFill>
                            <a:schemeClr val="bg1"/>
                          </a:solidFill>
                        </a:rPr>
                      </a:br>
                      <a:r>
                        <a:rPr lang="en-IN" sz="1200" b="1" u="sng" dirty="0" smtClean="0">
                          <a:solidFill>
                            <a:schemeClr val="bg1"/>
                          </a:solidFill>
                        </a:rPr>
                        <a:t>XXXX</a:t>
                      </a:r>
                      <a:endParaRPr lang="en-IN" sz="1200" b="1" u="sng" dirty="0">
                        <a:solidFill>
                          <a:schemeClr val="bg1"/>
                        </a:solidFill>
                      </a:endParaRPr>
                    </a:p>
                  </a:txBody>
                  <a:tcPr/>
                </a:tc>
              </a:tr>
              <a:tr h="324625">
                <a:tc>
                  <a:txBody>
                    <a:bodyPr/>
                    <a:lstStyle/>
                    <a:p>
                      <a:r>
                        <a:rPr lang="en-IN" sz="1200" b="1" dirty="0" smtClean="0">
                          <a:solidFill>
                            <a:schemeClr val="bg1"/>
                          </a:solidFill>
                        </a:rPr>
                        <a:t>Gross profit</a:t>
                      </a:r>
                      <a:endParaRPr lang="en-IN" sz="1200" b="1" dirty="0">
                        <a:solidFill>
                          <a:schemeClr val="bg1"/>
                        </a:solidFill>
                      </a:endParaRPr>
                    </a:p>
                  </a:txBody>
                  <a:tcPr/>
                </a:tc>
                <a:tc>
                  <a:txBody>
                    <a:bodyPr/>
                    <a:lstStyle/>
                    <a:p>
                      <a:pPr algn="r"/>
                      <a:r>
                        <a:rPr lang="en-IN" sz="1200" b="1" dirty="0" smtClean="0">
                          <a:solidFill>
                            <a:schemeClr val="bg1"/>
                          </a:solidFill>
                        </a:rPr>
                        <a:t>XXXX</a:t>
                      </a:r>
                      <a:endParaRPr lang="en-IN" sz="1200" b="1" dirty="0">
                        <a:solidFill>
                          <a:schemeClr val="bg1"/>
                        </a:solidFill>
                      </a:endParaRPr>
                    </a:p>
                  </a:txBody>
                  <a:tcPr/>
                </a:tc>
                <a:tc>
                  <a:txBody>
                    <a:bodyPr/>
                    <a:lstStyle/>
                    <a:p>
                      <a:r>
                        <a:rPr lang="en-IN" sz="1200" b="1" dirty="0" smtClean="0">
                          <a:solidFill>
                            <a:schemeClr val="bg1"/>
                          </a:solidFill>
                        </a:rPr>
                        <a:t>Gross profit</a:t>
                      </a:r>
                      <a:endParaRPr lang="en-IN" sz="1200" b="1" dirty="0">
                        <a:solidFill>
                          <a:schemeClr val="bg1"/>
                        </a:solidFill>
                      </a:endParaRPr>
                    </a:p>
                  </a:txBody>
                  <a:tcPr/>
                </a:tc>
                <a:tc>
                  <a:txBody>
                    <a:bodyPr/>
                    <a:lstStyle/>
                    <a:p>
                      <a:pPr algn="r"/>
                      <a:r>
                        <a:rPr lang="en-IN" sz="1200" b="1" dirty="0" smtClean="0">
                          <a:solidFill>
                            <a:schemeClr val="bg1"/>
                          </a:solidFill>
                        </a:rPr>
                        <a:t>XXXX</a:t>
                      </a:r>
                      <a:endParaRPr lang="en-IN" sz="1200" b="1" dirty="0">
                        <a:solidFill>
                          <a:schemeClr val="bg1"/>
                        </a:solidFill>
                      </a:endParaRPr>
                    </a:p>
                  </a:txBody>
                  <a:tcPr/>
                </a:tc>
              </a:tr>
              <a:tr h="439787">
                <a:tc>
                  <a:txBody>
                    <a:bodyPr/>
                    <a:lstStyle/>
                    <a:p>
                      <a:r>
                        <a:rPr lang="en-IN" sz="1200" b="1" dirty="0" smtClean="0">
                          <a:solidFill>
                            <a:schemeClr val="bg1"/>
                          </a:solidFill>
                        </a:rPr>
                        <a:t>Less: Cost of Sales &amp; Admin</a:t>
                      </a:r>
                      <a:endParaRPr lang="en-IN" sz="1200" b="1" dirty="0">
                        <a:solidFill>
                          <a:schemeClr val="bg1"/>
                        </a:solidFill>
                      </a:endParaRPr>
                    </a:p>
                  </a:txBody>
                  <a:tcPr/>
                </a:tc>
                <a:tc>
                  <a:txBody>
                    <a:bodyPr/>
                    <a:lstStyle/>
                    <a:p>
                      <a:pPr algn="r"/>
                      <a:r>
                        <a:rPr lang="en-IN" sz="1200" b="1" u="sng" dirty="0" smtClean="0">
                          <a:solidFill>
                            <a:schemeClr val="bg1"/>
                          </a:solidFill>
                        </a:rPr>
                        <a:t/>
                      </a:r>
                      <a:br>
                        <a:rPr lang="en-IN" sz="1200" b="1" u="sng" dirty="0" smtClean="0">
                          <a:solidFill>
                            <a:schemeClr val="bg1"/>
                          </a:solidFill>
                        </a:rPr>
                      </a:br>
                      <a:r>
                        <a:rPr lang="en-IN" sz="1200" b="1" u="sng" dirty="0" smtClean="0">
                          <a:solidFill>
                            <a:schemeClr val="bg1"/>
                          </a:solidFill>
                        </a:rPr>
                        <a:t>XXXX</a:t>
                      </a:r>
                      <a:endParaRPr lang="en-IN" sz="1200" b="1" u="sng" dirty="0">
                        <a:solidFill>
                          <a:schemeClr val="bg1"/>
                        </a:solidFill>
                      </a:endParaRPr>
                    </a:p>
                  </a:txBody>
                  <a:tcPr/>
                </a:tc>
                <a:tc>
                  <a:txBody>
                    <a:bodyPr/>
                    <a:lstStyle/>
                    <a:p>
                      <a:r>
                        <a:rPr lang="en-IN" sz="1200" b="1" dirty="0" smtClean="0">
                          <a:solidFill>
                            <a:schemeClr val="bg1"/>
                          </a:solidFill>
                        </a:rPr>
                        <a:t>Less: </a:t>
                      </a:r>
                      <a:r>
                        <a:rPr lang="en-IN" sz="1200" b="1" dirty="0" err="1" smtClean="0">
                          <a:solidFill>
                            <a:schemeClr val="bg1"/>
                          </a:solidFill>
                        </a:rPr>
                        <a:t>Ind</a:t>
                      </a:r>
                      <a:r>
                        <a:rPr lang="en-IN" sz="1200" b="1" dirty="0" smtClean="0">
                          <a:solidFill>
                            <a:schemeClr val="bg1"/>
                          </a:solidFill>
                        </a:rPr>
                        <a:t> co.,</a:t>
                      </a:r>
                      <a:r>
                        <a:rPr lang="en-IN" sz="1200" b="1" baseline="0" dirty="0" smtClean="0">
                          <a:solidFill>
                            <a:schemeClr val="bg1"/>
                          </a:solidFill>
                        </a:rPr>
                        <a:t> </a:t>
                      </a:r>
                      <a:r>
                        <a:rPr lang="en-IN" sz="1200" b="1" dirty="0" smtClean="0">
                          <a:solidFill>
                            <a:schemeClr val="bg1"/>
                          </a:solidFill>
                        </a:rPr>
                        <a:t>Cost of Sales &amp; Admin</a:t>
                      </a:r>
                      <a:endParaRPr lang="en-IN" sz="1200" b="1" dirty="0">
                        <a:solidFill>
                          <a:schemeClr val="bg1"/>
                        </a:solidFill>
                      </a:endParaRPr>
                    </a:p>
                  </a:txBody>
                  <a:tcPr/>
                </a:tc>
                <a:tc>
                  <a:txBody>
                    <a:bodyPr/>
                    <a:lstStyle/>
                    <a:p>
                      <a:pPr algn="r"/>
                      <a:r>
                        <a:rPr lang="en-IN" sz="1200" b="1" u="sng" dirty="0" smtClean="0">
                          <a:solidFill>
                            <a:schemeClr val="bg1"/>
                          </a:solidFill>
                        </a:rPr>
                        <a:t/>
                      </a:r>
                      <a:br>
                        <a:rPr lang="en-IN" sz="1200" b="1" u="sng" dirty="0" smtClean="0">
                          <a:solidFill>
                            <a:schemeClr val="bg1"/>
                          </a:solidFill>
                        </a:rPr>
                      </a:br>
                      <a:r>
                        <a:rPr lang="en-IN" sz="1200" b="1" u="sng" dirty="0" smtClean="0">
                          <a:solidFill>
                            <a:schemeClr val="bg1"/>
                          </a:solidFill>
                        </a:rPr>
                        <a:t>XXXX</a:t>
                      </a:r>
                      <a:endParaRPr lang="en-IN" sz="1200" b="1" u="sng" dirty="0">
                        <a:solidFill>
                          <a:schemeClr val="bg1"/>
                        </a:solidFill>
                      </a:endParaRPr>
                    </a:p>
                  </a:txBody>
                  <a:tcPr/>
                </a:tc>
              </a:tr>
              <a:tr h="324625">
                <a:tc>
                  <a:txBody>
                    <a:bodyPr/>
                    <a:lstStyle/>
                    <a:p>
                      <a:r>
                        <a:rPr lang="en-IN" sz="1200" b="1" dirty="0" smtClean="0">
                          <a:solidFill>
                            <a:schemeClr val="bg1"/>
                          </a:solidFill>
                        </a:rPr>
                        <a:t>Net Profit</a:t>
                      </a:r>
                      <a:endParaRPr lang="en-IN" sz="1200" b="1" dirty="0">
                        <a:solidFill>
                          <a:schemeClr val="bg1"/>
                        </a:solidFill>
                      </a:endParaRPr>
                    </a:p>
                  </a:txBody>
                  <a:tcPr/>
                </a:tc>
                <a:tc>
                  <a:txBody>
                    <a:bodyPr/>
                    <a:lstStyle/>
                    <a:p>
                      <a:pPr algn="r"/>
                      <a:r>
                        <a:rPr lang="en-IN" sz="1200" b="1" u="sng" dirty="0" smtClean="0">
                          <a:solidFill>
                            <a:schemeClr val="bg1"/>
                          </a:solidFill>
                        </a:rPr>
                        <a:t>XXXX</a:t>
                      </a:r>
                      <a:endParaRPr lang="en-IN" sz="1200" b="1" u="sng" dirty="0">
                        <a:solidFill>
                          <a:schemeClr val="bg1"/>
                        </a:solidFill>
                      </a:endParaRPr>
                    </a:p>
                  </a:txBody>
                  <a:tcPr/>
                </a:tc>
                <a:tc>
                  <a:txBody>
                    <a:bodyPr/>
                    <a:lstStyle/>
                    <a:p>
                      <a:r>
                        <a:rPr lang="en-IN" sz="1200" b="1" dirty="0" smtClean="0">
                          <a:solidFill>
                            <a:schemeClr val="bg1"/>
                          </a:solidFill>
                        </a:rPr>
                        <a:t>Net Profit</a:t>
                      </a:r>
                      <a:endParaRPr lang="en-IN" sz="1200" b="1" dirty="0">
                        <a:solidFill>
                          <a:schemeClr val="bg1"/>
                        </a:solidFill>
                      </a:endParaRPr>
                    </a:p>
                  </a:txBody>
                  <a:tcPr/>
                </a:tc>
                <a:tc>
                  <a:txBody>
                    <a:bodyPr/>
                    <a:lstStyle/>
                    <a:p>
                      <a:pPr algn="r"/>
                      <a:r>
                        <a:rPr lang="en-IN" sz="1200" b="1" u="none" dirty="0" smtClean="0">
                          <a:solidFill>
                            <a:schemeClr val="bg1"/>
                          </a:solidFill>
                        </a:rPr>
                        <a:t>XXXX</a:t>
                      </a:r>
                      <a:endParaRPr lang="en-IN" sz="1200" b="1" u="none" dirty="0">
                        <a:solidFill>
                          <a:schemeClr val="bg1"/>
                        </a:solidFill>
                      </a:endParaRPr>
                    </a:p>
                  </a:txBody>
                  <a:tcPr/>
                </a:tc>
              </a:tr>
              <a:tr h="612560">
                <a:tc>
                  <a:txBody>
                    <a:bodyPr/>
                    <a:lstStyle/>
                    <a:p>
                      <a:r>
                        <a:rPr lang="en-IN" sz="1200" b="1" dirty="0" smtClean="0">
                          <a:solidFill>
                            <a:schemeClr val="bg1"/>
                          </a:solidFill>
                        </a:rPr>
                        <a:t>Net Profit %</a:t>
                      </a:r>
                      <a:endParaRPr lang="en-IN" sz="1200" b="1" dirty="0">
                        <a:solidFill>
                          <a:schemeClr val="bg1"/>
                        </a:solidFill>
                      </a:endParaRPr>
                    </a:p>
                  </a:txBody>
                  <a:tcPr/>
                </a:tc>
                <a:tc>
                  <a:txBody>
                    <a:bodyPr/>
                    <a:lstStyle/>
                    <a:p>
                      <a:pPr algn="r"/>
                      <a:r>
                        <a:rPr lang="en-IN" sz="1200" b="1" u="sng" dirty="0" smtClean="0">
                          <a:solidFill>
                            <a:schemeClr val="bg1"/>
                          </a:solidFill>
                        </a:rPr>
                        <a:t>%</a:t>
                      </a:r>
                      <a:endParaRPr lang="en-IN" sz="1200" b="1" u="sng" dirty="0">
                        <a:solidFill>
                          <a:schemeClr val="bg1"/>
                        </a:solidFill>
                      </a:endParaRPr>
                    </a:p>
                  </a:txBody>
                  <a:tcPr/>
                </a:tc>
                <a:tc>
                  <a:txBody>
                    <a:bodyPr/>
                    <a:lstStyle/>
                    <a:p>
                      <a:r>
                        <a:rPr lang="en-IN" sz="1200" b="1" dirty="0" smtClean="0">
                          <a:solidFill>
                            <a:schemeClr val="bg1"/>
                          </a:solidFill>
                        </a:rPr>
                        <a:t>Less:</a:t>
                      </a:r>
                      <a:r>
                        <a:rPr lang="en-IN" sz="1200" b="1" baseline="0" dirty="0" smtClean="0">
                          <a:solidFill>
                            <a:schemeClr val="bg1"/>
                          </a:solidFill>
                        </a:rPr>
                        <a:t> Adjustments for the specific circumstances</a:t>
                      </a:r>
                      <a:endParaRPr lang="en-IN" sz="1200" b="1" dirty="0">
                        <a:solidFill>
                          <a:schemeClr val="bg1"/>
                        </a:solidFill>
                      </a:endParaRPr>
                    </a:p>
                  </a:txBody>
                  <a:tcPr/>
                </a:tc>
                <a:tc>
                  <a:txBody>
                    <a:bodyPr/>
                    <a:lstStyle/>
                    <a:p>
                      <a:pPr algn="r"/>
                      <a:r>
                        <a:rPr lang="en-IN" sz="1200" b="1" u="sng" dirty="0" smtClean="0">
                          <a:solidFill>
                            <a:schemeClr val="bg1"/>
                          </a:solidFill>
                        </a:rPr>
                        <a:t/>
                      </a:r>
                      <a:br>
                        <a:rPr lang="en-IN" sz="1200" b="1" u="sng" dirty="0" smtClean="0">
                          <a:solidFill>
                            <a:schemeClr val="bg1"/>
                          </a:solidFill>
                        </a:rPr>
                      </a:br>
                      <a:r>
                        <a:rPr lang="en-IN" sz="1200" b="1" u="sng" dirty="0" smtClean="0">
                          <a:solidFill>
                            <a:schemeClr val="bg1"/>
                          </a:solidFill>
                        </a:rPr>
                        <a:t/>
                      </a:r>
                      <a:br>
                        <a:rPr lang="en-IN" sz="1200" b="1" u="sng" dirty="0" smtClean="0">
                          <a:solidFill>
                            <a:schemeClr val="bg1"/>
                          </a:solidFill>
                        </a:rPr>
                      </a:br>
                      <a:r>
                        <a:rPr lang="en-IN" sz="1200" b="1" u="sng" dirty="0" smtClean="0">
                          <a:solidFill>
                            <a:schemeClr val="bg1"/>
                          </a:solidFill>
                        </a:rPr>
                        <a:t>XXXX</a:t>
                      </a:r>
                      <a:endParaRPr lang="en-IN" sz="1200" b="1" u="sng" dirty="0">
                        <a:solidFill>
                          <a:schemeClr val="bg1"/>
                        </a:solidFill>
                      </a:endParaRPr>
                    </a:p>
                  </a:txBody>
                  <a:tcPr/>
                </a:tc>
              </a:tr>
              <a:tr h="324625">
                <a:tc>
                  <a:txBody>
                    <a:bodyPr/>
                    <a:lstStyle/>
                    <a:p>
                      <a:endParaRPr lang="en-IN" sz="1200" b="1" dirty="0">
                        <a:solidFill>
                          <a:schemeClr val="bg1"/>
                        </a:solidFill>
                      </a:endParaRPr>
                    </a:p>
                  </a:txBody>
                  <a:tcPr/>
                </a:tc>
                <a:tc>
                  <a:txBody>
                    <a:bodyPr/>
                    <a:lstStyle/>
                    <a:p>
                      <a:pPr algn="r"/>
                      <a:endParaRPr lang="en-IN" sz="1200" b="1" u="sng" dirty="0">
                        <a:solidFill>
                          <a:schemeClr val="bg1"/>
                        </a:solidFill>
                      </a:endParaRPr>
                    </a:p>
                  </a:txBody>
                  <a:tcPr/>
                </a:tc>
                <a:tc>
                  <a:txBody>
                    <a:bodyPr/>
                    <a:lstStyle/>
                    <a:p>
                      <a:r>
                        <a:rPr lang="en-IN" sz="1200" b="1" dirty="0" smtClean="0">
                          <a:solidFill>
                            <a:schemeClr val="bg1"/>
                          </a:solidFill>
                        </a:rPr>
                        <a:t>Adjusted Net profit</a:t>
                      </a:r>
                      <a:endParaRPr lang="en-IN" sz="1200" b="1" dirty="0">
                        <a:solidFill>
                          <a:schemeClr val="bg1"/>
                        </a:solidFill>
                      </a:endParaRPr>
                    </a:p>
                  </a:txBody>
                  <a:tcPr/>
                </a:tc>
                <a:tc>
                  <a:txBody>
                    <a:bodyPr/>
                    <a:lstStyle/>
                    <a:p>
                      <a:pPr algn="r"/>
                      <a:r>
                        <a:rPr lang="en-IN" sz="1200" b="1" u="sng" dirty="0" smtClean="0">
                          <a:solidFill>
                            <a:schemeClr val="bg1"/>
                          </a:solidFill>
                        </a:rPr>
                        <a:t>XXXX</a:t>
                      </a:r>
                      <a:endParaRPr lang="en-IN" sz="1200" b="1" u="sng" dirty="0">
                        <a:solidFill>
                          <a:schemeClr val="bg1"/>
                        </a:solidFill>
                      </a:endParaRPr>
                    </a:p>
                  </a:txBody>
                  <a:tcPr/>
                </a:tc>
              </a:tr>
              <a:tr h="612560">
                <a:tc>
                  <a:txBody>
                    <a:bodyPr/>
                    <a:lstStyle/>
                    <a:p>
                      <a:endParaRPr lang="en-IN" sz="1200" b="1" dirty="0">
                        <a:solidFill>
                          <a:schemeClr val="bg1"/>
                        </a:solidFill>
                      </a:endParaRPr>
                    </a:p>
                  </a:txBody>
                  <a:tcPr/>
                </a:tc>
                <a:tc>
                  <a:txBody>
                    <a:bodyPr/>
                    <a:lstStyle/>
                    <a:p>
                      <a:pPr algn="r"/>
                      <a:endParaRPr lang="en-IN" sz="1200" b="1" u="sng" dirty="0">
                        <a:solidFill>
                          <a:schemeClr val="bg1"/>
                        </a:solidFill>
                      </a:endParaRPr>
                    </a:p>
                  </a:txBody>
                  <a:tcPr/>
                </a:tc>
                <a:tc>
                  <a:txBody>
                    <a:bodyPr/>
                    <a:lstStyle/>
                    <a:p>
                      <a:r>
                        <a:rPr lang="en-IN" sz="1200" b="1" dirty="0" smtClean="0">
                          <a:solidFill>
                            <a:schemeClr val="bg1"/>
                          </a:solidFill>
                        </a:rPr>
                        <a:t>Average adjusted net profits of all industry</a:t>
                      </a:r>
                      <a:r>
                        <a:rPr lang="en-IN" sz="1200" b="1" baseline="0" dirty="0" smtClean="0">
                          <a:solidFill>
                            <a:schemeClr val="bg1"/>
                          </a:solidFill>
                        </a:rPr>
                        <a:t> companies</a:t>
                      </a:r>
                      <a:endParaRPr lang="en-IN" sz="1200" b="1" dirty="0">
                        <a:solidFill>
                          <a:schemeClr val="bg1"/>
                        </a:solidFill>
                      </a:endParaRPr>
                    </a:p>
                  </a:txBody>
                  <a:tcPr/>
                </a:tc>
                <a:tc>
                  <a:txBody>
                    <a:bodyPr/>
                    <a:lstStyle/>
                    <a:p>
                      <a:pPr algn="r"/>
                      <a:r>
                        <a:rPr lang="en-IN" sz="1200" b="1" u="sng" dirty="0" smtClean="0">
                          <a:solidFill>
                            <a:schemeClr val="bg1"/>
                          </a:solidFill>
                        </a:rPr>
                        <a:t/>
                      </a:r>
                      <a:br>
                        <a:rPr lang="en-IN" sz="1200" b="1" u="sng" dirty="0" smtClean="0">
                          <a:solidFill>
                            <a:schemeClr val="bg1"/>
                          </a:solidFill>
                        </a:rPr>
                      </a:br>
                      <a:r>
                        <a:rPr lang="en-IN" sz="1200" b="1" u="sng" dirty="0" smtClean="0">
                          <a:solidFill>
                            <a:schemeClr val="bg1"/>
                          </a:solidFill>
                        </a:rPr>
                        <a:t/>
                      </a:r>
                      <a:br>
                        <a:rPr lang="en-IN" sz="1200" b="1" u="sng" dirty="0" smtClean="0">
                          <a:solidFill>
                            <a:schemeClr val="bg1"/>
                          </a:solidFill>
                        </a:rPr>
                      </a:br>
                      <a:r>
                        <a:rPr lang="en-IN" sz="1200" b="1" u="sng" dirty="0" smtClean="0">
                          <a:solidFill>
                            <a:schemeClr val="bg1"/>
                          </a:solidFill>
                        </a:rPr>
                        <a:t>%</a:t>
                      </a:r>
                      <a:endParaRPr lang="en-IN" sz="1200" b="1" u="sng" dirty="0">
                        <a:solidFill>
                          <a:schemeClr val="bg1"/>
                        </a:solidFill>
                      </a:endParaRPr>
                    </a:p>
                  </a:txBody>
                  <a:tcPr/>
                </a:tc>
              </a:tr>
            </a:tbl>
          </a:graphicData>
        </a:graphic>
      </p:graphicFrame>
      <p:sp>
        <p:nvSpPr>
          <p:cNvPr id="6" name="TextBox 5"/>
          <p:cNvSpPr txBox="1"/>
          <p:nvPr/>
        </p:nvSpPr>
        <p:spPr>
          <a:xfrm>
            <a:off x="457200" y="587276"/>
            <a:ext cx="8686800" cy="2308324"/>
          </a:xfrm>
          <a:prstGeom prst="rect">
            <a:avLst/>
          </a:prstGeom>
          <a:noFill/>
        </p:spPr>
        <p:txBody>
          <a:bodyPr wrap="square" rtlCol="0">
            <a:spAutoFit/>
          </a:bodyPr>
          <a:lstStyle/>
          <a:p>
            <a:pPr algn="just">
              <a:buFont typeface="Wingdings" pitchFamily="2" charset="2"/>
              <a:buChar char="v"/>
            </a:pPr>
            <a:r>
              <a:rPr lang="en-US" b="1" dirty="0" smtClean="0"/>
              <a:t> 	This method is adopted for transactions involving Provisions for services, distribution of finished products where RPM cant be applied, Transfer of Semi Finished Goods where CPM cant be applied and Transfer of intangibles where PSM cant be applied.</a:t>
            </a:r>
          </a:p>
          <a:p>
            <a:pPr algn="just"/>
            <a:endParaRPr lang="en-US" b="1" dirty="0" smtClean="0"/>
          </a:p>
          <a:p>
            <a:pPr algn="just">
              <a:buFont typeface="Wingdings" pitchFamily="2" charset="2"/>
              <a:buChar char="v"/>
            </a:pPr>
            <a:r>
              <a:rPr lang="en-US" b="1" dirty="0" smtClean="0"/>
              <a:t> 	The Transaction Net Margin Method evaluates industry average of nearly independent companies and compares those with Assessee.</a:t>
            </a:r>
            <a:br>
              <a:rPr lang="en-US" b="1" dirty="0" smtClean="0"/>
            </a:br>
            <a:endParaRPr lang="en-US"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763000" cy="914400"/>
          </a:xfrm>
        </p:spPr>
        <p:txBody>
          <a:bodyPr/>
          <a:lstStyle/>
          <a:p>
            <a:r>
              <a:rPr lang="en-US" sz="3200" dirty="0" smtClean="0"/>
              <a:t>What are the Documentation Requirements?</a:t>
            </a:r>
            <a:endParaRPr lang="en-US" sz="3200" dirty="0"/>
          </a:p>
        </p:txBody>
      </p:sp>
      <p:graphicFrame>
        <p:nvGraphicFramePr>
          <p:cNvPr id="3" name="Diagram 2"/>
          <p:cNvGraphicFramePr/>
          <p:nvPr/>
        </p:nvGraphicFramePr>
        <p:xfrm>
          <a:off x="1219200" y="609600"/>
          <a:ext cx="7315200"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838200" y="5562600"/>
            <a:ext cx="8001000" cy="1477328"/>
          </a:xfrm>
          <a:prstGeom prst="rect">
            <a:avLst/>
          </a:prstGeom>
          <a:noFill/>
        </p:spPr>
        <p:txBody>
          <a:bodyPr wrap="square" rtlCol="0">
            <a:spAutoFit/>
          </a:bodyPr>
          <a:lstStyle/>
          <a:p>
            <a:pPr algn="ctr"/>
            <a:r>
              <a:rPr lang="en-US" b="1" dirty="0" smtClean="0"/>
              <a:t>Documentation requirement – Rule 10D</a:t>
            </a:r>
          </a:p>
          <a:p>
            <a:pPr algn="ctr"/>
            <a:r>
              <a:rPr lang="en-US" b="1" dirty="0" smtClean="0"/>
              <a:t>Documentation to be retained for 9 years</a:t>
            </a:r>
          </a:p>
          <a:p>
            <a:pPr algn="ctr"/>
            <a:r>
              <a:rPr lang="en-US" b="1" dirty="0" smtClean="0"/>
              <a:t>N o Specific Documentation requirement if value of International Transactions is less than one crore Rupees</a:t>
            </a:r>
          </a:p>
          <a:p>
            <a:pPr algn="ctr"/>
            <a:endParaRPr lang="en-US"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763000" cy="914400"/>
          </a:xfrm>
        </p:spPr>
        <p:txBody>
          <a:bodyPr/>
          <a:lstStyle/>
          <a:p>
            <a:r>
              <a:rPr lang="en-US" sz="3200" dirty="0" smtClean="0"/>
              <a:t>Why do you need a Transfer Pricing Documentation in INDIA?</a:t>
            </a:r>
            <a:br>
              <a:rPr lang="en-US" sz="3200" dirty="0" smtClean="0"/>
            </a:br>
            <a:endParaRPr lang="en-US" sz="3200" dirty="0"/>
          </a:p>
        </p:txBody>
      </p:sp>
      <p:graphicFrame>
        <p:nvGraphicFramePr>
          <p:cNvPr id="6" name="Diagram 5"/>
          <p:cNvGraphicFramePr/>
          <p:nvPr/>
        </p:nvGraphicFramePr>
        <p:xfrm>
          <a:off x="304800" y="13716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6" descr="penalty.jpg"/>
          <p:cNvPicPr>
            <a:picLocks noChangeAspect="1"/>
          </p:cNvPicPr>
          <p:nvPr/>
        </p:nvPicPr>
        <p:blipFill>
          <a:blip r:embed="rId6" cstate="print"/>
          <a:stretch>
            <a:fillRect/>
          </a:stretch>
        </p:blipFill>
        <p:spPr>
          <a:xfrm>
            <a:off x="7239000" y="3429000"/>
            <a:ext cx="1441450" cy="143729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8" name="Picture 7" descr="images.jpg"/>
          <p:cNvPicPr>
            <a:picLocks noChangeAspect="1"/>
          </p:cNvPicPr>
          <p:nvPr/>
        </p:nvPicPr>
        <p:blipFill>
          <a:blip r:embed="rId7"/>
          <a:stretch>
            <a:fillRect/>
          </a:stretch>
        </p:blipFill>
        <p:spPr>
          <a:xfrm>
            <a:off x="1219200" y="3505200"/>
            <a:ext cx="1085850" cy="1190625"/>
          </a:xfrm>
          <a:prstGeom prst="rect">
            <a:avLst/>
          </a:prstGeom>
        </p:spPr>
      </p:pic>
      <p:pic>
        <p:nvPicPr>
          <p:cNvPr id="9" name="Picture 8" descr="ManagementTeam.jpg"/>
          <p:cNvPicPr>
            <a:picLocks noChangeAspect="1"/>
          </p:cNvPicPr>
          <p:nvPr/>
        </p:nvPicPr>
        <p:blipFill>
          <a:blip r:embed="rId8" cstate="print"/>
          <a:stretch>
            <a:fillRect/>
          </a:stretch>
        </p:blipFill>
        <p:spPr>
          <a:xfrm>
            <a:off x="5334000" y="5410200"/>
            <a:ext cx="1734045" cy="1157287"/>
          </a:xfrm>
          <a:prstGeom prst="rect">
            <a:avLst/>
          </a:prstGeom>
        </p:spPr>
      </p:pic>
      <p:pic>
        <p:nvPicPr>
          <p:cNvPr id="10" name="Picture 9" descr="proof.png"/>
          <p:cNvPicPr>
            <a:picLocks noChangeAspect="1"/>
          </p:cNvPicPr>
          <p:nvPr/>
        </p:nvPicPr>
        <p:blipFill>
          <a:blip r:embed="rId9"/>
          <a:stretch>
            <a:fillRect/>
          </a:stretch>
        </p:blipFill>
        <p:spPr>
          <a:xfrm>
            <a:off x="2667000" y="1371600"/>
            <a:ext cx="1263454" cy="1739168"/>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 name="Straight Arrow Connector 14"/>
          <p:cNvCxnSpPr/>
          <p:nvPr/>
        </p:nvCxnSpPr>
        <p:spPr>
          <a:xfrm rot="10800000">
            <a:off x="2667001" y="5256211"/>
            <a:ext cx="1343025"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1" name="Straight Arrow Connector 10"/>
          <p:cNvCxnSpPr/>
          <p:nvPr/>
        </p:nvCxnSpPr>
        <p:spPr>
          <a:xfrm flipV="1">
            <a:off x="4495801" y="5333803"/>
            <a:ext cx="366090" cy="1785"/>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381000" y="0"/>
            <a:ext cx="7772400" cy="914400"/>
          </a:xfrm>
        </p:spPr>
        <p:txBody>
          <a:bodyPr/>
          <a:lstStyle/>
          <a:p>
            <a:r>
              <a:rPr lang="en-US" dirty="0" smtClean="0"/>
              <a:t>Anatomy of Taxes</a:t>
            </a:r>
            <a:endParaRPr lang="en-US" dirty="0"/>
          </a:p>
        </p:txBody>
      </p:sp>
      <p:sp>
        <p:nvSpPr>
          <p:cNvPr id="3" name="TextBox 11"/>
          <p:cNvSpPr txBox="1">
            <a:spLocks noChangeArrowheads="1"/>
          </p:cNvSpPr>
          <p:nvPr/>
        </p:nvSpPr>
        <p:spPr bwMode="auto">
          <a:xfrm>
            <a:off x="381000" y="762000"/>
            <a:ext cx="3276600" cy="2677656"/>
          </a:xfrm>
          <a:prstGeom prst="rect">
            <a:avLst/>
          </a:prstGeom>
          <a:noFill/>
          <a:ln w="9525">
            <a:noFill/>
            <a:miter lim="800000"/>
            <a:headEnd/>
            <a:tailEnd/>
          </a:ln>
        </p:spPr>
        <p:txBody>
          <a:bodyPr wrap="square">
            <a:spAutoFit/>
          </a:bodyPr>
          <a:lstStyle/>
          <a:p>
            <a:pPr algn="just"/>
            <a:r>
              <a:rPr lang="en-IN" sz="1600" b="1" dirty="0"/>
              <a:t>Mr A </a:t>
            </a:r>
            <a:r>
              <a:rPr lang="en-IN" sz="1600" b="1" dirty="0" smtClean="0"/>
              <a:t>uses </a:t>
            </a:r>
            <a:r>
              <a:rPr lang="en-IN" sz="1600" b="1" dirty="0"/>
              <a:t>the resources available in </a:t>
            </a:r>
            <a:r>
              <a:rPr lang="en-IN" sz="1600" b="1" dirty="0" smtClean="0"/>
              <a:t>his </a:t>
            </a:r>
            <a:r>
              <a:rPr lang="en-IN" sz="1600" b="1" dirty="0"/>
              <a:t>country like, men, material and infrastructure to manufacture the product. </a:t>
            </a:r>
          </a:p>
          <a:p>
            <a:pPr algn="just"/>
            <a:endParaRPr lang="en-IN" sz="1600" b="1" dirty="0"/>
          </a:p>
          <a:p>
            <a:pPr algn="just"/>
            <a:r>
              <a:rPr lang="en-IN" sz="1600" b="1" dirty="0"/>
              <a:t>Since the country’s resources are </a:t>
            </a:r>
            <a:r>
              <a:rPr lang="en-IN" sz="1600" b="1" dirty="0" smtClean="0"/>
              <a:t>used by him, </a:t>
            </a:r>
            <a:r>
              <a:rPr lang="en-IN" sz="1600" b="1" dirty="0"/>
              <a:t>Mr A will have to compensate the government.</a:t>
            </a:r>
          </a:p>
          <a:p>
            <a:pPr algn="just"/>
            <a:endParaRPr lang="en-IN" sz="1600" b="1" dirty="0"/>
          </a:p>
          <a:p>
            <a:pPr algn="just"/>
            <a:r>
              <a:rPr lang="en-IN" sz="1600" b="1" dirty="0"/>
              <a:t>This compensation is called </a:t>
            </a:r>
            <a:r>
              <a:rPr lang="en-IN" sz="2400" b="1" dirty="0"/>
              <a:t>TAX</a:t>
            </a:r>
            <a:endParaRPr lang="en-IN" sz="1600" b="1" dirty="0"/>
          </a:p>
        </p:txBody>
      </p:sp>
      <p:sp>
        <p:nvSpPr>
          <p:cNvPr id="4" name="Oval 3"/>
          <p:cNvSpPr/>
          <p:nvPr/>
        </p:nvSpPr>
        <p:spPr>
          <a:xfrm>
            <a:off x="3609975" y="4191000"/>
            <a:ext cx="2057400" cy="2073275"/>
          </a:xfrm>
          <a:prstGeom prst="ellipse">
            <a:avLst/>
          </a:prstGeom>
        </p:spPr>
        <p:style>
          <a:lnRef idx="3">
            <a:schemeClr val="lt1"/>
          </a:lnRef>
          <a:fillRef idx="1">
            <a:schemeClr val="accent1"/>
          </a:fillRef>
          <a:effectRef idx="1">
            <a:schemeClr val="accent1"/>
          </a:effectRef>
          <a:fontRef idx="minor">
            <a:schemeClr val="lt1"/>
          </a:fontRef>
        </p:style>
        <p:txBody>
          <a:bodyPr anchor="ctr"/>
          <a:lstStyle/>
          <a:p>
            <a:pPr algn="ctr">
              <a:defRPr/>
            </a:pPr>
            <a:r>
              <a:rPr lang="en-IN" b="1" dirty="0">
                <a:solidFill>
                  <a:schemeClr val="bg1"/>
                </a:solidFill>
              </a:rPr>
              <a:t>Mr A</a:t>
            </a:r>
          </a:p>
        </p:txBody>
      </p:sp>
      <p:sp>
        <p:nvSpPr>
          <p:cNvPr id="5" name="Oval 4"/>
          <p:cNvSpPr/>
          <p:nvPr/>
        </p:nvSpPr>
        <p:spPr>
          <a:xfrm>
            <a:off x="7010400" y="4191000"/>
            <a:ext cx="2057400" cy="2073275"/>
          </a:xfrm>
          <a:prstGeom prst="ellipse">
            <a:avLst/>
          </a:prstGeom>
        </p:spPr>
        <p:style>
          <a:lnRef idx="3">
            <a:schemeClr val="lt1"/>
          </a:lnRef>
          <a:fillRef idx="1">
            <a:schemeClr val="accent1"/>
          </a:fillRef>
          <a:effectRef idx="1">
            <a:schemeClr val="accent1"/>
          </a:effectRef>
          <a:fontRef idx="minor">
            <a:schemeClr val="lt1"/>
          </a:fontRef>
        </p:style>
        <p:txBody>
          <a:bodyPr anchor="ctr"/>
          <a:lstStyle/>
          <a:p>
            <a:pPr algn="ctr">
              <a:defRPr/>
            </a:pPr>
            <a:r>
              <a:rPr lang="en-IN" b="1" dirty="0">
                <a:solidFill>
                  <a:schemeClr val="bg1"/>
                </a:solidFill>
              </a:rPr>
              <a:t>Mr B</a:t>
            </a:r>
          </a:p>
        </p:txBody>
      </p:sp>
      <p:cxnSp>
        <p:nvCxnSpPr>
          <p:cNvPr id="6" name="Straight Arrow Connector 5"/>
          <p:cNvCxnSpPr>
            <a:stCxn id="4" idx="6"/>
            <a:endCxn id="5" idx="2"/>
          </p:cNvCxnSpPr>
          <p:nvPr/>
        </p:nvCxnSpPr>
        <p:spPr>
          <a:xfrm>
            <a:off x="5667375" y="5227638"/>
            <a:ext cx="1343025"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7" name="TextBox 7"/>
          <p:cNvSpPr txBox="1">
            <a:spLocks noChangeArrowheads="1"/>
          </p:cNvSpPr>
          <p:nvPr/>
        </p:nvSpPr>
        <p:spPr bwMode="auto">
          <a:xfrm>
            <a:off x="5486400" y="4267200"/>
            <a:ext cx="1724025" cy="369332"/>
          </a:xfrm>
          <a:prstGeom prst="rect">
            <a:avLst/>
          </a:prstGeom>
          <a:noFill/>
          <a:ln w="9525">
            <a:noFill/>
            <a:miter lim="800000"/>
            <a:headEnd/>
            <a:tailEnd/>
          </a:ln>
        </p:spPr>
        <p:txBody>
          <a:bodyPr wrap="square">
            <a:spAutoFit/>
          </a:bodyPr>
          <a:lstStyle/>
          <a:p>
            <a:r>
              <a:rPr lang="en-IN" dirty="0">
                <a:ln w="18415" cmpd="sng">
                  <a:solidFill>
                    <a:srgbClr val="FFFFFF"/>
                  </a:solidFill>
                  <a:prstDash val="solid"/>
                </a:ln>
                <a:solidFill>
                  <a:srgbClr val="FFFFFF"/>
                </a:solidFill>
                <a:effectLst>
                  <a:outerShdw blurRad="63500" dir="3600000" algn="tl" rotWithShape="0">
                    <a:srgbClr val="000000">
                      <a:alpha val="70000"/>
                    </a:srgbClr>
                  </a:outerShdw>
                </a:effectLst>
              </a:rPr>
              <a:t>Sells a product</a:t>
            </a:r>
          </a:p>
        </p:txBody>
      </p:sp>
      <p:sp>
        <p:nvSpPr>
          <p:cNvPr id="8" name="TextBox 8"/>
          <p:cNvSpPr txBox="1">
            <a:spLocks noChangeArrowheads="1"/>
          </p:cNvSpPr>
          <p:nvPr/>
        </p:nvSpPr>
        <p:spPr bwMode="auto">
          <a:xfrm>
            <a:off x="3733800" y="6335712"/>
            <a:ext cx="2114550" cy="369332"/>
          </a:xfrm>
          <a:prstGeom prst="rect">
            <a:avLst/>
          </a:prstGeom>
          <a:noFill/>
          <a:ln w="9525">
            <a:noFill/>
            <a:miter lim="800000"/>
            <a:headEnd/>
            <a:tailEnd/>
          </a:ln>
        </p:spPr>
        <p:txBody>
          <a:bodyPr wrap="square">
            <a:spAutoFit/>
          </a:bodyPr>
          <a:lstStyle/>
          <a:p>
            <a:pPr algn="ctr"/>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Income/Expense</a:t>
            </a:r>
            <a:endParaRPr lang="en-IN"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9" name="TextBox 9"/>
          <p:cNvSpPr txBox="1">
            <a:spLocks noChangeArrowheads="1"/>
          </p:cNvSpPr>
          <p:nvPr/>
        </p:nvSpPr>
        <p:spPr bwMode="auto">
          <a:xfrm>
            <a:off x="7431088" y="6335712"/>
            <a:ext cx="1293812" cy="369888"/>
          </a:xfrm>
          <a:prstGeom prst="rect">
            <a:avLst/>
          </a:prstGeom>
          <a:noFill/>
          <a:ln w="9525">
            <a:noFill/>
            <a:miter lim="800000"/>
            <a:headEnd/>
            <a:tailEnd/>
          </a:ln>
        </p:spPr>
        <p:txBody>
          <a:bodyPr>
            <a:spAutoFit/>
          </a:bodyPr>
          <a:lstStyle/>
          <a:p>
            <a:pPr algn="ctr"/>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Expense</a:t>
            </a:r>
            <a:endParaRPr lang="en-IN"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TextBox 9"/>
          <p:cNvSpPr txBox="1"/>
          <p:nvPr/>
        </p:nvSpPr>
        <p:spPr>
          <a:xfrm>
            <a:off x="4267200" y="1066800"/>
            <a:ext cx="4034631" cy="2308324"/>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ctr">
              <a:defRPr/>
            </a:pPr>
            <a:r>
              <a:rPr lang="en-IN" sz="3600" b="1" dirty="0">
                <a:solidFill>
                  <a:schemeClr val="accent6">
                    <a:lumMod val="50000"/>
                  </a:schemeClr>
                </a:solidFill>
              </a:rPr>
              <a:t>ONE PERSON’S </a:t>
            </a:r>
            <a:r>
              <a:rPr lang="en-IN" sz="3600" b="1" dirty="0" smtClean="0">
                <a:solidFill>
                  <a:schemeClr val="accent6">
                    <a:lumMod val="50000"/>
                  </a:schemeClr>
                </a:solidFill>
              </a:rPr>
              <a:t>EXPENSE   </a:t>
            </a:r>
            <a:r>
              <a:rPr lang="en-IN" sz="3600" b="1" dirty="0">
                <a:solidFill>
                  <a:schemeClr val="accent6">
                    <a:lumMod val="50000"/>
                  </a:schemeClr>
                </a:solidFill>
              </a:rPr>
              <a:t>IS ANOTHER’S INCOME</a:t>
            </a:r>
          </a:p>
        </p:txBody>
      </p:sp>
      <p:sp>
        <p:nvSpPr>
          <p:cNvPr id="13" name="Oval 12"/>
          <p:cNvSpPr/>
          <p:nvPr/>
        </p:nvSpPr>
        <p:spPr>
          <a:xfrm>
            <a:off x="533400" y="4191000"/>
            <a:ext cx="2057400" cy="2073275"/>
          </a:xfrm>
          <a:prstGeom prst="ellipse">
            <a:avLst/>
          </a:prstGeom>
        </p:spPr>
        <p:style>
          <a:lnRef idx="3">
            <a:schemeClr val="lt1"/>
          </a:lnRef>
          <a:fillRef idx="1">
            <a:schemeClr val="accent1"/>
          </a:fillRef>
          <a:effectRef idx="1">
            <a:schemeClr val="accent1"/>
          </a:effectRef>
          <a:fontRef idx="minor">
            <a:schemeClr val="lt1"/>
          </a:fontRef>
        </p:style>
        <p:txBody>
          <a:bodyPr anchor="ctr"/>
          <a:lstStyle/>
          <a:p>
            <a:pPr algn="ctr">
              <a:defRPr/>
            </a:pPr>
            <a:r>
              <a:rPr lang="en-IN" b="1" dirty="0" smtClean="0">
                <a:solidFill>
                  <a:schemeClr val="bg1"/>
                </a:solidFill>
              </a:rPr>
              <a:t>Government</a:t>
            </a:r>
            <a:endParaRPr lang="en-IN" b="1" dirty="0">
              <a:solidFill>
                <a:schemeClr val="bg1"/>
              </a:solidFill>
            </a:endParaRPr>
          </a:p>
        </p:txBody>
      </p:sp>
      <p:sp>
        <p:nvSpPr>
          <p:cNvPr id="16" name="TextBox 7"/>
          <p:cNvSpPr txBox="1">
            <a:spLocks noChangeArrowheads="1"/>
          </p:cNvSpPr>
          <p:nvPr/>
        </p:nvSpPr>
        <p:spPr bwMode="auto">
          <a:xfrm>
            <a:off x="2543175" y="4343400"/>
            <a:ext cx="1266825" cy="369332"/>
          </a:xfrm>
          <a:prstGeom prst="rect">
            <a:avLst/>
          </a:prstGeom>
          <a:noFill/>
          <a:ln w="9525">
            <a:noFill/>
            <a:miter lim="800000"/>
            <a:headEnd/>
            <a:tailEnd/>
          </a:ln>
        </p:spPr>
        <p:txBody>
          <a:bodyPr wrap="square">
            <a:spAutoFit/>
          </a:bodyPr>
          <a:lstStyle/>
          <a:p>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Pays TAX</a:t>
            </a:r>
            <a:endParaRPr lang="en-IN"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7" name="TextBox 8"/>
          <p:cNvSpPr txBox="1">
            <a:spLocks noChangeArrowheads="1"/>
          </p:cNvSpPr>
          <p:nvPr/>
        </p:nvSpPr>
        <p:spPr bwMode="auto">
          <a:xfrm>
            <a:off x="838200" y="6324600"/>
            <a:ext cx="1352550" cy="369888"/>
          </a:xfrm>
          <a:prstGeom prst="rect">
            <a:avLst/>
          </a:prstGeom>
          <a:noFill/>
          <a:ln w="9525">
            <a:noFill/>
            <a:miter lim="800000"/>
            <a:headEnd/>
            <a:tailEnd/>
          </a:ln>
        </p:spPr>
        <p:txBody>
          <a:bodyPr>
            <a:spAutoFit/>
          </a:bodyPr>
          <a:lstStyle/>
          <a:p>
            <a:pPr algn="ctr"/>
            <a:r>
              <a:rPr lang="en-IN" dirty="0">
                <a:ln w="18415" cmpd="sng">
                  <a:solidFill>
                    <a:srgbClr val="FFFFFF"/>
                  </a:solidFill>
                  <a:prstDash val="solid"/>
                </a:ln>
                <a:solidFill>
                  <a:srgbClr val="FFFFFF"/>
                </a:solidFill>
                <a:effectLst>
                  <a:outerShdw blurRad="63500" dir="3600000" algn="tl" rotWithShape="0">
                    <a:srgbClr val="000000">
                      <a:alpha val="70000"/>
                    </a:srgbClr>
                  </a:outerShdw>
                </a:effectLst>
              </a:rPr>
              <a:t>Income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strVal val="#ppt_w*0.70"/>
                                          </p:val>
                                        </p:tav>
                                        <p:tav tm="100000">
                                          <p:val>
                                            <p:strVal val="#ppt_w"/>
                                          </p:val>
                                        </p:tav>
                                      </p:tavLst>
                                    </p:anim>
                                    <p:anim calcmode="lin" valueType="num">
                                      <p:cBhvr>
                                        <p:cTn id="8" dur="1000" fill="hold"/>
                                        <p:tgtEl>
                                          <p:spTgt spid="10"/>
                                        </p:tgtEl>
                                        <p:attrNameLst>
                                          <p:attrName>ppt_h</p:attrName>
                                        </p:attrNameLst>
                                      </p:cBhvr>
                                      <p:tavLst>
                                        <p:tav tm="0">
                                          <p:val>
                                            <p:strVal val="#ppt_h"/>
                                          </p:val>
                                        </p:tav>
                                        <p:tav tm="100000">
                                          <p:val>
                                            <p:strVal val="#ppt_h"/>
                                          </p:val>
                                        </p:tav>
                                      </p:tavLst>
                                    </p:anim>
                                    <p:animEffect transition="in" filter="fade">
                                      <p:cBhvr>
                                        <p:cTn id="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772400" cy="609600"/>
          </a:xfrm>
        </p:spPr>
        <p:txBody>
          <a:bodyPr/>
          <a:lstStyle/>
          <a:p>
            <a:r>
              <a:rPr lang="en-US" sz="3600" dirty="0" smtClean="0"/>
              <a:t>Assessment Procedure</a:t>
            </a:r>
            <a:endParaRPr lang="en-US" sz="3600" dirty="0"/>
          </a:p>
        </p:txBody>
      </p:sp>
      <p:graphicFrame>
        <p:nvGraphicFramePr>
          <p:cNvPr id="4" name="Diagram 3"/>
          <p:cNvGraphicFramePr/>
          <p:nvPr/>
        </p:nvGraphicFramePr>
        <p:xfrm>
          <a:off x="381000" y="838200"/>
          <a:ext cx="8229600" cy="3352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457200" y="4419600"/>
            <a:ext cx="8686800" cy="2031325"/>
          </a:xfrm>
          <a:prstGeom prst="rect">
            <a:avLst/>
          </a:prstGeom>
          <a:noFill/>
        </p:spPr>
        <p:txBody>
          <a:bodyPr wrap="square" rtlCol="0">
            <a:spAutoFit/>
          </a:bodyPr>
          <a:lstStyle/>
          <a:p>
            <a:pPr>
              <a:buFont typeface="Wingdings" pitchFamily="2" charset="2"/>
              <a:buChar char="v"/>
            </a:pPr>
            <a:r>
              <a:rPr lang="en-US" b="1" dirty="0" smtClean="0"/>
              <a:t> AO with previous approval of Commissioner can refer computation of ALP to TPO.</a:t>
            </a:r>
          </a:p>
          <a:p>
            <a:pPr>
              <a:buFont typeface="Wingdings" pitchFamily="2" charset="2"/>
              <a:buChar char="v"/>
            </a:pPr>
            <a:endParaRPr lang="en-US" b="1" dirty="0" smtClean="0"/>
          </a:p>
          <a:p>
            <a:pPr>
              <a:buFont typeface="Wingdings" pitchFamily="2" charset="2"/>
              <a:buChar char="v"/>
            </a:pPr>
            <a:r>
              <a:rPr lang="en-US" b="1" dirty="0" smtClean="0"/>
              <a:t> TPO will serve notice on the assessee to provide necessary evidence to conclude the ALP and pass the Transfer Pricing Order.</a:t>
            </a:r>
          </a:p>
          <a:p>
            <a:pPr>
              <a:buFont typeface="Wingdings" pitchFamily="2" charset="2"/>
              <a:buChar char="v"/>
            </a:pPr>
            <a:endParaRPr lang="en-US" b="1" dirty="0" smtClean="0"/>
          </a:p>
          <a:p>
            <a:pPr>
              <a:buFont typeface="Wingdings" pitchFamily="2" charset="2"/>
              <a:buChar char="v"/>
            </a:pPr>
            <a:r>
              <a:rPr lang="en-US" b="1" dirty="0" smtClean="0"/>
              <a:t> On receipt of  Transfer Pricing Order AO will further proceed to issue Final order of the Assessment .</a:t>
            </a:r>
            <a:endParaRPr lang="en-US"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772400" cy="914400"/>
          </a:xfrm>
        </p:spPr>
        <p:txBody>
          <a:bodyPr/>
          <a:lstStyle/>
          <a:p>
            <a:r>
              <a:rPr lang="en-US" sz="3600" dirty="0" smtClean="0"/>
              <a:t>Recent Amendments as per Finance Act 2009</a:t>
            </a:r>
            <a:endParaRPr lang="en-US" sz="3600" dirty="0"/>
          </a:p>
        </p:txBody>
      </p:sp>
      <p:sp>
        <p:nvSpPr>
          <p:cNvPr id="3" name="TextBox 2"/>
          <p:cNvSpPr txBox="1"/>
          <p:nvPr/>
        </p:nvSpPr>
        <p:spPr>
          <a:xfrm>
            <a:off x="533400" y="1447800"/>
            <a:ext cx="8305800" cy="2308324"/>
          </a:xfrm>
          <a:prstGeom prst="rect">
            <a:avLst/>
          </a:prstGeom>
          <a:noFill/>
        </p:spPr>
        <p:txBody>
          <a:bodyPr wrap="square" rtlCol="0">
            <a:spAutoFit/>
          </a:bodyPr>
          <a:lstStyle/>
          <a:p>
            <a:pPr algn="just"/>
            <a:r>
              <a:rPr lang="en-US" b="1" dirty="0" smtClean="0"/>
              <a:t>SECTION 92C</a:t>
            </a:r>
          </a:p>
          <a:p>
            <a:pPr lvl="1" algn="just">
              <a:buFont typeface="Wingdings" pitchFamily="2" charset="2"/>
              <a:buChar char="v"/>
            </a:pPr>
            <a:r>
              <a:rPr lang="en-US" b="1" dirty="0" smtClean="0"/>
              <a:t>With Effect From 1 -4 -2009</a:t>
            </a:r>
          </a:p>
          <a:p>
            <a:pPr lvl="1" algn="just"/>
            <a:endParaRPr lang="en-US" b="1" dirty="0" smtClean="0"/>
          </a:p>
          <a:p>
            <a:pPr lvl="1" algn="just">
              <a:buFont typeface="Wingdings" pitchFamily="2" charset="2"/>
              <a:buChar char="v"/>
            </a:pPr>
            <a:r>
              <a:rPr lang="en-US" b="1" dirty="0" smtClean="0"/>
              <a:t>Where more than one price is determined for adopting the MAM the ALP shall be arithmetical mean of such prices.</a:t>
            </a:r>
          </a:p>
          <a:p>
            <a:pPr lvl="1" algn="just"/>
            <a:endParaRPr lang="en-US" b="1" dirty="0" smtClean="0"/>
          </a:p>
          <a:p>
            <a:pPr lvl="1" algn="just">
              <a:buFont typeface="Wingdings" pitchFamily="2" charset="2"/>
              <a:buChar char="v"/>
            </a:pPr>
            <a:r>
              <a:rPr lang="en-US" b="1" dirty="0" smtClean="0"/>
              <a:t>However if the price so determined </a:t>
            </a:r>
            <a:r>
              <a:rPr lang="en-US" b="1" dirty="0" smtClean="0">
                <a:solidFill>
                  <a:srgbClr val="FFFF00"/>
                </a:solidFill>
              </a:rPr>
              <a:t>doesn’t exceed 5% </a:t>
            </a:r>
            <a:r>
              <a:rPr lang="en-US" b="1" dirty="0" smtClean="0"/>
              <a:t>of the price at which the international takes place shall be deemed to be ALP.</a:t>
            </a:r>
            <a:endParaRPr lang="en-US" b="1" dirty="0"/>
          </a:p>
        </p:txBody>
      </p:sp>
      <p:sp>
        <p:nvSpPr>
          <p:cNvPr id="4" name="TextBox 3"/>
          <p:cNvSpPr txBox="1"/>
          <p:nvPr/>
        </p:nvSpPr>
        <p:spPr>
          <a:xfrm>
            <a:off x="609600" y="4114800"/>
            <a:ext cx="8229600" cy="2585323"/>
          </a:xfrm>
          <a:prstGeom prst="rect">
            <a:avLst/>
          </a:prstGeom>
          <a:noFill/>
        </p:spPr>
        <p:txBody>
          <a:bodyPr wrap="square" rtlCol="0">
            <a:spAutoFit/>
          </a:bodyPr>
          <a:lstStyle/>
          <a:p>
            <a:pPr algn="just"/>
            <a:r>
              <a:rPr lang="en-US" b="1" dirty="0" smtClean="0"/>
              <a:t>SECTION 92CB</a:t>
            </a:r>
          </a:p>
          <a:p>
            <a:pPr lvl="1" algn="just">
              <a:buFont typeface="Wingdings" pitchFamily="2" charset="2"/>
              <a:buChar char="v"/>
            </a:pPr>
            <a:r>
              <a:rPr lang="en-US" b="1" dirty="0" smtClean="0"/>
              <a:t>Introduced with effect from 1 -4 -2009</a:t>
            </a:r>
          </a:p>
          <a:p>
            <a:pPr lvl="1" algn="just"/>
            <a:endParaRPr lang="en-US" b="1" dirty="0" smtClean="0"/>
          </a:p>
          <a:p>
            <a:pPr lvl="1" algn="just">
              <a:buFont typeface="Wingdings" pitchFamily="2" charset="2"/>
              <a:buChar char="v"/>
            </a:pPr>
            <a:r>
              <a:rPr lang="en-US" b="1" dirty="0" smtClean="0"/>
              <a:t>Provides that the determination of ALP u/s. 92 C or 92CA shall be subject to </a:t>
            </a:r>
            <a:r>
              <a:rPr lang="en-US" b="1" dirty="0" smtClean="0">
                <a:solidFill>
                  <a:srgbClr val="FFFF00"/>
                </a:solidFill>
              </a:rPr>
              <a:t>SAFE HARBOUR </a:t>
            </a:r>
            <a:r>
              <a:rPr lang="en-US" b="1" dirty="0" smtClean="0"/>
              <a:t>rules prescribed the board.</a:t>
            </a:r>
          </a:p>
          <a:p>
            <a:pPr lvl="1" algn="just"/>
            <a:endParaRPr lang="en-US" b="1" dirty="0" smtClean="0"/>
          </a:p>
          <a:p>
            <a:pPr lvl="1" algn="just">
              <a:buFont typeface="Wingdings" pitchFamily="2" charset="2"/>
              <a:buChar char="v"/>
            </a:pPr>
            <a:r>
              <a:rPr lang="en-US" b="1" dirty="0" smtClean="0"/>
              <a:t>SAFE HARBOUR has been defined to mean circumstances in which the income tax authorities shall accept the transfer price declared by the assessee.</a:t>
            </a:r>
            <a:endParaRPr lang="en-US"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nclusion.jpg"/>
          <p:cNvPicPr>
            <a:picLocks noChangeAspect="1"/>
          </p:cNvPicPr>
          <p:nvPr/>
        </p:nvPicPr>
        <p:blipFill>
          <a:blip r:embed="rId2"/>
          <a:stretch>
            <a:fillRect/>
          </a:stretch>
        </p:blipFill>
        <p:spPr>
          <a:xfrm>
            <a:off x="381000" y="1"/>
            <a:ext cx="8763000" cy="1142999"/>
          </a:xfrm>
          <a:prstGeom prst="rect">
            <a:avLst/>
          </a:prstGeom>
          <a:ln>
            <a:noFill/>
          </a:ln>
          <a:effectLst>
            <a:outerShdw blurRad="292100" dist="139700" dir="2700000" algn="tl" rotWithShape="0">
              <a:srgbClr val="333333">
                <a:alpha val="65000"/>
              </a:srgbClr>
            </a:outerShdw>
          </a:effectLst>
        </p:spPr>
      </p:pic>
      <p:sp>
        <p:nvSpPr>
          <p:cNvPr id="3" name="TextBox 2"/>
          <p:cNvSpPr txBox="1"/>
          <p:nvPr/>
        </p:nvSpPr>
        <p:spPr>
          <a:xfrm>
            <a:off x="457200" y="1371600"/>
            <a:ext cx="8458200" cy="5355312"/>
          </a:xfrm>
          <a:prstGeom prst="rect">
            <a:avLst/>
          </a:prstGeom>
          <a:noFill/>
        </p:spPr>
        <p:txBody>
          <a:bodyPr wrap="square" rtlCol="0">
            <a:spAutoFit/>
          </a:bodyPr>
          <a:lstStyle/>
          <a:p>
            <a:pPr algn="just">
              <a:buFont typeface="Wingdings" pitchFamily="2" charset="2"/>
              <a:buChar char="v"/>
            </a:pPr>
            <a:r>
              <a:rPr lang="en-US" b="1" dirty="0" smtClean="0"/>
              <a:t> 	This makes us clearly understand that how important Transfer Pricing is in the current Globalized environment with Enterprises expanding and making the world a global village. </a:t>
            </a:r>
          </a:p>
          <a:p>
            <a:pPr algn="just">
              <a:buFont typeface="Wingdings" pitchFamily="2" charset="2"/>
              <a:buChar char="v"/>
            </a:pPr>
            <a:endParaRPr lang="en-US" b="1" dirty="0" smtClean="0"/>
          </a:p>
          <a:p>
            <a:pPr algn="just">
              <a:buFont typeface="Wingdings" pitchFamily="2" charset="2"/>
              <a:buChar char="v"/>
            </a:pPr>
            <a:r>
              <a:rPr lang="en-US" b="1" dirty="0" smtClean="0"/>
              <a:t> 	No country – poor, emerging or wealthy – wants its tax base to suffer because of transfer pricing.</a:t>
            </a:r>
          </a:p>
          <a:p>
            <a:pPr algn="just">
              <a:buFont typeface="Wingdings" pitchFamily="2" charset="2"/>
              <a:buChar char="v"/>
            </a:pPr>
            <a:endParaRPr lang="en-US" b="1" dirty="0" smtClean="0"/>
          </a:p>
          <a:p>
            <a:pPr algn="just">
              <a:buFont typeface="Wingdings" pitchFamily="2" charset="2"/>
              <a:buChar char="v"/>
            </a:pPr>
            <a:r>
              <a:rPr lang="en-US" b="1" dirty="0" smtClean="0"/>
              <a:t> 	That is why the OECD has spent so much effort on developing its Transfer Pricing Guidelines.</a:t>
            </a:r>
          </a:p>
          <a:p>
            <a:pPr algn="just">
              <a:buFont typeface="Wingdings" pitchFamily="2" charset="2"/>
              <a:buChar char="v"/>
            </a:pPr>
            <a:endParaRPr lang="en-US" b="1" dirty="0" smtClean="0"/>
          </a:p>
          <a:p>
            <a:pPr algn="just">
              <a:buFont typeface="Wingdings" pitchFamily="2" charset="2"/>
              <a:buChar char="v"/>
            </a:pPr>
            <a:r>
              <a:rPr lang="en-US" b="1" dirty="0" smtClean="0"/>
              <a:t> 	While they help corporations to avoid double taxation, they also help tax administrations to receive a fair share of the tax base of multinational enterprises.</a:t>
            </a:r>
          </a:p>
          <a:p>
            <a:pPr algn="just">
              <a:buFont typeface="Wingdings" pitchFamily="2" charset="2"/>
              <a:buChar char="v"/>
            </a:pPr>
            <a:endParaRPr lang="en-US" b="1" dirty="0" smtClean="0"/>
          </a:p>
          <a:p>
            <a:pPr algn="just">
              <a:buFont typeface="Wingdings" pitchFamily="2" charset="2"/>
              <a:buChar char="v"/>
            </a:pPr>
            <a:r>
              <a:rPr lang="en-US" b="1" dirty="0" smtClean="0"/>
              <a:t> 	But abuse of transfer pricing may be a particular problem for developing countries, as companies might take advantage of it to get round exchange controls and to repatriate profits in a tax free form.</a:t>
            </a:r>
          </a:p>
          <a:p>
            <a:pPr algn="just">
              <a:buFont typeface="Wingdings" pitchFamily="2" charset="2"/>
              <a:buChar char="v"/>
            </a:pPr>
            <a:endParaRPr lang="en-US" b="1" dirty="0" smtClean="0"/>
          </a:p>
          <a:p>
            <a:pPr algn="just">
              <a:buFont typeface="Wingdings" pitchFamily="2" charset="2"/>
              <a:buChar char="v"/>
            </a:pPr>
            <a:r>
              <a:rPr lang="en-US" b="1" dirty="0" smtClean="0"/>
              <a:t> 	The OECD provides technical assistance to developing countries to help them implement and administer transfer pricing rules.</a:t>
            </a:r>
            <a:endParaRPr lang="en-US"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hank-you.jpg"/>
          <p:cNvPicPr>
            <a:picLocks noChangeAspect="1"/>
          </p:cNvPicPr>
          <p:nvPr/>
        </p:nvPicPr>
        <p:blipFill>
          <a:blip r:embed="rId2"/>
          <a:stretch>
            <a:fillRect/>
          </a:stretch>
        </p:blipFill>
        <p:spPr>
          <a:xfrm>
            <a:off x="0" y="-1"/>
            <a:ext cx="9144000" cy="6858001"/>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772400" cy="914400"/>
          </a:xfrm>
        </p:spPr>
        <p:txBody>
          <a:bodyPr/>
          <a:lstStyle/>
          <a:p>
            <a:r>
              <a:rPr lang="en-US" dirty="0" smtClean="0"/>
              <a:t>Evolution</a:t>
            </a:r>
            <a:endParaRPr lang="en-US" dirty="0"/>
          </a:p>
        </p:txBody>
      </p:sp>
      <p:graphicFrame>
        <p:nvGraphicFramePr>
          <p:cNvPr id="3" name="Diagram 2"/>
          <p:cNvGraphicFramePr/>
          <p:nvPr/>
        </p:nvGraphicFramePr>
        <p:xfrm>
          <a:off x="609600" y="685800"/>
          <a:ext cx="85344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0"/>
            <a:ext cx="7772400" cy="914400"/>
          </a:xfrm>
        </p:spPr>
        <p:txBody>
          <a:bodyPr/>
          <a:lstStyle/>
          <a:p>
            <a:r>
              <a:rPr lang="en-US" dirty="0" smtClean="0"/>
              <a:t>Evolution</a:t>
            </a:r>
            <a:endParaRPr lang="en-US" dirty="0"/>
          </a:p>
        </p:txBody>
      </p:sp>
      <p:graphicFrame>
        <p:nvGraphicFramePr>
          <p:cNvPr id="4" name="Diagram 3"/>
          <p:cNvGraphicFramePr/>
          <p:nvPr/>
        </p:nvGraphicFramePr>
        <p:xfrm>
          <a:off x="-228600" y="609600"/>
          <a:ext cx="89916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763000" cy="914400"/>
          </a:xfrm>
        </p:spPr>
        <p:txBody>
          <a:bodyPr/>
          <a:lstStyle/>
          <a:p>
            <a:r>
              <a:rPr lang="en-US" sz="3200" dirty="0" smtClean="0"/>
              <a:t>Why is Transfer Pricing so Important?</a:t>
            </a:r>
            <a:endParaRPr lang="en-US" sz="3200" dirty="0"/>
          </a:p>
        </p:txBody>
      </p:sp>
      <p:sp>
        <p:nvSpPr>
          <p:cNvPr id="3" name="Flowchart: Connector 2"/>
          <p:cNvSpPr/>
          <p:nvPr/>
        </p:nvSpPr>
        <p:spPr>
          <a:xfrm>
            <a:off x="1752600" y="1600200"/>
            <a:ext cx="1828800" cy="1447800"/>
          </a:xfrm>
          <a:prstGeom prst="flowChartConnector">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b="1" dirty="0" smtClean="0">
                <a:solidFill>
                  <a:schemeClr val="bg1"/>
                </a:solidFill>
              </a:rPr>
              <a:t>Indian Parent Company</a:t>
            </a:r>
            <a:endParaRPr lang="en-US" b="1" dirty="0">
              <a:solidFill>
                <a:schemeClr val="bg1"/>
              </a:solidFill>
            </a:endParaRPr>
          </a:p>
        </p:txBody>
      </p:sp>
      <p:sp>
        <p:nvSpPr>
          <p:cNvPr id="6" name="Flowchart: Connector 5"/>
          <p:cNvSpPr/>
          <p:nvPr/>
        </p:nvSpPr>
        <p:spPr>
          <a:xfrm>
            <a:off x="5334000" y="1524000"/>
            <a:ext cx="1828800" cy="1447800"/>
          </a:xfrm>
          <a:prstGeom prst="flowChartConnector">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b="1" dirty="0" smtClean="0">
                <a:solidFill>
                  <a:schemeClr val="bg1"/>
                </a:solidFill>
              </a:rPr>
              <a:t>US Subsidiary Company</a:t>
            </a:r>
            <a:endParaRPr lang="en-US" b="1" dirty="0">
              <a:solidFill>
                <a:schemeClr val="bg1"/>
              </a:solidFill>
            </a:endParaRPr>
          </a:p>
        </p:txBody>
      </p:sp>
      <p:cxnSp>
        <p:nvCxnSpPr>
          <p:cNvPr id="8" name="Straight Arrow Connector 7"/>
          <p:cNvCxnSpPr>
            <a:endCxn id="6" idx="2"/>
          </p:cNvCxnSpPr>
          <p:nvPr/>
        </p:nvCxnSpPr>
        <p:spPr>
          <a:xfrm>
            <a:off x="3581400" y="2209800"/>
            <a:ext cx="1752600" cy="3810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10" name="TextBox 9"/>
          <p:cNvSpPr txBox="1"/>
          <p:nvPr/>
        </p:nvSpPr>
        <p:spPr>
          <a:xfrm>
            <a:off x="3581400" y="1524000"/>
            <a:ext cx="1371600" cy="646331"/>
          </a:xfrm>
          <a:prstGeom prst="rect">
            <a:avLst/>
          </a:prstGeom>
          <a:noFill/>
        </p:spPr>
        <p:txBody>
          <a:bodyPr wrap="square" rtlCol="0">
            <a:spAutoFit/>
          </a:bodyPr>
          <a:lstStyle/>
          <a:p>
            <a:r>
              <a:rPr lang="en-US" b="1" dirty="0" smtClean="0"/>
              <a:t>Purchases Goods</a:t>
            </a:r>
            <a:endParaRPr lang="en-US" b="1" dirty="0"/>
          </a:p>
        </p:txBody>
      </p:sp>
      <p:sp>
        <p:nvSpPr>
          <p:cNvPr id="12" name="Line Callout 3 11"/>
          <p:cNvSpPr/>
          <p:nvPr/>
        </p:nvSpPr>
        <p:spPr>
          <a:xfrm>
            <a:off x="5715000" y="838200"/>
            <a:ext cx="2209800" cy="381000"/>
          </a:xfrm>
          <a:prstGeom prst="borderCallout3">
            <a:avLst>
              <a:gd name="adj1" fmla="val 18750"/>
              <a:gd name="adj2" fmla="val -922"/>
              <a:gd name="adj3" fmla="val 18750"/>
              <a:gd name="adj4" fmla="val -16667"/>
              <a:gd name="adj5" fmla="val 100000"/>
              <a:gd name="adj6" fmla="val -16667"/>
              <a:gd name="adj7" fmla="val 360127"/>
              <a:gd name="adj8" fmla="val -61169"/>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b="1" dirty="0" smtClean="0">
                <a:solidFill>
                  <a:schemeClr val="bg1"/>
                </a:solidFill>
              </a:rPr>
              <a:t>Transfer Price</a:t>
            </a:r>
            <a:endParaRPr lang="en-US" b="1" dirty="0">
              <a:solidFill>
                <a:schemeClr val="bg1"/>
              </a:solidFill>
            </a:endParaRPr>
          </a:p>
        </p:txBody>
      </p:sp>
      <p:sp>
        <p:nvSpPr>
          <p:cNvPr id="13" name="TextBox 12"/>
          <p:cNvSpPr txBox="1"/>
          <p:nvPr/>
        </p:nvSpPr>
        <p:spPr>
          <a:xfrm>
            <a:off x="381000" y="3048000"/>
            <a:ext cx="8763000" cy="3693319"/>
          </a:xfrm>
          <a:prstGeom prst="rect">
            <a:avLst/>
          </a:prstGeom>
          <a:noFill/>
        </p:spPr>
        <p:txBody>
          <a:bodyPr wrap="square" rtlCol="0">
            <a:spAutoFit/>
          </a:bodyPr>
          <a:lstStyle/>
          <a:p>
            <a:pPr algn="just">
              <a:buFont typeface="Wingdings" pitchFamily="2" charset="2"/>
              <a:buChar char="ü"/>
            </a:pPr>
            <a:r>
              <a:rPr lang="en-US" b="1" dirty="0" smtClean="0"/>
              <a:t> Assume  that the cost of manufacturing the goods by Indian company is Rs. 500</a:t>
            </a:r>
          </a:p>
          <a:p>
            <a:pPr algn="just"/>
            <a:endParaRPr lang="en-US" b="1" dirty="0" smtClean="0"/>
          </a:p>
          <a:p>
            <a:pPr algn="just">
              <a:buFont typeface="Wingdings" pitchFamily="2" charset="2"/>
              <a:buChar char="ü"/>
            </a:pPr>
            <a:r>
              <a:rPr lang="en-US" b="1" dirty="0" smtClean="0"/>
              <a:t> The price charged by the Indian company to its US Subsidiary is Rs.1000 inclusive of Rs.500 profit.</a:t>
            </a:r>
          </a:p>
          <a:p>
            <a:pPr algn="just"/>
            <a:endParaRPr lang="en-US" b="1" dirty="0" smtClean="0"/>
          </a:p>
          <a:p>
            <a:pPr algn="just">
              <a:buFont typeface="Wingdings" pitchFamily="2" charset="2"/>
              <a:buChar char="ü"/>
            </a:pPr>
            <a:r>
              <a:rPr lang="en-US" b="1" dirty="0" smtClean="0"/>
              <a:t> The same goods are sold by US Subsidiary @ Rs.1100 [incl. of Rs.100 other exp.]</a:t>
            </a:r>
          </a:p>
          <a:p>
            <a:pPr algn="just">
              <a:buFont typeface="Wingdings" pitchFamily="2" charset="2"/>
              <a:buChar char="ü"/>
            </a:pPr>
            <a:endParaRPr lang="en-US" b="1" dirty="0" smtClean="0"/>
          </a:p>
          <a:p>
            <a:pPr algn="just">
              <a:buFont typeface="Wingdings" pitchFamily="2" charset="2"/>
              <a:buChar char="ü"/>
            </a:pPr>
            <a:r>
              <a:rPr lang="en-US" b="1" dirty="0" smtClean="0"/>
              <a:t> This shows that the US Subsidiary is making no profit/no loss.</a:t>
            </a:r>
          </a:p>
          <a:p>
            <a:pPr algn="just">
              <a:buFont typeface="Wingdings" pitchFamily="2" charset="2"/>
              <a:buChar char="ü"/>
            </a:pPr>
            <a:endParaRPr lang="en-US" b="1" dirty="0" smtClean="0"/>
          </a:p>
          <a:p>
            <a:pPr algn="just">
              <a:buFont typeface="Wingdings" pitchFamily="2" charset="2"/>
              <a:buChar char="ü"/>
            </a:pPr>
            <a:r>
              <a:rPr lang="en-US" b="1" dirty="0" smtClean="0"/>
              <a:t> The Indian Tax Administrators will not grumble as they have got the tax at their end.</a:t>
            </a:r>
          </a:p>
          <a:p>
            <a:pPr algn="just">
              <a:buFont typeface="Wingdings" pitchFamily="2" charset="2"/>
              <a:buChar char="ü"/>
            </a:pPr>
            <a:endParaRPr lang="en-US" b="1" dirty="0" smtClean="0"/>
          </a:p>
          <a:p>
            <a:pPr algn="just">
              <a:buFont typeface="Wingdings" pitchFamily="2" charset="2"/>
              <a:buChar char="ü"/>
            </a:pPr>
            <a:r>
              <a:rPr lang="en-US" b="1" dirty="0" smtClean="0"/>
              <a:t> BUT the US Tax Administrators will be disappointed not  to have any profit to tax at their end of operation.</a:t>
            </a:r>
            <a:endParaRPr lang="en-US"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fi - us assets in tax havens.jpg"/>
          <p:cNvPicPr>
            <a:picLocks noChangeAspect="1"/>
          </p:cNvPicPr>
          <p:nvPr/>
        </p:nvPicPr>
        <p:blipFill>
          <a:blip r:embed="rId2"/>
          <a:stretch>
            <a:fillRect/>
          </a:stretch>
        </p:blipFill>
        <p:spPr>
          <a:xfrm>
            <a:off x="873654" y="221672"/>
            <a:ext cx="7742003" cy="6483928"/>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772400" cy="914400"/>
          </a:xfrm>
        </p:spPr>
        <p:txBody>
          <a:bodyPr/>
          <a:lstStyle/>
          <a:p>
            <a:r>
              <a:rPr lang="en-US" dirty="0" smtClean="0"/>
              <a:t>Transfer Pricing in INDIA</a:t>
            </a:r>
            <a:endParaRPr lang="en-US" dirty="0"/>
          </a:p>
        </p:txBody>
      </p:sp>
      <p:sp>
        <p:nvSpPr>
          <p:cNvPr id="3" name="TextBox 2"/>
          <p:cNvSpPr txBox="1"/>
          <p:nvPr/>
        </p:nvSpPr>
        <p:spPr>
          <a:xfrm>
            <a:off x="381000" y="762001"/>
            <a:ext cx="8763000" cy="6740307"/>
          </a:xfrm>
          <a:prstGeom prst="rect">
            <a:avLst/>
          </a:prstGeom>
          <a:noFill/>
        </p:spPr>
        <p:txBody>
          <a:bodyPr wrap="square" rtlCol="0">
            <a:spAutoFit/>
          </a:bodyPr>
          <a:lstStyle/>
          <a:p>
            <a:pPr algn="just">
              <a:buFont typeface="Wingdings" pitchFamily="2" charset="2"/>
              <a:buChar char="v"/>
            </a:pPr>
            <a:r>
              <a:rPr lang="en-US" b="1" dirty="0" smtClean="0">
                <a:effectLst>
                  <a:outerShdw blurRad="38100" dist="38100" dir="2700000" algn="tl">
                    <a:srgbClr val="000000">
                      <a:alpha val="43137"/>
                    </a:srgbClr>
                  </a:outerShdw>
                </a:effectLst>
              </a:rPr>
              <a:t> 	With the increasing participation of MNE’s in economic activities in the country </a:t>
            </a:r>
          </a:p>
          <a:p>
            <a:pPr algn="just">
              <a:buFont typeface="Wingdings" pitchFamily="2" charset="2"/>
              <a:buChar char="v"/>
            </a:pPr>
            <a:endParaRPr lang="en-US" b="1" dirty="0" smtClean="0">
              <a:effectLst>
                <a:outerShdw blurRad="38100" dist="38100" dir="2700000" algn="tl">
                  <a:srgbClr val="000000">
                    <a:alpha val="43137"/>
                  </a:srgbClr>
                </a:outerShdw>
              </a:effectLst>
            </a:endParaRPr>
          </a:p>
          <a:p>
            <a:pPr algn="just">
              <a:buFont typeface="Wingdings" pitchFamily="2" charset="2"/>
              <a:buChar char="v"/>
            </a:pPr>
            <a:endParaRPr lang="en-US" b="1" dirty="0" smtClean="0">
              <a:effectLst>
                <a:outerShdw blurRad="38100" dist="38100" dir="2700000" algn="tl">
                  <a:srgbClr val="000000">
                    <a:alpha val="43137"/>
                  </a:srgbClr>
                </a:outerShdw>
              </a:effectLst>
            </a:endParaRPr>
          </a:p>
          <a:p>
            <a:pPr algn="just">
              <a:buFont typeface="Wingdings" pitchFamily="2" charset="2"/>
              <a:buChar char="v"/>
            </a:pPr>
            <a:r>
              <a:rPr lang="en-US" b="1" dirty="0" smtClean="0">
                <a:effectLst>
                  <a:outerShdw blurRad="38100" dist="38100" dir="2700000" algn="tl">
                    <a:srgbClr val="000000">
                      <a:alpha val="43137"/>
                    </a:srgbClr>
                  </a:outerShdw>
                </a:effectLst>
              </a:rPr>
              <a:t> 	Given rise to new and complex issues emerging from transactions entered into between two or more entities belonging to the same group of MNE’s.</a:t>
            </a:r>
          </a:p>
          <a:p>
            <a:pPr algn="just">
              <a:buFont typeface="Wingdings" pitchFamily="2" charset="2"/>
              <a:buChar char="v"/>
            </a:pPr>
            <a:endParaRPr lang="en-US" b="1" dirty="0" smtClean="0">
              <a:effectLst>
                <a:outerShdw blurRad="38100" dist="38100" dir="2700000" algn="tl">
                  <a:srgbClr val="000000">
                    <a:alpha val="43137"/>
                  </a:srgbClr>
                </a:outerShdw>
              </a:effectLst>
            </a:endParaRPr>
          </a:p>
          <a:p>
            <a:pPr algn="just">
              <a:buFont typeface="Wingdings" pitchFamily="2" charset="2"/>
              <a:buChar char="v"/>
            </a:pPr>
            <a:endParaRPr lang="en-US" b="1" dirty="0" smtClean="0">
              <a:effectLst>
                <a:outerShdw blurRad="38100" dist="38100" dir="2700000" algn="tl">
                  <a:srgbClr val="000000">
                    <a:alpha val="43137"/>
                  </a:srgbClr>
                </a:outerShdw>
              </a:effectLst>
            </a:endParaRPr>
          </a:p>
          <a:p>
            <a:pPr algn="just">
              <a:buFont typeface="Wingdings" pitchFamily="2" charset="2"/>
              <a:buChar char="v"/>
            </a:pPr>
            <a:r>
              <a:rPr lang="en-US" b="1" dirty="0" smtClean="0">
                <a:effectLst>
                  <a:outerShdw blurRad="38100" dist="38100" dir="2700000" algn="tl">
                    <a:srgbClr val="000000">
                      <a:alpha val="43137"/>
                    </a:srgbClr>
                  </a:outerShdw>
                </a:effectLst>
              </a:rPr>
              <a:t> 	The Profits Derived by such enterprises carrying business in INDIA can be controlled by the multinational Group.</a:t>
            </a:r>
          </a:p>
          <a:p>
            <a:pPr algn="just">
              <a:buFont typeface="Wingdings" pitchFamily="2" charset="2"/>
              <a:buChar char="v"/>
            </a:pPr>
            <a:endParaRPr lang="en-US" b="1" dirty="0" smtClean="0">
              <a:effectLst>
                <a:outerShdw blurRad="38100" dist="38100" dir="2700000" algn="tl">
                  <a:srgbClr val="000000">
                    <a:alpha val="43137"/>
                  </a:srgbClr>
                </a:outerShdw>
              </a:effectLst>
            </a:endParaRPr>
          </a:p>
          <a:p>
            <a:pPr algn="just">
              <a:buFont typeface="Wingdings" pitchFamily="2" charset="2"/>
              <a:buChar char="v"/>
            </a:pPr>
            <a:endParaRPr lang="en-US" b="1" dirty="0" smtClean="0">
              <a:effectLst>
                <a:outerShdw blurRad="38100" dist="38100" dir="2700000" algn="tl">
                  <a:srgbClr val="000000">
                    <a:alpha val="43137"/>
                  </a:srgbClr>
                </a:outerShdw>
              </a:effectLst>
            </a:endParaRPr>
          </a:p>
          <a:p>
            <a:pPr algn="just">
              <a:buFont typeface="Wingdings" pitchFamily="2" charset="2"/>
              <a:buChar char="v"/>
            </a:pPr>
            <a:r>
              <a:rPr lang="en-US" b="1" dirty="0" smtClean="0">
                <a:effectLst>
                  <a:outerShdw blurRad="38100" dist="38100" dir="2700000" algn="tl">
                    <a:srgbClr val="000000">
                      <a:alpha val="43137"/>
                    </a:srgbClr>
                  </a:outerShdw>
                </a:effectLst>
              </a:rPr>
              <a:t> 	By manipulating the prices charged and paid in such intra group transactions, thereby, leading to erosion of tax revenues.</a:t>
            </a:r>
          </a:p>
          <a:p>
            <a:pPr algn="just"/>
            <a:endParaRPr lang="en-US" b="1" dirty="0" smtClean="0">
              <a:effectLst>
                <a:outerShdw blurRad="38100" dist="38100" dir="2700000" algn="tl">
                  <a:srgbClr val="000000">
                    <a:alpha val="43137"/>
                  </a:srgbClr>
                </a:outerShdw>
              </a:effectLst>
            </a:endParaRPr>
          </a:p>
          <a:p>
            <a:pPr algn="just"/>
            <a:endParaRPr lang="en-US" b="1" dirty="0" smtClean="0">
              <a:effectLst>
                <a:outerShdw blurRad="38100" dist="38100" dir="2700000" algn="tl">
                  <a:srgbClr val="000000">
                    <a:alpha val="43137"/>
                  </a:srgbClr>
                </a:outerShdw>
              </a:effectLst>
            </a:endParaRPr>
          </a:p>
          <a:p>
            <a:pPr algn="just">
              <a:buFont typeface="Wingdings" pitchFamily="2" charset="2"/>
              <a:buChar char="v"/>
            </a:pPr>
            <a:r>
              <a:rPr lang="en-US" b="1" dirty="0" smtClean="0">
                <a:effectLst>
                  <a:outerShdw blurRad="38100" dist="38100" dir="2700000" algn="tl">
                    <a:srgbClr val="000000">
                      <a:alpha val="43137"/>
                    </a:srgbClr>
                  </a:outerShdw>
                </a:effectLst>
              </a:rPr>
              <a:t> 	Prior Finance Act 2001 </a:t>
            </a:r>
            <a:r>
              <a:rPr lang="en-US" b="1" dirty="0" smtClean="0">
                <a:solidFill>
                  <a:srgbClr val="FFFF00"/>
                </a:solidFill>
                <a:effectLst>
                  <a:outerShdw blurRad="38100" dist="38100" dir="2700000" algn="tl">
                    <a:srgbClr val="000000">
                      <a:alpha val="43137"/>
                    </a:srgbClr>
                  </a:outerShdw>
                </a:effectLst>
              </a:rPr>
              <a:t>SEC. 92 </a:t>
            </a:r>
            <a:r>
              <a:rPr lang="en-US" b="1" dirty="0" smtClean="0">
                <a:effectLst>
                  <a:outerShdw blurRad="38100" dist="38100" dir="2700000" algn="tl">
                    <a:srgbClr val="000000">
                      <a:alpha val="43137"/>
                    </a:srgbClr>
                  </a:outerShdw>
                </a:effectLst>
              </a:rPr>
              <a:t>was the only section dealing specifically with cross border transactions </a:t>
            </a:r>
            <a:r>
              <a:rPr lang="en-US" b="1" i="1" dirty="0" smtClean="0">
                <a:solidFill>
                  <a:srgbClr val="FFFF00"/>
                </a:solidFill>
                <a:effectLst>
                  <a:outerShdw blurRad="38100" dist="38100" dir="2700000" algn="tl">
                    <a:srgbClr val="000000">
                      <a:alpha val="43137"/>
                    </a:srgbClr>
                  </a:outerShdw>
                </a:effectLst>
              </a:rPr>
              <a:t>where an adjustment could be made to the profits of a resident arising from a business carried on between the resident  and a non resident, if it appeared to the  A O that owing to the close connection between them, the course of business was  so arranged so as to produce less than expected profits to the resident.</a:t>
            </a:r>
          </a:p>
          <a:p>
            <a:pPr algn="just"/>
            <a:endParaRPr lang="en-US" b="1" dirty="0" smtClean="0">
              <a:effectLst>
                <a:outerShdw blurRad="38100" dist="38100" dir="2700000" algn="tl">
                  <a:srgbClr val="000000">
                    <a:alpha val="43137"/>
                  </a:srgbClr>
                </a:outerShdw>
              </a:effectLst>
            </a:endParaRPr>
          </a:p>
          <a:p>
            <a:pPr algn="just"/>
            <a:endParaRPr lang="en-US" b="1" dirty="0" smtClean="0">
              <a:effectLst>
                <a:outerShdw blurRad="38100" dist="38100" dir="2700000" algn="tl">
                  <a:srgbClr val="000000">
                    <a:alpha val="43137"/>
                  </a:srgbClr>
                </a:outerShdw>
              </a:effectLst>
            </a:endParaRPr>
          </a:p>
          <a:p>
            <a:pPr algn="just"/>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7772400" cy="914400"/>
          </a:xfrm>
        </p:spPr>
        <p:txBody>
          <a:bodyPr/>
          <a:lstStyle/>
          <a:p>
            <a:r>
              <a:rPr lang="en-US" dirty="0" smtClean="0"/>
              <a:t>TP under Income Tax Act 1961</a:t>
            </a:r>
            <a:endParaRPr lang="en-US" dirty="0"/>
          </a:p>
        </p:txBody>
      </p:sp>
      <p:sp>
        <p:nvSpPr>
          <p:cNvPr id="3" name="TextBox 2"/>
          <p:cNvSpPr txBox="1"/>
          <p:nvPr/>
        </p:nvSpPr>
        <p:spPr>
          <a:xfrm>
            <a:off x="381000" y="775693"/>
            <a:ext cx="8763000" cy="5632311"/>
          </a:xfrm>
          <a:prstGeom prst="rect">
            <a:avLst/>
          </a:prstGeom>
          <a:noFill/>
        </p:spPr>
        <p:txBody>
          <a:bodyPr wrap="square" rtlCol="0">
            <a:spAutoFit/>
          </a:bodyPr>
          <a:lstStyle/>
          <a:p>
            <a:pPr algn="just"/>
            <a:r>
              <a:rPr lang="en-US" b="1" dirty="0" smtClean="0">
                <a:effectLst>
                  <a:outerShdw blurRad="38100" dist="38100" dir="2700000" algn="tl">
                    <a:srgbClr val="000000">
                      <a:alpha val="43137"/>
                    </a:srgbClr>
                  </a:outerShdw>
                </a:effectLst>
              </a:rPr>
              <a:t>Relevant extracts of the Statement of Objects and Reasons in the speech of the Finance Minister while introducing the Finance Bill, 2001: </a:t>
            </a:r>
          </a:p>
          <a:p>
            <a:pPr algn="just"/>
            <a:r>
              <a:rPr lang="en-US" b="1" dirty="0" smtClean="0">
                <a:effectLst>
                  <a:outerShdw blurRad="38100" dist="38100" dir="2700000" algn="tl">
                    <a:srgbClr val="000000">
                      <a:alpha val="43137"/>
                    </a:srgbClr>
                  </a:outerShdw>
                </a:effectLst>
              </a:rPr>
              <a:t> </a:t>
            </a:r>
          </a:p>
          <a:p>
            <a:pPr algn="just"/>
            <a:r>
              <a:rPr lang="en-US" b="1" dirty="0" smtClean="0">
                <a:effectLst>
                  <a:outerShdw blurRad="38100" dist="38100" dir="2700000" algn="tl">
                    <a:srgbClr val="000000">
                      <a:alpha val="43137"/>
                    </a:srgbClr>
                  </a:outerShdw>
                </a:effectLst>
              </a:rPr>
              <a:t>“</a:t>
            </a:r>
            <a:r>
              <a:rPr lang="en-US" b="1" dirty="0" smtClean="0">
                <a:solidFill>
                  <a:srgbClr val="FFFF00"/>
                </a:solidFill>
                <a:effectLst>
                  <a:outerShdw blurRad="38100" dist="38100" dir="2700000" algn="tl">
                    <a:srgbClr val="000000">
                      <a:alpha val="43137"/>
                    </a:srgbClr>
                  </a:outerShdw>
                </a:effectLst>
              </a:rPr>
              <a:t>The presence of multinational enterprises in India and their ability to allocate profits in different jurisdictions by controlling prices in intra-group transactions has made the issue of transfer pricing a matter of serious concern.</a:t>
            </a:r>
            <a:r>
              <a:rPr lang="en-US" b="1" dirty="0" smtClean="0">
                <a:effectLst>
                  <a:outerShdw blurRad="38100" dist="38100" dir="2700000" algn="tl">
                    <a:srgbClr val="000000">
                      <a:alpha val="43137"/>
                    </a:srgbClr>
                  </a:outerShdw>
                </a:effectLst>
              </a:rPr>
              <a:t> Necessary legislative changes are being made in the Finance Bill based on these issues.” </a:t>
            </a:r>
          </a:p>
          <a:p>
            <a:pPr algn="just"/>
            <a:endParaRPr lang="en-US" dirty="0" smtClean="0"/>
          </a:p>
          <a:p>
            <a:pPr algn="just"/>
            <a:r>
              <a:rPr lang="en-US" b="1" dirty="0" smtClean="0">
                <a:effectLst>
                  <a:outerShdw blurRad="38100" dist="38100" dir="2700000" algn="tl">
                    <a:srgbClr val="000000">
                      <a:alpha val="43137"/>
                    </a:srgbClr>
                  </a:outerShdw>
                </a:effectLst>
              </a:rPr>
              <a:t>The sections of </a:t>
            </a:r>
            <a:r>
              <a:rPr lang="en-US" b="1" dirty="0" smtClean="0">
                <a:solidFill>
                  <a:srgbClr val="FFFF00"/>
                </a:solidFill>
                <a:effectLst>
                  <a:outerShdw blurRad="38100" dist="38100" dir="2700000" algn="tl">
                    <a:srgbClr val="000000">
                      <a:alpha val="43137"/>
                    </a:srgbClr>
                  </a:outerShdw>
                </a:effectLst>
              </a:rPr>
              <a:t>92 to 92F </a:t>
            </a:r>
            <a:r>
              <a:rPr lang="en-US" b="1" dirty="0" smtClean="0">
                <a:effectLst>
                  <a:outerShdw blurRad="38100" dist="38100" dir="2700000" algn="tl">
                    <a:srgbClr val="000000">
                      <a:alpha val="43137"/>
                    </a:srgbClr>
                  </a:outerShdw>
                </a:effectLst>
              </a:rPr>
              <a:t>under the </a:t>
            </a:r>
            <a:r>
              <a:rPr lang="en-US" b="1" dirty="0" smtClean="0">
                <a:solidFill>
                  <a:srgbClr val="FFFF00"/>
                </a:solidFill>
                <a:effectLst>
                  <a:outerShdw blurRad="38100" dist="38100" dir="2700000" algn="tl">
                    <a:srgbClr val="000000">
                      <a:alpha val="43137"/>
                    </a:srgbClr>
                  </a:outerShdw>
                </a:effectLst>
              </a:rPr>
              <a:t>Income Tax Act, 1961</a:t>
            </a:r>
            <a:r>
              <a:rPr lang="en-US" b="1" dirty="0" smtClean="0">
                <a:effectLst>
                  <a:outerShdw blurRad="38100" dist="38100" dir="2700000" algn="tl">
                    <a:srgbClr val="000000">
                      <a:alpha val="43137"/>
                    </a:srgbClr>
                  </a:outerShdw>
                </a:effectLst>
              </a:rPr>
              <a:t> relating to the international transactions between associated enterprises have been substituted by the </a:t>
            </a:r>
            <a:r>
              <a:rPr lang="en-US" b="1" dirty="0" smtClean="0">
                <a:solidFill>
                  <a:srgbClr val="FFFF00"/>
                </a:solidFill>
                <a:effectLst>
                  <a:outerShdw blurRad="38100" dist="38100" dir="2700000" algn="tl">
                    <a:srgbClr val="000000">
                      <a:alpha val="43137"/>
                    </a:srgbClr>
                  </a:outerShdw>
                </a:effectLst>
              </a:rPr>
              <a:t>finance act 2002</a:t>
            </a:r>
            <a:r>
              <a:rPr lang="en-US" b="1" dirty="0" smtClean="0">
                <a:effectLst>
                  <a:outerShdw blurRad="38100" dist="38100" dir="2700000" algn="tl">
                    <a:srgbClr val="000000">
                      <a:alpha val="43137"/>
                    </a:srgbClr>
                  </a:outerShdw>
                </a:effectLst>
              </a:rPr>
              <a:t> with the </a:t>
            </a:r>
            <a:r>
              <a:rPr lang="en-US" b="1" dirty="0" smtClean="0">
                <a:solidFill>
                  <a:srgbClr val="FFFF00"/>
                </a:solidFill>
                <a:effectLst>
                  <a:outerShdw blurRad="38100" dist="38100" dir="2700000" algn="tl">
                    <a:srgbClr val="000000">
                      <a:alpha val="43137"/>
                    </a:srgbClr>
                  </a:outerShdw>
                </a:effectLst>
              </a:rPr>
              <a:t>effect from 1-4-2002</a:t>
            </a:r>
            <a:r>
              <a:rPr lang="en-US" b="1" dirty="0" smtClean="0">
                <a:effectLst>
                  <a:outerShdw blurRad="38100" dist="38100" dir="2700000" algn="tl">
                    <a:srgbClr val="000000">
                      <a:alpha val="43137"/>
                    </a:srgbClr>
                  </a:outerShdw>
                </a:effectLst>
              </a:rPr>
              <a:t>. </a:t>
            </a:r>
          </a:p>
          <a:p>
            <a:pPr algn="just"/>
            <a:endParaRPr lang="en-US" b="1" dirty="0" smtClean="0">
              <a:effectLst>
                <a:outerShdw blurRad="38100" dist="38100" dir="2700000" algn="tl">
                  <a:srgbClr val="000000">
                    <a:alpha val="43137"/>
                  </a:srgbClr>
                </a:outerShdw>
              </a:effectLst>
            </a:endParaRPr>
          </a:p>
          <a:p>
            <a:pPr algn="just"/>
            <a:r>
              <a:rPr lang="en-US" b="1" dirty="0" smtClean="0">
                <a:effectLst>
                  <a:outerShdw blurRad="38100" dist="38100" dir="2700000" algn="tl">
                    <a:srgbClr val="000000">
                      <a:alpha val="43137"/>
                    </a:srgbClr>
                  </a:outerShdw>
                </a:effectLst>
              </a:rPr>
              <a:t>Section 92 of the Income Tax Act 1961 provides for computation of income fr</a:t>
            </a:r>
            <a:r>
              <a:rPr lang="en-US" b="1" dirty="0" smtClean="0">
                <a:solidFill>
                  <a:srgbClr val="FFFF00"/>
                </a:solidFill>
                <a:effectLst>
                  <a:outerShdw blurRad="38100" dist="38100" dir="2700000" algn="tl">
                    <a:srgbClr val="000000">
                      <a:alpha val="43137"/>
                    </a:srgbClr>
                  </a:outerShdw>
                </a:effectLst>
              </a:rPr>
              <a:t>om international transaction</a:t>
            </a:r>
            <a:r>
              <a:rPr lang="en-US" b="1" dirty="0" smtClean="0">
                <a:effectLst>
                  <a:outerShdw blurRad="38100" dist="38100" dir="2700000" algn="tl">
                    <a:srgbClr val="000000">
                      <a:alpha val="43137"/>
                    </a:srgbClr>
                  </a:outerShdw>
                </a:effectLst>
              </a:rPr>
              <a:t> between </a:t>
            </a:r>
            <a:r>
              <a:rPr lang="en-US" b="1" dirty="0" smtClean="0">
                <a:solidFill>
                  <a:srgbClr val="FFFF00"/>
                </a:solidFill>
                <a:effectLst>
                  <a:outerShdw blurRad="38100" dist="38100" dir="2700000" algn="tl">
                    <a:srgbClr val="000000">
                      <a:alpha val="43137"/>
                    </a:srgbClr>
                  </a:outerShdw>
                </a:effectLst>
              </a:rPr>
              <a:t>associated enterprises</a:t>
            </a:r>
            <a:r>
              <a:rPr lang="en-US" b="1" dirty="0" smtClean="0">
                <a:effectLst>
                  <a:outerShdw blurRad="38100" dist="38100" dir="2700000" algn="tl">
                    <a:srgbClr val="000000">
                      <a:alpha val="43137"/>
                    </a:srgbClr>
                  </a:outerShdw>
                </a:effectLst>
              </a:rPr>
              <a:t> should be with regards to the </a:t>
            </a:r>
            <a:r>
              <a:rPr lang="en-US" b="1" dirty="0" smtClean="0">
                <a:solidFill>
                  <a:srgbClr val="FFFF00"/>
                </a:solidFill>
                <a:effectLst>
                  <a:outerShdw blurRad="38100" dist="38100" dir="2700000" algn="tl">
                    <a:srgbClr val="000000">
                      <a:alpha val="43137"/>
                    </a:srgbClr>
                  </a:outerShdw>
                </a:effectLst>
              </a:rPr>
              <a:t>Arm’s Length Price.</a:t>
            </a:r>
          </a:p>
          <a:p>
            <a:endParaRPr lang="en-US" b="1" dirty="0" smtClean="0">
              <a:effectLst>
                <a:outerShdw blurRad="38100" dist="38100" dir="2700000" algn="tl">
                  <a:srgbClr val="000000">
                    <a:alpha val="43137"/>
                  </a:srgbClr>
                </a:outerShdw>
              </a:effectLst>
            </a:endParaRPr>
          </a:p>
          <a:p>
            <a:r>
              <a:rPr lang="en-US" b="1" dirty="0" smtClean="0">
                <a:effectLst>
                  <a:outerShdw blurRad="38100" dist="38100" dir="2700000" algn="tl">
                    <a:srgbClr val="000000">
                      <a:alpha val="43137"/>
                    </a:srgbClr>
                  </a:outerShdw>
                </a:effectLst>
              </a:rPr>
              <a:t>Some of the important definitions :</a:t>
            </a:r>
          </a:p>
          <a:p>
            <a:pPr lvl="1">
              <a:buFont typeface="Wingdings" pitchFamily="2" charset="2"/>
              <a:buChar char="v"/>
            </a:pPr>
            <a:r>
              <a:rPr lang="en-US" b="1" dirty="0" smtClean="0">
                <a:effectLst>
                  <a:outerShdw blurRad="38100" dist="38100" dir="2700000" algn="tl">
                    <a:srgbClr val="000000">
                      <a:alpha val="43137"/>
                    </a:srgbClr>
                  </a:outerShdw>
                </a:effectLst>
              </a:rPr>
              <a:t>International Transaction 	- Sec. 92B</a:t>
            </a:r>
          </a:p>
          <a:p>
            <a:pPr lvl="1">
              <a:buFont typeface="Wingdings" pitchFamily="2" charset="2"/>
              <a:buChar char="v"/>
            </a:pPr>
            <a:r>
              <a:rPr lang="en-US" b="1" dirty="0" smtClean="0">
                <a:effectLst>
                  <a:outerShdw blurRad="38100" dist="38100" dir="2700000" algn="tl">
                    <a:srgbClr val="000000">
                      <a:alpha val="43137"/>
                    </a:srgbClr>
                  </a:outerShdw>
                </a:effectLst>
              </a:rPr>
              <a:t>Associated Enterprise 	- Sec. 92A</a:t>
            </a:r>
          </a:p>
          <a:p>
            <a:pPr lvl="1">
              <a:buFont typeface="Wingdings" pitchFamily="2" charset="2"/>
              <a:buChar char="v"/>
            </a:pPr>
            <a:r>
              <a:rPr lang="en-US" b="1" dirty="0" smtClean="0">
                <a:effectLst>
                  <a:outerShdw blurRad="38100" dist="38100" dir="2700000" algn="tl">
                    <a:srgbClr val="000000">
                      <a:alpha val="43137"/>
                    </a:srgbClr>
                  </a:outerShdw>
                </a:effectLst>
              </a:rPr>
              <a:t>Arms’ Length Price		- Sec. 92F(ii)</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763000" cy="914400"/>
          </a:xfrm>
        </p:spPr>
        <p:txBody>
          <a:bodyPr/>
          <a:lstStyle/>
          <a:p>
            <a:r>
              <a:rPr lang="en-US" sz="3600" dirty="0" smtClean="0"/>
              <a:t>International Transaction –SEC.92B</a:t>
            </a:r>
            <a:endParaRPr lang="en-US" sz="3600" dirty="0"/>
          </a:p>
        </p:txBody>
      </p:sp>
      <p:sp>
        <p:nvSpPr>
          <p:cNvPr id="3" name="TextBox 2"/>
          <p:cNvSpPr txBox="1"/>
          <p:nvPr/>
        </p:nvSpPr>
        <p:spPr>
          <a:xfrm>
            <a:off x="381000" y="1121688"/>
            <a:ext cx="8763000" cy="5355312"/>
          </a:xfrm>
          <a:prstGeom prst="rect">
            <a:avLst/>
          </a:prstGeom>
          <a:noFill/>
        </p:spPr>
        <p:txBody>
          <a:bodyPr wrap="square" rtlCol="0">
            <a:spAutoFit/>
          </a:bodyPr>
          <a:lstStyle/>
          <a:p>
            <a:pPr algn="just">
              <a:buFont typeface="Wingdings" pitchFamily="2" charset="2"/>
              <a:buChar char="v"/>
            </a:pPr>
            <a:r>
              <a:rPr lang="en-US" b="1" dirty="0" smtClean="0">
                <a:effectLst>
                  <a:outerShdw blurRad="38100" dist="38100" dir="2700000" algn="tl">
                    <a:srgbClr val="000000">
                      <a:alpha val="43137"/>
                    </a:srgbClr>
                  </a:outerShdw>
                </a:effectLst>
              </a:rPr>
              <a:t>  Transaction  between </a:t>
            </a:r>
            <a:r>
              <a:rPr lang="en-US" b="1" dirty="0" smtClean="0">
                <a:solidFill>
                  <a:srgbClr val="FFFF00"/>
                </a:solidFill>
                <a:effectLst>
                  <a:outerShdw blurRad="38100" dist="38100" dir="2700000" algn="tl">
                    <a:srgbClr val="000000">
                      <a:alpha val="43137"/>
                    </a:srgbClr>
                  </a:outerShdw>
                </a:effectLst>
              </a:rPr>
              <a:t>two or more associated enterprises </a:t>
            </a:r>
            <a:r>
              <a:rPr lang="en-US" b="1" dirty="0" smtClean="0">
                <a:effectLst>
                  <a:outerShdw blurRad="38100" dist="38100" dir="2700000" algn="tl">
                    <a:srgbClr val="000000">
                      <a:alpha val="43137"/>
                    </a:srgbClr>
                  </a:outerShdw>
                </a:effectLst>
              </a:rPr>
              <a:t>, either or both of them are </a:t>
            </a:r>
            <a:r>
              <a:rPr lang="en-US" b="1" dirty="0" smtClean="0">
                <a:solidFill>
                  <a:srgbClr val="FFFF00"/>
                </a:solidFill>
                <a:effectLst>
                  <a:outerShdw blurRad="38100" dist="38100" dir="2700000" algn="tl">
                    <a:srgbClr val="000000">
                      <a:alpha val="43137"/>
                    </a:srgbClr>
                  </a:outerShdw>
                </a:effectLst>
              </a:rPr>
              <a:t>non residents.</a:t>
            </a:r>
          </a:p>
          <a:p>
            <a:pPr algn="just">
              <a:buFont typeface="Wingdings" pitchFamily="2" charset="2"/>
              <a:buChar char="v"/>
            </a:pPr>
            <a:endParaRPr lang="en-US" b="1" dirty="0" smtClean="0">
              <a:effectLst>
                <a:outerShdw blurRad="38100" dist="38100" dir="2700000" algn="tl">
                  <a:srgbClr val="000000">
                    <a:alpha val="43137"/>
                  </a:srgbClr>
                </a:outerShdw>
              </a:effectLst>
            </a:endParaRPr>
          </a:p>
          <a:p>
            <a:pPr algn="just">
              <a:buFont typeface="Wingdings" pitchFamily="2" charset="2"/>
              <a:buChar char="v"/>
            </a:pPr>
            <a:r>
              <a:rPr lang="en-US" b="1" dirty="0" smtClean="0">
                <a:effectLst>
                  <a:outerShdw blurRad="38100" dist="38100" dir="2700000" algn="tl">
                    <a:srgbClr val="000000">
                      <a:alpha val="43137"/>
                    </a:srgbClr>
                  </a:outerShdw>
                </a:effectLst>
              </a:rPr>
              <a:t>  Transactions in nature of :</a:t>
            </a:r>
          </a:p>
          <a:p>
            <a:pPr lvl="1" algn="just"/>
            <a:r>
              <a:rPr lang="en-US" b="1" dirty="0" smtClean="0">
                <a:effectLst>
                  <a:outerShdw blurRad="38100" dist="38100" dir="2700000" algn="tl">
                    <a:srgbClr val="000000">
                      <a:alpha val="43137"/>
                    </a:srgbClr>
                  </a:outerShdw>
                </a:effectLst>
              </a:rPr>
              <a:t> </a:t>
            </a:r>
          </a:p>
          <a:p>
            <a:pPr lvl="1" algn="just">
              <a:buFont typeface="Wingdings" pitchFamily="2" charset="2"/>
              <a:buChar char="§"/>
            </a:pPr>
            <a:r>
              <a:rPr lang="en-US" b="1" dirty="0" smtClean="0">
                <a:effectLst>
                  <a:outerShdw blurRad="38100" dist="38100" dir="2700000" algn="tl">
                    <a:srgbClr val="000000">
                      <a:alpha val="43137"/>
                    </a:srgbClr>
                  </a:outerShdw>
                </a:effectLst>
              </a:rPr>
              <a:t> 	Purchase, sale or lease of tangible or intangible property or provision of services lending or borrowing money or any other transaction having a bearing on the profits income , losses or assets of such enterprises.</a:t>
            </a:r>
          </a:p>
          <a:p>
            <a:pPr lvl="1" algn="just"/>
            <a:r>
              <a:rPr lang="en-US" b="1" dirty="0" smtClean="0">
                <a:effectLst>
                  <a:outerShdw blurRad="38100" dist="38100" dir="2700000" algn="tl">
                    <a:srgbClr val="000000">
                      <a:alpha val="43137"/>
                    </a:srgbClr>
                  </a:outerShdw>
                </a:effectLst>
              </a:rPr>
              <a:t> </a:t>
            </a:r>
          </a:p>
          <a:p>
            <a:pPr lvl="1" algn="just">
              <a:buFont typeface="Wingdings" pitchFamily="2" charset="2"/>
              <a:buChar char="§"/>
            </a:pPr>
            <a:r>
              <a:rPr lang="en-US" b="1" dirty="0" smtClean="0">
                <a:effectLst>
                  <a:outerShdw blurRad="38100" dist="38100" dir="2700000" algn="tl">
                    <a:srgbClr val="000000">
                      <a:alpha val="43137"/>
                    </a:srgbClr>
                  </a:outerShdw>
                </a:effectLst>
              </a:rPr>
              <a:t> 	Transaction in the nature of a mutual agreement or arrangement between two or more </a:t>
            </a:r>
            <a:r>
              <a:rPr lang="en-US" b="1" dirty="0" smtClean="0">
                <a:solidFill>
                  <a:srgbClr val="FFFF00"/>
                </a:solidFill>
                <a:effectLst>
                  <a:outerShdw blurRad="38100" dist="38100" dir="2700000" algn="tl">
                    <a:srgbClr val="000000">
                      <a:alpha val="43137"/>
                    </a:srgbClr>
                  </a:outerShdw>
                </a:effectLst>
              </a:rPr>
              <a:t>AE’s</a:t>
            </a:r>
            <a:r>
              <a:rPr lang="en-US" b="1" dirty="0" smtClean="0">
                <a:effectLst>
                  <a:outerShdw blurRad="38100" dist="38100" dir="2700000" algn="tl">
                    <a:srgbClr val="000000">
                      <a:alpha val="43137"/>
                    </a:srgbClr>
                  </a:outerShdw>
                </a:effectLst>
              </a:rPr>
              <a:t> for apportionment of any cost or benefit.</a:t>
            </a:r>
          </a:p>
          <a:p>
            <a:pPr lvl="1" algn="just"/>
            <a:endParaRPr lang="en-US" b="1" dirty="0" smtClean="0">
              <a:effectLst>
                <a:outerShdw blurRad="38100" dist="38100" dir="2700000" algn="tl">
                  <a:srgbClr val="000000">
                    <a:alpha val="43137"/>
                  </a:srgbClr>
                </a:outerShdw>
              </a:effectLst>
            </a:endParaRPr>
          </a:p>
          <a:p>
            <a:pPr lvl="1" algn="just">
              <a:buFont typeface="Wingdings" pitchFamily="2" charset="2"/>
              <a:buChar char="§"/>
            </a:pPr>
            <a:r>
              <a:rPr lang="en-US" b="1" dirty="0" smtClean="0">
                <a:effectLst>
                  <a:outerShdw blurRad="38100" dist="38100" dir="2700000" algn="tl">
                    <a:srgbClr val="000000">
                      <a:alpha val="43137"/>
                    </a:srgbClr>
                  </a:outerShdw>
                </a:effectLst>
              </a:rPr>
              <a:t> 	Any other transaction with </a:t>
            </a:r>
            <a:r>
              <a:rPr lang="en-US" b="1" dirty="0" smtClean="0">
                <a:solidFill>
                  <a:srgbClr val="FFFF00"/>
                </a:solidFill>
                <a:effectLst>
                  <a:outerShdw blurRad="38100" dist="38100" dir="2700000" algn="tl">
                    <a:srgbClr val="000000">
                      <a:alpha val="43137"/>
                    </a:srgbClr>
                  </a:outerShdw>
                </a:effectLst>
              </a:rPr>
              <a:t>other than an </a:t>
            </a:r>
            <a:r>
              <a:rPr lang="en-US" b="1" dirty="0" smtClean="0">
                <a:effectLst>
                  <a:outerShdw blurRad="38100" dist="38100" dir="2700000" algn="tl">
                    <a:srgbClr val="000000">
                      <a:alpha val="43137"/>
                    </a:srgbClr>
                  </a:outerShdw>
                </a:effectLst>
              </a:rPr>
              <a:t>Associated Enterprise:</a:t>
            </a:r>
          </a:p>
          <a:p>
            <a:pPr lvl="3" algn="just">
              <a:buFont typeface="Arial" pitchFamily="34" charset="0"/>
              <a:buChar char="•"/>
            </a:pPr>
            <a:endParaRPr lang="en-US" b="1" dirty="0" smtClean="0">
              <a:effectLst>
                <a:outerShdw blurRad="38100" dist="38100" dir="2700000" algn="tl">
                  <a:srgbClr val="000000">
                    <a:alpha val="43137"/>
                  </a:srgbClr>
                </a:outerShdw>
              </a:effectLst>
            </a:endParaRPr>
          </a:p>
          <a:p>
            <a:pPr lvl="3" algn="just">
              <a:buFont typeface="Arial" pitchFamily="34" charset="0"/>
              <a:buChar char="•"/>
            </a:pPr>
            <a:r>
              <a:rPr lang="en-US" b="1" dirty="0" smtClean="0">
                <a:effectLst>
                  <a:outerShdw blurRad="38100" dist="38100" dir="2700000" algn="tl">
                    <a:srgbClr val="000000">
                      <a:alpha val="43137"/>
                    </a:srgbClr>
                  </a:outerShdw>
                </a:effectLst>
              </a:rPr>
              <a:t>Transaction with any party with a prior agreement. </a:t>
            </a:r>
          </a:p>
          <a:p>
            <a:pPr lvl="3" algn="just">
              <a:buFont typeface="Arial" pitchFamily="34" charset="0"/>
              <a:buChar char="•"/>
            </a:pPr>
            <a:r>
              <a:rPr lang="en-US" b="1" dirty="0" smtClean="0">
                <a:effectLst>
                  <a:outerShdw blurRad="38100" dist="38100" dir="2700000" algn="tl">
                    <a:srgbClr val="000000">
                      <a:alpha val="43137"/>
                    </a:srgbClr>
                  </a:outerShdw>
                </a:effectLst>
              </a:rPr>
              <a:t>Transaction which is deemed to be so in relation.</a:t>
            </a:r>
          </a:p>
          <a:p>
            <a:pPr lvl="1" algn="just">
              <a:buFont typeface="Arial" pitchFamily="34" charset="0"/>
              <a:buChar char="•"/>
            </a:pPr>
            <a:endParaRPr lang="en-US" b="1" dirty="0" smtClean="0">
              <a:effectLst>
                <a:outerShdw blurRad="38100" dist="38100" dir="2700000" algn="tl">
                  <a:srgbClr val="000000">
                    <a:alpha val="43137"/>
                  </a:srgbClr>
                </a:outerShdw>
              </a:effectLst>
            </a:endParaRPr>
          </a:p>
          <a:p>
            <a:pPr lvl="1" algn="just">
              <a:buFont typeface="Arial" pitchFamily="34" charset="0"/>
              <a:buChar char="•"/>
            </a:pPr>
            <a:endParaRPr lang="en-US" b="1" dirty="0" smtClean="0">
              <a:effectLst>
                <a:outerShdw blurRad="38100" dist="38100" dir="2700000" algn="tl">
                  <a:srgbClr val="000000">
                    <a:alpha val="43137"/>
                  </a:srgbClr>
                </a:outerShdw>
              </a:effectLst>
            </a:endParaRPr>
          </a:p>
          <a:p>
            <a:pPr lvl="1" algn="just">
              <a:buFont typeface="Arial" pitchFamily="34" charset="0"/>
              <a:buChar char="•"/>
            </a:pP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828</TotalTime>
  <Words>1327</Words>
  <Application>Microsoft Office PowerPoint</Application>
  <PresentationFormat>On-screen Show (4:3)</PresentationFormat>
  <Paragraphs>309</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Metro</vt:lpstr>
      <vt:lpstr>TRANSFER   PRICING</vt:lpstr>
      <vt:lpstr>Anatomy of Taxes</vt:lpstr>
      <vt:lpstr>Evolution</vt:lpstr>
      <vt:lpstr>Evolution</vt:lpstr>
      <vt:lpstr>Why is Transfer Pricing so Important?</vt:lpstr>
      <vt:lpstr>Slide 6</vt:lpstr>
      <vt:lpstr>Transfer Pricing in INDIA</vt:lpstr>
      <vt:lpstr>TP under Income Tax Act 1961</vt:lpstr>
      <vt:lpstr>International Transaction –SEC.92B</vt:lpstr>
      <vt:lpstr>Associated Enterprise – 92A</vt:lpstr>
      <vt:lpstr>Arm’s Length Price – SEC.92F </vt:lpstr>
      <vt:lpstr>Steps involved in computing ALP </vt:lpstr>
      <vt:lpstr>Comparable Uncontrolled Price Method [CUP]     </vt:lpstr>
      <vt:lpstr>Resale Price Method [RPM]   </vt:lpstr>
      <vt:lpstr>Cost Plus Method [CPM]  </vt:lpstr>
      <vt:lpstr>Profit Split Method [PSM] </vt:lpstr>
      <vt:lpstr>Transactional Net Margin Method[TNMM]  </vt:lpstr>
      <vt:lpstr>What are the Documentation Requirements?</vt:lpstr>
      <vt:lpstr>Why do you need a Transfer Pricing Documentation in INDIA? </vt:lpstr>
      <vt:lpstr>Assessment Procedure</vt:lpstr>
      <vt:lpstr>Recent Amendments as per Finance Act 2009</vt:lpstr>
      <vt:lpstr>Slide 22</vt:lpstr>
      <vt:lpstr>Slide 23</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others</dc:creator>
  <cp:lastModifiedBy>others</cp:lastModifiedBy>
  <cp:revision>183</cp:revision>
  <dcterms:created xsi:type="dcterms:W3CDTF">2010-01-20T05:33:59Z</dcterms:created>
  <dcterms:modified xsi:type="dcterms:W3CDTF">2010-03-10T09:57:28Z</dcterms:modified>
</cp:coreProperties>
</file>