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OBJECTIVES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The objective of the Act is to prevent undesirable transactions in securities by regulating the business.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To empower the RBI to regulate the dealings in and functioning of the stock exchange in India.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To promote healthy and orderly development of the stock market.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To prevent unhealthy speculation and other undesirable activities on the stock exchange.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To protect the interest of the investors.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To provide for reasonable uniformity in respect of the bye-laws and rules of the different stock exchanges of India.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  <a:buNone/>
            </a:pPr>
            <a:r>
              <a:rPr lang="en-US" dirty="0" smtClean="0"/>
              <a:t>The Act empowers the Central Government or in some cases SEBI pertaining to</a:t>
            </a:r>
            <a:r>
              <a:rPr lang="en-US" dirty="0" smtClean="0"/>
              <a:t>: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The grant of recognition or withdrawal of recognition to any stock exchange.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Approval of the bye-laws and rules of stock exchange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Power to direct the stock exchange to make or amend rules and bye-laws.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Monitoring the activities and functioning of the stock exchanges by calling for periodic returns and specific information.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CONTI….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Power to supersede the governing body of any stock exchange on account of specific reasons.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Regulation of listing of securities</a:t>
            </a:r>
            <a:r>
              <a:rPr lang="en-US" dirty="0" smtClean="0"/>
              <a:t>.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Power to suspend business of any stock exchange.</a:t>
            </a:r>
          </a:p>
          <a:p>
            <a:pPr>
              <a:lnSpc>
                <a:spcPct val="80000"/>
              </a:lnSpc>
            </a:pPr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191</Words>
  <Application>Microsoft Office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OBJECTIVES</vt:lpstr>
      <vt:lpstr>Slide 2</vt:lpstr>
      <vt:lpstr>FUNCTIONS</vt:lpstr>
      <vt:lpstr>CONTI….</vt:lpstr>
      <vt:lpstr>REGULATION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OBJECTIVES</dc:title>
  <dc:creator>Chirag Kadia</dc:creator>
  <cp:lastModifiedBy>Chirag Kadia</cp:lastModifiedBy>
  <cp:revision>4</cp:revision>
  <dcterms:created xsi:type="dcterms:W3CDTF">2006-08-16T00:00:00Z</dcterms:created>
  <dcterms:modified xsi:type="dcterms:W3CDTF">2012-03-09T09:05:12Z</dcterms:modified>
</cp:coreProperties>
</file>