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50" d="100"/>
          <a:sy n="50" d="100"/>
        </p:scale>
        <p:origin x="-125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6AC6-DF6E-42C8-A01F-E774BF07D599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7CB2-80F5-4ED0-97D8-8FE0D8EF9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EA2E3-F06C-42E1-8C7A-A05A23F10227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9E3ED-AE75-4DB2-8853-B063F2757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6F889-1D9C-47EB-831A-8557C384035C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B1102-D593-4DA8-AD12-AA237488D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4BFE8-B5EE-41BB-BCA7-918C8E11AB56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55389-0E3C-4356-BD2A-A708ACD76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55B98-1E9C-4505-8A08-CE55ABD162A3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F9188-3734-4FA4-98F9-ADED24FA4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B815-DE21-4074-85EA-B47114E28998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4CA5F-2E0A-4C6D-B5EC-710939FE1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E1F4A-F3AF-42CB-B641-1C9213B0DED0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BB52B-CDD1-41C4-9FD4-A26B6435B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924B1-CA27-4E2A-95D9-B1B55B305775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6E2E5-7073-4B38-A6F8-FECE1C061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02022-DFBB-4980-BD75-D010F1A96FEB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CAC73-5658-42A8-B973-D37E840D3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540AF-D019-4FDA-80A6-1E700CA3653C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344B6-25EE-4062-A1FC-DC98006F0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579DB-6E38-4DC9-8079-8700183EDB41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18A50-6E08-41E4-BDEC-C007EA716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1AA180-8191-49C0-BD16-AD6C13465C90}" type="datetimeFigureOut">
              <a:rPr lang="en-US"/>
              <a:pPr>
                <a:defRPr/>
              </a:pPr>
              <a:t>02/03/2013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B03D3F-B6E2-478D-B07D-0D40BC110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C:\Users\Public\Music\Enya%20-%20Boadicea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Placeholder 10" descr="111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96" r="2396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0" y="214313"/>
            <a:ext cx="5486400" cy="350043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Good </a:t>
            </a:r>
            <a:r>
              <a:rPr lang="en-U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Kharma</a:t>
            </a: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uphi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uphi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This is a nice reading, but short .  Enjoy!  This is what the Dalai Lama  has to say for 2008.  All is takes is a few seconds to read and think over.  Do not keep this message.  The mantra must leave your hands within 96 hours.  You will get a very pleasant surprise.  This is true for all ~ even if you are not superstitious ~ of whatever religious belief……………Faith……..</a:t>
            </a:r>
          </a:p>
        </p:txBody>
      </p:sp>
      <p:pic>
        <p:nvPicPr>
          <p:cNvPr id="12" name="Enya - Boadice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Placeholder 6" descr="tigercubs.jpg"/>
          <p:cNvPicPr>
            <a:picLocks noChangeAspect="1"/>
          </p:cNvPicPr>
          <p:nvPr/>
        </p:nvPicPr>
        <p:blipFill>
          <a:blip r:embed="rId2" cstate="print"/>
          <a:srcRect t="243" b="2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Placeholder 3"/>
          <p:cNvSpPr>
            <a:spLocks noGrp="1"/>
          </p:cNvSpPr>
          <p:nvPr>
            <p:ph type="body" sz="half" idx="2"/>
          </p:nvPr>
        </p:nvSpPr>
        <p:spPr>
          <a:xfrm>
            <a:off x="5929313" y="214313"/>
            <a:ext cx="2922587" cy="2243137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Open your arms to change, but don’t give up your values.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Placeholder 6" descr="124.jpg"/>
          <p:cNvPicPr>
            <a:picLocks noChangeAspect="1"/>
          </p:cNvPicPr>
          <p:nvPr/>
        </p:nvPicPr>
        <p:blipFill>
          <a:blip r:embed="rId2" cstate="print"/>
          <a:srcRect l="5417" r="54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0" y="3786188"/>
            <a:ext cx="8286750" cy="120491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Remember that silence is sometimes the best answer.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Placeholder 4" descr="orca9.jpg"/>
          <p:cNvPicPr>
            <a:picLocks noChangeAspect="1"/>
          </p:cNvPicPr>
          <p:nvPr/>
        </p:nvPicPr>
        <p:blipFill>
          <a:blip r:embed="rId2" cstate="print"/>
          <a:srcRect t="11520" b="115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0" y="428625"/>
            <a:ext cx="3286125" cy="2428875"/>
          </a:xfrm>
        </p:spPr>
        <p:txBody>
          <a:bodyPr/>
          <a:lstStyle/>
          <a:p>
            <a:pPr algn="ctr" eaLnBrk="1" hangingPunct="1"/>
            <a:r>
              <a:rPr lang="en-US" sz="2800" smtClean="0">
                <a:latin typeface="Dauphin" pitchFamily="18" charset="0"/>
              </a:rPr>
              <a:t>Live a good, honorable life.  Then when you get older and think back, you’ll be able to enjoy it a second time.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Placeholder 4" descr="87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125"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4339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0" y="500063"/>
            <a:ext cx="3208338" cy="2214562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A loving atmosphere in your home  is the foundation for your life.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Placeholder 8" descr="339.jpg"/>
          <p:cNvPicPr>
            <a:picLocks noChangeAspect="1"/>
          </p:cNvPicPr>
          <p:nvPr/>
        </p:nvPicPr>
        <p:blipFill>
          <a:blip r:embed="rId2" cstate="print"/>
          <a:srcRect l="5312" r="5312"/>
          <a:stretch>
            <a:fillRect/>
          </a:stretch>
        </p:blipFill>
        <p:spPr bwMode="auto">
          <a:xfrm>
            <a:off x="0" y="-3016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2063" y="500063"/>
            <a:ext cx="3422650" cy="2500312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In disagreements with loved ones, deal only with the current situation.  Don’t bring up the past.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Placeholder 6" descr="22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9061" b="19061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6387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285750"/>
            <a:ext cx="2779713" cy="2957513"/>
          </a:xfrm>
        </p:spPr>
        <p:txBody>
          <a:bodyPr/>
          <a:lstStyle/>
          <a:p>
            <a:pPr algn="ctr" eaLnBrk="1" hangingPunct="1"/>
            <a:r>
              <a:rPr lang="en-US" sz="2800" smtClean="0">
                <a:latin typeface="Dauphin" pitchFamily="18" charset="0"/>
              </a:rPr>
              <a:t>Share your knowledge.  It is a way to achieve immortality.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Placeholder 6" descr="61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777" r="5777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4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1625" y="2000250"/>
            <a:ext cx="5486400" cy="804863"/>
          </a:xfrm>
        </p:spPr>
        <p:txBody>
          <a:bodyPr/>
          <a:lstStyle/>
          <a:p>
            <a:pPr algn="ctr" eaLnBrk="1" hangingPunct="1"/>
            <a:r>
              <a:rPr lang="en-US" sz="2800" smtClean="0">
                <a:latin typeface="Dauphin" pitchFamily="18" charset="0"/>
              </a:rPr>
              <a:t>Be gentle with the Earth.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Placeholder 6" descr="wier-HDR-40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125"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4688" y="5857875"/>
            <a:ext cx="5486400" cy="80486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Once a year, go some place you’ve never been before.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Placeholder 4" descr="nature_scenery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600" r="56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786313"/>
            <a:ext cx="5486400" cy="181451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Remember the best relationship is  one in which your love for each other exceeds your need for each other.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Placeholder 10" descr="45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125"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8625" y="1928813"/>
            <a:ext cx="3357563" cy="18573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Judge your success by what you had to give up in order to get it.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Placeholder 6" descr="Gorill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064" r="3064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075" name="Text Placeholder 5"/>
          <p:cNvSpPr>
            <a:spLocks noGrp="1"/>
          </p:cNvSpPr>
          <p:nvPr>
            <p:ph type="body" sz="half" idx="2"/>
          </p:nvPr>
        </p:nvSpPr>
        <p:spPr>
          <a:xfrm>
            <a:off x="4786313" y="285750"/>
            <a:ext cx="4000500" cy="1571625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Take into account that great love and great achievements involve great risk.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Placeholder 6" descr="140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21" r="5521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3563" y="285750"/>
            <a:ext cx="3208337" cy="278606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Approach love and cooking with reckless abandon.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Picture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5526" r="15526"/>
          <a:stretch>
            <a:fillRect/>
          </a:stretch>
        </p:blipFill>
        <p:spPr>
          <a:xfrm>
            <a:off x="0" y="0"/>
            <a:ext cx="9144000" cy="688022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5486400" cy="566738"/>
          </a:xfrm>
        </p:spPr>
        <p:txBody>
          <a:bodyPr/>
          <a:lstStyle/>
          <a:p>
            <a:r>
              <a:rPr lang="en-US" sz="5400" dirty="0" smtClean="0">
                <a:solidFill>
                  <a:schemeClr val="bg1"/>
                </a:solidFill>
                <a:latin typeface="Forte" pitchFamily="66" charset="0"/>
              </a:rPr>
              <a:t>Thank You….</a:t>
            </a:r>
            <a:endParaRPr lang="en-US" sz="5400" dirty="0">
              <a:solidFill>
                <a:schemeClr val="bg1"/>
              </a:solidFill>
              <a:latin typeface="Forte" pitchFamily="66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Placeholder 12" descr="1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417" r="5417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750" y="214313"/>
            <a:ext cx="2000250" cy="235743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When you lose,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don’t lose the lesson………….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Placeholder 10" descr="pretty pic 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167" r="7167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3786188"/>
            <a:ext cx="5072063" cy="2214562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Follow the three R’s: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Respect for Self,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Respect for Others and</a:t>
            </a:r>
          </a:p>
          <a:p>
            <a:pPr algn="ctr" eaLnBrk="1" hangingPunct="1">
              <a:buFont typeface="Wingdings" pitchFamily="2" charset="2"/>
              <a:buChar char="Ø"/>
            </a:pPr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Responsibility for all your Actions.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Placeholder 4" descr="pretty pic 2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75750" cy="6881813"/>
          </a:xfrm>
        </p:spPr>
      </p:pic>
      <p:sp>
        <p:nvSpPr>
          <p:cNvPr id="614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563" y="3857625"/>
            <a:ext cx="4494212" cy="1490663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Remember that  not getting what you want  is sometimes a wonderful stroke of luck.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Placeholder 10" descr="14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125"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00625" y="428625"/>
            <a:ext cx="3565525" cy="17145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Learn the rules so you know how to break them properly.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Placeholder 8" descr="pretty pic 2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8" b="78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5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313" y="2500313"/>
            <a:ext cx="4857750" cy="1214437"/>
          </a:xfrm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bg1"/>
                </a:solidFill>
                <a:latin typeface="Dauphin" pitchFamily="18" charset="0"/>
              </a:rPr>
              <a:t>Don’t let a little dispute injure a great relationship.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Placeholder 16" descr="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9063" y="214313"/>
            <a:ext cx="4929187" cy="15001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Dauphin" pitchFamily="18" charset="0"/>
              </a:rPr>
              <a:t>When you realize you’ve made a mistake, take immediate steps to correct it.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Placeholder 6" descr="3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624" r="5624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0125" y="2500313"/>
            <a:ext cx="3208338" cy="1204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uphin" pitchFamily="18" charset="0"/>
              </a:rPr>
              <a:t>Spend some time alone every day.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nt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Mantra</Template>
  <TotalTime>8</TotalTime>
  <Words>339</Words>
  <Application>Microsoft Office PowerPoint</Application>
  <PresentationFormat>On-screen Show (4:3)</PresentationFormat>
  <Paragraphs>27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Dauphin</vt:lpstr>
      <vt:lpstr>Wingdings</vt:lpstr>
      <vt:lpstr>Mantra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Thank You….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1</cp:revision>
  <dcterms:created xsi:type="dcterms:W3CDTF">2013-03-02T09:53:00Z</dcterms:created>
  <dcterms:modified xsi:type="dcterms:W3CDTF">2013-03-02T10:01:51Z</dcterms:modified>
</cp:coreProperties>
</file>