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18"/>
  </p:notesMasterIdLst>
  <p:sldIdLst>
    <p:sldId id="256" r:id="rId2"/>
    <p:sldId id="271" r:id="rId3"/>
    <p:sldId id="259" r:id="rId4"/>
    <p:sldId id="257" r:id="rId5"/>
    <p:sldId id="262" r:id="rId6"/>
    <p:sldId id="264" r:id="rId7"/>
    <p:sldId id="266" r:id="rId8"/>
    <p:sldId id="272" r:id="rId9"/>
    <p:sldId id="273" r:id="rId10"/>
    <p:sldId id="267" r:id="rId11"/>
    <p:sldId id="265" r:id="rId12"/>
    <p:sldId id="268" r:id="rId13"/>
    <p:sldId id="269" r:id="rId14"/>
    <p:sldId id="274" r:id="rId15"/>
    <p:sldId id="275" r:id="rId16"/>
    <p:sldId id="27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28" autoAdjust="0"/>
  </p:normalViewPr>
  <p:slideViewPr>
    <p:cSldViewPr>
      <p:cViewPr>
        <p:scale>
          <a:sx n="78" d="100"/>
          <a:sy n="78" d="100"/>
        </p:scale>
        <p:origin x="-19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1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D95C81-8308-4FEB-85B4-8B5B7277BC1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C6834B74-3309-4C56-B9C5-0323EC667D92}">
      <dgm:prSet phldrT="[Text]"/>
      <dgm:spPr>
        <a:solidFill>
          <a:schemeClr val="accent3"/>
        </a:solidFill>
      </dgm:spPr>
      <dgm:t>
        <a:bodyPr/>
        <a:lstStyle/>
        <a:p>
          <a:r>
            <a:rPr lang="en-US" dirty="0" smtClean="0">
              <a:effectLst>
                <a:outerShdw blurRad="50800" dist="38100" algn="l" rotWithShape="0">
                  <a:prstClr val="black">
                    <a:alpha val="40000"/>
                  </a:prstClr>
                </a:outerShdw>
              </a:effectLst>
            </a:rPr>
            <a:t>1950</a:t>
          </a:r>
          <a:r>
            <a:rPr lang="en-US" dirty="0" smtClean="0"/>
            <a:t> to Early 1970</a:t>
          </a:r>
          <a:endParaRPr lang="en-US" dirty="0"/>
        </a:p>
      </dgm:t>
    </dgm:pt>
    <dgm:pt modelId="{3CA535E2-9841-4518-A6F0-73A39FC6869A}" type="parTrans" cxnId="{5D3A6C33-30BE-4FD5-823C-3F7456102DF8}">
      <dgm:prSet/>
      <dgm:spPr/>
      <dgm:t>
        <a:bodyPr/>
        <a:lstStyle/>
        <a:p>
          <a:endParaRPr lang="en-US"/>
        </a:p>
      </dgm:t>
    </dgm:pt>
    <dgm:pt modelId="{0FC48B12-4D84-4A68-AB90-99B5353524C8}" type="sibTrans" cxnId="{5D3A6C33-30BE-4FD5-823C-3F7456102DF8}">
      <dgm:prSet/>
      <dgm:spPr/>
      <dgm:t>
        <a:bodyPr/>
        <a:lstStyle/>
        <a:p>
          <a:endParaRPr lang="en-US"/>
        </a:p>
      </dgm:t>
    </dgm:pt>
    <dgm:pt modelId="{DF577581-8875-4A90-AB12-C61F4DAB069A}">
      <dgm:prSet phldrT="[Text]" custT="1"/>
      <dgm:spPr/>
      <dgm:t>
        <a:bodyPr/>
        <a:lstStyle/>
        <a:p>
          <a:r>
            <a:rPr lang="en-US" sz="1800" dirty="0" smtClean="0">
              <a:latin typeface="Book Antiqua" pitchFamily="18" charset="0"/>
            </a:rPr>
            <a:t>Financial Data Processing</a:t>
          </a:r>
          <a:endParaRPr lang="en-US" sz="1800" dirty="0">
            <a:latin typeface="Book Antiqua" pitchFamily="18" charset="0"/>
          </a:endParaRPr>
        </a:p>
      </dgm:t>
    </dgm:pt>
    <dgm:pt modelId="{0E760129-7223-4A0F-93B1-EC03F7B268CC}" type="parTrans" cxnId="{78C172A2-6C33-4CF8-8150-120F07819C3D}">
      <dgm:prSet/>
      <dgm:spPr/>
      <dgm:t>
        <a:bodyPr/>
        <a:lstStyle/>
        <a:p>
          <a:endParaRPr lang="en-US"/>
        </a:p>
      </dgm:t>
    </dgm:pt>
    <dgm:pt modelId="{74996C05-9B80-4AA7-BECB-07F0A1D2B305}" type="sibTrans" cxnId="{78C172A2-6C33-4CF8-8150-120F07819C3D}">
      <dgm:prSet/>
      <dgm:spPr/>
      <dgm:t>
        <a:bodyPr/>
        <a:lstStyle/>
        <a:p>
          <a:endParaRPr lang="en-US"/>
        </a:p>
      </dgm:t>
    </dgm:pt>
    <dgm:pt modelId="{1F1F44FA-CF55-4259-B357-B3EF56A8617E}">
      <dgm:prSet phldrT="[Text]" custT="1"/>
      <dgm:spPr/>
      <dgm:t>
        <a:bodyPr/>
        <a:lstStyle/>
        <a:p>
          <a:r>
            <a:rPr lang="en-US" sz="1800" dirty="0" smtClean="0"/>
            <a:t>Wages Calculation</a:t>
          </a:r>
          <a:endParaRPr lang="en-US" sz="1800" dirty="0"/>
        </a:p>
      </dgm:t>
    </dgm:pt>
    <dgm:pt modelId="{120F916F-99A9-4E39-B8DE-4B0294A2B287}" type="parTrans" cxnId="{C99F1932-01C2-48F9-9972-82CA588FB553}">
      <dgm:prSet/>
      <dgm:spPr/>
      <dgm:t>
        <a:bodyPr/>
        <a:lstStyle/>
        <a:p>
          <a:endParaRPr lang="en-US"/>
        </a:p>
      </dgm:t>
    </dgm:pt>
    <dgm:pt modelId="{07778DCE-EFBD-4F17-84F9-84F28E618116}" type="sibTrans" cxnId="{C99F1932-01C2-48F9-9972-82CA588FB553}">
      <dgm:prSet/>
      <dgm:spPr/>
      <dgm:t>
        <a:bodyPr/>
        <a:lstStyle/>
        <a:p>
          <a:endParaRPr lang="en-US"/>
        </a:p>
      </dgm:t>
    </dgm:pt>
    <dgm:pt modelId="{46B4DDA0-2A5E-4460-BC86-26E1A63B2036}">
      <dgm:prSet phldrT="[Text]"/>
      <dgm:spPr>
        <a:solidFill>
          <a:schemeClr val="accent3"/>
        </a:solidFill>
      </dgm:spPr>
      <dgm:t>
        <a:bodyPr/>
        <a:lstStyle/>
        <a:p>
          <a:r>
            <a:rPr lang="en-US" dirty="0" smtClean="0"/>
            <a:t>1970 to mid 1990</a:t>
          </a:r>
          <a:endParaRPr lang="en-US" dirty="0"/>
        </a:p>
      </dgm:t>
    </dgm:pt>
    <dgm:pt modelId="{581D7AE1-9E47-4389-A7DE-56DB8385FCFC}" type="parTrans" cxnId="{8D40D182-CC38-4F6C-B5E3-D07B4C04F3D4}">
      <dgm:prSet/>
      <dgm:spPr/>
      <dgm:t>
        <a:bodyPr/>
        <a:lstStyle/>
        <a:p>
          <a:endParaRPr lang="en-US"/>
        </a:p>
      </dgm:t>
    </dgm:pt>
    <dgm:pt modelId="{497796D7-2EB2-44ED-B722-C9F355DC2FEB}" type="sibTrans" cxnId="{8D40D182-CC38-4F6C-B5E3-D07B4C04F3D4}">
      <dgm:prSet/>
      <dgm:spPr/>
      <dgm:t>
        <a:bodyPr/>
        <a:lstStyle/>
        <a:p>
          <a:endParaRPr lang="en-US"/>
        </a:p>
      </dgm:t>
    </dgm:pt>
    <dgm:pt modelId="{3CD1C832-B857-42BF-8251-A7601010178F}">
      <dgm:prSet phldrT="[Text]" custT="1"/>
      <dgm:spPr/>
      <dgm:t>
        <a:bodyPr/>
        <a:lstStyle/>
        <a:p>
          <a:r>
            <a:rPr lang="en-US" sz="1800" dirty="0" smtClean="0"/>
            <a:t>Material Management</a:t>
          </a:r>
          <a:endParaRPr lang="en-US" sz="1800" dirty="0"/>
        </a:p>
      </dgm:t>
    </dgm:pt>
    <dgm:pt modelId="{4D03E1AB-29AD-48E4-BE44-A524A8B8323B}" type="parTrans" cxnId="{F1180F02-A3E0-4555-B360-FE55ADFDFF87}">
      <dgm:prSet/>
      <dgm:spPr/>
      <dgm:t>
        <a:bodyPr/>
        <a:lstStyle/>
        <a:p>
          <a:endParaRPr lang="en-US"/>
        </a:p>
      </dgm:t>
    </dgm:pt>
    <dgm:pt modelId="{B51C7841-B1BD-43C7-948B-E3564995B66D}" type="sibTrans" cxnId="{F1180F02-A3E0-4555-B360-FE55ADFDFF87}">
      <dgm:prSet/>
      <dgm:spPr/>
      <dgm:t>
        <a:bodyPr/>
        <a:lstStyle/>
        <a:p>
          <a:endParaRPr lang="en-US"/>
        </a:p>
      </dgm:t>
    </dgm:pt>
    <dgm:pt modelId="{57255011-3ACB-4BBE-8B3F-F670FDB086A8}">
      <dgm:prSet phldrT="[Text]" custT="1"/>
      <dgm:spPr/>
      <dgm:t>
        <a:bodyPr/>
        <a:lstStyle/>
        <a:p>
          <a:r>
            <a:rPr lang="en-US" sz="1800" dirty="0" smtClean="0"/>
            <a:t>Production Handling</a:t>
          </a:r>
          <a:endParaRPr lang="en-US" sz="1800" dirty="0"/>
        </a:p>
      </dgm:t>
    </dgm:pt>
    <dgm:pt modelId="{1C0AD259-9868-47C9-9C5A-8B3EA452AD42}" type="parTrans" cxnId="{3E711606-C528-4577-98F5-FAA37EEE1A29}">
      <dgm:prSet/>
      <dgm:spPr/>
      <dgm:t>
        <a:bodyPr/>
        <a:lstStyle/>
        <a:p>
          <a:endParaRPr lang="en-US"/>
        </a:p>
      </dgm:t>
    </dgm:pt>
    <dgm:pt modelId="{DF4B2968-1FE3-4829-9439-7E5448A72D3C}" type="sibTrans" cxnId="{3E711606-C528-4577-98F5-FAA37EEE1A29}">
      <dgm:prSet/>
      <dgm:spPr/>
      <dgm:t>
        <a:bodyPr/>
        <a:lstStyle/>
        <a:p>
          <a:endParaRPr lang="en-US"/>
        </a:p>
      </dgm:t>
    </dgm:pt>
    <dgm:pt modelId="{D2A9D65F-954D-4E57-AA54-F1D2A4719E4D}">
      <dgm:prSet phldrT="[Text]"/>
      <dgm:spPr>
        <a:solidFill>
          <a:schemeClr val="accent3"/>
        </a:solidFill>
      </dgm:spPr>
      <dgm:t>
        <a:bodyPr/>
        <a:lstStyle/>
        <a:p>
          <a:r>
            <a:rPr lang="en-US" dirty="0" smtClean="0"/>
            <a:t>Post 2000 till date</a:t>
          </a:r>
          <a:endParaRPr lang="en-US" dirty="0"/>
        </a:p>
      </dgm:t>
    </dgm:pt>
    <dgm:pt modelId="{006F5212-B467-40F6-9766-CFAB4E692857}" type="parTrans" cxnId="{D8BA8292-8D25-494E-8BF1-D6988CD85D5A}">
      <dgm:prSet/>
      <dgm:spPr/>
      <dgm:t>
        <a:bodyPr/>
        <a:lstStyle/>
        <a:p>
          <a:endParaRPr lang="en-US"/>
        </a:p>
      </dgm:t>
    </dgm:pt>
    <dgm:pt modelId="{961C59DC-6386-4163-A8EF-C8B61CFE6DE1}" type="sibTrans" cxnId="{D8BA8292-8D25-494E-8BF1-D6988CD85D5A}">
      <dgm:prSet/>
      <dgm:spPr/>
      <dgm:t>
        <a:bodyPr/>
        <a:lstStyle/>
        <a:p>
          <a:endParaRPr lang="en-US"/>
        </a:p>
      </dgm:t>
    </dgm:pt>
    <dgm:pt modelId="{976E96C5-EBAB-4859-9285-EF18C84B852E}">
      <dgm:prSet phldrT="[Text]" custT="1"/>
      <dgm:spPr/>
      <dgm:t>
        <a:bodyPr/>
        <a:lstStyle/>
        <a:p>
          <a:r>
            <a:rPr lang="en-US" sz="1800" dirty="0" smtClean="0"/>
            <a:t>Resource Management at Enterprise Level</a:t>
          </a:r>
          <a:endParaRPr lang="en-US" sz="1800" dirty="0"/>
        </a:p>
      </dgm:t>
    </dgm:pt>
    <dgm:pt modelId="{A62A3AC2-4599-4009-A969-2994CC60E80C}" type="parTrans" cxnId="{C61387BF-0588-43CE-BBED-A68A9DA14282}">
      <dgm:prSet/>
      <dgm:spPr/>
      <dgm:t>
        <a:bodyPr/>
        <a:lstStyle/>
        <a:p>
          <a:endParaRPr lang="en-US"/>
        </a:p>
      </dgm:t>
    </dgm:pt>
    <dgm:pt modelId="{44461AE0-D0AC-4D84-9E7F-252B97D9A8DA}" type="sibTrans" cxnId="{C61387BF-0588-43CE-BBED-A68A9DA14282}">
      <dgm:prSet/>
      <dgm:spPr/>
      <dgm:t>
        <a:bodyPr/>
        <a:lstStyle/>
        <a:p>
          <a:endParaRPr lang="en-US"/>
        </a:p>
      </dgm:t>
    </dgm:pt>
    <dgm:pt modelId="{DAED89E3-F674-4795-AEEC-742304047049}">
      <dgm:prSet phldrT="[Text]" custT="1"/>
      <dgm:spPr/>
      <dgm:t>
        <a:bodyPr/>
        <a:lstStyle/>
        <a:p>
          <a:r>
            <a:rPr lang="en-US" sz="1800" dirty="0" smtClean="0"/>
            <a:t>Integration of All Function</a:t>
          </a:r>
          <a:endParaRPr lang="en-US" sz="1800" dirty="0"/>
        </a:p>
      </dgm:t>
    </dgm:pt>
    <dgm:pt modelId="{AD4DD638-D030-4996-82A5-3BE2580BD6BE}" type="parTrans" cxnId="{45C8B04A-0B16-45B6-84A2-F876D2B2F386}">
      <dgm:prSet/>
      <dgm:spPr/>
      <dgm:t>
        <a:bodyPr/>
        <a:lstStyle/>
        <a:p>
          <a:endParaRPr lang="en-US"/>
        </a:p>
      </dgm:t>
    </dgm:pt>
    <dgm:pt modelId="{578C0778-BFF3-4185-A582-0040A0C03B27}" type="sibTrans" cxnId="{45C8B04A-0B16-45B6-84A2-F876D2B2F386}">
      <dgm:prSet/>
      <dgm:spPr/>
      <dgm:t>
        <a:bodyPr/>
        <a:lstStyle/>
        <a:p>
          <a:endParaRPr lang="en-US"/>
        </a:p>
      </dgm:t>
    </dgm:pt>
    <dgm:pt modelId="{2CB5172E-ACB3-47F0-BFBE-B3162F262005}">
      <dgm:prSet phldrT="[Text]" custT="1"/>
      <dgm:spPr/>
      <dgm:t>
        <a:bodyPr/>
        <a:lstStyle/>
        <a:p>
          <a:r>
            <a:rPr lang="en-US" sz="1800" dirty="0" smtClean="0"/>
            <a:t>Standardized</a:t>
          </a:r>
          <a:endParaRPr lang="en-US" sz="1800" dirty="0"/>
        </a:p>
      </dgm:t>
    </dgm:pt>
    <dgm:pt modelId="{5E59EB5C-7526-4E2E-B9ED-CB3C94C4ADB9}" type="parTrans" cxnId="{2F4E4222-99A5-43C7-B74E-A4F16452839B}">
      <dgm:prSet/>
      <dgm:spPr/>
      <dgm:t>
        <a:bodyPr/>
        <a:lstStyle/>
        <a:p>
          <a:endParaRPr lang="en-US"/>
        </a:p>
      </dgm:t>
    </dgm:pt>
    <dgm:pt modelId="{2D7E0C6D-4303-4C27-BA4D-5C138C3FB6CC}" type="sibTrans" cxnId="{2F4E4222-99A5-43C7-B74E-A4F16452839B}">
      <dgm:prSet/>
      <dgm:spPr/>
      <dgm:t>
        <a:bodyPr/>
        <a:lstStyle/>
        <a:p>
          <a:endParaRPr lang="en-US"/>
        </a:p>
      </dgm:t>
    </dgm:pt>
    <dgm:pt modelId="{A6985953-C31E-4434-BD22-CAF1B5564165}">
      <dgm:prSet phldrT="[Text]" custT="1"/>
      <dgm:spPr/>
      <dgm:t>
        <a:bodyPr/>
        <a:lstStyle/>
        <a:p>
          <a:r>
            <a:rPr lang="en-US" sz="1800" dirty="0" smtClean="0"/>
            <a:t>Development of MIS</a:t>
          </a:r>
          <a:endParaRPr lang="en-US" sz="1800" dirty="0"/>
        </a:p>
      </dgm:t>
    </dgm:pt>
    <dgm:pt modelId="{1378117D-D0B9-4362-87E6-964E0B0AFDDF}" type="parTrans" cxnId="{4CF7AD43-9627-4400-A7C4-A5496C1DC567}">
      <dgm:prSet/>
      <dgm:spPr/>
      <dgm:t>
        <a:bodyPr/>
        <a:lstStyle/>
        <a:p>
          <a:endParaRPr lang="en-US"/>
        </a:p>
      </dgm:t>
    </dgm:pt>
    <dgm:pt modelId="{0A12CDC7-9241-466E-9929-CA21F226CCC1}" type="sibTrans" cxnId="{4CF7AD43-9627-4400-A7C4-A5496C1DC567}">
      <dgm:prSet/>
      <dgm:spPr/>
      <dgm:t>
        <a:bodyPr/>
        <a:lstStyle/>
        <a:p>
          <a:endParaRPr lang="en-US"/>
        </a:p>
      </dgm:t>
    </dgm:pt>
    <dgm:pt modelId="{9C3CBB1B-B89C-461E-9149-C87C6FBEC734}" type="pres">
      <dgm:prSet presAssocID="{6ED95C81-8308-4FEB-85B4-8B5B7277BC18}" presName="linearFlow" presStyleCnt="0">
        <dgm:presLayoutVars>
          <dgm:dir/>
          <dgm:animLvl val="lvl"/>
          <dgm:resizeHandles val="exact"/>
        </dgm:presLayoutVars>
      </dgm:prSet>
      <dgm:spPr/>
      <dgm:t>
        <a:bodyPr/>
        <a:lstStyle/>
        <a:p>
          <a:endParaRPr lang="en-US"/>
        </a:p>
      </dgm:t>
    </dgm:pt>
    <dgm:pt modelId="{9A14F0DE-230D-4D82-8107-4BC9A75816DE}" type="pres">
      <dgm:prSet presAssocID="{C6834B74-3309-4C56-B9C5-0323EC667D92}" presName="composite" presStyleCnt="0"/>
      <dgm:spPr/>
    </dgm:pt>
    <dgm:pt modelId="{C620CA83-4D36-4C42-9BDE-CFE15DEB40F9}" type="pres">
      <dgm:prSet presAssocID="{C6834B74-3309-4C56-B9C5-0323EC667D92}" presName="parentText" presStyleLbl="alignNode1" presStyleIdx="0" presStyleCnt="3">
        <dgm:presLayoutVars>
          <dgm:chMax val="1"/>
          <dgm:bulletEnabled val="1"/>
        </dgm:presLayoutVars>
      </dgm:prSet>
      <dgm:spPr/>
      <dgm:t>
        <a:bodyPr/>
        <a:lstStyle/>
        <a:p>
          <a:endParaRPr lang="en-US"/>
        </a:p>
      </dgm:t>
    </dgm:pt>
    <dgm:pt modelId="{AC55D441-E6E0-4AF8-B66C-6BFE2A177957}" type="pres">
      <dgm:prSet presAssocID="{C6834B74-3309-4C56-B9C5-0323EC667D92}" presName="descendantText" presStyleLbl="alignAcc1" presStyleIdx="0" presStyleCnt="3" custScaleY="116497">
        <dgm:presLayoutVars>
          <dgm:bulletEnabled val="1"/>
        </dgm:presLayoutVars>
      </dgm:prSet>
      <dgm:spPr/>
      <dgm:t>
        <a:bodyPr/>
        <a:lstStyle/>
        <a:p>
          <a:endParaRPr lang="en-US"/>
        </a:p>
      </dgm:t>
    </dgm:pt>
    <dgm:pt modelId="{3177F1E5-3264-4A99-BFAB-D86390FBE8EB}" type="pres">
      <dgm:prSet presAssocID="{0FC48B12-4D84-4A68-AB90-99B5353524C8}" presName="sp" presStyleCnt="0"/>
      <dgm:spPr/>
    </dgm:pt>
    <dgm:pt modelId="{577F6764-672A-4DDC-817F-F4AA4F417221}" type="pres">
      <dgm:prSet presAssocID="{46B4DDA0-2A5E-4460-BC86-26E1A63B2036}" presName="composite" presStyleCnt="0"/>
      <dgm:spPr/>
    </dgm:pt>
    <dgm:pt modelId="{C916DAEE-05D6-4B32-A92F-E34649DC54E6}" type="pres">
      <dgm:prSet presAssocID="{46B4DDA0-2A5E-4460-BC86-26E1A63B2036}" presName="parentText" presStyleLbl="alignNode1" presStyleIdx="1" presStyleCnt="3">
        <dgm:presLayoutVars>
          <dgm:chMax val="1"/>
          <dgm:bulletEnabled val="1"/>
        </dgm:presLayoutVars>
      </dgm:prSet>
      <dgm:spPr/>
      <dgm:t>
        <a:bodyPr/>
        <a:lstStyle/>
        <a:p>
          <a:endParaRPr lang="en-US"/>
        </a:p>
      </dgm:t>
    </dgm:pt>
    <dgm:pt modelId="{BF974160-4013-4157-B5E7-82005DA2CF3F}" type="pres">
      <dgm:prSet presAssocID="{46B4DDA0-2A5E-4460-BC86-26E1A63B2036}" presName="descendantText" presStyleLbl="alignAcc1" presStyleIdx="1" presStyleCnt="3">
        <dgm:presLayoutVars>
          <dgm:bulletEnabled val="1"/>
        </dgm:presLayoutVars>
      </dgm:prSet>
      <dgm:spPr/>
      <dgm:t>
        <a:bodyPr/>
        <a:lstStyle/>
        <a:p>
          <a:endParaRPr lang="en-US"/>
        </a:p>
      </dgm:t>
    </dgm:pt>
    <dgm:pt modelId="{26236862-C30B-4B27-A0C1-597C835A8005}" type="pres">
      <dgm:prSet presAssocID="{497796D7-2EB2-44ED-B722-C9F355DC2FEB}" presName="sp" presStyleCnt="0"/>
      <dgm:spPr/>
    </dgm:pt>
    <dgm:pt modelId="{13939E72-A6BE-42FB-9724-8E5A37E0390E}" type="pres">
      <dgm:prSet presAssocID="{D2A9D65F-954D-4E57-AA54-F1D2A4719E4D}" presName="composite" presStyleCnt="0"/>
      <dgm:spPr/>
    </dgm:pt>
    <dgm:pt modelId="{EC7917F7-D9B3-4D7B-B045-2854E990AE11}" type="pres">
      <dgm:prSet presAssocID="{D2A9D65F-954D-4E57-AA54-F1D2A4719E4D}" presName="parentText" presStyleLbl="alignNode1" presStyleIdx="2" presStyleCnt="3">
        <dgm:presLayoutVars>
          <dgm:chMax val="1"/>
          <dgm:bulletEnabled val="1"/>
        </dgm:presLayoutVars>
      </dgm:prSet>
      <dgm:spPr/>
      <dgm:t>
        <a:bodyPr/>
        <a:lstStyle/>
        <a:p>
          <a:endParaRPr lang="en-US"/>
        </a:p>
      </dgm:t>
    </dgm:pt>
    <dgm:pt modelId="{99A439C5-F004-44CD-9BD6-C24E2214B752}" type="pres">
      <dgm:prSet presAssocID="{D2A9D65F-954D-4E57-AA54-F1D2A4719E4D}" presName="descendantText" presStyleLbl="alignAcc1" presStyleIdx="2" presStyleCnt="3" custScaleY="153339">
        <dgm:presLayoutVars>
          <dgm:bulletEnabled val="1"/>
        </dgm:presLayoutVars>
      </dgm:prSet>
      <dgm:spPr/>
      <dgm:t>
        <a:bodyPr/>
        <a:lstStyle/>
        <a:p>
          <a:endParaRPr lang="en-US"/>
        </a:p>
      </dgm:t>
    </dgm:pt>
  </dgm:ptLst>
  <dgm:cxnLst>
    <dgm:cxn modelId="{21D895AB-BAAD-48F1-A55E-86B1A6C634F8}" type="presOf" srcId="{DAED89E3-F674-4795-AEEC-742304047049}" destId="{99A439C5-F004-44CD-9BD6-C24E2214B752}" srcOrd="0" destOrd="2" presId="urn:microsoft.com/office/officeart/2005/8/layout/chevron2"/>
    <dgm:cxn modelId="{6974ADA4-929B-49E8-BD83-46EC4AD6F31D}" type="presOf" srcId="{C6834B74-3309-4C56-B9C5-0323EC667D92}" destId="{C620CA83-4D36-4C42-9BDE-CFE15DEB40F9}" srcOrd="0" destOrd="0" presId="urn:microsoft.com/office/officeart/2005/8/layout/chevron2"/>
    <dgm:cxn modelId="{8D40D182-CC38-4F6C-B5E3-D07B4C04F3D4}" srcId="{6ED95C81-8308-4FEB-85B4-8B5B7277BC18}" destId="{46B4DDA0-2A5E-4460-BC86-26E1A63B2036}" srcOrd="1" destOrd="0" parTransId="{581D7AE1-9E47-4389-A7DE-56DB8385FCFC}" sibTransId="{497796D7-2EB2-44ED-B722-C9F355DC2FEB}"/>
    <dgm:cxn modelId="{78C172A2-6C33-4CF8-8150-120F07819C3D}" srcId="{C6834B74-3309-4C56-B9C5-0323EC667D92}" destId="{DF577581-8875-4A90-AB12-C61F4DAB069A}" srcOrd="0" destOrd="0" parTransId="{0E760129-7223-4A0F-93B1-EC03F7B268CC}" sibTransId="{74996C05-9B80-4AA7-BECB-07F0A1D2B305}"/>
    <dgm:cxn modelId="{3E711606-C528-4577-98F5-FAA37EEE1A29}" srcId="{46B4DDA0-2A5E-4460-BC86-26E1A63B2036}" destId="{57255011-3ACB-4BBE-8B3F-F670FDB086A8}" srcOrd="1" destOrd="0" parTransId="{1C0AD259-9868-47C9-9C5A-8B3EA452AD42}" sibTransId="{DF4B2968-1FE3-4829-9439-7E5448A72D3C}"/>
    <dgm:cxn modelId="{C61387BF-0588-43CE-BBED-A68A9DA14282}" srcId="{D2A9D65F-954D-4E57-AA54-F1D2A4719E4D}" destId="{976E96C5-EBAB-4859-9285-EF18C84B852E}" srcOrd="0" destOrd="0" parTransId="{A62A3AC2-4599-4009-A969-2994CC60E80C}" sibTransId="{44461AE0-D0AC-4D84-9E7F-252B97D9A8DA}"/>
    <dgm:cxn modelId="{81E7C8D7-019C-42D9-AED3-4362F22BC16F}" type="presOf" srcId="{6ED95C81-8308-4FEB-85B4-8B5B7277BC18}" destId="{9C3CBB1B-B89C-461E-9149-C87C6FBEC734}" srcOrd="0" destOrd="0" presId="urn:microsoft.com/office/officeart/2005/8/layout/chevron2"/>
    <dgm:cxn modelId="{2F4E4222-99A5-43C7-B74E-A4F16452839B}" srcId="{D2A9D65F-954D-4E57-AA54-F1D2A4719E4D}" destId="{2CB5172E-ACB3-47F0-BFBE-B3162F262005}" srcOrd="1" destOrd="0" parTransId="{5E59EB5C-7526-4E2E-B9ED-CB3C94C4ADB9}" sibTransId="{2D7E0C6D-4303-4C27-BA4D-5C138C3FB6CC}"/>
    <dgm:cxn modelId="{5D3A6C33-30BE-4FD5-823C-3F7456102DF8}" srcId="{6ED95C81-8308-4FEB-85B4-8B5B7277BC18}" destId="{C6834B74-3309-4C56-B9C5-0323EC667D92}" srcOrd="0" destOrd="0" parTransId="{3CA535E2-9841-4518-A6F0-73A39FC6869A}" sibTransId="{0FC48B12-4D84-4A68-AB90-99B5353524C8}"/>
    <dgm:cxn modelId="{45C8B04A-0B16-45B6-84A2-F876D2B2F386}" srcId="{D2A9D65F-954D-4E57-AA54-F1D2A4719E4D}" destId="{DAED89E3-F674-4795-AEEC-742304047049}" srcOrd="2" destOrd="0" parTransId="{AD4DD638-D030-4996-82A5-3BE2580BD6BE}" sibTransId="{578C0778-BFF3-4185-A582-0040A0C03B27}"/>
    <dgm:cxn modelId="{1863406D-202F-4835-8123-45E9C9C37645}" type="presOf" srcId="{3CD1C832-B857-42BF-8251-A7601010178F}" destId="{BF974160-4013-4157-B5E7-82005DA2CF3F}" srcOrd="0" destOrd="0" presId="urn:microsoft.com/office/officeart/2005/8/layout/chevron2"/>
    <dgm:cxn modelId="{869A3D77-ACC1-4188-8F86-40BFCED90074}" type="presOf" srcId="{57255011-3ACB-4BBE-8B3F-F670FDB086A8}" destId="{BF974160-4013-4157-B5E7-82005DA2CF3F}" srcOrd="0" destOrd="1" presId="urn:microsoft.com/office/officeart/2005/8/layout/chevron2"/>
    <dgm:cxn modelId="{4CF7AD43-9627-4400-A7C4-A5496C1DC567}" srcId="{D2A9D65F-954D-4E57-AA54-F1D2A4719E4D}" destId="{A6985953-C31E-4434-BD22-CAF1B5564165}" srcOrd="3" destOrd="0" parTransId="{1378117D-D0B9-4362-87E6-964E0B0AFDDF}" sibTransId="{0A12CDC7-9241-466E-9929-CA21F226CCC1}"/>
    <dgm:cxn modelId="{C99F1932-01C2-48F9-9972-82CA588FB553}" srcId="{C6834B74-3309-4C56-B9C5-0323EC667D92}" destId="{1F1F44FA-CF55-4259-B357-B3EF56A8617E}" srcOrd="1" destOrd="0" parTransId="{120F916F-99A9-4E39-B8DE-4B0294A2B287}" sibTransId="{07778DCE-EFBD-4F17-84F9-84F28E618116}"/>
    <dgm:cxn modelId="{D8BA8292-8D25-494E-8BF1-D6988CD85D5A}" srcId="{6ED95C81-8308-4FEB-85B4-8B5B7277BC18}" destId="{D2A9D65F-954D-4E57-AA54-F1D2A4719E4D}" srcOrd="2" destOrd="0" parTransId="{006F5212-B467-40F6-9766-CFAB4E692857}" sibTransId="{961C59DC-6386-4163-A8EF-C8B61CFE6DE1}"/>
    <dgm:cxn modelId="{13327B06-148E-48EB-864E-1A5CD2273380}" type="presOf" srcId="{46B4DDA0-2A5E-4460-BC86-26E1A63B2036}" destId="{C916DAEE-05D6-4B32-A92F-E34649DC54E6}" srcOrd="0" destOrd="0" presId="urn:microsoft.com/office/officeart/2005/8/layout/chevron2"/>
    <dgm:cxn modelId="{1B50590D-34CD-4E83-8AC2-3749D6373D63}" type="presOf" srcId="{DF577581-8875-4A90-AB12-C61F4DAB069A}" destId="{AC55D441-E6E0-4AF8-B66C-6BFE2A177957}" srcOrd="0" destOrd="0" presId="urn:microsoft.com/office/officeart/2005/8/layout/chevron2"/>
    <dgm:cxn modelId="{149BB86D-E3EA-4D3B-B159-5B568B234ECC}" type="presOf" srcId="{1F1F44FA-CF55-4259-B357-B3EF56A8617E}" destId="{AC55D441-E6E0-4AF8-B66C-6BFE2A177957}" srcOrd="0" destOrd="1" presId="urn:microsoft.com/office/officeart/2005/8/layout/chevron2"/>
    <dgm:cxn modelId="{6A4B2405-AD09-49EB-9209-27C2B4E12D5B}" type="presOf" srcId="{976E96C5-EBAB-4859-9285-EF18C84B852E}" destId="{99A439C5-F004-44CD-9BD6-C24E2214B752}" srcOrd="0" destOrd="0" presId="urn:microsoft.com/office/officeart/2005/8/layout/chevron2"/>
    <dgm:cxn modelId="{83054376-CB25-4A4B-AC6E-BC6E9E1B3E36}" type="presOf" srcId="{2CB5172E-ACB3-47F0-BFBE-B3162F262005}" destId="{99A439C5-F004-44CD-9BD6-C24E2214B752}" srcOrd="0" destOrd="1" presId="urn:microsoft.com/office/officeart/2005/8/layout/chevron2"/>
    <dgm:cxn modelId="{F1180F02-A3E0-4555-B360-FE55ADFDFF87}" srcId="{46B4DDA0-2A5E-4460-BC86-26E1A63B2036}" destId="{3CD1C832-B857-42BF-8251-A7601010178F}" srcOrd="0" destOrd="0" parTransId="{4D03E1AB-29AD-48E4-BE44-A524A8B8323B}" sibTransId="{B51C7841-B1BD-43C7-948B-E3564995B66D}"/>
    <dgm:cxn modelId="{8614A773-2FB7-4AB9-8ABD-0C1131C4E209}" type="presOf" srcId="{A6985953-C31E-4434-BD22-CAF1B5564165}" destId="{99A439C5-F004-44CD-9BD6-C24E2214B752}" srcOrd="0" destOrd="3" presId="urn:microsoft.com/office/officeart/2005/8/layout/chevron2"/>
    <dgm:cxn modelId="{A0475FEF-A65F-417B-84BB-719A742439FD}" type="presOf" srcId="{D2A9D65F-954D-4E57-AA54-F1D2A4719E4D}" destId="{EC7917F7-D9B3-4D7B-B045-2854E990AE11}" srcOrd="0" destOrd="0" presId="urn:microsoft.com/office/officeart/2005/8/layout/chevron2"/>
    <dgm:cxn modelId="{9D9D4982-DBE5-4014-ACDC-B9251B8A7AED}" type="presParOf" srcId="{9C3CBB1B-B89C-461E-9149-C87C6FBEC734}" destId="{9A14F0DE-230D-4D82-8107-4BC9A75816DE}" srcOrd="0" destOrd="0" presId="urn:microsoft.com/office/officeart/2005/8/layout/chevron2"/>
    <dgm:cxn modelId="{89938384-499E-41C4-B1D7-3B9F5F02A284}" type="presParOf" srcId="{9A14F0DE-230D-4D82-8107-4BC9A75816DE}" destId="{C620CA83-4D36-4C42-9BDE-CFE15DEB40F9}" srcOrd="0" destOrd="0" presId="urn:microsoft.com/office/officeart/2005/8/layout/chevron2"/>
    <dgm:cxn modelId="{5BDC6947-780A-46FA-9F9F-1E69347DC4F7}" type="presParOf" srcId="{9A14F0DE-230D-4D82-8107-4BC9A75816DE}" destId="{AC55D441-E6E0-4AF8-B66C-6BFE2A177957}" srcOrd="1" destOrd="0" presId="urn:microsoft.com/office/officeart/2005/8/layout/chevron2"/>
    <dgm:cxn modelId="{5D0E0350-8096-4112-9D22-F68191C2ED60}" type="presParOf" srcId="{9C3CBB1B-B89C-461E-9149-C87C6FBEC734}" destId="{3177F1E5-3264-4A99-BFAB-D86390FBE8EB}" srcOrd="1" destOrd="0" presId="urn:microsoft.com/office/officeart/2005/8/layout/chevron2"/>
    <dgm:cxn modelId="{F33E63B3-1668-41C6-8591-8D0AD5117DBC}" type="presParOf" srcId="{9C3CBB1B-B89C-461E-9149-C87C6FBEC734}" destId="{577F6764-672A-4DDC-817F-F4AA4F417221}" srcOrd="2" destOrd="0" presId="urn:microsoft.com/office/officeart/2005/8/layout/chevron2"/>
    <dgm:cxn modelId="{83D7EF17-185C-48E0-8224-266C043069AA}" type="presParOf" srcId="{577F6764-672A-4DDC-817F-F4AA4F417221}" destId="{C916DAEE-05D6-4B32-A92F-E34649DC54E6}" srcOrd="0" destOrd="0" presId="urn:microsoft.com/office/officeart/2005/8/layout/chevron2"/>
    <dgm:cxn modelId="{74F3159E-F4FD-42C4-8C9E-244DC1C4F419}" type="presParOf" srcId="{577F6764-672A-4DDC-817F-F4AA4F417221}" destId="{BF974160-4013-4157-B5E7-82005DA2CF3F}" srcOrd="1" destOrd="0" presId="urn:microsoft.com/office/officeart/2005/8/layout/chevron2"/>
    <dgm:cxn modelId="{131C3C07-90DD-4D3F-BE1D-552673DEB2EA}" type="presParOf" srcId="{9C3CBB1B-B89C-461E-9149-C87C6FBEC734}" destId="{26236862-C30B-4B27-A0C1-597C835A8005}" srcOrd="3" destOrd="0" presId="urn:microsoft.com/office/officeart/2005/8/layout/chevron2"/>
    <dgm:cxn modelId="{04AB278A-3549-4D5E-B18F-19C274B1EC29}" type="presParOf" srcId="{9C3CBB1B-B89C-461E-9149-C87C6FBEC734}" destId="{13939E72-A6BE-42FB-9724-8E5A37E0390E}" srcOrd="4" destOrd="0" presId="urn:microsoft.com/office/officeart/2005/8/layout/chevron2"/>
    <dgm:cxn modelId="{910DA8D8-7339-4B72-BD2D-6D2E868101B3}" type="presParOf" srcId="{13939E72-A6BE-42FB-9724-8E5A37E0390E}" destId="{EC7917F7-D9B3-4D7B-B045-2854E990AE11}" srcOrd="0" destOrd="0" presId="urn:microsoft.com/office/officeart/2005/8/layout/chevron2"/>
    <dgm:cxn modelId="{D3ACCBE0-A4CD-42BA-A265-8C28AD027EAB}" type="presParOf" srcId="{13939E72-A6BE-42FB-9724-8E5A37E0390E}" destId="{99A439C5-F004-44CD-9BD6-C24E2214B7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0CA83-4D36-4C42-9BDE-CFE15DEB40F9}">
      <dsp:nvSpPr>
        <dsp:cNvPr id="0" name=""/>
        <dsp:cNvSpPr/>
      </dsp:nvSpPr>
      <dsp:spPr>
        <a:xfrm rot="5400000">
          <a:off x="-207747" y="285062"/>
          <a:ext cx="1384980" cy="969486"/>
        </a:xfrm>
        <a:prstGeom prst="chevron">
          <a:avLst/>
        </a:prstGeom>
        <a:solidFill>
          <a:schemeClr val="accent3"/>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effectLst>
                <a:outerShdw blurRad="50800" dist="38100" algn="l" rotWithShape="0">
                  <a:prstClr val="black">
                    <a:alpha val="40000"/>
                  </a:prstClr>
                </a:outerShdw>
              </a:effectLst>
            </a:rPr>
            <a:t>1950</a:t>
          </a:r>
          <a:r>
            <a:rPr lang="en-US" sz="1500" kern="1200" dirty="0" smtClean="0"/>
            <a:t> to Early 1970</a:t>
          </a:r>
          <a:endParaRPr lang="en-US" sz="1500" kern="1200" dirty="0"/>
        </a:p>
      </dsp:txBody>
      <dsp:txXfrm rot="-5400000">
        <a:off x="0" y="562058"/>
        <a:ext cx="969486" cy="415494"/>
      </dsp:txXfrm>
    </dsp:sp>
    <dsp:sp modelId="{AC55D441-E6E0-4AF8-B66C-6BFE2A177957}">
      <dsp:nvSpPr>
        <dsp:cNvPr id="0" name=""/>
        <dsp:cNvSpPr/>
      </dsp:nvSpPr>
      <dsp:spPr>
        <a:xfrm rot="5400000">
          <a:off x="3694168" y="-2721623"/>
          <a:ext cx="1048749" cy="649811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latin typeface="Book Antiqua" pitchFamily="18" charset="0"/>
            </a:rPr>
            <a:t>Financial Data Processing</a:t>
          </a:r>
          <a:endParaRPr lang="en-US" sz="1800" kern="1200" dirty="0">
            <a:latin typeface="Book Antiqua" pitchFamily="18" charset="0"/>
          </a:endParaRPr>
        </a:p>
        <a:p>
          <a:pPr marL="171450" lvl="1" indent="-171450" algn="l" defTabSz="800100">
            <a:lnSpc>
              <a:spcPct val="90000"/>
            </a:lnSpc>
            <a:spcBef>
              <a:spcPct val="0"/>
            </a:spcBef>
            <a:spcAft>
              <a:spcPct val="15000"/>
            </a:spcAft>
            <a:buChar char="••"/>
          </a:pPr>
          <a:r>
            <a:rPr lang="en-US" sz="1800" kern="1200" dirty="0" smtClean="0"/>
            <a:t>Wages Calculation</a:t>
          </a:r>
          <a:endParaRPr lang="en-US" sz="1800" kern="1200" dirty="0"/>
        </a:p>
      </dsp:txBody>
      <dsp:txXfrm rot="-5400000">
        <a:off x="969486" y="54255"/>
        <a:ext cx="6446917" cy="946357"/>
      </dsp:txXfrm>
    </dsp:sp>
    <dsp:sp modelId="{C916DAEE-05D6-4B32-A92F-E34649DC54E6}">
      <dsp:nvSpPr>
        <dsp:cNvPr id="0" name=""/>
        <dsp:cNvSpPr/>
      </dsp:nvSpPr>
      <dsp:spPr>
        <a:xfrm rot="5400000">
          <a:off x="-207747" y="1489740"/>
          <a:ext cx="1384980" cy="969486"/>
        </a:xfrm>
        <a:prstGeom prst="chevron">
          <a:avLst/>
        </a:prstGeom>
        <a:solidFill>
          <a:schemeClr val="accent3"/>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1970 to mid 1990</a:t>
          </a:r>
          <a:endParaRPr lang="en-US" sz="1500" kern="1200" dirty="0"/>
        </a:p>
      </dsp:txBody>
      <dsp:txXfrm rot="-5400000">
        <a:off x="0" y="1766736"/>
        <a:ext cx="969486" cy="415494"/>
      </dsp:txXfrm>
    </dsp:sp>
    <dsp:sp modelId="{BF974160-4013-4157-B5E7-82005DA2CF3F}">
      <dsp:nvSpPr>
        <dsp:cNvPr id="0" name=""/>
        <dsp:cNvSpPr/>
      </dsp:nvSpPr>
      <dsp:spPr>
        <a:xfrm rot="5400000">
          <a:off x="3768424" y="-1516944"/>
          <a:ext cx="900237" cy="649811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Material Management</a:t>
          </a:r>
          <a:endParaRPr lang="en-US" sz="1800" kern="1200" dirty="0"/>
        </a:p>
        <a:p>
          <a:pPr marL="171450" lvl="1" indent="-171450" algn="l" defTabSz="800100">
            <a:lnSpc>
              <a:spcPct val="90000"/>
            </a:lnSpc>
            <a:spcBef>
              <a:spcPct val="0"/>
            </a:spcBef>
            <a:spcAft>
              <a:spcPct val="15000"/>
            </a:spcAft>
            <a:buChar char="••"/>
          </a:pPr>
          <a:r>
            <a:rPr lang="en-US" sz="1800" kern="1200" dirty="0" smtClean="0"/>
            <a:t>Production Handling</a:t>
          </a:r>
          <a:endParaRPr lang="en-US" sz="1800" kern="1200" dirty="0"/>
        </a:p>
      </dsp:txBody>
      <dsp:txXfrm rot="-5400000">
        <a:off x="969486" y="1325940"/>
        <a:ext cx="6454167" cy="812345"/>
      </dsp:txXfrm>
    </dsp:sp>
    <dsp:sp modelId="{EC7917F7-D9B3-4D7B-B045-2854E990AE11}">
      <dsp:nvSpPr>
        <dsp:cNvPr id="0" name=""/>
        <dsp:cNvSpPr/>
      </dsp:nvSpPr>
      <dsp:spPr>
        <a:xfrm rot="5400000">
          <a:off x="-207747" y="2934507"/>
          <a:ext cx="1384980" cy="969486"/>
        </a:xfrm>
        <a:prstGeom prst="chevron">
          <a:avLst/>
        </a:prstGeom>
        <a:solidFill>
          <a:schemeClr val="accent3"/>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Post 2000 till date</a:t>
          </a:r>
          <a:endParaRPr lang="en-US" sz="1500" kern="1200" dirty="0"/>
        </a:p>
      </dsp:txBody>
      <dsp:txXfrm rot="-5400000">
        <a:off x="0" y="3211503"/>
        <a:ext cx="969486" cy="415494"/>
      </dsp:txXfrm>
    </dsp:sp>
    <dsp:sp modelId="{99A439C5-F004-44CD-9BD6-C24E2214B752}">
      <dsp:nvSpPr>
        <dsp:cNvPr id="0" name=""/>
        <dsp:cNvSpPr/>
      </dsp:nvSpPr>
      <dsp:spPr>
        <a:xfrm rot="5400000">
          <a:off x="3528335" y="-72177"/>
          <a:ext cx="1380414" cy="649811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Resource Management at Enterprise Level</a:t>
          </a:r>
          <a:endParaRPr lang="en-US" sz="1800" kern="1200" dirty="0"/>
        </a:p>
        <a:p>
          <a:pPr marL="171450" lvl="1" indent="-171450" algn="l" defTabSz="800100">
            <a:lnSpc>
              <a:spcPct val="90000"/>
            </a:lnSpc>
            <a:spcBef>
              <a:spcPct val="0"/>
            </a:spcBef>
            <a:spcAft>
              <a:spcPct val="15000"/>
            </a:spcAft>
            <a:buChar char="••"/>
          </a:pPr>
          <a:r>
            <a:rPr lang="en-US" sz="1800" kern="1200" dirty="0" smtClean="0"/>
            <a:t>Standardized</a:t>
          </a:r>
          <a:endParaRPr lang="en-US" sz="1800" kern="1200" dirty="0"/>
        </a:p>
        <a:p>
          <a:pPr marL="171450" lvl="1" indent="-171450" algn="l" defTabSz="800100">
            <a:lnSpc>
              <a:spcPct val="90000"/>
            </a:lnSpc>
            <a:spcBef>
              <a:spcPct val="0"/>
            </a:spcBef>
            <a:spcAft>
              <a:spcPct val="15000"/>
            </a:spcAft>
            <a:buChar char="••"/>
          </a:pPr>
          <a:r>
            <a:rPr lang="en-US" sz="1800" kern="1200" dirty="0" smtClean="0"/>
            <a:t>Integration of All Function</a:t>
          </a:r>
          <a:endParaRPr lang="en-US" sz="1800" kern="1200" dirty="0"/>
        </a:p>
        <a:p>
          <a:pPr marL="171450" lvl="1" indent="-171450" algn="l" defTabSz="800100">
            <a:lnSpc>
              <a:spcPct val="90000"/>
            </a:lnSpc>
            <a:spcBef>
              <a:spcPct val="0"/>
            </a:spcBef>
            <a:spcAft>
              <a:spcPct val="15000"/>
            </a:spcAft>
            <a:buChar char="••"/>
          </a:pPr>
          <a:r>
            <a:rPr lang="en-US" sz="1800" kern="1200" dirty="0" smtClean="0"/>
            <a:t>Development of MIS</a:t>
          </a:r>
          <a:endParaRPr lang="en-US" sz="1800" kern="1200" dirty="0"/>
        </a:p>
      </dsp:txBody>
      <dsp:txXfrm rot="-5400000">
        <a:off x="969486" y="2554058"/>
        <a:ext cx="6430727" cy="124564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7" Type="http://schemas.openxmlformats.org/officeDocument/2006/relationships/image" Target="../media/image9.wmf"/><Relationship Id="rId2" Type="http://schemas.openxmlformats.org/officeDocument/2006/relationships/image" Target="../media/image4.wmf"/><Relationship Id="rId1" Type="http://schemas.openxmlformats.org/officeDocument/2006/relationships/image" Target="../media/image3.wmf"/><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EEDF0C-C290-4B3D-9EC3-71379C96325D}" type="datetimeFigureOut">
              <a:rPr lang="en-US" smtClean="0"/>
              <a:pPr/>
              <a:t>12/24/2012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E8F317-3563-4C1A-8804-6A7265AE9CAD}" type="slidenum">
              <a:rPr lang="en-US" smtClean="0"/>
              <a:pPr/>
              <a:t>‹#›</a:t>
            </a:fld>
            <a:endParaRPr lang="en-US"/>
          </a:p>
        </p:txBody>
      </p:sp>
    </p:spTree>
    <p:extLst>
      <p:ext uri="{BB962C8B-B14F-4D97-AF65-F5344CB8AC3E}">
        <p14:creationId xmlns:p14="http://schemas.microsoft.com/office/powerpoint/2010/main" val="2369521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7E8F317-3563-4C1A-8804-6A7265AE9CAD}"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12/24/2012</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60" r:id="rId12"/>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wmf"/><Relationship Id="rId7" Type="http://schemas.openxmlformats.org/officeDocument/2006/relationships/image" Target="../media/image32.wmf"/><Relationship Id="rId2" Type="http://schemas.openxmlformats.org/officeDocument/2006/relationships/image" Target="../media/image27.wmf"/><Relationship Id="rId1" Type="http://schemas.openxmlformats.org/officeDocument/2006/relationships/slideLayout" Target="../slideLayouts/slideLayout7.xml"/><Relationship Id="rId6" Type="http://schemas.openxmlformats.org/officeDocument/2006/relationships/image" Target="../media/image31.wmf"/><Relationship Id="rId5" Type="http://schemas.openxmlformats.org/officeDocument/2006/relationships/image" Target="../media/image30.wmf"/><Relationship Id="rId4" Type="http://schemas.openxmlformats.org/officeDocument/2006/relationships/image" Target="../media/image29.wmf"/></Relationships>
</file>

<file path=ppt/slides/_rels/slide14.xml.rels><?xml version="1.0" encoding="UTF-8" standalone="yes"?>
<Relationships xmlns="http://schemas.openxmlformats.org/package/2006/relationships"><Relationship Id="rId3" Type="http://schemas.openxmlformats.org/officeDocument/2006/relationships/image" Target="../media/image34.wmf"/><Relationship Id="rId7" Type="http://schemas.openxmlformats.org/officeDocument/2006/relationships/image" Target="../media/image36.wmf"/><Relationship Id="rId2" Type="http://schemas.openxmlformats.org/officeDocument/2006/relationships/image" Target="../media/image33.wmf"/><Relationship Id="rId1" Type="http://schemas.openxmlformats.org/officeDocument/2006/relationships/slideLayout" Target="../slideLayouts/slideLayout7.xml"/><Relationship Id="rId6" Type="http://schemas.openxmlformats.org/officeDocument/2006/relationships/image" Target="../media/image30.wmf"/><Relationship Id="rId5" Type="http://schemas.openxmlformats.org/officeDocument/2006/relationships/image" Target="../media/image35.wmf"/><Relationship Id="rId4" Type="http://schemas.openxmlformats.org/officeDocument/2006/relationships/image" Target="../media/image23.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wmf"/><Relationship Id="rId13"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7.wmf"/><Relationship Id="rId2" Type="http://schemas.openxmlformats.org/officeDocument/2006/relationships/slideLayout" Target="../slideLayouts/slideLayout7.xml"/><Relationship Id="rId16" Type="http://schemas.openxmlformats.org/officeDocument/2006/relationships/image" Target="../media/image9.wmf"/><Relationship Id="rId1" Type="http://schemas.openxmlformats.org/officeDocument/2006/relationships/vmlDrawing" Target="../drawings/vmlDrawing1.vml"/><Relationship Id="rId6" Type="http://schemas.openxmlformats.org/officeDocument/2006/relationships/image" Target="../media/image4.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6.wmf"/><Relationship Id="rId4" Type="http://schemas.openxmlformats.org/officeDocument/2006/relationships/image" Target="../media/image3.wmf"/><Relationship Id="rId9" Type="http://schemas.openxmlformats.org/officeDocument/2006/relationships/oleObject" Target="../embeddings/oleObject4.bin"/><Relationship Id="rId14" Type="http://schemas.openxmlformats.org/officeDocument/2006/relationships/image" Target="../media/image8.wmf"/></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11.bin"/><Relationship Id="rId3" Type="http://schemas.openxmlformats.org/officeDocument/2006/relationships/oleObject" Target="../embeddings/oleObject8.bin"/><Relationship Id="rId7" Type="http://schemas.openxmlformats.org/officeDocument/2006/relationships/image" Target="../media/image13.wmf"/><Relationship Id="rId12" Type="http://schemas.openxmlformats.org/officeDocument/2006/relationships/image" Target="../media/image19.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9.bin"/><Relationship Id="rId11" Type="http://schemas.openxmlformats.org/officeDocument/2006/relationships/image" Target="../media/image14.wmf"/><Relationship Id="rId5" Type="http://schemas.openxmlformats.org/officeDocument/2006/relationships/image" Target="../media/image16.wmf"/><Relationship Id="rId10" Type="http://schemas.openxmlformats.org/officeDocument/2006/relationships/oleObject" Target="../embeddings/oleObject10.bin"/><Relationship Id="rId4" Type="http://schemas.openxmlformats.org/officeDocument/2006/relationships/image" Target="../media/image12.wmf"/><Relationship Id="rId9" Type="http://schemas.openxmlformats.org/officeDocument/2006/relationships/image" Target="../media/image18.wmf"/><Relationship Id="rId14" Type="http://schemas.openxmlformats.org/officeDocument/2006/relationships/image" Target="../media/image15.wmf"/></Relationships>
</file>

<file path=ppt/slides/_rels/slide9.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slideLayout" Target="../slideLayouts/slideLayout7.xml"/><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7001">
              <a:srgbClr val="E6E6E6"/>
            </a:gs>
            <a:gs pos="32001">
              <a:srgbClr val="7D8496"/>
            </a:gs>
            <a:gs pos="47000">
              <a:srgbClr val="E6E6E6"/>
            </a:gs>
            <a:gs pos="85001">
              <a:srgbClr val="7D8496"/>
            </a:gs>
            <a:gs pos="100000">
              <a:srgbClr val="E6E6E6"/>
            </a:gs>
          </a:gsLst>
          <a:lin ang="16200000" scaled="0"/>
        </a:gra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457201" y="273049"/>
            <a:ext cx="1447800" cy="1555751"/>
          </a:xfrm>
        </p:spPr>
        <p:txBody>
          <a:bodyPr>
            <a:normAutofit fontScale="90000"/>
          </a:bodyPr>
          <a:lstStyle/>
          <a:p>
            <a:r>
              <a:rPr lang="en-CA" sz="6000" dirty="0" smtClean="0"/>
              <a:t>ERP</a:t>
            </a:r>
            <a:br>
              <a:rPr lang="en-CA" sz="6000" dirty="0" smtClean="0"/>
            </a:br>
            <a:r>
              <a:rPr lang="en-CA" sz="6000" dirty="0" smtClean="0"/>
              <a:t>SAP</a:t>
            </a:r>
            <a:endParaRPr lang="en-US" sz="6000" dirty="0"/>
          </a:p>
        </p:txBody>
      </p:sp>
      <p:grpSp>
        <p:nvGrpSpPr>
          <p:cNvPr id="13" name="Group 205"/>
          <p:cNvGrpSpPr>
            <a:grpSpLocks/>
          </p:cNvGrpSpPr>
          <p:nvPr/>
        </p:nvGrpSpPr>
        <p:grpSpPr bwMode="auto">
          <a:xfrm>
            <a:off x="2590800" y="412749"/>
            <a:ext cx="6477000" cy="6140451"/>
            <a:chOff x="1356" y="1361"/>
            <a:chExt cx="3248" cy="2908"/>
          </a:xfrm>
        </p:grpSpPr>
        <p:sp>
          <p:nvSpPr>
            <p:cNvPr id="14" name="Oval 192"/>
            <p:cNvSpPr>
              <a:spLocks noChangeArrowheads="1"/>
            </p:cNvSpPr>
            <p:nvPr/>
          </p:nvSpPr>
          <p:spPr bwMode="auto">
            <a:xfrm rot="-5400000">
              <a:off x="1746" y="1743"/>
              <a:ext cx="2869" cy="2182"/>
            </a:xfrm>
            <a:prstGeom prst="ellipse">
              <a:avLst/>
            </a:prstGeom>
            <a:gradFill rotWithShape="1">
              <a:gsLst>
                <a:gs pos="0">
                  <a:srgbClr val="969696"/>
                </a:gs>
                <a:gs pos="50000">
                  <a:srgbClr val="FFFFFF"/>
                </a:gs>
                <a:gs pos="100000">
                  <a:srgbClr val="969696"/>
                </a:gs>
              </a:gsLst>
              <a:lin ang="2700000" scaled="1"/>
            </a:gradFill>
            <a:ln w="9525">
              <a:solidFill>
                <a:schemeClr val="tx1"/>
              </a:solidFill>
              <a:round/>
              <a:headEnd/>
              <a:tailEnd/>
            </a:ln>
          </p:spPr>
          <p:txBody>
            <a:bodyPr wrap="none" anchor="ctr"/>
            <a:lstStyle/>
            <a:p>
              <a:endParaRPr lang="en-CA"/>
            </a:p>
          </p:txBody>
        </p:sp>
        <p:sp>
          <p:nvSpPr>
            <p:cNvPr id="15" name="Text Box 193"/>
            <p:cNvSpPr txBox="1">
              <a:spLocks noChangeArrowheads="1"/>
            </p:cNvSpPr>
            <p:nvPr/>
          </p:nvSpPr>
          <p:spPr bwMode="auto">
            <a:xfrm>
              <a:off x="2911" y="1361"/>
              <a:ext cx="588"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dirty="0">
                  <a:latin typeface="Arial" charset="0"/>
                </a:rPr>
                <a:t>FI</a:t>
              </a:r>
            </a:p>
            <a:p>
              <a:pPr algn="ctr" eaLnBrk="1" hangingPunct="1"/>
              <a:r>
                <a:rPr lang="en-US" sz="1200" dirty="0">
                  <a:latin typeface="Arial" charset="0"/>
                </a:rPr>
                <a:t>Financial</a:t>
              </a:r>
            </a:p>
            <a:p>
              <a:pPr algn="ctr" eaLnBrk="1" hangingPunct="1"/>
              <a:r>
                <a:rPr lang="en-US" sz="1200" dirty="0">
                  <a:latin typeface="Arial" charset="0"/>
                </a:rPr>
                <a:t>Accounting</a:t>
              </a:r>
            </a:p>
          </p:txBody>
        </p:sp>
        <p:sp>
          <p:nvSpPr>
            <p:cNvPr id="16" name="Text Box 194"/>
            <p:cNvSpPr txBox="1">
              <a:spLocks noChangeArrowheads="1"/>
            </p:cNvSpPr>
            <p:nvPr/>
          </p:nvSpPr>
          <p:spPr bwMode="auto">
            <a:xfrm>
              <a:off x="2911" y="3867"/>
              <a:ext cx="572"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atin typeface="Arial" charset="0"/>
                </a:rPr>
                <a:t>CO</a:t>
              </a:r>
            </a:p>
            <a:p>
              <a:pPr algn="ctr" eaLnBrk="1" hangingPunct="1"/>
              <a:r>
                <a:rPr lang="en-US" sz="1200">
                  <a:latin typeface="Arial" charset="0"/>
                </a:rPr>
                <a:t>Controlling</a:t>
              </a:r>
            </a:p>
          </p:txBody>
        </p:sp>
        <p:sp>
          <p:nvSpPr>
            <p:cNvPr id="17" name="Text Box 195"/>
            <p:cNvSpPr txBox="1">
              <a:spLocks noChangeArrowheads="1"/>
            </p:cNvSpPr>
            <p:nvPr/>
          </p:nvSpPr>
          <p:spPr bwMode="auto">
            <a:xfrm>
              <a:off x="1356" y="2836"/>
              <a:ext cx="77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a:latin typeface="Arial" charset="0"/>
                </a:rPr>
                <a:t>Workflow</a:t>
              </a:r>
            </a:p>
          </p:txBody>
        </p:sp>
        <p:sp>
          <p:nvSpPr>
            <p:cNvPr id="18" name="AutoShape 196"/>
            <p:cNvSpPr>
              <a:spLocks noChangeArrowheads="1"/>
            </p:cNvSpPr>
            <p:nvPr/>
          </p:nvSpPr>
          <p:spPr bwMode="auto">
            <a:xfrm>
              <a:off x="2283" y="2669"/>
              <a:ext cx="488" cy="534"/>
            </a:xfrm>
            <a:prstGeom prst="cube">
              <a:avLst>
                <a:gd name="adj" fmla="val 12551"/>
              </a:avLst>
            </a:prstGeom>
            <a:solidFill>
              <a:srgbClr val="A3A0BC"/>
            </a:solidFill>
            <a:ln w="9525">
              <a:solidFill>
                <a:schemeClr val="tx1"/>
              </a:solidFill>
              <a:miter lim="800000"/>
              <a:headEnd/>
              <a:tailEnd/>
            </a:ln>
          </p:spPr>
          <p:txBody>
            <a:bodyPr wrap="none" anchor="ctr"/>
            <a:lstStyle/>
            <a:p>
              <a:pPr algn="ctr"/>
              <a:r>
                <a:rPr lang="en-US" dirty="0">
                  <a:latin typeface="Arial" charset="0"/>
                </a:rPr>
                <a:t>PP</a:t>
              </a:r>
            </a:p>
            <a:p>
              <a:pPr algn="ctr"/>
              <a:r>
                <a:rPr lang="en-US" sz="1200" dirty="0">
                  <a:latin typeface="Arial" charset="0"/>
                </a:rPr>
                <a:t>Prod.</a:t>
              </a:r>
            </a:p>
            <a:p>
              <a:pPr algn="ctr"/>
              <a:r>
                <a:rPr lang="en-US" sz="1200" dirty="0">
                  <a:latin typeface="Arial" charset="0"/>
                </a:rPr>
                <a:t>Planning</a:t>
              </a:r>
            </a:p>
          </p:txBody>
        </p:sp>
        <p:sp>
          <p:nvSpPr>
            <p:cNvPr id="19" name="AutoShape 197"/>
            <p:cNvSpPr>
              <a:spLocks noChangeArrowheads="1"/>
            </p:cNvSpPr>
            <p:nvPr/>
          </p:nvSpPr>
          <p:spPr bwMode="auto">
            <a:xfrm>
              <a:off x="2893" y="2669"/>
              <a:ext cx="488" cy="534"/>
            </a:xfrm>
            <a:prstGeom prst="cube">
              <a:avLst>
                <a:gd name="adj" fmla="val 12551"/>
              </a:avLst>
            </a:prstGeom>
            <a:solidFill>
              <a:srgbClr val="A3A0BC"/>
            </a:solidFill>
            <a:ln w="9525">
              <a:solidFill>
                <a:schemeClr val="tx1"/>
              </a:solidFill>
              <a:miter lim="800000"/>
              <a:headEnd/>
              <a:tailEnd/>
            </a:ln>
          </p:spPr>
          <p:txBody>
            <a:bodyPr wrap="none" anchor="ctr"/>
            <a:lstStyle/>
            <a:p>
              <a:pPr algn="ctr"/>
              <a:r>
                <a:rPr lang="en-US" dirty="0">
                  <a:latin typeface="Arial" charset="0"/>
                </a:rPr>
                <a:t>SD</a:t>
              </a:r>
            </a:p>
            <a:p>
              <a:pPr algn="ctr"/>
              <a:r>
                <a:rPr lang="en-US" sz="1200" dirty="0">
                  <a:latin typeface="Arial" charset="0"/>
                </a:rPr>
                <a:t>Sales &amp;</a:t>
              </a:r>
            </a:p>
            <a:p>
              <a:pPr algn="ctr"/>
              <a:r>
                <a:rPr lang="en-US" sz="1200" dirty="0">
                  <a:latin typeface="Arial" charset="0"/>
                </a:rPr>
                <a:t>Distrib.</a:t>
              </a:r>
            </a:p>
          </p:txBody>
        </p:sp>
        <p:sp>
          <p:nvSpPr>
            <p:cNvPr id="20" name="AutoShape 198"/>
            <p:cNvSpPr>
              <a:spLocks noChangeArrowheads="1"/>
            </p:cNvSpPr>
            <p:nvPr/>
          </p:nvSpPr>
          <p:spPr bwMode="auto">
            <a:xfrm>
              <a:off x="3502" y="2669"/>
              <a:ext cx="488" cy="534"/>
            </a:xfrm>
            <a:prstGeom prst="cube">
              <a:avLst>
                <a:gd name="adj" fmla="val 12551"/>
              </a:avLst>
            </a:prstGeom>
            <a:solidFill>
              <a:srgbClr val="A3A0BC"/>
            </a:solidFill>
            <a:ln w="9525">
              <a:solidFill>
                <a:schemeClr val="tx1"/>
              </a:solidFill>
              <a:miter lim="800000"/>
              <a:headEnd/>
              <a:tailEnd/>
            </a:ln>
          </p:spPr>
          <p:txBody>
            <a:bodyPr wrap="none" anchor="ctr"/>
            <a:lstStyle/>
            <a:p>
              <a:pPr algn="ctr"/>
              <a:r>
                <a:rPr lang="en-US" dirty="0">
                  <a:latin typeface="Arial" charset="0"/>
                </a:rPr>
                <a:t>MM</a:t>
              </a:r>
            </a:p>
            <a:p>
              <a:pPr algn="ctr"/>
              <a:r>
                <a:rPr lang="en-US" sz="1200" dirty="0">
                  <a:latin typeface="Arial" charset="0"/>
                </a:rPr>
                <a:t>Materials</a:t>
              </a:r>
            </a:p>
            <a:p>
              <a:pPr algn="ctr"/>
              <a:r>
                <a:rPr lang="en-US" sz="1200" dirty="0">
                  <a:latin typeface="Arial" charset="0"/>
                </a:rPr>
                <a:t>Mgmt.</a:t>
              </a:r>
            </a:p>
          </p:txBody>
        </p:sp>
        <p:sp>
          <p:nvSpPr>
            <p:cNvPr id="21" name="AutoShape 199"/>
            <p:cNvSpPr>
              <a:spLocks noChangeArrowheads="1"/>
            </p:cNvSpPr>
            <p:nvPr/>
          </p:nvSpPr>
          <p:spPr bwMode="auto">
            <a:xfrm>
              <a:off x="2305" y="2072"/>
              <a:ext cx="466" cy="533"/>
            </a:xfrm>
            <a:prstGeom prst="cube">
              <a:avLst>
                <a:gd name="adj" fmla="val 12551"/>
              </a:avLst>
            </a:prstGeom>
            <a:solidFill>
              <a:srgbClr val="A3A0BC"/>
            </a:solidFill>
            <a:ln w="9525">
              <a:solidFill>
                <a:schemeClr val="tx1"/>
              </a:solidFill>
              <a:miter lim="800000"/>
              <a:headEnd/>
              <a:tailEnd/>
            </a:ln>
          </p:spPr>
          <p:txBody>
            <a:bodyPr wrap="none" anchor="ctr"/>
            <a:lstStyle/>
            <a:p>
              <a:pPr algn="ctr"/>
              <a:r>
                <a:rPr lang="en-US" dirty="0">
                  <a:latin typeface="Arial" charset="0"/>
                </a:rPr>
                <a:t>QM</a:t>
              </a:r>
            </a:p>
            <a:p>
              <a:pPr algn="ctr"/>
              <a:r>
                <a:rPr lang="en-US" sz="1200" dirty="0">
                  <a:latin typeface="Arial" charset="0"/>
                </a:rPr>
                <a:t>Quality</a:t>
              </a:r>
            </a:p>
            <a:p>
              <a:pPr algn="ctr"/>
              <a:r>
                <a:rPr lang="en-US" sz="1200" dirty="0">
                  <a:latin typeface="Arial" charset="0"/>
                </a:rPr>
                <a:t>Mgmt</a:t>
              </a:r>
              <a:r>
                <a:rPr lang="en-US" sz="1400" dirty="0">
                  <a:latin typeface="Arial" charset="0"/>
                </a:rPr>
                <a:t>.</a:t>
              </a:r>
            </a:p>
          </p:txBody>
        </p:sp>
        <p:sp>
          <p:nvSpPr>
            <p:cNvPr id="22" name="AutoShape 200"/>
            <p:cNvSpPr>
              <a:spLocks noChangeArrowheads="1"/>
            </p:cNvSpPr>
            <p:nvPr/>
          </p:nvSpPr>
          <p:spPr bwMode="auto">
            <a:xfrm>
              <a:off x="3452" y="2072"/>
              <a:ext cx="463" cy="533"/>
            </a:xfrm>
            <a:prstGeom prst="cube">
              <a:avLst>
                <a:gd name="adj" fmla="val 12551"/>
              </a:avLst>
            </a:prstGeom>
            <a:solidFill>
              <a:srgbClr val="A3A0BC"/>
            </a:solidFill>
            <a:ln w="9525">
              <a:solidFill>
                <a:schemeClr val="tx1"/>
              </a:solidFill>
              <a:miter lim="800000"/>
              <a:headEnd/>
              <a:tailEnd/>
            </a:ln>
          </p:spPr>
          <p:txBody>
            <a:bodyPr wrap="none" anchor="ctr"/>
            <a:lstStyle/>
            <a:p>
              <a:pPr algn="ctr"/>
              <a:r>
                <a:rPr lang="en-US" dirty="0">
                  <a:latin typeface="Arial" charset="0"/>
                </a:rPr>
                <a:t>PM</a:t>
              </a:r>
            </a:p>
            <a:p>
              <a:pPr algn="ctr"/>
              <a:r>
                <a:rPr lang="en-US" sz="1400" dirty="0">
                  <a:latin typeface="Arial" charset="0"/>
                </a:rPr>
                <a:t>Plant</a:t>
              </a:r>
            </a:p>
            <a:p>
              <a:pPr algn="ctr"/>
              <a:r>
                <a:rPr lang="en-US" sz="1400" dirty="0">
                  <a:latin typeface="Arial" charset="0"/>
                </a:rPr>
                <a:t>Maint.</a:t>
              </a:r>
            </a:p>
          </p:txBody>
        </p:sp>
        <p:sp>
          <p:nvSpPr>
            <p:cNvPr id="23" name="AutoShape 201"/>
            <p:cNvSpPr>
              <a:spLocks noChangeArrowheads="1"/>
            </p:cNvSpPr>
            <p:nvPr/>
          </p:nvSpPr>
          <p:spPr bwMode="auto">
            <a:xfrm>
              <a:off x="2556" y="3273"/>
              <a:ext cx="503" cy="533"/>
            </a:xfrm>
            <a:prstGeom prst="cube">
              <a:avLst>
                <a:gd name="adj" fmla="val 12551"/>
              </a:avLst>
            </a:prstGeom>
            <a:solidFill>
              <a:srgbClr val="A3A0BC"/>
            </a:solidFill>
            <a:ln w="9525">
              <a:solidFill>
                <a:schemeClr val="tx1"/>
              </a:solidFill>
              <a:miter lim="800000"/>
              <a:headEnd/>
              <a:tailEnd/>
            </a:ln>
          </p:spPr>
          <p:txBody>
            <a:bodyPr wrap="none" anchor="ctr"/>
            <a:lstStyle/>
            <a:p>
              <a:pPr algn="ctr"/>
              <a:r>
                <a:rPr lang="en-US" dirty="0">
                  <a:latin typeface="Arial" charset="0"/>
                </a:rPr>
                <a:t>HR</a:t>
              </a:r>
            </a:p>
            <a:p>
              <a:pPr algn="ctr"/>
              <a:r>
                <a:rPr lang="en-US" sz="1100" dirty="0">
                  <a:latin typeface="Arial" charset="0"/>
                </a:rPr>
                <a:t>Human</a:t>
              </a:r>
            </a:p>
            <a:p>
              <a:pPr algn="ctr"/>
              <a:r>
                <a:rPr lang="en-US" sz="1100" dirty="0">
                  <a:latin typeface="Arial" charset="0"/>
                </a:rPr>
                <a:t>Resources</a:t>
              </a:r>
            </a:p>
          </p:txBody>
        </p:sp>
        <p:sp>
          <p:nvSpPr>
            <p:cNvPr id="24" name="AutoShape 202"/>
            <p:cNvSpPr>
              <a:spLocks noChangeArrowheads="1"/>
            </p:cNvSpPr>
            <p:nvPr/>
          </p:nvSpPr>
          <p:spPr bwMode="auto">
            <a:xfrm>
              <a:off x="3238" y="3272"/>
              <a:ext cx="506" cy="533"/>
            </a:xfrm>
            <a:prstGeom prst="cube">
              <a:avLst>
                <a:gd name="adj" fmla="val 12551"/>
              </a:avLst>
            </a:prstGeom>
            <a:solidFill>
              <a:srgbClr val="A3A0BC"/>
            </a:solidFill>
            <a:ln w="9525">
              <a:solidFill>
                <a:schemeClr val="tx1"/>
              </a:solidFill>
              <a:miter lim="800000"/>
              <a:headEnd/>
              <a:tailEnd/>
            </a:ln>
          </p:spPr>
          <p:txBody>
            <a:bodyPr wrap="none" anchor="ctr"/>
            <a:lstStyle/>
            <a:p>
              <a:pPr algn="ctr"/>
              <a:r>
                <a:rPr lang="en-US">
                  <a:latin typeface="Arial" charset="0"/>
                </a:rPr>
                <a:t>AM</a:t>
              </a:r>
            </a:p>
            <a:p>
              <a:pPr algn="ctr"/>
              <a:r>
                <a:rPr lang="en-US" sz="1200">
                  <a:latin typeface="Arial" charset="0"/>
                </a:rPr>
                <a:t>Asset</a:t>
              </a:r>
            </a:p>
            <a:p>
              <a:pPr algn="ctr"/>
              <a:r>
                <a:rPr lang="en-US" sz="1200">
                  <a:latin typeface="Arial" charset="0"/>
                </a:rPr>
                <a:t>Mgmt.</a:t>
              </a:r>
            </a:p>
          </p:txBody>
        </p:sp>
        <p:sp>
          <p:nvSpPr>
            <p:cNvPr id="25" name="Oval 203"/>
            <p:cNvSpPr>
              <a:spLocks noChangeArrowheads="1"/>
            </p:cNvSpPr>
            <p:nvPr/>
          </p:nvSpPr>
          <p:spPr bwMode="auto">
            <a:xfrm>
              <a:off x="1377" y="1867"/>
              <a:ext cx="3227" cy="2049"/>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US">
                <a:latin typeface="Arial" charset="0"/>
              </a:endParaRPr>
            </a:p>
          </p:txBody>
        </p:sp>
        <p:sp>
          <p:nvSpPr>
            <p:cNvPr id="26" name="AutoShape 204"/>
            <p:cNvSpPr>
              <a:spLocks noChangeArrowheads="1"/>
            </p:cNvSpPr>
            <p:nvPr/>
          </p:nvSpPr>
          <p:spPr bwMode="auto">
            <a:xfrm>
              <a:off x="2879" y="2072"/>
              <a:ext cx="466" cy="534"/>
            </a:xfrm>
            <a:prstGeom prst="cube">
              <a:avLst>
                <a:gd name="adj" fmla="val 12551"/>
              </a:avLst>
            </a:prstGeom>
            <a:solidFill>
              <a:srgbClr val="A3A0BC"/>
            </a:solidFill>
            <a:ln w="9525">
              <a:solidFill>
                <a:schemeClr val="tx1"/>
              </a:solidFill>
              <a:miter lim="800000"/>
              <a:headEnd/>
              <a:tailEnd/>
            </a:ln>
          </p:spPr>
          <p:txBody>
            <a:bodyPr wrap="none" anchor="ctr"/>
            <a:lstStyle/>
            <a:p>
              <a:pPr algn="ctr"/>
              <a:r>
                <a:rPr lang="en-US" dirty="0">
                  <a:latin typeface="Arial" charset="0"/>
                </a:rPr>
                <a:t>PS</a:t>
              </a:r>
            </a:p>
            <a:p>
              <a:pPr algn="ctr"/>
              <a:r>
                <a:rPr lang="en-US" sz="1200" dirty="0">
                  <a:latin typeface="Arial" charset="0"/>
                </a:rPr>
                <a:t>Project</a:t>
              </a:r>
            </a:p>
            <a:p>
              <a:pPr algn="ctr"/>
              <a:r>
                <a:rPr lang="en-US" sz="1200" dirty="0">
                  <a:latin typeface="Arial" charset="0"/>
                </a:rPr>
                <a:t>System</a:t>
              </a:r>
            </a:p>
          </p:txBody>
        </p:sp>
      </p:grpSp>
      <p:sp>
        <p:nvSpPr>
          <p:cNvPr id="27" name="TextBox 26"/>
          <p:cNvSpPr txBox="1"/>
          <p:nvPr/>
        </p:nvSpPr>
        <p:spPr>
          <a:xfrm>
            <a:off x="228600" y="5568315"/>
            <a:ext cx="3962400" cy="984885"/>
          </a:xfrm>
          <a:prstGeom prst="rect">
            <a:avLst/>
          </a:prstGeom>
          <a:noFill/>
        </p:spPr>
        <p:txBody>
          <a:bodyPr wrap="square" rtlCol="0">
            <a:spAutoFit/>
          </a:bodyPr>
          <a:lstStyle/>
          <a:p>
            <a:pPr lvl="0"/>
            <a:r>
              <a:rPr lang="en-US" sz="4000" dirty="0">
                <a:latin typeface="Eras Medium ITC" pitchFamily="34" charset="0"/>
              </a:rPr>
              <a:t>Atanu Tarafdar</a:t>
            </a:r>
          </a:p>
          <a:p>
            <a:endParaRPr lang="en-US"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8743" y="76200"/>
            <a:ext cx="5666937" cy="461665"/>
          </a:xfrm>
          <a:prstGeom prst="rect">
            <a:avLst/>
          </a:prstGeom>
        </p:spPr>
        <p:txBody>
          <a:bodyPr wrap="none">
            <a:spAutoFit/>
          </a:bodyPr>
          <a:lstStyle/>
          <a:p>
            <a:pPr algn="ctr"/>
            <a:r>
              <a:rPr lang="en-US" sz="2400" dirty="0" smtClean="0">
                <a:solidFill>
                  <a:srgbClr val="0070C0"/>
                </a:solidFill>
                <a:latin typeface="Algerian" pitchFamily="82" charset="0"/>
              </a:rPr>
              <a:t>SAP quality management (SAP qm)</a:t>
            </a:r>
            <a:endParaRPr lang="en-US" sz="2400" dirty="0">
              <a:solidFill>
                <a:srgbClr val="0070C0"/>
              </a:solidFill>
              <a:latin typeface="Algerian" pitchFamily="82" charset="0"/>
            </a:endParaRPr>
          </a:p>
        </p:txBody>
      </p:sp>
      <p:sp>
        <p:nvSpPr>
          <p:cNvPr id="3" name="TextBox 2"/>
          <p:cNvSpPr txBox="1"/>
          <p:nvPr/>
        </p:nvSpPr>
        <p:spPr>
          <a:xfrm>
            <a:off x="304800" y="457200"/>
            <a:ext cx="8686800" cy="1323439"/>
          </a:xfrm>
          <a:prstGeom prst="rect">
            <a:avLst/>
          </a:prstGeom>
          <a:noFill/>
        </p:spPr>
        <p:txBody>
          <a:bodyPr wrap="square" rtlCol="0">
            <a:spAutoFit/>
          </a:bodyPr>
          <a:lstStyle/>
          <a:p>
            <a:r>
              <a:rPr lang="en-US" sz="2000" dirty="0" smtClean="0">
                <a:latin typeface="Book Antiqua" pitchFamily="18" charset="0"/>
              </a:rPr>
              <a:t>Quality management assures that products meet stringent standards, are safe and uniform, and meet company production specifications. QM processes are thoroughly integrated into the manufacturing process. The QM process can integrated with following SAP Modules- </a:t>
            </a:r>
            <a:endParaRPr lang="en-US" sz="2000" dirty="0">
              <a:latin typeface="Book Antiqua" pitchFamily="18" charset="0"/>
            </a:endParaRPr>
          </a:p>
        </p:txBody>
      </p:sp>
      <p:sp>
        <p:nvSpPr>
          <p:cNvPr id="14" name="Rounded Rectangle 13"/>
          <p:cNvSpPr/>
          <p:nvPr/>
        </p:nvSpPr>
        <p:spPr>
          <a:xfrm>
            <a:off x="533400" y="1981200"/>
            <a:ext cx="1676400" cy="3048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t>Warehouse</a:t>
            </a:r>
            <a:endParaRPr lang="en-US" dirty="0"/>
          </a:p>
        </p:txBody>
      </p:sp>
      <p:sp>
        <p:nvSpPr>
          <p:cNvPr id="16" name="Rounded Rectangle 15"/>
          <p:cNvSpPr/>
          <p:nvPr/>
        </p:nvSpPr>
        <p:spPr>
          <a:xfrm>
            <a:off x="533400" y="2438400"/>
            <a:ext cx="1676400" cy="4572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t>Manufacturing</a:t>
            </a:r>
            <a:endParaRPr lang="en-US" dirty="0"/>
          </a:p>
        </p:txBody>
      </p:sp>
      <p:sp>
        <p:nvSpPr>
          <p:cNvPr id="18" name="Rounded Rectangle 17"/>
          <p:cNvSpPr/>
          <p:nvPr/>
        </p:nvSpPr>
        <p:spPr>
          <a:xfrm>
            <a:off x="533400" y="3048000"/>
            <a:ext cx="1524000" cy="3810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t>Procurement</a:t>
            </a:r>
            <a:endParaRPr lang="en-US" dirty="0"/>
          </a:p>
        </p:txBody>
      </p:sp>
      <p:sp>
        <p:nvSpPr>
          <p:cNvPr id="20" name="Rounded Rectangle 19"/>
          <p:cNvSpPr/>
          <p:nvPr/>
        </p:nvSpPr>
        <p:spPr>
          <a:xfrm>
            <a:off x="533400" y="3657600"/>
            <a:ext cx="1447800" cy="3810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t>Finance</a:t>
            </a:r>
            <a:endParaRPr lang="en-US" dirty="0"/>
          </a:p>
        </p:txBody>
      </p:sp>
      <p:sp>
        <p:nvSpPr>
          <p:cNvPr id="22" name="Rounded Rectangle 21"/>
          <p:cNvSpPr/>
          <p:nvPr/>
        </p:nvSpPr>
        <p:spPr>
          <a:xfrm>
            <a:off x="533400" y="4267200"/>
            <a:ext cx="1447800" cy="3810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smtClean="0"/>
              <a:t>Returns</a:t>
            </a:r>
            <a:endParaRPr lang="en-US" dirty="0"/>
          </a:p>
        </p:txBody>
      </p:sp>
      <p:sp>
        <p:nvSpPr>
          <p:cNvPr id="23" name="Round Diagonal Corner Rectangle 22"/>
          <p:cNvSpPr/>
          <p:nvPr/>
        </p:nvSpPr>
        <p:spPr>
          <a:xfrm>
            <a:off x="2667000" y="4267200"/>
            <a:ext cx="1295400" cy="533400"/>
          </a:xfrm>
          <a:prstGeom prst="round2Diag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Batch</a:t>
            </a:r>
          </a:p>
          <a:p>
            <a:pPr algn="ctr"/>
            <a:r>
              <a:rPr lang="en-US" dirty="0" smtClean="0"/>
              <a:t> Records</a:t>
            </a:r>
            <a:endParaRPr lang="en-US" dirty="0"/>
          </a:p>
        </p:txBody>
      </p:sp>
      <p:sp>
        <p:nvSpPr>
          <p:cNvPr id="24" name="Round Diagonal Corner Rectangle 23"/>
          <p:cNvSpPr/>
          <p:nvPr/>
        </p:nvSpPr>
        <p:spPr>
          <a:xfrm>
            <a:off x="4267200" y="4267200"/>
            <a:ext cx="1409700" cy="533400"/>
          </a:xfrm>
          <a:prstGeom prst="round2Diag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Inspection</a:t>
            </a:r>
          </a:p>
          <a:p>
            <a:pPr algn="ctr"/>
            <a:r>
              <a:rPr lang="en-US" dirty="0" smtClean="0"/>
              <a:t> Lots</a:t>
            </a:r>
            <a:endParaRPr lang="en-US" dirty="0"/>
          </a:p>
        </p:txBody>
      </p:sp>
      <p:sp>
        <p:nvSpPr>
          <p:cNvPr id="25" name="Round Diagonal Corner Rectangle 24"/>
          <p:cNvSpPr/>
          <p:nvPr/>
        </p:nvSpPr>
        <p:spPr>
          <a:xfrm>
            <a:off x="5867400" y="4267200"/>
            <a:ext cx="1371600" cy="533400"/>
          </a:xfrm>
          <a:prstGeom prst="round2Diag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Batch Disposition</a:t>
            </a:r>
            <a:endParaRPr lang="en-US" dirty="0"/>
          </a:p>
        </p:txBody>
      </p:sp>
      <p:sp>
        <p:nvSpPr>
          <p:cNvPr id="26" name="Round Diagonal Corner Rectangle 25"/>
          <p:cNvSpPr/>
          <p:nvPr/>
        </p:nvSpPr>
        <p:spPr>
          <a:xfrm>
            <a:off x="7467600" y="4267200"/>
            <a:ext cx="1371600" cy="533400"/>
          </a:xfrm>
          <a:prstGeom prst="round2Diag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t>Re-test</a:t>
            </a:r>
            <a:endParaRPr lang="en-US" dirty="0"/>
          </a:p>
        </p:txBody>
      </p:sp>
      <p:sp>
        <p:nvSpPr>
          <p:cNvPr id="29" name="Rectangle 28"/>
          <p:cNvSpPr/>
          <p:nvPr/>
        </p:nvSpPr>
        <p:spPr>
          <a:xfrm>
            <a:off x="6858000" y="1905000"/>
            <a:ext cx="1905000" cy="5334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t>Quality Inspection Plan</a:t>
            </a:r>
            <a:endParaRPr lang="en-US" dirty="0"/>
          </a:p>
        </p:txBody>
      </p:sp>
      <p:sp>
        <p:nvSpPr>
          <p:cNvPr id="28" name="Rectangle 27"/>
          <p:cNvSpPr/>
          <p:nvPr/>
        </p:nvSpPr>
        <p:spPr>
          <a:xfrm>
            <a:off x="4724400" y="1905000"/>
            <a:ext cx="1905000" cy="5334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t>Quality Inspection Character (MIC)</a:t>
            </a:r>
            <a:endParaRPr lang="en-US" dirty="0"/>
          </a:p>
        </p:txBody>
      </p:sp>
      <p:sp>
        <p:nvSpPr>
          <p:cNvPr id="30" name="Oval 29"/>
          <p:cNvSpPr/>
          <p:nvPr/>
        </p:nvSpPr>
        <p:spPr>
          <a:xfrm>
            <a:off x="4402211" y="2781301"/>
            <a:ext cx="2303389" cy="133349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600" dirty="0" smtClean="0">
                <a:solidFill>
                  <a:srgbClr val="C00000"/>
                </a:solidFill>
                <a:latin typeface="Book Antiqua" pitchFamily="18" charset="0"/>
              </a:rPr>
              <a:t>Quality Management</a:t>
            </a:r>
            <a:endParaRPr lang="en-US" sz="1600" dirty="0">
              <a:solidFill>
                <a:srgbClr val="C00000"/>
              </a:solidFill>
              <a:latin typeface="Book Antiqua" pitchFamily="18" charset="0"/>
            </a:endParaRPr>
          </a:p>
        </p:txBody>
      </p:sp>
      <p:sp>
        <p:nvSpPr>
          <p:cNvPr id="27" name="Rectangle 26"/>
          <p:cNvSpPr/>
          <p:nvPr/>
        </p:nvSpPr>
        <p:spPr>
          <a:xfrm>
            <a:off x="2819400" y="1905000"/>
            <a:ext cx="1524000" cy="53340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smtClean="0"/>
              <a:t>Material Master Data</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80"/>
          <p:cNvGrpSpPr>
            <a:grpSpLocks/>
          </p:cNvGrpSpPr>
          <p:nvPr/>
        </p:nvGrpSpPr>
        <p:grpSpPr bwMode="auto">
          <a:xfrm>
            <a:off x="5892800" y="609600"/>
            <a:ext cx="2794000" cy="4448063"/>
            <a:chOff x="733" y="573"/>
            <a:chExt cx="1472" cy="3459"/>
          </a:xfrm>
        </p:grpSpPr>
        <p:sp>
          <p:nvSpPr>
            <p:cNvPr id="4" name="Rectangle 6" descr="PP_blue_background"/>
            <p:cNvSpPr>
              <a:spLocks noChangeArrowheads="1"/>
            </p:cNvSpPr>
            <p:nvPr/>
          </p:nvSpPr>
          <p:spPr bwMode="auto">
            <a:xfrm>
              <a:off x="765" y="832"/>
              <a:ext cx="1440" cy="3056"/>
            </a:xfrm>
            <a:prstGeom prst="rect">
              <a:avLst/>
            </a:prstGeom>
            <a:blipFill dpi="0" rotWithShape="0">
              <a:blip r:embed="rId2"/>
              <a:srcRect/>
              <a:tile tx="0" ty="0" sx="100000" sy="100000" flip="none" algn="tl"/>
            </a:blipFill>
            <a:ln w="12700">
              <a:noFill/>
              <a:miter lim="800000"/>
              <a:headEnd/>
              <a:tailEnd/>
            </a:ln>
            <a:effectLst>
              <a:outerShdw dist="53882" dir="2700000" algn="ctr" rotWithShape="0">
                <a:schemeClr val="tx1"/>
              </a:outerShdw>
            </a:effectLst>
          </p:spPr>
          <p:txBody>
            <a:bodyPr wrap="none" anchor="ctr"/>
            <a:lstStyle/>
            <a:p>
              <a:endParaRPr lang="en-US"/>
            </a:p>
          </p:txBody>
        </p:sp>
        <p:grpSp>
          <p:nvGrpSpPr>
            <p:cNvPr id="5" name="Group 7"/>
            <p:cNvGrpSpPr>
              <a:grpSpLocks/>
            </p:cNvGrpSpPr>
            <p:nvPr/>
          </p:nvGrpSpPr>
          <p:grpSpPr bwMode="auto">
            <a:xfrm>
              <a:off x="732" y="573"/>
              <a:ext cx="1386" cy="1439"/>
              <a:chOff x="1248" y="288"/>
              <a:chExt cx="1528" cy="1624"/>
            </a:xfrm>
          </p:grpSpPr>
          <p:grpSp>
            <p:nvGrpSpPr>
              <p:cNvPr id="154" name="Group 8"/>
              <p:cNvGrpSpPr>
                <a:grpSpLocks/>
              </p:cNvGrpSpPr>
              <p:nvPr/>
            </p:nvGrpSpPr>
            <p:grpSpPr bwMode="auto">
              <a:xfrm>
                <a:off x="1920" y="288"/>
                <a:ext cx="624" cy="624"/>
                <a:chOff x="3648" y="2400"/>
                <a:chExt cx="624" cy="624"/>
              </a:xfrm>
            </p:grpSpPr>
            <p:sp>
              <p:nvSpPr>
                <p:cNvPr id="244" name="Freeform 9"/>
                <p:cNvSpPr>
                  <a:spLocks/>
                </p:cNvSpPr>
                <p:nvPr/>
              </p:nvSpPr>
              <p:spPr bwMode="auto">
                <a:xfrm>
                  <a:off x="3648" y="2400"/>
                  <a:ext cx="624" cy="624"/>
                </a:xfrm>
                <a:custGeom>
                  <a:avLst/>
                  <a:gdLst/>
                  <a:ahLst/>
                  <a:cxnLst>
                    <a:cxn ang="0">
                      <a:pos x="1294" y="6"/>
                    </a:cxn>
                    <a:cxn ang="0">
                      <a:pos x="1468" y="37"/>
                    </a:cxn>
                    <a:cxn ang="0">
                      <a:pos x="1631" y="92"/>
                    </a:cxn>
                    <a:cxn ang="0">
                      <a:pos x="1783" y="170"/>
                    </a:cxn>
                    <a:cxn ang="0">
                      <a:pos x="1921" y="270"/>
                    </a:cxn>
                    <a:cxn ang="0">
                      <a:pos x="2044" y="386"/>
                    </a:cxn>
                    <a:cxn ang="0">
                      <a:pos x="2148" y="520"/>
                    </a:cxn>
                    <a:cxn ang="0">
                      <a:pos x="2234" y="667"/>
                    </a:cxn>
                    <a:cxn ang="0">
                      <a:pos x="2297" y="827"/>
                    </a:cxn>
                    <a:cxn ang="0">
                      <a:pos x="2336" y="998"/>
                    </a:cxn>
                    <a:cxn ang="0">
                      <a:pos x="2350" y="1176"/>
                    </a:cxn>
                    <a:cxn ang="0">
                      <a:pos x="2336" y="1355"/>
                    </a:cxn>
                    <a:cxn ang="0">
                      <a:pos x="2297" y="1524"/>
                    </a:cxn>
                    <a:cxn ang="0">
                      <a:pos x="2234" y="1684"/>
                    </a:cxn>
                    <a:cxn ang="0">
                      <a:pos x="2148" y="1832"/>
                    </a:cxn>
                    <a:cxn ang="0">
                      <a:pos x="2044" y="1964"/>
                    </a:cxn>
                    <a:cxn ang="0">
                      <a:pos x="1921" y="2080"/>
                    </a:cxn>
                    <a:cxn ang="0">
                      <a:pos x="1783" y="2180"/>
                    </a:cxn>
                    <a:cxn ang="0">
                      <a:pos x="1631" y="2258"/>
                    </a:cxn>
                    <a:cxn ang="0">
                      <a:pos x="1468" y="2313"/>
                    </a:cxn>
                    <a:cxn ang="0">
                      <a:pos x="1294" y="2344"/>
                    </a:cxn>
                    <a:cxn ang="0">
                      <a:pos x="1114" y="2349"/>
                    </a:cxn>
                    <a:cxn ang="0">
                      <a:pos x="938" y="2326"/>
                    </a:cxn>
                    <a:cxn ang="0">
                      <a:pos x="771" y="2279"/>
                    </a:cxn>
                    <a:cxn ang="0">
                      <a:pos x="615" y="2207"/>
                    </a:cxn>
                    <a:cxn ang="0">
                      <a:pos x="472" y="2116"/>
                    </a:cxn>
                    <a:cxn ang="0">
                      <a:pos x="344" y="2004"/>
                    </a:cxn>
                    <a:cxn ang="0">
                      <a:pos x="234" y="1877"/>
                    </a:cxn>
                    <a:cxn ang="0">
                      <a:pos x="142" y="1734"/>
                    </a:cxn>
                    <a:cxn ang="0">
                      <a:pos x="71" y="1578"/>
                    </a:cxn>
                    <a:cxn ang="0">
                      <a:pos x="24" y="1412"/>
                    </a:cxn>
                    <a:cxn ang="0">
                      <a:pos x="1" y="1236"/>
                    </a:cxn>
                    <a:cxn ang="0">
                      <a:pos x="6" y="1056"/>
                    </a:cxn>
                    <a:cxn ang="0">
                      <a:pos x="37" y="882"/>
                    </a:cxn>
                    <a:cxn ang="0">
                      <a:pos x="92" y="719"/>
                    </a:cxn>
                    <a:cxn ang="0">
                      <a:pos x="170" y="567"/>
                    </a:cxn>
                    <a:cxn ang="0">
                      <a:pos x="268" y="429"/>
                    </a:cxn>
                    <a:cxn ang="0">
                      <a:pos x="386" y="306"/>
                    </a:cxn>
                    <a:cxn ang="0">
                      <a:pos x="518" y="202"/>
                    </a:cxn>
                    <a:cxn ang="0">
                      <a:pos x="666" y="116"/>
                    </a:cxn>
                    <a:cxn ang="0">
                      <a:pos x="826" y="53"/>
                    </a:cxn>
                    <a:cxn ang="0">
                      <a:pos x="995" y="14"/>
                    </a:cxn>
                    <a:cxn ang="0">
                      <a:pos x="1174" y="0"/>
                    </a:cxn>
                  </a:cxnLst>
                  <a:rect l="0" t="0" r="r" b="b"/>
                  <a:pathLst>
                    <a:path w="2350" h="2350">
                      <a:moveTo>
                        <a:pt x="1174" y="0"/>
                      </a:moveTo>
                      <a:lnTo>
                        <a:pt x="1234" y="1"/>
                      </a:lnTo>
                      <a:lnTo>
                        <a:pt x="1294" y="6"/>
                      </a:lnTo>
                      <a:lnTo>
                        <a:pt x="1352" y="14"/>
                      </a:lnTo>
                      <a:lnTo>
                        <a:pt x="1410" y="24"/>
                      </a:lnTo>
                      <a:lnTo>
                        <a:pt x="1468" y="37"/>
                      </a:lnTo>
                      <a:lnTo>
                        <a:pt x="1523" y="53"/>
                      </a:lnTo>
                      <a:lnTo>
                        <a:pt x="1577" y="71"/>
                      </a:lnTo>
                      <a:lnTo>
                        <a:pt x="1631" y="92"/>
                      </a:lnTo>
                      <a:lnTo>
                        <a:pt x="1683" y="116"/>
                      </a:lnTo>
                      <a:lnTo>
                        <a:pt x="1734" y="143"/>
                      </a:lnTo>
                      <a:lnTo>
                        <a:pt x="1783" y="170"/>
                      </a:lnTo>
                      <a:lnTo>
                        <a:pt x="1830" y="202"/>
                      </a:lnTo>
                      <a:lnTo>
                        <a:pt x="1877" y="234"/>
                      </a:lnTo>
                      <a:lnTo>
                        <a:pt x="1921" y="270"/>
                      </a:lnTo>
                      <a:lnTo>
                        <a:pt x="1964" y="306"/>
                      </a:lnTo>
                      <a:lnTo>
                        <a:pt x="2004" y="346"/>
                      </a:lnTo>
                      <a:lnTo>
                        <a:pt x="2044" y="386"/>
                      </a:lnTo>
                      <a:lnTo>
                        <a:pt x="2080" y="429"/>
                      </a:lnTo>
                      <a:lnTo>
                        <a:pt x="2116" y="473"/>
                      </a:lnTo>
                      <a:lnTo>
                        <a:pt x="2148" y="520"/>
                      </a:lnTo>
                      <a:lnTo>
                        <a:pt x="2180" y="567"/>
                      </a:lnTo>
                      <a:lnTo>
                        <a:pt x="2207" y="616"/>
                      </a:lnTo>
                      <a:lnTo>
                        <a:pt x="2234" y="667"/>
                      </a:lnTo>
                      <a:lnTo>
                        <a:pt x="2258" y="719"/>
                      </a:lnTo>
                      <a:lnTo>
                        <a:pt x="2279" y="773"/>
                      </a:lnTo>
                      <a:lnTo>
                        <a:pt x="2297" y="827"/>
                      </a:lnTo>
                      <a:lnTo>
                        <a:pt x="2313" y="882"/>
                      </a:lnTo>
                      <a:lnTo>
                        <a:pt x="2326" y="940"/>
                      </a:lnTo>
                      <a:lnTo>
                        <a:pt x="2336" y="998"/>
                      </a:lnTo>
                      <a:lnTo>
                        <a:pt x="2344" y="1056"/>
                      </a:lnTo>
                      <a:lnTo>
                        <a:pt x="2349" y="1116"/>
                      </a:lnTo>
                      <a:lnTo>
                        <a:pt x="2350" y="1176"/>
                      </a:lnTo>
                      <a:lnTo>
                        <a:pt x="2349" y="1236"/>
                      </a:lnTo>
                      <a:lnTo>
                        <a:pt x="2344" y="1296"/>
                      </a:lnTo>
                      <a:lnTo>
                        <a:pt x="2336" y="1355"/>
                      </a:lnTo>
                      <a:lnTo>
                        <a:pt x="2326" y="1412"/>
                      </a:lnTo>
                      <a:lnTo>
                        <a:pt x="2313" y="1469"/>
                      </a:lnTo>
                      <a:lnTo>
                        <a:pt x="2297" y="1524"/>
                      </a:lnTo>
                      <a:lnTo>
                        <a:pt x="2279" y="1578"/>
                      </a:lnTo>
                      <a:lnTo>
                        <a:pt x="2258" y="1631"/>
                      </a:lnTo>
                      <a:lnTo>
                        <a:pt x="2234" y="1684"/>
                      </a:lnTo>
                      <a:lnTo>
                        <a:pt x="2207" y="1734"/>
                      </a:lnTo>
                      <a:lnTo>
                        <a:pt x="2180" y="1783"/>
                      </a:lnTo>
                      <a:lnTo>
                        <a:pt x="2148" y="1832"/>
                      </a:lnTo>
                      <a:lnTo>
                        <a:pt x="2116" y="1877"/>
                      </a:lnTo>
                      <a:lnTo>
                        <a:pt x="2080" y="1921"/>
                      </a:lnTo>
                      <a:lnTo>
                        <a:pt x="2044" y="1964"/>
                      </a:lnTo>
                      <a:lnTo>
                        <a:pt x="2004" y="2004"/>
                      </a:lnTo>
                      <a:lnTo>
                        <a:pt x="1964" y="2044"/>
                      </a:lnTo>
                      <a:lnTo>
                        <a:pt x="1921" y="2080"/>
                      </a:lnTo>
                      <a:lnTo>
                        <a:pt x="1877" y="2116"/>
                      </a:lnTo>
                      <a:lnTo>
                        <a:pt x="1830" y="2148"/>
                      </a:lnTo>
                      <a:lnTo>
                        <a:pt x="1783" y="2180"/>
                      </a:lnTo>
                      <a:lnTo>
                        <a:pt x="1734" y="2207"/>
                      </a:lnTo>
                      <a:lnTo>
                        <a:pt x="1683" y="2234"/>
                      </a:lnTo>
                      <a:lnTo>
                        <a:pt x="1631" y="2258"/>
                      </a:lnTo>
                      <a:lnTo>
                        <a:pt x="1577" y="2279"/>
                      </a:lnTo>
                      <a:lnTo>
                        <a:pt x="1523" y="2297"/>
                      </a:lnTo>
                      <a:lnTo>
                        <a:pt x="1468" y="2313"/>
                      </a:lnTo>
                      <a:lnTo>
                        <a:pt x="1410" y="2326"/>
                      </a:lnTo>
                      <a:lnTo>
                        <a:pt x="1352" y="2336"/>
                      </a:lnTo>
                      <a:lnTo>
                        <a:pt x="1294" y="2344"/>
                      </a:lnTo>
                      <a:lnTo>
                        <a:pt x="1234" y="2349"/>
                      </a:lnTo>
                      <a:lnTo>
                        <a:pt x="1174" y="2350"/>
                      </a:lnTo>
                      <a:lnTo>
                        <a:pt x="1114" y="2349"/>
                      </a:lnTo>
                      <a:lnTo>
                        <a:pt x="1054" y="2344"/>
                      </a:lnTo>
                      <a:lnTo>
                        <a:pt x="995" y="2336"/>
                      </a:lnTo>
                      <a:lnTo>
                        <a:pt x="938" y="2326"/>
                      </a:lnTo>
                      <a:lnTo>
                        <a:pt x="881" y="2313"/>
                      </a:lnTo>
                      <a:lnTo>
                        <a:pt x="826" y="2297"/>
                      </a:lnTo>
                      <a:lnTo>
                        <a:pt x="771" y="2279"/>
                      </a:lnTo>
                      <a:lnTo>
                        <a:pt x="718" y="2258"/>
                      </a:lnTo>
                      <a:lnTo>
                        <a:pt x="666" y="2234"/>
                      </a:lnTo>
                      <a:lnTo>
                        <a:pt x="615" y="2207"/>
                      </a:lnTo>
                      <a:lnTo>
                        <a:pt x="566" y="2180"/>
                      </a:lnTo>
                      <a:lnTo>
                        <a:pt x="518" y="2148"/>
                      </a:lnTo>
                      <a:lnTo>
                        <a:pt x="472" y="2116"/>
                      </a:lnTo>
                      <a:lnTo>
                        <a:pt x="429" y="2080"/>
                      </a:lnTo>
                      <a:lnTo>
                        <a:pt x="386" y="2044"/>
                      </a:lnTo>
                      <a:lnTo>
                        <a:pt x="344" y="2004"/>
                      </a:lnTo>
                      <a:lnTo>
                        <a:pt x="305" y="1964"/>
                      </a:lnTo>
                      <a:lnTo>
                        <a:pt x="268" y="1921"/>
                      </a:lnTo>
                      <a:lnTo>
                        <a:pt x="234" y="1877"/>
                      </a:lnTo>
                      <a:lnTo>
                        <a:pt x="200" y="1832"/>
                      </a:lnTo>
                      <a:lnTo>
                        <a:pt x="170" y="1783"/>
                      </a:lnTo>
                      <a:lnTo>
                        <a:pt x="142" y="1734"/>
                      </a:lnTo>
                      <a:lnTo>
                        <a:pt x="116" y="1684"/>
                      </a:lnTo>
                      <a:lnTo>
                        <a:pt x="92" y="1631"/>
                      </a:lnTo>
                      <a:lnTo>
                        <a:pt x="71" y="1578"/>
                      </a:lnTo>
                      <a:lnTo>
                        <a:pt x="53" y="1524"/>
                      </a:lnTo>
                      <a:lnTo>
                        <a:pt x="37" y="1469"/>
                      </a:lnTo>
                      <a:lnTo>
                        <a:pt x="24" y="1412"/>
                      </a:lnTo>
                      <a:lnTo>
                        <a:pt x="14" y="1355"/>
                      </a:lnTo>
                      <a:lnTo>
                        <a:pt x="6" y="1296"/>
                      </a:lnTo>
                      <a:lnTo>
                        <a:pt x="1" y="1236"/>
                      </a:lnTo>
                      <a:lnTo>
                        <a:pt x="0" y="1176"/>
                      </a:lnTo>
                      <a:lnTo>
                        <a:pt x="1" y="1116"/>
                      </a:lnTo>
                      <a:lnTo>
                        <a:pt x="6" y="1056"/>
                      </a:lnTo>
                      <a:lnTo>
                        <a:pt x="14" y="998"/>
                      </a:lnTo>
                      <a:lnTo>
                        <a:pt x="24" y="940"/>
                      </a:lnTo>
                      <a:lnTo>
                        <a:pt x="37" y="882"/>
                      </a:lnTo>
                      <a:lnTo>
                        <a:pt x="53" y="827"/>
                      </a:lnTo>
                      <a:lnTo>
                        <a:pt x="71" y="773"/>
                      </a:lnTo>
                      <a:lnTo>
                        <a:pt x="92" y="719"/>
                      </a:lnTo>
                      <a:lnTo>
                        <a:pt x="116" y="667"/>
                      </a:lnTo>
                      <a:lnTo>
                        <a:pt x="142" y="616"/>
                      </a:lnTo>
                      <a:lnTo>
                        <a:pt x="170" y="567"/>
                      </a:lnTo>
                      <a:lnTo>
                        <a:pt x="200" y="520"/>
                      </a:lnTo>
                      <a:lnTo>
                        <a:pt x="234" y="473"/>
                      </a:lnTo>
                      <a:lnTo>
                        <a:pt x="268" y="429"/>
                      </a:lnTo>
                      <a:lnTo>
                        <a:pt x="305" y="386"/>
                      </a:lnTo>
                      <a:lnTo>
                        <a:pt x="344" y="346"/>
                      </a:lnTo>
                      <a:lnTo>
                        <a:pt x="386" y="306"/>
                      </a:lnTo>
                      <a:lnTo>
                        <a:pt x="429" y="270"/>
                      </a:lnTo>
                      <a:lnTo>
                        <a:pt x="472" y="234"/>
                      </a:lnTo>
                      <a:lnTo>
                        <a:pt x="518" y="202"/>
                      </a:lnTo>
                      <a:lnTo>
                        <a:pt x="566" y="170"/>
                      </a:lnTo>
                      <a:lnTo>
                        <a:pt x="615" y="143"/>
                      </a:lnTo>
                      <a:lnTo>
                        <a:pt x="666" y="116"/>
                      </a:lnTo>
                      <a:lnTo>
                        <a:pt x="718" y="92"/>
                      </a:lnTo>
                      <a:lnTo>
                        <a:pt x="771" y="71"/>
                      </a:lnTo>
                      <a:lnTo>
                        <a:pt x="826" y="53"/>
                      </a:lnTo>
                      <a:lnTo>
                        <a:pt x="881" y="37"/>
                      </a:lnTo>
                      <a:lnTo>
                        <a:pt x="938" y="24"/>
                      </a:lnTo>
                      <a:lnTo>
                        <a:pt x="995" y="14"/>
                      </a:lnTo>
                      <a:lnTo>
                        <a:pt x="1054" y="6"/>
                      </a:lnTo>
                      <a:lnTo>
                        <a:pt x="1114" y="1"/>
                      </a:lnTo>
                      <a:lnTo>
                        <a:pt x="1174" y="0"/>
                      </a:lnTo>
                      <a:close/>
                    </a:path>
                  </a:pathLst>
                </a:custGeom>
                <a:solidFill>
                  <a:srgbClr val="990033"/>
                </a:solidFill>
                <a:ln w="9525">
                  <a:noFill/>
                  <a:round/>
                  <a:headEnd/>
                  <a:tailEnd/>
                </a:ln>
              </p:spPr>
              <p:txBody>
                <a:bodyPr/>
                <a:lstStyle/>
                <a:p>
                  <a:endParaRPr lang="en-US"/>
                </a:p>
              </p:txBody>
            </p:sp>
            <p:sp>
              <p:nvSpPr>
                <p:cNvPr id="245" name="Freeform 10"/>
                <p:cNvSpPr>
                  <a:spLocks/>
                </p:cNvSpPr>
                <p:nvPr/>
              </p:nvSpPr>
              <p:spPr bwMode="auto">
                <a:xfrm>
                  <a:off x="3694" y="2448"/>
                  <a:ext cx="532" cy="530"/>
                </a:xfrm>
                <a:custGeom>
                  <a:avLst/>
                  <a:gdLst/>
                  <a:ahLst/>
                  <a:cxnLst>
                    <a:cxn ang="0">
                      <a:pos x="1100" y="4"/>
                    </a:cxn>
                    <a:cxn ang="0">
                      <a:pos x="1247" y="31"/>
                    </a:cxn>
                    <a:cxn ang="0">
                      <a:pos x="1386" y="78"/>
                    </a:cxn>
                    <a:cxn ang="0">
                      <a:pos x="1515" y="145"/>
                    </a:cxn>
                    <a:cxn ang="0">
                      <a:pos x="1634" y="229"/>
                    </a:cxn>
                    <a:cxn ang="0">
                      <a:pos x="1737" y="328"/>
                    </a:cxn>
                    <a:cxn ang="0">
                      <a:pos x="1826" y="441"/>
                    </a:cxn>
                    <a:cxn ang="0">
                      <a:pos x="1899" y="567"/>
                    </a:cxn>
                    <a:cxn ang="0">
                      <a:pos x="1953" y="703"/>
                    </a:cxn>
                    <a:cxn ang="0">
                      <a:pos x="1986" y="848"/>
                    </a:cxn>
                    <a:cxn ang="0">
                      <a:pos x="1998" y="1000"/>
                    </a:cxn>
                    <a:cxn ang="0">
                      <a:pos x="1986" y="1152"/>
                    </a:cxn>
                    <a:cxn ang="0">
                      <a:pos x="1953" y="1296"/>
                    </a:cxn>
                    <a:cxn ang="0">
                      <a:pos x="1899" y="1432"/>
                    </a:cxn>
                    <a:cxn ang="0">
                      <a:pos x="1826" y="1557"/>
                    </a:cxn>
                    <a:cxn ang="0">
                      <a:pos x="1737" y="1670"/>
                    </a:cxn>
                    <a:cxn ang="0">
                      <a:pos x="1634" y="1769"/>
                    </a:cxn>
                    <a:cxn ang="0">
                      <a:pos x="1515" y="1853"/>
                    </a:cxn>
                    <a:cxn ang="0">
                      <a:pos x="1386" y="1919"/>
                    </a:cxn>
                    <a:cxn ang="0">
                      <a:pos x="1247" y="1966"/>
                    </a:cxn>
                    <a:cxn ang="0">
                      <a:pos x="1100" y="1993"/>
                    </a:cxn>
                    <a:cxn ang="0">
                      <a:pos x="947" y="1996"/>
                    </a:cxn>
                    <a:cxn ang="0">
                      <a:pos x="797" y="1977"/>
                    </a:cxn>
                    <a:cxn ang="0">
                      <a:pos x="656" y="1936"/>
                    </a:cxn>
                    <a:cxn ang="0">
                      <a:pos x="523" y="1876"/>
                    </a:cxn>
                    <a:cxn ang="0">
                      <a:pos x="402" y="1799"/>
                    </a:cxn>
                    <a:cxn ang="0">
                      <a:pos x="294" y="1705"/>
                    </a:cxn>
                    <a:cxn ang="0">
                      <a:pos x="200" y="1596"/>
                    </a:cxn>
                    <a:cxn ang="0">
                      <a:pos x="121" y="1476"/>
                    </a:cxn>
                    <a:cxn ang="0">
                      <a:pos x="61" y="1343"/>
                    </a:cxn>
                    <a:cxn ang="0">
                      <a:pos x="21" y="1200"/>
                    </a:cxn>
                    <a:cxn ang="0">
                      <a:pos x="1" y="1052"/>
                    </a:cxn>
                    <a:cxn ang="0">
                      <a:pos x="5" y="897"/>
                    </a:cxn>
                    <a:cxn ang="0">
                      <a:pos x="31" y="751"/>
                    </a:cxn>
                    <a:cxn ang="0">
                      <a:pos x="79" y="612"/>
                    </a:cxn>
                    <a:cxn ang="0">
                      <a:pos x="145" y="483"/>
                    </a:cxn>
                    <a:cxn ang="0">
                      <a:pos x="228" y="364"/>
                    </a:cxn>
                    <a:cxn ang="0">
                      <a:pos x="329" y="260"/>
                    </a:cxn>
                    <a:cxn ang="0">
                      <a:pos x="441" y="172"/>
                    </a:cxn>
                    <a:cxn ang="0">
                      <a:pos x="567" y="99"/>
                    </a:cxn>
                    <a:cxn ang="0">
                      <a:pos x="702" y="45"/>
                    </a:cxn>
                    <a:cxn ang="0">
                      <a:pos x="847" y="11"/>
                    </a:cxn>
                    <a:cxn ang="0">
                      <a:pos x="998" y="0"/>
                    </a:cxn>
                  </a:cxnLst>
                  <a:rect l="0" t="0" r="r" b="b"/>
                  <a:pathLst>
                    <a:path w="1998" h="1997">
                      <a:moveTo>
                        <a:pt x="998" y="0"/>
                      </a:moveTo>
                      <a:lnTo>
                        <a:pt x="1050" y="1"/>
                      </a:lnTo>
                      <a:lnTo>
                        <a:pt x="1100" y="4"/>
                      </a:lnTo>
                      <a:lnTo>
                        <a:pt x="1150" y="11"/>
                      </a:lnTo>
                      <a:lnTo>
                        <a:pt x="1199" y="21"/>
                      </a:lnTo>
                      <a:lnTo>
                        <a:pt x="1247" y="31"/>
                      </a:lnTo>
                      <a:lnTo>
                        <a:pt x="1295" y="45"/>
                      </a:lnTo>
                      <a:lnTo>
                        <a:pt x="1341" y="61"/>
                      </a:lnTo>
                      <a:lnTo>
                        <a:pt x="1386" y="78"/>
                      </a:lnTo>
                      <a:lnTo>
                        <a:pt x="1431" y="99"/>
                      </a:lnTo>
                      <a:lnTo>
                        <a:pt x="1474" y="121"/>
                      </a:lnTo>
                      <a:lnTo>
                        <a:pt x="1515" y="145"/>
                      </a:lnTo>
                      <a:lnTo>
                        <a:pt x="1557" y="172"/>
                      </a:lnTo>
                      <a:lnTo>
                        <a:pt x="1596" y="199"/>
                      </a:lnTo>
                      <a:lnTo>
                        <a:pt x="1634" y="229"/>
                      </a:lnTo>
                      <a:lnTo>
                        <a:pt x="1669" y="260"/>
                      </a:lnTo>
                      <a:lnTo>
                        <a:pt x="1704" y="294"/>
                      </a:lnTo>
                      <a:lnTo>
                        <a:pt x="1737" y="328"/>
                      </a:lnTo>
                      <a:lnTo>
                        <a:pt x="1769" y="364"/>
                      </a:lnTo>
                      <a:lnTo>
                        <a:pt x="1798" y="402"/>
                      </a:lnTo>
                      <a:lnTo>
                        <a:pt x="1826" y="441"/>
                      </a:lnTo>
                      <a:lnTo>
                        <a:pt x="1853" y="483"/>
                      </a:lnTo>
                      <a:lnTo>
                        <a:pt x="1877" y="524"/>
                      </a:lnTo>
                      <a:lnTo>
                        <a:pt x="1899" y="567"/>
                      </a:lnTo>
                      <a:lnTo>
                        <a:pt x="1919" y="612"/>
                      </a:lnTo>
                      <a:lnTo>
                        <a:pt x="1937" y="656"/>
                      </a:lnTo>
                      <a:lnTo>
                        <a:pt x="1953" y="703"/>
                      </a:lnTo>
                      <a:lnTo>
                        <a:pt x="1967" y="751"/>
                      </a:lnTo>
                      <a:lnTo>
                        <a:pt x="1977" y="798"/>
                      </a:lnTo>
                      <a:lnTo>
                        <a:pt x="1986" y="848"/>
                      </a:lnTo>
                      <a:lnTo>
                        <a:pt x="1993" y="897"/>
                      </a:lnTo>
                      <a:lnTo>
                        <a:pt x="1997" y="948"/>
                      </a:lnTo>
                      <a:lnTo>
                        <a:pt x="1998" y="1000"/>
                      </a:lnTo>
                      <a:lnTo>
                        <a:pt x="1997" y="1052"/>
                      </a:lnTo>
                      <a:lnTo>
                        <a:pt x="1993" y="1101"/>
                      </a:lnTo>
                      <a:lnTo>
                        <a:pt x="1986" y="1152"/>
                      </a:lnTo>
                      <a:lnTo>
                        <a:pt x="1977" y="1200"/>
                      </a:lnTo>
                      <a:lnTo>
                        <a:pt x="1967" y="1249"/>
                      </a:lnTo>
                      <a:lnTo>
                        <a:pt x="1953" y="1296"/>
                      </a:lnTo>
                      <a:lnTo>
                        <a:pt x="1937" y="1343"/>
                      </a:lnTo>
                      <a:lnTo>
                        <a:pt x="1919" y="1388"/>
                      </a:lnTo>
                      <a:lnTo>
                        <a:pt x="1899" y="1432"/>
                      </a:lnTo>
                      <a:lnTo>
                        <a:pt x="1877" y="1476"/>
                      </a:lnTo>
                      <a:lnTo>
                        <a:pt x="1853" y="1517"/>
                      </a:lnTo>
                      <a:lnTo>
                        <a:pt x="1826" y="1557"/>
                      </a:lnTo>
                      <a:lnTo>
                        <a:pt x="1798" y="1596"/>
                      </a:lnTo>
                      <a:lnTo>
                        <a:pt x="1769" y="1634"/>
                      </a:lnTo>
                      <a:lnTo>
                        <a:pt x="1737" y="1670"/>
                      </a:lnTo>
                      <a:lnTo>
                        <a:pt x="1704" y="1705"/>
                      </a:lnTo>
                      <a:lnTo>
                        <a:pt x="1669" y="1738"/>
                      </a:lnTo>
                      <a:lnTo>
                        <a:pt x="1634" y="1769"/>
                      </a:lnTo>
                      <a:lnTo>
                        <a:pt x="1596" y="1799"/>
                      </a:lnTo>
                      <a:lnTo>
                        <a:pt x="1557" y="1827"/>
                      </a:lnTo>
                      <a:lnTo>
                        <a:pt x="1515" y="1853"/>
                      </a:lnTo>
                      <a:lnTo>
                        <a:pt x="1474" y="1876"/>
                      </a:lnTo>
                      <a:lnTo>
                        <a:pt x="1431" y="1899"/>
                      </a:lnTo>
                      <a:lnTo>
                        <a:pt x="1386" y="1919"/>
                      </a:lnTo>
                      <a:lnTo>
                        <a:pt x="1341" y="1936"/>
                      </a:lnTo>
                      <a:lnTo>
                        <a:pt x="1295" y="1952"/>
                      </a:lnTo>
                      <a:lnTo>
                        <a:pt x="1247" y="1966"/>
                      </a:lnTo>
                      <a:lnTo>
                        <a:pt x="1199" y="1977"/>
                      </a:lnTo>
                      <a:lnTo>
                        <a:pt x="1150" y="1986"/>
                      </a:lnTo>
                      <a:lnTo>
                        <a:pt x="1100" y="1993"/>
                      </a:lnTo>
                      <a:lnTo>
                        <a:pt x="1050" y="1996"/>
                      </a:lnTo>
                      <a:lnTo>
                        <a:pt x="998" y="1997"/>
                      </a:lnTo>
                      <a:lnTo>
                        <a:pt x="947" y="1996"/>
                      </a:lnTo>
                      <a:lnTo>
                        <a:pt x="896" y="1993"/>
                      </a:lnTo>
                      <a:lnTo>
                        <a:pt x="847" y="1986"/>
                      </a:lnTo>
                      <a:lnTo>
                        <a:pt x="797" y="1977"/>
                      </a:lnTo>
                      <a:lnTo>
                        <a:pt x="749" y="1966"/>
                      </a:lnTo>
                      <a:lnTo>
                        <a:pt x="702" y="1952"/>
                      </a:lnTo>
                      <a:lnTo>
                        <a:pt x="656" y="1936"/>
                      </a:lnTo>
                      <a:lnTo>
                        <a:pt x="611" y="1919"/>
                      </a:lnTo>
                      <a:lnTo>
                        <a:pt x="567" y="1899"/>
                      </a:lnTo>
                      <a:lnTo>
                        <a:pt x="523" y="1876"/>
                      </a:lnTo>
                      <a:lnTo>
                        <a:pt x="482" y="1853"/>
                      </a:lnTo>
                      <a:lnTo>
                        <a:pt x="441" y="1827"/>
                      </a:lnTo>
                      <a:lnTo>
                        <a:pt x="402" y="1799"/>
                      </a:lnTo>
                      <a:lnTo>
                        <a:pt x="364" y="1769"/>
                      </a:lnTo>
                      <a:lnTo>
                        <a:pt x="329" y="1738"/>
                      </a:lnTo>
                      <a:lnTo>
                        <a:pt x="294" y="1705"/>
                      </a:lnTo>
                      <a:lnTo>
                        <a:pt x="261" y="1670"/>
                      </a:lnTo>
                      <a:lnTo>
                        <a:pt x="228" y="1634"/>
                      </a:lnTo>
                      <a:lnTo>
                        <a:pt x="200" y="1596"/>
                      </a:lnTo>
                      <a:lnTo>
                        <a:pt x="172" y="1557"/>
                      </a:lnTo>
                      <a:lnTo>
                        <a:pt x="145" y="1517"/>
                      </a:lnTo>
                      <a:lnTo>
                        <a:pt x="121" y="1476"/>
                      </a:lnTo>
                      <a:lnTo>
                        <a:pt x="99" y="1432"/>
                      </a:lnTo>
                      <a:lnTo>
                        <a:pt x="79" y="1388"/>
                      </a:lnTo>
                      <a:lnTo>
                        <a:pt x="61" y="1343"/>
                      </a:lnTo>
                      <a:lnTo>
                        <a:pt x="45" y="1296"/>
                      </a:lnTo>
                      <a:lnTo>
                        <a:pt x="31" y="1249"/>
                      </a:lnTo>
                      <a:lnTo>
                        <a:pt x="21" y="1200"/>
                      </a:lnTo>
                      <a:lnTo>
                        <a:pt x="12" y="1152"/>
                      </a:lnTo>
                      <a:lnTo>
                        <a:pt x="5" y="1101"/>
                      </a:lnTo>
                      <a:lnTo>
                        <a:pt x="1" y="1052"/>
                      </a:lnTo>
                      <a:lnTo>
                        <a:pt x="0" y="1000"/>
                      </a:lnTo>
                      <a:lnTo>
                        <a:pt x="1" y="948"/>
                      </a:lnTo>
                      <a:lnTo>
                        <a:pt x="5" y="897"/>
                      </a:lnTo>
                      <a:lnTo>
                        <a:pt x="12" y="848"/>
                      </a:lnTo>
                      <a:lnTo>
                        <a:pt x="21" y="798"/>
                      </a:lnTo>
                      <a:lnTo>
                        <a:pt x="31" y="751"/>
                      </a:lnTo>
                      <a:lnTo>
                        <a:pt x="45" y="703"/>
                      </a:lnTo>
                      <a:lnTo>
                        <a:pt x="61" y="656"/>
                      </a:lnTo>
                      <a:lnTo>
                        <a:pt x="79" y="612"/>
                      </a:lnTo>
                      <a:lnTo>
                        <a:pt x="99" y="567"/>
                      </a:lnTo>
                      <a:lnTo>
                        <a:pt x="121" y="524"/>
                      </a:lnTo>
                      <a:lnTo>
                        <a:pt x="145" y="483"/>
                      </a:lnTo>
                      <a:lnTo>
                        <a:pt x="172" y="441"/>
                      </a:lnTo>
                      <a:lnTo>
                        <a:pt x="200" y="402"/>
                      </a:lnTo>
                      <a:lnTo>
                        <a:pt x="228" y="364"/>
                      </a:lnTo>
                      <a:lnTo>
                        <a:pt x="261" y="328"/>
                      </a:lnTo>
                      <a:lnTo>
                        <a:pt x="294" y="294"/>
                      </a:lnTo>
                      <a:lnTo>
                        <a:pt x="329" y="260"/>
                      </a:lnTo>
                      <a:lnTo>
                        <a:pt x="364" y="229"/>
                      </a:lnTo>
                      <a:lnTo>
                        <a:pt x="402" y="199"/>
                      </a:lnTo>
                      <a:lnTo>
                        <a:pt x="441" y="172"/>
                      </a:lnTo>
                      <a:lnTo>
                        <a:pt x="482" y="145"/>
                      </a:lnTo>
                      <a:lnTo>
                        <a:pt x="523" y="121"/>
                      </a:lnTo>
                      <a:lnTo>
                        <a:pt x="567" y="99"/>
                      </a:lnTo>
                      <a:lnTo>
                        <a:pt x="611" y="78"/>
                      </a:lnTo>
                      <a:lnTo>
                        <a:pt x="656" y="61"/>
                      </a:lnTo>
                      <a:lnTo>
                        <a:pt x="702" y="45"/>
                      </a:lnTo>
                      <a:lnTo>
                        <a:pt x="749" y="31"/>
                      </a:lnTo>
                      <a:lnTo>
                        <a:pt x="797" y="21"/>
                      </a:lnTo>
                      <a:lnTo>
                        <a:pt x="847" y="11"/>
                      </a:lnTo>
                      <a:lnTo>
                        <a:pt x="896" y="4"/>
                      </a:lnTo>
                      <a:lnTo>
                        <a:pt x="947" y="1"/>
                      </a:lnTo>
                      <a:lnTo>
                        <a:pt x="998" y="0"/>
                      </a:lnTo>
                      <a:close/>
                    </a:path>
                  </a:pathLst>
                </a:custGeom>
                <a:solidFill>
                  <a:schemeClr val="bg1"/>
                </a:solidFill>
                <a:ln w="9525">
                  <a:noFill/>
                  <a:round/>
                  <a:headEnd/>
                  <a:tailEnd/>
                </a:ln>
              </p:spPr>
              <p:txBody>
                <a:bodyPr/>
                <a:lstStyle/>
                <a:p>
                  <a:endParaRPr lang="en-US"/>
                </a:p>
              </p:txBody>
            </p:sp>
            <p:sp>
              <p:nvSpPr>
                <p:cNvPr id="246" name="Freeform 11"/>
                <p:cNvSpPr>
                  <a:spLocks/>
                </p:cNvSpPr>
                <p:nvPr/>
              </p:nvSpPr>
              <p:spPr bwMode="auto">
                <a:xfrm>
                  <a:off x="3923" y="2679"/>
                  <a:ext cx="70" cy="70"/>
                </a:xfrm>
                <a:custGeom>
                  <a:avLst/>
                  <a:gdLst/>
                  <a:ahLst/>
                  <a:cxnLst>
                    <a:cxn ang="0">
                      <a:pos x="130" y="0"/>
                    </a:cxn>
                    <a:cxn ang="0">
                      <a:pos x="157" y="2"/>
                    </a:cxn>
                    <a:cxn ang="0">
                      <a:pos x="181" y="10"/>
                    </a:cxn>
                    <a:cxn ang="0">
                      <a:pos x="203" y="21"/>
                    </a:cxn>
                    <a:cxn ang="0">
                      <a:pos x="223" y="38"/>
                    </a:cxn>
                    <a:cxn ang="0">
                      <a:pos x="239" y="57"/>
                    </a:cxn>
                    <a:cxn ang="0">
                      <a:pos x="250" y="79"/>
                    </a:cxn>
                    <a:cxn ang="0">
                      <a:pos x="258" y="103"/>
                    </a:cxn>
                    <a:cxn ang="0">
                      <a:pos x="261" y="130"/>
                    </a:cxn>
                    <a:cxn ang="0">
                      <a:pos x="258" y="156"/>
                    </a:cxn>
                    <a:cxn ang="0">
                      <a:pos x="250" y="180"/>
                    </a:cxn>
                    <a:cxn ang="0">
                      <a:pos x="239" y="203"/>
                    </a:cxn>
                    <a:cxn ang="0">
                      <a:pos x="223" y="223"/>
                    </a:cxn>
                    <a:cxn ang="0">
                      <a:pos x="203" y="239"/>
                    </a:cxn>
                    <a:cxn ang="0">
                      <a:pos x="181" y="251"/>
                    </a:cxn>
                    <a:cxn ang="0">
                      <a:pos x="157" y="259"/>
                    </a:cxn>
                    <a:cxn ang="0">
                      <a:pos x="130" y="261"/>
                    </a:cxn>
                    <a:cxn ang="0">
                      <a:pos x="104" y="259"/>
                    </a:cxn>
                    <a:cxn ang="0">
                      <a:pos x="80" y="251"/>
                    </a:cxn>
                    <a:cxn ang="0">
                      <a:pos x="58" y="239"/>
                    </a:cxn>
                    <a:cxn ang="0">
                      <a:pos x="38" y="223"/>
                    </a:cxn>
                    <a:cxn ang="0">
                      <a:pos x="22" y="203"/>
                    </a:cxn>
                    <a:cxn ang="0">
                      <a:pos x="11" y="180"/>
                    </a:cxn>
                    <a:cxn ang="0">
                      <a:pos x="3" y="156"/>
                    </a:cxn>
                    <a:cxn ang="0">
                      <a:pos x="0" y="130"/>
                    </a:cxn>
                    <a:cxn ang="0">
                      <a:pos x="3" y="103"/>
                    </a:cxn>
                    <a:cxn ang="0">
                      <a:pos x="11" y="79"/>
                    </a:cxn>
                    <a:cxn ang="0">
                      <a:pos x="22" y="57"/>
                    </a:cxn>
                    <a:cxn ang="0">
                      <a:pos x="38" y="38"/>
                    </a:cxn>
                    <a:cxn ang="0">
                      <a:pos x="58" y="21"/>
                    </a:cxn>
                    <a:cxn ang="0">
                      <a:pos x="80" y="10"/>
                    </a:cxn>
                    <a:cxn ang="0">
                      <a:pos x="104" y="2"/>
                    </a:cxn>
                    <a:cxn ang="0">
                      <a:pos x="130" y="0"/>
                    </a:cxn>
                  </a:cxnLst>
                  <a:rect l="0" t="0" r="r" b="b"/>
                  <a:pathLst>
                    <a:path w="261" h="261">
                      <a:moveTo>
                        <a:pt x="130" y="0"/>
                      </a:moveTo>
                      <a:lnTo>
                        <a:pt x="157" y="2"/>
                      </a:lnTo>
                      <a:lnTo>
                        <a:pt x="181" y="10"/>
                      </a:lnTo>
                      <a:lnTo>
                        <a:pt x="203" y="21"/>
                      </a:lnTo>
                      <a:lnTo>
                        <a:pt x="223" y="38"/>
                      </a:lnTo>
                      <a:lnTo>
                        <a:pt x="239" y="57"/>
                      </a:lnTo>
                      <a:lnTo>
                        <a:pt x="250" y="79"/>
                      </a:lnTo>
                      <a:lnTo>
                        <a:pt x="258" y="103"/>
                      </a:lnTo>
                      <a:lnTo>
                        <a:pt x="261" y="130"/>
                      </a:lnTo>
                      <a:lnTo>
                        <a:pt x="258" y="156"/>
                      </a:lnTo>
                      <a:lnTo>
                        <a:pt x="250" y="180"/>
                      </a:lnTo>
                      <a:lnTo>
                        <a:pt x="239" y="203"/>
                      </a:lnTo>
                      <a:lnTo>
                        <a:pt x="223" y="223"/>
                      </a:lnTo>
                      <a:lnTo>
                        <a:pt x="203" y="239"/>
                      </a:lnTo>
                      <a:lnTo>
                        <a:pt x="181" y="251"/>
                      </a:lnTo>
                      <a:lnTo>
                        <a:pt x="157" y="259"/>
                      </a:lnTo>
                      <a:lnTo>
                        <a:pt x="130" y="261"/>
                      </a:lnTo>
                      <a:lnTo>
                        <a:pt x="104" y="259"/>
                      </a:lnTo>
                      <a:lnTo>
                        <a:pt x="80" y="251"/>
                      </a:lnTo>
                      <a:lnTo>
                        <a:pt x="58" y="239"/>
                      </a:lnTo>
                      <a:lnTo>
                        <a:pt x="38" y="223"/>
                      </a:lnTo>
                      <a:lnTo>
                        <a:pt x="22" y="203"/>
                      </a:lnTo>
                      <a:lnTo>
                        <a:pt x="11" y="180"/>
                      </a:lnTo>
                      <a:lnTo>
                        <a:pt x="3" y="156"/>
                      </a:lnTo>
                      <a:lnTo>
                        <a:pt x="0" y="130"/>
                      </a:lnTo>
                      <a:lnTo>
                        <a:pt x="3" y="103"/>
                      </a:lnTo>
                      <a:lnTo>
                        <a:pt x="11" y="79"/>
                      </a:lnTo>
                      <a:lnTo>
                        <a:pt x="22" y="57"/>
                      </a:lnTo>
                      <a:lnTo>
                        <a:pt x="38" y="38"/>
                      </a:lnTo>
                      <a:lnTo>
                        <a:pt x="58" y="21"/>
                      </a:lnTo>
                      <a:lnTo>
                        <a:pt x="80" y="10"/>
                      </a:lnTo>
                      <a:lnTo>
                        <a:pt x="104" y="2"/>
                      </a:lnTo>
                      <a:lnTo>
                        <a:pt x="130" y="0"/>
                      </a:lnTo>
                      <a:close/>
                    </a:path>
                  </a:pathLst>
                </a:custGeom>
                <a:solidFill>
                  <a:schemeClr val="tx1"/>
                </a:solidFill>
                <a:ln w="9525">
                  <a:noFill/>
                  <a:round/>
                  <a:headEnd/>
                  <a:tailEnd/>
                </a:ln>
              </p:spPr>
              <p:txBody>
                <a:bodyPr/>
                <a:lstStyle/>
                <a:p>
                  <a:endParaRPr lang="en-US"/>
                </a:p>
              </p:txBody>
            </p:sp>
            <p:sp>
              <p:nvSpPr>
                <p:cNvPr id="247" name="Freeform 12"/>
                <p:cNvSpPr>
                  <a:spLocks/>
                </p:cNvSpPr>
                <p:nvPr/>
              </p:nvSpPr>
              <p:spPr bwMode="auto">
                <a:xfrm>
                  <a:off x="3960" y="2677"/>
                  <a:ext cx="35" cy="35"/>
                </a:xfrm>
                <a:custGeom>
                  <a:avLst/>
                  <a:gdLst/>
                  <a:ahLst/>
                  <a:cxnLst>
                    <a:cxn ang="0">
                      <a:pos x="137" y="137"/>
                    </a:cxn>
                    <a:cxn ang="0">
                      <a:pos x="137" y="137"/>
                    </a:cxn>
                    <a:cxn ang="0">
                      <a:pos x="135" y="109"/>
                    </a:cxn>
                    <a:cxn ang="0">
                      <a:pos x="126" y="84"/>
                    </a:cxn>
                    <a:cxn ang="0">
                      <a:pos x="114" y="61"/>
                    </a:cxn>
                    <a:cxn ang="0">
                      <a:pos x="97" y="40"/>
                    </a:cxn>
                    <a:cxn ang="0">
                      <a:pos x="76" y="23"/>
                    </a:cxn>
                    <a:cxn ang="0">
                      <a:pos x="53" y="11"/>
                    </a:cxn>
                    <a:cxn ang="0">
                      <a:pos x="28" y="2"/>
                    </a:cxn>
                    <a:cxn ang="0">
                      <a:pos x="0" y="0"/>
                    </a:cxn>
                    <a:cxn ang="0">
                      <a:pos x="0" y="14"/>
                    </a:cxn>
                    <a:cxn ang="0">
                      <a:pos x="26" y="16"/>
                    </a:cxn>
                    <a:cxn ang="0">
                      <a:pos x="49" y="23"/>
                    </a:cxn>
                    <a:cxn ang="0">
                      <a:pos x="70" y="34"/>
                    </a:cxn>
                    <a:cxn ang="0">
                      <a:pos x="88" y="49"/>
                    </a:cxn>
                    <a:cxn ang="0">
                      <a:pos x="103" y="68"/>
                    </a:cxn>
                    <a:cxn ang="0">
                      <a:pos x="114" y="88"/>
                    </a:cxn>
                    <a:cxn ang="0">
                      <a:pos x="121" y="111"/>
                    </a:cxn>
                    <a:cxn ang="0">
                      <a:pos x="124" y="137"/>
                    </a:cxn>
                    <a:cxn ang="0">
                      <a:pos x="124" y="137"/>
                    </a:cxn>
                    <a:cxn ang="0">
                      <a:pos x="137" y="137"/>
                    </a:cxn>
                  </a:cxnLst>
                  <a:rect l="0" t="0" r="r" b="b"/>
                  <a:pathLst>
                    <a:path w="137" h="137">
                      <a:moveTo>
                        <a:pt x="137" y="137"/>
                      </a:moveTo>
                      <a:lnTo>
                        <a:pt x="137" y="137"/>
                      </a:lnTo>
                      <a:lnTo>
                        <a:pt x="135" y="109"/>
                      </a:lnTo>
                      <a:lnTo>
                        <a:pt x="126" y="84"/>
                      </a:lnTo>
                      <a:lnTo>
                        <a:pt x="114" y="61"/>
                      </a:lnTo>
                      <a:lnTo>
                        <a:pt x="97" y="40"/>
                      </a:lnTo>
                      <a:lnTo>
                        <a:pt x="76" y="23"/>
                      </a:lnTo>
                      <a:lnTo>
                        <a:pt x="53" y="11"/>
                      </a:lnTo>
                      <a:lnTo>
                        <a:pt x="28" y="2"/>
                      </a:lnTo>
                      <a:lnTo>
                        <a:pt x="0" y="0"/>
                      </a:lnTo>
                      <a:lnTo>
                        <a:pt x="0" y="14"/>
                      </a:lnTo>
                      <a:lnTo>
                        <a:pt x="26" y="16"/>
                      </a:lnTo>
                      <a:lnTo>
                        <a:pt x="49" y="23"/>
                      </a:lnTo>
                      <a:lnTo>
                        <a:pt x="70" y="34"/>
                      </a:lnTo>
                      <a:lnTo>
                        <a:pt x="88" y="49"/>
                      </a:lnTo>
                      <a:lnTo>
                        <a:pt x="103" y="68"/>
                      </a:lnTo>
                      <a:lnTo>
                        <a:pt x="114" y="88"/>
                      </a:lnTo>
                      <a:lnTo>
                        <a:pt x="121" y="111"/>
                      </a:lnTo>
                      <a:lnTo>
                        <a:pt x="124" y="137"/>
                      </a:lnTo>
                      <a:lnTo>
                        <a:pt x="124" y="137"/>
                      </a:lnTo>
                      <a:lnTo>
                        <a:pt x="137" y="137"/>
                      </a:lnTo>
                      <a:close/>
                    </a:path>
                  </a:pathLst>
                </a:custGeom>
                <a:solidFill>
                  <a:srgbClr val="000000"/>
                </a:solidFill>
                <a:ln w="9525">
                  <a:noFill/>
                  <a:round/>
                  <a:headEnd/>
                  <a:tailEnd/>
                </a:ln>
              </p:spPr>
              <p:txBody>
                <a:bodyPr/>
                <a:lstStyle/>
                <a:p>
                  <a:endParaRPr lang="en-US"/>
                </a:p>
              </p:txBody>
            </p:sp>
            <p:sp>
              <p:nvSpPr>
                <p:cNvPr id="248" name="Freeform 13"/>
                <p:cNvSpPr>
                  <a:spLocks/>
                </p:cNvSpPr>
                <p:nvPr/>
              </p:nvSpPr>
              <p:spPr bwMode="auto">
                <a:xfrm>
                  <a:off x="3960" y="2712"/>
                  <a:ext cx="35" cy="39"/>
                </a:xfrm>
                <a:custGeom>
                  <a:avLst/>
                  <a:gdLst/>
                  <a:ahLst/>
                  <a:cxnLst>
                    <a:cxn ang="0">
                      <a:pos x="0" y="138"/>
                    </a:cxn>
                    <a:cxn ang="0">
                      <a:pos x="0" y="138"/>
                    </a:cxn>
                    <a:cxn ang="0">
                      <a:pos x="28" y="136"/>
                    </a:cxn>
                    <a:cxn ang="0">
                      <a:pos x="53" y="126"/>
                    </a:cxn>
                    <a:cxn ang="0">
                      <a:pos x="76" y="115"/>
                    </a:cxn>
                    <a:cxn ang="0">
                      <a:pos x="97" y="98"/>
                    </a:cxn>
                    <a:cxn ang="0">
                      <a:pos x="114" y="77"/>
                    </a:cxn>
                    <a:cxn ang="0">
                      <a:pos x="126" y="53"/>
                    </a:cxn>
                    <a:cxn ang="0">
                      <a:pos x="135" y="27"/>
                    </a:cxn>
                    <a:cxn ang="0">
                      <a:pos x="137" y="0"/>
                    </a:cxn>
                    <a:cxn ang="0">
                      <a:pos x="124" y="0"/>
                    </a:cxn>
                    <a:cxn ang="0">
                      <a:pos x="121" y="25"/>
                    </a:cxn>
                    <a:cxn ang="0">
                      <a:pos x="114" y="48"/>
                    </a:cxn>
                    <a:cxn ang="0">
                      <a:pos x="103" y="70"/>
                    </a:cxn>
                    <a:cxn ang="0">
                      <a:pos x="88" y="88"/>
                    </a:cxn>
                    <a:cxn ang="0">
                      <a:pos x="70" y="103"/>
                    </a:cxn>
                    <a:cxn ang="0">
                      <a:pos x="49" y="115"/>
                    </a:cxn>
                    <a:cxn ang="0">
                      <a:pos x="26" y="122"/>
                    </a:cxn>
                    <a:cxn ang="0">
                      <a:pos x="0" y="124"/>
                    </a:cxn>
                    <a:cxn ang="0">
                      <a:pos x="0" y="124"/>
                    </a:cxn>
                    <a:cxn ang="0">
                      <a:pos x="0" y="138"/>
                    </a:cxn>
                  </a:cxnLst>
                  <a:rect l="0" t="0" r="r" b="b"/>
                  <a:pathLst>
                    <a:path w="137" h="138">
                      <a:moveTo>
                        <a:pt x="0" y="138"/>
                      </a:moveTo>
                      <a:lnTo>
                        <a:pt x="0" y="138"/>
                      </a:lnTo>
                      <a:lnTo>
                        <a:pt x="28" y="136"/>
                      </a:lnTo>
                      <a:lnTo>
                        <a:pt x="53" y="126"/>
                      </a:lnTo>
                      <a:lnTo>
                        <a:pt x="76" y="115"/>
                      </a:lnTo>
                      <a:lnTo>
                        <a:pt x="97" y="98"/>
                      </a:lnTo>
                      <a:lnTo>
                        <a:pt x="114" y="77"/>
                      </a:lnTo>
                      <a:lnTo>
                        <a:pt x="126" y="53"/>
                      </a:lnTo>
                      <a:lnTo>
                        <a:pt x="135" y="27"/>
                      </a:lnTo>
                      <a:lnTo>
                        <a:pt x="137" y="0"/>
                      </a:lnTo>
                      <a:lnTo>
                        <a:pt x="124" y="0"/>
                      </a:lnTo>
                      <a:lnTo>
                        <a:pt x="121" y="25"/>
                      </a:lnTo>
                      <a:lnTo>
                        <a:pt x="114" y="48"/>
                      </a:lnTo>
                      <a:lnTo>
                        <a:pt x="103" y="70"/>
                      </a:lnTo>
                      <a:lnTo>
                        <a:pt x="88" y="88"/>
                      </a:lnTo>
                      <a:lnTo>
                        <a:pt x="70" y="103"/>
                      </a:lnTo>
                      <a:lnTo>
                        <a:pt x="49" y="115"/>
                      </a:lnTo>
                      <a:lnTo>
                        <a:pt x="26" y="122"/>
                      </a:lnTo>
                      <a:lnTo>
                        <a:pt x="0" y="124"/>
                      </a:lnTo>
                      <a:lnTo>
                        <a:pt x="0" y="124"/>
                      </a:lnTo>
                      <a:lnTo>
                        <a:pt x="0" y="138"/>
                      </a:lnTo>
                      <a:close/>
                    </a:path>
                  </a:pathLst>
                </a:custGeom>
                <a:solidFill>
                  <a:srgbClr val="000000"/>
                </a:solidFill>
                <a:ln w="9525">
                  <a:noFill/>
                  <a:round/>
                  <a:headEnd/>
                  <a:tailEnd/>
                </a:ln>
              </p:spPr>
              <p:txBody>
                <a:bodyPr/>
                <a:lstStyle/>
                <a:p>
                  <a:endParaRPr lang="en-US"/>
                </a:p>
              </p:txBody>
            </p:sp>
            <p:sp>
              <p:nvSpPr>
                <p:cNvPr id="249" name="Freeform 14"/>
                <p:cNvSpPr>
                  <a:spLocks/>
                </p:cNvSpPr>
                <p:nvPr/>
              </p:nvSpPr>
              <p:spPr bwMode="auto">
                <a:xfrm>
                  <a:off x="3921" y="2712"/>
                  <a:ext cx="39" cy="39"/>
                </a:xfrm>
                <a:custGeom>
                  <a:avLst/>
                  <a:gdLst/>
                  <a:ahLst/>
                  <a:cxnLst>
                    <a:cxn ang="0">
                      <a:pos x="0" y="0"/>
                    </a:cxn>
                    <a:cxn ang="0">
                      <a:pos x="0" y="0"/>
                    </a:cxn>
                    <a:cxn ang="0">
                      <a:pos x="3" y="27"/>
                    </a:cxn>
                    <a:cxn ang="0">
                      <a:pos x="12" y="53"/>
                    </a:cxn>
                    <a:cxn ang="0">
                      <a:pos x="23" y="77"/>
                    </a:cxn>
                    <a:cxn ang="0">
                      <a:pos x="41" y="98"/>
                    </a:cxn>
                    <a:cxn ang="0">
                      <a:pos x="61" y="115"/>
                    </a:cxn>
                    <a:cxn ang="0">
                      <a:pos x="84" y="126"/>
                    </a:cxn>
                    <a:cxn ang="0">
                      <a:pos x="110" y="136"/>
                    </a:cxn>
                    <a:cxn ang="0">
                      <a:pos x="137" y="138"/>
                    </a:cxn>
                    <a:cxn ang="0">
                      <a:pos x="137" y="124"/>
                    </a:cxn>
                    <a:cxn ang="0">
                      <a:pos x="112" y="122"/>
                    </a:cxn>
                    <a:cxn ang="0">
                      <a:pos x="89" y="115"/>
                    </a:cxn>
                    <a:cxn ang="0">
                      <a:pos x="68" y="103"/>
                    </a:cxn>
                    <a:cxn ang="0">
                      <a:pos x="50" y="88"/>
                    </a:cxn>
                    <a:cxn ang="0">
                      <a:pos x="35" y="70"/>
                    </a:cxn>
                    <a:cxn ang="0">
                      <a:pos x="23" y="48"/>
                    </a:cxn>
                    <a:cxn ang="0">
                      <a:pos x="16" y="25"/>
                    </a:cxn>
                    <a:cxn ang="0">
                      <a:pos x="14" y="0"/>
                    </a:cxn>
                    <a:cxn ang="0">
                      <a:pos x="14" y="0"/>
                    </a:cxn>
                    <a:cxn ang="0">
                      <a:pos x="0" y="0"/>
                    </a:cxn>
                  </a:cxnLst>
                  <a:rect l="0" t="0" r="r" b="b"/>
                  <a:pathLst>
                    <a:path w="137" h="138">
                      <a:moveTo>
                        <a:pt x="0" y="0"/>
                      </a:moveTo>
                      <a:lnTo>
                        <a:pt x="0" y="0"/>
                      </a:lnTo>
                      <a:lnTo>
                        <a:pt x="3" y="27"/>
                      </a:lnTo>
                      <a:lnTo>
                        <a:pt x="12" y="53"/>
                      </a:lnTo>
                      <a:lnTo>
                        <a:pt x="23" y="77"/>
                      </a:lnTo>
                      <a:lnTo>
                        <a:pt x="41" y="98"/>
                      </a:lnTo>
                      <a:lnTo>
                        <a:pt x="61" y="115"/>
                      </a:lnTo>
                      <a:lnTo>
                        <a:pt x="84" y="126"/>
                      </a:lnTo>
                      <a:lnTo>
                        <a:pt x="110" y="136"/>
                      </a:lnTo>
                      <a:lnTo>
                        <a:pt x="137" y="138"/>
                      </a:lnTo>
                      <a:lnTo>
                        <a:pt x="137" y="124"/>
                      </a:lnTo>
                      <a:lnTo>
                        <a:pt x="112" y="122"/>
                      </a:lnTo>
                      <a:lnTo>
                        <a:pt x="89" y="115"/>
                      </a:lnTo>
                      <a:lnTo>
                        <a:pt x="68" y="103"/>
                      </a:lnTo>
                      <a:lnTo>
                        <a:pt x="50" y="88"/>
                      </a:lnTo>
                      <a:lnTo>
                        <a:pt x="35" y="70"/>
                      </a:lnTo>
                      <a:lnTo>
                        <a:pt x="23" y="48"/>
                      </a:lnTo>
                      <a:lnTo>
                        <a:pt x="16" y="25"/>
                      </a:lnTo>
                      <a:lnTo>
                        <a:pt x="14" y="0"/>
                      </a:lnTo>
                      <a:lnTo>
                        <a:pt x="14" y="0"/>
                      </a:lnTo>
                      <a:lnTo>
                        <a:pt x="0" y="0"/>
                      </a:lnTo>
                      <a:close/>
                    </a:path>
                  </a:pathLst>
                </a:custGeom>
                <a:solidFill>
                  <a:srgbClr val="000000"/>
                </a:solidFill>
                <a:ln w="9525">
                  <a:noFill/>
                  <a:round/>
                  <a:headEnd/>
                  <a:tailEnd/>
                </a:ln>
              </p:spPr>
              <p:txBody>
                <a:bodyPr/>
                <a:lstStyle/>
                <a:p>
                  <a:endParaRPr lang="en-US"/>
                </a:p>
              </p:txBody>
            </p:sp>
            <p:sp>
              <p:nvSpPr>
                <p:cNvPr id="250" name="Freeform 15"/>
                <p:cNvSpPr>
                  <a:spLocks/>
                </p:cNvSpPr>
                <p:nvPr/>
              </p:nvSpPr>
              <p:spPr bwMode="auto">
                <a:xfrm>
                  <a:off x="3921" y="2677"/>
                  <a:ext cx="39" cy="35"/>
                </a:xfrm>
                <a:custGeom>
                  <a:avLst/>
                  <a:gdLst/>
                  <a:ahLst/>
                  <a:cxnLst>
                    <a:cxn ang="0">
                      <a:pos x="137" y="0"/>
                    </a:cxn>
                    <a:cxn ang="0">
                      <a:pos x="137" y="0"/>
                    </a:cxn>
                    <a:cxn ang="0">
                      <a:pos x="110" y="2"/>
                    </a:cxn>
                    <a:cxn ang="0">
                      <a:pos x="84" y="11"/>
                    </a:cxn>
                    <a:cxn ang="0">
                      <a:pos x="61" y="23"/>
                    </a:cxn>
                    <a:cxn ang="0">
                      <a:pos x="41" y="40"/>
                    </a:cxn>
                    <a:cxn ang="0">
                      <a:pos x="23" y="61"/>
                    </a:cxn>
                    <a:cxn ang="0">
                      <a:pos x="12" y="84"/>
                    </a:cxn>
                    <a:cxn ang="0">
                      <a:pos x="3" y="109"/>
                    </a:cxn>
                    <a:cxn ang="0">
                      <a:pos x="0" y="137"/>
                    </a:cxn>
                    <a:cxn ang="0">
                      <a:pos x="14" y="137"/>
                    </a:cxn>
                    <a:cxn ang="0">
                      <a:pos x="16" y="111"/>
                    </a:cxn>
                    <a:cxn ang="0">
                      <a:pos x="23" y="88"/>
                    </a:cxn>
                    <a:cxn ang="0">
                      <a:pos x="35" y="68"/>
                    </a:cxn>
                    <a:cxn ang="0">
                      <a:pos x="50" y="49"/>
                    </a:cxn>
                    <a:cxn ang="0">
                      <a:pos x="68" y="34"/>
                    </a:cxn>
                    <a:cxn ang="0">
                      <a:pos x="89" y="23"/>
                    </a:cxn>
                    <a:cxn ang="0">
                      <a:pos x="112" y="16"/>
                    </a:cxn>
                    <a:cxn ang="0">
                      <a:pos x="137" y="14"/>
                    </a:cxn>
                    <a:cxn ang="0">
                      <a:pos x="137" y="14"/>
                    </a:cxn>
                    <a:cxn ang="0">
                      <a:pos x="137" y="0"/>
                    </a:cxn>
                  </a:cxnLst>
                  <a:rect l="0" t="0" r="r" b="b"/>
                  <a:pathLst>
                    <a:path w="137" h="137">
                      <a:moveTo>
                        <a:pt x="137" y="0"/>
                      </a:moveTo>
                      <a:lnTo>
                        <a:pt x="137" y="0"/>
                      </a:lnTo>
                      <a:lnTo>
                        <a:pt x="110" y="2"/>
                      </a:lnTo>
                      <a:lnTo>
                        <a:pt x="84" y="11"/>
                      </a:lnTo>
                      <a:lnTo>
                        <a:pt x="61" y="23"/>
                      </a:lnTo>
                      <a:lnTo>
                        <a:pt x="41" y="40"/>
                      </a:lnTo>
                      <a:lnTo>
                        <a:pt x="23" y="61"/>
                      </a:lnTo>
                      <a:lnTo>
                        <a:pt x="12" y="84"/>
                      </a:lnTo>
                      <a:lnTo>
                        <a:pt x="3" y="109"/>
                      </a:lnTo>
                      <a:lnTo>
                        <a:pt x="0" y="137"/>
                      </a:lnTo>
                      <a:lnTo>
                        <a:pt x="14" y="137"/>
                      </a:lnTo>
                      <a:lnTo>
                        <a:pt x="16" y="111"/>
                      </a:lnTo>
                      <a:lnTo>
                        <a:pt x="23" y="88"/>
                      </a:lnTo>
                      <a:lnTo>
                        <a:pt x="35" y="68"/>
                      </a:lnTo>
                      <a:lnTo>
                        <a:pt x="50" y="49"/>
                      </a:lnTo>
                      <a:lnTo>
                        <a:pt x="68" y="34"/>
                      </a:lnTo>
                      <a:lnTo>
                        <a:pt x="89" y="23"/>
                      </a:lnTo>
                      <a:lnTo>
                        <a:pt x="112" y="16"/>
                      </a:lnTo>
                      <a:lnTo>
                        <a:pt x="137" y="14"/>
                      </a:lnTo>
                      <a:lnTo>
                        <a:pt x="137" y="14"/>
                      </a:lnTo>
                      <a:lnTo>
                        <a:pt x="137" y="0"/>
                      </a:lnTo>
                      <a:close/>
                    </a:path>
                  </a:pathLst>
                </a:custGeom>
                <a:solidFill>
                  <a:srgbClr val="000000"/>
                </a:solidFill>
                <a:ln w="9525">
                  <a:noFill/>
                  <a:round/>
                  <a:headEnd/>
                  <a:tailEnd/>
                </a:ln>
              </p:spPr>
              <p:txBody>
                <a:bodyPr/>
                <a:lstStyle/>
                <a:p>
                  <a:endParaRPr lang="en-US"/>
                </a:p>
              </p:txBody>
            </p:sp>
            <p:sp>
              <p:nvSpPr>
                <p:cNvPr id="251" name="Freeform 16"/>
                <p:cNvSpPr>
                  <a:spLocks/>
                </p:cNvSpPr>
                <p:nvPr/>
              </p:nvSpPr>
              <p:spPr bwMode="auto">
                <a:xfrm>
                  <a:off x="3932" y="2471"/>
                  <a:ext cx="19" cy="46"/>
                </a:xfrm>
                <a:custGeom>
                  <a:avLst/>
                  <a:gdLst/>
                  <a:ahLst/>
                  <a:cxnLst>
                    <a:cxn ang="0">
                      <a:pos x="38" y="170"/>
                    </a:cxn>
                    <a:cxn ang="0">
                      <a:pos x="13" y="170"/>
                    </a:cxn>
                    <a:cxn ang="0">
                      <a:pos x="8" y="170"/>
                    </a:cxn>
                    <a:cxn ang="0">
                      <a:pos x="4" y="168"/>
                    </a:cxn>
                    <a:cxn ang="0">
                      <a:pos x="1" y="164"/>
                    </a:cxn>
                    <a:cxn ang="0">
                      <a:pos x="1" y="156"/>
                    </a:cxn>
                    <a:cxn ang="0">
                      <a:pos x="10" y="152"/>
                    </a:cxn>
                    <a:cxn ang="0">
                      <a:pos x="23" y="150"/>
                    </a:cxn>
                    <a:cxn ang="0">
                      <a:pos x="28" y="147"/>
                    </a:cxn>
                    <a:cxn ang="0">
                      <a:pos x="28" y="139"/>
                    </a:cxn>
                    <a:cxn ang="0">
                      <a:pos x="27" y="130"/>
                    </a:cxn>
                    <a:cxn ang="0">
                      <a:pos x="27" y="122"/>
                    </a:cxn>
                    <a:cxn ang="0">
                      <a:pos x="27" y="111"/>
                    </a:cxn>
                    <a:cxn ang="0">
                      <a:pos x="28" y="91"/>
                    </a:cxn>
                    <a:cxn ang="0">
                      <a:pos x="29" y="64"/>
                    </a:cxn>
                    <a:cxn ang="0">
                      <a:pos x="30" y="43"/>
                    </a:cxn>
                    <a:cxn ang="0">
                      <a:pos x="23" y="40"/>
                    </a:cxn>
                    <a:cxn ang="0">
                      <a:pos x="14" y="44"/>
                    </a:cxn>
                    <a:cxn ang="0">
                      <a:pos x="10" y="46"/>
                    </a:cxn>
                    <a:cxn ang="0">
                      <a:pos x="6" y="44"/>
                    </a:cxn>
                    <a:cxn ang="0">
                      <a:pos x="3" y="41"/>
                    </a:cxn>
                    <a:cxn ang="0">
                      <a:pos x="1" y="38"/>
                    </a:cxn>
                    <a:cxn ang="0">
                      <a:pos x="1" y="33"/>
                    </a:cxn>
                    <a:cxn ang="0">
                      <a:pos x="6" y="26"/>
                    </a:cxn>
                    <a:cxn ang="0">
                      <a:pos x="14" y="20"/>
                    </a:cxn>
                    <a:cxn ang="0">
                      <a:pos x="22" y="15"/>
                    </a:cxn>
                    <a:cxn ang="0">
                      <a:pos x="33" y="5"/>
                    </a:cxn>
                    <a:cxn ang="0">
                      <a:pos x="41" y="1"/>
                    </a:cxn>
                    <a:cxn ang="0">
                      <a:pos x="49" y="1"/>
                    </a:cxn>
                    <a:cxn ang="0">
                      <a:pos x="53" y="5"/>
                    </a:cxn>
                    <a:cxn ang="0">
                      <a:pos x="53" y="10"/>
                    </a:cxn>
                    <a:cxn ang="0">
                      <a:pos x="52" y="13"/>
                    </a:cxn>
                    <a:cxn ang="0">
                      <a:pos x="52" y="18"/>
                    </a:cxn>
                    <a:cxn ang="0">
                      <a:pos x="51" y="21"/>
                    </a:cxn>
                    <a:cxn ang="0">
                      <a:pos x="51" y="26"/>
                    </a:cxn>
                    <a:cxn ang="0">
                      <a:pos x="52" y="31"/>
                    </a:cxn>
                    <a:cxn ang="0">
                      <a:pos x="52" y="38"/>
                    </a:cxn>
                    <a:cxn ang="0">
                      <a:pos x="52" y="42"/>
                    </a:cxn>
                    <a:cxn ang="0">
                      <a:pos x="52" y="51"/>
                    </a:cxn>
                    <a:cxn ang="0">
                      <a:pos x="51" y="71"/>
                    </a:cxn>
                    <a:cxn ang="0">
                      <a:pos x="49" y="94"/>
                    </a:cxn>
                    <a:cxn ang="0">
                      <a:pos x="48" y="112"/>
                    </a:cxn>
                    <a:cxn ang="0">
                      <a:pos x="48" y="123"/>
                    </a:cxn>
                    <a:cxn ang="0">
                      <a:pos x="48" y="130"/>
                    </a:cxn>
                    <a:cxn ang="0">
                      <a:pos x="49" y="139"/>
                    </a:cxn>
                    <a:cxn ang="0">
                      <a:pos x="49" y="147"/>
                    </a:cxn>
                    <a:cxn ang="0">
                      <a:pos x="60" y="149"/>
                    </a:cxn>
                    <a:cxn ang="0">
                      <a:pos x="65" y="150"/>
                    </a:cxn>
                    <a:cxn ang="0">
                      <a:pos x="68" y="153"/>
                    </a:cxn>
                    <a:cxn ang="0">
                      <a:pos x="69" y="156"/>
                    </a:cxn>
                    <a:cxn ang="0">
                      <a:pos x="71" y="160"/>
                    </a:cxn>
                    <a:cxn ang="0">
                      <a:pos x="69" y="164"/>
                    </a:cxn>
                    <a:cxn ang="0">
                      <a:pos x="68" y="168"/>
                    </a:cxn>
                    <a:cxn ang="0">
                      <a:pos x="65" y="169"/>
                    </a:cxn>
                    <a:cxn ang="0">
                      <a:pos x="60" y="170"/>
                    </a:cxn>
                  </a:cxnLst>
                  <a:rect l="0" t="0" r="r" b="b"/>
                  <a:pathLst>
                    <a:path w="71" h="170">
                      <a:moveTo>
                        <a:pt x="60" y="170"/>
                      </a:moveTo>
                      <a:lnTo>
                        <a:pt x="38" y="170"/>
                      </a:lnTo>
                      <a:lnTo>
                        <a:pt x="16" y="170"/>
                      </a:lnTo>
                      <a:lnTo>
                        <a:pt x="13" y="170"/>
                      </a:lnTo>
                      <a:lnTo>
                        <a:pt x="11" y="170"/>
                      </a:lnTo>
                      <a:lnTo>
                        <a:pt x="8" y="170"/>
                      </a:lnTo>
                      <a:lnTo>
                        <a:pt x="6" y="169"/>
                      </a:lnTo>
                      <a:lnTo>
                        <a:pt x="4" y="168"/>
                      </a:lnTo>
                      <a:lnTo>
                        <a:pt x="3" y="167"/>
                      </a:lnTo>
                      <a:lnTo>
                        <a:pt x="1" y="164"/>
                      </a:lnTo>
                      <a:lnTo>
                        <a:pt x="0" y="161"/>
                      </a:lnTo>
                      <a:lnTo>
                        <a:pt x="1" y="156"/>
                      </a:lnTo>
                      <a:lnTo>
                        <a:pt x="5" y="153"/>
                      </a:lnTo>
                      <a:lnTo>
                        <a:pt x="10" y="152"/>
                      </a:lnTo>
                      <a:lnTo>
                        <a:pt x="18" y="150"/>
                      </a:lnTo>
                      <a:lnTo>
                        <a:pt x="23" y="150"/>
                      </a:lnTo>
                      <a:lnTo>
                        <a:pt x="28" y="150"/>
                      </a:lnTo>
                      <a:lnTo>
                        <a:pt x="28" y="147"/>
                      </a:lnTo>
                      <a:lnTo>
                        <a:pt x="28" y="144"/>
                      </a:lnTo>
                      <a:lnTo>
                        <a:pt x="28" y="139"/>
                      </a:lnTo>
                      <a:lnTo>
                        <a:pt x="28" y="134"/>
                      </a:lnTo>
                      <a:lnTo>
                        <a:pt x="27" y="130"/>
                      </a:lnTo>
                      <a:lnTo>
                        <a:pt x="27" y="125"/>
                      </a:lnTo>
                      <a:lnTo>
                        <a:pt x="27" y="122"/>
                      </a:lnTo>
                      <a:lnTo>
                        <a:pt x="27" y="119"/>
                      </a:lnTo>
                      <a:lnTo>
                        <a:pt x="27" y="111"/>
                      </a:lnTo>
                      <a:lnTo>
                        <a:pt x="28" y="102"/>
                      </a:lnTo>
                      <a:lnTo>
                        <a:pt x="28" y="91"/>
                      </a:lnTo>
                      <a:lnTo>
                        <a:pt x="28" y="77"/>
                      </a:lnTo>
                      <a:lnTo>
                        <a:pt x="29" y="64"/>
                      </a:lnTo>
                      <a:lnTo>
                        <a:pt x="30" y="53"/>
                      </a:lnTo>
                      <a:lnTo>
                        <a:pt x="30" y="43"/>
                      </a:lnTo>
                      <a:lnTo>
                        <a:pt x="30" y="35"/>
                      </a:lnTo>
                      <a:lnTo>
                        <a:pt x="23" y="40"/>
                      </a:lnTo>
                      <a:lnTo>
                        <a:pt x="19" y="43"/>
                      </a:lnTo>
                      <a:lnTo>
                        <a:pt x="14" y="44"/>
                      </a:lnTo>
                      <a:lnTo>
                        <a:pt x="12" y="46"/>
                      </a:lnTo>
                      <a:lnTo>
                        <a:pt x="10" y="46"/>
                      </a:lnTo>
                      <a:lnTo>
                        <a:pt x="7" y="44"/>
                      </a:lnTo>
                      <a:lnTo>
                        <a:pt x="6" y="44"/>
                      </a:lnTo>
                      <a:lnTo>
                        <a:pt x="4" y="43"/>
                      </a:lnTo>
                      <a:lnTo>
                        <a:pt x="3" y="41"/>
                      </a:lnTo>
                      <a:lnTo>
                        <a:pt x="1" y="40"/>
                      </a:lnTo>
                      <a:lnTo>
                        <a:pt x="1" y="38"/>
                      </a:lnTo>
                      <a:lnTo>
                        <a:pt x="1" y="35"/>
                      </a:lnTo>
                      <a:lnTo>
                        <a:pt x="1" y="33"/>
                      </a:lnTo>
                      <a:lnTo>
                        <a:pt x="4" y="30"/>
                      </a:lnTo>
                      <a:lnTo>
                        <a:pt x="6" y="26"/>
                      </a:lnTo>
                      <a:lnTo>
                        <a:pt x="11" y="23"/>
                      </a:lnTo>
                      <a:lnTo>
                        <a:pt x="14" y="20"/>
                      </a:lnTo>
                      <a:lnTo>
                        <a:pt x="18" y="18"/>
                      </a:lnTo>
                      <a:lnTo>
                        <a:pt x="22" y="15"/>
                      </a:lnTo>
                      <a:lnTo>
                        <a:pt x="28" y="10"/>
                      </a:lnTo>
                      <a:lnTo>
                        <a:pt x="33" y="5"/>
                      </a:lnTo>
                      <a:lnTo>
                        <a:pt x="37" y="2"/>
                      </a:lnTo>
                      <a:lnTo>
                        <a:pt x="41" y="1"/>
                      </a:lnTo>
                      <a:lnTo>
                        <a:pt x="45" y="0"/>
                      </a:lnTo>
                      <a:lnTo>
                        <a:pt x="49" y="1"/>
                      </a:lnTo>
                      <a:lnTo>
                        <a:pt x="51" y="2"/>
                      </a:lnTo>
                      <a:lnTo>
                        <a:pt x="53" y="5"/>
                      </a:lnTo>
                      <a:lnTo>
                        <a:pt x="53" y="9"/>
                      </a:lnTo>
                      <a:lnTo>
                        <a:pt x="53" y="10"/>
                      </a:lnTo>
                      <a:lnTo>
                        <a:pt x="53" y="11"/>
                      </a:lnTo>
                      <a:lnTo>
                        <a:pt x="52" y="13"/>
                      </a:lnTo>
                      <a:lnTo>
                        <a:pt x="52" y="16"/>
                      </a:lnTo>
                      <a:lnTo>
                        <a:pt x="52" y="18"/>
                      </a:lnTo>
                      <a:lnTo>
                        <a:pt x="52" y="20"/>
                      </a:lnTo>
                      <a:lnTo>
                        <a:pt x="51" y="21"/>
                      </a:lnTo>
                      <a:lnTo>
                        <a:pt x="51" y="24"/>
                      </a:lnTo>
                      <a:lnTo>
                        <a:pt x="51" y="26"/>
                      </a:lnTo>
                      <a:lnTo>
                        <a:pt x="52" y="28"/>
                      </a:lnTo>
                      <a:lnTo>
                        <a:pt x="52" y="31"/>
                      </a:lnTo>
                      <a:lnTo>
                        <a:pt x="52" y="34"/>
                      </a:lnTo>
                      <a:lnTo>
                        <a:pt x="52" y="38"/>
                      </a:lnTo>
                      <a:lnTo>
                        <a:pt x="52" y="40"/>
                      </a:lnTo>
                      <a:lnTo>
                        <a:pt x="52" y="42"/>
                      </a:lnTo>
                      <a:lnTo>
                        <a:pt x="52" y="44"/>
                      </a:lnTo>
                      <a:lnTo>
                        <a:pt x="52" y="51"/>
                      </a:lnTo>
                      <a:lnTo>
                        <a:pt x="52" y="61"/>
                      </a:lnTo>
                      <a:lnTo>
                        <a:pt x="51" y="71"/>
                      </a:lnTo>
                      <a:lnTo>
                        <a:pt x="51" y="83"/>
                      </a:lnTo>
                      <a:lnTo>
                        <a:pt x="49" y="94"/>
                      </a:lnTo>
                      <a:lnTo>
                        <a:pt x="48" y="104"/>
                      </a:lnTo>
                      <a:lnTo>
                        <a:pt x="48" y="112"/>
                      </a:lnTo>
                      <a:lnTo>
                        <a:pt x="48" y="119"/>
                      </a:lnTo>
                      <a:lnTo>
                        <a:pt x="48" y="123"/>
                      </a:lnTo>
                      <a:lnTo>
                        <a:pt x="48" y="126"/>
                      </a:lnTo>
                      <a:lnTo>
                        <a:pt x="48" y="130"/>
                      </a:lnTo>
                      <a:lnTo>
                        <a:pt x="48" y="134"/>
                      </a:lnTo>
                      <a:lnTo>
                        <a:pt x="49" y="139"/>
                      </a:lnTo>
                      <a:lnTo>
                        <a:pt x="49" y="144"/>
                      </a:lnTo>
                      <a:lnTo>
                        <a:pt x="49" y="147"/>
                      </a:lnTo>
                      <a:lnTo>
                        <a:pt x="49" y="149"/>
                      </a:lnTo>
                      <a:lnTo>
                        <a:pt x="60" y="149"/>
                      </a:lnTo>
                      <a:lnTo>
                        <a:pt x="63" y="149"/>
                      </a:lnTo>
                      <a:lnTo>
                        <a:pt x="65" y="150"/>
                      </a:lnTo>
                      <a:lnTo>
                        <a:pt x="66" y="152"/>
                      </a:lnTo>
                      <a:lnTo>
                        <a:pt x="68" y="153"/>
                      </a:lnTo>
                      <a:lnTo>
                        <a:pt x="69" y="154"/>
                      </a:lnTo>
                      <a:lnTo>
                        <a:pt x="69" y="156"/>
                      </a:lnTo>
                      <a:lnTo>
                        <a:pt x="71" y="157"/>
                      </a:lnTo>
                      <a:lnTo>
                        <a:pt x="71" y="160"/>
                      </a:lnTo>
                      <a:lnTo>
                        <a:pt x="71" y="162"/>
                      </a:lnTo>
                      <a:lnTo>
                        <a:pt x="69" y="164"/>
                      </a:lnTo>
                      <a:lnTo>
                        <a:pt x="69" y="165"/>
                      </a:lnTo>
                      <a:lnTo>
                        <a:pt x="68" y="168"/>
                      </a:lnTo>
                      <a:lnTo>
                        <a:pt x="66" y="169"/>
                      </a:lnTo>
                      <a:lnTo>
                        <a:pt x="65" y="169"/>
                      </a:lnTo>
                      <a:lnTo>
                        <a:pt x="63" y="170"/>
                      </a:lnTo>
                      <a:lnTo>
                        <a:pt x="60" y="170"/>
                      </a:lnTo>
                      <a:lnTo>
                        <a:pt x="60" y="170"/>
                      </a:lnTo>
                      <a:close/>
                    </a:path>
                  </a:pathLst>
                </a:custGeom>
                <a:solidFill>
                  <a:srgbClr val="000000"/>
                </a:solidFill>
                <a:ln w="12700" cmpd="sng">
                  <a:solidFill>
                    <a:srgbClr val="000000"/>
                  </a:solidFill>
                  <a:round/>
                  <a:headEnd/>
                  <a:tailEnd/>
                </a:ln>
              </p:spPr>
              <p:txBody>
                <a:bodyPr/>
                <a:lstStyle/>
                <a:p>
                  <a:endParaRPr lang="en-US"/>
                </a:p>
              </p:txBody>
            </p:sp>
            <p:sp>
              <p:nvSpPr>
                <p:cNvPr id="252" name="Freeform 17"/>
                <p:cNvSpPr>
                  <a:spLocks/>
                </p:cNvSpPr>
                <p:nvPr/>
              </p:nvSpPr>
              <p:spPr bwMode="auto">
                <a:xfrm>
                  <a:off x="3960" y="2471"/>
                  <a:ext cx="26" cy="46"/>
                </a:xfrm>
                <a:custGeom>
                  <a:avLst/>
                  <a:gdLst/>
                  <a:ahLst/>
                  <a:cxnLst>
                    <a:cxn ang="0">
                      <a:pos x="90" y="168"/>
                    </a:cxn>
                    <a:cxn ang="0">
                      <a:pos x="83" y="166"/>
                    </a:cxn>
                    <a:cxn ang="0">
                      <a:pos x="77" y="165"/>
                    </a:cxn>
                    <a:cxn ang="0">
                      <a:pos x="67" y="166"/>
                    </a:cxn>
                    <a:cxn ang="0">
                      <a:pos x="50" y="166"/>
                    </a:cxn>
                    <a:cxn ang="0">
                      <a:pos x="41" y="167"/>
                    </a:cxn>
                    <a:cxn ang="0">
                      <a:pos x="31" y="168"/>
                    </a:cxn>
                    <a:cxn ang="0">
                      <a:pos x="20" y="168"/>
                    </a:cxn>
                    <a:cxn ang="0">
                      <a:pos x="17" y="168"/>
                    </a:cxn>
                    <a:cxn ang="0">
                      <a:pos x="14" y="168"/>
                    </a:cxn>
                    <a:cxn ang="0">
                      <a:pos x="11" y="168"/>
                    </a:cxn>
                    <a:cxn ang="0">
                      <a:pos x="3" y="163"/>
                    </a:cxn>
                    <a:cxn ang="0">
                      <a:pos x="1" y="155"/>
                    </a:cxn>
                    <a:cxn ang="0">
                      <a:pos x="1" y="135"/>
                    </a:cxn>
                    <a:cxn ang="0">
                      <a:pos x="14" y="106"/>
                    </a:cxn>
                    <a:cxn ang="0">
                      <a:pos x="22" y="99"/>
                    </a:cxn>
                    <a:cxn ang="0">
                      <a:pos x="35" y="90"/>
                    </a:cxn>
                    <a:cxn ang="0">
                      <a:pos x="55" y="75"/>
                    </a:cxn>
                    <a:cxn ang="0">
                      <a:pos x="69" y="63"/>
                    </a:cxn>
                    <a:cxn ang="0">
                      <a:pos x="78" y="46"/>
                    </a:cxn>
                    <a:cxn ang="0">
                      <a:pos x="76" y="32"/>
                    </a:cxn>
                    <a:cxn ang="0">
                      <a:pos x="65" y="24"/>
                    </a:cxn>
                    <a:cxn ang="0">
                      <a:pos x="54" y="22"/>
                    </a:cxn>
                    <a:cxn ang="0">
                      <a:pos x="39" y="25"/>
                    </a:cxn>
                    <a:cxn ang="0">
                      <a:pos x="17" y="40"/>
                    </a:cxn>
                    <a:cxn ang="0">
                      <a:pos x="11" y="42"/>
                    </a:cxn>
                    <a:cxn ang="0">
                      <a:pos x="1" y="38"/>
                    </a:cxn>
                    <a:cxn ang="0">
                      <a:pos x="1" y="30"/>
                    </a:cxn>
                    <a:cxn ang="0">
                      <a:pos x="10" y="19"/>
                    </a:cxn>
                    <a:cxn ang="0">
                      <a:pos x="26" y="8"/>
                    </a:cxn>
                    <a:cxn ang="0">
                      <a:pos x="47" y="1"/>
                    </a:cxn>
                    <a:cxn ang="0">
                      <a:pos x="70" y="2"/>
                    </a:cxn>
                    <a:cxn ang="0">
                      <a:pos x="92" y="16"/>
                    </a:cxn>
                    <a:cxn ang="0">
                      <a:pos x="101" y="38"/>
                    </a:cxn>
                    <a:cxn ang="0">
                      <a:pos x="99" y="53"/>
                    </a:cxn>
                    <a:cxn ang="0">
                      <a:pos x="94" y="67"/>
                    </a:cxn>
                    <a:cxn ang="0">
                      <a:pos x="84" y="81"/>
                    </a:cxn>
                    <a:cxn ang="0">
                      <a:pos x="61" y="98"/>
                    </a:cxn>
                    <a:cxn ang="0">
                      <a:pos x="38" y="114"/>
                    </a:cxn>
                    <a:cxn ang="0">
                      <a:pos x="24" y="131"/>
                    </a:cxn>
                    <a:cxn ang="0">
                      <a:pos x="43" y="145"/>
                    </a:cxn>
                    <a:cxn ang="0">
                      <a:pos x="71" y="144"/>
                    </a:cxn>
                    <a:cxn ang="0">
                      <a:pos x="85" y="145"/>
                    </a:cxn>
                    <a:cxn ang="0">
                      <a:pos x="98" y="150"/>
                    </a:cxn>
                    <a:cxn ang="0">
                      <a:pos x="102" y="158"/>
                    </a:cxn>
                    <a:cxn ang="0">
                      <a:pos x="101" y="163"/>
                    </a:cxn>
                    <a:cxn ang="0">
                      <a:pos x="96" y="167"/>
                    </a:cxn>
                    <a:cxn ang="0">
                      <a:pos x="93" y="168"/>
                    </a:cxn>
                  </a:cxnLst>
                  <a:rect l="0" t="0" r="r" b="b"/>
                  <a:pathLst>
                    <a:path w="102" h="168">
                      <a:moveTo>
                        <a:pt x="93" y="168"/>
                      </a:moveTo>
                      <a:lnTo>
                        <a:pt x="91" y="168"/>
                      </a:lnTo>
                      <a:lnTo>
                        <a:pt x="90" y="168"/>
                      </a:lnTo>
                      <a:lnTo>
                        <a:pt x="87" y="168"/>
                      </a:lnTo>
                      <a:lnTo>
                        <a:pt x="85" y="167"/>
                      </a:lnTo>
                      <a:lnTo>
                        <a:pt x="83" y="166"/>
                      </a:lnTo>
                      <a:lnTo>
                        <a:pt x="80" y="166"/>
                      </a:lnTo>
                      <a:lnTo>
                        <a:pt x="79" y="165"/>
                      </a:lnTo>
                      <a:lnTo>
                        <a:pt x="77" y="165"/>
                      </a:lnTo>
                      <a:lnTo>
                        <a:pt x="75" y="165"/>
                      </a:lnTo>
                      <a:lnTo>
                        <a:pt x="71" y="165"/>
                      </a:lnTo>
                      <a:lnTo>
                        <a:pt x="67" y="166"/>
                      </a:lnTo>
                      <a:lnTo>
                        <a:pt x="61" y="166"/>
                      </a:lnTo>
                      <a:lnTo>
                        <a:pt x="55" y="166"/>
                      </a:lnTo>
                      <a:lnTo>
                        <a:pt x="50" y="166"/>
                      </a:lnTo>
                      <a:lnTo>
                        <a:pt x="47" y="167"/>
                      </a:lnTo>
                      <a:lnTo>
                        <a:pt x="43" y="167"/>
                      </a:lnTo>
                      <a:lnTo>
                        <a:pt x="41" y="167"/>
                      </a:lnTo>
                      <a:lnTo>
                        <a:pt x="39" y="167"/>
                      </a:lnTo>
                      <a:lnTo>
                        <a:pt x="35" y="167"/>
                      </a:lnTo>
                      <a:lnTo>
                        <a:pt x="31" y="168"/>
                      </a:lnTo>
                      <a:lnTo>
                        <a:pt x="27" y="168"/>
                      </a:lnTo>
                      <a:lnTo>
                        <a:pt x="24" y="168"/>
                      </a:lnTo>
                      <a:lnTo>
                        <a:pt x="20" y="168"/>
                      </a:lnTo>
                      <a:lnTo>
                        <a:pt x="18" y="168"/>
                      </a:lnTo>
                      <a:lnTo>
                        <a:pt x="17" y="168"/>
                      </a:lnTo>
                      <a:lnTo>
                        <a:pt x="17" y="168"/>
                      </a:lnTo>
                      <a:lnTo>
                        <a:pt x="16" y="168"/>
                      </a:lnTo>
                      <a:lnTo>
                        <a:pt x="15" y="168"/>
                      </a:lnTo>
                      <a:lnTo>
                        <a:pt x="14" y="168"/>
                      </a:lnTo>
                      <a:lnTo>
                        <a:pt x="14" y="168"/>
                      </a:lnTo>
                      <a:lnTo>
                        <a:pt x="12" y="168"/>
                      </a:lnTo>
                      <a:lnTo>
                        <a:pt x="11" y="168"/>
                      </a:lnTo>
                      <a:lnTo>
                        <a:pt x="8" y="168"/>
                      </a:lnTo>
                      <a:lnTo>
                        <a:pt x="5" y="166"/>
                      </a:lnTo>
                      <a:lnTo>
                        <a:pt x="3" y="163"/>
                      </a:lnTo>
                      <a:lnTo>
                        <a:pt x="2" y="160"/>
                      </a:lnTo>
                      <a:lnTo>
                        <a:pt x="1" y="158"/>
                      </a:lnTo>
                      <a:lnTo>
                        <a:pt x="1" y="155"/>
                      </a:lnTo>
                      <a:lnTo>
                        <a:pt x="0" y="152"/>
                      </a:lnTo>
                      <a:lnTo>
                        <a:pt x="0" y="147"/>
                      </a:lnTo>
                      <a:lnTo>
                        <a:pt x="1" y="135"/>
                      </a:lnTo>
                      <a:lnTo>
                        <a:pt x="3" y="124"/>
                      </a:lnTo>
                      <a:lnTo>
                        <a:pt x="8" y="114"/>
                      </a:lnTo>
                      <a:lnTo>
                        <a:pt x="14" y="106"/>
                      </a:lnTo>
                      <a:lnTo>
                        <a:pt x="16" y="104"/>
                      </a:lnTo>
                      <a:lnTo>
                        <a:pt x="18" y="101"/>
                      </a:lnTo>
                      <a:lnTo>
                        <a:pt x="22" y="99"/>
                      </a:lnTo>
                      <a:lnTo>
                        <a:pt x="26" y="97"/>
                      </a:lnTo>
                      <a:lnTo>
                        <a:pt x="31" y="93"/>
                      </a:lnTo>
                      <a:lnTo>
                        <a:pt x="35" y="90"/>
                      </a:lnTo>
                      <a:lnTo>
                        <a:pt x="41" y="85"/>
                      </a:lnTo>
                      <a:lnTo>
                        <a:pt x="48" y="81"/>
                      </a:lnTo>
                      <a:lnTo>
                        <a:pt x="55" y="75"/>
                      </a:lnTo>
                      <a:lnTo>
                        <a:pt x="61" y="70"/>
                      </a:lnTo>
                      <a:lnTo>
                        <a:pt x="65" y="67"/>
                      </a:lnTo>
                      <a:lnTo>
                        <a:pt x="69" y="63"/>
                      </a:lnTo>
                      <a:lnTo>
                        <a:pt x="73" y="57"/>
                      </a:lnTo>
                      <a:lnTo>
                        <a:pt x="76" y="52"/>
                      </a:lnTo>
                      <a:lnTo>
                        <a:pt x="78" y="46"/>
                      </a:lnTo>
                      <a:lnTo>
                        <a:pt x="78" y="39"/>
                      </a:lnTo>
                      <a:lnTo>
                        <a:pt x="78" y="36"/>
                      </a:lnTo>
                      <a:lnTo>
                        <a:pt x="76" y="32"/>
                      </a:lnTo>
                      <a:lnTo>
                        <a:pt x="73" y="29"/>
                      </a:lnTo>
                      <a:lnTo>
                        <a:pt x="70" y="26"/>
                      </a:lnTo>
                      <a:lnTo>
                        <a:pt x="65" y="24"/>
                      </a:lnTo>
                      <a:lnTo>
                        <a:pt x="62" y="23"/>
                      </a:lnTo>
                      <a:lnTo>
                        <a:pt x="57" y="22"/>
                      </a:lnTo>
                      <a:lnTo>
                        <a:pt x="54" y="22"/>
                      </a:lnTo>
                      <a:lnTo>
                        <a:pt x="49" y="22"/>
                      </a:lnTo>
                      <a:lnTo>
                        <a:pt x="45" y="23"/>
                      </a:lnTo>
                      <a:lnTo>
                        <a:pt x="39" y="25"/>
                      </a:lnTo>
                      <a:lnTo>
                        <a:pt x="34" y="28"/>
                      </a:lnTo>
                      <a:lnTo>
                        <a:pt x="19" y="39"/>
                      </a:lnTo>
                      <a:lnTo>
                        <a:pt x="17" y="40"/>
                      </a:lnTo>
                      <a:lnTo>
                        <a:pt x="15" y="41"/>
                      </a:lnTo>
                      <a:lnTo>
                        <a:pt x="14" y="42"/>
                      </a:lnTo>
                      <a:lnTo>
                        <a:pt x="11" y="42"/>
                      </a:lnTo>
                      <a:lnTo>
                        <a:pt x="7" y="42"/>
                      </a:lnTo>
                      <a:lnTo>
                        <a:pt x="3" y="40"/>
                      </a:lnTo>
                      <a:lnTo>
                        <a:pt x="1" y="38"/>
                      </a:lnTo>
                      <a:lnTo>
                        <a:pt x="0" y="34"/>
                      </a:lnTo>
                      <a:lnTo>
                        <a:pt x="0" y="32"/>
                      </a:lnTo>
                      <a:lnTo>
                        <a:pt x="1" y="30"/>
                      </a:lnTo>
                      <a:lnTo>
                        <a:pt x="3" y="28"/>
                      </a:lnTo>
                      <a:lnTo>
                        <a:pt x="4" y="25"/>
                      </a:lnTo>
                      <a:lnTo>
                        <a:pt x="10" y="19"/>
                      </a:lnTo>
                      <a:lnTo>
                        <a:pt x="17" y="15"/>
                      </a:lnTo>
                      <a:lnTo>
                        <a:pt x="22" y="11"/>
                      </a:lnTo>
                      <a:lnTo>
                        <a:pt x="26" y="8"/>
                      </a:lnTo>
                      <a:lnTo>
                        <a:pt x="33" y="4"/>
                      </a:lnTo>
                      <a:lnTo>
                        <a:pt x="40" y="2"/>
                      </a:lnTo>
                      <a:lnTo>
                        <a:pt x="47" y="1"/>
                      </a:lnTo>
                      <a:lnTo>
                        <a:pt x="54" y="0"/>
                      </a:lnTo>
                      <a:lnTo>
                        <a:pt x="62" y="1"/>
                      </a:lnTo>
                      <a:lnTo>
                        <a:pt x="70" y="2"/>
                      </a:lnTo>
                      <a:lnTo>
                        <a:pt x="78" y="6"/>
                      </a:lnTo>
                      <a:lnTo>
                        <a:pt x="85" y="10"/>
                      </a:lnTo>
                      <a:lnTo>
                        <a:pt x="92" y="16"/>
                      </a:lnTo>
                      <a:lnTo>
                        <a:pt x="96" y="22"/>
                      </a:lnTo>
                      <a:lnTo>
                        <a:pt x="100" y="30"/>
                      </a:lnTo>
                      <a:lnTo>
                        <a:pt x="101" y="38"/>
                      </a:lnTo>
                      <a:lnTo>
                        <a:pt x="101" y="42"/>
                      </a:lnTo>
                      <a:lnTo>
                        <a:pt x="100" y="48"/>
                      </a:lnTo>
                      <a:lnTo>
                        <a:pt x="99" y="53"/>
                      </a:lnTo>
                      <a:lnTo>
                        <a:pt x="98" y="59"/>
                      </a:lnTo>
                      <a:lnTo>
                        <a:pt x="95" y="63"/>
                      </a:lnTo>
                      <a:lnTo>
                        <a:pt x="94" y="67"/>
                      </a:lnTo>
                      <a:lnTo>
                        <a:pt x="92" y="71"/>
                      </a:lnTo>
                      <a:lnTo>
                        <a:pt x="88" y="76"/>
                      </a:lnTo>
                      <a:lnTo>
                        <a:pt x="84" y="81"/>
                      </a:lnTo>
                      <a:lnTo>
                        <a:pt x="77" y="86"/>
                      </a:lnTo>
                      <a:lnTo>
                        <a:pt x="70" y="92"/>
                      </a:lnTo>
                      <a:lnTo>
                        <a:pt x="61" y="98"/>
                      </a:lnTo>
                      <a:lnTo>
                        <a:pt x="52" y="104"/>
                      </a:lnTo>
                      <a:lnTo>
                        <a:pt x="43" y="109"/>
                      </a:lnTo>
                      <a:lnTo>
                        <a:pt x="38" y="114"/>
                      </a:lnTo>
                      <a:lnTo>
                        <a:pt x="33" y="117"/>
                      </a:lnTo>
                      <a:lnTo>
                        <a:pt x="27" y="124"/>
                      </a:lnTo>
                      <a:lnTo>
                        <a:pt x="24" y="131"/>
                      </a:lnTo>
                      <a:lnTo>
                        <a:pt x="23" y="139"/>
                      </a:lnTo>
                      <a:lnTo>
                        <a:pt x="22" y="147"/>
                      </a:lnTo>
                      <a:lnTo>
                        <a:pt x="43" y="145"/>
                      </a:lnTo>
                      <a:lnTo>
                        <a:pt x="55" y="145"/>
                      </a:lnTo>
                      <a:lnTo>
                        <a:pt x="64" y="144"/>
                      </a:lnTo>
                      <a:lnTo>
                        <a:pt x="71" y="144"/>
                      </a:lnTo>
                      <a:lnTo>
                        <a:pt x="77" y="144"/>
                      </a:lnTo>
                      <a:lnTo>
                        <a:pt x="81" y="144"/>
                      </a:lnTo>
                      <a:lnTo>
                        <a:pt x="85" y="145"/>
                      </a:lnTo>
                      <a:lnTo>
                        <a:pt x="90" y="146"/>
                      </a:lnTo>
                      <a:lnTo>
                        <a:pt x="93" y="147"/>
                      </a:lnTo>
                      <a:lnTo>
                        <a:pt x="98" y="150"/>
                      </a:lnTo>
                      <a:lnTo>
                        <a:pt x="100" y="152"/>
                      </a:lnTo>
                      <a:lnTo>
                        <a:pt x="102" y="154"/>
                      </a:lnTo>
                      <a:lnTo>
                        <a:pt x="102" y="158"/>
                      </a:lnTo>
                      <a:lnTo>
                        <a:pt x="102" y="160"/>
                      </a:lnTo>
                      <a:lnTo>
                        <a:pt x="102" y="161"/>
                      </a:lnTo>
                      <a:lnTo>
                        <a:pt x="101" y="163"/>
                      </a:lnTo>
                      <a:lnTo>
                        <a:pt x="100" y="165"/>
                      </a:lnTo>
                      <a:lnTo>
                        <a:pt x="99" y="166"/>
                      </a:lnTo>
                      <a:lnTo>
                        <a:pt x="96" y="167"/>
                      </a:lnTo>
                      <a:lnTo>
                        <a:pt x="95" y="168"/>
                      </a:lnTo>
                      <a:lnTo>
                        <a:pt x="93" y="168"/>
                      </a:lnTo>
                      <a:lnTo>
                        <a:pt x="93" y="168"/>
                      </a:lnTo>
                      <a:close/>
                    </a:path>
                  </a:pathLst>
                </a:custGeom>
                <a:solidFill>
                  <a:srgbClr val="000000"/>
                </a:solidFill>
                <a:ln w="12700" cmpd="sng">
                  <a:solidFill>
                    <a:srgbClr val="000000"/>
                  </a:solidFill>
                  <a:round/>
                  <a:headEnd/>
                  <a:tailEnd/>
                </a:ln>
              </p:spPr>
              <p:txBody>
                <a:bodyPr/>
                <a:lstStyle/>
                <a:p>
                  <a:endParaRPr lang="en-US"/>
                </a:p>
              </p:txBody>
            </p:sp>
            <p:sp>
              <p:nvSpPr>
                <p:cNvPr id="253" name="Freeform 18"/>
                <p:cNvSpPr>
                  <a:spLocks/>
                </p:cNvSpPr>
                <p:nvPr/>
              </p:nvSpPr>
              <p:spPr bwMode="auto">
                <a:xfrm>
                  <a:off x="4073" y="2506"/>
                  <a:ext cx="19" cy="44"/>
                </a:xfrm>
                <a:custGeom>
                  <a:avLst/>
                  <a:gdLst/>
                  <a:ahLst/>
                  <a:cxnLst>
                    <a:cxn ang="0">
                      <a:pos x="38" y="170"/>
                    </a:cxn>
                    <a:cxn ang="0">
                      <a:pos x="13" y="170"/>
                    </a:cxn>
                    <a:cxn ang="0">
                      <a:pos x="7" y="170"/>
                    </a:cxn>
                    <a:cxn ang="0">
                      <a:pos x="4" y="168"/>
                    </a:cxn>
                    <a:cxn ang="0">
                      <a:pos x="0" y="165"/>
                    </a:cxn>
                    <a:cxn ang="0">
                      <a:pos x="1" y="157"/>
                    </a:cxn>
                    <a:cxn ang="0">
                      <a:pos x="9" y="152"/>
                    </a:cxn>
                    <a:cxn ang="0">
                      <a:pos x="22" y="151"/>
                    </a:cxn>
                    <a:cxn ang="0">
                      <a:pos x="27" y="147"/>
                    </a:cxn>
                    <a:cxn ang="0">
                      <a:pos x="27" y="139"/>
                    </a:cxn>
                    <a:cxn ang="0">
                      <a:pos x="26" y="130"/>
                    </a:cxn>
                    <a:cxn ang="0">
                      <a:pos x="26" y="123"/>
                    </a:cxn>
                    <a:cxn ang="0">
                      <a:pos x="26" y="112"/>
                    </a:cxn>
                    <a:cxn ang="0">
                      <a:pos x="27" y="91"/>
                    </a:cxn>
                    <a:cxn ang="0">
                      <a:pos x="29" y="64"/>
                    </a:cxn>
                    <a:cxn ang="0">
                      <a:pos x="30" y="44"/>
                    </a:cxn>
                    <a:cxn ang="0">
                      <a:pos x="23" y="40"/>
                    </a:cxn>
                    <a:cxn ang="0">
                      <a:pos x="14" y="46"/>
                    </a:cxn>
                    <a:cxn ang="0">
                      <a:pos x="9" y="47"/>
                    </a:cxn>
                    <a:cxn ang="0">
                      <a:pos x="6" y="45"/>
                    </a:cxn>
                    <a:cxn ang="0">
                      <a:pos x="3" y="41"/>
                    </a:cxn>
                    <a:cxn ang="0">
                      <a:pos x="0" y="38"/>
                    </a:cxn>
                    <a:cxn ang="0">
                      <a:pos x="1" y="33"/>
                    </a:cxn>
                    <a:cxn ang="0">
                      <a:pos x="6" y="26"/>
                    </a:cxn>
                    <a:cxn ang="0">
                      <a:pos x="13" y="21"/>
                    </a:cxn>
                    <a:cxn ang="0">
                      <a:pos x="22" y="15"/>
                    </a:cxn>
                    <a:cxn ang="0">
                      <a:pos x="31" y="6"/>
                    </a:cxn>
                    <a:cxn ang="0">
                      <a:pos x="41" y="1"/>
                    </a:cxn>
                    <a:cxn ang="0">
                      <a:pos x="49" y="1"/>
                    </a:cxn>
                    <a:cxn ang="0">
                      <a:pos x="52" y="6"/>
                    </a:cxn>
                    <a:cxn ang="0">
                      <a:pos x="52" y="10"/>
                    </a:cxn>
                    <a:cxn ang="0">
                      <a:pos x="52" y="14"/>
                    </a:cxn>
                    <a:cxn ang="0">
                      <a:pos x="51" y="18"/>
                    </a:cxn>
                    <a:cxn ang="0">
                      <a:pos x="51" y="22"/>
                    </a:cxn>
                    <a:cxn ang="0">
                      <a:pos x="51" y="26"/>
                    </a:cxn>
                    <a:cxn ang="0">
                      <a:pos x="51" y="31"/>
                    </a:cxn>
                    <a:cxn ang="0">
                      <a:pos x="52" y="38"/>
                    </a:cxn>
                    <a:cxn ang="0">
                      <a:pos x="52" y="44"/>
                    </a:cxn>
                    <a:cxn ang="0">
                      <a:pos x="52" y="53"/>
                    </a:cxn>
                    <a:cxn ang="0">
                      <a:pos x="50" y="71"/>
                    </a:cxn>
                    <a:cxn ang="0">
                      <a:pos x="47" y="94"/>
                    </a:cxn>
                    <a:cxn ang="0">
                      <a:pos x="46" y="113"/>
                    </a:cxn>
                    <a:cxn ang="0">
                      <a:pos x="46" y="123"/>
                    </a:cxn>
                    <a:cxn ang="0">
                      <a:pos x="46" y="130"/>
                    </a:cxn>
                    <a:cxn ang="0">
                      <a:pos x="47" y="139"/>
                    </a:cxn>
                    <a:cxn ang="0">
                      <a:pos x="49" y="147"/>
                    </a:cxn>
                    <a:cxn ang="0">
                      <a:pos x="60" y="150"/>
                    </a:cxn>
                    <a:cxn ang="0">
                      <a:pos x="64" y="151"/>
                    </a:cxn>
                    <a:cxn ang="0">
                      <a:pos x="67" y="153"/>
                    </a:cxn>
                    <a:cxn ang="0">
                      <a:pos x="69" y="157"/>
                    </a:cxn>
                    <a:cxn ang="0">
                      <a:pos x="70" y="160"/>
                    </a:cxn>
                    <a:cxn ang="0">
                      <a:pos x="69" y="165"/>
                    </a:cxn>
                    <a:cxn ang="0">
                      <a:pos x="67" y="168"/>
                    </a:cxn>
                    <a:cxn ang="0">
                      <a:pos x="64" y="170"/>
                    </a:cxn>
                    <a:cxn ang="0">
                      <a:pos x="60" y="170"/>
                    </a:cxn>
                  </a:cxnLst>
                  <a:rect l="0" t="0" r="r" b="b"/>
                  <a:pathLst>
                    <a:path w="70" h="170">
                      <a:moveTo>
                        <a:pt x="60" y="170"/>
                      </a:moveTo>
                      <a:lnTo>
                        <a:pt x="38" y="170"/>
                      </a:lnTo>
                      <a:lnTo>
                        <a:pt x="16" y="170"/>
                      </a:lnTo>
                      <a:lnTo>
                        <a:pt x="13" y="170"/>
                      </a:lnTo>
                      <a:lnTo>
                        <a:pt x="9" y="170"/>
                      </a:lnTo>
                      <a:lnTo>
                        <a:pt x="7" y="170"/>
                      </a:lnTo>
                      <a:lnTo>
                        <a:pt x="6" y="169"/>
                      </a:lnTo>
                      <a:lnTo>
                        <a:pt x="4" y="168"/>
                      </a:lnTo>
                      <a:lnTo>
                        <a:pt x="1" y="167"/>
                      </a:lnTo>
                      <a:lnTo>
                        <a:pt x="0" y="165"/>
                      </a:lnTo>
                      <a:lnTo>
                        <a:pt x="0" y="161"/>
                      </a:lnTo>
                      <a:lnTo>
                        <a:pt x="1" y="157"/>
                      </a:lnTo>
                      <a:lnTo>
                        <a:pt x="5" y="153"/>
                      </a:lnTo>
                      <a:lnTo>
                        <a:pt x="9" y="152"/>
                      </a:lnTo>
                      <a:lnTo>
                        <a:pt x="18" y="151"/>
                      </a:lnTo>
                      <a:lnTo>
                        <a:pt x="22" y="151"/>
                      </a:lnTo>
                      <a:lnTo>
                        <a:pt x="27" y="151"/>
                      </a:lnTo>
                      <a:lnTo>
                        <a:pt x="27" y="147"/>
                      </a:lnTo>
                      <a:lnTo>
                        <a:pt x="27" y="144"/>
                      </a:lnTo>
                      <a:lnTo>
                        <a:pt x="27" y="139"/>
                      </a:lnTo>
                      <a:lnTo>
                        <a:pt x="26" y="135"/>
                      </a:lnTo>
                      <a:lnTo>
                        <a:pt x="26" y="130"/>
                      </a:lnTo>
                      <a:lnTo>
                        <a:pt x="26" y="127"/>
                      </a:lnTo>
                      <a:lnTo>
                        <a:pt x="26" y="123"/>
                      </a:lnTo>
                      <a:lnTo>
                        <a:pt x="26" y="120"/>
                      </a:lnTo>
                      <a:lnTo>
                        <a:pt x="26" y="112"/>
                      </a:lnTo>
                      <a:lnTo>
                        <a:pt x="26" y="102"/>
                      </a:lnTo>
                      <a:lnTo>
                        <a:pt x="27" y="91"/>
                      </a:lnTo>
                      <a:lnTo>
                        <a:pt x="28" y="77"/>
                      </a:lnTo>
                      <a:lnTo>
                        <a:pt x="29" y="64"/>
                      </a:lnTo>
                      <a:lnTo>
                        <a:pt x="29" y="53"/>
                      </a:lnTo>
                      <a:lnTo>
                        <a:pt x="30" y="44"/>
                      </a:lnTo>
                      <a:lnTo>
                        <a:pt x="30" y="36"/>
                      </a:lnTo>
                      <a:lnTo>
                        <a:pt x="23" y="40"/>
                      </a:lnTo>
                      <a:lnTo>
                        <a:pt x="18" y="44"/>
                      </a:lnTo>
                      <a:lnTo>
                        <a:pt x="14" y="46"/>
                      </a:lnTo>
                      <a:lnTo>
                        <a:pt x="12" y="47"/>
                      </a:lnTo>
                      <a:lnTo>
                        <a:pt x="9" y="47"/>
                      </a:lnTo>
                      <a:lnTo>
                        <a:pt x="7" y="46"/>
                      </a:lnTo>
                      <a:lnTo>
                        <a:pt x="6" y="45"/>
                      </a:lnTo>
                      <a:lnTo>
                        <a:pt x="4" y="44"/>
                      </a:lnTo>
                      <a:lnTo>
                        <a:pt x="3" y="41"/>
                      </a:lnTo>
                      <a:lnTo>
                        <a:pt x="1" y="40"/>
                      </a:lnTo>
                      <a:lnTo>
                        <a:pt x="0" y="38"/>
                      </a:lnTo>
                      <a:lnTo>
                        <a:pt x="0" y="36"/>
                      </a:lnTo>
                      <a:lnTo>
                        <a:pt x="1" y="33"/>
                      </a:lnTo>
                      <a:lnTo>
                        <a:pt x="3" y="30"/>
                      </a:lnTo>
                      <a:lnTo>
                        <a:pt x="6" y="26"/>
                      </a:lnTo>
                      <a:lnTo>
                        <a:pt x="9" y="23"/>
                      </a:lnTo>
                      <a:lnTo>
                        <a:pt x="13" y="21"/>
                      </a:lnTo>
                      <a:lnTo>
                        <a:pt x="18" y="18"/>
                      </a:lnTo>
                      <a:lnTo>
                        <a:pt x="22" y="15"/>
                      </a:lnTo>
                      <a:lnTo>
                        <a:pt x="27" y="10"/>
                      </a:lnTo>
                      <a:lnTo>
                        <a:pt x="31" y="6"/>
                      </a:lnTo>
                      <a:lnTo>
                        <a:pt x="36" y="2"/>
                      </a:lnTo>
                      <a:lnTo>
                        <a:pt x="41" y="1"/>
                      </a:lnTo>
                      <a:lnTo>
                        <a:pt x="45" y="0"/>
                      </a:lnTo>
                      <a:lnTo>
                        <a:pt x="49" y="1"/>
                      </a:lnTo>
                      <a:lnTo>
                        <a:pt x="51" y="2"/>
                      </a:lnTo>
                      <a:lnTo>
                        <a:pt x="52" y="6"/>
                      </a:lnTo>
                      <a:lnTo>
                        <a:pt x="52" y="9"/>
                      </a:lnTo>
                      <a:lnTo>
                        <a:pt x="52" y="10"/>
                      </a:lnTo>
                      <a:lnTo>
                        <a:pt x="52" y="11"/>
                      </a:lnTo>
                      <a:lnTo>
                        <a:pt x="52" y="14"/>
                      </a:lnTo>
                      <a:lnTo>
                        <a:pt x="52" y="16"/>
                      </a:lnTo>
                      <a:lnTo>
                        <a:pt x="51" y="18"/>
                      </a:lnTo>
                      <a:lnTo>
                        <a:pt x="51" y="21"/>
                      </a:lnTo>
                      <a:lnTo>
                        <a:pt x="51" y="22"/>
                      </a:lnTo>
                      <a:lnTo>
                        <a:pt x="51" y="24"/>
                      </a:lnTo>
                      <a:lnTo>
                        <a:pt x="51" y="26"/>
                      </a:lnTo>
                      <a:lnTo>
                        <a:pt x="51" y="29"/>
                      </a:lnTo>
                      <a:lnTo>
                        <a:pt x="51" y="31"/>
                      </a:lnTo>
                      <a:lnTo>
                        <a:pt x="51" y="34"/>
                      </a:lnTo>
                      <a:lnTo>
                        <a:pt x="52" y="38"/>
                      </a:lnTo>
                      <a:lnTo>
                        <a:pt x="52" y="41"/>
                      </a:lnTo>
                      <a:lnTo>
                        <a:pt x="52" y="44"/>
                      </a:lnTo>
                      <a:lnTo>
                        <a:pt x="52" y="46"/>
                      </a:lnTo>
                      <a:lnTo>
                        <a:pt x="52" y="53"/>
                      </a:lnTo>
                      <a:lnTo>
                        <a:pt x="51" y="61"/>
                      </a:lnTo>
                      <a:lnTo>
                        <a:pt x="50" y="71"/>
                      </a:lnTo>
                      <a:lnTo>
                        <a:pt x="49" y="83"/>
                      </a:lnTo>
                      <a:lnTo>
                        <a:pt x="47" y="94"/>
                      </a:lnTo>
                      <a:lnTo>
                        <a:pt x="47" y="105"/>
                      </a:lnTo>
                      <a:lnTo>
                        <a:pt x="46" y="113"/>
                      </a:lnTo>
                      <a:lnTo>
                        <a:pt x="46" y="120"/>
                      </a:lnTo>
                      <a:lnTo>
                        <a:pt x="46" y="123"/>
                      </a:lnTo>
                      <a:lnTo>
                        <a:pt x="46" y="127"/>
                      </a:lnTo>
                      <a:lnTo>
                        <a:pt x="46" y="130"/>
                      </a:lnTo>
                      <a:lnTo>
                        <a:pt x="47" y="135"/>
                      </a:lnTo>
                      <a:lnTo>
                        <a:pt x="47" y="139"/>
                      </a:lnTo>
                      <a:lnTo>
                        <a:pt x="49" y="144"/>
                      </a:lnTo>
                      <a:lnTo>
                        <a:pt x="49" y="147"/>
                      </a:lnTo>
                      <a:lnTo>
                        <a:pt x="49" y="150"/>
                      </a:lnTo>
                      <a:lnTo>
                        <a:pt x="60" y="150"/>
                      </a:lnTo>
                      <a:lnTo>
                        <a:pt x="62" y="150"/>
                      </a:lnTo>
                      <a:lnTo>
                        <a:pt x="64" y="151"/>
                      </a:lnTo>
                      <a:lnTo>
                        <a:pt x="66" y="152"/>
                      </a:lnTo>
                      <a:lnTo>
                        <a:pt x="67" y="153"/>
                      </a:lnTo>
                      <a:lnTo>
                        <a:pt x="68" y="154"/>
                      </a:lnTo>
                      <a:lnTo>
                        <a:pt x="69" y="157"/>
                      </a:lnTo>
                      <a:lnTo>
                        <a:pt x="70" y="158"/>
                      </a:lnTo>
                      <a:lnTo>
                        <a:pt x="70" y="160"/>
                      </a:lnTo>
                      <a:lnTo>
                        <a:pt x="70" y="162"/>
                      </a:lnTo>
                      <a:lnTo>
                        <a:pt x="69" y="165"/>
                      </a:lnTo>
                      <a:lnTo>
                        <a:pt x="68" y="166"/>
                      </a:lnTo>
                      <a:lnTo>
                        <a:pt x="67" y="168"/>
                      </a:lnTo>
                      <a:lnTo>
                        <a:pt x="66" y="169"/>
                      </a:lnTo>
                      <a:lnTo>
                        <a:pt x="64" y="170"/>
                      </a:lnTo>
                      <a:lnTo>
                        <a:pt x="62" y="170"/>
                      </a:lnTo>
                      <a:lnTo>
                        <a:pt x="60" y="170"/>
                      </a:lnTo>
                      <a:lnTo>
                        <a:pt x="60" y="170"/>
                      </a:lnTo>
                      <a:close/>
                    </a:path>
                  </a:pathLst>
                </a:custGeom>
                <a:solidFill>
                  <a:srgbClr val="000000"/>
                </a:solidFill>
                <a:ln w="12700" cmpd="sng">
                  <a:solidFill>
                    <a:srgbClr val="000000"/>
                  </a:solidFill>
                  <a:round/>
                  <a:headEnd/>
                  <a:tailEnd/>
                </a:ln>
              </p:spPr>
              <p:txBody>
                <a:bodyPr/>
                <a:lstStyle/>
                <a:p>
                  <a:endParaRPr lang="en-US"/>
                </a:p>
              </p:txBody>
            </p:sp>
            <p:sp>
              <p:nvSpPr>
                <p:cNvPr id="254" name="Freeform 19"/>
                <p:cNvSpPr>
                  <a:spLocks/>
                </p:cNvSpPr>
                <p:nvPr/>
              </p:nvSpPr>
              <p:spPr bwMode="auto">
                <a:xfrm>
                  <a:off x="4135" y="2588"/>
                  <a:ext cx="26" cy="44"/>
                </a:xfrm>
                <a:custGeom>
                  <a:avLst/>
                  <a:gdLst/>
                  <a:ahLst/>
                  <a:cxnLst>
                    <a:cxn ang="0">
                      <a:pos x="90" y="168"/>
                    </a:cxn>
                    <a:cxn ang="0">
                      <a:pos x="83" y="166"/>
                    </a:cxn>
                    <a:cxn ang="0">
                      <a:pos x="77" y="166"/>
                    </a:cxn>
                    <a:cxn ang="0">
                      <a:pos x="67" y="166"/>
                    </a:cxn>
                    <a:cxn ang="0">
                      <a:pos x="51" y="166"/>
                    </a:cxn>
                    <a:cxn ang="0">
                      <a:pos x="41" y="167"/>
                    </a:cxn>
                    <a:cxn ang="0">
                      <a:pos x="31" y="168"/>
                    </a:cxn>
                    <a:cxn ang="0">
                      <a:pos x="21" y="169"/>
                    </a:cxn>
                    <a:cxn ang="0">
                      <a:pos x="17" y="168"/>
                    </a:cxn>
                    <a:cxn ang="0">
                      <a:pos x="14" y="168"/>
                    </a:cxn>
                    <a:cxn ang="0">
                      <a:pos x="12" y="168"/>
                    </a:cxn>
                    <a:cxn ang="0">
                      <a:pos x="3" y="163"/>
                    </a:cxn>
                    <a:cxn ang="0">
                      <a:pos x="1" y="155"/>
                    </a:cxn>
                    <a:cxn ang="0">
                      <a:pos x="1" y="134"/>
                    </a:cxn>
                    <a:cxn ang="0">
                      <a:pos x="15" y="106"/>
                    </a:cxn>
                    <a:cxn ang="0">
                      <a:pos x="36" y="90"/>
                    </a:cxn>
                    <a:cxn ang="0">
                      <a:pos x="61" y="70"/>
                    </a:cxn>
                    <a:cxn ang="0">
                      <a:pos x="74" y="57"/>
                    </a:cxn>
                    <a:cxn ang="0">
                      <a:pos x="79" y="39"/>
                    </a:cxn>
                    <a:cxn ang="0">
                      <a:pos x="74" y="28"/>
                    </a:cxn>
                    <a:cxn ang="0">
                      <a:pos x="62" y="23"/>
                    </a:cxn>
                    <a:cxn ang="0">
                      <a:pos x="50" y="22"/>
                    </a:cxn>
                    <a:cxn ang="0">
                      <a:pos x="35" y="27"/>
                    </a:cxn>
                    <a:cxn ang="0">
                      <a:pos x="15" y="42"/>
                    </a:cxn>
                    <a:cxn ang="0">
                      <a:pos x="7" y="42"/>
                    </a:cxn>
                    <a:cxn ang="0">
                      <a:pos x="1" y="34"/>
                    </a:cxn>
                    <a:cxn ang="0">
                      <a:pos x="3" y="27"/>
                    </a:cxn>
                    <a:cxn ang="0">
                      <a:pos x="17" y="15"/>
                    </a:cxn>
                    <a:cxn ang="0">
                      <a:pos x="33" y="4"/>
                    </a:cxn>
                    <a:cxn ang="0">
                      <a:pos x="54" y="0"/>
                    </a:cxn>
                    <a:cxn ang="0">
                      <a:pos x="78" y="5"/>
                    </a:cxn>
                    <a:cxn ang="0">
                      <a:pos x="97" y="22"/>
                    </a:cxn>
                    <a:cxn ang="0">
                      <a:pos x="101" y="42"/>
                    </a:cxn>
                    <a:cxn ang="0">
                      <a:pos x="98" y="58"/>
                    </a:cxn>
                    <a:cxn ang="0">
                      <a:pos x="92" y="71"/>
                    </a:cxn>
                    <a:cxn ang="0">
                      <a:pos x="77" y="86"/>
                    </a:cxn>
                    <a:cxn ang="0">
                      <a:pos x="52" y="103"/>
                    </a:cxn>
                    <a:cxn ang="0">
                      <a:pos x="33" y="117"/>
                    </a:cxn>
                    <a:cxn ang="0">
                      <a:pos x="23" y="139"/>
                    </a:cxn>
                    <a:cxn ang="0">
                      <a:pos x="55" y="145"/>
                    </a:cxn>
                    <a:cxn ang="0">
                      <a:pos x="77" y="144"/>
                    </a:cxn>
                    <a:cxn ang="0">
                      <a:pos x="90" y="146"/>
                    </a:cxn>
                    <a:cxn ang="0">
                      <a:pos x="101" y="152"/>
                    </a:cxn>
                    <a:cxn ang="0">
                      <a:pos x="104" y="160"/>
                    </a:cxn>
                    <a:cxn ang="0">
                      <a:pos x="100" y="166"/>
                    </a:cxn>
                    <a:cxn ang="0">
                      <a:pos x="96" y="168"/>
                    </a:cxn>
                  </a:cxnLst>
                  <a:rect l="0" t="0" r="r" b="b"/>
                  <a:pathLst>
                    <a:path w="104" h="169">
                      <a:moveTo>
                        <a:pt x="93" y="168"/>
                      </a:moveTo>
                      <a:lnTo>
                        <a:pt x="91" y="168"/>
                      </a:lnTo>
                      <a:lnTo>
                        <a:pt x="90" y="168"/>
                      </a:lnTo>
                      <a:lnTo>
                        <a:pt x="88" y="168"/>
                      </a:lnTo>
                      <a:lnTo>
                        <a:pt x="85" y="167"/>
                      </a:lnTo>
                      <a:lnTo>
                        <a:pt x="83" y="166"/>
                      </a:lnTo>
                      <a:lnTo>
                        <a:pt x="81" y="166"/>
                      </a:lnTo>
                      <a:lnTo>
                        <a:pt x="79" y="166"/>
                      </a:lnTo>
                      <a:lnTo>
                        <a:pt x="77" y="166"/>
                      </a:lnTo>
                      <a:lnTo>
                        <a:pt x="74" y="166"/>
                      </a:lnTo>
                      <a:lnTo>
                        <a:pt x="70" y="166"/>
                      </a:lnTo>
                      <a:lnTo>
                        <a:pt x="67" y="166"/>
                      </a:lnTo>
                      <a:lnTo>
                        <a:pt x="62" y="166"/>
                      </a:lnTo>
                      <a:lnTo>
                        <a:pt x="56" y="166"/>
                      </a:lnTo>
                      <a:lnTo>
                        <a:pt x="51" y="166"/>
                      </a:lnTo>
                      <a:lnTo>
                        <a:pt x="47" y="167"/>
                      </a:lnTo>
                      <a:lnTo>
                        <a:pt x="44" y="167"/>
                      </a:lnTo>
                      <a:lnTo>
                        <a:pt x="41" y="167"/>
                      </a:lnTo>
                      <a:lnTo>
                        <a:pt x="39" y="167"/>
                      </a:lnTo>
                      <a:lnTo>
                        <a:pt x="36" y="167"/>
                      </a:lnTo>
                      <a:lnTo>
                        <a:pt x="31" y="168"/>
                      </a:lnTo>
                      <a:lnTo>
                        <a:pt x="28" y="168"/>
                      </a:lnTo>
                      <a:lnTo>
                        <a:pt x="24" y="168"/>
                      </a:lnTo>
                      <a:lnTo>
                        <a:pt x="21" y="169"/>
                      </a:lnTo>
                      <a:lnTo>
                        <a:pt x="18" y="169"/>
                      </a:lnTo>
                      <a:lnTo>
                        <a:pt x="18" y="169"/>
                      </a:lnTo>
                      <a:lnTo>
                        <a:pt x="17" y="168"/>
                      </a:lnTo>
                      <a:lnTo>
                        <a:pt x="16" y="168"/>
                      </a:lnTo>
                      <a:lnTo>
                        <a:pt x="15" y="168"/>
                      </a:lnTo>
                      <a:lnTo>
                        <a:pt x="14" y="168"/>
                      </a:lnTo>
                      <a:lnTo>
                        <a:pt x="14" y="168"/>
                      </a:lnTo>
                      <a:lnTo>
                        <a:pt x="13" y="168"/>
                      </a:lnTo>
                      <a:lnTo>
                        <a:pt x="12" y="168"/>
                      </a:lnTo>
                      <a:lnTo>
                        <a:pt x="8" y="168"/>
                      </a:lnTo>
                      <a:lnTo>
                        <a:pt x="6" y="166"/>
                      </a:lnTo>
                      <a:lnTo>
                        <a:pt x="3" y="163"/>
                      </a:lnTo>
                      <a:lnTo>
                        <a:pt x="2" y="160"/>
                      </a:lnTo>
                      <a:lnTo>
                        <a:pt x="1" y="158"/>
                      </a:lnTo>
                      <a:lnTo>
                        <a:pt x="1" y="155"/>
                      </a:lnTo>
                      <a:lnTo>
                        <a:pt x="0" y="152"/>
                      </a:lnTo>
                      <a:lnTo>
                        <a:pt x="0" y="147"/>
                      </a:lnTo>
                      <a:lnTo>
                        <a:pt x="1" y="134"/>
                      </a:lnTo>
                      <a:lnTo>
                        <a:pt x="3" y="124"/>
                      </a:lnTo>
                      <a:lnTo>
                        <a:pt x="8" y="114"/>
                      </a:lnTo>
                      <a:lnTo>
                        <a:pt x="15" y="106"/>
                      </a:lnTo>
                      <a:lnTo>
                        <a:pt x="20" y="101"/>
                      </a:lnTo>
                      <a:lnTo>
                        <a:pt x="27" y="96"/>
                      </a:lnTo>
                      <a:lnTo>
                        <a:pt x="36" y="90"/>
                      </a:lnTo>
                      <a:lnTo>
                        <a:pt x="48" y="80"/>
                      </a:lnTo>
                      <a:lnTo>
                        <a:pt x="55" y="75"/>
                      </a:lnTo>
                      <a:lnTo>
                        <a:pt x="61" y="70"/>
                      </a:lnTo>
                      <a:lnTo>
                        <a:pt x="66" y="67"/>
                      </a:lnTo>
                      <a:lnTo>
                        <a:pt x="69" y="63"/>
                      </a:lnTo>
                      <a:lnTo>
                        <a:pt x="74" y="57"/>
                      </a:lnTo>
                      <a:lnTo>
                        <a:pt x="77" y="52"/>
                      </a:lnTo>
                      <a:lnTo>
                        <a:pt x="78" y="46"/>
                      </a:lnTo>
                      <a:lnTo>
                        <a:pt x="79" y="39"/>
                      </a:lnTo>
                      <a:lnTo>
                        <a:pt x="78" y="35"/>
                      </a:lnTo>
                      <a:lnTo>
                        <a:pt x="77" y="32"/>
                      </a:lnTo>
                      <a:lnTo>
                        <a:pt x="74" y="28"/>
                      </a:lnTo>
                      <a:lnTo>
                        <a:pt x="70" y="26"/>
                      </a:lnTo>
                      <a:lnTo>
                        <a:pt x="66" y="24"/>
                      </a:lnTo>
                      <a:lnTo>
                        <a:pt x="62" y="23"/>
                      </a:lnTo>
                      <a:lnTo>
                        <a:pt x="58" y="22"/>
                      </a:lnTo>
                      <a:lnTo>
                        <a:pt x="54" y="22"/>
                      </a:lnTo>
                      <a:lnTo>
                        <a:pt x="50" y="22"/>
                      </a:lnTo>
                      <a:lnTo>
                        <a:pt x="45" y="23"/>
                      </a:lnTo>
                      <a:lnTo>
                        <a:pt x="39" y="25"/>
                      </a:lnTo>
                      <a:lnTo>
                        <a:pt x="35" y="27"/>
                      </a:lnTo>
                      <a:lnTo>
                        <a:pt x="20" y="39"/>
                      </a:lnTo>
                      <a:lnTo>
                        <a:pt x="17" y="40"/>
                      </a:lnTo>
                      <a:lnTo>
                        <a:pt x="15" y="42"/>
                      </a:lnTo>
                      <a:lnTo>
                        <a:pt x="14" y="43"/>
                      </a:lnTo>
                      <a:lnTo>
                        <a:pt x="12" y="43"/>
                      </a:lnTo>
                      <a:lnTo>
                        <a:pt x="7" y="42"/>
                      </a:lnTo>
                      <a:lnTo>
                        <a:pt x="3" y="41"/>
                      </a:lnTo>
                      <a:lnTo>
                        <a:pt x="2" y="38"/>
                      </a:lnTo>
                      <a:lnTo>
                        <a:pt x="1" y="34"/>
                      </a:lnTo>
                      <a:lnTo>
                        <a:pt x="1" y="32"/>
                      </a:lnTo>
                      <a:lnTo>
                        <a:pt x="2" y="30"/>
                      </a:lnTo>
                      <a:lnTo>
                        <a:pt x="3" y="27"/>
                      </a:lnTo>
                      <a:lnTo>
                        <a:pt x="5" y="25"/>
                      </a:lnTo>
                      <a:lnTo>
                        <a:pt x="12" y="19"/>
                      </a:lnTo>
                      <a:lnTo>
                        <a:pt x="17" y="15"/>
                      </a:lnTo>
                      <a:lnTo>
                        <a:pt x="22" y="11"/>
                      </a:lnTo>
                      <a:lnTo>
                        <a:pt x="27" y="8"/>
                      </a:lnTo>
                      <a:lnTo>
                        <a:pt x="33" y="4"/>
                      </a:lnTo>
                      <a:lnTo>
                        <a:pt x="40" y="2"/>
                      </a:lnTo>
                      <a:lnTo>
                        <a:pt x="47" y="1"/>
                      </a:lnTo>
                      <a:lnTo>
                        <a:pt x="54" y="0"/>
                      </a:lnTo>
                      <a:lnTo>
                        <a:pt x="62" y="1"/>
                      </a:lnTo>
                      <a:lnTo>
                        <a:pt x="70" y="2"/>
                      </a:lnTo>
                      <a:lnTo>
                        <a:pt x="78" y="5"/>
                      </a:lnTo>
                      <a:lnTo>
                        <a:pt x="85" y="10"/>
                      </a:lnTo>
                      <a:lnTo>
                        <a:pt x="92" y="16"/>
                      </a:lnTo>
                      <a:lnTo>
                        <a:pt x="97" y="22"/>
                      </a:lnTo>
                      <a:lnTo>
                        <a:pt x="100" y="30"/>
                      </a:lnTo>
                      <a:lnTo>
                        <a:pt x="101" y="38"/>
                      </a:lnTo>
                      <a:lnTo>
                        <a:pt x="101" y="42"/>
                      </a:lnTo>
                      <a:lnTo>
                        <a:pt x="100" y="48"/>
                      </a:lnTo>
                      <a:lnTo>
                        <a:pt x="99" y="53"/>
                      </a:lnTo>
                      <a:lnTo>
                        <a:pt x="98" y="58"/>
                      </a:lnTo>
                      <a:lnTo>
                        <a:pt x="96" y="63"/>
                      </a:lnTo>
                      <a:lnTo>
                        <a:pt x="94" y="67"/>
                      </a:lnTo>
                      <a:lnTo>
                        <a:pt x="92" y="71"/>
                      </a:lnTo>
                      <a:lnTo>
                        <a:pt x="89" y="76"/>
                      </a:lnTo>
                      <a:lnTo>
                        <a:pt x="84" y="80"/>
                      </a:lnTo>
                      <a:lnTo>
                        <a:pt x="77" y="86"/>
                      </a:lnTo>
                      <a:lnTo>
                        <a:pt x="70" y="92"/>
                      </a:lnTo>
                      <a:lnTo>
                        <a:pt x="62" y="98"/>
                      </a:lnTo>
                      <a:lnTo>
                        <a:pt x="52" y="103"/>
                      </a:lnTo>
                      <a:lnTo>
                        <a:pt x="44" y="109"/>
                      </a:lnTo>
                      <a:lnTo>
                        <a:pt x="38" y="114"/>
                      </a:lnTo>
                      <a:lnTo>
                        <a:pt x="33" y="117"/>
                      </a:lnTo>
                      <a:lnTo>
                        <a:pt x="28" y="124"/>
                      </a:lnTo>
                      <a:lnTo>
                        <a:pt x="24" y="131"/>
                      </a:lnTo>
                      <a:lnTo>
                        <a:pt x="23" y="139"/>
                      </a:lnTo>
                      <a:lnTo>
                        <a:pt x="22" y="147"/>
                      </a:lnTo>
                      <a:lnTo>
                        <a:pt x="45" y="145"/>
                      </a:lnTo>
                      <a:lnTo>
                        <a:pt x="55" y="145"/>
                      </a:lnTo>
                      <a:lnTo>
                        <a:pt x="65" y="144"/>
                      </a:lnTo>
                      <a:lnTo>
                        <a:pt x="71" y="144"/>
                      </a:lnTo>
                      <a:lnTo>
                        <a:pt x="77" y="144"/>
                      </a:lnTo>
                      <a:lnTo>
                        <a:pt x="82" y="144"/>
                      </a:lnTo>
                      <a:lnTo>
                        <a:pt x="85" y="145"/>
                      </a:lnTo>
                      <a:lnTo>
                        <a:pt x="90" y="146"/>
                      </a:lnTo>
                      <a:lnTo>
                        <a:pt x="93" y="147"/>
                      </a:lnTo>
                      <a:lnTo>
                        <a:pt x="98" y="149"/>
                      </a:lnTo>
                      <a:lnTo>
                        <a:pt x="101" y="152"/>
                      </a:lnTo>
                      <a:lnTo>
                        <a:pt x="103" y="154"/>
                      </a:lnTo>
                      <a:lnTo>
                        <a:pt x="104" y="158"/>
                      </a:lnTo>
                      <a:lnTo>
                        <a:pt x="104" y="160"/>
                      </a:lnTo>
                      <a:lnTo>
                        <a:pt x="103" y="161"/>
                      </a:lnTo>
                      <a:lnTo>
                        <a:pt x="101" y="163"/>
                      </a:lnTo>
                      <a:lnTo>
                        <a:pt x="100" y="166"/>
                      </a:lnTo>
                      <a:lnTo>
                        <a:pt x="99" y="167"/>
                      </a:lnTo>
                      <a:lnTo>
                        <a:pt x="97" y="167"/>
                      </a:lnTo>
                      <a:lnTo>
                        <a:pt x="96" y="168"/>
                      </a:lnTo>
                      <a:lnTo>
                        <a:pt x="93" y="168"/>
                      </a:lnTo>
                      <a:lnTo>
                        <a:pt x="93" y="168"/>
                      </a:lnTo>
                      <a:close/>
                    </a:path>
                  </a:pathLst>
                </a:custGeom>
                <a:solidFill>
                  <a:srgbClr val="000000"/>
                </a:solidFill>
                <a:ln w="12700" cmpd="sng">
                  <a:solidFill>
                    <a:srgbClr val="000000"/>
                  </a:solidFill>
                  <a:round/>
                  <a:headEnd/>
                  <a:tailEnd/>
                </a:ln>
              </p:spPr>
              <p:txBody>
                <a:bodyPr/>
                <a:lstStyle/>
                <a:p>
                  <a:endParaRPr lang="en-US"/>
                </a:p>
              </p:txBody>
            </p:sp>
            <p:sp>
              <p:nvSpPr>
                <p:cNvPr id="255" name="Freeform 20"/>
                <p:cNvSpPr>
                  <a:spLocks/>
                </p:cNvSpPr>
                <p:nvPr/>
              </p:nvSpPr>
              <p:spPr bwMode="auto">
                <a:xfrm>
                  <a:off x="4172" y="2692"/>
                  <a:ext cx="28" cy="46"/>
                </a:xfrm>
                <a:custGeom>
                  <a:avLst/>
                  <a:gdLst/>
                  <a:ahLst/>
                  <a:cxnLst>
                    <a:cxn ang="0">
                      <a:pos x="35" y="170"/>
                    </a:cxn>
                    <a:cxn ang="0">
                      <a:pos x="14" y="160"/>
                    </a:cxn>
                    <a:cxn ang="0">
                      <a:pos x="1" y="143"/>
                    </a:cxn>
                    <a:cxn ang="0">
                      <a:pos x="0" y="141"/>
                    </a:cxn>
                    <a:cxn ang="0">
                      <a:pos x="1" y="135"/>
                    </a:cxn>
                    <a:cxn ang="0">
                      <a:pos x="6" y="130"/>
                    </a:cxn>
                    <a:cxn ang="0">
                      <a:pos x="12" y="129"/>
                    </a:cxn>
                    <a:cxn ang="0">
                      <a:pos x="17" y="132"/>
                    </a:cxn>
                    <a:cxn ang="0">
                      <a:pos x="27" y="143"/>
                    </a:cxn>
                    <a:cxn ang="0">
                      <a:pos x="35" y="149"/>
                    </a:cxn>
                    <a:cxn ang="0">
                      <a:pos x="46" y="151"/>
                    </a:cxn>
                    <a:cxn ang="0">
                      <a:pos x="62" y="149"/>
                    </a:cxn>
                    <a:cxn ang="0">
                      <a:pos x="76" y="140"/>
                    </a:cxn>
                    <a:cxn ang="0">
                      <a:pos x="81" y="125"/>
                    </a:cxn>
                    <a:cxn ang="0">
                      <a:pos x="75" y="104"/>
                    </a:cxn>
                    <a:cxn ang="0">
                      <a:pos x="56" y="91"/>
                    </a:cxn>
                    <a:cxn ang="0">
                      <a:pos x="35" y="87"/>
                    </a:cxn>
                    <a:cxn ang="0">
                      <a:pos x="29" y="77"/>
                    </a:cxn>
                    <a:cxn ang="0">
                      <a:pos x="33" y="71"/>
                    </a:cxn>
                    <a:cxn ang="0">
                      <a:pos x="68" y="60"/>
                    </a:cxn>
                    <a:cxn ang="0">
                      <a:pos x="75" y="54"/>
                    </a:cxn>
                    <a:cxn ang="0">
                      <a:pos x="79" y="46"/>
                    </a:cxn>
                    <a:cxn ang="0">
                      <a:pos x="77" y="35"/>
                    </a:cxn>
                    <a:cxn ang="0">
                      <a:pos x="67" y="24"/>
                    </a:cxn>
                    <a:cxn ang="0">
                      <a:pos x="50" y="21"/>
                    </a:cxn>
                    <a:cxn ang="0">
                      <a:pos x="38" y="23"/>
                    </a:cxn>
                    <a:cxn ang="0">
                      <a:pos x="22" y="34"/>
                    </a:cxn>
                    <a:cxn ang="0">
                      <a:pos x="17" y="35"/>
                    </a:cxn>
                    <a:cxn ang="0">
                      <a:pos x="12" y="33"/>
                    </a:cxn>
                    <a:cxn ang="0">
                      <a:pos x="7" y="28"/>
                    </a:cxn>
                    <a:cxn ang="0">
                      <a:pos x="7" y="20"/>
                    </a:cxn>
                    <a:cxn ang="0">
                      <a:pos x="23" y="7"/>
                    </a:cxn>
                    <a:cxn ang="0">
                      <a:pos x="41" y="0"/>
                    </a:cxn>
                    <a:cxn ang="0">
                      <a:pos x="58" y="1"/>
                    </a:cxn>
                    <a:cxn ang="0">
                      <a:pos x="73" y="5"/>
                    </a:cxn>
                    <a:cxn ang="0">
                      <a:pos x="84" y="11"/>
                    </a:cxn>
                    <a:cxn ang="0">
                      <a:pos x="98" y="34"/>
                    </a:cxn>
                    <a:cxn ang="0">
                      <a:pos x="94" y="64"/>
                    </a:cxn>
                    <a:cxn ang="0">
                      <a:pos x="77" y="77"/>
                    </a:cxn>
                    <a:cxn ang="0">
                      <a:pos x="74" y="79"/>
                    </a:cxn>
                    <a:cxn ang="0">
                      <a:pos x="92" y="89"/>
                    </a:cxn>
                    <a:cxn ang="0">
                      <a:pos x="101" y="106"/>
                    </a:cxn>
                    <a:cxn ang="0">
                      <a:pos x="101" y="132"/>
                    </a:cxn>
                    <a:cxn ang="0">
                      <a:pos x="88" y="157"/>
                    </a:cxn>
                    <a:cxn ang="0">
                      <a:pos x="75" y="166"/>
                    </a:cxn>
                    <a:cxn ang="0">
                      <a:pos x="61" y="171"/>
                    </a:cxn>
                    <a:cxn ang="0">
                      <a:pos x="51" y="172"/>
                    </a:cxn>
                  </a:cxnLst>
                  <a:rect l="0" t="0" r="r" b="b"/>
                  <a:pathLst>
                    <a:path w="103" h="172">
                      <a:moveTo>
                        <a:pt x="51" y="172"/>
                      </a:moveTo>
                      <a:lnTo>
                        <a:pt x="43" y="172"/>
                      </a:lnTo>
                      <a:lnTo>
                        <a:pt x="35" y="170"/>
                      </a:lnTo>
                      <a:lnTo>
                        <a:pt x="28" y="168"/>
                      </a:lnTo>
                      <a:lnTo>
                        <a:pt x="21" y="165"/>
                      </a:lnTo>
                      <a:lnTo>
                        <a:pt x="14" y="160"/>
                      </a:lnTo>
                      <a:lnTo>
                        <a:pt x="9" y="156"/>
                      </a:lnTo>
                      <a:lnTo>
                        <a:pt x="5" y="150"/>
                      </a:lnTo>
                      <a:lnTo>
                        <a:pt x="1" y="143"/>
                      </a:lnTo>
                      <a:lnTo>
                        <a:pt x="1" y="142"/>
                      </a:lnTo>
                      <a:lnTo>
                        <a:pt x="1" y="141"/>
                      </a:lnTo>
                      <a:lnTo>
                        <a:pt x="0" y="141"/>
                      </a:lnTo>
                      <a:lnTo>
                        <a:pt x="0" y="140"/>
                      </a:lnTo>
                      <a:lnTo>
                        <a:pt x="0" y="137"/>
                      </a:lnTo>
                      <a:lnTo>
                        <a:pt x="1" y="135"/>
                      </a:lnTo>
                      <a:lnTo>
                        <a:pt x="2" y="134"/>
                      </a:lnTo>
                      <a:lnTo>
                        <a:pt x="3" y="132"/>
                      </a:lnTo>
                      <a:lnTo>
                        <a:pt x="6" y="130"/>
                      </a:lnTo>
                      <a:lnTo>
                        <a:pt x="7" y="130"/>
                      </a:lnTo>
                      <a:lnTo>
                        <a:pt x="9" y="129"/>
                      </a:lnTo>
                      <a:lnTo>
                        <a:pt x="12" y="129"/>
                      </a:lnTo>
                      <a:lnTo>
                        <a:pt x="14" y="129"/>
                      </a:lnTo>
                      <a:lnTo>
                        <a:pt x="16" y="130"/>
                      </a:lnTo>
                      <a:lnTo>
                        <a:pt x="17" y="132"/>
                      </a:lnTo>
                      <a:lnTo>
                        <a:pt x="20" y="133"/>
                      </a:lnTo>
                      <a:lnTo>
                        <a:pt x="24" y="141"/>
                      </a:lnTo>
                      <a:lnTo>
                        <a:pt x="27" y="143"/>
                      </a:lnTo>
                      <a:lnTo>
                        <a:pt x="29" y="145"/>
                      </a:lnTo>
                      <a:lnTo>
                        <a:pt x="31" y="147"/>
                      </a:lnTo>
                      <a:lnTo>
                        <a:pt x="35" y="149"/>
                      </a:lnTo>
                      <a:lnTo>
                        <a:pt x="38" y="150"/>
                      </a:lnTo>
                      <a:lnTo>
                        <a:pt x="43" y="150"/>
                      </a:lnTo>
                      <a:lnTo>
                        <a:pt x="46" y="151"/>
                      </a:lnTo>
                      <a:lnTo>
                        <a:pt x="51" y="151"/>
                      </a:lnTo>
                      <a:lnTo>
                        <a:pt x="56" y="151"/>
                      </a:lnTo>
                      <a:lnTo>
                        <a:pt x="62" y="149"/>
                      </a:lnTo>
                      <a:lnTo>
                        <a:pt x="67" y="148"/>
                      </a:lnTo>
                      <a:lnTo>
                        <a:pt x="71" y="144"/>
                      </a:lnTo>
                      <a:lnTo>
                        <a:pt x="76" y="140"/>
                      </a:lnTo>
                      <a:lnTo>
                        <a:pt x="78" y="135"/>
                      </a:lnTo>
                      <a:lnTo>
                        <a:pt x="81" y="130"/>
                      </a:lnTo>
                      <a:lnTo>
                        <a:pt x="81" y="125"/>
                      </a:lnTo>
                      <a:lnTo>
                        <a:pt x="79" y="117"/>
                      </a:lnTo>
                      <a:lnTo>
                        <a:pt x="78" y="110"/>
                      </a:lnTo>
                      <a:lnTo>
                        <a:pt x="75" y="104"/>
                      </a:lnTo>
                      <a:lnTo>
                        <a:pt x="69" y="98"/>
                      </a:lnTo>
                      <a:lnTo>
                        <a:pt x="63" y="95"/>
                      </a:lnTo>
                      <a:lnTo>
                        <a:pt x="56" y="91"/>
                      </a:lnTo>
                      <a:lnTo>
                        <a:pt x="48" y="89"/>
                      </a:lnTo>
                      <a:lnTo>
                        <a:pt x="40" y="88"/>
                      </a:lnTo>
                      <a:lnTo>
                        <a:pt x="35" y="87"/>
                      </a:lnTo>
                      <a:lnTo>
                        <a:pt x="31" y="84"/>
                      </a:lnTo>
                      <a:lnTo>
                        <a:pt x="30" y="81"/>
                      </a:lnTo>
                      <a:lnTo>
                        <a:pt x="29" y="77"/>
                      </a:lnTo>
                      <a:lnTo>
                        <a:pt x="29" y="75"/>
                      </a:lnTo>
                      <a:lnTo>
                        <a:pt x="31" y="73"/>
                      </a:lnTo>
                      <a:lnTo>
                        <a:pt x="33" y="71"/>
                      </a:lnTo>
                      <a:lnTo>
                        <a:pt x="38" y="68"/>
                      </a:lnTo>
                      <a:lnTo>
                        <a:pt x="65" y="61"/>
                      </a:lnTo>
                      <a:lnTo>
                        <a:pt x="68" y="60"/>
                      </a:lnTo>
                      <a:lnTo>
                        <a:pt x="70" y="59"/>
                      </a:lnTo>
                      <a:lnTo>
                        <a:pt x="73" y="57"/>
                      </a:lnTo>
                      <a:lnTo>
                        <a:pt x="75" y="54"/>
                      </a:lnTo>
                      <a:lnTo>
                        <a:pt x="77" y="52"/>
                      </a:lnTo>
                      <a:lnTo>
                        <a:pt x="78" y="49"/>
                      </a:lnTo>
                      <a:lnTo>
                        <a:pt x="79" y="46"/>
                      </a:lnTo>
                      <a:lnTo>
                        <a:pt x="79" y="43"/>
                      </a:lnTo>
                      <a:lnTo>
                        <a:pt x="79" y="38"/>
                      </a:lnTo>
                      <a:lnTo>
                        <a:pt x="77" y="35"/>
                      </a:lnTo>
                      <a:lnTo>
                        <a:pt x="75" y="31"/>
                      </a:lnTo>
                      <a:lnTo>
                        <a:pt x="71" y="28"/>
                      </a:lnTo>
                      <a:lnTo>
                        <a:pt x="67" y="24"/>
                      </a:lnTo>
                      <a:lnTo>
                        <a:pt x="62" y="22"/>
                      </a:lnTo>
                      <a:lnTo>
                        <a:pt x="56" y="21"/>
                      </a:lnTo>
                      <a:lnTo>
                        <a:pt x="50" y="21"/>
                      </a:lnTo>
                      <a:lnTo>
                        <a:pt x="46" y="21"/>
                      </a:lnTo>
                      <a:lnTo>
                        <a:pt x="43" y="22"/>
                      </a:lnTo>
                      <a:lnTo>
                        <a:pt x="38" y="23"/>
                      </a:lnTo>
                      <a:lnTo>
                        <a:pt x="35" y="24"/>
                      </a:lnTo>
                      <a:lnTo>
                        <a:pt x="23" y="33"/>
                      </a:lnTo>
                      <a:lnTo>
                        <a:pt x="22" y="34"/>
                      </a:lnTo>
                      <a:lnTo>
                        <a:pt x="20" y="35"/>
                      </a:lnTo>
                      <a:lnTo>
                        <a:pt x="18" y="35"/>
                      </a:lnTo>
                      <a:lnTo>
                        <a:pt x="17" y="35"/>
                      </a:lnTo>
                      <a:lnTo>
                        <a:pt x="15" y="35"/>
                      </a:lnTo>
                      <a:lnTo>
                        <a:pt x="13" y="34"/>
                      </a:lnTo>
                      <a:lnTo>
                        <a:pt x="12" y="33"/>
                      </a:lnTo>
                      <a:lnTo>
                        <a:pt x="9" y="31"/>
                      </a:lnTo>
                      <a:lnTo>
                        <a:pt x="8" y="29"/>
                      </a:lnTo>
                      <a:lnTo>
                        <a:pt x="7" y="28"/>
                      </a:lnTo>
                      <a:lnTo>
                        <a:pt x="6" y="26"/>
                      </a:lnTo>
                      <a:lnTo>
                        <a:pt x="6" y="24"/>
                      </a:lnTo>
                      <a:lnTo>
                        <a:pt x="7" y="20"/>
                      </a:lnTo>
                      <a:lnTo>
                        <a:pt x="10" y="15"/>
                      </a:lnTo>
                      <a:lnTo>
                        <a:pt x="15" y="12"/>
                      </a:lnTo>
                      <a:lnTo>
                        <a:pt x="23" y="7"/>
                      </a:lnTo>
                      <a:lnTo>
                        <a:pt x="30" y="4"/>
                      </a:lnTo>
                      <a:lnTo>
                        <a:pt x="36" y="1"/>
                      </a:lnTo>
                      <a:lnTo>
                        <a:pt x="41" y="0"/>
                      </a:lnTo>
                      <a:lnTo>
                        <a:pt x="47" y="0"/>
                      </a:lnTo>
                      <a:lnTo>
                        <a:pt x="53" y="0"/>
                      </a:lnTo>
                      <a:lnTo>
                        <a:pt x="58" y="1"/>
                      </a:lnTo>
                      <a:lnTo>
                        <a:pt x="63" y="1"/>
                      </a:lnTo>
                      <a:lnTo>
                        <a:pt x="68" y="3"/>
                      </a:lnTo>
                      <a:lnTo>
                        <a:pt x="73" y="5"/>
                      </a:lnTo>
                      <a:lnTo>
                        <a:pt x="76" y="6"/>
                      </a:lnTo>
                      <a:lnTo>
                        <a:pt x="81" y="8"/>
                      </a:lnTo>
                      <a:lnTo>
                        <a:pt x="84" y="11"/>
                      </a:lnTo>
                      <a:lnTo>
                        <a:pt x="91" y="18"/>
                      </a:lnTo>
                      <a:lnTo>
                        <a:pt x="96" y="24"/>
                      </a:lnTo>
                      <a:lnTo>
                        <a:pt x="98" y="34"/>
                      </a:lnTo>
                      <a:lnTo>
                        <a:pt x="99" y="43"/>
                      </a:lnTo>
                      <a:lnTo>
                        <a:pt x="98" y="54"/>
                      </a:lnTo>
                      <a:lnTo>
                        <a:pt x="94" y="64"/>
                      </a:lnTo>
                      <a:lnTo>
                        <a:pt x="88" y="71"/>
                      </a:lnTo>
                      <a:lnTo>
                        <a:pt x="78" y="76"/>
                      </a:lnTo>
                      <a:lnTo>
                        <a:pt x="77" y="77"/>
                      </a:lnTo>
                      <a:lnTo>
                        <a:pt x="76" y="77"/>
                      </a:lnTo>
                      <a:lnTo>
                        <a:pt x="75" y="77"/>
                      </a:lnTo>
                      <a:lnTo>
                        <a:pt x="74" y="79"/>
                      </a:lnTo>
                      <a:lnTo>
                        <a:pt x="81" y="81"/>
                      </a:lnTo>
                      <a:lnTo>
                        <a:pt x="86" y="84"/>
                      </a:lnTo>
                      <a:lnTo>
                        <a:pt x="92" y="89"/>
                      </a:lnTo>
                      <a:lnTo>
                        <a:pt x="96" y="94"/>
                      </a:lnTo>
                      <a:lnTo>
                        <a:pt x="99" y="99"/>
                      </a:lnTo>
                      <a:lnTo>
                        <a:pt x="101" y="106"/>
                      </a:lnTo>
                      <a:lnTo>
                        <a:pt x="103" y="113"/>
                      </a:lnTo>
                      <a:lnTo>
                        <a:pt x="103" y="121"/>
                      </a:lnTo>
                      <a:lnTo>
                        <a:pt x="101" y="132"/>
                      </a:lnTo>
                      <a:lnTo>
                        <a:pt x="99" y="141"/>
                      </a:lnTo>
                      <a:lnTo>
                        <a:pt x="94" y="149"/>
                      </a:lnTo>
                      <a:lnTo>
                        <a:pt x="88" y="157"/>
                      </a:lnTo>
                      <a:lnTo>
                        <a:pt x="84" y="160"/>
                      </a:lnTo>
                      <a:lnTo>
                        <a:pt x="79" y="164"/>
                      </a:lnTo>
                      <a:lnTo>
                        <a:pt x="75" y="166"/>
                      </a:lnTo>
                      <a:lnTo>
                        <a:pt x="71" y="168"/>
                      </a:lnTo>
                      <a:lnTo>
                        <a:pt x="66" y="170"/>
                      </a:lnTo>
                      <a:lnTo>
                        <a:pt x="61" y="171"/>
                      </a:lnTo>
                      <a:lnTo>
                        <a:pt x="56" y="172"/>
                      </a:lnTo>
                      <a:lnTo>
                        <a:pt x="51" y="172"/>
                      </a:lnTo>
                      <a:lnTo>
                        <a:pt x="51" y="172"/>
                      </a:lnTo>
                      <a:close/>
                    </a:path>
                  </a:pathLst>
                </a:custGeom>
                <a:solidFill>
                  <a:srgbClr val="000000"/>
                </a:solidFill>
                <a:ln w="12700" cmpd="sng">
                  <a:solidFill>
                    <a:srgbClr val="000000"/>
                  </a:solidFill>
                  <a:round/>
                  <a:headEnd/>
                  <a:tailEnd/>
                </a:ln>
              </p:spPr>
              <p:txBody>
                <a:bodyPr/>
                <a:lstStyle/>
                <a:p>
                  <a:endParaRPr lang="en-US"/>
                </a:p>
              </p:txBody>
            </p:sp>
            <p:sp>
              <p:nvSpPr>
                <p:cNvPr id="256" name="Freeform 21"/>
                <p:cNvSpPr>
                  <a:spLocks/>
                </p:cNvSpPr>
                <p:nvPr/>
              </p:nvSpPr>
              <p:spPr bwMode="auto">
                <a:xfrm>
                  <a:off x="3960" y="2922"/>
                  <a:ext cx="15" cy="31"/>
                </a:xfrm>
                <a:custGeom>
                  <a:avLst/>
                  <a:gdLst/>
                  <a:ahLst/>
                  <a:cxnLst>
                    <a:cxn ang="0">
                      <a:pos x="0" y="94"/>
                    </a:cxn>
                    <a:cxn ang="0">
                      <a:pos x="0" y="113"/>
                    </a:cxn>
                    <a:cxn ang="0">
                      <a:pos x="6" y="112"/>
                    </a:cxn>
                    <a:cxn ang="0">
                      <a:pos x="12" y="111"/>
                    </a:cxn>
                    <a:cxn ang="0">
                      <a:pos x="17" y="110"/>
                    </a:cxn>
                    <a:cxn ang="0">
                      <a:pos x="22" y="108"/>
                    </a:cxn>
                    <a:cxn ang="0">
                      <a:pos x="27" y="105"/>
                    </a:cxn>
                    <a:cxn ang="0">
                      <a:pos x="31" y="103"/>
                    </a:cxn>
                    <a:cxn ang="0">
                      <a:pos x="36" y="99"/>
                    </a:cxn>
                    <a:cxn ang="0">
                      <a:pos x="39" y="96"/>
                    </a:cxn>
                    <a:cxn ang="0">
                      <a:pos x="46" y="87"/>
                    </a:cxn>
                    <a:cxn ang="0">
                      <a:pos x="51" y="76"/>
                    </a:cxn>
                    <a:cxn ang="0">
                      <a:pos x="53" y="66"/>
                    </a:cxn>
                    <a:cxn ang="0">
                      <a:pos x="54" y="53"/>
                    </a:cxn>
                    <a:cxn ang="0">
                      <a:pos x="53" y="41"/>
                    </a:cxn>
                    <a:cxn ang="0">
                      <a:pos x="51" y="30"/>
                    </a:cxn>
                    <a:cxn ang="0">
                      <a:pos x="46" y="22"/>
                    </a:cxn>
                    <a:cxn ang="0">
                      <a:pos x="40" y="14"/>
                    </a:cxn>
                    <a:cxn ang="0">
                      <a:pos x="37" y="11"/>
                    </a:cxn>
                    <a:cxn ang="0">
                      <a:pos x="32" y="8"/>
                    </a:cxn>
                    <a:cxn ang="0">
                      <a:pos x="29" y="6"/>
                    </a:cxn>
                    <a:cxn ang="0">
                      <a:pos x="24" y="4"/>
                    </a:cxn>
                    <a:cxn ang="0">
                      <a:pos x="19" y="3"/>
                    </a:cxn>
                    <a:cxn ang="0">
                      <a:pos x="14" y="2"/>
                    </a:cxn>
                    <a:cxn ang="0">
                      <a:pos x="7" y="0"/>
                    </a:cxn>
                    <a:cxn ang="0">
                      <a:pos x="1" y="0"/>
                    </a:cxn>
                    <a:cxn ang="0">
                      <a:pos x="0" y="0"/>
                    </a:cxn>
                    <a:cxn ang="0">
                      <a:pos x="0" y="0"/>
                    </a:cxn>
                    <a:cxn ang="0">
                      <a:pos x="0" y="0"/>
                    </a:cxn>
                    <a:cxn ang="0">
                      <a:pos x="0" y="0"/>
                    </a:cxn>
                    <a:cxn ang="0">
                      <a:pos x="0" y="23"/>
                    </a:cxn>
                    <a:cxn ang="0">
                      <a:pos x="7" y="23"/>
                    </a:cxn>
                    <a:cxn ang="0">
                      <a:pos x="14" y="25"/>
                    </a:cxn>
                    <a:cxn ang="0">
                      <a:pos x="20" y="27"/>
                    </a:cxn>
                    <a:cxn ang="0">
                      <a:pos x="24" y="30"/>
                    </a:cxn>
                    <a:cxn ang="0">
                      <a:pos x="28" y="35"/>
                    </a:cxn>
                    <a:cxn ang="0">
                      <a:pos x="30" y="40"/>
                    </a:cxn>
                    <a:cxn ang="0">
                      <a:pos x="32" y="46"/>
                    </a:cxn>
                    <a:cxn ang="0">
                      <a:pos x="32" y="53"/>
                    </a:cxn>
                    <a:cxn ang="0">
                      <a:pos x="32" y="61"/>
                    </a:cxn>
                    <a:cxn ang="0">
                      <a:pos x="30" y="70"/>
                    </a:cxn>
                    <a:cxn ang="0">
                      <a:pos x="28" y="76"/>
                    </a:cxn>
                    <a:cxn ang="0">
                      <a:pos x="24" y="82"/>
                    </a:cxn>
                    <a:cxn ang="0">
                      <a:pos x="20" y="88"/>
                    </a:cxn>
                    <a:cxn ang="0">
                      <a:pos x="14" y="91"/>
                    </a:cxn>
                    <a:cxn ang="0">
                      <a:pos x="7" y="93"/>
                    </a:cxn>
                    <a:cxn ang="0">
                      <a:pos x="0" y="94"/>
                    </a:cxn>
                  </a:cxnLst>
                  <a:rect l="0" t="0" r="r" b="b"/>
                  <a:pathLst>
                    <a:path w="54" h="113">
                      <a:moveTo>
                        <a:pt x="0" y="94"/>
                      </a:moveTo>
                      <a:lnTo>
                        <a:pt x="0" y="113"/>
                      </a:lnTo>
                      <a:lnTo>
                        <a:pt x="6" y="112"/>
                      </a:lnTo>
                      <a:lnTo>
                        <a:pt x="12" y="111"/>
                      </a:lnTo>
                      <a:lnTo>
                        <a:pt x="17" y="110"/>
                      </a:lnTo>
                      <a:lnTo>
                        <a:pt x="22" y="108"/>
                      </a:lnTo>
                      <a:lnTo>
                        <a:pt x="27" y="105"/>
                      </a:lnTo>
                      <a:lnTo>
                        <a:pt x="31" y="103"/>
                      </a:lnTo>
                      <a:lnTo>
                        <a:pt x="36" y="99"/>
                      </a:lnTo>
                      <a:lnTo>
                        <a:pt x="39" y="96"/>
                      </a:lnTo>
                      <a:lnTo>
                        <a:pt x="46" y="87"/>
                      </a:lnTo>
                      <a:lnTo>
                        <a:pt x="51" y="76"/>
                      </a:lnTo>
                      <a:lnTo>
                        <a:pt x="53" y="66"/>
                      </a:lnTo>
                      <a:lnTo>
                        <a:pt x="54" y="53"/>
                      </a:lnTo>
                      <a:lnTo>
                        <a:pt x="53" y="41"/>
                      </a:lnTo>
                      <a:lnTo>
                        <a:pt x="51" y="30"/>
                      </a:lnTo>
                      <a:lnTo>
                        <a:pt x="46" y="22"/>
                      </a:lnTo>
                      <a:lnTo>
                        <a:pt x="40" y="14"/>
                      </a:lnTo>
                      <a:lnTo>
                        <a:pt x="37" y="11"/>
                      </a:lnTo>
                      <a:lnTo>
                        <a:pt x="32" y="8"/>
                      </a:lnTo>
                      <a:lnTo>
                        <a:pt x="29" y="6"/>
                      </a:lnTo>
                      <a:lnTo>
                        <a:pt x="24" y="4"/>
                      </a:lnTo>
                      <a:lnTo>
                        <a:pt x="19" y="3"/>
                      </a:lnTo>
                      <a:lnTo>
                        <a:pt x="14" y="2"/>
                      </a:lnTo>
                      <a:lnTo>
                        <a:pt x="7" y="0"/>
                      </a:lnTo>
                      <a:lnTo>
                        <a:pt x="1" y="0"/>
                      </a:lnTo>
                      <a:lnTo>
                        <a:pt x="0" y="0"/>
                      </a:lnTo>
                      <a:lnTo>
                        <a:pt x="0" y="0"/>
                      </a:lnTo>
                      <a:lnTo>
                        <a:pt x="0" y="0"/>
                      </a:lnTo>
                      <a:lnTo>
                        <a:pt x="0" y="0"/>
                      </a:lnTo>
                      <a:lnTo>
                        <a:pt x="0" y="23"/>
                      </a:lnTo>
                      <a:lnTo>
                        <a:pt x="7" y="23"/>
                      </a:lnTo>
                      <a:lnTo>
                        <a:pt x="14" y="25"/>
                      </a:lnTo>
                      <a:lnTo>
                        <a:pt x="20" y="27"/>
                      </a:lnTo>
                      <a:lnTo>
                        <a:pt x="24" y="30"/>
                      </a:lnTo>
                      <a:lnTo>
                        <a:pt x="28" y="35"/>
                      </a:lnTo>
                      <a:lnTo>
                        <a:pt x="30" y="40"/>
                      </a:lnTo>
                      <a:lnTo>
                        <a:pt x="32" y="46"/>
                      </a:lnTo>
                      <a:lnTo>
                        <a:pt x="32" y="53"/>
                      </a:lnTo>
                      <a:lnTo>
                        <a:pt x="32" y="61"/>
                      </a:lnTo>
                      <a:lnTo>
                        <a:pt x="30" y="70"/>
                      </a:lnTo>
                      <a:lnTo>
                        <a:pt x="28" y="76"/>
                      </a:lnTo>
                      <a:lnTo>
                        <a:pt x="24" y="82"/>
                      </a:lnTo>
                      <a:lnTo>
                        <a:pt x="20" y="88"/>
                      </a:lnTo>
                      <a:lnTo>
                        <a:pt x="14" y="91"/>
                      </a:lnTo>
                      <a:lnTo>
                        <a:pt x="7" y="93"/>
                      </a:lnTo>
                      <a:lnTo>
                        <a:pt x="0" y="94"/>
                      </a:lnTo>
                      <a:close/>
                    </a:path>
                  </a:pathLst>
                </a:custGeom>
                <a:solidFill>
                  <a:srgbClr val="000000"/>
                </a:solidFill>
                <a:ln w="12700" cmpd="sng">
                  <a:solidFill>
                    <a:srgbClr val="000000"/>
                  </a:solidFill>
                  <a:round/>
                  <a:headEnd/>
                  <a:tailEnd/>
                </a:ln>
              </p:spPr>
              <p:txBody>
                <a:bodyPr/>
                <a:lstStyle/>
                <a:p>
                  <a:endParaRPr lang="en-US"/>
                </a:p>
              </p:txBody>
            </p:sp>
            <p:sp>
              <p:nvSpPr>
                <p:cNvPr id="257" name="Freeform 22"/>
                <p:cNvSpPr>
                  <a:spLocks/>
                </p:cNvSpPr>
                <p:nvPr/>
              </p:nvSpPr>
              <p:spPr bwMode="auto">
                <a:xfrm>
                  <a:off x="3960" y="2905"/>
                  <a:ext cx="6" cy="9"/>
                </a:xfrm>
                <a:custGeom>
                  <a:avLst/>
                  <a:gdLst/>
                  <a:ahLst/>
                  <a:cxnLst>
                    <a:cxn ang="0">
                      <a:pos x="0" y="7"/>
                    </a:cxn>
                    <a:cxn ang="0">
                      <a:pos x="0" y="37"/>
                    </a:cxn>
                    <a:cxn ang="0">
                      <a:pos x="11" y="25"/>
                    </a:cxn>
                    <a:cxn ang="0">
                      <a:pos x="16" y="20"/>
                    </a:cxn>
                    <a:cxn ang="0">
                      <a:pos x="20" y="16"/>
                    </a:cxn>
                    <a:cxn ang="0">
                      <a:pos x="21" y="12"/>
                    </a:cxn>
                    <a:cxn ang="0">
                      <a:pos x="22" y="10"/>
                    </a:cxn>
                    <a:cxn ang="0">
                      <a:pos x="22" y="8"/>
                    </a:cxn>
                    <a:cxn ang="0">
                      <a:pos x="21" y="7"/>
                    </a:cxn>
                    <a:cxn ang="0">
                      <a:pos x="20" y="4"/>
                    </a:cxn>
                    <a:cxn ang="0">
                      <a:pos x="19" y="3"/>
                    </a:cxn>
                    <a:cxn ang="0">
                      <a:pos x="16" y="2"/>
                    </a:cxn>
                    <a:cxn ang="0">
                      <a:pos x="15" y="1"/>
                    </a:cxn>
                    <a:cxn ang="0">
                      <a:pos x="13" y="0"/>
                    </a:cxn>
                    <a:cxn ang="0">
                      <a:pos x="11" y="0"/>
                    </a:cxn>
                    <a:cxn ang="0">
                      <a:pos x="8" y="0"/>
                    </a:cxn>
                    <a:cxn ang="0">
                      <a:pos x="6" y="1"/>
                    </a:cxn>
                    <a:cxn ang="0">
                      <a:pos x="4" y="3"/>
                    </a:cxn>
                    <a:cxn ang="0">
                      <a:pos x="0" y="7"/>
                    </a:cxn>
                  </a:cxnLst>
                  <a:rect l="0" t="0" r="r" b="b"/>
                  <a:pathLst>
                    <a:path w="22" h="37">
                      <a:moveTo>
                        <a:pt x="0" y="7"/>
                      </a:moveTo>
                      <a:lnTo>
                        <a:pt x="0" y="37"/>
                      </a:lnTo>
                      <a:lnTo>
                        <a:pt x="11" y="25"/>
                      </a:lnTo>
                      <a:lnTo>
                        <a:pt x="16" y="20"/>
                      </a:lnTo>
                      <a:lnTo>
                        <a:pt x="20" y="16"/>
                      </a:lnTo>
                      <a:lnTo>
                        <a:pt x="21" y="12"/>
                      </a:lnTo>
                      <a:lnTo>
                        <a:pt x="22" y="10"/>
                      </a:lnTo>
                      <a:lnTo>
                        <a:pt x="22" y="8"/>
                      </a:lnTo>
                      <a:lnTo>
                        <a:pt x="21" y="7"/>
                      </a:lnTo>
                      <a:lnTo>
                        <a:pt x="20" y="4"/>
                      </a:lnTo>
                      <a:lnTo>
                        <a:pt x="19" y="3"/>
                      </a:lnTo>
                      <a:lnTo>
                        <a:pt x="16" y="2"/>
                      </a:lnTo>
                      <a:lnTo>
                        <a:pt x="15" y="1"/>
                      </a:lnTo>
                      <a:lnTo>
                        <a:pt x="13" y="0"/>
                      </a:lnTo>
                      <a:lnTo>
                        <a:pt x="11" y="0"/>
                      </a:lnTo>
                      <a:lnTo>
                        <a:pt x="8" y="0"/>
                      </a:lnTo>
                      <a:lnTo>
                        <a:pt x="6" y="1"/>
                      </a:lnTo>
                      <a:lnTo>
                        <a:pt x="4" y="3"/>
                      </a:lnTo>
                      <a:lnTo>
                        <a:pt x="0" y="7"/>
                      </a:lnTo>
                      <a:close/>
                    </a:path>
                  </a:pathLst>
                </a:custGeom>
                <a:solidFill>
                  <a:srgbClr val="000000"/>
                </a:solidFill>
                <a:ln w="12700" cmpd="sng">
                  <a:solidFill>
                    <a:srgbClr val="000000"/>
                  </a:solidFill>
                  <a:round/>
                  <a:headEnd/>
                  <a:tailEnd/>
                </a:ln>
              </p:spPr>
              <p:txBody>
                <a:bodyPr/>
                <a:lstStyle/>
                <a:p>
                  <a:endParaRPr lang="en-US"/>
                </a:p>
              </p:txBody>
            </p:sp>
            <p:sp>
              <p:nvSpPr>
                <p:cNvPr id="258" name="Freeform 23"/>
                <p:cNvSpPr>
                  <a:spLocks/>
                </p:cNvSpPr>
                <p:nvPr/>
              </p:nvSpPr>
              <p:spPr bwMode="auto">
                <a:xfrm>
                  <a:off x="3945" y="2907"/>
                  <a:ext cx="15" cy="46"/>
                </a:xfrm>
                <a:custGeom>
                  <a:avLst/>
                  <a:gdLst/>
                  <a:ahLst/>
                  <a:cxnLst>
                    <a:cxn ang="0">
                      <a:pos x="54" y="0"/>
                    </a:cxn>
                    <a:cxn ang="0">
                      <a:pos x="53" y="0"/>
                    </a:cxn>
                    <a:cxn ang="0">
                      <a:pos x="53" y="0"/>
                    </a:cxn>
                    <a:cxn ang="0">
                      <a:pos x="32" y="20"/>
                    </a:cxn>
                    <a:cxn ang="0">
                      <a:pos x="16" y="42"/>
                    </a:cxn>
                    <a:cxn ang="0">
                      <a:pos x="6" y="65"/>
                    </a:cxn>
                    <a:cxn ang="0">
                      <a:pos x="1" y="91"/>
                    </a:cxn>
                    <a:cxn ang="0">
                      <a:pos x="0" y="118"/>
                    </a:cxn>
                    <a:cxn ang="0">
                      <a:pos x="6" y="141"/>
                    </a:cxn>
                    <a:cxn ang="0">
                      <a:pos x="14" y="155"/>
                    </a:cxn>
                    <a:cxn ang="0">
                      <a:pos x="23" y="163"/>
                    </a:cxn>
                    <a:cxn ang="0">
                      <a:pos x="33" y="168"/>
                    </a:cxn>
                    <a:cxn ang="0">
                      <a:pos x="45" y="171"/>
                    </a:cxn>
                    <a:cxn ang="0">
                      <a:pos x="52" y="171"/>
                    </a:cxn>
                    <a:cxn ang="0">
                      <a:pos x="53" y="171"/>
                    </a:cxn>
                    <a:cxn ang="0">
                      <a:pos x="54" y="171"/>
                    </a:cxn>
                    <a:cxn ang="0">
                      <a:pos x="53" y="152"/>
                    </a:cxn>
                    <a:cxn ang="0">
                      <a:pos x="53" y="152"/>
                    </a:cxn>
                    <a:cxn ang="0">
                      <a:pos x="45" y="151"/>
                    </a:cxn>
                    <a:cxn ang="0">
                      <a:pos x="31" y="142"/>
                    </a:cxn>
                    <a:cxn ang="0">
                      <a:pos x="24" y="129"/>
                    </a:cxn>
                    <a:cxn ang="0">
                      <a:pos x="21" y="114"/>
                    </a:cxn>
                    <a:cxn ang="0">
                      <a:pos x="21" y="102"/>
                    </a:cxn>
                    <a:cxn ang="0">
                      <a:pos x="21" y="95"/>
                    </a:cxn>
                    <a:cxn ang="0">
                      <a:pos x="27" y="90"/>
                    </a:cxn>
                    <a:cxn ang="0">
                      <a:pos x="33" y="86"/>
                    </a:cxn>
                    <a:cxn ang="0">
                      <a:pos x="39" y="84"/>
                    </a:cxn>
                    <a:cxn ang="0">
                      <a:pos x="48" y="81"/>
                    </a:cxn>
                    <a:cxn ang="0">
                      <a:pos x="53" y="81"/>
                    </a:cxn>
                    <a:cxn ang="0">
                      <a:pos x="53" y="81"/>
                    </a:cxn>
                    <a:cxn ang="0">
                      <a:pos x="54" y="58"/>
                    </a:cxn>
                    <a:cxn ang="0">
                      <a:pos x="50" y="60"/>
                    </a:cxn>
                    <a:cxn ang="0">
                      <a:pos x="44" y="61"/>
                    </a:cxn>
                    <a:cxn ang="0">
                      <a:pos x="36" y="63"/>
                    </a:cxn>
                    <a:cxn ang="0">
                      <a:pos x="27" y="68"/>
                    </a:cxn>
                    <a:cxn ang="0">
                      <a:pos x="33" y="51"/>
                    </a:cxn>
                    <a:cxn ang="0">
                      <a:pos x="43" y="40"/>
                    </a:cxn>
                  </a:cxnLst>
                  <a:rect l="0" t="0" r="r" b="b"/>
                  <a:pathLst>
                    <a:path w="54" h="171">
                      <a:moveTo>
                        <a:pt x="54" y="30"/>
                      </a:moveTo>
                      <a:lnTo>
                        <a:pt x="54" y="0"/>
                      </a:lnTo>
                      <a:lnTo>
                        <a:pt x="53" y="0"/>
                      </a:lnTo>
                      <a:lnTo>
                        <a:pt x="53" y="0"/>
                      </a:lnTo>
                      <a:lnTo>
                        <a:pt x="53" y="0"/>
                      </a:lnTo>
                      <a:lnTo>
                        <a:pt x="53" y="0"/>
                      </a:lnTo>
                      <a:lnTo>
                        <a:pt x="43" y="10"/>
                      </a:lnTo>
                      <a:lnTo>
                        <a:pt x="32" y="20"/>
                      </a:lnTo>
                      <a:lnTo>
                        <a:pt x="24" y="31"/>
                      </a:lnTo>
                      <a:lnTo>
                        <a:pt x="16" y="42"/>
                      </a:lnTo>
                      <a:lnTo>
                        <a:pt x="10" y="54"/>
                      </a:lnTo>
                      <a:lnTo>
                        <a:pt x="6" y="65"/>
                      </a:lnTo>
                      <a:lnTo>
                        <a:pt x="2" y="78"/>
                      </a:lnTo>
                      <a:lnTo>
                        <a:pt x="1" y="91"/>
                      </a:lnTo>
                      <a:lnTo>
                        <a:pt x="0" y="104"/>
                      </a:lnTo>
                      <a:lnTo>
                        <a:pt x="0" y="118"/>
                      </a:lnTo>
                      <a:lnTo>
                        <a:pt x="2" y="130"/>
                      </a:lnTo>
                      <a:lnTo>
                        <a:pt x="6" y="141"/>
                      </a:lnTo>
                      <a:lnTo>
                        <a:pt x="10" y="151"/>
                      </a:lnTo>
                      <a:lnTo>
                        <a:pt x="14" y="155"/>
                      </a:lnTo>
                      <a:lnTo>
                        <a:pt x="18" y="160"/>
                      </a:lnTo>
                      <a:lnTo>
                        <a:pt x="23" y="163"/>
                      </a:lnTo>
                      <a:lnTo>
                        <a:pt x="28" y="166"/>
                      </a:lnTo>
                      <a:lnTo>
                        <a:pt x="33" y="168"/>
                      </a:lnTo>
                      <a:lnTo>
                        <a:pt x="39" y="170"/>
                      </a:lnTo>
                      <a:lnTo>
                        <a:pt x="45" y="171"/>
                      </a:lnTo>
                      <a:lnTo>
                        <a:pt x="52" y="171"/>
                      </a:lnTo>
                      <a:lnTo>
                        <a:pt x="52" y="171"/>
                      </a:lnTo>
                      <a:lnTo>
                        <a:pt x="53" y="171"/>
                      </a:lnTo>
                      <a:lnTo>
                        <a:pt x="53" y="171"/>
                      </a:lnTo>
                      <a:lnTo>
                        <a:pt x="53" y="171"/>
                      </a:lnTo>
                      <a:lnTo>
                        <a:pt x="54" y="171"/>
                      </a:lnTo>
                      <a:lnTo>
                        <a:pt x="54" y="152"/>
                      </a:lnTo>
                      <a:lnTo>
                        <a:pt x="53" y="152"/>
                      </a:lnTo>
                      <a:lnTo>
                        <a:pt x="53" y="152"/>
                      </a:lnTo>
                      <a:lnTo>
                        <a:pt x="53" y="152"/>
                      </a:lnTo>
                      <a:lnTo>
                        <a:pt x="53" y="152"/>
                      </a:lnTo>
                      <a:lnTo>
                        <a:pt x="45" y="151"/>
                      </a:lnTo>
                      <a:lnTo>
                        <a:pt x="38" y="148"/>
                      </a:lnTo>
                      <a:lnTo>
                        <a:pt x="31" y="142"/>
                      </a:lnTo>
                      <a:lnTo>
                        <a:pt x="27" y="136"/>
                      </a:lnTo>
                      <a:lnTo>
                        <a:pt x="24" y="129"/>
                      </a:lnTo>
                      <a:lnTo>
                        <a:pt x="22" y="122"/>
                      </a:lnTo>
                      <a:lnTo>
                        <a:pt x="21" y="114"/>
                      </a:lnTo>
                      <a:lnTo>
                        <a:pt x="21" y="104"/>
                      </a:lnTo>
                      <a:lnTo>
                        <a:pt x="21" y="102"/>
                      </a:lnTo>
                      <a:lnTo>
                        <a:pt x="21" y="99"/>
                      </a:lnTo>
                      <a:lnTo>
                        <a:pt x="21" y="95"/>
                      </a:lnTo>
                      <a:lnTo>
                        <a:pt x="21" y="93"/>
                      </a:lnTo>
                      <a:lnTo>
                        <a:pt x="27" y="90"/>
                      </a:lnTo>
                      <a:lnTo>
                        <a:pt x="30" y="87"/>
                      </a:lnTo>
                      <a:lnTo>
                        <a:pt x="33" y="86"/>
                      </a:lnTo>
                      <a:lnTo>
                        <a:pt x="36" y="85"/>
                      </a:lnTo>
                      <a:lnTo>
                        <a:pt x="39" y="84"/>
                      </a:lnTo>
                      <a:lnTo>
                        <a:pt x="44" y="83"/>
                      </a:lnTo>
                      <a:lnTo>
                        <a:pt x="48" y="81"/>
                      </a:lnTo>
                      <a:lnTo>
                        <a:pt x="52" y="81"/>
                      </a:lnTo>
                      <a:lnTo>
                        <a:pt x="53" y="81"/>
                      </a:lnTo>
                      <a:lnTo>
                        <a:pt x="53" y="81"/>
                      </a:lnTo>
                      <a:lnTo>
                        <a:pt x="53" y="81"/>
                      </a:lnTo>
                      <a:lnTo>
                        <a:pt x="54" y="81"/>
                      </a:lnTo>
                      <a:lnTo>
                        <a:pt x="54" y="58"/>
                      </a:lnTo>
                      <a:lnTo>
                        <a:pt x="52" y="60"/>
                      </a:lnTo>
                      <a:lnTo>
                        <a:pt x="50" y="60"/>
                      </a:lnTo>
                      <a:lnTo>
                        <a:pt x="46" y="60"/>
                      </a:lnTo>
                      <a:lnTo>
                        <a:pt x="44" y="61"/>
                      </a:lnTo>
                      <a:lnTo>
                        <a:pt x="40" y="62"/>
                      </a:lnTo>
                      <a:lnTo>
                        <a:pt x="36" y="63"/>
                      </a:lnTo>
                      <a:lnTo>
                        <a:pt x="31" y="65"/>
                      </a:lnTo>
                      <a:lnTo>
                        <a:pt x="27" y="68"/>
                      </a:lnTo>
                      <a:lnTo>
                        <a:pt x="30" y="58"/>
                      </a:lnTo>
                      <a:lnTo>
                        <a:pt x="33" y="51"/>
                      </a:lnTo>
                      <a:lnTo>
                        <a:pt x="38" y="45"/>
                      </a:lnTo>
                      <a:lnTo>
                        <a:pt x="43" y="40"/>
                      </a:lnTo>
                      <a:lnTo>
                        <a:pt x="54" y="30"/>
                      </a:lnTo>
                      <a:close/>
                    </a:path>
                  </a:pathLst>
                </a:custGeom>
                <a:solidFill>
                  <a:srgbClr val="000000"/>
                </a:solidFill>
                <a:ln w="12700" cmpd="sng">
                  <a:solidFill>
                    <a:srgbClr val="000000"/>
                  </a:solidFill>
                  <a:round/>
                  <a:headEnd/>
                  <a:tailEnd/>
                </a:ln>
              </p:spPr>
              <p:txBody>
                <a:bodyPr/>
                <a:lstStyle/>
                <a:p>
                  <a:endParaRPr lang="en-US"/>
                </a:p>
              </p:txBody>
            </p:sp>
            <p:sp>
              <p:nvSpPr>
                <p:cNvPr id="259" name="Freeform 24"/>
                <p:cNvSpPr>
                  <a:spLocks/>
                </p:cNvSpPr>
                <p:nvPr/>
              </p:nvSpPr>
              <p:spPr bwMode="auto">
                <a:xfrm>
                  <a:off x="3836" y="2870"/>
                  <a:ext cx="33" cy="44"/>
                </a:xfrm>
                <a:custGeom>
                  <a:avLst/>
                  <a:gdLst/>
                  <a:ahLst/>
                  <a:cxnLst>
                    <a:cxn ang="0">
                      <a:pos x="108" y="35"/>
                    </a:cxn>
                    <a:cxn ang="0">
                      <a:pos x="95" y="53"/>
                    </a:cxn>
                    <a:cxn ang="0">
                      <a:pos x="84" y="75"/>
                    </a:cxn>
                    <a:cxn ang="0">
                      <a:pos x="62" y="121"/>
                    </a:cxn>
                    <a:cxn ang="0">
                      <a:pos x="57" y="134"/>
                    </a:cxn>
                    <a:cxn ang="0">
                      <a:pos x="51" y="151"/>
                    </a:cxn>
                    <a:cxn ang="0">
                      <a:pos x="45" y="163"/>
                    </a:cxn>
                    <a:cxn ang="0">
                      <a:pos x="41" y="169"/>
                    </a:cxn>
                    <a:cxn ang="0">
                      <a:pos x="37" y="173"/>
                    </a:cxn>
                    <a:cxn ang="0">
                      <a:pos x="32" y="173"/>
                    </a:cxn>
                    <a:cxn ang="0">
                      <a:pos x="29" y="171"/>
                    </a:cxn>
                    <a:cxn ang="0">
                      <a:pos x="25" y="167"/>
                    </a:cxn>
                    <a:cxn ang="0">
                      <a:pos x="23" y="164"/>
                    </a:cxn>
                    <a:cxn ang="0">
                      <a:pos x="23" y="159"/>
                    </a:cxn>
                    <a:cxn ang="0">
                      <a:pos x="26" y="149"/>
                    </a:cxn>
                    <a:cxn ang="0">
                      <a:pos x="55" y="81"/>
                    </a:cxn>
                    <a:cxn ang="0">
                      <a:pos x="71" y="48"/>
                    </a:cxn>
                    <a:cxn ang="0">
                      <a:pos x="89" y="25"/>
                    </a:cxn>
                    <a:cxn ang="0">
                      <a:pos x="37" y="22"/>
                    </a:cxn>
                    <a:cxn ang="0">
                      <a:pos x="6" y="21"/>
                    </a:cxn>
                    <a:cxn ang="0">
                      <a:pos x="1" y="15"/>
                    </a:cxn>
                    <a:cxn ang="0">
                      <a:pos x="0" y="9"/>
                    </a:cxn>
                    <a:cxn ang="0">
                      <a:pos x="2" y="6"/>
                    </a:cxn>
                    <a:cxn ang="0">
                      <a:pos x="6" y="2"/>
                    </a:cxn>
                    <a:cxn ang="0">
                      <a:pos x="9" y="0"/>
                    </a:cxn>
                    <a:cxn ang="0">
                      <a:pos x="15" y="0"/>
                    </a:cxn>
                    <a:cxn ang="0">
                      <a:pos x="23" y="0"/>
                    </a:cxn>
                    <a:cxn ang="0">
                      <a:pos x="33" y="1"/>
                    </a:cxn>
                    <a:cxn ang="0">
                      <a:pos x="45" y="1"/>
                    </a:cxn>
                    <a:cxn ang="0">
                      <a:pos x="59" y="1"/>
                    </a:cxn>
                    <a:cxn ang="0">
                      <a:pos x="70" y="2"/>
                    </a:cxn>
                    <a:cxn ang="0">
                      <a:pos x="80" y="2"/>
                    </a:cxn>
                    <a:cxn ang="0">
                      <a:pos x="90" y="2"/>
                    </a:cxn>
                    <a:cxn ang="0">
                      <a:pos x="114" y="2"/>
                    </a:cxn>
                    <a:cxn ang="0">
                      <a:pos x="122" y="4"/>
                    </a:cxn>
                    <a:cxn ang="0">
                      <a:pos x="125" y="9"/>
                    </a:cxn>
                    <a:cxn ang="0">
                      <a:pos x="124" y="15"/>
                    </a:cxn>
                    <a:cxn ang="0">
                      <a:pos x="119" y="23"/>
                    </a:cxn>
                  </a:cxnLst>
                  <a:rect l="0" t="0" r="r" b="b"/>
                  <a:pathLst>
                    <a:path w="125" h="173">
                      <a:moveTo>
                        <a:pt x="119" y="23"/>
                      </a:moveTo>
                      <a:lnTo>
                        <a:pt x="108" y="35"/>
                      </a:lnTo>
                      <a:lnTo>
                        <a:pt x="101" y="43"/>
                      </a:lnTo>
                      <a:lnTo>
                        <a:pt x="95" y="53"/>
                      </a:lnTo>
                      <a:lnTo>
                        <a:pt x="90" y="63"/>
                      </a:lnTo>
                      <a:lnTo>
                        <a:pt x="84" y="75"/>
                      </a:lnTo>
                      <a:lnTo>
                        <a:pt x="63" y="118"/>
                      </a:lnTo>
                      <a:lnTo>
                        <a:pt x="62" y="121"/>
                      </a:lnTo>
                      <a:lnTo>
                        <a:pt x="60" y="127"/>
                      </a:lnTo>
                      <a:lnTo>
                        <a:pt x="57" y="134"/>
                      </a:lnTo>
                      <a:lnTo>
                        <a:pt x="54" y="143"/>
                      </a:lnTo>
                      <a:lnTo>
                        <a:pt x="51" y="151"/>
                      </a:lnTo>
                      <a:lnTo>
                        <a:pt x="48" y="158"/>
                      </a:lnTo>
                      <a:lnTo>
                        <a:pt x="45" y="163"/>
                      </a:lnTo>
                      <a:lnTo>
                        <a:pt x="42" y="167"/>
                      </a:lnTo>
                      <a:lnTo>
                        <a:pt x="41" y="169"/>
                      </a:lnTo>
                      <a:lnTo>
                        <a:pt x="39" y="172"/>
                      </a:lnTo>
                      <a:lnTo>
                        <a:pt x="37" y="173"/>
                      </a:lnTo>
                      <a:lnTo>
                        <a:pt x="34" y="173"/>
                      </a:lnTo>
                      <a:lnTo>
                        <a:pt x="32" y="173"/>
                      </a:lnTo>
                      <a:lnTo>
                        <a:pt x="30" y="172"/>
                      </a:lnTo>
                      <a:lnTo>
                        <a:pt x="29" y="171"/>
                      </a:lnTo>
                      <a:lnTo>
                        <a:pt x="26" y="169"/>
                      </a:lnTo>
                      <a:lnTo>
                        <a:pt x="25" y="167"/>
                      </a:lnTo>
                      <a:lnTo>
                        <a:pt x="24" y="166"/>
                      </a:lnTo>
                      <a:lnTo>
                        <a:pt x="23" y="164"/>
                      </a:lnTo>
                      <a:lnTo>
                        <a:pt x="23" y="163"/>
                      </a:lnTo>
                      <a:lnTo>
                        <a:pt x="23" y="159"/>
                      </a:lnTo>
                      <a:lnTo>
                        <a:pt x="25" y="154"/>
                      </a:lnTo>
                      <a:lnTo>
                        <a:pt x="26" y="149"/>
                      </a:lnTo>
                      <a:lnTo>
                        <a:pt x="30" y="141"/>
                      </a:lnTo>
                      <a:lnTo>
                        <a:pt x="55" y="81"/>
                      </a:lnTo>
                      <a:lnTo>
                        <a:pt x="63" y="63"/>
                      </a:lnTo>
                      <a:lnTo>
                        <a:pt x="71" y="48"/>
                      </a:lnTo>
                      <a:lnTo>
                        <a:pt x="80" y="36"/>
                      </a:lnTo>
                      <a:lnTo>
                        <a:pt x="89" y="25"/>
                      </a:lnTo>
                      <a:lnTo>
                        <a:pt x="90" y="23"/>
                      </a:lnTo>
                      <a:lnTo>
                        <a:pt x="37" y="22"/>
                      </a:lnTo>
                      <a:lnTo>
                        <a:pt x="10" y="22"/>
                      </a:lnTo>
                      <a:lnTo>
                        <a:pt x="6" y="21"/>
                      </a:lnTo>
                      <a:lnTo>
                        <a:pt x="2" y="19"/>
                      </a:lnTo>
                      <a:lnTo>
                        <a:pt x="1" y="15"/>
                      </a:lnTo>
                      <a:lnTo>
                        <a:pt x="0" y="12"/>
                      </a:lnTo>
                      <a:lnTo>
                        <a:pt x="0" y="9"/>
                      </a:lnTo>
                      <a:lnTo>
                        <a:pt x="1" y="7"/>
                      </a:lnTo>
                      <a:lnTo>
                        <a:pt x="2" y="6"/>
                      </a:lnTo>
                      <a:lnTo>
                        <a:pt x="3" y="4"/>
                      </a:lnTo>
                      <a:lnTo>
                        <a:pt x="6" y="2"/>
                      </a:lnTo>
                      <a:lnTo>
                        <a:pt x="7" y="1"/>
                      </a:lnTo>
                      <a:lnTo>
                        <a:pt x="9" y="0"/>
                      </a:lnTo>
                      <a:lnTo>
                        <a:pt x="11" y="0"/>
                      </a:lnTo>
                      <a:lnTo>
                        <a:pt x="15" y="0"/>
                      </a:lnTo>
                      <a:lnTo>
                        <a:pt x="18" y="0"/>
                      </a:lnTo>
                      <a:lnTo>
                        <a:pt x="23" y="0"/>
                      </a:lnTo>
                      <a:lnTo>
                        <a:pt x="27" y="0"/>
                      </a:lnTo>
                      <a:lnTo>
                        <a:pt x="33" y="1"/>
                      </a:lnTo>
                      <a:lnTo>
                        <a:pt x="39" y="1"/>
                      </a:lnTo>
                      <a:lnTo>
                        <a:pt x="45" y="1"/>
                      </a:lnTo>
                      <a:lnTo>
                        <a:pt x="52" y="1"/>
                      </a:lnTo>
                      <a:lnTo>
                        <a:pt x="59" y="1"/>
                      </a:lnTo>
                      <a:lnTo>
                        <a:pt x="64" y="2"/>
                      </a:lnTo>
                      <a:lnTo>
                        <a:pt x="70" y="2"/>
                      </a:lnTo>
                      <a:lnTo>
                        <a:pt x="76" y="2"/>
                      </a:lnTo>
                      <a:lnTo>
                        <a:pt x="80" y="2"/>
                      </a:lnTo>
                      <a:lnTo>
                        <a:pt x="85" y="2"/>
                      </a:lnTo>
                      <a:lnTo>
                        <a:pt x="90" y="2"/>
                      </a:lnTo>
                      <a:lnTo>
                        <a:pt x="93" y="2"/>
                      </a:lnTo>
                      <a:lnTo>
                        <a:pt x="114" y="2"/>
                      </a:lnTo>
                      <a:lnTo>
                        <a:pt x="119" y="2"/>
                      </a:lnTo>
                      <a:lnTo>
                        <a:pt x="122" y="4"/>
                      </a:lnTo>
                      <a:lnTo>
                        <a:pt x="124" y="6"/>
                      </a:lnTo>
                      <a:lnTo>
                        <a:pt x="125" y="9"/>
                      </a:lnTo>
                      <a:lnTo>
                        <a:pt x="125" y="12"/>
                      </a:lnTo>
                      <a:lnTo>
                        <a:pt x="124" y="15"/>
                      </a:lnTo>
                      <a:lnTo>
                        <a:pt x="122" y="19"/>
                      </a:lnTo>
                      <a:lnTo>
                        <a:pt x="119" y="23"/>
                      </a:lnTo>
                      <a:close/>
                    </a:path>
                  </a:pathLst>
                </a:custGeom>
                <a:solidFill>
                  <a:srgbClr val="000000"/>
                </a:solidFill>
                <a:ln w="12700" cmpd="sng">
                  <a:solidFill>
                    <a:srgbClr val="000000"/>
                  </a:solidFill>
                  <a:round/>
                  <a:headEnd/>
                  <a:tailEnd/>
                </a:ln>
              </p:spPr>
              <p:txBody>
                <a:bodyPr/>
                <a:lstStyle/>
                <a:p>
                  <a:endParaRPr lang="en-US"/>
                </a:p>
              </p:txBody>
            </p:sp>
            <p:sp>
              <p:nvSpPr>
                <p:cNvPr id="260" name="Freeform 25"/>
                <p:cNvSpPr>
                  <a:spLocks/>
                </p:cNvSpPr>
                <p:nvPr/>
              </p:nvSpPr>
              <p:spPr bwMode="auto">
                <a:xfrm>
                  <a:off x="3776" y="2792"/>
                  <a:ext cx="15" cy="44"/>
                </a:xfrm>
                <a:custGeom>
                  <a:avLst/>
                  <a:gdLst/>
                  <a:ahLst/>
                  <a:cxnLst>
                    <a:cxn ang="0">
                      <a:pos x="0" y="173"/>
                    </a:cxn>
                    <a:cxn ang="0">
                      <a:pos x="0" y="173"/>
                    </a:cxn>
                    <a:cxn ang="0">
                      <a:pos x="0" y="173"/>
                    </a:cxn>
                    <a:cxn ang="0">
                      <a:pos x="5" y="173"/>
                    </a:cxn>
                    <a:cxn ang="0">
                      <a:pos x="17" y="172"/>
                    </a:cxn>
                    <a:cxn ang="0">
                      <a:pos x="27" y="168"/>
                    </a:cxn>
                    <a:cxn ang="0">
                      <a:pos x="37" y="164"/>
                    </a:cxn>
                    <a:cxn ang="0">
                      <a:pos x="47" y="155"/>
                    </a:cxn>
                    <a:cxn ang="0">
                      <a:pos x="55" y="136"/>
                    </a:cxn>
                    <a:cxn ang="0">
                      <a:pos x="56" y="117"/>
                    </a:cxn>
                    <a:cxn ang="0">
                      <a:pos x="52" y="102"/>
                    </a:cxn>
                    <a:cxn ang="0">
                      <a:pos x="45" y="91"/>
                    </a:cxn>
                    <a:cxn ang="0">
                      <a:pos x="33" y="82"/>
                    </a:cxn>
                    <a:cxn ang="0">
                      <a:pos x="31" y="75"/>
                    </a:cxn>
                    <a:cxn ang="0">
                      <a:pos x="40" y="68"/>
                    </a:cxn>
                    <a:cxn ang="0">
                      <a:pos x="45" y="62"/>
                    </a:cxn>
                    <a:cxn ang="0">
                      <a:pos x="47" y="52"/>
                    </a:cxn>
                    <a:cxn ang="0">
                      <a:pos x="46" y="35"/>
                    </a:cxn>
                    <a:cxn ang="0">
                      <a:pos x="40" y="17"/>
                    </a:cxn>
                    <a:cxn ang="0">
                      <a:pos x="30" y="6"/>
                    </a:cxn>
                    <a:cxn ang="0">
                      <a:pos x="11" y="1"/>
                    </a:cxn>
                    <a:cxn ang="0">
                      <a:pos x="1" y="0"/>
                    </a:cxn>
                    <a:cxn ang="0">
                      <a:pos x="0" y="0"/>
                    </a:cxn>
                    <a:cxn ang="0">
                      <a:pos x="0" y="20"/>
                    </a:cxn>
                    <a:cxn ang="0">
                      <a:pos x="1" y="20"/>
                    </a:cxn>
                    <a:cxn ang="0">
                      <a:pos x="1" y="20"/>
                    </a:cxn>
                    <a:cxn ang="0">
                      <a:pos x="12" y="21"/>
                    </a:cxn>
                    <a:cxn ang="0">
                      <a:pos x="19" y="24"/>
                    </a:cxn>
                    <a:cxn ang="0">
                      <a:pos x="25" y="32"/>
                    </a:cxn>
                    <a:cxn ang="0">
                      <a:pos x="26" y="45"/>
                    </a:cxn>
                    <a:cxn ang="0">
                      <a:pos x="24" y="54"/>
                    </a:cxn>
                    <a:cxn ang="0">
                      <a:pos x="17" y="61"/>
                    </a:cxn>
                    <a:cxn ang="0">
                      <a:pos x="10" y="66"/>
                    </a:cxn>
                    <a:cxn ang="0">
                      <a:pos x="0" y="69"/>
                    </a:cxn>
                    <a:cxn ang="0">
                      <a:pos x="7" y="91"/>
                    </a:cxn>
                    <a:cxn ang="0">
                      <a:pos x="18" y="97"/>
                    </a:cxn>
                    <a:cxn ang="0">
                      <a:pos x="27" y="104"/>
                    </a:cxn>
                    <a:cxn ang="0">
                      <a:pos x="32" y="115"/>
                    </a:cxn>
                    <a:cxn ang="0">
                      <a:pos x="33" y="129"/>
                    </a:cxn>
                    <a:cxn ang="0">
                      <a:pos x="30" y="141"/>
                    </a:cxn>
                    <a:cxn ang="0">
                      <a:pos x="23" y="149"/>
                    </a:cxn>
                    <a:cxn ang="0">
                      <a:pos x="9" y="153"/>
                    </a:cxn>
                    <a:cxn ang="0">
                      <a:pos x="0" y="153"/>
                    </a:cxn>
                    <a:cxn ang="0">
                      <a:pos x="0" y="153"/>
                    </a:cxn>
                  </a:cxnLst>
                  <a:rect l="0" t="0" r="r" b="b"/>
                  <a:pathLst>
                    <a:path w="56" h="173">
                      <a:moveTo>
                        <a:pt x="0" y="153"/>
                      </a:moveTo>
                      <a:lnTo>
                        <a:pt x="0" y="173"/>
                      </a:lnTo>
                      <a:lnTo>
                        <a:pt x="0" y="173"/>
                      </a:lnTo>
                      <a:lnTo>
                        <a:pt x="0" y="173"/>
                      </a:lnTo>
                      <a:lnTo>
                        <a:pt x="0" y="173"/>
                      </a:lnTo>
                      <a:lnTo>
                        <a:pt x="0" y="173"/>
                      </a:lnTo>
                      <a:lnTo>
                        <a:pt x="0" y="173"/>
                      </a:lnTo>
                      <a:lnTo>
                        <a:pt x="5" y="173"/>
                      </a:lnTo>
                      <a:lnTo>
                        <a:pt x="12" y="172"/>
                      </a:lnTo>
                      <a:lnTo>
                        <a:pt x="17" y="172"/>
                      </a:lnTo>
                      <a:lnTo>
                        <a:pt x="23" y="171"/>
                      </a:lnTo>
                      <a:lnTo>
                        <a:pt x="27" y="168"/>
                      </a:lnTo>
                      <a:lnTo>
                        <a:pt x="32" y="167"/>
                      </a:lnTo>
                      <a:lnTo>
                        <a:pt x="37" y="164"/>
                      </a:lnTo>
                      <a:lnTo>
                        <a:pt x="41" y="161"/>
                      </a:lnTo>
                      <a:lnTo>
                        <a:pt x="47" y="155"/>
                      </a:lnTo>
                      <a:lnTo>
                        <a:pt x="53" y="145"/>
                      </a:lnTo>
                      <a:lnTo>
                        <a:pt x="55" y="136"/>
                      </a:lnTo>
                      <a:lnTo>
                        <a:pt x="56" y="126"/>
                      </a:lnTo>
                      <a:lnTo>
                        <a:pt x="56" y="117"/>
                      </a:lnTo>
                      <a:lnTo>
                        <a:pt x="54" y="108"/>
                      </a:lnTo>
                      <a:lnTo>
                        <a:pt x="52" y="102"/>
                      </a:lnTo>
                      <a:lnTo>
                        <a:pt x="48" y="96"/>
                      </a:lnTo>
                      <a:lnTo>
                        <a:pt x="45" y="91"/>
                      </a:lnTo>
                      <a:lnTo>
                        <a:pt x="40" y="87"/>
                      </a:lnTo>
                      <a:lnTo>
                        <a:pt x="33" y="82"/>
                      </a:lnTo>
                      <a:lnTo>
                        <a:pt x="25" y="77"/>
                      </a:lnTo>
                      <a:lnTo>
                        <a:pt x="31" y="75"/>
                      </a:lnTo>
                      <a:lnTo>
                        <a:pt x="37" y="72"/>
                      </a:lnTo>
                      <a:lnTo>
                        <a:pt x="40" y="68"/>
                      </a:lnTo>
                      <a:lnTo>
                        <a:pt x="42" y="66"/>
                      </a:lnTo>
                      <a:lnTo>
                        <a:pt x="45" y="62"/>
                      </a:lnTo>
                      <a:lnTo>
                        <a:pt x="46" y="57"/>
                      </a:lnTo>
                      <a:lnTo>
                        <a:pt x="47" y="52"/>
                      </a:lnTo>
                      <a:lnTo>
                        <a:pt x="47" y="45"/>
                      </a:lnTo>
                      <a:lnTo>
                        <a:pt x="46" y="35"/>
                      </a:lnTo>
                      <a:lnTo>
                        <a:pt x="45" y="26"/>
                      </a:lnTo>
                      <a:lnTo>
                        <a:pt x="40" y="17"/>
                      </a:lnTo>
                      <a:lnTo>
                        <a:pt x="35" y="12"/>
                      </a:lnTo>
                      <a:lnTo>
                        <a:pt x="30" y="6"/>
                      </a:lnTo>
                      <a:lnTo>
                        <a:pt x="22" y="3"/>
                      </a:lnTo>
                      <a:lnTo>
                        <a:pt x="11" y="1"/>
                      </a:lnTo>
                      <a:lnTo>
                        <a:pt x="1" y="0"/>
                      </a:lnTo>
                      <a:lnTo>
                        <a:pt x="1" y="0"/>
                      </a:lnTo>
                      <a:lnTo>
                        <a:pt x="1" y="0"/>
                      </a:lnTo>
                      <a:lnTo>
                        <a:pt x="0" y="0"/>
                      </a:lnTo>
                      <a:lnTo>
                        <a:pt x="0" y="0"/>
                      </a:lnTo>
                      <a:lnTo>
                        <a:pt x="0" y="20"/>
                      </a:lnTo>
                      <a:lnTo>
                        <a:pt x="0" y="20"/>
                      </a:lnTo>
                      <a:lnTo>
                        <a:pt x="1" y="20"/>
                      </a:lnTo>
                      <a:lnTo>
                        <a:pt x="1" y="20"/>
                      </a:lnTo>
                      <a:lnTo>
                        <a:pt x="1" y="20"/>
                      </a:lnTo>
                      <a:lnTo>
                        <a:pt x="7" y="20"/>
                      </a:lnTo>
                      <a:lnTo>
                        <a:pt x="12" y="21"/>
                      </a:lnTo>
                      <a:lnTo>
                        <a:pt x="17" y="22"/>
                      </a:lnTo>
                      <a:lnTo>
                        <a:pt x="19" y="24"/>
                      </a:lnTo>
                      <a:lnTo>
                        <a:pt x="23" y="28"/>
                      </a:lnTo>
                      <a:lnTo>
                        <a:pt x="25" y="32"/>
                      </a:lnTo>
                      <a:lnTo>
                        <a:pt x="26" y="38"/>
                      </a:lnTo>
                      <a:lnTo>
                        <a:pt x="26" y="45"/>
                      </a:lnTo>
                      <a:lnTo>
                        <a:pt x="25" y="50"/>
                      </a:lnTo>
                      <a:lnTo>
                        <a:pt x="24" y="54"/>
                      </a:lnTo>
                      <a:lnTo>
                        <a:pt x="20" y="58"/>
                      </a:lnTo>
                      <a:lnTo>
                        <a:pt x="17" y="61"/>
                      </a:lnTo>
                      <a:lnTo>
                        <a:pt x="13" y="64"/>
                      </a:lnTo>
                      <a:lnTo>
                        <a:pt x="10" y="66"/>
                      </a:lnTo>
                      <a:lnTo>
                        <a:pt x="5" y="67"/>
                      </a:lnTo>
                      <a:lnTo>
                        <a:pt x="0" y="69"/>
                      </a:lnTo>
                      <a:lnTo>
                        <a:pt x="0" y="89"/>
                      </a:lnTo>
                      <a:lnTo>
                        <a:pt x="7" y="91"/>
                      </a:lnTo>
                      <a:lnTo>
                        <a:pt x="12" y="94"/>
                      </a:lnTo>
                      <a:lnTo>
                        <a:pt x="18" y="97"/>
                      </a:lnTo>
                      <a:lnTo>
                        <a:pt x="22" y="99"/>
                      </a:lnTo>
                      <a:lnTo>
                        <a:pt x="27" y="104"/>
                      </a:lnTo>
                      <a:lnTo>
                        <a:pt x="31" y="110"/>
                      </a:lnTo>
                      <a:lnTo>
                        <a:pt x="32" y="115"/>
                      </a:lnTo>
                      <a:lnTo>
                        <a:pt x="33" y="122"/>
                      </a:lnTo>
                      <a:lnTo>
                        <a:pt x="33" y="129"/>
                      </a:lnTo>
                      <a:lnTo>
                        <a:pt x="32" y="135"/>
                      </a:lnTo>
                      <a:lnTo>
                        <a:pt x="30" y="141"/>
                      </a:lnTo>
                      <a:lnTo>
                        <a:pt x="27" y="144"/>
                      </a:lnTo>
                      <a:lnTo>
                        <a:pt x="23" y="149"/>
                      </a:lnTo>
                      <a:lnTo>
                        <a:pt x="16" y="151"/>
                      </a:lnTo>
                      <a:lnTo>
                        <a:pt x="9" y="153"/>
                      </a:lnTo>
                      <a:lnTo>
                        <a:pt x="0" y="153"/>
                      </a:lnTo>
                      <a:lnTo>
                        <a:pt x="0" y="153"/>
                      </a:lnTo>
                      <a:lnTo>
                        <a:pt x="0" y="153"/>
                      </a:lnTo>
                      <a:lnTo>
                        <a:pt x="0" y="153"/>
                      </a:lnTo>
                      <a:lnTo>
                        <a:pt x="0" y="153"/>
                      </a:lnTo>
                      <a:close/>
                    </a:path>
                  </a:pathLst>
                </a:custGeom>
                <a:solidFill>
                  <a:srgbClr val="000000"/>
                </a:solidFill>
                <a:ln w="12700" cmpd="sng">
                  <a:solidFill>
                    <a:srgbClr val="000000"/>
                  </a:solidFill>
                  <a:round/>
                  <a:headEnd/>
                  <a:tailEnd/>
                </a:ln>
              </p:spPr>
              <p:txBody>
                <a:bodyPr/>
                <a:lstStyle/>
                <a:p>
                  <a:endParaRPr lang="en-US"/>
                </a:p>
              </p:txBody>
            </p:sp>
            <p:sp>
              <p:nvSpPr>
                <p:cNvPr id="261" name="Freeform 26"/>
                <p:cNvSpPr>
                  <a:spLocks/>
                </p:cNvSpPr>
                <p:nvPr/>
              </p:nvSpPr>
              <p:spPr bwMode="auto">
                <a:xfrm>
                  <a:off x="3761" y="2792"/>
                  <a:ext cx="15" cy="44"/>
                </a:xfrm>
                <a:custGeom>
                  <a:avLst/>
                  <a:gdLst/>
                  <a:ahLst/>
                  <a:cxnLst>
                    <a:cxn ang="0">
                      <a:pos x="53" y="0"/>
                    </a:cxn>
                    <a:cxn ang="0">
                      <a:pos x="34" y="4"/>
                    </a:cxn>
                    <a:cxn ang="0">
                      <a:pos x="19" y="13"/>
                    </a:cxn>
                    <a:cxn ang="0">
                      <a:pos x="9" y="28"/>
                    </a:cxn>
                    <a:cxn ang="0">
                      <a:pos x="4" y="47"/>
                    </a:cxn>
                    <a:cxn ang="0">
                      <a:pos x="9" y="67"/>
                    </a:cxn>
                    <a:cxn ang="0">
                      <a:pos x="24" y="81"/>
                    </a:cxn>
                    <a:cxn ang="0">
                      <a:pos x="5" y="99"/>
                    </a:cxn>
                    <a:cxn ang="0">
                      <a:pos x="0" y="129"/>
                    </a:cxn>
                    <a:cxn ang="0">
                      <a:pos x="4" y="149"/>
                    </a:cxn>
                    <a:cxn ang="0">
                      <a:pos x="16" y="163"/>
                    </a:cxn>
                    <a:cxn ang="0">
                      <a:pos x="24" y="167"/>
                    </a:cxn>
                    <a:cxn ang="0">
                      <a:pos x="32" y="171"/>
                    </a:cxn>
                    <a:cxn ang="0">
                      <a:pos x="42" y="172"/>
                    </a:cxn>
                    <a:cxn ang="0">
                      <a:pos x="53" y="173"/>
                    </a:cxn>
                    <a:cxn ang="0">
                      <a:pos x="48" y="153"/>
                    </a:cxn>
                    <a:cxn ang="0">
                      <a:pos x="38" y="151"/>
                    </a:cxn>
                    <a:cxn ang="0">
                      <a:pos x="27" y="145"/>
                    </a:cxn>
                    <a:cxn ang="0">
                      <a:pos x="22" y="135"/>
                    </a:cxn>
                    <a:cxn ang="0">
                      <a:pos x="20" y="120"/>
                    </a:cxn>
                    <a:cxn ang="0">
                      <a:pos x="25" y="107"/>
                    </a:cxn>
                    <a:cxn ang="0">
                      <a:pos x="32" y="100"/>
                    </a:cxn>
                    <a:cxn ang="0">
                      <a:pos x="45" y="94"/>
                    </a:cxn>
                    <a:cxn ang="0">
                      <a:pos x="52" y="89"/>
                    </a:cxn>
                    <a:cxn ang="0">
                      <a:pos x="53" y="89"/>
                    </a:cxn>
                    <a:cxn ang="0">
                      <a:pos x="53" y="89"/>
                    </a:cxn>
                    <a:cxn ang="0">
                      <a:pos x="52" y="69"/>
                    </a:cxn>
                    <a:cxn ang="0">
                      <a:pos x="52" y="69"/>
                    </a:cxn>
                    <a:cxn ang="0">
                      <a:pos x="40" y="66"/>
                    </a:cxn>
                    <a:cxn ang="0">
                      <a:pos x="27" y="54"/>
                    </a:cxn>
                    <a:cxn ang="0">
                      <a:pos x="26" y="42"/>
                    </a:cxn>
                    <a:cxn ang="0">
                      <a:pos x="30" y="31"/>
                    </a:cxn>
                    <a:cxn ang="0">
                      <a:pos x="37" y="24"/>
                    </a:cxn>
                    <a:cxn ang="0">
                      <a:pos x="47" y="20"/>
                    </a:cxn>
                  </a:cxnLst>
                  <a:rect l="0" t="0" r="r" b="b"/>
                  <a:pathLst>
                    <a:path w="53" h="173">
                      <a:moveTo>
                        <a:pt x="53" y="20"/>
                      </a:moveTo>
                      <a:lnTo>
                        <a:pt x="53" y="0"/>
                      </a:lnTo>
                      <a:lnTo>
                        <a:pt x="43" y="1"/>
                      </a:lnTo>
                      <a:lnTo>
                        <a:pt x="34" y="4"/>
                      </a:lnTo>
                      <a:lnTo>
                        <a:pt x="26" y="7"/>
                      </a:lnTo>
                      <a:lnTo>
                        <a:pt x="19" y="13"/>
                      </a:lnTo>
                      <a:lnTo>
                        <a:pt x="14" y="20"/>
                      </a:lnTo>
                      <a:lnTo>
                        <a:pt x="9" y="28"/>
                      </a:lnTo>
                      <a:lnTo>
                        <a:pt x="5" y="37"/>
                      </a:lnTo>
                      <a:lnTo>
                        <a:pt x="4" y="47"/>
                      </a:lnTo>
                      <a:lnTo>
                        <a:pt x="5" y="58"/>
                      </a:lnTo>
                      <a:lnTo>
                        <a:pt x="9" y="67"/>
                      </a:lnTo>
                      <a:lnTo>
                        <a:pt x="16" y="75"/>
                      </a:lnTo>
                      <a:lnTo>
                        <a:pt x="24" y="81"/>
                      </a:lnTo>
                      <a:lnTo>
                        <a:pt x="14" y="89"/>
                      </a:lnTo>
                      <a:lnTo>
                        <a:pt x="5" y="99"/>
                      </a:lnTo>
                      <a:lnTo>
                        <a:pt x="1" y="113"/>
                      </a:lnTo>
                      <a:lnTo>
                        <a:pt x="0" y="129"/>
                      </a:lnTo>
                      <a:lnTo>
                        <a:pt x="1" y="140"/>
                      </a:lnTo>
                      <a:lnTo>
                        <a:pt x="4" y="149"/>
                      </a:lnTo>
                      <a:lnTo>
                        <a:pt x="9" y="157"/>
                      </a:lnTo>
                      <a:lnTo>
                        <a:pt x="16" y="163"/>
                      </a:lnTo>
                      <a:lnTo>
                        <a:pt x="19" y="165"/>
                      </a:lnTo>
                      <a:lnTo>
                        <a:pt x="24" y="167"/>
                      </a:lnTo>
                      <a:lnTo>
                        <a:pt x="27" y="168"/>
                      </a:lnTo>
                      <a:lnTo>
                        <a:pt x="32" y="171"/>
                      </a:lnTo>
                      <a:lnTo>
                        <a:pt x="37" y="172"/>
                      </a:lnTo>
                      <a:lnTo>
                        <a:pt x="42" y="172"/>
                      </a:lnTo>
                      <a:lnTo>
                        <a:pt x="47" y="173"/>
                      </a:lnTo>
                      <a:lnTo>
                        <a:pt x="53" y="173"/>
                      </a:lnTo>
                      <a:lnTo>
                        <a:pt x="53" y="153"/>
                      </a:lnTo>
                      <a:lnTo>
                        <a:pt x="48" y="153"/>
                      </a:lnTo>
                      <a:lnTo>
                        <a:pt x="43" y="152"/>
                      </a:lnTo>
                      <a:lnTo>
                        <a:pt x="38" y="151"/>
                      </a:lnTo>
                      <a:lnTo>
                        <a:pt x="33" y="149"/>
                      </a:lnTo>
                      <a:lnTo>
                        <a:pt x="27" y="145"/>
                      </a:lnTo>
                      <a:lnTo>
                        <a:pt x="24" y="140"/>
                      </a:lnTo>
                      <a:lnTo>
                        <a:pt x="22" y="135"/>
                      </a:lnTo>
                      <a:lnTo>
                        <a:pt x="20" y="128"/>
                      </a:lnTo>
                      <a:lnTo>
                        <a:pt x="20" y="120"/>
                      </a:lnTo>
                      <a:lnTo>
                        <a:pt x="23" y="113"/>
                      </a:lnTo>
                      <a:lnTo>
                        <a:pt x="25" y="107"/>
                      </a:lnTo>
                      <a:lnTo>
                        <a:pt x="28" y="103"/>
                      </a:lnTo>
                      <a:lnTo>
                        <a:pt x="32" y="100"/>
                      </a:lnTo>
                      <a:lnTo>
                        <a:pt x="38" y="97"/>
                      </a:lnTo>
                      <a:lnTo>
                        <a:pt x="45" y="94"/>
                      </a:lnTo>
                      <a:lnTo>
                        <a:pt x="53" y="89"/>
                      </a:lnTo>
                      <a:lnTo>
                        <a:pt x="52" y="89"/>
                      </a:lnTo>
                      <a:lnTo>
                        <a:pt x="53" y="89"/>
                      </a:lnTo>
                      <a:lnTo>
                        <a:pt x="53" y="89"/>
                      </a:lnTo>
                      <a:lnTo>
                        <a:pt x="53" y="89"/>
                      </a:lnTo>
                      <a:lnTo>
                        <a:pt x="53" y="89"/>
                      </a:lnTo>
                      <a:lnTo>
                        <a:pt x="53" y="69"/>
                      </a:lnTo>
                      <a:lnTo>
                        <a:pt x="52" y="69"/>
                      </a:lnTo>
                      <a:lnTo>
                        <a:pt x="52" y="69"/>
                      </a:lnTo>
                      <a:lnTo>
                        <a:pt x="52" y="69"/>
                      </a:lnTo>
                      <a:lnTo>
                        <a:pt x="52" y="69"/>
                      </a:lnTo>
                      <a:lnTo>
                        <a:pt x="40" y="66"/>
                      </a:lnTo>
                      <a:lnTo>
                        <a:pt x="32" y="60"/>
                      </a:lnTo>
                      <a:lnTo>
                        <a:pt x="27" y="54"/>
                      </a:lnTo>
                      <a:lnTo>
                        <a:pt x="26" y="47"/>
                      </a:lnTo>
                      <a:lnTo>
                        <a:pt x="26" y="42"/>
                      </a:lnTo>
                      <a:lnTo>
                        <a:pt x="27" y="36"/>
                      </a:lnTo>
                      <a:lnTo>
                        <a:pt x="30" y="31"/>
                      </a:lnTo>
                      <a:lnTo>
                        <a:pt x="32" y="28"/>
                      </a:lnTo>
                      <a:lnTo>
                        <a:pt x="37" y="24"/>
                      </a:lnTo>
                      <a:lnTo>
                        <a:pt x="41" y="22"/>
                      </a:lnTo>
                      <a:lnTo>
                        <a:pt x="47" y="20"/>
                      </a:lnTo>
                      <a:lnTo>
                        <a:pt x="53" y="20"/>
                      </a:lnTo>
                      <a:close/>
                    </a:path>
                  </a:pathLst>
                </a:custGeom>
                <a:solidFill>
                  <a:srgbClr val="000000"/>
                </a:solidFill>
                <a:ln w="12700" cmpd="sng">
                  <a:solidFill>
                    <a:srgbClr val="000000"/>
                  </a:solidFill>
                  <a:round/>
                  <a:headEnd/>
                  <a:tailEnd/>
                </a:ln>
              </p:spPr>
              <p:txBody>
                <a:bodyPr/>
                <a:lstStyle/>
                <a:p>
                  <a:endParaRPr lang="en-US"/>
                </a:p>
              </p:txBody>
            </p:sp>
            <p:sp>
              <p:nvSpPr>
                <p:cNvPr id="262" name="Freeform 27"/>
                <p:cNvSpPr>
                  <a:spLocks/>
                </p:cNvSpPr>
                <p:nvPr/>
              </p:nvSpPr>
              <p:spPr bwMode="auto">
                <a:xfrm>
                  <a:off x="3737" y="2692"/>
                  <a:ext cx="15" cy="42"/>
                </a:xfrm>
                <a:custGeom>
                  <a:avLst/>
                  <a:gdLst/>
                  <a:ahLst/>
                  <a:cxnLst>
                    <a:cxn ang="0">
                      <a:pos x="0" y="165"/>
                    </a:cxn>
                    <a:cxn ang="0">
                      <a:pos x="11" y="160"/>
                    </a:cxn>
                    <a:cxn ang="0">
                      <a:pos x="18" y="156"/>
                    </a:cxn>
                    <a:cxn ang="0">
                      <a:pos x="27" y="148"/>
                    </a:cxn>
                    <a:cxn ang="0">
                      <a:pos x="42" y="126"/>
                    </a:cxn>
                    <a:cxn ang="0">
                      <a:pos x="52" y="100"/>
                    </a:cxn>
                    <a:cxn ang="0">
                      <a:pos x="57" y="73"/>
                    </a:cxn>
                    <a:cxn ang="0">
                      <a:pos x="57" y="47"/>
                    </a:cxn>
                    <a:cxn ang="0">
                      <a:pos x="49" y="27"/>
                    </a:cxn>
                    <a:cxn ang="0">
                      <a:pos x="37" y="13"/>
                    </a:cxn>
                    <a:cxn ang="0">
                      <a:pos x="28" y="7"/>
                    </a:cxn>
                    <a:cxn ang="0">
                      <a:pos x="20" y="2"/>
                    </a:cxn>
                    <a:cxn ang="0">
                      <a:pos x="9" y="0"/>
                    </a:cxn>
                    <a:cxn ang="0">
                      <a:pos x="4" y="0"/>
                    </a:cxn>
                    <a:cxn ang="0">
                      <a:pos x="1" y="0"/>
                    </a:cxn>
                    <a:cxn ang="0">
                      <a:pos x="0" y="20"/>
                    </a:cxn>
                    <a:cxn ang="0">
                      <a:pos x="1" y="20"/>
                    </a:cxn>
                    <a:cxn ang="0">
                      <a:pos x="1" y="20"/>
                    </a:cxn>
                    <a:cxn ang="0">
                      <a:pos x="14" y="22"/>
                    </a:cxn>
                    <a:cxn ang="0">
                      <a:pos x="26" y="32"/>
                    </a:cxn>
                    <a:cxn ang="0">
                      <a:pos x="34" y="45"/>
                    </a:cxn>
                    <a:cxn ang="0">
                      <a:pos x="37" y="59"/>
                    </a:cxn>
                    <a:cxn ang="0">
                      <a:pos x="36" y="66"/>
                    </a:cxn>
                    <a:cxn ang="0">
                      <a:pos x="35" y="74"/>
                    </a:cxn>
                    <a:cxn ang="0">
                      <a:pos x="26" y="81"/>
                    </a:cxn>
                    <a:cxn ang="0">
                      <a:pos x="21" y="85"/>
                    </a:cxn>
                    <a:cxn ang="0">
                      <a:pos x="11" y="89"/>
                    </a:cxn>
                    <a:cxn ang="0">
                      <a:pos x="1" y="90"/>
                    </a:cxn>
                    <a:cxn ang="0">
                      <a:pos x="1" y="90"/>
                    </a:cxn>
                    <a:cxn ang="0">
                      <a:pos x="0" y="90"/>
                    </a:cxn>
                    <a:cxn ang="0">
                      <a:pos x="3" y="111"/>
                    </a:cxn>
                    <a:cxn ang="0">
                      <a:pos x="9" y="110"/>
                    </a:cxn>
                    <a:cxn ang="0">
                      <a:pos x="19" y="106"/>
                    </a:cxn>
                    <a:cxn ang="0">
                      <a:pos x="27" y="103"/>
                    </a:cxn>
                    <a:cxn ang="0">
                      <a:pos x="24" y="111"/>
                    </a:cxn>
                    <a:cxn ang="0">
                      <a:pos x="16" y="126"/>
                    </a:cxn>
                    <a:cxn ang="0">
                      <a:pos x="7" y="136"/>
                    </a:cxn>
                    <a:cxn ang="0">
                      <a:pos x="4" y="138"/>
                    </a:cxn>
                    <a:cxn ang="0">
                      <a:pos x="0" y="141"/>
                    </a:cxn>
                  </a:cxnLst>
                  <a:rect l="0" t="0" r="r" b="b"/>
                  <a:pathLst>
                    <a:path w="58" h="165">
                      <a:moveTo>
                        <a:pt x="0" y="141"/>
                      </a:moveTo>
                      <a:lnTo>
                        <a:pt x="0" y="165"/>
                      </a:lnTo>
                      <a:lnTo>
                        <a:pt x="6" y="163"/>
                      </a:lnTo>
                      <a:lnTo>
                        <a:pt x="11" y="160"/>
                      </a:lnTo>
                      <a:lnTo>
                        <a:pt x="14" y="158"/>
                      </a:lnTo>
                      <a:lnTo>
                        <a:pt x="18" y="156"/>
                      </a:lnTo>
                      <a:lnTo>
                        <a:pt x="18" y="156"/>
                      </a:lnTo>
                      <a:lnTo>
                        <a:pt x="27" y="148"/>
                      </a:lnTo>
                      <a:lnTo>
                        <a:pt x="35" y="137"/>
                      </a:lnTo>
                      <a:lnTo>
                        <a:pt x="42" y="126"/>
                      </a:lnTo>
                      <a:lnTo>
                        <a:pt x="47" y="113"/>
                      </a:lnTo>
                      <a:lnTo>
                        <a:pt x="52" y="100"/>
                      </a:lnTo>
                      <a:lnTo>
                        <a:pt x="56" y="87"/>
                      </a:lnTo>
                      <a:lnTo>
                        <a:pt x="57" y="73"/>
                      </a:lnTo>
                      <a:lnTo>
                        <a:pt x="58" y="59"/>
                      </a:lnTo>
                      <a:lnTo>
                        <a:pt x="57" y="47"/>
                      </a:lnTo>
                      <a:lnTo>
                        <a:pt x="53" y="36"/>
                      </a:lnTo>
                      <a:lnTo>
                        <a:pt x="49" y="27"/>
                      </a:lnTo>
                      <a:lnTo>
                        <a:pt x="41" y="17"/>
                      </a:lnTo>
                      <a:lnTo>
                        <a:pt x="37" y="13"/>
                      </a:lnTo>
                      <a:lnTo>
                        <a:pt x="32" y="9"/>
                      </a:lnTo>
                      <a:lnTo>
                        <a:pt x="28" y="7"/>
                      </a:lnTo>
                      <a:lnTo>
                        <a:pt x="24" y="5"/>
                      </a:lnTo>
                      <a:lnTo>
                        <a:pt x="20" y="2"/>
                      </a:lnTo>
                      <a:lnTo>
                        <a:pt x="15" y="1"/>
                      </a:lnTo>
                      <a:lnTo>
                        <a:pt x="9" y="0"/>
                      </a:lnTo>
                      <a:lnTo>
                        <a:pt x="5" y="0"/>
                      </a:lnTo>
                      <a:lnTo>
                        <a:pt x="4" y="0"/>
                      </a:lnTo>
                      <a:lnTo>
                        <a:pt x="3" y="0"/>
                      </a:lnTo>
                      <a:lnTo>
                        <a:pt x="1" y="0"/>
                      </a:lnTo>
                      <a:lnTo>
                        <a:pt x="0" y="1"/>
                      </a:lnTo>
                      <a:lnTo>
                        <a:pt x="0" y="20"/>
                      </a:lnTo>
                      <a:lnTo>
                        <a:pt x="1" y="20"/>
                      </a:lnTo>
                      <a:lnTo>
                        <a:pt x="1" y="20"/>
                      </a:lnTo>
                      <a:lnTo>
                        <a:pt x="1" y="20"/>
                      </a:lnTo>
                      <a:lnTo>
                        <a:pt x="1" y="20"/>
                      </a:lnTo>
                      <a:lnTo>
                        <a:pt x="7" y="21"/>
                      </a:lnTo>
                      <a:lnTo>
                        <a:pt x="14" y="22"/>
                      </a:lnTo>
                      <a:lnTo>
                        <a:pt x="20" y="27"/>
                      </a:lnTo>
                      <a:lnTo>
                        <a:pt x="26" y="32"/>
                      </a:lnTo>
                      <a:lnTo>
                        <a:pt x="30" y="39"/>
                      </a:lnTo>
                      <a:lnTo>
                        <a:pt x="34" y="45"/>
                      </a:lnTo>
                      <a:lnTo>
                        <a:pt x="36" y="52"/>
                      </a:lnTo>
                      <a:lnTo>
                        <a:pt x="37" y="59"/>
                      </a:lnTo>
                      <a:lnTo>
                        <a:pt x="37" y="62"/>
                      </a:lnTo>
                      <a:lnTo>
                        <a:pt x="36" y="66"/>
                      </a:lnTo>
                      <a:lnTo>
                        <a:pt x="36" y="69"/>
                      </a:lnTo>
                      <a:lnTo>
                        <a:pt x="35" y="74"/>
                      </a:lnTo>
                      <a:lnTo>
                        <a:pt x="30" y="77"/>
                      </a:lnTo>
                      <a:lnTo>
                        <a:pt x="26" y="81"/>
                      </a:lnTo>
                      <a:lnTo>
                        <a:pt x="22" y="83"/>
                      </a:lnTo>
                      <a:lnTo>
                        <a:pt x="21" y="85"/>
                      </a:lnTo>
                      <a:lnTo>
                        <a:pt x="15" y="88"/>
                      </a:lnTo>
                      <a:lnTo>
                        <a:pt x="11" y="89"/>
                      </a:lnTo>
                      <a:lnTo>
                        <a:pt x="6" y="90"/>
                      </a:lnTo>
                      <a:lnTo>
                        <a:pt x="1" y="90"/>
                      </a:lnTo>
                      <a:lnTo>
                        <a:pt x="1" y="90"/>
                      </a:lnTo>
                      <a:lnTo>
                        <a:pt x="1" y="90"/>
                      </a:lnTo>
                      <a:lnTo>
                        <a:pt x="1" y="90"/>
                      </a:lnTo>
                      <a:lnTo>
                        <a:pt x="0" y="90"/>
                      </a:lnTo>
                      <a:lnTo>
                        <a:pt x="0" y="111"/>
                      </a:lnTo>
                      <a:lnTo>
                        <a:pt x="3" y="111"/>
                      </a:lnTo>
                      <a:lnTo>
                        <a:pt x="6" y="110"/>
                      </a:lnTo>
                      <a:lnTo>
                        <a:pt x="9" y="110"/>
                      </a:lnTo>
                      <a:lnTo>
                        <a:pt x="14" y="108"/>
                      </a:lnTo>
                      <a:lnTo>
                        <a:pt x="19" y="106"/>
                      </a:lnTo>
                      <a:lnTo>
                        <a:pt x="23" y="105"/>
                      </a:lnTo>
                      <a:lnTo>
                        <a:pt x="27" y="103"/>
                      </a:lnTo>
                      <a:lnTo>
                        <a:pt x="29" y="101"/>
                      </a:lnTo>
                      <a:lnTo>
                        <a:pt x="24" y="111"/>
                      </a:lnTo>
                      <a:lnTo>
                        <a:pt x="21" y="119"/>
                      </a:lnTo>
                      <a:lnTo>
                        <a:pt x="16" y="126"/>
                      </a:lnTo>
                      <a:lnTo>
                        <a:pt x="12" y="131"/>
                      </a:lnTo>
                      <a:lnTo>
                        <a:pt x="7" y="136"/>
                      </a:lnTo>
                      <a:lnTo>
                        <a:pt x="6" y="137"/>
                      </a:lnTo>
                      <a:lnTo>
                        <a:pt x="4" y="138"/>
                      </a:lnTo>
                      <a:lnTo>
                        <a:pt x="3" y="140"/>
                      </a:lnTo>
                      <a:lnTo>
                        <a:pt x="0" y="141"/>
                      </a:lnTo>
                      <a:close/>
                    </a:path>
                  </a:pathLst>
                </a:custGeom>
                <a:solidFill>
                  <a:srgbClr val="000000"/>
                </a:solidFill>
                <a:ln w="12700" cmpd="sng">
                  <a:solidFill>
                    <a:srgbClr val="000000"/>
                  </a:solidFill>
                  <a:round/>
                  <a:headEnd/>
                  <a:tailEnd/>
                </a:ln>
              </p:spPr>
              <p:txBody>
                <a:bodyPr/>
                <a:lstStyle/>
                <a:p>
                  <a:endParaRPr lang="en-US"/>
                </a:p>
              </p:txBody>
            </p:sp>
            <p:sp>
              <p:nvSpPr>
                <p:cNvPr id="263" name="Freeform 28"/>
                <p:cNvSpPr>
                  <a:spLocks/>
                </p:cNvSpPr>
                <p:nvPr/>
              </p:nvSpPr>
              <p:spPr bwMode="auto">
                <a:xfrm>
                  <a:off x="3720" y="2692"/>
                  <a:ext cx="17" cy="29"/>
                </a:xfrm>
                <a:custGeom>
                  <a:avLst/>
                  <a:gdLst/>
                  <a:ahLst/>
                  <a:cxnLst>
                    <a:cxn ang="0">
                      <a:pos x="56" y="19"/>
                    </a:cxn>
                    <a:cxn ang="0">
                      <a:pos x="56" y="0"/>
                    </a:cxn>
                    <a:cxn ang="0">
                      <a:pos x="50" y="0"/>
                    </a:cxn>
                    <a:cxn ang="0">
                      <a:pos x="46" y="1"/>
                    </a:cxn>
                    <a:cxn ang="0">
                      <a:pos x="40" y="3"/>
                    </a:cxn>
                    <a:cxn ang="0">
                      <a:pos x="35" y="4"/>
                    </a:cxn>
                    <a:cxn ang="0">
                      <a:pos x="31" y="5"/>
                    </a:cxn>
                    <a:cxn ang="0">
                      <a:pos x="27" y="7"/>
                    </a:cxn>
                    <a:cxn ang="0">
                      <a:pos x="23" y="11"/>
                    </a:cxn>
                    <a:cxn ang="0">
                      <a:pos x="18" y="13"/>
                    </a:cxn>
                    <a:cxn ang="0">
                      <a:pos x="10" y="22"/>
                    </a:cxn>
                    <a:cxn ang="0">
                      <a:pos x="4" y="33"/>
                    </a:cxn>
                    <a:cxn ang="0">
                      <a:pos x="1" y="44"/>
                    </a:cxn>
                    <a:cxn ang="0">
                      <a:pos x="0" y="59"/>
                    </a:cxn>
                    <a:cxn ang="0">
                      <a:pos x="1" y="71"/>
                    </a:cxn>
                    <a:cxn ang="0">
                      <a:pos x="4" y="81"/>
                    </a:cxn>
                    <a:cxn ang="0">
                      <a:pos x="10" y="90"/>
                    </a:cxn>
                    <a:cxn ang="0">
                      <a:pos x="18" y="98"/>
                    </a:cxn>
                    <a:cxn ang="0">
                      <a:pos x="23" y="100"/>
                    </a:cxn>
                    <a:cxn ang="0">
                      <a:pos x="26" y="104"/>
                    </a:cxn>
                    <a:cxn ang="0">
                      <a:pos x="31" y="105"/>
                    </a:cxn>
                    <a:cxn ang="0">
                      <a:pos x="35" y="107"/>
                    </a:cxn>
                    <a:cxn ang="0">
                      <a:pos x="40" y="109"/>
                    </a:cxn>
                    <a:cxn ang="0">
                      <a:pos x="45" y="109"/>
                    </a:cxn>
                    <a:cxn ang="0">
                      <a:pos x="49" y="110"/>
                    </a:cxn>
                    <a:cxn ang="0">
                      <a:pos x="54" y="110"/>
                    </a:cxn>
                    <a:cxn ang="0">
                      <a:pos x="55" y="110"/>
                    </a:cxn>
                    <a:cxn ang="0">
                      <a:pos x="55" y="110"/>
                    </a:cxn>
                    <a:cxn ang="0">
                      <a:pos x="56" y="110"/>
                    </a:cxn>
                    <a:cxn ang="0">
                      <a:pos x="56" y="110"/>
                    </a:cxn>
                    <a:cxn ang="0">
                      <a:pos x="56" y="89"/>
                    </a:cxn>
                    <a:cxn ang="0">
                      <a:pos x="49" y="89"/>
                    </a:cxn>
                    <a:cxn ang="0">
                      <a:pos x="44" y="87"/>
                    </a:cxn>
                    <a:cxn ang="0">
                      <a:pos x="38" y="84"/>
                    </a:cxn>
                    <a:cxn ang="0">
                      <a:pos x="32" y="81"/>
                    </a:cxn>
                    <a:cxn ang="0">
                      <a:pos x="27" y="76"/>
                    </a:cxn>
                    <a:cxn ang="0">
                      <a:pos x="24" y="71"/>
                    </a:cxn>
                    <a:cxn ang="0">
                      <a:pos x="22" y="64"/>
                    </a:cxn>
                    <a:cxn ang="0">
                      <a:pos x="21" y="57"/>
                    </a:cxn>
                    <a:cxn ang="0">
                      <a:pos x="22" y="48"/>
                    </a:cxn>
                    <a:cxn ang="0">
                      <a:pos x="23" y="39"/>
                    </a:cxn>
                    <a:cxn ang="0">
                      <a:pos x="26" y="33"/>
                    </a:cxn>
                    <a:cxn ang="0">
                      <a:pos x="30" y="28"/>
                    </a:cxn>
                    <a:cxn ang="0">
                      <a:pos x="35" y="24"/>
                    </a:cxn>
                    <a:cxn ang="0">
                      <a:pos x="41" y="21"/>
                    </a:cxn>
                    <a:cxn ang="0">
                      <a:pos x="48" y="20"/>
                    </a:cxn>
                    <a:cxn ang="0">
                      <a:pos x="56" y="19"/>
                    </a:cxn>
                  </a:cxnLst>
                  <a:rect l="0" t="0" r="r" b="b"/>
                  <a:pathLst>
                    <a:path w="56" h="110">
                      <a:moveTo>
                        <a:pt x="56" y="19"/>
                      </a:moveTo>
                      <a:lnTo>
                        <a:pt x="56" y="0"/>
                      </a:lnTo>
                      <a:lnTo>
                        <a:pt x="50" y="0"/>
                      </a:lnTo>
                      <a:lnTo>
                        <a:pt x="46" y="1"/>
                      </a:lnTo>
                      <a:lnTo>
                        <a:pt x="40" y="3"/>
                      </a:lnTo>
                      <a:lnTo>
                        <a:pt x="35" y="4"/>
                      </a:lnTo>
                      <a:lnTo>
                        <a:pt x="31" y="5"/>
                      </a:lnTo>
                      <a:lnTo>
                        <a:pt x="27" y="7"/>
                      </a:lnTo>
                      <a:lnTo>
                        <a:pt x="23" y="11"/>
                      </a:lnTo>
                      <a:lnTo>
                        <a:pt x="18" y="13"/>
                      </a:lnTo>
                      <a:lnTo>
                        <a:pt x="10" y="22"/>
                      </a:lnTo>
                      <a:lnTo>
                        <a:pt x="4" y="33"/>
                      </a:lnTo>
                      <a:lnTo>
                        <a:pt x="1" y="44"/>
                      </a:lnTo>
                      <a:lnTo>
                        <a:pt x="0" y="59"/>
                      </a:lnTo>
                      <a:lnTo>
                        <a:pt x="1" y="71"/>
                      </a:lnTo>
                      <a:lnTo>
                        <a:pt x="4" y="81"/>
                      </a:lnTo>
                      <a:lnTo>
                        <a:pt x="10" y="90"/>
                      </a:lnTo>
                      <a:lnTo>
                        <a:pt x="18" y="98"/>
                      </a:lnTo>
                      <a:lnTo>
                        <a:pt x="23" y="100"/>
                      </a:lnTo>
                      <a:lnTo>
                        <a:pt x="26" y="104"/>
                      </a:lnTo>
                      <a:lnTo>
                        <a:pt x="31" y="105"/>
                      </a:lnTo>
                      <a:lnTo>
                        <a:pt x="35" y="107"/>
                      </a:lnTo>
                      <a:lnTo>
                        <a:pt x="40" y="109"/>
                      </a:lnTo>
                      <a:lnTo>
                        <a:pt x="45" y="109"/>
                      </a:lnTo>
                      <a:lnTo>
                        <a:pt x="49" y="110"/>
                      </a:lnTo>
                      <a:lnTo>
                        <a:pt x="54" y="110"/>
                      </a:lnTo>
                      <a:lnTo>
                        <a:pt x="55" y="110"/>
                      </a:lnTo>
                      <a:lnTo>
                        <a:pt x="55" y="110"/>
                      </a:lnTo>
                      <a:lnTo>
                        <a:pt x="56" y="110"/>
                      </a:lnTo>
                      <a:lnTo>
                        <a:pt x="56" y="110"/>
                      </a:lnTo>
                      <a:lnTo>
                        <a:pt x="56" y="89"/>
                      </a:lnTo>
                      <a:lnTo>
                        <a:pt x="49" y="89"/>
                      </a:lnTo>
                      <a:lnTo>
                        <a:pt x="44" y="87"/>
                      </a:lnTo>
                      <a:lnTo>
                        <a:pt x="38" y="84"/>
                      </a:lnTo>
                      <a:lnTo>
                        <a:pt x="32" y="81"/>
                      </a:lnTo>
                      <a:lnTo>
                        <a:pt x="27" y="76"/>
                      </a:lnTo>
                      <a:lnTo>
                        <a:pt x="24" y="71"/>
                      </a:lnTo>
                      <a:lnTo>
                        <a:pt x="22" y="64"/>
                      </a:lnTo>
                      <a:lnTo>
                        <a:pt x="21" y="57"/>
                      </a:lnTo>
                      <a:lnTo>
                        <a:pt x="22" y="48"/>
                      </a:lnTo>
                      <a:lnTo>
                        <a:pt x="23" y="39"/>
                      </a:lnTo>
                      <a:lnTo>
                        <a:pt x="26" y="33"/>
                      </a:lnTo>
                      <a:lnTo>
                        <a:pt x="30" y="28"/>
                      </a:lnTo>
                      <a:lnTo>
                        <a:pt x="35" y="24"/>
                      </a:lnTo>
                      <a:lnTo>
                        <a:pt x="41" y="21"/>
                      </a:lnTo>
                      <a:lnTo>
                        <a:pt x="48" y="20"/>
                      </a:lnTo>
                      <a:lnTo>
                        <a:pt x="56" y="19"/>
                      </a:lnTo>
                      <a:close/>
                    </a:path>
                  </a:pathLst>
                </a:custGeom>
                <a:solidFill>
                  <a:srgbClr val="000000"/>
                </a:solidFill>
                <a:ln w="12700" cmpd="sng">
                  <a:solidFill>
                    <a:srgbClr val="000000"/>
                  </a:solidFill>
                  <a:round/>
                  <a:headEnd/>
                  <a:tailEnd/>
                </a:ln>
              </p:spPr>
              <p:txBody>
                <a:bodyPr/>
                <a:lstStyle/>
                <a:p>
                  <a:endParaRPr lang="en-US"/>
                </a:p>
              </p:txBody>
            </p:sp>
            <p:sp>
              <p:nvSpPr>
                <p:cNvPr id="264" name="Freeform 29"/>
                <p:cNvSpPr>
                  <a:spLocks/>
                </p:cNvSpPr>
                <p:nvPr/>
              </p:nvSpPr>
              <p:spPr bwMode="auto">
                <a:xfrm>
                  <a:off x="3724" y="2731"/>
                  <a:ext cx="13" cy="9"/>
                </a:xfrm>
                <a:custGeom>
                  <a:avLst/>
                  <a:gdLst/>
                  <a:ahLst/>
                  <a:cxnLst>
                    <a:cxn ang="0">
                      <a:pos x="46" y="24"/>
                    </a:cxn>
                    <a:cxn ang="0">
                      <a:pos x="46" y="0"/>
                    </a:cxn>
                    <a:cxn ang="0">
                      <a:pos x="42" y="3"/>
                    </a:cxn>
                    <a:cxn ang="0">
                      <a:pos x="37" y="5"/>
                    </a:cxn>
                    <a:cxn ang="0">
                      <a:pos x="31" y="9"/>
                    </a:cxn>
                    <a:cxn ang="0">
                      <a:pos x="25" y="11"/>
                    </a:cxn>
                    <a:cxn ang="0">
                      <a:pos x="8" y="17"/>
                    </a:cxn>
                    <a:cxn ang="0">
                      <a:pos x="5" y="19"/>
                    </a:cxn>
                    <a:cxn ang="0">
                      <a:pos x="2" y="22"/>
                    </a:cxn>
                    <a:cxn ang="0">
                      <a:pos x="0" y="24"/>
                    </a:cxn>
                    <a:cxn ang="0">
                      <a:pos x="0" y="27"/>
                    </a:cxn>
                    <a:cxn ang="0">
                      <a:pos x="0" y="30"/>
                    </a:cxn>
                    <a:cxn ang="0">
                      <a:pos x="1" y="31"/>
                    </a:cxn>
                    <a:cxn ang="0">
                      <a:pos x="2" y="33"/>
                    </a:cxn>
                    <a:cxn ang="0">
                      <a:pos x="4" y="34"/>
                    </a:cxn>
                    <a:cxn ang="0">
                      <a:pos x="5" y="35"/>
                    </a:cxn>
                    <a:cxn ang="0">
                      <a:pos x="6" y="37"/>
                    </a:cxn>
                    <a:cxn ang="0">
                      <a:pos x="8" y="38"/>
                    </a:cxn>
                    <a:cxn ang="0">
                      <a:pos x="11" y="38"/>
                    </a:cxn>
                    <a:cxn ang="0">
                      <a:pos x="15" y="38"/>
                    </a:cxn>
                    <a:cxn ang="0">
                      <a:pos x="21" y="35"/>
                    </a:cxn>
                    <a:cxn ang="0">
                      <a:pos x="29" y="33"/>
                    </a:cxn>
                    <a:cxn ang="0">
                      <a:pos x="38" y="28"/>
                    </a:cxn>
                    <a:cxn ang="0">
                      <a:pos x="40" y="27"/>
                    </a:cxn>
                    <a:cxn ang="0">
                      <a:pos x="43" y="26"/>
                    </a:cxn>
                    <a:cxn ang="0">
                      <a:pos x="44" y="25"/>
                    </a:cxn>
                    <a:cxn ang="0">
                      <a:pos x="46" y="24"/>
                    </a:cxn>
                  </a:cxnLst>
                  <a:rect l="0" t="0" r="r" b="b"/>
                  <a:pathLst>
                    <a:path w="46" h="38">
                      <a:moveTo>
                        <a:pt x="46" y="24"/>
                      </a:moveTo>
                      <a:lnTo>
                        <a:pt x="46" y="0"/>
                      </a:lnTo>
                      <a:lnTo>
                        <a:pt x="42" y="3"/>
                      </a:lnTo>
                      <a:lnTo>
                        <a:pt x="37" y="5"/>
                      </a:lnTo>
                      <a:lnTo>
                        <a:pt x="31" y="9"/>
                      </a:lnTo>
                      <a:lnTo>
                        <a:pt x="25" y="11"/>
                      </a:lnTo>
                      <a:lnTo>
                        <a:pt x="8" y="17"/>
                      </a:lnTo>
                      <a:lnTo>
                        <a:pt x="5" y="19"/>
                      </a:lnTo>
                      <a:lnTo>
                        <a:pt x="2" y="22"/>
                      </a:lnTo>
                      <a:lnTo>
                        <a:pt x="0" y="24"/>
                      </a:lnTo>
                      <a:lnTo>
                        <a:pt x="0" y="27"/>
                      </a:lnTo>
                      <a:lnTo>
                        <a:pt x="0" y="30"/>
                      </a:lnTo>
                      <a:lnTo>
                        <a:pt x="1" y="31"/>
                      </a:lnTo>
                      <a:lnTo>
                        <a:pt x="2" y="33"/>
                      </a:lnTo>
                      <a:lnTo>
                        <a:pt x="4" y="34"/>
                      </a:lnTo>
                      <a:lnTo>
                        <a:pt x="5" y="35"/>
                      </a:lnTo>
                      <a:lnTo>
                        <a:pt x="6" y="37"/>
                      </a:lnTo>
                      <a:lnTo>
                        <a:pt x="8" y="38"/>
                      </a:lnTo>
                      <a:lnTo>
                        <a:pt x="11" y="38"/>
                      </a:lnTo>
                      <a:lnTo>
                        <a:pt x="15" y="38"/>
                      </a:lnTo>
                      <a:lnTo>
                        <a:pt x="21" y="35"/>
                      </a:lnTo>
                      <a:lnTo>
                        <a:pt x="29" y="33"/>
                      </a:lnTo>
                      <a:lnTo>
                        <a:pt x="38" y="28"/>
                      </a:lnTo>
                      <a:lnTo>
                        <a:pt x="40" y="27"/>
                      </a:lnTo>
                      <a:lnTo>
                        <a:pt x="43" y="26"/>
                      </a:lnTo>
                      <a:lnTo>
                        <a:pt x="44" y="25"/>
                      </a:lnTo>
                      <a:lnTo>
                        <a:pt x="46" y="24"/>
                      </a:lnTo>
                      <a:close/>
                    </a:path>
                  </a:pathLst>
                </a:custGeom>
                <a:solidFill>
                  <a:srgbClr val="000000"/>
                </a:solidFill>
                <a:ln w="12700" cmpd="sng">
                  <a:solidFill>
                    <a:srgbClr val="000000"/>
                  </a:solidFill>
                  <a:round/>
                  <a:headEnd/>
                  <a:tailEnd/>
                </a:ln>
              </p:spPr>
              <p:txBody>
                <a:bodyPr/>
                <a:lstStyle/>
                <a:p>
                  <a:endParaRPr lang="en-US"/>
                </a:p>
              </p:txBody>
            </p:sp>
            <p:sp>
              <p:nvSpPr>
                <p:cNvPr id="265" name="Freeform 30"/>
                <p:cNvSpPr>
                  <a:spLocks/>
                </p:cNvSpPr>
                <p:nvPr/>
              </p:nvSpPr>
              <p:spPr bwMode="auto">
                <a:xfrm>
                  <a:off x="3793" y="2584"/>
                  <a:ext cx="17" cy="46"/>
                </a:xfrm>
                <a:custGeom>
                  <a:avLst/>
                  <a:gdLst/>
                  <a:ahLst/>
                  <a:cxnLst>
                    <a:cxn ang="0">
                      <a:pos x="0" y="153"/>
                    </a:cxn>
                    <a:cxn ang="0">
                      <a:pos x="0" y="174"/>
                    </a:cxn>
                    <a:cxn ang="0">
                      <a:pos x="8" y="174"/>
                    </a:cxn>
                    <a:cxn ang="0">
                      <a:pos x="15" y="172"/>
                    </a:cxn>
                    <a:cxn ang="0">
                      <a:pos x="21" y="170"/>
                    </a:cxn>
                    <a:cxn ang="0">
                      <a:pos x="26" y="168"/>
                    </a:cxn>
                    <a:cxn ang="0">
                      <a:pos x="32" y="164"/>
                    </a:cxn>
                    <a:cxn ang="0">
                      <a:pos x="37" y="160"/>
                    </a:cxn>
                    <a:cxn ang="0">
                      <a:pos x="41" y="155"/>
                    </a:cxn>
                    <a:cxn ang="0">
                      <a:pos x="46" y="149"/>
                    </a:cxn>
                    <a:cxn ang="0">
                      <a:pos x="53" y="136"/>
                    </a:cxn>
                    <a:cxn ang="0">
                      <a:pos x="57" y="118"/>
                    </a:cxn>
                    <a:cxn ang="0">
                      <a:pos x="60" y="99"/>
                    </a:cxn>
                    <a:cxn ang="0">
                      <a:pos x="61" y="76"/>
                    </a:cxn>
                    <a:cxn ang="0">
                      <a:pos x="60" y="61"/>
                    </a:cxn>
                    <a:cxn ang="0">
                      <a:pos x="57" y="47"/>
                    </a:cxn>
                    <a:cxn ang="0">
                      <a:pos x="53" y="35"/>
                    </a:cxn>
                    <a:cxn ang="0">
                      <a:pos x="47" y="24"/>
                    </a:cxn>
                    <a:cxn ang="0">
                      <a:pos x="43" y="18"/>
                    </a:cxn>
                    <a:cxn ang="0">
                      <a:pos x="39" y="13"/>
                    </a:cxn>
                    <a:cxn ang="0">
                      <a:pos x="33" y="9"/>
                    </a:cxn>
                    <a:cxn ang="0">
                      <a:pos x="29" y="5"/>
                    </a:cxn>
                    <a:cxn ang="0">
                      <a:pos x="22" y="3"/>
                    </a:cxn>
                    <a:cxn ang="0">
                      <a:pos x="16" y="1"/>
                    </a:cxn>
                    <a:cxn ang="0">
                      <a:pos x="9" y="0"/>
                    </a:cxn>
                    <a:cxn ang="0">
                      <a:pos x="2" y="0"/>
                    </a:cxn>
                    <a:cxn ang="0">
                      <a:pos x="2" y="0"/>
                    </a:cxn>
                    <a:cxn ang="0">
                      <a:pos x="2" y="0"/>
                    </a:cxn>
                    <a:cxn ang="0">
                      <a:pos x="1" y="0"/>
                    </a:cxn>
                    <a:cxn ang="0">
                      <a:pos x="0" y="0"/>
                    </a:cxn>
                    <a:cxn ang="0">
                      <a:pos x="0" y="20"/>
                    </a:cxn>
                    <a:cxn ang="0">
                      <a:pos x="1" y="20"/>
                    </a:cxn>
                    <a:cxn ang="0">
                      <a:pos x="2" y="20"/>
                    </a:cxn>
                    <a:cxn ang="0">
                      <a:pos x="2" y="20"/>
                    </a:cxn>
                    <a:cxn ang="0">
                      <a:pos x="2" y="20"/>
                    </a:cxn>
                    <a:cxn ang="0">
                      <a:pos x="2" y="20"/>
                    </a:cxn>
                    <a:cxn ang="0">
                      <a:pos x="11" y="22"/>
                    </a:cxn>
                    <a:cxn ang="0">
                      <a:pos x="18" y="24"/>
                    </a:cxn>
                    <a:cxn ang="0">
                      <a:pos x="25" y="28"/>
                    </a:cxn>
                    <a:cxn ang="0">
                      <a:pos x="30" y="35"/>
                    </a:cxn>
                    <a:cxn ang="0">
                      <a:pos x="34" y="43"/>
                    </a:cxn>
                    <a:cxn ang="0">
                      <a:pos x="37" y="54"/>
                    </a:cxn>
                    <a:cxn ang="0">
                      <a:pos x="39" y="65"/>
                    </a:cxn>
                    <a:cxn ang="0">
                      <a:pos x="39" y="79"/>
                    </a:cxn>
                    <a:cxn ang="0">
                      <a:pos x="39" y="93"/>
                    </a:cxn>
                    <a:cxn ang="0">
                      <a:pos x="38" y="106"/>
                    </a:cxn>
                    <a:cxn ang="0">
                      <a:pos x="36" y="116"/>
                    </a:cxn>
                    <a:cxn ang="0">
                      <a:pos x="32" y="126"/>
                    </a:cxn>
                    <a:cxn ang="0">
                      <a:pos x="26" y="138"/>
                    </a:cxn>
                    <a:cxn ang="0">
                      <a:pos x="19" y="146"/>
                    </a:cxn>
                    <a:cxn ang="0">
                      <a:pos x="10" y="151"/>
                    </a:cxn>
                    <a:cxn ang="0">
                      <a:pos x="0" y="153"/>
                    </a:cxn>
                  </a:cxnLst>
                  <a:rect l="0" t="0" r="r" b="b"/>
                  <a:pathLst>
                    <a:path w="61" h="174">
                      <a:moveTo>
                        <a:pt x="0" y="153"/>
                      </a:moveTo>
                      <a:lnTo>
                        <a:pt x="0" y="174"/>
                      </a:lnTo>
                      <a:lnTo>
                        <a:pt x="8" y="174"/>
                      </a:lnTo>
                      <a:lnTo>
                        <a:pt x="15" y="172"/>
                      </a:lnTo>
                      <a:lnTo>
                        <a:pt x="21" y="170"/>
                      </a:lnTo>
                      <a:lnTo>
                        <a:pt x="26" y="168"/>
                      </a:lnTo>
                      <a:lnTo>
                        <a:pt x="32" y="164"/>
                      </a:lnTo>
                      <a:lnTo>
                        <a:pt x="37" y="160"/>
                      </a:lnTo>
                      <a:lnTo>
                        <a:pt x="41" y="155"/>
                      </a:lnTo>
                      <a:lnTo>
                        <a:pt x="46" y="149"/>
                      </a:lnTo>
                      <a:lnTo>
                        <a:pt x="53" y="136"/>
                      </a:lnTo>
                      <a:lnTo>
                        <a:pt x="57" y="118"/>
                      </a:lnTo>
                      <a:lnTo>
                        <a:pt x="60" y="99"/>
                      </a:lnTo>
                      <a:lnTo>
                        <a:pt x="61" y="76"/>
                      </a:lnTo>
                      <a:lnTo>
                        <a:pt x="60" y="61"/>
                      </a:lnTo>
                      <a:lnTo>
                        <a:pt x="57" y="47"/>
                      </a:lnTo>
                      <a:lnTo>
                        <a:pt x="53" y="35"/>
                      </a:lnTo>
                      <a:lnTo>
                        <a:pt x="47" y="24"/>
                      </a:lnTo>
                      <a:lnTo>
                        <a:pt x="43" y="18"/>
                      </a:lnTo>
                      <a:lnTo>
                        <a:pt x="39" y="13"/>
                      </a:lnTo>
                      <a:lnTo>
                        <a:pt x="33" y="9"/>
                      </a:lnTo>
                      <a:lnTo>
                        <a:pt x="29" y="5"/>
                      </a:lnTo>
                      <a:lnTo>
                        <a:pt x="22" y="3"/>
                      </a:lnTo>
                      <a:lnTo>
                        <a:pt x="16" y="1"/>
                      </a:lnTo>
                      <a:lnTo>
                        <a:pt x="9" y="0"/>
                      </a:lnTo>
                      <a:lnTo>
                        <a:pt x="2" y="0"/>
                      </a:lnTo>
                      <a:lnTo>
                        <a:pt x="2" y="0"/>
                      </a:lnTo>
                      <a:lnTo>
                        <a:pt x="2" y="0"/>
                      </a:lnTo>
                      <a:lnTo>
                        <a:pt x="1" y="0"/>
                      </a:lnTo>
                      <a:lnTo>
                        <a:pt x="0" y="0"/>
                      </a:lnTo>
                      <a:lnTo>
                        <a:pt x="0" y="20"/>
                      </a:lnTo>
                      <a:lnTo>
                        <a:pt x="1" y="20"/>
                      </a:lnTo>
                      <a:lnTo>
                        <a:pt x="2" y="20"/>
                      </a:lnTo>
                      <a:lnTo>
                        <a:pt x="2" y="20"/>
                      </a:lnTo>
                      <a:lnTo>
                        <a:pt x="2" y="20"/>
                      </a:lnTo>
                      <a:lnTo>
                        <a:pt x="2" y="20"/>
                      </a:lnTo>
                      <a:lnTo>
                        <a:pt x="11" y="22"/>
                      </a:lnTo>
                      <a:lnTo>
                        <a:pt x="18" y="24"/>
                      </a:lnTo>
                      <a:lnTo>
                        <a:pt x="25" y="28"/>
                      </a:lnTo>
                      <a:lnTo>
                        <a:pt x="30" y="35"/>
                      </a:lnTo>
                      <a:lnTo>
                        <a:pt x="34" y="43"/>
                      </a:lnTo>
                      <a:lnTo>
                        <a:pt x="37" y="54"/>
                      </a:lnTo>
                      <a:lnTo>
                        <a:pt x="39" y="65"/>
                      </a:lnTo>
                      <a:lnTo>
                        <a:pt x="39" y="79"/>
                      </a:lnTo>
                      <a:lnTo>
                        <a:pt x="39" y="93"/>
                      </a:lnTo>
                      <a:lnTo>
                        <a:pt x="38" y="106"/>
                      </a:lnTo>
                      <a:lnTo>
                        <a:pt x="36" y="116"/>
                      </a:lnTo>
                      <a:lnTo>
                        <a:pt x="32" y="126"/>
                      </a:lnTo>
                      <a:lnTo>
                        <a:pt x="26" y="138"/>
                      </a:lnTo>
                      <a:lnTo>
                        <a:pt x="19" y="146"/>
                      </a:lnTo>
                      <a:lnTo>
                        <a:pt x="10" y="151"/>
                      </a:lnTo>
                      <a:lnTo>
                        <a:pt x="0" y="153"/>
                      </a:lnTo>
                      <a:close/>
                    </a:path>
                  </a:pathLst>
                </a:custGeom>
                <a:solidFill>
                  <a:srgbClr val="000000"/>
                </a:solidFill>
                <a:ln w="12700" cmpd="sng">
                  <a:solidFill>
                    <a:srgbClr val="000000"/>
                  </a:solidFill>
                  <a:round/>
                  <a:headEnd/>
                  <a:tailEnd/>
                </a:ln>
              </p:spPr>
              <p:txBody>
                <a:bodyPr/>
                <a:lstStyle/>
                <a:p>
                  <a:endParaRPr lang="en-US"/>
                </a:p>
              </p:txBody>
            </p:sp>
            <p:sp>
              <p:nvSpPr>
                <p:cNvPr id="266" name="Freeform 31"/>
                <p:cNvSpPr>
                  <a:spLocks/>
                </p:cNvSpPr>
                <p:nvPr/>
              </p:nvSpPr>
              <p:spPr bwMode="auto">
                <a:xfrm>
                  <a:off x="3752" y="2584"/>
                  <a:ext cx="19" cy="46"/>
                </a:xfrm>
                <a:custGeom>
                  <a:avLst/>
                  <a:gdLst/>
                  <a:ahLst/>
                  <a:cxnLst>
                    <a:cxn ang="0">
                      <a:pos x="38" y="171"/>
                    </a:cxn>
                    <a:cxn ang="0">
                      <a:pos x="13" y="171"/>
                    </a:cxn>
                    <a:cxn ang="0">
                      <a:pos x="7" y="171"/>
                    </a:cxn>
                    <a:cxn ang="0">
                      <a:pos x="3" y="169"/>
                    </a:cxn>
                    <a:cxn ang="0">
                      <a:pos x="0" y="165"/>
                    </a:cxn>
                    <a:cxn ang="0">
                      <a:pos x="1" y="157"/>
                    </a:cxn>
                    <a:cxn ang="0">
                      <a:pos x="9" y="153"/>
                    </a:cxn>
                    <a:cxn ang="0">
                      <a:pos x="22" y="151"/>
                    </a:cxn>
                    <a:cxn ang="0">
                      <a:pos x="26" y="148"/>
                    </a:cxn>
                    <a:cxn ang="0">
                      <a:pos x="26" y="140"/>
                    </a:cxn>
                    <a:cxn ang="0">
                      <a:pos x="25" y="131"/>
                    </a:cxn>
                    <a:cxn ang="0">
                      <a:pos x="25" y="123"/>
                    </a:cxn>
                    <a:cxn ang="0">
                      <a:pos x="25" y="112"/>
                    </a:cxn>
                    <a:cxn ang="0">
                      <a:pos x="26" y="91"/>
                    </a:cxn>
                    <a:cxn ang="0">
                      <a:pos x="29" y="65"/>
                    </a:cxn>
                    <a:cxn ang="0">
                      <a:pos x="30" y="44"/>
                    </a:cxn>
                    <a:cxn ang="0">
                      <a:pos x="23" y="41"/>
                    </a:cxn>
                    <a:cxn ang="0">
                      <a:pos x="14" y="45"/>
                    </a:cxn>
                    <a:cxn ang="0">
                      <a:pos x="9" y="47"/>
                    </a:cxn>
                    <a:cxn ang="0">
                      <a:pos x="6" y="45"/>
                    </a:cxn>
                    <a:cxn ang="0">
                      <a:pos x="2" y="42"/>
                    </a:cxn>
                    <a:cxn ang="0">
                      <a:pos x="0" y="38"/>
                    </a:cxn>
                    <a:cxn ang="0">
                      <a:pos x="1" y="34"/>
                    </a:cxn>
                    <a:cxn ang="0">
                      <a:pos x="6" y="27"/>
                    </a:cxn>
                    <a:cxn ang="0">
                      <a:pos x="13" y="21"/>
                    </a:cxn>
                    <a:cxn ang="0">
                      <a:pos x="22" y="15"/>
                    </a:cxn>
                    <a:cxn ang="0">
                      <a:pos x="31" y="6"/>
                    </a:cxn>
                    <a:cxn ang="0">
                      <a:pos x="40" y="2"/>
                    </a:cxn>
                    <a:cxn ang="0">
                      <a:pos x="48" y="2"/>
                    </a:cxn>
                    <a:cxn ang="0">
                      <a:pos x="52" y="6"/>
                    </a:cxn>
                    <a:cxn ang="0">
                      <a:pos x="52" y="11"/>
                    </a:cxn>
                    <a:cxn ang="0">
                      <a:pos x="52" y="14"/>
                    </a:cxn>
                    <a:cxn ang="0">
                      <a:pos x="51" y="19"/>
                    </a:cxn>
                    <a:cxn ang="0">
                      <a:pos x="51" y="22"/>
                    </a:cxn>
                    <a:cxn ang="0">
                      <a:pos x="51" y="27"/>
                    </a:cxn>
                    <a:cxn ang="0">
                      <a:pos x="51" y="32"/>
                    </a:cxn>
                    <a:cxn ang="0">
                      <a:pos x="52" y="38"/>
                    </a:cxn>
                    <a:cxn ang="0">
                      <a:pos x="52" y="44"/>
                    </a:cxn>
                    <a:cxn ang="0">
                      <a:pos x="52" y="53"/>
                    </a:cxn>
                    <a:cxn ang="0">
                      <a:pos x="50" y="72"/>
                    </a:cxn>
                    <a:cxn ang="0">
                      <a:pos x="47" y="95"/>
                    </a:cxn>
                    <a:cxn ang="0">
                      <a:pos x="46" y="113"/>
                    </a:cxn>
                    <a:cxn ang="0">
                      <a:pos x="46" y="124"/>
                    </a:cxn>
                    <a:cxn ang="0">
                      <a:pos x="46" y="131"/>
                    </a:cxn>
                    <a:cxn ang="0">
                      <a:pos x="47" y="140"/>
                    </a:cxn>
                    <a:cxn ang="0">
                      <a:pos x="48" y="148"/>
                    </a:cxn>
                    <a:cxn ang="0">
                      <a:pos x="60" y="150"/>
                    </a:cxn>
                    <a:cxn ang="0">
                      <a:pos x="63" y="151"/>
                    </a:cxn>
                    <a:cxn ang="0">
                      <a:pos x="67" y="154"/>
                    </a:cxn>
                    <a:cxn ang="0">
                      <a:pos x="69" y="157"/>
                    </a:cxn>
                    <a:cxn ang="0">
                      <a:pos x="70" y="161"/>
                    </a:cxn>
                    <a:cxn ang="0">
                      <a:pos x="69" y="165"/>
                    </a:cxn>
                    <a:cxn ang="0">
                      <a:pos x="67" y="169"/>
                    </a:cxn>
                    <a:cxn ang="0">
                      <a:pos x="63" y="170"/>
                    </a:cxn>
                    <a:cxn ang="0">
                      <a:pos x="60" y="171"/>
                    </a:cxn>
                  </a:cxnLst>
                  <a:rect l="0" t="0" r="r" b="b"/>
                  <a:pathLst>
                    <a:path w="70" h="171">
                      <a:moveTo>
                        <a:pt x="60" y="171"/>
                      </a:moveTo>
                      <a:lnTo>
                        <a:pt x="38" y="171"/>
                      </a:lnTo>
                      <a:lnTo>
                        <a:pt x="16" y="171"/>
                      </a:lnTo>
                      <a:lnTo>
                        <a:pt x="13" y="171"/>
                      </a:lnTo>
                      <a:lnTo>
                        <a:pt x="9" y="171"/>
                      </a:lnTo>
                      <a:lnTo>
                        <a:pt x="7" y="171"/>
                      </a:lnTo>
                      <a:lnTo>
                        <a:pt x="6" y="170"/>
                      </a:lnTo>
                      <a:lnTo>
                        <a:pt x="3" y="169"/>
                      </a:lnTo>
                      <a:lnTo>
                        <a:pt x="1" y="168"/>
                      </a:lnTo>
                      <a:lnTo>
                        <a:pt x="0" y="165"/>
                      </a:lnTo>
                      <a:lnTo>
                        <a:pt x="0" y="162"/>
                      </a:lnTo>
                      <a:lnTo>
                        <a:pt x="1" y="157"/>
                      </a:lnTo>
                      <a:lnTo>
                        <a:pt x="5" y="154"/>
                      </a:lnTo>
                      <a:lnTo>
                        <a:pt x="9" y="153"/>
                      </a:lnTo>
                      <a:lnTo>
                        <a:pt x="17" y="151"/>
                      </a:lnTo>
                      <a:lnTo>
                        <a:pt x="22" y="151"/>
                      </a:lnTo>
                      <a:lnTo>
                        <a:pt x="26" y="151"/>
                      </a:lnTo>
                      <a:lnTo>
                        <a:pt x="26" y="148"/>
                      </a:lnTo>
                      <a:lnTo>
                        <a:pt x="26" y="144"/>
                      </a:lnTo>
                      <a:lnTo>
                        <a:pt x="26" y="140"/>
                      </a:lnTo>
                      <a:lnTo>
                        <a:pt x="25" y="135"/>
                      </a:lnTo>
                      <a:lnTo>
                        <a:pt x="25" y="131"/>
                      </a:lnTo>
                      <a:lnTo>
                        <a:pt x="25" y="126"/>
                      </a:lnTo>
                      <a:lnTo>
                        <a:pt x="25" y="123"/>
                      </a:lnTo>
                      <a:lnTo>
                        <a:pt x="25" y="120"/>
                      </a:lnTo>
                      <a:lnTo>
                        <a:pt x="25" y="112"/>
                      </a:lnTo>
                      <a:lnTo>
                        <a:pt x="25" y="103"/>
                      </a:lnTo>
                      <a:lnTo>
                        <a:pt x="26" y="91"/>
                      </a:lnTo>
                      <a:lnTo>
                        <a:pt x="28" y="78"/>
                      </a:lnTo>
                      <a:lnTo>
                        <a:pt x="29" y="65"/>
                      </a:lnTo>
                      <a:lnTo>
                        <a:pt x="29" y="53"/>
                      </a:lnTo>
                      <a:lnTo>
                        <a:pt x="30" y="44"/>
                      </a:lnTo>
                      <a:lnTo>
                        <a:pt x="30" y="36"/>
                      </a:lnTo>
                      <a:lnTo>
                        <a:pt x="23" y="41"/>
                      </a:lnTo>
                      <a:lnTo>
                        <a:pt x="17" y="44"/>
                      </a:lnTo>
                      <a:lnTo>
                        <a:pt x="14" y="45"/>
                      </a:lnTo>
                      <a:lnTo>
                        <a:pt x="11" y="47"/>
                      </a:lnTo>
                      <a:lnTo>
                        <a:pt x="9" y="47"/>
                      </a:lnTo>
                      <a:lnTo>
                        <a:pt x="8" y="47"/>
                      </a:lnTo>
                      <a:lnTo>
                        <a:pt x="6" y="45"/>
                      </a:lnTo>
                      <a:lnTo>
                        <a:pt x="3" y="44"/>
                      </a:lnTo>
                      <a:lnTo>
                        <a:pt x="2" y="42"/>
                      </a:lnTo>
                      <a:lnTo>
                        <a:pt x="1" y="41"/>
                      </a:lnTo>
                      <a:lnTo>
                        <a:pt x="0" y="38"/>
                      </a:lnTo>
                      <a:lnTo>
                        <a:pt x="0" y="36"/>
                      </a:lnTo>
                      <a:lnTo>
                        <a:pt x="1" y="34"/>
                      </a:lnTo>
                      <a:lnTo>
                        <a:pt x="2" y="30"/>
                      </a:lnTo>
                      <a:lnTo>
                        <a:pt x="6" y="27"/>
                      </a:lnTo>
                      <a:lnTo>
                        <a:pt x="9" y="24"/>
                      </a:lnTo>
                      <a:lnTo>
                        <a:pt x="13" y="21"/>
                      </a:lnTo>
                      <a:lnTo>
                        <a:pt x="17" y="19"/>
                      </a:lnTo>
                      <a:lnTo>
                        <a:pt x="22" y="15"/>
                      </a:lnTo>
                      <a:lnTo>
                        <a:pt x="26" y="11"/>
                      </a:lnTo>
                      <a:lnTo>
                        <a:pt x="31" y="6"/>
                      </a:lnTo>
                      <a:lnTo>
                        <a:pt x="36" y="3"/>
                      </a:lnTo>
                      <a:lnTo>
                        <a:pt x="40" y="2"/>
                      </a:lnTo>
                      <a:lnTo>
                        <a:pt x="45" y="0"/>
                      </a:lnTo>
                      <a:lnTo>
                        <a:pt x="48" y="2"/>
                      </a:lnTo>
                      <a:lnTo>
                        <a:pt x="51" y="3"/>
                      </a:lnTo>
                      <a:lnTo>
                        <a:pt x="52" y="6"/>
                      </a:lnTo>
                      <a:lnTo>
                        <a:pt x="52" y="10"/>
                      </a:lnTo>
                      <a:lnTo>
                        <a:pt x="52" y="11"/>
                      </a:lnTo>
                      <a:lnTo>
                        <a:pt x="52" y="12"/>
                      </a:lnTo>
                      <a:lnTo>
                        <a:pt x="52" y="14"/>
                      </a:lnTo>
                      <a:lnTo>
                        <a:pt x="52" y="17"/>
                      </a:lnTo>
                      <a:lnTo>
                        <a:pt x="51" y="19"/>
                      </a:lnTo>
                      <a:lnTo>
                        <a:pt x="51" y="21"/>
                      </a:lnTo>
                      <a:lnTo>
                        <a:pt x="51" y="22"/>
                      </a:lnTo>
                      <a:lnTo>
                        <a:pt x="51" y="25"/>
                      </a:lnTo>
                      <a:lnTo>
                        <a:pt x="51" y="27"/>
                      </a:lnTo>
                      <a:lnTo>
                        <a:pt x="51" y="29"/>
                      </a:lnTo>
                      <a:lnTo>
                        <a:pt x="51" y="32"/>
                      </a:lnTo>
                      <a:lnTo>
                        <a:pt x="51" y="35"/>
                      </a:lnTo>
                      <a:lnTo>
                        <a:pt x="52" y="38"/>
                      </a:lnTo>
                      <a:lnTo>
                        <a:pt x="52" y="41"/>
                      </a:lnTo>
                      <a:lnTo>
                        <a:pt x="52" y="44"/>
                      </a:lnTo>
                      <a:lnTo>
                        <a:pt x="52" y="47"/>
                      </a:lnTo>
                      <a:lnTo>
                        <a:pt x="52" y="53"/>
                      </a:lnTo>
                      <a:lnTo>
                        <a:pt x="51" y="62"/>
                      </a:lnTo>
                      <a:lnTo>
                        <a:pt x="50" y="72"/>
                      </a:lnTo>
                      <a:lnTo>
                        <a:pt x="48" y="83"/>
                      </a:lnTo>
                      <a:lnTo>
                        <a:pt x="47" y="95"/>
                      </a:lnTo>
                      <a:lnTo>
                        <a:pt x="47" y="105"/>
                      </a:lnTo>
                      <a:lnTo>
                        <a:pt x="46" y="113"/>
                      </a:lnTo>
                      <a:lnTo>
                        <a:pt x="46" y="120"/>
                      </a:lnTo>
                      <a:lnTo>
                        <a:pt x="46" y="124"/>
                      </a:lnTo>
                      <a:lnTo>
                        <a:pt x="46" y="127"/>
                      </a:lnTo>
                      <a:lnTo>
                        <a:pt x="46" y="131"/>
                      </a:lnTo>
                      <a:lnTo>
                        <a:pt x="47" y="135"/>
                      </a:lnTo>
                      <a:lnTo>
                        <a:pt x="47" y="140"/>
                      </a:lnTo>
                      <a:lnTo>
                        <a:pt x="48" y="144"/>
                      </a:lnTo>
                      <a:lnTo>
                        <a:pt x="48" y="148"/>
                      </a:lnTo>
                      <a:lnTo>
                        <a:pt x="48" y="150"/>
                      </a:lnTo>
                      <a:lnTo>
                        <a:pt x="60" y="150"/>
                      </a:lnTo>
                      <a:lnTo>
                        <a:pt x="62" y="150"/>
                      </a:lnTo>
                      <a:lnTo>
                        <a:pt x="63" y="151"/>
                      </a:lnTo>
                      <a:lnTo>
                        <a:pt x="66" y="153"/>
                      </a:lnTo>
                      <a:lnTo>
                        <a:pt x="67" y="154"/>
                      </a:lnTo>
                      <a:lnTo>
                        <a:pt x="68" y="155"/>
                      </a:lnTo>
                      <a:lnTo>
                        <a:pt x="69" y="157"/>
                      </a:lnTo>
                      <a:lnTo>
                        <a:pt x="70" y="158"/>
                      </a:lnTo>
                      <a:lnTo>
                        <a:pt x="70" y="161"/>
                      </a:lnTo>
                      <a:lnTo>
                        <a:pt x="70" y="163"/>
                      </a:lnTo>
                      <a:lnTo>
                        <a:pt x="69" y="165"/>
                      </a:lnTo>
                      <a:lnTo>
                        <a:pt x="68" y="166"/>
                      </a:lnTo>
                      <a:lnTo>
                        <a:pt x="67" y="169"/>
                      </a:lnTo>
                      <a:lnTo>
                        <a:pt x="66" y="170"/>
                      </a:lnTo>
                      <a:lnTo>
                        <a:pt x="63" y="170"/>
                      </a:lnTo>
                      <a:lnTo>
                        <a:pt x="62" y="171"/>
                      </a:lnTo>
                      <a:lnTo>
                        <a:pt x="60" y="171"/>
                      </a:lnTo>
                      <a:lnTo>
                        <a:pt x="60" y="171"/>
                      </a:lnTo>
                      <a:close/>
                    </a:path>
                  </a:pathLst>
                </a:custGeom>
                <a:solidFill>
                  <a:srgbClr val="000000"/>
                </a:solidFill>
                <a:ln w="12700" cmpd="sng">
                  <a:solidFill>
                    <a:srgbClr val="000000"/>
                  </a:solidFill>
                  <a:round/>
                  <a:headEnd/>
                  <a:tailEnd/>
                </a:ln>
              </p:spPr>
              <p:txBody>
                <a:bodyPr/>
                <a:lstStyle/>
                <a:p>
                  <a:endParaRPr lang="en-US"/>
                </a:p>
              </p:txBody>
            </p:sp>
            <p:sp>
              <p:nvSpPr>
                <p:cNvPr id="267" name="Freeform 32"/>
                <p:cNvSpPr>
                  <a:spLocks/>
                </p:cNvSpPr>
                <p:nvPr/>
              </p:nvSpPr>
              <p:spPr bwMode="auto">
                <a:xfrm>
                  <a:off x="3776" y="2584"/>
                  <a:ext cx="17" cy="46"/>
                </a:xfrm>
                <a:custGeom>
                  <a:avLst/>
                  <a:gdLst/>
                  <a:ahLst/>
                  <a:cxnLst>
                    <a:cxn ang="0">
                      <a:pos x="61" y="20"/>
                    </a:cxn>
                    <a:cxn ang="0">
                      <a:pos x="61" y="0"/>
                    </a:cxn>
                    <a:cxn ang="0">
                      <a:pos x="54" y="0"/>
                    </a:cxn>
                    <a:cxn ang="0">
                      <a:pos x="47" y="1"/>
                    </a:cxn>
                    <a:cxn ang="0">
                      <a:pos x="41" y="3"/>
                    </a:cxn>
                    <a:cxn ang="0">
                      <a:pos x="36" y="7"/>
                    </a:cxn>
                    <a:cxn ang="0">
                      <a:pos x="30" y="10"/>
                    </a:cxn>
                    <a:cxn ang="0">
                      <a:pos x="25" y="15"/>
                    </a:cxn>
                    <a:cxn ang="0">
                      <a:pos x="21" y="20"/>
                    </a:cxn>
                    <a:cxn ang="0">
                      <a:pos x="16" y="27"/>
                    </a:cxn>
                    <a:cxn ang="0">
                      <a:pos x="9" y="39"/>
                    </a:cxn>
                    <a:cxn ang="0">
                      <a:pos x="4" y="53"/>
                    </a:cxn>
                    <a:cxn ang="0">
                      <a:pos x="1" y="66"/>
                    </a:cxn>
                    <a:cxn ang="0">
                      <a:pos x="0" y="83"/>
                    </a:cxn>
                    <a:cxn ang="0">
                      <a:pos x="1" y="100"/>
                    </a:cxn>
                    <a:cxn ang="0">
                      <a:pos x="3" y="116"/>
                    </a:cxn>
                    <a:cxn ang="0">
                      <a:pos x="7" y="131"/>
                    </a:cxn>
                    <a:cxn ang="0">
                      <a:pos x="11" y="144"/>
                    </a:cxn>
                    <a:cxn ang="0">
                      <a:pos x="16" y="151"/>
                    </a:cxn>
                    <a:cxn ang="0">
                      <a:pos x="21" y="156"/>
                    </a:cxn>
                    <a:cxn ang="0">
                      <a:pos x="25" y="162"/>
                    </a:cxn>
                    <a:cxn ang="0">
                      <a:pos x="32" y="166"/>
                    </a:cxn>
                    <a:cxn ang="0">
                      <a:pos x="38" y="169"/>
                    </a:cxn>
                    <a:cxn ang="0">
                      <a:pos x="45" y="171"/>
                    </a:cxn>
                    <a:cxn ang="0">
                      <a:pos x="52" y="174"/>
                    </a:cxn>
                    <a:cxn ang="0">
                      <a:pos x="60" y="174"/>
                    </a:cxn>
                    <a:cxn ang="0">
                      <a:pos x="60" y="174"/>
                    </a:cxn>
                    <a:cxn ang="0">
                      <a:pos x="61" y="174"/>
                    </a:cxn>
                    <a:cxn ang="0">
                      <a:pos x="61" y="174"/>
                    </a:cxn>
                    <a:cxn ang="0">
                      <a:pos x="61" y="174"/>
                    </a:cxn>
                    <a:cxn ang="0">
                      <a:pos x="61" y="174"/>
                    </a:cxn>
                    <a:cxn ang="0">
                      <a:pos x="61" y="153"/>
                    </a:cxn>
                    <a:cxn ang="0">
                      <a:pos x="61" y="153"/>
                    </a:cxn>
                    <a:cxn ang="0">
                      <a:pos x="61" y="153"/>
                    </a:cxn>
                    <a:cxn ang="0">
                      <a:pos x="61" y="153"/>
                    </a:cxn>
                    <a:cxn ang="0">
                      <a:pos x="60" y="153"/>
                    </a:cxn>
                    <a:cxn ang="0">
                      <a:pos x="51" y="152"/>
                    </a:cxn>
                    <a:cxn ang="0">
                      <a:pos x="44" y="148"/>
                    </a:cxn>
                    <a:cxn ang="0">
                      <a:pos x="37" y="142"/>
                    </a:cxn>
                    <a:cxn ang="0">
                      <a:pos x="31" y="134"/>
                    </a:cxn>
                    <a:cxn ang="0">
                      <a:pos x="26" y="124"/>
                    </a:cxn>
                    <a:cxn ang="0">
                      <a:pos x="24" y="113"/>
                    </a:cxn>
                    <a:cxn ang="0">
                      <a:pos x="22" y="98"/>
                    </a:cxn>
                    <a:cxn ang="0">
                      <a:pos x="22" y="80"/>
                    </a:cxn>
                    <a:cxn ang="0">
                      <a:pos x="23" y="70"/>
                    </a:cxn>
                    <a:cxn ang="0">
                      <a:pos x="24" y="60"/>
                    </a:cxn>
                    <a:cxn ang="0">
                      <a:pos x="27" y="50"/>
                    </a:cxn>
                    <a:cxn ang="0">
                      <a:pos x="31" y="41"/>
                    </a:cxn>
                    <a:cxn ang="0">
                      <a:pos x="38" y="33"/>
                    </a:cxn>
                    <a:cxn ang="0">
                      <a:pos x="45" y="26"/>
                    </a:cxn>
                    <a:cxn ang="0">
                      <a:pos x="52" y="23"/>
                    </a:cxn>
                    <a:cxn ang="0">
                      <a:pos x="61" y="20"/>
                    </a:cxn>
                  </a:cxnLst>
                  <a:rect l="0" t="0" r="r" b="b"/>
                  <a:pathLst>
                    <a:path w="61" h="174">
                      <a:moveTo>
                        <a:pt x="61" y="20"/>
                      </a:moveTo>
                      <a:lnTo>
                        <a:pt x="61" y="0"/>
                      </a:lnTo>
                      <a:lnTo>
                        <a:pt x="54" y="0"/>
                      </a:lnTo>
                      <a:lnTo>
                        <a:pt x="47" y="1"/>
                      </a:lnTo>
                      <a:lnTo>
                        <a:pt x="41" y="3"/>
                      </a:lnTo>
                      <a:lnTo>
                        <a:pt x="36" y="7"/>
                      </a:lnTo>
                      <a:lnTo>
                        <a:pt x="30" y="10"/>
                      </a:lnTo>
                      <a:lnTo>
                        <a:pt x="25" y="15"/>
                      </a:lnTo>
                      <a:lnTo>
                        <a:pt x="21" y="20"/>
                      </a:lnTo>
                      <a:lnTo>
                        <a:pt x="16" y="27"/>
                      </a:lnTo>
                      <a:lnTo>
                        <a:pt x="9" y="39"/>
                      </a:lnTo>
                      <a:lnTo>
                        <a:pt x="4" y="53"/>
                      </a:lnTo>
                      <a:lnTo>
                        <a:pt x="1" y="66"/>
                      </a:lnTo>
                      <a:lnTo>
                        <a:pt x="0" y="83"/>
                      </a:lnTo>
                      <a:lnTo>
                        <a:pt x="1" y="100"/>
                      </a:lnTo>
                      <a:lnTo>
                        <a:pt x="3" y="116"/>
                      </a:lnTo>
                      <a:lnTo>
                        <a:pt x="7" y="131"/>
                      </a:lnTo>
                      <a:lnTo>
                        <a:pt x="11" y="144"/>
                      </a:lnTo>
                      <a:lnTo>
                        <a:pt x="16" y="151"/>
                      </a:lnTo>
                      <a:lnTo>
                        <a:pt x="21" y="156"/>
                      </a:lnTo>
                      <a:lnTo>
                        <a:pt x="25" y="162"/>
                      </a:lnTo>
                      <a:lnTo>
                        <a:pt x="32" y="166"/>
                      </a:lnTo>
                      <a:lnTo>
                        <a:pt x="38" y="169"/>
                      </a:lnTo>
                      <a:lnTo>
                        <a:pt x="45" y="171"/>
                      </a:lnTo>
                      <a:lnTo>
                        <a:pt x="52" y="174"/>
                      </a:lnTo>
                      <a:lnTo>
                        <a:pt x="60" y="174"/>
                      </a:lnTo>
                      <a:lnTo>
                        <a:pt x="60" y="174"/>
                      </a:lnTo>
                      <a:lnTo>
                        <a:pt x="61" y="174"/>
                      </a:lnTo>
                      <a:lnTo>
                        <a:pt x="61" y="174"/>
                      </a:lnTo>
                      <a:lnTo>
                        <a:pt x="61" y="174"/>
                      </a:lnTo>
                      <a:lnTo>
                        <a:pt x="61" y="174"/>
                      </a:lnTo>
                      <a:lnTo>
                        <a:pt x="61" y="153"/>
                      </a:lnTo>
                      <a:lnTo>
                        <a:pt x="61" y="153"/>
                      </a:lnTo>
                      <a:lnTo>
                        <a:pt x="61" y="153"/>
                      </a:lnTo>
                      <a:lnTo>
                        <a:pt x="61" y="153"/>
                      </a:lnTo>
                      <a:lnTo>
                        <a:pt x="60" y="153"/>
                      </a:lnTo>
                      <a:lnTo>
                        <a:pt x="51" y="152"/>
                      </a:lnTo>
                      <a:lnTo>
                        <a:pt x="44" y="148"/>
                      </a:lnTo>
                      <a:lnTo>
                        <a:pt x="37" y="142"/>
                      </a:lnTo>
                      <a:lnTo>
                        <a:pt x="31" y="134"/>
                      </a:lnTo>
                      <a:lnTo>
                        <a:pt x="26" y="124"/>
                      </a:lnTo>
                      <a:lnTo>
                        <a:pt x="24" y="113"/>
                      </a:lnTo>
                      <a:lnTo>
                        <a:pt x="22" y="98"/>
                      </a:lnTo>
                      <a:lnTo>
                        <a:pt x="22" y="80"/>
                      </a:lnTo>
                      <a:lnTo>
                        <a:pt x="23" y="70"/>
                      </a:lnTo>
                      <a:lnTo>
                        <a:pt x="24" y="60"/>
                      </a:lnTo>
                      <a:lnTo>
                        <a:pt x="27" y="50"/>
                      </a:lnTo>
                      <a:lnTo>
                        <a:pt x="31" y="41"/>
                      </a:lnTo>
                      <a:lnTo>
                        <a:pt x="38" y="33"/>
                      </a:lnTo>
                      <a:lnTo>
                        <a:pt x="45" y="26"/>
                      </a:lnTo>
                      <a:lnTo>
                        <a:pt x="52" y="23"/>
                      </a:lnTo>
                      <a:lnTo>
                        <a:pt x="61" y="20"/>
                      </a:lnTo>
                      <a:close/>
                    </a:path>
                  </a:pathLst>
                </a:custGeom>
                <a:solidFill>
                  <a:srgbClr val="000000"/>
                </a:solidFill>
                <a:ln w="12700" cmpd="sng">
                  <a:solidFill>
                    <a:srgbClr val="000000"/>
                  </a:solidFill>
                  <a:round/>
                  <a:headEnd/>
                  <a:tailEnd/>
                </a:ln>
              </p:spPr>
              <p:txBody>
                <a:bodyPr/>
                <a:lstStyle/>
                <a:p>
                  <a:endParaRPr lang="en-US"/>
                </a:p>
              </p:txBody>
            </p:sp>
            <p:sp>
              <p:nvSpPr>
                <p:cNvPr id="268" name="Freeform 33"/>
                <p:cNvSpPr>
                  <a:spLocks/>
                </p:cNvSpPr>
                <p:nvPr/>
              </p:nvSpPr>
              <p:spPr bwMode="auto">
                <a:xfrm>
                  <a:off x="3826" y="2508"/>
                  <a:ext cx="19" cy="44"/>
                </a:xfrm>
                <a:custGeom>
                  <a:avLst/>
                  <a:gdLst/>
                  <a:ahLst/>
                  <a:cxnLst>
                    <a:cxn ang="0">
                      <a:pos x="38" y="171"/>
                    </a:cxn>
                    <a:cxn ang="0">
                      <a:pos x="14" y="171"/>
                    </a:cxn>
                    <a:cxn ang="0">
                      <a:pos x="8" y="171"/>
                    </a:cxn>
                    <a:cxn ang="0">
                      <a:pos x="4" y="169"/>
                    </a:cxn>
                    <a:cxn ang="0">
                      <a:pos x="0" y="165"/>
                    </a:cxn>
                    <a:cxn ang="0">
                      <a:pos x="1" y="157"/>
                    </a:cxn>
                    <a:cxn ang="0">
                      <a:pos x="9" y="151"/>
                    </a:cxn>
                    <a:cxn ang="0">
                      <a:pos x="23" y="150"/>
                    </a:cxn>
                    <a:cxn ang="0">
                      <a:pos x="28" y="148"/>
                    </a:cxn>
                    <a:cxn ang="0">
                      <a:pos x="28" y="140"/>
                    </a:cxn>
                    <a:cxn ang="0">
                      <a:pos x="25" y="131"/>
                    </a:cxn>
                    <a:cxn ang="0">
                      <a:pos x="25" y="122"/>
                    </a:cxn>
                    <a:cxn ang="0">
                      <a:pos x="25" y="112"/>
                    </a:cxn>
                    <a:cxn ang="0">
                      <a:pos x="27" y="90"/>
                    </a:cxn>
                    <a:cxn ang="0">
                      <a:pos x="29" y="65"/>
                    </a:cxn>
                    <a:cxn ang="0">
                      <a:pos x="30" y="43"/>
                    </a:cxn>
                    <a:cxn ang="0">
                      <a:pos x="23" y="41"/>
                    </a:cxn>
                    <a:cxn ang="0">
                      <a:pos x="14" y="45"/>
                    </a:cxn>
                    <a:cxn ang="0">
                      <a:pos x="9" y="46"/>
                    </a:cxn>
                    <a:cxn ang="0">
                      <a:pos x="6" y="44"/>
                    </a:cxn>
                    <a:cxn ang="0">
                      <a:pos x="4" y="41"/>
                    </a:cxn>
                    <a:cxn ang="0">
                      <a:pos x="1" y="37"/>
                    </a:cxn>
                    <a:cxn ang="0">
                      <a:pos x="1" y="34"/>
                    </a:cxn>
                    <a:cxn ang="0">
                      <a:pos x="6" y="27"/>
                    </a:cxn>
                    <a:cxn ang="0">
                      <a:pos x="14" y="21"/>
                    </a:cxn>
                    <a:cxn ang="0">
                      <a:pos x="22" y="14"/>
                    </a:cxn>
                    <a:cxn ang="0">
                      <a:pos x="31" y="6"/>
                    </a:cxn>
                    <a:cxn ang="0">
                      <a:pos x="40" y="1"/>
                    </a:cxn>
                    <a:cxn ang="0">
                      <a:pos x="48" y="0"/>
                    </a:cxn>
                    <a:cxn ang="0">
                      <a:pos x="53" y="5"/>
                    </a:cxn>
                    <a:cxn ang="0">
                      <a:pos x="53" y="11"/>
                    </a:cxn>
                    <a:cxn ang="0">
                      <a:pos x="53" y="14"/>
                    </a:cxn>
                    <a:cxn ang="0">
                      <a:pos x="52" y="19"/>
                    </a:cxn>
                    <a:cxn ang="0">
                      <a:pos x="52" y="22"/>
                    </a:cxn>
                    <a:cxn ang="0">
                      <a:pos x="52" y="26"/>
                    </a:cxn>
                    <a:cxn ang="0">
                      <a:pos x="52" y="31"/>
                    </a:cxn>
                    <a:cxn ang="0">
                      <a:pos x="52" y="38"/>
                    </a:cxn>
                    <a:cxn ang="0">
                      <a:pos x="52" y="43"/>
                    </a:cxn>
                    <a:cxn ang="0">
                      <a:pos x="52" y="52"/>
                    </a:cxn>
                    <a:cxn ang="0">
                      <a:pos x="51" y="71"/>
                    </a:cxn>
                    <a:cxn ang="0">
                      <a:pos x="48" y="95"/>
                    </a:cxn>
                    <a:cxn ang="0">
                      <a:pos x="47" y="113"/>
                    </a:cxn>
                    <a:cxn ang="0">
                      <a:pos x="47" y="124"/>
                    </a:cxn>
                    <a:cxn ang="0">
                      <a:pos x="47" y="131"/>
                    </a:cxn>
                    <a:cxn ang="0">
                      <a:pos x="48" y="140"/>
                    </a:cxn>
                    <a:cxn ang="0">
                      <a:pos x="48" y="147"/>
                    </a:cxn>
                    <a:cxn ang="0">
                      <a:pos x="60" y="150"/>
                    </a:cxn>
                    <a:cxn ang="0">
                      <a:pos x="65" y="151"/>
                    </a:cxn>
                    <a:cxn ang="0">
                      <a:pos x="68" y="152"/>
                    </a:cxn>
                    <a:cxn ang="0">
                      <a:pos x="70" y="156"/>
                    </a:cxn>
                    <a:cxn ang="0">
                      <a:pos x="71" y="160"/>
                    </a:cxn>
                    <a:cxn ang="0">
                      <a:pos x="70" y="165"/>
                    </a:cxn>
                    <a:cxn ang="0">
                      <a:pos x="68" y="167"/>
                    </a:cxn>
                    <a:cxn ang="0">
                      <a:pos x="65" y="170"/>
                    </a:cxn>
                    <a:cxn ang="0">
                      <a:pos x="60" y="171"/>
                    </a:cxn>
                  </a:cxnLst>
                  <a:rect l="0" t="0" r="r" b="b"/>
                  <a:pathLst>
                    <a:path w="71" h="171">
                      <a:moveTo>
                        <a:pt x="60" y="171"/>
                      </a:moveTo>
                      <a:lnTo>
                        <a:pt x="38" y="171"/>
                      </a:lnTo>
                      <a:lnTo>
                        <a:pt x="17" y="171"/>
                      </a:lnTo>
                      <a:lnTo>
                        <a:pt x="14" y="171"/>
                      </a:lnTo>
                      <a:lnTo>
                        <a:pt x="10" y="171"/>
                      </a:lnTo>
                      <a:lnTo>
                        <a:pt x="8" y="171"/>
                      </a:lnTo>
                      <a:lnTo>
                        <a:pt x="6" y="170"/>
                      </a:lnTo>
                      <a:lnTo>
                        <a:pt x="4" y="169"/>
                      </a:lnTo>
                      <a:lnTo>
                        <a:pt x="1" y="167"/>
                      </a:lnTo>
                      <a:lnTo>
                        <a:pt x="0" y="165"/>
                      </a:lnTo>
                      <a:lnTo>
                        <a:pt x="0" y="162"/>
                      </a:lnTo>
                      <a:lnTo>
                        <a:pt x="1" y="157"/>
                      </a:lnTo>
                      <a:lnTo>
                        <a:pt x="5" y="154"/>
                      </a:lnTo>
                      <a:lnTo>
                        <a:pt x="9" y="151"/>
                      </a:lnTo>
                      <a:lnTo>
                        <a:pt x="17" y="150"/>
                      </a:lnTo>
                      <a:lnTo>
                        <a:pt x="23" y="150"/>
                      </a:lnTo>
                      <a:lnTo>
                        <a:pt x="28" y="151"/>
                      </a:lnTo>
                      <a:lnTo>
                        <a:pt x="28" y="148"/>
                      </a:lnTo>
                      <a:lnTo>
                        <a:pt x="28" y="144"/>
                      </a:lnTo>
                      <a:lnTo>
                        <a:pt x="28" y="140"/>
                      </a:lnTo>
                      <a:lnTo>
                        <a:pt x="27" y="135"/>
                      </a:lnTo>
                      <a:lnTo>
                        <a:pt x="25" y="131"/>
                      </a:lnTo>
                      <a:lnTo>
                        <a:pt x="25" y="126"/>
                      </a:lnTo>
                      <a:lnTo>
                        <a:pt x="25" y="122"/>
                      </a:lnTo>
                      <a:lnTo>
                        <a:pt x="25" y="120"/>
                      </a:lnTo>
                      <a:lnTo>
                        <a:pt x="25" y="112"/>
                      </a:lnTo>
                      <a:lnTo>
                        <a:pt x="27" y="102"/>
                      </a:lnTo>
                      <a:lnTo>
                        <a:pt x="27" y="90"/>
                      </a:lnTo>
                      <a:lnTo>
                        <a:pt x="28" y="78"/>
                      </a:lnTo>
                      <a:lnTo>
                        <a:pt x="29" y="65"/>
                      </a:lnTo>
                      <a:lnTo>
                        <a:pt x="30" y="53"/>
                      </a:lnTo>
                      <a:lnTo>
                        <a:pt x="30" y="43"/>
                      </a:lnTo>
                      <a:lnTo>
                        <a:pt x="30" y="35"/>
                      </a:lnTo>
                      <a:lnTo>
                        <a:pt x="23" y="41"/>
                      </a:lnTo>
                      <a:lnTo>
                        <a:pt x="18" y="44"/>
                      </a:lnTo>
                      <a:lnTo>
                        <a:pt x="14" y="45"/>
                      </a:lnTo>
                      <a:lnTo>
                        <a:pt x="12" y="46"/>
                      </a:lnTo>
                      <a:lnTo>
                        <a:pt x="9" y="46"/>
                      </a:lnTo>
                      <a:lnTo>
                        <a:pt x="8" y="45"/>
                      </a:lnTo>
                      <a:lnTo>
                        <a:pt x="6" y="44"/>
                      </a:lnTo>
                      <a:lnTo>
                        <a:pt x="5" y="43"/>
                      </a:lnTo>
                      <a:lnTo>
                        <a:pt x="4" y="41"/>
                      </a:lnTo>
                      <a:lnTo>
                        <a:pt x="2" y="40"/>
                      </a:lnTo>
                      <a:lnTo>
                        <a:pt x="1" y="37"/>
                      </a:lnTo>
                      <a:lnTo>
                        <a:pt x="1" y="36"/>
                      </a:lnTo>
                      <a:lnTo>
                        <a:pt x="1" y="34"/>
                      </a:lnTo>
                      <a:lnTo>
                        <a:pt x="4" y="30"/>
                      </a:lnTo>
                      <a:lnTo>
                        <a:pt x="6" y="27"/>
                      </a:lnTo>
                      <a:lnTo>
                        <a:pt x="10" y="23"/>
                      </a:lnTo>
                      <a:lnTo>
                        <a:pt x="14" y="21"/>
                      </a:lnTo>
                      <a:lnTo>
                        <a:pt x="17" y="18"/>
                      </a:lnTo>
                      <a:lnTo>
                        <a:pt x="22" y="14"/>
                      </a:lnTo>
                      <a:lnTo>
                        <a:pt x="27" y="10"/>
                      </a:lnTo>
                      <a:lnTo>
                        <a:pt x="31" y="6"/>
                      </a:lnTo>
                      <a:lnTo>
                        <a:pt x="36" y="3"/>
                      </a:lnTo>
                      <a:lnTo>
                        <a:pt x="40" y="1"/>
                      </a:lnTo>
                      <a:lnTo>
                        <a:pt x="45" y="0"/>
                      </a:lnTo>
                      <a:lnTo>
                        <a:pt x="48" y="0"/>
                      </a:lnTo>
                      <a:lnTo>
                        <a:pt x="51" y="3"/>
                      </a:lnTo>
                      <a:lnTo>
                        <a:pt x="53" y="5"/>
                      </a:lnTo>
                      <a:lnTo>
                        <a:pt x="53" y="8"/>
                      </a:lnTo>
                      <a:lnTo>
                        <a:pt x="53" y="11"/>
                      </a:lnTo>
                      <a:lnTo>
                        <a:pt x="53" y="12"/>
                      </a:lnTo>
                      <a:lnTo>
                        <a:pt x="53" y="14"/>
                      </a:lnTo>
                      <a:lnTo>
                        <a:pt x="52" y="16"/>
                      </a:lnTo>
                      <a:lnTo>
                        <a:pt x="52" y="19"/>
                      </a:lnTo>
                      <a:lnTo>
                        <a:pt x="52" y="21"/>
                      </a:lnTo>
                      <a:lnTo>
                        <a:pt x="52" y="22"/>
                      </a:lnTo>
                      <a:lnTo>
                        <a:pt x="52" y="23"/>
                      </a:lnTo>
                      <a:lnTo>
                        <a:pt x="52" y="26"/>
                      </a:lnTo>
                      <a:lnTo>
                        <a:pt x="52" y="28"/>
                      </a:lnTo>
                      <a:lnTo>
                        <a:pt x="52" y="31"/>
                      </a:lnTo>
                      <a:lnTo>
                        <a:pt x="52" y="35"/>
                      </a:lnTo>
                      <a:lnTo>
                        <a:pt x="52" y="38"/>
                      </a:lnTo>
                      <a:lnTo>
                        <a:pt x="52" y="41"/>
                      </a:lnTo>
                      <a:lnTo>
                        <a:pt x="52" y="43"/>
                      </a:lnTo>
                      <a:lnTo>
                        <a:pt x="52" y="45"/>
                      </a:lnTo>
                      <a:lnTo>
                        <a:pt x="52" y="52"/>
                      </a:lnTo>
                      <a:lnTo>
                        <a:pt x="52" y="60"/>
                      </a:lnTo>
                      <a:lnTo>
                        <a:pt x="51" y="71"/>
                      </a:lnTo>
                      <a:lnTo>
                        <a:pt x="50" y="83"/>
                      </a:lnTo>
                      <a:lnTo>
                        <a:pt x="48" y="95"/>
                      </a:lnTo>
                      <a:lnTo>
                        <a:pt x="48" y="105"/>
                      </a:lnTo>
                      <a:lnTo>
                        <a:pt x="47" y="113"/>
                      </a:lnTo>
                      <a:lnTo>
                        <a:pt x="47" y="120"/>
                      </a:lnTo>
                      <a:lnTo>
                        <a:pt x="47" y="124"/>
                      </a:lnTo>
                      <a:lnTo>
                        <a:pt x="47" y="127"/>
                      </a:lnTo>
                      <a:lnTo>
                        <a:pt x="47" y="131"/>
                      </a:lnTo>
                      <a:lnTo>
                        <a:pt x="47" y="135"/>
                      </a:lnTo>
                      <a:lnTo>
                        <a:pt x="48" y="140"/>
                      </a:lnTo>
                      <a:lnTo>
                        <a:pt x="48" y="143"/>
                      </a:lnTo>
                      <a:lnTo>
                        <a:pt x="48" y="147"/>
                      </a:lnTo>
                      <a:lnTo>
                        <a:pt x="48" y="150"/>
                      </a:lnTo>
                      <a:lnTo>
                        <a:pt x="60" y="150"/>
                      </a:lnTo>
                      <a:lnTo>
                        <a:pt x="62" y="150"/>
                      </a:lnTo>
                      <a:lnTo>
                        <a:pt x="65" y="151"/>
                      </a:lnTo>
                      <a:lnTo>
                        <a:pt x="66" y="151"/>
                      </a:lnTo>
                      <a:lnTo>
                        <a:pt x="68" y="152"/>
                      </a:lnTo>
                      <a:lnTo>
                        <a:pt x="69" y="155"/>
                      </a:lnTo>
                      <a:lnTo>
                        <a:pt x="70" y="156"/>
                      </a:lnTo>
                      <a:lnTo>
                        <a:pt x="71" y="158"/>
                      </a:lnTo>
                      <a:lnTo>
                        <a:pt x="71" y="160"/>
                      </a:lnTo>
                      <a:lnTo>
                        <a:pt x="71" y="163"/>
                      </a:lnTo>
                      <a:lnTo>
                        <a:pt x="70" y="165"/>
                      </a:lnTo>
                      <a:lnTo>
                        <a:pt x="69" y="166"/>
                      </a:lnTo>
                      <a:lnTo>
                        <a:pt x="68" y="167"/>
                      </a:lnTo>
                      <a:lnTo>
                        <a:pt x="66" y="169"/>
                      </a:lnTo>
                      <a:lnTo>
                        <a:pt x="65" y="170"/>
                      </a:lnTo>
                      <a:lnTo>
                        <a:pt x="62" y="171"/>
                      </a:lnTo>
                      <a:lnTo>
                        <a:pt x="60" y="171"/>
                      </a:lnTo>
                      <a:lnTo>
                        <a:pt x="60" y="171"/>
                      </a:lnTo>
                      <a:close/>
                    </a:path>
                  </a:pathLst>
                </a:custGeom>
                <a:solidFill>
                  <a:srgbClr val="000000"/>
                </a:solidFill>
                <a:ln w="12700" cmpd="sng">
                  <a:solidFill>
                    <a:srgbClr val="000000"/>
                  </a:solidFill>
                  <a:round/>
                  <a:headEnd/>
                  <a:tailEnd/>
                </a:ln>
              </p:spPr>
              <p:txBody>
                <a:bodyPr/>
                <a:lstStyle/>
                <a:p>
                  <a:endParaRPr lang="en-US"/>
                </a:p>
              </p:txBody>
            </p:sp>
            <p:sp>
              <p:nvSpPr>
                <p:cNvPr id="269" name="Freeform 34"/>
                <p:cNvSpPr>
                  <a:spLocks/>
                </p:cNvSpPr>
                <p:nvPr/>
              </p:nvSpPr>
              <p:spPr bwMode="auto">
                <a:xfrm>
                  <a:off x="3854" y="2508"/>
                  <a:ext cx="19" cy="44"/>
                </a:xfrm>
                <a:custGeom>
                  <a:avLst/>
                  <a:gdLst/>
                  <a:ahLst/>
                  <a:cxnLst>
                    <a:cxn ang="0">
                      <a:pos x="38" y="171"/>
                    </a:cxn>
                    <a:cxn ang="0">
                      <a:pos x="13" y="171"/>
                    </a:cxn>
                    <a:cxn ang="0">
                      <a:pos x="8" y="171"/>
                    </a:cxn>
                    <a:cxn ang="0">
                      <a:pos x="4" y="169"/>
                    </a:cxn>
                    <a:cxn ang="0">
                      <a:pos x="0" y="165"/>
                    </a:cxn>
                    <a:cxn ang="0">
                      <a:pos x="2" y="157"/>
                    </a:cxn>
                    <a:cxn ang="0">
                      <a:pos x="10" y="151"/>
                    </a:cxn>
                    <a:cxn ang="0">
                      <a:pos x="22" y="150"/>
                    </a:cxn>
                    <a:cxn ang="0">
                      <a:pos x="27" y="148"/>
                    </a:cxn>
                    <a:cxn ang="0">
                      <a:pos x="27" y="140"/>
                    </a:cxn>
                    <a:cxn ang="0">
                      <a:pos x="26" y="131"/>
                    </a:cxn>
                    <a:cxn ang="0">
                      <a:pos x="26" y="122"/>
                    </a:cxn>
                    <a:cxn ang="0">
                      <a:pos x="26" y="112"/>
                    </a:cxn>
                    <a:cxn ang="0">
                      <a:pos x="27" y="90"/>
                    </a:cxn>
                    <a:cxn ang="0">
                      <a:pos x="29" y="65"/>
                    </a:cxn>
                    <a:cxn ang="0">
                      <a:pos x="30" y="43"/>
                    </a:cxn>
                    <a:cxn ang="0">
                      <a:pos x="23" y="41"/>
                    </a:cxn>
                    <a:cxn ang="0">
                      <a:pos x="14" y="45"/>
                    </a:cxn>
                    <a:cxn ang="0">
                      <a:pos x="10" y="46"/>
                    </a:cxn>
                    <a:cxn ang="0">
                      <a:pos x="6" y="44"/>
                    </a:cxn>
                    <a:cxn ang="0">
                      <a:pos x="3" y="41"/>
                    </a:cxn>
                    <a:cxn ang="0">
                      <a:pos x="0" y="37"/>
                    </a:cxn>
                    <a:cxn ang="0">
                      <a:pos x="2" y="34"/>
                    </a:cxn>
                    <a:cxn ang="0">
                      <a:pos x="6" y="27"/>
                    </a:cxn>
                    <a:cxn ang="0">
                      <a:pos x="13" y="21"/>
                    </a:cxn>
                    <a:cxn ang="0">
                      <a:pos x="22" y="14"/>
                    </a:cxn>
                    <a:cxn ang="0">
                      <a:pos x="33" y="6"/>
                    </a:cxn>
                    <a:cxn ang="0">
                      <a:pos x="41" y="1"/>
                    </a:cxn>
                    <a:cxn ang="0">
                      <a:pos x="49" y="0"/>
                    </a:cxn>
                    <a:cxn ang="0">
                      <a:pos x="52" y="5"/>
                    </a:cxn>
                    <a:cxn ang="0">
                      <a:pos x="52" y="11"/>
                    </a:cxn>
                    <a:cxn ang="0">
                      <a:pos x="52" y="14"/>
                    </a:cxn>
                    <a:cxn ang="0">
                      <a:pos x="51" y="19"/>
                    </a:cxn>
                    <a:cxn ang="0">
                      <a:pos x="51" y="22"/>
                    </a:cxn>
                    <a:cxn ang="0">
                      <a:pos x="51" y="26"/>
                    </a:cxn>
                    <a:cxn ang="0">
                      <a:pos x="51" y="31"/>
                    </a:cxn>
                    <a:cxn ang="0">
                      <a:pos x="52" y="38"/>
                    </a:cxn>
                    <a:cxn ang="0">
                      <a:pos x="52" y="43"/>
                    </a:cxn>
                    <a:cxn ang="0">
                      <a:pos x="52" y="52"/>
                    </a:cxn>
                    <a:cxn ang="0">
                      <a:pos x="51" y="71"/>
                    </a:cxn>
                    <a:cxn ang="0">
                      <a:pos x="49" y="95"/>
                    </a:cxn>
                    <a:cxn ang="0">
                      <a:pos x="47" y="113"/>
                    </a:cxn>
                    <a:cxn ang="0">
                      <a:pos x="47" y="124"/>
                    </a:cxn>
                    <a:cxn ang="0">
                      <a:pos x="48" y="131"/>
                    </a:cxn>
                    <a:cxn ang="0">
                      <a:pos x="48" y="140"/>
                    </a:cxn>
                    <a:cxn ang="0">
                      <a:pos x="49" y="147"/>
                    </a:cxn>
                    <a:cxn ang="0">
                      <a:pos x="60" y="150"/>
                    </a:cxn>
                    <a:cxn ang="0">
                      <a:pos x="64" y="151"/>
                    </a:cxn>
                    <a:cxn ang="0">
                      <a:pos x="67" y="152"/>
                    </a:cxn>
                    <a:cxn ang="0">
                      <a:pos x="70" y="156"/>
                    </a:cxn>
                    <a:cxn ang="0">
                      <a:pos x="71" y="160"/>
                    </a:cxn>
                    <a:cxn ang="0">
                      <a:pos x="70" y="165"/>
                    </a:cxn>
                    <a:cxn ang="0">
                      <a:pos x="67" y="167"/>
                    </a:cxn>
                    <a:cxn ang="0">
                      <a:pos x="64" y="170"/>
                    </a:cxn>
                    <a:cxn ang="0">
                      <a:pos x="60" y="171"/>
                    </a:cxn>
                  </a:cxnLst>
                  <a:rect l="0" t="0" r="r" b="b"/>
                  <a:pathLst>
                    <a:path w="71" h="171">
                      <a:moveTo>
                        <a:pt x="60" y="171"/>
                      </a:moveTo>
                      <a:lnTo>
                        <a:pt x="38" y="171"/>
                      </a:lnTo>
                      <a:lnTo>
                        <a:pt x="17" y="171"/>
                      </a:lnTo>
                      <a:lnTo>
                        <a:pt x="13" y="171"/>
                      </a:lnTo>
                      <a:lnTo>
                        <a:pt x="11" y="171"/>
                      </a:lnTo>
                      <a:lnTo>
                        <a:pt x="8" y="171"/>
                      </a:lnTo>
                      <a:lnTo>
                        <a:pt x="6" y="170"/>
                      </a:lnTo>
                      <a:lnTo>
                        <a:pt x="4" y="169"/>
                      </a:lnTo>
                      <a:lnTo>
                        <a:pt x="2" y="167"/>
                      </a:lnTo>
                      <a:lnTo>
                        <a:pt x="0" y="165"/>
                      </a:lnTo>
                      <a:lnTo>
                        <a:pt x="0" y="162"/>
                      </a:lnTo>
                      <a:lnTo>
                        <a:pt x="2" y="157"/>
                      </a:lnTo>
                      <a:lnTo>
                        <a:pt x="5" y="154"/>
                      </a:lnTo>
                      <a:lnTo>
                        <a:pt x="10" y="151"/>
                      </a:lnTo>
                      <a:lnTo>
                        <a:pt x="18" y="150"/>
                      </a:lnTo>
                      <a:lnTo>
                        <a:pt x="22" y="150"/>
                      </a:lnTo>
                      <a:lnTo>
                        <a:pt x="27" y="151"/>
                      </a:lnTo>
                      <a:lnTo>
                        <a:pt x="27" y="148"/>
                      </a:lnTo>
                      <a:lnTo>
                        <a:pt x="27" y="144"/>
                      </a:lnTo>
                      <a:lnTo>
                        <a:pt x="27" y="140"/>
                      </a:lnTo>
                      <a:lnTo>
                        <a:pt x="27" y="135"/>
                      </a:lnTo>
                      <a:lnTo>
                        <a:pt x="26" y="131"/>
                      </a:lnTo>
                      <a:lnTo>
                        <a:pt x="26" y="126"/>
                      </a:lnTo>
                      <a:lnTo>
                        <a:pt x="26" y="122"/>
                      </a:lnTo>
                      <a:lnTo>
                        <a:pt x="26" y="120"/>
                      </a:lnTo>
                      <a:lnTo>
                        <a:pt x="26" y="112"/>
                      </a:lnTo>
                      <a:lnTo>
                        <a:pt x="26" y="102"/>
                      </a:lnTo>
                      <a:lnTo>
                        <a:pt x="27" y="90"/>
                      </a:lnTo>
                      <a:lnTo>
                        <a:pt x="28" y="78"/>
                      </a:lnTo>
                      <a:lnTo>
                        <a:pt x="29" y="65"/>
                      </a:lnTo>
                      <a:lnTo>
                        <a:pt x="29" y="53"/>
                      </a:lnTo>
                      <a:lnTo>
                        <a:pt x="30" y="43"/>
                      </a:lnTo>
                      <a:lnTo>
                        <a:pt x="30" y="35"/>
                      </a:lnTo>
                      <a:lnTo>
                        <a:pt x="23" y="41"/>
                      </a:lnTo>
                      <a:lnTo>
                        <a:pt x="18" y="44"/>
                      </a:lnTo>
                      <a:lnTo>
                        <a:pt x="14" y="45"/>
                      </a:lnTo>
                      <a:lnTo>
                        <a:pt x="12" y="46"/>
                      </a:lnTo>
                      <a:lnTo>
                        <a:pt x="10" y="46"/>
                      </a:lnTo>
                      <a:lnTo>
                        <a:pt x="7" y="45"/>
                      </a:lnTo>
                      <a:lnTo>
                        <a:pt x="6" y="44"/>
                      </a:lnTo>
                      <a:lnTo>
                        <a:pt x="4" y="43"/>
                      </a:lnTo>
                      <a:lnTo>
                        <a:pt x="3" y="41"/>
                      </a:lnTo>
                      <a:lnTo>
                        <a:pt x="2" y="40"/>
                      </a:lnTo>
                      <a:lnTo>
                        <a:pt x="0" y="37"/>
                      </a:lnTo>
                      <a:lnTo>
                        <a:pt x="0" y="36"/>
                      </a:lnTo>
                      <a:lnTo>
                        <a:pt x="2" y="34"/>
                      </a:lnTo>
                      <a:lnTo>
                        <a:pt x="3" y="30"/>
                      </a:lnTo>
                      <a:lnTo>
                        <a:pt x="6" y="27"/>
                      </a:lnTo>
                      <a:lnTo>
                        <a:pt x="10" y="23"/>
                      </a:lnTo>
                      <a:lnTo>
                        <a:pt x="13" y="21"/>
                      </a:lnTo>
                      <a:lnTo>
                        <a:pt x="18" y="18"/>
                      </a:lnTo>
                      <a:lnTo>
                        <a:pt x="22" y="14"/>
                      </a:lnTo>
                      <a:lnTo>
                        <a:pt x="27" y="10"/>
                      </a:lnTo>
                      <a:lnTo>
                        <a:pt x="33" y="6"/>
                      </a:lnTo>
                      <a:lnTo>
                        <a:pt x="37" y="3"/>
                      </a:lnTo>
                      <a:lnTo>
                        <a:pt x="41" y="1"/>
                      </a:lnTo>
                      <a:lnTo>
                        <a:pt x="45" y="0"/>
                      </a:lnTo>
                      <a:lnTo>
                        <a:pt x="49" y="0"/>
                      </a:lnTo>
                      <a:lnTo>
                        <a:pt x="51" y="3"/>
                      </a:lnTo>
                      <a:lnTo>
                        <a:pt x="52" y="5"/>
                      </a:lnTo>
                      <a:lnTo>
                        <a:pt x="52" y="8"/>
                      </a:lnTo>
                      <a:lnTo>
                        <a:pt x="52" y="11"/>
                      </a:lnTo>
                      <a:lnTo>
                        <a:pt x="52" y="12"/>
                      </a:lnTo>
                      <a:lnTo>
                        <a:pt x="52" y="14"/>
                      </a:lnTo>
                      <a:lnTo>
                        <a:pt x="52" y="16"/>
                      </a:lnTo>
                      <a:lnTo>
                        <a:pt x="51" y="19"/>
                      </a:lnTo>
                      <a:lnTo>
                        <a:pt x="51" y="21"/>
                      </a:lnTo>
                      <a:lnTo>
                        <a:pt x="51" y="22"/>
                      </a:lnTo>
                      <a:lnTo>
                        <a:pt x="51" y="23"/>
                      </a:lnTo>
                      <a:lnTo>
                        <a:pt x="51" y="26"/>
                      </a:lnTo>
                      <a:lnTo>
                        <a:pt x="51" y="28"/>
                      </a:lnTo>
                      <a:lnTo>
                        <a:pt x="51" y="31"/>
                      </a:lnTo>
                      <a:lnTo>
                        <a:pt x="51" y="35"/>
                      </a:lnTo>
                      <a:lnTo>
                        <a:pt x="52" y="38"/>
                      </a:lnTo>
                      <a:lnTo>
                        <a:pt x="52" y="41"/>
                      </a:lnTo>
                      <a:lnTo>
                        <a:pt x="52" y="43"/>
                      </a:lnTo>
                      <a:lnTo>
                        <a:pt x="52" y="45"/>
                      </a:lnTo>
                      <a:lnTo>
                        <a:pt x="52" y="52"/>
                      </a:lnTo>
                      <a:lnTo>
                        <a:pt x="51" y="60"/>
                      </a:lnTo>
                      <a:lnTo>
                        <a:pt x="51" y="71"/>
                      </a:lnTo>
                      <a:lnTo>
                        <a:pt x="50" y="83"/>
                      </a:lnTo>
                      <a:lnTo>
                        <a:pt x="49" y="95"/>
                      </a:lnTo>
                      <a:lnTo>
                        <a:pt x="48" y="105"/>
                      </a:lnTo>
                      <a:lnTo>
                        <a:pt x="47" y="113"/>
                      </a:lnTo>
                      <a:lnTo>
                        <a:pt x="47" y="120"/>
                      </a:lnTo>
                      <a:lnTo>
                        <a:pt x="47" y="124"/>
                      </a:lnTo>
                      <a:lnTo>
                        <a:pt x="48" y="127"/>
                      </a:lnTo>
                      <a:lnTo>
                        <a:pt x="48" y="131"/>
                      </a:lnTo>
                      <a:lnTo>
                        <a:pt x="48" y="135"/>
                      </a:lnTo>
                      <a:lnTo>
                        <a:pt x="48" y="140"/>
                      </a:lnTo>
                      <a:lnTo>
                        <a:pt x="49" y="143"/>
                      </a:lnTo>
                      <a:lnTo>
                        <a:pt x="49" y="147"/>
                      </a:lnTo>
                      <a:lnTo>
                        <a:pt x="49" y="150"/>
                      </a:lnTo>
                      <a:lnTo>
                        <a:pt x="60" y="150"/>
                      </a:lnTo>
                      <a:lnTo>
                        <a:pt x="63" y="150"/>
                      </a:lnTo>
                      <a:lnTo>
                        <a:pt x="64" y="151"/>
                      </a:lnTo>
                      <a:lnTo>
                        <a:pt x="66" y="151"/>
                      </a:lnTo>
                      <a:lnTo>
                        <a:pt x="67" y="152"/>
                      </a:lnTo>
                      <a:lnTo>
                        <a:pt x="68" y="155"/>
                      </a:lnTo>
                      <a:lnTo>
                        <a:pt x="70" y="156"/>
                      </a:lnTo>
                      <a:lnTo>
                        <a:pt x="71" y="158"/>
                      </a:lnTo>
                      <a:lnTo>
                        <a:pt x="71" y="160"/>
                      </a:lnTo>
                      <a:lnTo>
                        <a:pt x="71" y="163"/>
                      </a:lnTo>
                      <a:lnTo>
                        <a:pt x="70" y="165"/>
                      </a:lnTo>
                      <a:lnTo>
                        <a:pt x="68" y="166"/>
                      </a:lnTo>
                      <a:lnTo>
                        <a:pt x="67" y="167"/>
                      </a:lnTo>
                      <a:lnTo>
                        <a:pt x="66" y="169"/>
                      </a:lnTo>
                      <a:lnTo>
                        <a:pt x="64" y="170"/>
                      </a:lnTo>
                      <a:lnTo>
                        <a:pt x="63" y="171"/>
                      </a:lnTo>
                      <a:lnTo>
                        <a:pt x="60" y="171"/>
                      </a:lnTo>
                      <a:lnTo>
                        <a:pt x="60" y="171"/>
                      </a:lnTo>
                      <a:close/>
                    </a:path>
                  </a:pathLst>
                </a:custGeom>
                <a:solidFill>
                  <a:srgbClr val="000000"/>
                </a:solidFill>
                <a:ln w="12700" cmpd="sng">
                  <a:solidFill>
                    <a:srgbClr val="000000"/>
                  </a:solidFill>
                  <a:round/>
                  <a:headEnd/>
                  <a:tailEnd/>
                </a:ln>
              </p:spPr>
              <p:txBody>
                <a:bodyPr/>
                <a:lstStyle/>
                <a:p>
                  <a:endParaRPr lang="en-US"/>
                </a:p>
              </p:txBody>
            </p:sp>
            <p:sp>
              <p:nvSpPr>
                <p:cNvPr id="270" name="Freeform 35"/>
                <p:cNvSpPr>
                  <a:spLocks/>
                </p:cNvSpPr>
                <p:nvPr/>
              </p:nvSpPr>
              <p:spPr bwMode="auto">
                <a:xfrm>
                  <a:off x="4060" y="2870"/>
                  <a:ext cx="32" cy="44"/>
                </a:xfrm>
                <a:custGeom>
                  <a:avLst/>
                  <a:gdLst/>
                  <a:ahLst/>
                  <a:cxnLst>
                    <a:cxn ang="0">
                      <a:pos x="34" y="175"/>
                    </a:cxn>
                    <a:cxn ang="0">
                      <a:pos x="15" y="167"/>
                    </a:cxn>
                    <a:cxn ang="0">
                      <a:pos x="3" y="153"/>
                    </a:cxn>
                    <a:cxn ang="0">
                      <a:pos x="0" y="147"/>
                    </a:cxn>
                    <a:cxn ang="0">
                      <a:pos x="1" y="143"/>
                    </a:cxn>
                    <a:cxn ang="0">
                      <a:pos x="6" y="138"/>
                    </a:cxn>
                    <a:cxn ang="0">
                      <a:pos x="12" y="136"/>
                    </a:cxn>
                    <a:cxn ang="0">
                      <a:pos x="18" y="139"/>
                    </a:cxn>
                    <a:cxn ang="0">
                      <a:pos x="26" y="146"/>
                    </a:cxn>
                    <a:cxn ang="0">
                      <a:pos x="33" y="152"/>
                    </a:cxn>
                    <a:cxn ang="0">
                      <a:pos x="49" y="154"/>
                    </a:cxn>
                    <a:cxn ang="0">
                      <a:pos x="73" y="146"/>
                    </a:cxn>
                    <a:cxn ang="0">
                      <a:pos x="89" y="125"/>
                    </a:cxn>
                    <a:cxn ang="0">
                      <a:pos x="91" y="99"/>
                    </a:cxn>
                    <a:cxn ang="0">
                      <a:pos x="87" y="80"/>
                    </a:cxn>
                    <a:cxn ang="0">
                      <a:pos x="72" y="70"/>
                    </a:cxn>
                    <a:cxn ang="0">
                      <a:pos x="54" y="69"/>
                    </a:cxn>
                    <a:cxn ang="0">
                      <a:pos x="43" y="74"/>
                    </a:cxn>
                    <a:cxn ang="0">
                      <a:pos x="35" y="80"/>
                    </a:cxn>
                    <a:cxn ang="0">
                      <a:pos x="18" y="97"/>
                    </a:cxn>
                    <a:cxn ang="0">
                      <a:pos x="11" y="98"/>
                    </a:cxn>
                    <a:cxn ang="0">
                      <a:pos x="5" y="95"/>
                    </a:cxn>
                    <a:cxn ang="0">
                      <a:pos x="3" y="90"/>
                    </a:cxn>
                    <a:cxn ang="0">
                      <a:pos x="3" y="82"/>
                    </a:cxn>
                    <a:cxn ang="0">
                      <a:pos x="5" y="52"/>
                    </a:cxn>
                    <a:cxn ang="0">
                      <a:pos x="7" y="23"/>
                    </a:cxn>
                    <a:cxn ang="0">
                      <a:pos x="7" y="17"/>
                    </a:cxn>
                    <a:cxn ang="0">
                      <a:pos x="4" y="10"/>
                    </a:cxn>
                    <a:cxn ang="0">
                      <a:pos x="5" y="4"/>
                    </a:cxn>
                    <a:cxn ang="0">
                      <a:pos x="15" y="1"/>
                    </a:cxn>
                    <a:cxn ang="0">
                      <a:pos x="20" y="1"/>
                    </a:cxn>
                    <a:cxn ang="0">
                      <a:pos x="26" y="2"/>
                    </a:cxn>
                    <a:cxn ang="0">
                      <a:pos x="31" y="2"/>
                    </a:cxn>
                    <a:cxn ang="0">
                      <a:pos x="48" y="1"/>
                    </a:cxn>
                    <a:cxn ang="0">
                      <a:pos x="63" y="1"/>
                    </a:cxn>
                    <a:cxn ang="0">
                      <a:pos x="71" y="1"/>
                    </a:cxn>
                    <a:cxn ang="0">
                      <a:pos x="79" y="1"/>
                    </a:cxn>
                    <a:cxn ang="0">
                      <a:pos x="84" y="1"/>
                    </a:cxn>
                    <a:cxn ang="0">
                      <a:pos x="89" y="1"/>
                    </a:cxn>
                    <a:cxn ang="0">
                      <a:pos x="94" y="0"/>
                    </a:cxn>
                    <a:cxn ang="0">
                      <a:pos x="98" y="0"/>
                    </a:cxn>
                    <a:cxn ang="0">
                      <a:pos x="104" y="3"/>
                    </a:cxn>
                    <a:cxn ang="0">
                      <a:pos x="107" y="8"/>
                    </a:cxn>
                    <a:cxn ang="0">
                      <a:pos x="101" y="19"/>
                    </a:cxn>
                    <a:cxn ang="0">
                      <a:pos x="79" y="23"/>
                    </a:cxn>
                    <a:cxn ang="0">
                      <a:pos x="73" y="22"/>
                    </a:cxn>
                    <a:cxn ang="0">
                      <a:pos x="67" y="22"/>
                    </a:cxn>
                    <a:cxn ang="0">
                      <a:pos x="29" y="23"/>
                    </a:cxn>
                    <a:cxn ang="0">
                      <a:pos x="27" y="45"/>
                    </a:cxn>
                    <a:cxn ang="0">
                      <a:pos x="34" y="54"/>
                    </a:cxn>
                    <a:cxn ang="0">
                      <a:pos x="48" y="49"/>
                    </a:cxn>
                    <a:cxn ang="0">
                      <a:pos x="65" y="47"/>
                    </a:cxn>
                    <a:cxn ang="0">
                      <a:pos x="81" y="49"/>
                    </a:cxn>
                    <a:cxn ang="0">
                      <a:pos x="95" y="59"/>
                    </a:cxn>
                    <a:cxn ang="0">
                      <a:pos x="107" y="75"/>
                    </a:cxn>
                    <a:cxn ang="0">
                      <a:pos x="113" y="107"/>
                    </a:cxn>
                    <a:cxn ang="0">
                      <a:pos x="104" y="145"/>
                    </a:cxn>
                    <a:cxn ang="0">
                      <a:pos x="86" y="165"/>
                    </a:cxn>
                    <a:cxn ang="0">
                      <a:pos x="69" y="173"/>
                    </a:cxn>
                    <a:cxn ang="0">
                      <a:pos x="49" y="175"/>
                    </a:cxn>
                  </a:cxnLst>
                  <a:rect l="0" t="0" r="r" b="b"/>
                  <a:pathLst>
                    <a:path w="113" h="176">
                      <a:moveTo>
                        <a:pt x="49" y="176"/>
                      </a:moveTo>
                      <a:lnTo>
                        <a:pt x="41" y="176"/>
                      </a:lnTo>
                      <a:lnTo>
                        <a:pt x="34" y="175"/>
                      </a:lnTo>
                      <a:lnTo>
                        <a:pt x="28" y="173"/>
                      </a:lnTo>
                      <a:lnTo>
                        <a:pt x="21" y="170"/>
                      </a:lnTo>
                      <a:lnTo>
                        <a:pt x="15" y="167"/>
                      </a:lnTo>
                      <a:lnTo>
                        <a:pt x="11" y="163"/>
                      </a:lnTo>
                      <a:lnTo>
                        <a:pt x="6" y="159"/>
                      </a:lnTo>
                      <a:lnTo>
                        <a:pt x="3" y="153"/>
                      </a:lnTo>
                      <a:lnTo>
                        <a:pt x="1" y="151"/>
                      </a:lnTo>
                      <a:lnTo>
                        <a:pt x="1" y="150"/>
                      </a:lnTo>
                      <a:lnTo>
                        <a:pt x="0" y="147"/>
                      </a:lnTo>
                      <a:lnTo>
                        <a:pt x="0" y="146"/>
                      </a:lnTo>
                      <a:lnTo>
                        <a:pt x="0" y="144"/>
                      </a:lnTo>
                      <a:lnTo>
                        <a:pt x="1" y="143"/>
                      </a:lnTo>
                      <a:lnTo>
                        <a:pt x="3" y="140"/>
                      </a:lnTo>
                      <a:lnTo>
                        <a:pt x="4" y="139"/>
                      </a:lnTo>
                      <a:lnTo>
                        <a:pt x="6" y="138"/>
                      </a:lnTo>
                      <a:lnTo>
                        <a:pt x="7" y="137"/>
                      </a:lnTo>
                      <a:lnTo>
                        <a:pt x="10" y="136"/>
                      </a:lnTo>
                      <a:lnTo>
                        <a:pt x="12" y="136"/>
                      </a:lnTo>
                      <a:lnTo>
                        <a:pt x="14" y="136"/>
                      </a:lnTo>
                      <a:lnTo>
                        <a:pt x="16" y="137"/>
                      </a:lnTo>
                      <a:lnTo>
                        <a:pt x="18" y="139"/>
                      </a:lnTo>
                      <a:lnTo>
                        <a:pt x="20" y="140"/>
                      </a:lnTo>
                      <a:lnTo>
                        <a:pt x="23" y="144"/>
                      </a:lnTo>
                      <a:lnTo>
                        <a:pt x="26" y="146"/>
                      </a:lnTo>
                      <a:lnTo>
                        <a:pt x="27" y="148"/>
                      </a:lnTo>
                      <a:lnTo>
                        <a:pt x="29" y="150"/>
                      </a:lnTo>
                      <a:lnTo>
                        <a:pt x="33" y="152"/>
                      </a:lnTo>
                      <a:lnTo>
                        <a:pt x="37" y="153"/>
                      </a:lnTo>
                      <a:lnTo>
                        <a:pt x="43" y="154"/>
                      </a:lnTo>
                      <a:lnTo>
                        <a:pt x="49" y="154"/>
                      </a:lnTo>
                      <a:lnTo>
                        <a:pt x="58" y="153"/>
                      </a:lnTo>
                      <a:lnTo>
                        <a:pt x="66" y="151"/>
                      </a:lnTo>
                      <a:lnTo>
                        <a:pt x="73" y="146"/>
                      </a:lnTo>
                      <a:lnTo>
                        <a:pt x="80" y="140"/>
                      </a:lnTo>
                      <a:lnTo>
                        <a:pt x="86" y="133"/>
                      </a:lnTo>
                      <a:lnTo>
                        <a:pt x="89" y="125"/>
                      </a:lnTo>
                      <a:lnTo>
                        <a:pt x="90" y="116"/>
                      </a:lnTo>
                      <a:lnTo>
                        <a:pt x="91" y="107"/>
                      </a:lnTo>
                      <a:lnTo>
                        <a:pt x="91" y="99"/>
                      </a:lnTo>
                      <a:lnTo>
                        <a:pt x="90" y="92"/>
                      </a:lnTo>
                      <a:lnTo>
                        <a:pt x="89" y="86"/>
                      </a:lnTo>
                      <a:lnTo>
                        <a:pt x="87" y="80"/>
                      </a:lnTo>
                      <a:lnTo>
                        <a:pt x="83" y="75"/>
                      </a:lnTo>
                      <a:lnTo>
                        <a:pt x="77" y="71"/>
                      </a:lnTo>
                      <a:lnTo>
                        <a:pt x="72" y="70"/>
                      </a:lnTo>
                      <a:lnTo>
                        <a:pt x="65" y="69"/>
                      </a:lnTo>
                      <a:lnTo>
                        <a:pt x="60" y="69"/>
                      </a:lnTo>
                      <a:lnTo>
                        <a:pt x="54" y="69"/>
                      </a:lnTo>
                      <a:lnTo>
                        <a:pt x="50" y="70"/>
                      </a:lnTo>
                      <a:lnTo>
                        <a:pt x="46" y="71"/>
                      </a:lnTo>
                      <a:lnTo>
                        <a:pt x="43" y="74"/>
                      </a:lnTo>
                      <a:lnTo>
                        <a:pt x="41" y="75"/>
                      </a:lnTo>
                      <a:lnTo>
                        <a:pt x="37" y="77"/>
                      </a:lnTo>
                      <a:lnTo>
                        <a:pt x="35" y="80"/>
                      </a:lnTo>
                      <a:lnTo>
                        <a:pt x="22" y="93"/>
                      </a:lnTo>
                      <a:lnTo>
                        <a:pt x="20" y="95"/>
                      </a:lnTo>
                      <a:lnTo>
                        <a:pt x="18" y="97"/>
                      </a:lnTo>
                      <a:lnTo>
                        <a:pt x="15" y="98"/>
                      </a:lnTo>
                      <a:lnTo>
                        <a:pt x="13" y="98"/>
                      </a:lnTo>
                      <a:lnTo>
                        <a:pt x="11" y="98"/>
                      </a:lnTo>
                      <a:lnTo>
                        <a:pt x="8" y="97"/>
                      </a:lnTo>
                      <a:lnTo>
                        <a:pt x="7" y="97"/>
                      </a:lnTo>
                      <a:lnTo>
                        <a:pt x="5" y="95"/>
                      </a:lnTo>
                      <a:lnTo>
                        <a:pt x="4" y="93"/>
                      </a:lnTo>
                      <a:lnTo>
                        <a:pt x="3" y="92"/>
                      </a:lnTo>
                      <a:lnTo>
                        <a:pt x="3" y="90"/>
                      </a:lnTo>
                      <a:lnTo>
                        <a:pt x="3" y="87"/>
                      </a:lnTo>
                      <a:lnTo>
                        <a:pt x="3" y="85"/>
                      </a:lnTo>
                      <a:lnTo>
                        <a:pt x="3" y="82"/>
                      </a:lnTo>
                      <a:lnTo>
                        <a:pt x="3" y="76"/>
                      </a:lnTo>
                      <a:lnTo>
                        <a:pt x="4" y="68"/>
                      </a:lnTo>
                      <a:lnTo>
                        <a:pt x="5" y="52"/>
                      </a:lnTo>
                      <a:lnTo>
                        <a:pt x="6" y="39"/>
                      </a:lnTo>
                      <a:lnTo>
                        <a:pt x="7" y="30"/>
                      </a:lnTo>
                      <a:lnTo>
                        <a:pt x="7" y="23"/>
                      </a:lnTo>
                      <a:lnTo>
                        <a:pt x="7" y="21"/>
                      </a:lnTo>
                      <a:lnTo>
                        <a:pt x="7" y="18"/>
                      </a:lnTo>
                      <a:lnTo>
                        <a:pt x="7" y="17"/>
                      </a:lnTo>
                      <a:lnTo>
                        <a:pt x="6" y="15"/>
                      </a:lnTo>
                      <a:lnTo>
                        <a:pt x="5" y="12"/>
                      </a:lnTo>
                      <a:lnTo>
                        <a:pt x="4" y="10"/>
                      </a:lnTo>
                      <a:lnTo>
                        <a:pt x="4" y="9"/>
                      </a:lnTo>
                      <a:lnTo>
                        <a:pt x="4" y="8"/>
                      </a:lnTo>
                      <a:lnTo>
                        <a:pt x="5" y="4"/>
                      </a:lnTo>
                      <a:lnTo>
                        <a:pt x="6" y="2"/>
                      </a:lnTo>
                      <a:lnTo>
                        <a:pt x="10" y="1"/>
                      </a:lnTo>
                      <a:lnTo>
                        <a:pt x="15" y="1"/>
                      </a:lnTo>
                      <a:lnTo>
                        <a:pt x="16" y="1"/>
                      </a:lnTo>
                      <a:lnTo>
                        <a:pt x="18" y="1"/>
                      </a:lnTo>
                      <a:lnTo>
                        <a:pt x="20" y="1"/>
                      </a:lnTo>
                      <a:lnTo>
                        <a:pt x="22" y="1"/>
                      </a:lnTo>
                      <a:lnTo>
                        <a:pt x="23" y="2"/>
                      </a:lnTo>
                      <a:lnTo>
                        <a:pt x="26" y="2"/>
                      </a:lnTo>
                      <a:lnTo>
                        <a:pt x="27" y="2"/>
                      </a:lnTo>
                      <a:lnTo>
                        <a:pt x="28" y="2"/>
                      </a:lnTo>
                      <a:lnTo>
                        <a:pt x="31" y="2"/>
                      </a:lnTo>
                      <a:lnTo>
                        <a:pt x="36" y="2"/>
                      </a:lnTo>
                      <a:lnTo>
                        <a:pt x="42" y="2"/>
                      </a:lnTo>
                      <a:lnTo>
                        <a:pt x="48" y="1"/>
                      </a:lnTo>
                      <a:lnTo>
                        <a:pt x="53" y="1"/>
                      </a:lnTo>
                      <a:lnTo>
                        <a:pt x="59" y="1"/>
                      </a:lnTo>
                      <a:lnTo>
                        <a:pt x="63" y="1"/>
                      </a:lnTo>
                      <a:lnTo>
                        <a:pt x="66" y="1"/>
                      </a:lnTo>
                      <a:lnTo>
                        <a:pt x="68" y="1"/>
                      </a:lnTo>
                      <a:lnTo>
                        <a:pt x="71" y="1"/>
                      </a:lnTo>
                      <a:lnTo>
                        <a:pt x="73" y="1"/>
                      </a:lnTo>
                      <a:lnTo>
                        <a:pt x="75" y="1"/>
                      </a:lnTo>
                      <a:lnTo>
                        <a:pt x="79" y="1"/>
                      </a:lnTo>
                      <a:lnTo>
                        <a:pt x="81" y="1"/>
                      </a:lnTo>
                      <a:lnTo>
                        <a:pt x="82" y="1"/>
                      </a:lnTo>
                      <a:lnTo>
                        <a:pt x="84" y="1"/>
                      </a:lnTo>
                      <a:lnTo>
                        <a:pt x="86" y="1"/>
                      </a:lnTo>
                      <a:lnTo>
                        <a:pt x="87" y="1"/>
                      </a:lnTo>
                      <a:lnTo>
                        <a:pt x="89" y="1"/>
                      </a:lnTo>
                      <a:lnTo>
                        <a:pt x="90" y="1"/>
                      </a:lnTo>
                      <a:lnTo>
                        <a:pt x="91" y="0"/>
                      </a:lnTo>
                      <a:lnTo>
                        <a:pt x="94" y="0"/>
                      </a:lnTo>
                      <a:lnTo>
                        <a:pt x="95" y="0"/>
                      </a:lnTo>
                      <a:lnTo>
                        <a:pt x="96" y="0"/>
                      </a:lnTo>
                      <a:lnTo>
                        <a:pt x="98" y="0"/>
                      </a:lnTo>
                      <a:lnTo>
                        <a:pt x="101" y="1"/>
                      </a:lnTo>
                      <a:lnTo>
                        <a:pt x="102" y="2"/>
                      </a:lnTo>
                      <a:lnTo>
                        <a:pt x="104" y="3"/>
                      </a:lnTo>
                      <a:lnTo>
                        <a:pt x="105" y="4"/>
                      </a:lnTo>
                      <a:lnTo>
                        <a:pt x="106" y="7"/>
                      </a:lnTo>
                      <a:lnTo>
                        <a:pt x="107" y="8"/>
                      </a:lnTo>
                      <a:lnTo>
                        <a:pt x="107" y="10"/>
                      </a:lnTo>
                      <a:lnTo>
                        <a:pt x="106" y="16"/>
                      </a:lnTo>
                      <a:lnTo>
                        <a:pt x="101" y="19"/>
                      </a:lnTo>
                      <a:lnTo>
                        <a:pt x="92" y="22"/>
                      </a:lnTo>
                      <a:lnTo>
                        <a:pt x="81" y="23"/>
                      </a:lnTo>
                      <a:lnTo>
                        <a:pt x="79" y="23"/>
                      </a:lnTo>
                      <a:lnTo>
                        <a:pt x="77" y="23"/>
                      </a:lnTo>
                      <a:lnTo>
                        <a:pt x="75" y="23"/>
                      </a:lnTo>
                      <a:lnTo>
                        <a:pt x="73" y="22"/>
                      </a:lnTo>
                      <a:lnTo>
                        <a:pt x="71" y="22"/>
                      </a:lnTo>
                      <a:lnTo>
                        <a:pt x="68" y="22"/>
                      </a:lnTo>
                      <a:lnTo>
                        <a:pt x="67" y="22"/>
                      </a:lnTo>
                      <a:lnTo>
                        <a:pt x="66" y="22"/>
                      </a:lnTo>
                      <a:lnTo>
                        <a:pt x="48" y="23"/>
                      </a:lnTo>
                      <a:lnTo>
                        <a:pt x="29" y="23"/>
                      </a:lnTo>
                      <a:lnTo>
                        <a:pt x="29" y="27"/>
                      </a:lnTo>
                      <a:lnTo>
                        <a:pt x="28" y="34"/>
                      </a:lnTo>
                      <a:lnTo>
                        <a:pt x="27" y="45"/>
                      </a:lnTo>
                      <a:lnTo>
                        <a:pt x="26" y="60"/>
                      </a:lnTo>
                      <a:lnTo>
                        <a:pt x="29" y="57"/>
                      </a:lnTo>
                      <a:lnTo>
                        <a:pt x="34" y="54"/>
                      </a:lnTo>
                      <a:lnTo>
                        <a:pt x="38" y="52"/>
                      </a:lnTo>
                      <a:lnTo>
                        <a:pt x="43" y="50"/>
                      </a:lnTo>
                      <a:lnTo>
                        <a:pt x="48" y="49"/>
                      </a:lnTo>
                      <a:lnTo>
                        <a:pt x="53" y="48"/>
                      </a:lnTo>
                      <a:lnTo>
                        <a:pt x="59" y="47"/>
                      </a:lnTo>
                      <a:lnTo>
                        <a:pt x="65" y="47"/>
                      </a:lnTo>
                      <a:lnTo>
                        <a:pt x="71" y="47"/>
                      </a:lnTo>
                      <a:lnTo>
                        <a:pt x="76" y="48"/>
                      </a:lnTo>
                      <a:lnTo>
                        <a:pt x="81" y="49"/>
                      </a:lnTo>
                      <a:lnTo>
                        <a:pt x="87" y="52"/>
                      </a:lnTo>
                      <a:lnTo>
                        <a:pt x="90" y="55"/>
                      </a:lnTo>
                      <a:lnTo>
                        <a:pt x="95" y="59"/>
                      </a:lnTo>
                      <a:lnTo>
                        <a:pt x="98" y="62"/>
                      </a:lnTo>
                      <a:lnTo>
                        <a:pt x="102" y="67"/>
                      </a:lnTo>
                      <a:lnTo>
                        <a:pt x="107" y="75"/>
                      </a:lnTo>
                      <a:lnTo>
                        <a:pt x="111" y="85"/>
                      </a:lnTo>
                      <a:lnTo>
                        <a:pt x="112" y="95"/>
                      </a:lnTo>
                      <a:lnTo>
                        <a:pt x="113" y="107"/>
                      </a:lnTo>
                      <a:lnTo>
                        <a:pt x="112" y="121"/>
                      </a:lnTo>
                      <a:lnTo>
                        <a:pt x="109" y="133"/>
                      </a:lnTo>
                      <a:lnTo>
                        <a:pt x="104" y="145"/>
                      </a:lnTo>
                      <a:lnTo>
                        <a:pt x="96" y="155"/>
                      </a:lnTo>
                      <a:lnTo>
                        <a:pt x="91" y="160"/>
                      </a:lnTo>
                      <a:lnTo>
                        <a:pt x="86" y="165"/>
                      </a:lnTo>
                      <a:lnTo>
                        <a:pt x="81" y="168"/>
                      </a:lnTo>
                      <a:lnTo>
                        <a:pt x="75" y="170"/>
                      </a:lnTo>
                      <a:lnTo>
                        <a:pt x="69" y="173"/>
                      </a:lnTo>
                      <a:lnTo>
                        <a:pt x="63" y="174"/>
                      </a:lnTo>
                      <a:lnTo>
                        <a:pt x="56" y="175"/>
                      </a:lnTo>
                      <a:lnTo>
                        <a:pt x="49" y="175"/>
                      </a:lnTo>
                      <a:lnTo>
                        <a:pt x="49" y="176"/>
                      </a:lnTo>
                      <a:close/>
                    </a:path>
                  </a:pathLst>
                </a:custGeom>
                <a:solidFill>
                  <a:srgbClr val="000000"/>
                </a:solidFill>
                <a:ln w="12700" cmpd="sng">
                  <a:solidFill>
                    <a:srgbClr val="000000"/>
                  </a:solidFill>
                  <a:round/>
                  <a:headEnd/>
                  <a:tailEnd/>
                </a:ln>
              </p:spPr>
              <p:txBody>
                <a:bodyPr/>
                <a:lstStyle/>
                <a:p>
                  <a:endParaRPr lang="en-US"/>
                </a:p>
              </p:txBody>
            </p:sp>
            <p:sp>
              <p:nvSpPr>
                <p:cNvPr id="271" name="Freeform 36"/>
                <p:cNvSpPr>
                  <a:spLocks/>
                </p:cNvSpPr>
                <p:nvPr/>
              </p:nvSpPr>
              <p:spPr bwMode="auto">
                <a:xfrm>
                  <a:off x="4142" y="2790"/>
                  <a:ext cx="19" cy="46"/>
                </a:xfrm>
                <a:custGeom>
                  <a:avLst/>
                  <a:gdLst/>
                  <a:ahLst/>
                  <a:cxnLst>
                    <a:cxn ang="0">
                      <a:pos x="0" y="100"/>
                    </a:cxn>
                    <a:cxn ang="0">
                      <a:pos x="0" y="121"/>
                    </a:cxn>
                    <a:cxn ang="0">
                      <a:pos x="23" y="122"/>
                    </a:cxn>
                    <a:cxn ang="0">
                      <a:pos x="23" y="146"/>
                    </a:cxn>
                    <a:cxn ang="0">
                      <a:pos x="23" y="147"/>
                    </a:cxn>
                    <a:cxn ang="0">
                      <a:pos x="23" y="148"/>
                    </a:cxn>
                    <a:cxn ang="0">
                      <a:pos x="23" y="150"/>
                    </a:cxn>
                    <a:cxn ang="0">
                      <a:pos x="23" y="152"/>
                    </a:cxn>
                    <a:cxn ang="0">
                      <a:pos x="23" y="153"/>
                    </a:cxn>
                    <a:cxn ang="0">
                      <a:pos x="23" y="154"/>
                    </a:cxn>
                    <a:cxn ang="0">
                      <a:pos x="23" y="155"/>
                    </a:cxn>
                    <a:cxn ang="0">
                      <a:pos x="23" y="156"/>
                    </a:cxn>
                    <a:cxn ang="0">
                      <a:pos x="24" y="163"/>
                    </a:cxn>
                    <a:cxn ang="0">
                      <a:pos x="25" y="168"/>
                    </a:cxn>
                    <a:cxn ang="0">
                      <a:pos x="29" y="171"/>
                    </a:cxn>
                    <a:cxn ang="0">
                      <a:pos x="35" y="173"/>
                    </a:cxn>
                    <a:cxn ang="0">
                      <a:pos x="39" y="171"/>
                    </a:cxn>
                    <a:cxn ang="0">
                      <a:pos x="43" y="170"/>
                    </a:cxn>
                    <a:cxn ang="0">
                      <a:pos x="44" y="167"/>
                    </a:cxn>
                    <a:cxn ang="0">
                      <a:pos x="45" y="162"/>
                    </a:cxn>
                    <a:cxn ang="0">
                      <a:pos x="45" y="122"/>
                    </a:cxn>
                    <a:cxn ang="0">
                      <a:pos x="51" y="122"/>
                    </a:cxn>
                    <a:cxn ang="0">
                      <a:pos x="55" y="122"/>
                    </a:cxn>
                    <a:cxn ang="0">
                      <a:pos x="59" y="122"/>
                    </a:cxn>
                    <a:cxn ang="0">
                      <a:pos x="61" y="122"/>
                    </a:cxn>
                    <a:cxn ang="0">
                      <a:pos x="64" y="120"/>
                    </a:cxn>
                    <a:cxn ang="0">
                      <a:pos x="67" y="118"/>
                    </a:cxn>
                    <a:cxn ang="0">
                      <a:pos x="68" y="115"/>
                    </a:cxn>
                    <a:cxn ang="0">
                      <a:pos x="69" y="111"/>
                    </a:cxn>
                    <a:cxn ang="0">
                      <a:pos x="68" y="107"/>
                    </a:cxn>
                    <a:cxn ang="0">
                      <a:pos x="64" y="103"/>
                    </a:cxn>
                    <a:cxn ang="0">
                      <a:pos x="58" y="102"/>
                    </a:cxn>
                    <a:cxn ang="0">
                      <a:pos x="48" y="101"/>
                    </a:cxn>
                    <a:cxn ang="0">
                      <a:pos x="47" y="101"/>
                    </a:cxn>
                    <a:cxn ang="0">
                      <a:pos x="47" y="101"/>
                    </a:cxn>
                    <a:cxn ang="0">
                      <a:pos x="46" y="101"/>
                    </a:cxn>
                    <a:cxn ang="0">
                      <a:pos x="45" y="101"/>
                    </a:cxn>
                    <a:cxn ang="0">
                      <a:pos x="45" y="10"/>
                    </a:cxn>
                    <a:cxn ang="0">
                      <a:pos x="44" y="6"/>
                    </a:cxn>
                    <a:cxn ang="0">
                      <a:pos x="41" y="2"/>
                    </a:cxn>
                    <a:cxn ang="0">
                      <a:pos x="38" y="1"/>
                    </a:cxn>
                    <a:cxn ang="0">
                      <a:pos x="32" y="0"/>
                    </a:cxn>
                    <a:cxn ang="0">
                      <a:pos x="26" y="0"/>
                    </a:cxn>
                    <a:cxn ang="0">
                      <a:pos x="22" y="2"/>
                    </a:cxn>
                    <a:cxn ang="0">
                      <a:pos x="17" y="4"/>
                    </a:cxn>
                    <a:cxn ang="0">
                      <a:pos x="14" y="9"/>
                    </a:cxn>
                    <a:cxn ang="0">
                      <a:pos x="0" y="29"/>
                    </a:cxn>
                    <a:cxn ang="0">
                      <a:pos x="0" y="65"/>
                    </a:cxn>
                    <a:cxn ang="0">
                      <a:pos x="6" y="57"/>
                    </a:cxn>
                    <a:cxn ang="0">
                      <a:pos x="11" y="48"/>
                    </a:cxn>
                    <a:cxn ang="0">
                      <a:pos x="17" y="39"/>
                    </a:cxn>
                    <a:cxn ang="0">
                      <a:pos x="23" y="30"/>
                    </a:cxn>
                    <a:cxn ang="0">
                      <a:pos x="23" y="100"/>
                    </a:cxn>
                    <a:cxn ang="0">
                      <a:pos x="0" y="100"/>
                    </a:cxn>
                  </a:cxnLst>
                  <a:rect l="0" t="0" r="r" b="b"/>
                  <a:pathLst>
                    <a:path w="69" h="173">
                      <a:moveTo>
                        <a:pt x="0" y="100"/>
                      </a:moveTo>
                      <a:lnTo>
                        <a:pt x="0" y="121"/>
                      </a:lnTo>
                      <a:lnTo>
                        <a:pt x="23" y="122"/>
                      </a:lnTo>
                      <a:lnTo>
                        <a:pt x="23" y="146"/>
                      </a:lnTo>
                      <a:lnTo>
                        <a:pt x="23" y="147"/>
                      </a:lnTo>
                      <a:lnTo>
                        <a:pt x="23" y="148"/>
                      </a:lnTo>
                      <a:lnTo>
                        <a:pt x="23" y="150"/>
                      </a:lnTo>
                      <a:lnTo>
                        <a:pt x="23" y="152"/>
                      </a:lnTo>
                      <a:lnTo>
                        <a:pt x="23" y="153"/>
                      </a:lnTo>
                      <a:lnTo>
                        <a:pt x="23" y="154"/>
                      </a:lnTo>
                      <a:lnTo>
                        <a:pt x="23" y="155"/>
                      </a:lnTo>
                      <a:lnTo>
                        <a:pt x="23" y="156"/>
                      </a:lnTo>
                      <a:lnTo>
                        <a:pt x="24" y="163"/>
                      </a:lnTo>
                      <a:lnTo>
                        <a:pt x="25" y="168"/>
                      </a:lnTo>
                      <a:lnTo>
                        <a:pt x="29" y="171"/>
                      </a:lnTo>
                      <a:lnTo>
                        <a:pt x="35" y="173"/>
                      </a:lnTo>
                      <a:lnTo>
                        <a:pt x="39" y="171"/>
                      </a:lnTo>
                      <a:lnTo>
                        <a:pt x="43" y="170"/>
                      </a:lnTo>
                      <a:lnTo>
                        <a:pt x="44" y="167"/>
                      </a:lnTo>
                      <a:lnTo>
                        <a:pt x="45" y="162"/>
                      </a:lnTo>
                      <a:lnTo>
                        <a:pt x="45" y="122"/>
                      </a:lnTo>
                      <a:lnTo>
                        <a:pt x="51" y="122"/>
                      </a:lnTo>
                      <a:lnTo>
                        <a:pt x="55" y="122"/>
                      </a:lnTo>
                      <a:lnTo>
                        <a:pt x="59" y="122"/>
                      </a:lnTo>
                      <a:lnTo>
                        <a:pt x="61" y="122"/>
                      </a:lnTo>
                      <a:lnTo>
                        <a:pt x="64" y="120"/>
                      </a:lnTo>
                      <a:lnTo>
                        <a:pt x="67" y="118"/>
                      </a:lnTo>
                      <a:lnTo>
                        <a:pt x="68" y="115"/>
                      </a:lnTo>
                      <a:lnTo>
                        <a:pt x="69" y="111"/>
                      </a:lnTo>
                      <a:lnTo>
                        <a:pt x="68" y="107"/>
                      </a:lnTo>
                      <a:lnTo>
                        <a:pt x="64" y="103"/>
                      </a:lnTo>
                      <a:lnTo>
                        <a:pt x="58" y="102"/>
                      </a:lnTo>
                      <a:lnTo>
                        <a:pt x="48" y="101"/>
                      </a:lnTo>
                      <a:lnTo>
                        <a:pt x="47" y="101"/>
                      </a:lnTo>
                      <a:lnTo>
                        <a:pt x="47" y="101"/>
                      </a:lnTo>
                      <a:lnTo>
                        <a:pt x="46" y="101"/>
                      </a:lnTo>
                      <a:lnTo>
                        <a:pt x="45" y="101"/>
                      </a:lnTo>
                      <a:lnTo>
                        <a:pt x="45" y="10"/>
                      </a:lnTo>
                      <a:lnTo>
                        <a:pt x="44" y="6"/>
                      </a:lnTo>
                      <a:lnTo>
                        <a:pt x="41" y="2"/>
                      </a:lnTo>
                      <a:lnTo>
                        <a:pt x="38" y="1"/>
                      </a:lnTo>
                      <a:lnTo>
                        <a:pt x="32" y="0"/>
                      </a:lnTo>
                      <a:lnTo>
                        <a:pt x="26" y="0"/>
                      </a:lnTo>
                      <a:lnTo>
                        <a:pt x="22" y="2"/>
                      </a:lnTo>
                      <a:lnTo>
                        <a:pt x="17" y="4"/>
                      </a:lnTo>
                      <a:lnTo>
                        <a:pt x="14" y="9"/>
                      </a:lnTo>
                      <a:lnTo>
                        <a:pt x="0" y="29"/>
                      </a:lnTo>
                      <a:lnTo>
                        <a:pt x="0" y="65"/>
                      </a:lnTo>
                      <a:lnTo>
                        <a:pt x="6" y="57"/>
                      </a:lnTo>
                      <a:lnTo>
                        <a:pt x="11" y="48"/>
                      </a:lnTo>
                      <a:lnTo>
                        <a:pt x="17" y="39"/>
                      </a:lnTo>
                      <a:lnTo>
                        <a:pt x="23" y="30"/>
                      </a:lnTo>
                      <a:lnTo>
                        <a:pt x="23" y="100"/>
                      </a:lnTo>
                      <a:lnTo>
                        <a:pt x="0" y="100"/>
                      </a:lnTo>
                      <a:close/>
                    </a:path>
                  </a:pathLst>
                </a:custGeom>
                <a:solidFill>
                  <a:srgbClr val="000000"/>
                </a:solidFill>
                <a:ln w="12700" cmpd="sng">
                  <a:solidFill>
                    <a:srgbClr val="000000"/>
                  </a:solidFill>
                  <a:round/>
                  <a:headEnd/>
                  <a:tailEnd/>
                </a:ln>
              </p:spPr>
              <p:txBody>
                <a:bodyPr/>
                <a:lstStyle/>
                <a:p>
                  <a:endParaRPr lang="en-US"/>
                </a:p>
              </p:txBody>
            </p:sp>
            <p:sp>
              <p:nvSpPr>
                <p:cNvPr id="272" name="Freeform 37"/>
                <p:cNvSpPr>
                  <a:spLocks/>
                </p:cNvSpPr>
                <p:nvPr/>
              </p:nvSpPr>
              <p:spPr bwMode="auto">
                <a:xfrm>
                  <a:off x="4127" y="2797"/>
                  <a:ext cx="15" cy="25"/>
                </a:xfrm>
                <a:custGeom>
                  <a:avLst/>
                  <a:gdLst/>
                  <a:ahLst/>
                  <a:cxnLst>
                    <a:cxn ang="0">
                      <a:pos x="55" y="36"/>
                    </a:cxn>
                    <a:cxn ang="0">
                      <a:pos x="55" y="0"/>
                    </a:cxn>
                    <a:cxn ang="0">
                      <a:pos x="15" y="59"/>
                    </a:cxn>
                    <a:cxn ang="0">
                      <a:pos x="5" y="70"/>
                    </a:cxn>
                    <a:cxn ang="0">
                      <a:pos x="3" y="73"/>
                    </a:cxn>
                    <a:cxn ang="0">
                      <a:pos x="1" y="77"/>
                    </a:cxn>
                    <a:cxn ang="0">
                      <a:pos x="0" y="80"/>
                    </a:cxn>
                    <a:cxn ang="0">
                      <a:pos x="0" y="82"/>
                    </a:cxn>
                    <a:cxn ang="0">
                      <a:pos x="0" y="86"/>
                    </a:cxn>
                    <a:cxn ang="0">
                      <a:pos x="2" y="88"/>
                    </a:cxn>
                    <a:cxn ang="0">
                      <a:pos x="4" y="89"/>
                    </a:cxn>
                    <a:cxn ang="0">
                      <a:pos x="9" y="91"/>
                    </a:cxn>
                    <a:cxn ang="0">
                      <a:pos x="12" y="91"/>
                    </a:cxn>
                    <a:cxn ang="0">
                      <a:pos x="18" y="91"/>
                    </a:cxn>
                    <a:cxn ang="0">
                      <a:pos x="23" y="92"/>
                    </a:cxn>
                    <a:cxn ang="0">
                      <a:pos x="30" y="92"/>
                    </a:cxn>
                    <a:cxn ang="0">
                      <a:pos x="55" y="92"/>
                    </a:cxn>
                    <a:cxn ang="0">
                      <a:pos x="55" y="71"/>
                    </a:cxn>
                    <a:cxn ang="0">
                      <a:pos x="33" y="70"/>
                    </a:cxn>
                    <a:cxn ang="0">
                      <a:pos x="38" y="63"/>
                    </a:cxn>
                    <a:cxn ang="0">
                      <a:pos x="43" y="55"/>
                    </a:cxn>
                    <a:cxn ang="0">
                      <a:pos x="49" y="47"/>
                    </a:cxn>
                    <a:cxn ang="0">
                      <a:pos x="55" y="36"/>
                    </a:cxn>
                  </a:cxnLst>
                  <a:rect l="0" t="0" r="r" b="b"/>
                  <a:pathLst>
                    <a:path w="55" h="92">
                      <a:moveTo>
                        <a:pt x="55" y="36"/>
                      </a:moveTo>
                      <a:lnTo>
                        <a:pt x="55" y="0"/>
                      </a:lnTo>
                      <a:lnTo>
                        <a:pt x="15" y="59"/>
                      </a:lnTo>
                      <a:lnTo>
                        <a:pt x="5" y="70"/>
                      </a:lnTo>
                      <a:lnTo>
                        <a:pt x="3" y="73"/>
                      </a:lnTo>
                      <a:lnTo>
                        <a:pt x="1" y="77"/>
                      </a:lnTo>
                      <a:lnTo>
                        <a:pt x="0" y="80"/>
                      </a:lnTo>
                      <a:lnTo>
                        <a:pt x="0" y="82"/>
                      </a:lnTo>
                      <a:lnTo>
                        <a:pt x="0" y="86"/>
                      </a:lnTo>
                      <a:lnTo>
                        <a:pt x="2" y="88"/>
                      </a:lnTo>
                      <a:lnTo>
                        <a:pt x="4" y="89"/>
                      </a:lnTo>
                      <a:lnTo>
                        <a:pt x="9" y="91"/>
                      </a:lnTo>
                      <a:lnTo>
                        <a:pt x="12" y="91"/>
                      </a:lnTo>
                      <a:lnTo>
                        <a:pt x="18" y="91"/>
                      </a:lnTo>
                      <a:lnTo>
                        <a:pt x="23" y="92"/>
                      </a:lnTo>
                      <a:lnTo>
                        <a:pt x="30" y="92"/>
                      </a:lnTo>
                      <a:lnTo>
                        <a:pt x="55" y="92"/>
                      </a:lnTo>
                      <a:lnTo>
                        <a:pt x="55" y="71"/>
                      </a:lnTo>
                      <a:lnTo>
                        <a:pt x="33" y="70"/>
                      </a:lnTo>
                      <a:lnTo>
                        <a:pt x="38" y="63"/>
                      </a:lnTo>
                      <a:lnTo>
                        <a:pt x="43" y="55"/>
                      </a:lnTo>
                      <a:lnTo>
                        <a:pt x="49" y="47"/>
                      </a:lnTo>
                      <a:lnTo>
                        <a:pt x="55" y="36"/>
                      </a:lnTo>
                      <a:close/>
                    </a:path>
                  </a:pathLst>
                </a:custGeom>
                <a:solidFill>
                  <a:srgbClr val="000000"/>
                </a:solidFill>
                <a:ln w="12700" cmpd="sng">
                  <a:solidFill>
                    <a:srgbClr val="000000"/>
                  </a:solidFill>
                  <a:round/>
                  <a:headEnd/>
                  <a:tailEnd/>
                </a:ln>
              </p:spPr>
              <p:txBody>
                <a:bodyPr/>
                <a:lstStyle/>
                <a:p>
                  <a:endParaRPr lang="en-US"/>
                </a:p>
              </p:txBody>
            </p:sp>
            <p:sp>
              <p:nvSpPr>
                <p:cNvPr id="273" name="Freeform 38"/>
                <p:cNvSpPr>
                  <a:spLocks/>
                </p:cNvSpPr>
                <p:nvPr/>
              </p:nvSpPr>
              <p:spPr bwMode="auto">
                <a:xfrm>
                  <a:off x="3941" y="2695"/>
                  <a:ext cx="36" cy="37"/>
                </a:xfrm>
                <a:custGeom>
                  <a:avLst/>
                  <a:gdLst/>
                  <a:ahLst/>
                  <a:cxnLst>
                    <a:cxn ang="0">
                      <a:pos x="64" y="0"/>
                    </a:cxn>
                    <a:cxn ang="0">
                      <a:pos x="78" y="1"/>
                    </a:cxn>
                    <a:cxn ang="0">
                      <a:pos x="90" y="6"/>
                    </a:cxn>
                    <a:cxn ang="0">
                      <a:pos x="101" y="12"/>
                    </a:cxn>
                    <a:cxn ang="0">
                      <a:pos x="112" y="20"/>
                    </a:cxn>
                    <a:cxn ang="0">
                      <a:pos x="119" y="29"/>
                    </a:cxn>
                    <a:cxn ang="0">
                      <a:pos x="125" y="41"/>
                    </a:cxn>
                    <a:cxn ang="0">
                      <a:pos x="129" y="53"/>
                    </a:cxn>
                    <a:cxn ang="0">
                      <a:pos x="130" y="66"/>
                    </a:cxn>
                    <a:cxn ang="0">
                      <a:pos x="129" y="79"/>
                    </a:cxn>
                    <a:cxn ang="0">
                      <a:pos x="125" y="91"/>
                    </a:cxn>
                    <a:cxn ang="0">
                      <a:pos x="119" y="103"/>
                    </a:cxn>
                    <a:cxn ang="0">
                      <a:pos x="112" y="112"/>
                    </a:cxn>
                    <a:cxn ang="0">
                      <a:pos x="101" y="120"/>
                    </a:cxn>
                    <a:cxn ang="0">
                      <a:pos x="90" y="126"/>
                    </a:cxn>
                    <a:cxn ang="0">
                      <a:pos x="78" y="130"/>
                    </a:cxn>
                    <a:cxn ang="0">
                      <a:pos x="64" y="132"/>
                    </a:cxn>
                    <a:cxn ang="0">
                      <a:pos x="52" y="130"/>
                    </a:cxn>
                    <a:cxn ang="0">
                      <a:pos x="39" y="126"/>
                    </a:cxn>
                    <a:cxn ang="0">
                      <a:pos x="29" y="120"/>
                    </a:cxn>
                    <a:cxn ang="0">
                      <a:pos x="18" y="112"/>
                    </a:cxn>
                    <a:cxn ang="0">
                      <a:pos x="11" y="103"/>
                    </a:cxn>
                    <a:cxn ang="0">
                      <a:pos x="4" y="91"/>
                    </a:cxn>
                    <a:cxn ang="0">
                      <a:pos x="1" y="79"/>
                    </a:cxn>
                    <a:cxn ang="0">
                      <a:pos x="0" y="66"/>
                    </a:cxn>
                    <a:cxn ang="0">
                      <a:pos x="1" y="53"/>
                    </a:cxn>
                    <a:cxn ang="0">
                      <a:pos x="4" y="41"/>
                    </a:cxn>
                    <a:cxn ang="0">
                      <a:pos x="11" y="29"/>
                    </a:cxn>
                    <a:cxn ang="0">
                      <a:pos x="18" y="20"/>
                    </a:cxn>
                    <a:cxn ang="0">
                      <a:pos x="29" y="12"/>
                    </a:cxn>
                    <a:cxn ang="0">
                      <a:pos x="39" y="6"/>
                    </a:cxn>
                    <a:cxn ang="0">
                      <a:pos x="52" y="1"/>
                    </a:cxn>
                    <a:cxn ang="0">
                      <a:pos x="64" y="0"/>
                    </a:cxn>
                  </a:cxnLst>
                  <a:rect l="0" t="0" r="r" b="b"/>
                  <a:pathLst>
                    <a:path w="130" h="132">
                      <a:moveTo>
                        <a:pt x="64" y="0"/>
                      </a:moveTo>
                      <a:lnTo>
                        <a:pt x="78" y="1"/>
                      </a:lnTo>
                      <a:lnTo>
                        <a:pt x="90" y="6"/>
                      </a:lnTo>
                      <a:lnTo>
                        <a:pt x="101" y="12"/>
                      </a:lnTo>
                      <a:lnTo>
                        <a:pt x="112" y="20"/>
                      </a:lnTo>
                      <a:lnTo>
                        <a:pt x="119" y="29"/>
                      </a:lnTo>
                      <a:lnTo>
                        <a:pt x="125" y="41"/>
                      </a:lnTo>
                      <a:lnTo>
                        <a:pt x="129" y="53"/>
                      </a:lnTo>
                      <a:lnTo>
                        <a:pt x="130" y="66"/>
                      </a:lnTo>
                      <a:lnTo>
                        <a:pt x="129" y="79"/>
                      </a:lnTo>
                      <a:lnTo>
                        <a:pt x="125" y="91"/>
                      </a:lnTo>
                      <a:lnTo>
                        <a:pt x="119" y="103"/>
                      </a:lnTo>
                      <a:lnTo>
                        <a:pt x="112" y="112"/>
                      </a:lnTo>
                      <a:lnTo>
                        <a:pt x="101" y="120"/>
                      </a:lnTo>
                      <a:lnTo>
                        <a:pt x="90" y="126"/>
                      </a:lnTo>
                      <a:lnTo>
                        <a:pt x="78" y="130"/>
                      </a:lnTo>
                      <a:lnTo>
                        <a:pt x="64" y="132"/>
                      </a:lnTo>
                      <a:lnTo>
                        <a:pt x="52" y="130"/>
                      </a:lnTo>
                      <a:lnTo>
                        <a:pt x="39" y="126"/>
                      </a:lnTo>
                      <a:lnTo>
                        <a:pt x="29" y="120"/>
                      </a:lnTo>
                      <a:lnTo>
                        <a:pt x="18" y="112"/>
                      </a:lnTo>
                      <a:lnTo>
                        <a:pt x="11" y="103"/>
                      </a:lnTo>
                      <a:lnTo>
                        <a:pt x="4" y="91"/>
                      </a:lnTo>
                      <a:lnTo>
                        <a:pt x="1" y="79"/>
                      </a:lnTo>
                      <a:lnTo>
                        <a:pt x="0" y="66"/>
                      </a:lnTo>
                      <a:lnTo>
                        <a:pt x="1" y="53"/>
                      </a:lnTo>
                      <a:lnTo>
                        <a:pt x="4" y="41"/>
                      </a:lnTo>
                      <a:lnTo>
                        <a:pt x="11" y="29"/>
                      </a:lnTo>
                      <a:lnTo>
                        <a:pt x="18" y="20"/>
                      </a:lnTo>
                      <a:lnTo>
                        <a:pt x="29" y="12"/>
                      </a:lnTo>
                      <a:lnTo>
                        <a:pt x="39" y="6"/>
                      </a:lnTo>
                      <a:lnTo>
                        <a:pt x="52" y="1"/>
                      </a:lnTo>
                      <a:lnTo>
                        <a:pt x="64" y="0"/>
                      </a:lnTo>
                      <a:close/>
                    </a:path>
                  </a:pathLst>
                </a:custGeom>
                <a:solidFill>
                  <a:srgbClr val="330066"/>
                </a:solidFill>
                <a:ln w="9525">
                  <a:noFill/>
                  <a:round/>
                  <a:headEnd/>
                  <a:tailEnd/>
                </a:ln>
              </p:spPr>
              <p:txBody>
                <a:bodyPr/>
                <a:lstStyle/>
                <a:p>
                  <a:endParaRPr lang="en-US"/>
                </a:p>
              </p:txBody>
            </p:sp>
            <p:sp>
              <p:nvSpPr>
                <p:cNvPr id="274" name="Freeform 39"/>
                <p:cNvSpPr>
                  <a:spLocks/>
                </p:cNvSpPr>
                <p:nvPr/>
              </p:nvSpPr>
              <p:spPr bwMode="auto">
                <a:xfrm>
                  <a:off x="3839" y="2638"/>
                  <a:ext cx="136" cy="94"/>
                </a:xfrm>
                <a:custGeom>
                  <a:avLst/>
                  <a:gdLst/>
                  <a:ahLst/>
                  <a:cxnLst>
                    <a:cxn ang="0">
                      <a:pos x="0" y="54"/>
                    </a:cxn>
                    <a:cxn ang="0">
                      <a:pos x="33" y="0"/>
                    </a:cxn>
                    <a:cxn ang="0">
                      <a:pos x="506" y="296"/>
                    </a:cxn>
                    <a:cxn ang="0">
                      <a:pos x="472" y="352"/>
                    </a:cxn>
                    <a:cxn ang="0">
                      <a:pos x="0" y="54"/>
                    </a:cxn>
                  </a:cxnLst>
                  <a:rect l="0" t="0" r="r" b="b"/>
                  <a:pathLst>
                    <a:path w="506" h="352">
                      <a:moveTo>
                        <a:pt x="0" y="54"/>
                      </a:moveTo>
                      <a:lnTo>
                        <a:pt x="33" y="0"/>
                      </a:lnTo>
                      <a:lnTo>
                        <a:pt x="506" y="296"/>
                      </a:lnTo>
                      <a:lnTo>
                        <a:pt x="472" y="352"/>
                      </a:lnTo>
                      <a:lnTo>
                        <a:pt x="0" y="54"/>
                      </a:lnTo>
                      <a:close/>
                    </a:path>
                  </a:pathLst>
                </a:custGeom>
                <a:solidFill>
                  <a:schemeClr val="tx1"/>
                </a:solidFill>
                <a:ln w="9525" cmpd="sng">
                  <a:solidFill>
                    <a:schemeClr val="tx1"/>
                  </a:solidFill>
                  <a:round/>
                  <a:headEnd/>
                  <a:tailEnd/>
                </a:ln>
              </p:spPr>
              <p:txBody>
                <a:bodyPr/>
                <a:lstStyle/>
                <a:p>
                  <a:endParaRPr lang="en-US"/>
                </a:p>
              </p:txBody>
            </p:sp>
            <p:sp>
              <p:nvSpPr>
                <p:cNvPr id="275" name="Freeform 40"/>
                <p:cNvSpPr>
                  <a:spLocks/>
                </p:cNvSpPr>
                <p:nvPr/>
              </p:nvSpPr>
              <p:spPr bwMode="auto">
                <a:xfrm>
                  <a:off x="3839" y="2628"/>
                  <a:ext cx="52" cy="67"/>
                </a:xfrm>
                <a:custGeom>
                  <a:avLst/>
                  <a:gdLst/>
                  <a:ahLst/>
                  <a:cxnLst>
                    <a:cxn ang="0">
                      <a:pos x="0" y="48"/>
                    </a:cxn>
                    <a:cxn ang="0">
                      <a:pos x="200" y="0"/>
                    </a:cxn>
                    <a:cxn ang="0">
                      <a:pos x="47" y="254"/>
                    </a:cxn>
                    <a:cxn ang="0">
                      <a:pos x="0" y="48"/>
                    </a:cxn>
                  </a:cxnLst>
                  <a:rect l="0" t="0" r="r" b="b"/>
                  <a:pathLst>
                    <a:path w="200" h="254">
                      <a:moveTo>
                        <a:pt x="0" y="48"/>
                      </a:moveTo>
                      <a:lnTo>
                        <a:pt x="200" y="0"/>
                      </a:lnTo>
                      <a:lnTo>
                        <a:pt x="47" y="254"/>
                      </a:lnTo>
                      <a:lnTo>
                        <a:pt x="0" y="48"/>
                      </a:lnTo>
                      <a:close/>
                    </a:path>
                  </a:pathLst>
                </a:custGeom>
                <a:solidFill>
                  <a:schemeClr val="tx1"/>
                </a:solidFill>
                <a:ln w="9525" cmpd="sng">
                  <a:solidFill>
                    <a:schemeClr val="tx1"/>
                  </a:solidFill>
                  <a:round/>
                  <a:headEnd/>
                  <a:tailEnd/>
                </a:ln>
              </p:spPr>
              <p:txBody>
                <a:bodyPr/>
                <a:lstStyle/>
                <a:p>
                  <a:endParaRPr lang="en-US"/>
                </a:p>
              </p:txBody>
            </p:sp>
            <p:sp>
              <p:nvSpPr>
                <p:cNvPr id="276" name="Freeform 41"/>
                <p:cNvSpPr>
                  <a:spLocks/>
                </p:cNvSpPr>
                <p:nvPr/>
              </p:nvSpPr>
              <p:spPr bwMode="auto">
                <a:xfrm>
                  <a:off x="3951" y="2571"/>
                  <a:ext cx="167" cy="156"/>
                </a:xfrm>
                <a:custGeom>
                  <a:avLst/>
                  <a:gdLst/>
                  <a:ahLst/>
                  <a:cxnLst>
                    <a:cxn ang="0">
                      <a:pos x="585" y="0"/>
                    </a:cxn>
                    <a:cxn ang="0">
                      <a:pos x="629" y="47"/>
                    </a:cxn>
                    <a:cxn ang="0">
                      <a:pos x="44" y="593"/>
                    </a:cxn>
                    <a:cxn ang="0">
                      <a:pos x="0" y="545"/>
                    </a:cxn>
                    <a:cxn ang="0">
                      <a:pos x="585" y="0"/>
                    </a:cxn>
                  </a:cxnLst>
                  <a:rect l="0" t="0" r="r" b="b"/>
                  <a:pathLst>
                    <a:path w="629" h="593">
                      <a:moveTo>
                        <a:pt x="585" y="0"/>
                      </a:moveTo>
                      <a:lnTo>
                        <a:pt x="629" y="47"/>
                      </a:lnTo>
                      <a:lnTo>
                        <a:pt x="44" y="593"/>
                      </a:lnTo>
                      <a:lnTo>
                        <a:pt x="0" y="545"/>
                      </a:lnTo>
                      <a:lnTo>
                        <a:pt x="585" y="0"/>
                      </a:lnTo>
                      <a:close/>
                    </a:path>
                  </a:pathLst>
                </a:custGeom>
                <a:solidFill>
                  <a:schemeClr val="tx1"/>
                </a:solidFill>
                <a:ln w="9525" cmpd="sng">
                  <a:solidFill>
                    <a:schemeClr val="tx1"/>
                  </a:solidFill>
                  <a:round/>
                  <a:headEnd/>
                  <a:tailEnd/>
                </a:ln>
              </p:spPr>
              <p:txBody>
                <a:bodyPr/>
                <a:lstStyle/>
                <a:p>
                  <a:endParaRPr lang="en-US"/>
                </a:p>
              </p:txBody>
            </p:sp>
            <p:sp>
              <p:nvSpPr>
                <p:cNvPr id="277" name="Freeform 42"/>
                <p:cNvSpPr>
                  <a:spLocks/>
                </p:cNvSpPr>
                <p:nvPr/>
              </p:nvSpPr>
              <p:spPr bwMode="auto">
                <a:xfrm>
                  <a:off x="4064" y="2569"/>
                  <a:ext cx="56" cy="58"/>
                </a:xfrm>
                <a:custGeom>
                  <a:avLst/>
                  <a:gdLst/>
                  <a:ahLst/>
                  <a:cxnLst>
                    <a:cxn ang="0">
                      <a:pos x="208" y="8"/>
                    </a:cxn>
                    <a:cxn ang="0">
                      <a:pos x="0" y="0"/>
                    </a:cxn>
                    <a:cxn ang="0">
                      <a:pos x="200" y="220"/>
                    </a:cxn>
                    <a:cxn ang="0">
                      <a:pos x="208" y="8"/>
                    </a:cxn>
                  </a:cxnLst>
                  <a:rect l="0" t="0" r="r" b="b"/>
                  <a:pathLst>
                    <a:path w="208" h="220">
                      <a:moveTo>
                        <a:pt x="208" y="8"/>
                      </a:moveTo>
                      <a:lnTo>
                        <a:pt x="0" y="0"/>
                      </a:lnTo>
                      <a:lnTo>
                        <a:pt x="200" y="220"/>
                      </a:lnTo>
                      <a:lnTo>
                        <a:pt x="208" y="8"/>
                      </a:lnTo>
                      <a:close/>
                    </a:path>
                  </a:pathLst>
                </a:custGeom>
                <a:solidFill>
                  <a:schemeClr val="tx1"/>
                </a:solidFill>
                <a:ln w="6350" cmpd="sng">
                  <a:solidFill>
                    <a:schemeClr val="tx1"/>
                  </a:solidFill>
                  <a:round/>
                  <a:headEnd/>
                  <a:tailEnd/>
                </a:ln>
              </p:spPr>
              <p:txBody>
                <a:bodyPr/>
                <a:lstStyle/>
                <a:p>
                  <a:endParaRPr lang="en-US"/>
                </a:p>
              </p:txBody>
            </p:sp>
          </p:grpSp>
          <p:grpSp>
            <p:nvGrpSpPr>
              <p:cNvPr id="155" name="Group 43"/>
              <p:cNvGrpSpPr>
                <a:grpSpLocks/>
              </p:cNvGrpSpPr>
              <p:nvPr/>
            </p:nvGrpSpPr>
            <p:grpSpPr bwMode="auto">
              <a:xfrm>
                <a:off x="1248" y="624"/>
                <a:ext cx="1528" cy="1245"/>
                <a:chOff x="3840" y="2688"/>
                <a:chExt cx="1528" cy="1245"/>
              </a:xfrm>
            </p:grpSpPr>
            <p:sp>
              <p:nvSpPr>
                <p:cNvPr id="185" name="Rectangle 44"/>
                <p:cNvSpPr>
                  <a:spLocks noChangeArrowheads="1"/>
                </p:cNvSpPr>
                <p:nvPr/>
              </p:nvSpPr>
              <p:spPr bwMode="auto">
                <a:xfrm>
                  <a:off x="4024" y="2802"/>
                  <a:ext cx="613" cy="513"/>
                </a:xfrm>
                <a:prstGeom prst="rect">
                  <a:avLst/>
                </a:prstGeom>
                <a:solidFill>
                  <a:schemeClr val="bg1"/>
                </a:solidFill>
                <a:ln w="12700">
                  <a:noFill/>
                  <a:miter lim="800000"/>
                  <a:headEnd/>
                  <a:tailEnd/>
                </a:ln>
                <a:effectLst/>
              </p:spPr>
              <p:txBody>
                <a:bodyPr wrap="none" anchor="ctr"/>
                <a:lstStyle/>
                <a:p>
                  <a:endParaRPr lang="en-US"/>
                </a:p>
              </p:txBody>
            </p:sp>
            <p:sp>
              <p:nvSpPr>
                <p:cNvPr id="186" name="Rectangle 45"/>
                <p:cNvSpPr>
                  <a:spLocks noChangeArrowheads="1"/>
                </p:cNvSpPr>
                <p:nvPr/>
              </p:nvSpPr>
              <p:spPr bwMode="auto">
                <a:xfrm>
                  <a:off x="4102" y="2922"/>
                  <a:ext cx="444" cy="342"/>
                </a:xfrm>
                <a:prstGeom prst="rect">
                  <a:avLst/>
                </a:prstGeom>
                <a:solidFill>
                  <a:srgbClr val="336699"/>
                </a:solidFill>
                <a:ln w="12700">
                  <a:noFill/>
                  <a:miter lim="800000"/>
                  <a:headEnd/>
                  <a:tailEnd/>
                </a:ln>
                <a:effectLst/>
              </p:spPr>
              <p:txBody>
                <a:bodyPr wrap="none" anchor="ctr"/>
                <a:lstStyle/>
                <a:p>
                  <a:endParaRPr lang="en-US"/>
                </a:p>
              </p:txBody>
            </p:sp>
            <p:sp>
              <p:nvSpPr>
                <p:cNvPr id="187" name="Freeform 46"/>
                <p:cNvSpPr>
                  <a:spLocks/>
                </p:cNvSpPr>
                <p:nvPr/>
              </p:nvSpPr>
              <p:spPr bwMode="auto">
                <a:xfrm flipH="1">
                  <a:off x="4409" y="3515"/>
                  <a:ext cx="233" cy="126"/>
                </a:xfrm>
                <a:custGeom>
                  <a:avLst/>
                  <a:gdLst/>
                  <a:ahLst/>
                  <a:cxnLst>
                    <a:cxn ang="0">
                      <a:pos x="2184" y="1300"/>
                    </a:cxn>
                    <a:cxn ang="0">
                      <a:pos x="2229" y="1147"/>
                    </a:cxn>
                    <a:cxn ang="0">
                      <a:pos x="2369" y="1095"/>
                    </a:cxn>
                    <a:cxn ang="0">
                      <a:pos x="2572" y="1036"/>
                    </a:cxn>
                    <a:cxn ang="0">
                      <a:pos x="2553" y="660"/>
                    </a:cxn>
                    <a:cxn ang="0">
                      <a:pos x="2024" y="0"/>
                    </a:cxn>
                    <a:cxn ang="0">
                      <a:pos x="581" y="0"/>
                    </a:cxn>
                    <a:cxn ang="0">
                      <a:pos x="0" y="331"/>
                    </a:cxn>
                    <a:cxn ang="0">
                      <a:pos x="1346" y="1069"/>
                    </a:cxn>
                    <a:cxn ang="0">
                      <a:pos x="1795" y="1147"/>
                    </a:cxn>
                    <a:cxn ang="0">
                      <a:pos x="2184" y="1300"/>
                    </a:cxn>
                  </a:cxnLst>
                  <a:rect l="0" t="0" r="r" b="b"/>
                  <a:pathLst>
                    <a:path w="2572" h="1300">
                      <a:moveTo>
                        <a:pt x="2184" y="1300"/>
                      </a:moveTo>
                      <a:lnTo>
                        <a:pt x="2229" y="1147"/>
                      </a:lnTo>
                      <a:lnTo>
                        <a:pt x="2369" y="1095"/>
                      </a:lnTo>
                      <a:lnTo>
                        <a:pt x="2572" y="1036"/>
                      </a:lnTo>
                      <a:lnTo>
                        <a:pt x="2553" y="660"/>
                      </a:lnTo>
                      <a:lnTo>
                        <a:pt x="2024" y="0"/>
                      </a:lnTo>
                      <a:lnTo>
                        <a:pt x="581" y="0"/>
                      </a:lnTo>
                      <a:lnTo>
                        <a:pt x="0" y="331"/>
                      </a:lnTo>
                      <a:lnTo>
                        <a:pt x="1346" y="1069"/>
                      </a:lnTo>
                      <a:lnTo>
                        <a:pt x="1795" y="1147"/>
                      </a:lnTo>
                      <a:lnTo>
                        <a:pt x="2184" y="1300"/>
                      </a:lnTo>
                      <a:close/>
                    </a:path>
                  </a:pathLst>
                </a:custGeom>
                <a:solidFill>
                  <a:srgbClr val="F3C6AB"/>
                </a:solidFill>
                <a:ln w="9525" cap="flat" cmpd="sng">
                  <a:noFill/>
                  <a:prstDash val="solid"/>
                  <a:round/>
                  <a:headEnd type="none" w="med" len="med"/>
                  <a:tailEnd type="none" w="med" len="med"/>
                </a:ln>
                <a:effectLst/>
              </p:spPr>
              <p:txBody>
                <a:bodyPr/>
                <a:lstStyle/>
                <a:p>
                  <a:endParaRPr lang="en-US"/>
                </a:p>
              </p:txBody>
            </p:sp>
            <p:sp>
              <p:nvSpPr>
                <p:cNvPr id="188" name="Freeform 47"/>
                <p:cNvSpPr>
                  <a:spLocks/>
                </p:cNvSpPr>
                <p:nvPr/>
              </p:nvSpPr>
              <p:spPr bwMode="auto">
                <a:xfrm flipH="1">
                  <a:off x="4048" y="3641"/>
                  <a:ext cx="191" cy="147"/>
                </a:xfrm>
                <a:custGeom>
                  <a:avLst/>
                  <a:gdLst/>
                  <a:ahLst/>
                  <a:cxnLst>
                    <a:cxn ang="0">
                      <a:pos x="1609" y="1548"/>
                    </a:cxn>
                    <a:cxn ang="0">
                      <a:pos x="1689" y="1437"/>
                    </a:cxn>
                    <a:cxn ang="0">
                      <a:pos x="2019" y="1561"/>
                    </a:cxn>
                    <a:cxn ang="0">
                      <a:pos x="2084" y="1561"/>
                    </a:cxn>
                    <a:cxn ang="0">
                      <a:pos x="2130" y="1529"/>
                    </a:cxn>
                    <a:cxn ang="0">
                      <a:pos x="2130" y="1364"/>
                    </a:cxn>
                    <a:cxn ang="0">
                      <a:pos x="1978" y="930"/>
                    </a:cxn>
                    <a:cxn ang="0">
                      <a:pos x="1339" y="389"/>
                    </a:cxn>
                    <a:cxn ang="0">
                      <a:pos x="428" y="0"/>
                    </a:cxn>
                    <a:cxn ang="0">
                      <a:pos x="0" y="222"/>
                    </a:cxn>
                    <a:cxn ang="0">
                      <a:pos x="0" y="1101"/>
                    </a:cxn>
                    <a:cxn ang="0">
                      <a:pos x="455" y="1410"/>
                    </a:cxn>
                    <a:cxn ang="0">
                      <a:pos x="1061" y="1456"/>
                    </a:cxn>
                    <a:cxn ang="0">
                      <a:pos x="1425" y="1561"/>
                    </a:cxn>
                    <a:cxn ang="0">
                      <a:pos x="1609" y="1548"/>
                    </a:cxn>
                  </a:cxnLst>
                  <a:rect l="0" t="0" r="r" b="b"/>
                  <a:pathLst>
                    <a:path w="2130" h="1561">
                      <a:moveTo>
                        <a:pt x="1609" y="1548"/>
                      </a:moveTo>
                      <a:lnTo>
                        <a:pt x="1689" y="1437"/>
                      </a:lnTo>
                      <a:lnTo>
                        <a:pt x="2019" y="1561"/>
                      </a:lnTo>
                      <a:lnTo>
                        <a:pt x="2084" y="1561"/>
                      </a:lnTo>
                      <a:lnTo>
                        <a:pt x="2130" y="1529"/>
                      </a:lnTo>
                      <a:lnTo>
                        <a:pt x="2130" y="1364"/>
                      </a:lnTo>
                      <a:lnTo>
                        <a:pt x="1978" y="930"/>
                      </a:lnTo>
                      <a:lnTo>
                        <a:pt x="1339" y="389"/>
                      </a:lnTo>
                      <a:lnTo>
                        <a:pt x="428" y="0"/>
                      </a:lnTo>
                      <a:lnTo>
                        <a:pt x="0" y="222"/>
                      </a:lnTo>
                      <a:lnTo>
                        <a:pt x="0" y="1101"/>
                      </a:lnTo>
                      <a:lnTo>
                        <a:pt x="455" y="1410"/>
                      </a:lnTo>
                      <a:lnTo>
                        <a:pt x="1061" y="1456"/>
                      </a:lnTo>
                      <a:lnTo>
                        <a:pt x="1425" y="1561"/>
                      </a:lnTo>
                      <a:lnTo>
                        <a:pt x="1609" y="1548"/>
                      </a:lnTo>
                      <a:close/>
                    </a:path>
                  </a:pathLst>
                </a:custGeom>
                <a:solidFill>
                  <a:srgbClr val="F3C6AB"/>
                </a:solidFill>
                <a:ln w="9525" cap="flat" cmpd="sng">
                  <a:noFill/>
                  <a:prstDash val="solid"/>
                  <a:round/>
                  <a:headEnd type="none" w="med" len="med"/>
                  <a:tailEnd type="none" w="med" len="med"/>
                </a:ln>
                <a:effectLst/>
              </p:spPr>
              <p:txBody>
                <a:bodyPr/>
                <a:lstStyle/>
                <a:p>
                  <a:endParaRPr lang="en-US"/>
                </a:p>
              </p:txBody>
            </p:sp>
            <p:sp>
              <p:nvSpPr>
                <p:cNvPr id="189" name="Freeform 48"/>
                <p:cNvSpPr>
                  <a:spLocks/>
                </p:cNvSpPr>
                <p:nvPr/>
              </p:nvSpPr>
              <p:spPr bwMode="auto">
                <a:xfrm flipH="1">
                  <a:off x="4901" y="3135"/>
                  <a:ext cx="118" cy="307"/>
                </a:xfrm>
                <a:custGeom>
                  <a:avLst/>
                  <a:gdLst/>
                  <a:ahLst/>
                  <a:cxnLst>
                    <a:cxn ang="0">
                      <a:pos x="0" y="0"/>
                    </a:cxn>
                    <a:cxn ang="0">
                      <a:pos x="80" y="271"/>
                    </a:cxn>
                    <a:cxn ang="0">
                      <a:pos x="80" y="501"/>
                    </a:cxn>
                    <a:cxn ang="0">
                      <a:pos x="237" y="863"/>
                    </a:cxn>
                    <a:cxn ang="0">
                      <a:pos x="480" y="1952"/>
                    </a:cxn>
                    <a:cxn ang="0">
                      <a:pos x="528" y="2387"/>
                    </a:cxn>
                    <a:cxn ang="0">
                      <a:pos x="1081" y="3006"/>
                    </a:cxn>
                    <a:cxn ang="0">
                      <a:pos x="1319" y="3203"/>
                    </a:cxn>
                    <a:cxn ang="0">
                      <a:pos x="818" y="1733"/>
                    </a:cxn>
                    <a:cxn ang="0">
                      <a:pos x="712" y="1174"/>
                    </a:cxn>
                    <a:cxn ang="0">
                      <a:pos x="494" y="831"/>
                    </a:cxn>
                    <a:cxn ang="0">
                      <a:pos x="494" y="692"/>
                    </a:cxn>
                    <a:cxn ang="0">
                      <a:pos x="343" y="324"/>
                    </a:cxn>
                    <a:cxn ang="0">
                      <a:pos x="84" y="0"/>
                    </a:cxn>
                    <a:cxn ang="0">
                      <a:pos x="0" y="0"/>
                    </a:cxn>
                  </a:cxnLst>
                  <a:rect l="0" t="0" r="r" b="b"/>
                  <a:pathLst>
                    <a:path w="1319" h="3203">
                      <a:moveTo>
                        <a:pt x="0" y="0"/>
                      </a:moveTo>
                      <a:lnTo>
                        <a:pt x="80" y="271"/>
                      </a:lnTo>
                      <a:lnTo>
                        <a:pt x="80" y="501"/>
                      </a:lnTo>
                      <a:lnTo>
                        <a:pt x="237" y="863"/>
                      </a:lnTo>
                      <a:lnTo>
                        <a:pt x="480" y="1952"/>
                      </a:lnTo>
                      <a:lnTo>
                        <a:pt x="528" y="2387"/>
                      </a:lnTo>
                      <a:lnTo>
                        <a:pt x="1081" y="3006"/>
                      </a:lnTo>
                      <a:lnTo>
                        <a:pt x="1319" y="3203"/>
                      </a:lnTo>
                      <a:lnTo>
                        <a:pt x="818" y="1733"/>
                      </a:lnTo>
                      <a:lnTo>
                        <a:pt x="712" y="1174"/>
                      </a:lnTo>
                      <a:lnTo>
                        <a:pt x="494" y="831"/>
                      </a:lnTo>
                      <a:lnTo>
                        <a:pt x="494" y="692"/>
                      </a:lnTo>
                      <a:lnTo>
                        <a:pt x="343" y="324"/>
                      </a:lnTo>
                      <a:lnTo>
                        <a:pt x="84" y="0"/>
                      </a:lnTo>
                      <a:lnTo>
                        <a:pt x="0" y="0"/>
                      </a:lnTo>
                      <a:close/>
                    </a:path>
                  </a:pathLst>
                </a:custGeom>
                <a:solidFill>
                  <a:srgbClr val="990033"/>
                </a:solidFill>
                <a:ln w="9525">
                  <a:noFill/>
                  <a:round/>
                  <a:headEnd/>
                  <a:tailEnd/>
                </a:ln>
              </p:spPr>
              <p:txBody>
                <a:bodyPr/>
                <a:lstStyle/>
                <a:p>
                  <a:endParaRPr lang="en-US"/>
                </a:p>
              </p:txBody>
            </p:sp>
            <p:sp>
              <p:nvSpPr>
                <p:cNvPr id="190" name="Freeform 49"/>
                <p:cNvSpPr>
                  <a:spLocks/>
                </p:cNvSpPr>
                <p:nvPr/>
              </p:nvSpPr>
              <p:spPr bwMode="auto">
                <a:xfrm flipH="1">
                  <a:off x="4949" y="3160"/>
                  <a:ext cx="63" cy="232"/>
                </a:xfrm>
                <a:custGeom>
                  <a:avLst/>
                  <a:gdLst/>
                  <a:ahLst/>
                  <a:cxnLst>
                    <a:cxn ang="0">
                      <a:pos x="0" y="0"/>
                    </a:cxn>
                    <a:cxn ang="0">
                      <a:pos x="0" y="198"/>
                    </a:cxn>
                    <a:cxn ang="0">
                      <a:pos x="144" y="592"/>
                    </a:cxn>
                    <a:cxn ang="0">
                      <a:pos x="400" y="1681"/>
                    </a:cxn>
                    <a:cxn ang="0">
                      <a:pos x="454" y="2135"/>
                    </a:cxn>
                    <a:cxn ang="0">
                      <a:pos x="711" y="2418"/>
                    </a:cxn>
                    <a:cxn ang="0">
                      <a:pos x="514" y="1358"/>
                    </a:cxn>
                    <a:cxn ang="0">
                      <a:pos x="328" y="757"/>
                    </a:cxn>
                    <a:cxn ang="0">
                      <a:pos x="407" y="592"/>
                    </a:cxn>
                    <a:cxn ang="0">
                      <a:pos x="349" y="592"/>
                    </a:cxn>
                    <a:cxn ang="0">
                      <a:pos x="202" y="244"/>
                    </a:cxn>
                    <a:cxn ang="0">
                      <a:pos x="65" y="53"/>
                    </a:cxn>
                    <a:cxn ang="0">
                      <a:pos x="0" y="0"/>
                    </a:cxn>
                  </a:cxnLst>
                  <a:rect l="0" t="0" r="r" b="b"/>
                  <a:pathLst>
                    <a:path w="711" h="2418">
                      <a:moveTo>
                        <a:pt x="0" y="0"/>
                      </a:moveTo>
                      <a:lnTo>
                        <a:pt x="0" y="198"/>
                      </a:lnTo>
                      <a:lnTo>
                        <a:pt x="144" y="592"/>
                      </a:lnTo>
                      <a:lnTo>
                        <a:pt x="400" y="1681"/>
                      </a:lnTo>
                      <a:lnTo>
                        <a:pt x="454" y="2135"/>
                      </a:lnTo>
                      <a:lnTo>
                        <a:pt x="711" y="2418"/>
                      </a:lnTo>
                      <a:lnTo>
                        <a:pt x="514" y="1358"/>
                      </a:lnTo>
                      <a:lnTo>
                        <a:pt x="328" y="757"/>
                      </a:lnTo>
                      <a:lnTo>
                        <a:pt x="407" y="592"/>
                      </a:lnTo>
                      <a:lnTo>
                        <a:pt x="349" y="592"/>
                      </a:lnTo>
                      <a:lnTo>
                        <a:pt x="202" y="244"/>
                      </a:lnTo>
                      <a:lnTo>
                        <a:pt x="65" y="53"/>
                      </a:lnTo>
                      <a:lnTo>
                        <a:pt x="0" y="0"/>
                      </a:lnTo>
                      <a:close/>
                    </a:path>
                  </a:pathLst>
                </a:custGeom>
                <a:solidFill>
                  <a:srgbClr val="531A1A"/>
                </a:solidFill>
                <a:ln w="9525">
                  <a:noFill/>
                  <a:round/>
                  <a:headEnd/>
                  <a:tailEnd/>
                </a:ln>
              </p:spPr>
              <p:txBody>
                <a:bodyPr/>
                <a:lstStyle/>
                <a:p>
                  <a:endParaRPr lang="en-US"/>
                </a:p>
              </p:txBody>
            </p:sp>
            <p:sp>
              <p:nvSpPr>
                <p:cNvPr id="191" name="Freeform 50"/>
                <p:cNvSpPr>
                  <a:spLocks/>
                </p:cNvSpPr>
                <p:nvPr/>
              </p:nvSpPr>
              <p:spPr bwMode="auto">
                <a:xfrm flipH="1">
                  <a:off x="4893" y="2688"/>
                  <a:ext cx="267" cy="97"/>
                </a:xfrm>
                <a:custGeom>
                  <a:avLst/>
                  <a:gdLst/>
                  <a:ahLst/>
                  <a:cxnLst>
                    <a:cxn ang="0">
                      <a:pos x="2983" y="785"/>
                    </a:cxn>
                    <a:cxn ang="0">
                      <a:pos x="2686" y="488"/>
                    </a:cxn>
                    <a:cxn ang="0">
                      <a:pos x="1920" y="152"/>
                    </a:cxn>
                    <a:cxn ang="0">
                      <a:pos x="1202" y="0"/>
                    </a:cxn>
                    <a:cxn ang="0">
                      <a:pos x="497" y="0"/>
                    </a:cxn>
                    <a:cxn ang="0">
                      <a:pos x="0" y="370"/>
                    </a:cxn>
                    <a:cxn ang="0">
                      <a:pos x="1209" y="870"/>
                    </a:cxn>
                    <a:cxn ang="0">
                      <a:pos x="1617" y="679"/>
                    </a:cxn>
                    <a:cxn ang="0">
                      <a:pos x="2447" y="1010"/>
                    </a:cxn>
                    <a:cxn ang="0">
                      <a:pos x="2944" y="903"/>
                    </a:cxn>
                    <a:cxn ang="0">
                      <a:pos x="2983" y="785"/>
                    </a:cxn>
                  </a:cxnLst>
                  <a:rect l="0" t="0" r="r" b="b"/>
                  <a:pathLst>
                    <a:path w="2983" h="1010">
                      <a:moveTo>
                        <a:pt x="2983" y="785"/>
                      </a:moveTo>
                      <a:lnTo>
                        <a:pt x="2686" y="488"/>
                      </a:lnTo>
                      <a:lnTo>
                        <a:pt x="1920" y="152"/>
                      </a:lnTo>
                      <a:lnTo>
                        <a:pt x="1202" y="0"/>
                      </a:lnTo>
                      <a:lnTo>
                        <a:pt x="497" y="0"/>
                      </a:lnTo>
                      <a:lnTo>
                        <a:pt x="0" y="370"/>
                      </a:lnTo>
                      <a:lnTo>
                        <a:pt x="1209" y="870"/>
                      </a:lnTo>
                      <a:lnTo>
                        <a:pt x="1617" y="679"/>
                      </a:lnTo>
                      <a:lnTo>
                        <a:pt x="2447" y="1010"/>
                      </a:lnTo>
                      <a:lnTo>
                        <a:pt x="2944" y="903"/>
                      </a:lnTo>
                      <a:lnTo>
                        <a:pt x="2983" y="785"/>
                      </a:lnTo>
                      <a:close/>
                    </a:path>
                  </a:pathLst>
                </a:custGeom>
                <a:solidFill>
                  <a:schemeClr val="tx1"/>
                </a:solidFill>
                <a:ln w="9525">
                  <a:noFill/>
                  <a:round/>
                  <a:headEnd/>
                  <a:tailEnd/>
                </a:ln>
              </p:spPr>
              <p:txBody>
                <a:bodyPr/>
                <a:lstStyle/>
                <a:p>
                  <a:endParaRPr lang="en-US"/>
                </a:p>
              </p:txBody>
            </p:sp>
            <p:sp>
              <p:nvSpPr>
                <p:cNvPr id="192" name="Freeform 51"/>
                <p:cNvSpPr>
                  <a:spLocks/>
                </p:cNvSpPr>
                <p:nvPr/>
              </p:nvSpPr>
              <p:spPr bwMode="auto">
                <a:xfrm flipH="1">
                  <a:off x="4911" y="3014"/>
                  <a:ext cx="16" cy="10"/>
                </a:xfrm>
                <a:custGeom>
                  <a:avLst/>
                  <a:gdLst/>
                  <a:ahLst/>
                  <a:cxnLst>
                    <a:cxn ang="0">
                      <a:pos x="165" y="0"/>
                    </a:cxn>
                    <a:cxn ang="0">
                      <a:pos x="165" y="99"/>
                    </a:cxn>
                    <a:cxn ang="0">
                      <a:pos x="0" y="99"/>
                    </a:cxn>
                    <a:cxn ang="0">
                      <a:pos x="165" y="0"/>
                    </a:cxn>
                  </a:cxnLst>
                  <a:rect l="0" t="0" r="r" b="b"/>
                  <a:pathLst>
                    <a:path w="165" h="99">
                      <a:moveTo>
                        <a:pt x="165" y="0"/>
                      </a:moveTo>
                      <a:lnTo>
                        <a:pt x="165" y="99"/>
                      </a:lnTo>
                      <a:lnTo>
                        <a:pt x="0" y="99"/>
                      </a:lnTo>
                      <a:lnTo>
                        <a:pt x="165" y="0"/>
                      </a:lnTo>
                      <a:close/>
                    </a:path>
                  </a:pathLst>
                </a:custGeom>
                <a:solidFill>
                  <a:srgbClr val="FFFFFF"/>
                </a:solidFill>
                <a:ln w="9525">
                  <a:noFill/>
                  <a:round/>
                  <a:headEnd/>
                  <a:tailEnd/>
                </a:ln>
              </p:spPr>
              <p:txBody>
                <a:bodyPr/>
                <a:lstStyle/>
                <a:p>
                  <a:endParaRPr lang="en-US"/>
                </a:p>
              </p:txBody>
            </p:sp>
            <p:sp>
              <p:nvSpPr>
                <p:cNvPr id="193" name="Freeform 52"/>
                <p:cNvSpPr>
                  <a:spLocks/>
                </p:cNvSpPr>
                <p:nvPr/>
              </p:nvSpPr>
              <p:spPr bwMode="auto">
                <a:xfrm flipH="1">
                  <a:off x="4869" y="2834"/>
                  <a:ext cx="284" cy="292"/>
                </a:xfrm>
                <a:custGeom>
                  <a:avLst/>
                  <a:gdLst/>
                  <a:ahLst/>
                  <a:cxnLst>
                    <a:cxn ang="0">
                      <a:pos x="2989" y="619"/>
                    </a:cxn>
                    <a:cxn ang="0">
                      <a:pos x="2797" y="0"/>
                    </a:cxn>
                    <a:cxn ang="0">
                      <a:pos x="383" y="631"/>
                    </a:cxn>
                    <a:cxn ang="0">
                      <a:pos x="0" y="2075"/>
                    </a:cxn>
                    <a:cxn ang="0">
                      <a:pos x="448" y="2313"/>
                    </a:cxn>
                    <a:cxn ang="0">
                      <a:pos x="936" y="2734"/>
                    </a:cxn>
                    <a:cxn ang="0">
                      <a:pos x="1464" y="3051"/>
                    </a:cxn>
                    <a:cxn ang="0">
                      <a:pos x="1669" y="2774"/>
                    </a:cxn>
                    <a:cxn ang="0">
                      <a:pos x="2500" y="2774"/>
                    </a:cxn>
                    <a:cxn ang="0">
                      <a:pos x="2639" y="2590"/>
                    </a:cxn>
                    <a:cxn ang="0">
                      <a:pos x="2639" y="2418"/>
                    </a:cxn>
                    <a:cxn ang="0">
                      <a:pos x="2606" y="2280"/>
                    </a:cxn>
                    <a:cxn ang="0">
                      <a:pos x="2724" y="2089"/>
                    </a:cxn>
                    <a:cxn ang="0">
                      <a:pos x="2724" y="1990"/>
                    </a:cxn>
                    <a:cxn ang="0">
                      <a:pos x="2527" y="1990"/>
                    </a:cxn>
                    <a:cxn ang="0">
                      <a:pos x="2784" y="1824"/>
                    </a:cxn>
                    <a:cxn ang="0">
                      <a:pos x="2843" y="1556"/>
                    </a:cxn>
                    <a:cxn ang="0">
                      <a:pos x="3005" y="1505"/>
                    </a:cxn>
                    <a:cxn ang="0">
                      <a:pos x="3142" y="1467"/>
                    </a:cxn>
                    <a:cxn ang="0">
                      <a:pos x="3170" y="1398"/>
                    </a:cxn>
                    <a:cxn ang="0">
                      <a:pos x="3142" y="1322"/>
                    </a:cxn>
                    <a:cxn ang="0">
                      <a:pos x="2843" y="803"/>
                    </a:cxn>
                    <a:cxn ang="0">
                      <a:pos x="2816" y="757"/>
                    </a:cxn>
                    <a:cxn ang="0">
                      <a:pos x="2929" y="652"/>
                    </a:cxn>
                    <a:cxn ang="0">
                      <a:pos x="2989" y="619"/>
                    </a:cxn>
                  </a:cxnLst>
                  <a:rect l="0" t="0" r="r" b="b"/>
                  <a:pathLst>
                    <a:path w="3170" h="3051">
                      <a:moveTo>
                        <a:pt x="2989" y="619"/>
                      </a:moveTo>
                      <a:lnTo>
                        <a:pt x="2797" y="0"/>
                      </a:lnTo>
                      <a:lnTo>
                        <a:pt x="383" y="631"/>
                      </a:lnTo>
                      <a:lnTo>
                        <a:pt x="0" y="2075"/>
                      </a:lnTo>
                      <a:lnTo>
                        <a:pt x="448" y="2313"/>
                      </a:lnTo>
                      <a:lnTo>
                        <a:pt x="936" y="2734"/>
                      </a:lnTo>
                      <a:lnTo>
                        <a:pt x="1464" y="3051"/>
                      </a:lnTo>
                      <a:lnTo>
                        <a:pt x="1669" y="2774"/>
                      </a:lnTo>
                      <a:lnTo>
                        <a:pt x="2500" y="2774"/>
                      </a:lnTo>
                      <a:lnTo>
                        <a:pt x="2639" y="2590"/>
                      </a:lnTo>
                      <a:lnTo>
                        <a:pt x="2639" y="2418"/>
                      </a:lnTo>
                      <a:lnTo>
                        <a:pt x="2606" y="2280"/>
                      </a:lnTo>
                      <a:lnTo>
                        <a:pt x="2724" y="2089"/>
                      </a:lnTo>
                      <a:lnTo>
                        <a:pt x="2724" y="1990"/>
                      </a:lnTo>
                      <a:lnTo>
                        <a:pt x="2527" y="1990"/>
                      </a:lnTo>
                      <a:lnTo>
                        <a:pt x="2784" y="1824"/>
                      </a:lnTo>
                      <a:lnTo>
                        <a:pt x="2843" y="1556"/>
                      </a:lnTo>
                      <a:lnTo>
                        <a:pt x="3005" y="1505"/>
                      </a:lnTo>
                      <a:lnTo>
                        <a:pt x="3142" y="1467"/>
                      </a:lnTo>
                      <a:lnTo>
                        <a:pt x="3170" y="1398"/>
                      </a:lnTo>
                      <a:lnTo>
                        <a:pt x="3142" y="1322"/>
                      </a:lnTo>
                      <a:lnTo>
                        <a:pt x="2843" y="803"/>
                      </a:lnTo>
                      <a:lnTo>
                        <a:pt x="2816" y="757"/>
                      </a:lnTo>
                      <a:lnTo>
                        <a:pt x="2929" y="652"/>
                      </a:lnTo>
                      <a:lnTo>
                        <a:pt x="2989" y="619"/>
                      </a:lnTo>
                      <a:close/>
                    </a:path>
                  </a:pathLst>
                </a:custGeom>
                <a:solidFill>
                  <a:srgbClr val="F3C6AB"/>
                </a:solidFill>
                <a:ln w="9525" cap="flat" cmpd="sng">
                  <a:noFill/>
                  <a:prstDash val="solid"/>
                  <a:round/>
                  <a:headEnd type="none" w="med" len="med"/>
                  <a:tailEnd type="none" w="med" len="med"/>
                </a:ln>
                <a:effectLst/>
              </p:spPr>
              <p:txBody>
                <a:bodyPr/>
                <a:lstStyle/>
                <a:p>
                  <a:endParaRPr lang="en-US"/>
                </a:p>
              </p:txBody>
            </p:sp>
            <p:sp>
              <p:nvSpPr>
                <p:cNvPr id="194" name="Freeform 53"/>
                <p:cNvSpPr>
                  <a:spLocks/>
                </p:cNvSpPr>
                <p:nvPr/>
              </p:nvSpPr>
              <p:spPr bwMode="auto">
                <a:xfrm flipH="1">
                  <a:off x="4899" y="2910"/>
                  <a:ext cx="26" cy="20"/>
                </a:xfrm>
                <a:custGeom>
                  <a:avLst/>
                  <a:gdLst/>
                  <a:ahLst/>
                  <a:cxnLst>
                    <a:cxn ang="0">
                      <a:pos x="0" y="138"/>
                    </a:cxn>
                    <a:cxn ang="0">
                      <a:pos x="126" y="204"/>
                    </a:cxn>
                    <a:cxn ang="0">
                      <a:pos x="126" y="138"/>
                    </a:cxn>
                    <a:cxn ang="0">
                      <a:pos x="297" y="65"/>
                    </a:cxn>
                    <a:cxn ang="0">
                      <a:pos x="230" y="0"/>
                    </a:cxn>
                    <a:cxn ang="0">
                      <a:pos x="0" y="138"/>
                    </a:cxn>
                  </a:cxnLst>
                  <a:rect l="0" t="0" r="r" b="b"/>
                  <a:pathLst>
                    <a:path w="297" h="204">
                      <a:moveTo>
                        <a:pt x="0" y="138"/>
                      </a:moveTo>
                      <a:lnTo>
                        <a:pt x="126" y="204"/>
                      </a:lnTo>
                      <a:lnTo>
                        <a:pt x="126" y="138"/>
                      </a:lnTo>
                      <a:lnTo>
                        <a:pt x="297" y="65"/>
                      </a:lnTo>
                      <a:lnTo>
                        <a:pt x="230" y="0"/>
                      </a:lnTo>
                      <a:lnTo>
                        <a:pt x="0" y="138"/>
                      </a:lnTo>
                      <a:close/>
                    </a:path>
                  </a:pathLst>
                </a:custGeom>
                <a:solidFill>
                  <a:srgbClr val="000000"/>
                </a:solidFill>
                <a:ln w="9525">
                  <a:noFill/>
                  <a:round/>
                  <a:headEnd/>
                  <a:tailEnd/>
                </a:ln>
              </p:spPr>
              <p:txBody>
                <a:bodyPr/>
                <a:lstStyle/>
                <a:p>
                  <a:endParaRPr lang="en-US"/>
                </a:p>
              </p:txBody>
            </p:sp>
            <p:sp>
              <p:nvSpPr>
                <p:cNvPr id="195" name="Freeform 54"/>
                <p:cNvSpPr>
                  <a:spLocks/>
                </p:cNvSpPr>
                <p:nvPr/>
              </p:nvSpPr>
              <p:spPr bwMode="auto">
                <a:xfrm flipH="1">
                  <a:off x="4884" y="2889"/>
                  <a:ext cx="58" cy="21"/>
                </a:xfrm>
                <a:custGeom>
                  <a:avLst/>
                  <a:gdLst/>
                  <a:ahLst/>
                  <a:cxnLst>
                    <a:cxn ang="0">
                      <a:pos x="647" y="0"/>
                    </a:cxn>
                    <a:cxn ang="0">
                      <a:pos x="647" y="58"/>
                    </a:cxn>
                    <a:cxn ang="0">
                      <a:pos x="476" y="144"/>
                    </a:cxn>
                    <a:cxn ang="0">
                      <a:pos x="305" y="144"/>
                    </a:cxn>
                    <a:cxn ang="0">
                      <a:pos x="100" y="224"/>
                    </a:cxn>
                    <a:cxn ang="0">
                      <a:pos x="0" y="224"/>
                    </a:cxn>
                    <a:cxn ang="0">
                      <a:pos x="317" y="79"/>
                    </a:cxn>
                    <a:cxn ang="0">
                      <a:pos x="476" y="79"/>
                    </a:cxn>
                    <a:cxn ang="0">
                      <a:pos x="647" y="0"/>
                    </a:cxn>
                  </a:cxnLst>
                  <a:rect l="0" t="0" r="r" b="b"/>
                  <a:pathLst>
                    <a:path w="647" h="224">
                      <a:moveTo>
                        <a:pt x="647" y="0"/>
                      </a:moveTo>
                      <a:lnTo>
                        <a:pt x="647" y="58"/>
                      </a:lnTo>
                      <a:lnTo>
                        <a:pt x="476" y="144"/>
                      </a:lnTo>
                      <a:lnTo>
                        <a:pt x="305" y="144"/>
                      </a:lnTo>
                      <a:lnTo>
                        <a:pt x="100" y="224"/>
                      </a:lnTo>
                      <a:lnTo>
                        <a:pt x="0" y="224"/>
                      </a:lnTo>
                      <a:lnTo>
                        <a:pt x="317" y="79"/>
                      </a:lnTo>
                      <a:lnTo>
                        <a:pt x="476" y="79"/>
                      </a:lnTo>
                      <a:lnTo>
                        <a:pt x="647" y="0"/>
                      </a:lnTo>
                      <a:close/>
                    </a:path>
                  </a:pathLst>
                </a:custGeom>
                <a:solidFill>
                  <a:srgbClr val="000000"/>
                </a:solidFill>
                <a:ln w="9525">
                  <a:noFill/>
                  <a:round/>
                  <a:headEnd/>
                  <a:tailEnd/>
                </a:ln>
              </p:spPr>
              <p:txBody>
                <a:bodyPr/>
                <a:lstStyle/>
                <a:p>
                  <a:endParaRPr lang="en-US"/>
                </a:p>
              </p:txBody>
            </p:sp>
            <p:sp>
              <p:nvSpPr>
                <p:cNvPr id="196" name="Freeform 55"/>
                <p:cNvSpPr>
                  <a:spLocks/>
                </p:cNvSpPr>
                <p:nvPr/>
              </p:nvSpPr>
              <p:spPr bwMode="auto">
                <a:xfrm flipH="1">
                  <a:off x="4876" y="2690"/>
                  <a:ext cx="369" cy="350"/>
                </a:xfrm>
                <a:custGeom>
                  <a:avLst/>
                  <a:gdLst/>
                  <a:ahLst/>
                  <a:cxnLst>
                    <a:cxn ang="0">
                      <a:pos x="3384" y="1760"/>
                    </a:cxn>
                    <a:cxn ang="0">
                      <a:pos x="3582" y="1760"/>
                    </a:cxn>
                    <a:cxn ang="0">
                      <a:pos x="3964" y="1477"/>
                    </a:cxn>
                    <a:cxn ang="0">
                      <a:pos x="4077" y="1074"/>
                    </a:cxn>
                    <a:cxn ang="0">
                      <a:pos x="3925" y="772"/>
                    </a:cxn>
                    <a:cxn ang="0">
                      <a:pos x="3568" y="910"/>
                    </a:cxn>
                    <a:cxn ang="0">
                      <a:pos x="3344" y="910"/>
                    </a:cxn>
                    <a:cxn ang="0">
                      <a:pos x="3483" y="632"/>
                    </a:cxn>
                    <a:cxn ang="0">
                      <a:pos x="3272" y="632"/>
                    </a:cxn>
                    <a:cxn ang="0">
                      <a:pos x="3146" y="732"/>
                    </a:cxn>
                    <a:cxn ang="0">
                      <a:pos x="2967" y="772"/>
                    </a:cxn>
                    <a:cxn ang="0">
                      <a:pos x="3054" y="632"/>
                    </a:cxn>
                    <a:cxn ang="0">
                      <a:pos x="2639" y="553"/>
                    </a:cxn>
                    <a:cxn ang="0">
                      <a:pos x="2699" y="441"/>
                    </a:cxn>
                    <a:cxn ang="0">
                      <a:pos x="2407" y="396"/>
                    </a:cxn>
                    <a:cxn ang="0">
                      <a:pos x="2011" y="659"/>
                    </a:cxn>
                    <a:cxn ang="0">
                      <a:pos x="2130" y="330"/>
                    </a:cxn>
                    <a:cxn ang="0">
                      <a:pos x="1840" y="507"/>
                    </a:cxn>
                    <a:cxn ang="0">
                      <a:pos x="1806" y="350"/>
                    </a:cxn>
                    <a:cxn ang="0">
                      <a:pos x="1668" y="350"/>
                    </a:cxn>
                    <a:cxn ang="0">
                      <a:pos x="1511" y="428"/>
                    </a:cxn>
                    <a:cxn ang="0">
                      <a:pos x="1511" y="270"/>
                    </a:cxn>
                    <a:cxn ang="0">
                      <a:pos x="1392" y="350"/>
                    </a:cxn>
                    <a:cxn ang="0">
                      <a:pos x="1285" y="350"/>
                    </a:cxn>
                    <a:cxn ang="0">
                      <a:pos x="1392" y="0"/>
                    </a:cxn>
                    <a:cxn ang="0">
                      <a:pos x="1094" y="0"/>
                    </a:cxn>
                    <a:cxn ang="0">
                      <a:pos x="772" y="92"/>
                    </a:cxn>
                    <a:cxn ang="0">
                      <a:pos x="396" y="396"/>
                    </a:cxn>
                    <a:cxn ang="0">
                      <a:pos x="112" y="917"/>
                    </a:cxn>
                    <a:cxn ang="0">
                      <a:pos x="0" y="1490"/>
                    </a:cxn>
                    <a:cxn ang="0">
                      <a:pos x="0" y="1839"/>
                    </a:cxn>
                    <a:cxn ang="0">
                      <a:pos x="322" y="2980"/>
                    </a:cxn>
                    <a:cxn ang="0">
                      <a:pos x="409" y="3408"/>
                    </a:cxn>
                    <a:cxn ang="0">
                      <a:pos x="561" y="3593"/>
                    </a:cxn>
                    <a:cxn ang="0">
                      <a:pos x="759" y="3659"/>
                    </a:cxn>
                    <a:cxn ang="0">
                      <a:pos x="916" y="3659"/>
                    </a:cxn>
                    <a:cxn ang="0">
                      <a:pos x="1108" y="3514"/>
                    </a:cxn>
                    <a:cxn ang="0">
                      <a:pos x="1108" y="3659"/>
                    </a:cxn>
                    <a:cxn ang="0">
                      <a:pos x="1293" y="3586"/>
                    </a:cxn>
                    <a:cxn ang="0">
                      <a:pos x="1480" y="3138"/>
                    </a:cxn>
                    <a:cxn ang="0">
                      <a:pos x="1605" y="3050"/>
                    </a:cxn>
                    <a:cxn ang="0">
                      <a:pos x="1550" y="2938"/>
                    </a:cxn>
                    <a:cxn ang="0">
                      <a:pos x="1524" y="2650"/>
                    </a:cxn>
                    <a:cxn ang="0">
                      <a:pos x="1598" y="2450"/>
                    </a:cxn>
                    <a:cxn ang="0">
                      <a:pos x="1777" y="2285"/>
                    </a:cxn>
                    <a:cxn ang="0">
                      <a:pos x="2004" y="2312"/>
                    </a:cxn>
                    <a:cxn ang="0">
                      <a:pos x="2216" y="2479"/>
                    </a:cxn>
                    <a:cxn ang="0">
                      <a:pos x="2315" y="2731"/>
                    </a:cxn>
                    <a:cxn ang="0">
                      <a:pos x="2646" y="2696"/>
                    </a:cxn>
                    <a:cxn ang="0">
                      <a:pos x="2646" y="2379"/>
                    </a:cxn>
                    <a:cxn ang="0">
                      <a:pos x="2883" y="2057"/>
                    </a:cxn>
                    <a:cxn ang="0">
                      <a:pos x="3172" y="1951"/>
                    </a:cxn>
                    <a:cxn ang="0">
                      <a:pos x="3278" y="1806"/>
                    </a:cxn>
                    <a:cxn ang="0">
                      <a:pos x="3034" y="1806"/>
                    </a:cxn>
                    <a:cxn ang="0">
                      <a:pos x="3186" y="1708"/>
                    </a:cxn>
                    <a:cxn ang="0">
                      <a:pos x="3541" y="1635"/>
                    </a:cxn>
                    <a:cxn ang="0">
                      <a:pos x="3477" y="1727"/>
                    </a:cxn>
                    <a:cxn ang="0">
                      <a:pos x="3384" y="1760"/>
                    </a:cxn>
                  </a:cxnLst>
                  <a:rect l="0" t="0" r="r" b="b"/>
                  <a:pathLst>
                    <a:path w="4077" h="3659">
                      <a:moveTo>
                        <a:pt x="3384" y="1760"/>
                      </a:moveTo>
                      <a:lnTo>
                        <a:pt x="3582" y="1760"/>
                      </a:lnTo>
                      <a:lnTo>
                        <a:pt x="3964" y="1477"/>
                      </a:lnTo>
                      <a:lnTo>
                        <a:pt x="4077" y="1074"/>
                      </a:lnTo>
                      <a:lnTo>
                        <a:pt x="3925" y="772"/>
                      </a:lnTo>
                      <a:lnTo>
                        <a:pt x="3568" y="910"/>
                      </a:lnTo>
                      <a:lnTo>
                        <a:pt x="3344" y="910"/>
                      </a:lnTo>
                      <a:lnTo>
                        <a:pt x="3483" y="632"/>
                      </a:lnTo>
                      <a:lnTo>
                        <a:pt x="3272" y="632"/>
                      </a:lnTo>
                      <a:lnTo>
                        <a:pt x="3146" y="732"/>
                      </a:lnTo>
                      <a:lnTo>
                        <a:pt x="2967" y="772"/>
                      </a:lnTo>
                      <a:lnTo>
                        <a:pt x="3054" y="632"/>
                      </a:lnTo>
                      <a:lnTo>
                        <a:pt x="2639" y="553"/>
                      </a:lnTo>
                      <a:lnTo>
                        <a:pt x="2699" y="441"/>
                      </a:lnTo>
                      <a:lnTo>
                        <a:pt x="2407" y="396"/>
                      </a:lnTo>
                      <a:lnTo>
                        <a:pt x="2011" y="659"/>
                      </a:lnTo>
                      <a:lnTo>
                        <a:pt x="2130" y="330"/>
                      </a:lnTo>
                      <a:lnTo>
                        <a:pt x="1840" y="507"/>
                      </a:lnTo>
                      <a:lnTo>
                        <a:pt x="1806" y="350"/>
                      </a:lnTo>
                      <a:lnTo>
                        <a:pt x="1668" y="350"/>
                      </a:lnTo>
                      <a:lnTo>
                        <a:pt x="1511" y="428"/>
                      </a:lnTo>
                      <a:lnTo>
                        <a:pt x="1511" y="270"/>
                      </a:lnTo>
                      <a:lnTo>
                        <a:pt x="1392" y="350"/>
                      </a:lnTo>
                      <a:lnTo>
                        <a:pt x="1285" y="350"/>
                      </a:lnTo>
                      <a:lnTo>
                        <a:pt x="1392" y="0"/>
                      </a:lnTo>
                      <a:lnTo>
                        <a:pt x="1094" y="0"/>
                      </a:lnTo>
                      <a:lnTo>
                        <a:pt x="772" y="92"/>
                      </a:lnTo>
                      <a:lnTo>
                        <a:pt x="396" y="396"/>
                      </a:lnTo>
                      <a:lnTo>
                        <a:pt x="112" y="917"/>
                      </a:lnTo>
                      <a:lnTo>
                        <a:pt x="0" y="1490"/>
                      </a:lnTo>
                      <a:lnTo>
                        <a:pt x="0" y="1839"/>
                      </a:lnTo>
                      <a:lnTo>
                        <a:pt x="322" y="2980"/>
                      </a:lnTo>
                      <a:lnTo>
                        <a:pt x="409" y="3408"/>
                      </a:lnTo>
                      <a:lnTo>
                        <a:pt x="561" y="3593"/>
                      </a:lnTo>
                      <a:lnTo>
                        <a:pt x="759" y="3659"/>
                      </a:lnTo>
                      <a:lnTo>
                        <a:pt x="916" y="3659"/>
                      </a:lnTo>
                      <a:lnTo>
                        <a:pt x="1108" y="3514"/>
                      </a:lnTo>
                      <a:lnTo>
                        <a:pt x="1108" y="3659"/>
                      </a:lnTo>
                      <a:lnTo>
                        <a:pt x="1293" y="3586"/>
                      </a:lnTo>
                      <a:lnTo>
                        <a:pt x="1480" y="3138"/>
                      </a:lnTo>
                      <a:lnTo>
                        <a:pt x="1605" y="3050"/>
                      </a:lnTo>
                      <a:lnTo>
                        <a:pt x="1550" y="2938"/>
                      </a:lnTo>
                      <a:lnTo>
                        <a:pt x="1524" y="2650"/>
                      </a:lnTo>
                      <a:lnTo>
                        <a:pt x="1598" y="2450"/>
                      </a:lnTo>
                      <a:lnTo>
                        <a:pt x="1777" y="2285"/>
                      </a:lnTo>
                      <a:lnTo>
                        <a:pt x="2004" y="2312"/>
                      </a:lnTo>
                      <a:lnTo>
                        <a:pt x="2216" y="2479"/>
                      </a:lnTo>
                      <a:lnTo>
                        <a:pt x="2315" y="2731"/>
                      </a:lnTo>
                      <a:lnTo>
                        <a:pt x="2646" y="2696"/>
                      </a:lnTo>
                      <a:lnTo>
                        <a:pt x="2646" y="2379"/>
                      </a:lnTo>
                      <a:lnTo>
                        <a:pt x="2883" y="2057"/>
                      </a:lnTo>
                      <a:lnTo>
                        <a:pt x="3172" y="1951"/>
                      </a:lnTo>
                      <a:lnTo>
                        <a:pt x="3278" y="1806"/>
                      </a:lnTo>
                      <a:lnTo>
                        <a:pt x="3034" y="1806"/>
                      </a:lnTo>
                      <a:lnTo>
                        <a:pt x="3186" y="1708"/>
                      </a:lnTo>
                      <a:lnTo>
                        <a:pt x="3541" y="1635"/>
                      </a:lnTo>
                      <a:lnTo>
                        <a:pt x="3477" y="1727"/>
                      </a:lnTo>
                      <a:lnTo>
                        <a:pt x="3384" y="1760"/>
                      </a:lnTo>
                      <a:close/>
                    </a:path>
                  </a:pathLst>
                </a:custGeom>
                <a:solidFill>
                  <a:schemeClr val="tx1"/>
                </a:solidFill>
                <a:ln w="9525">
                  <a:noFill/>
                  <a:round/>
                  <a:headEnd/>
                  <a:tailEnd/>
                </a:ln>
              </p:spPr>
              <p:txBody>
                <a:bodyPr/>
                <a:lstStyle/>
                <a:p>
                  <a:endParaRPr lang="en-US"/>
                </a:p>
              </p:txBody>
            </p:sp>
            <p:sp>
              <p:nvSpPr>
                <p:cNvPr id="197" name="Freeform 56"/>
                <p:cNvSpPr>
                  <a:spLocks/>
                </p:cNvSpPr>
                <p:nvPr/>
              </p:nvSpPr>
              <p:spPr bwMode="auto">
                <a:xfrm flipH="1">
                  <a:off x="4888" y="2688"/>
                  <a:ext cx="247" cy="89"/>
                </a:xfrm>
                <a:custGeom>
                  <a:avLst/>
                  <a:gdLst/>
                  <a:ahLst/>
                  <a:cxnLst>
                    <a:cxn ang="0">
                      <a:pos x="2664" y="719"/>
                    </a:cxn>
                    <a:cxn ang="0">
                      <a:pos x="2413" y="475"/>
                    </a:cxn>
                    <a:cxn ang="0">
                      <a:pos x="1668" y="145"/>
                    </a:cxn>
                    <a:cxn ang="0">
                      <a:pos x="929" y="0"/>
                    </a:cxn>
                    <a:cxn ang="0">
                      <a:pos x="132" y="0"/>
                    </a:cxn>
                    <a:cxn ang="0">
                      <a:pos x="0" y="125"/>
                    </a:cxn>
                    <a:cxn ang="0">
                      <a:pos x="270" y="125"/>
                    </a:cxn>
                    <a:cxn ang="0">
                      <a:pos x="414" y="225"/>
                    </a:cxn>
                    <a:cxn ang="0">
                      <a:pos x="553" y="145"/>
                    </a:cxn>
                    <a:cxn ang="0">
                      <a:pos x="758" y="145"/>
                    </a:cxn>
                    <a:cxn ang="0">
                      <a:pos x="803" y="310"/>
                    </a:cxn>
                    <a:cxn ang="0">
                      <a:pos x="1095" y="165"/>
                    </a:cxn>
                    <a:cxn ang="0">
                      <a:pos x="1252" y="310"/>
                    </a:cxn>
                    <a:cxn ang="0">
                      <a:pos x="1438" y="245"/>
                    </a:cxn>
                    <a:cxn ang="0">
                      <a:pos x="1786" y="389"/>
                    </a:cxn>
                    <a:cxn ang="0">
                      <a:pos x="1991" y="389"/>
                    </a:cxn>
                    <a:cxn ang="0">
                      <a:pos x="2064" y="495"/>
                    </a:cxn>
                    <a:cxn ang="0">
                      <a:pos x="1951" y="573"/>
                    </a:cxn>
                    <a:cxn ang="0">
                      <a:pos x="2155" y="573"/>
                    </a:cxn>
                    <a:cxn ang="0">
                      <a:pos x="1998" y="698"/>
                    </a:cxn>
                    <a:cxn ang="0">
                      <a:pos x="2149" y="930"/>
                    </a:cxn>
                    <a:cxn ang="0">
                      <a:pos x="2394" y="600"/>
                    </a:cxn>
                    <a:cxn ang="0">
                      <a:pos x="2736" y="830"/>
                    </a:cxn>
                    <a:cxn ang="0">
                      <a:pos x="2664" y="719"/>
                    </a:cxn>
                  </a:cxnLst>
                  <a:rect l="0" t="0" r="r" b="b"/>
                  <a:pathLst>
                    <a:path w="2736" h="930">
                      <a:moveTo>
                        <a:pt x="2664" y="719"/>
                      </a:moveTo>
                      <a:lnTo>
                        <a:pt x="2413" y="475"/>
                      </a:lnTo>
                      <a:lnTo>
                        <a:pt x="1668" y="145"/>
                      </a:lnTo>
                      <a:lnTo>
                        <a:pt x="929" y="0"/>
                      </a:lnTo>
                      <a:lnTo>
                        <a:pt x="132" y="0"/>
                      </a:lnTo>
                      <a:lnTo>
                        <a:pt x="0" y="125"/>
                      </a:lnTo>
                      <a:lnTo>
                        <a:pt x="270" y="125"/>
                      </a:lnTo>
                      <a:lnTo>
                        <a:pt x="414" y="225"/>
                      </a:lnTo>
                      <a:lnTo>
                        <a:pt x="553" y="145"/>
                      </a:lnTo>
                      <a:lnTo>
                        <a:pt x="758" y="145"/>
                      </a:lnTo>
                      <a:lnTo>
                        <a:pt x="803" y="310"/>
                      </a:lnTo>
                      <a:lnTo>
                        <a:pt x="1095" y="165"/>
                      </a:lnTo>
                      <a:lnTo>
                        <a:pt x="1252" y="310"/>
                      </a:lnTo>
                      <a:lnTo>
                        <a:pt x="1438" y="245"/>
                      </a:lnTo>
                      <a:lnTo>
                        <a:pt x="1786" y="389"/>
                      </a:lnTo>
                      <a:lnTo>
                        <a:pt x="1991" y="389"/>
                      </a:lnTo>
                      <a:lnTo>
                        <a:pt x="2064" y="495"/>
                      </a:lnTo>
                      <a:lnTo>
                        <a:pt x="1951" y="573"/>
                      </a:lnTo>
                      <a:lnTo>
                        <a:pt x="2155" y="573"/>
                      </a:lnTo>
                      <a:lnTo>
                        <a:pt x="1998" y="698"/>
                      </a:lnTo>
                      <a:lnTo>
                        <a:pt x="2149" y="930"/>
                      </a:lnTo>
                      <a:lnTo>
                        <a:pt x="2394" y="600"/>
                      </a:lnTo>
                      <a:lnTo>
                        <a:pt x="2736" y="830"/>
                      </a:lnTo>
                      <a:lnTo>
                        <a:pt x="2664" y="719"/>
                      </a:lnTo>
                      <a:close/>
                    </a:path>
                  </a:pathLst>
                </a:custGeom>
                <a:solidFill>
                  <a:srgbClr val="000000"/>
                </a:solidFill>
                <a:ln w="9525">
                  <a:noFill/>
                  <a:round/>
                  <a:headEnd/>
                  <a:tailEnd/>
                </a:ln>
              </p:spPr>
              <p:txBody>
                <a:bodyPr/>
                <a:lstStyle/>
                <a:p>
                  <a:endParaRPr lang="en-US"/>
                </a:p>
              </p:txBody>
            </p:sp>
            <p:sp>
              <p:nvSpPr>
                <p:cNvPr id="198" name="Freeform 57"/>
                <p:cNvSpPr>
                  <a:spLocks/>
                </p:cNvSpPr>
                <p:nvPr/>
              </p:nvSpPr>
              <p:spPr bwMode="auto">
                <a:xfrm flipH="1">
                  <a:off x="4921" y="2928"/>
                  <a:ext cx="191" cy="203"/>
                </a:xfrm>
                <a:custGeom>
                  <a:avLst/>
                  <a:gdLst/>
                  <a:ahLst/>
                  <a:cxnLst>
                    <a:cxn ang="0">
                      <a:pos x="79" y="92"/>
                    </a:cxn>
                    <a:cxn ang="0">
                      <a:pos x="53" y="171"/>
                    </a:cxn>
                    <a:cxn ang="0">
                      <a:pos x="53" y="296"/>
                    </a:cxn>
                    <a:cxn ang="0">
                      <a:pos x="244" y="699"/>
                    </a:cxn>
                    <a:cxn ang="0">
                      <a:pos x="540" y="890"/>
                    </a:cxn>
                    <a:cxn ang="0">
                      <a:pos x="666" y="890"/>
                    </a:cxn>
                    <a:cxn ang="0">
                      <a:pos x="782" y="605"/>
                    </a:cxn>
                    <a:cxn ang="0">
                      <a:pos x="734" y="259"/>
                    </a:cxn>
                    <a:cxn ang="0">
                      <a:pos x="845" y="138"/>
                    </a:cxn>
                    <a:cxn ang="0">
                      <a:pos x="1175" y="59"/>
                    </a:cxn>
                    <a:cxn ang="0">
                      <a:pos x="1430" y="384"/>
                    </a:cxn>
                    <a:cxn ang="0">
                      <a:pos x="1582" y="473"/>
                    </a:cxn>
                    <a:cxn ang="0">
                      <a:pos x="1644" y="631"/>
                    </a:cxn>
                    <a:cxn ang="0">
                      <a:pos x="1617" y="859"/>
                    </a:cxn>
                    <a:cxn ang="0">
                      <a:pos x="1519" y="611"/>
                    </a:cxn>
                    <a:cxn ang="0">
                      <a:pos x="1402" y="571"/>
                    </a:cxn>
                    <a:cxn ang="0">
                      <a:pos x="1188" y="487"/>
                    </a:cxn>
                    <a:cxn ang="0">
                      <a:pos x="1287" y="903"/>
                    </a:cxn>
                    <a:cxn ang="0">
                      <a:pos x="1196" y="1156"/>
                    </a:cxn>
                    <a:cxn ang="0">
                      <a:pos x="965" y="1295"/>
                    </a:cxn>
                    <a:cxn ang="0">
                      <a:pos x="1444" y="1700"/>
                    </a:cxn>
                    <a:cxn ang="0">
                      <a:pos x="1915" y="1798"/>
                    </a:cxn>
                    <a:cxn ang="0">
                      <a:pos x="2112" y="1743"/>
                    </a:cxn>
                    <a:cxn ang="0">
                      <a:pos x="2082" y="1796"/>
                    </a:cxn>
                    <a:cxn ang="0">
                      <a:pos x="1972" y="1839"/>
                    </a:cxn>
                    <a:cxn ang="0">
                      <a:pos x="1305" y="1839"/>
                    </a:cxn>
                    <a:cxn ang="0">
                      <a:pos x="1168" y="1892"/>
                    </a:cxn>
                    <a:cxn ang="0">
                      <a:pos x="989" y="2141"/>
                    </a:cxn>
                    <a:cxn ang="0">
                      <a:pos x="581" y="1839"/>
                    </a:cxn>
                    <a:cxn ang="0">
                      <a:pos x="982" y="2064"/>
                    </a:cxn>
                    <a:cxn ang="0">
                      <a:pos x="1043" y="1946"/>
                    </a:cxn>
                    <a:cxn ang="0">
                      <a:pos x="845" y="1694"/>
                    </a:cxn>
                    <a:cxn ang="0">
                      <a:pos x="547" y="985"/>
                    </a:cxn>
                    <a:cxn ang="0">
                      <a:pos x="197" y="712"/>
                    </a:cxn>
                    <a:cxn ang="0">
                      <a:pos x="0" y="316"/>
                    </a:cxn>
                    <a:cxn ang="0">
                      <a:pos x="53" y="0"/>
                    </a:cxn>
                    <a:cxn ang="0">
                      <a:pos x="79" y="92"/>
                    </a:cxn>
                  </a:cxnLst>
                  <a:rect l="0" t="0" r="r" b="b"/>
                  <a:pathLst>
                    <a:path w="2112" h="2141">
                      <a:moveTo>
                        <a:pt x="79" y="92"/>
                      </a:moveTo>
                      <a:lnTo>
                        <a:pt x="53" y="171"/>
                      </a:lnTo>
                      <a:lnTo>
                        <a:pt x="53" y="296"/>
                      </a:lnTo>
                      <a:lnTo>
                        <a:pt x="244" y="699"/>
                      </a:lnTo>
                      <a:lnTo>
                        <a:pt x="540" y="890"/>
                      </a:lnTo>
                      <a:lnTo>
                        <a:pt x="666" y="890"/>
                      </a:lnTo>
                      <a:lnTo>
                        <a:pt x="782" y="605"/>
                      </a:lnTo>
                      <a:lnTo>
                        <a:pt x="734" y="259"/>
                      </a:lnTo>
                      <a:lnTo>
                        <a:pt x="845" y="138"/>
                      </a:lnTo>
                      <a:lnTo>
                        <a:pt x="1175" y="59"/>
                      </a:lnTo>
                      <a:lnTo>
                        <a:pt x="1430" y="384"/>
                      </a:lnTo>
                      <a:lnTo>
                        <a:pt x="1582" y="473"/>
                      </a:lnTo>
                      <a:lnTo>
                        <a:pt x="1644" y="631"/>
                      </a:lnTo>
                      <a:lnTo>
                        <a:pt x="1617" y="859"/>
                      </a:lnTo>
                      <a:lnTo>
                        <a:pt x="1519" y="611"/>
                      </a:lnTo>
                      <a:lnTo>
                        <a:pt x="1402" y="571"/>
                      </a:lnTo>
                      <a:lnTo>
                        <a:pt x="1188" y="487"/>
                      </a:lnTo>
                      <a:lnTo>
                        <a:pt x="1287" y="903"/>
                      </a:lnTo>
                      <a:lnTo>
                        <a:pt x="1196" y="1156"/>
                      </a:lnTo>
                      <a:lnTo>
                        <a:pt x="965" y="1295"/>
                      </a:lnTo>
                      <a:lnTo>
                        <a:pt x="1444" y="1700"/>
                      </a:lnTo>
                      <a:lnTo>
                        <a:pt x="1915" y="1798"/>
                      </a:lnTo>
                      <a:lnTo>
                        <a:pt x="2112" y="1743"/>
                      </a:lnTo>
                      <a:lnTo>
                        <a:pt x="2082" y="1796"/>
                      </a:lnTo>
                      <a:lnTo>
                        <a:pt x="1972" y="1839"/>
                      </a:lnTo>
                      <a:lnTo>
                        <a:pt x="1305" y="1839"/>
                      </a:lnTo>
                      <a:lnTo>
                        <a:pt x="1168" y="1892"/>
                      </a:lnTo>
                      <a:lnTo>
                        <a:pt x="989" y="2141"/>
                      </a:lnTo>
                      <a:lnTo>
                        <a:pt x="581" y="1839"/>
                      </a:lnTo>
                      <a:lnTo>
                        <a:pt x="982" y="2064"/>
                      </a:lnTo>
                      <a:lnTo>
                        <a:pt x="1043" y="1946"/>
                      </a:lnTo>
                      <a:lnTo>
                        <a:pt x="845" y="1694"/>
                      </a:lnTo>
                      <a:lnTo>
                        <a:pt x="547" y="985"/>
                      </a:lnTo>
                      <a:lnTo>
                        <a:pt x="197" y="712"/>
                      </a:lnTo>
                      <a:lnTo>
                        <a:pt x="0" y="316"/>
                      </a:lnTo>
                      <a:lnTo>
                        <a:pt x="53" y="0"/>
                      </a:lnTo>
                      <a:lnTo>
                        <a:pt x="79" y="92"/>
                      </a:lnTo>
                      <a:close/>
                    </a:path>
                  </a:pathLst>
                </a:custGeom>
                <a:solidFill>
                  <a:srgbClr val="000000"/>
                </a:solidFill>
                <a:ln w="9525">
                  <a:noFill/>
                  <a:round/>
                  <a:headEnd/>
                  <a:tailEnd/>
                </a:ln>
              </p:spPr>
              <p:txBody>
                <a:bodyPr/>
                <a:lstStyle/>
                <a:p>
                  <a:endParaRPr lang="en-US"/>
                </a:p>
              </p:txBody>
            </p:sp>
            <p:sp>
              <p:nvSpPr>
                <p:cNvPr id="199" name="Freeform 58"/>
                <p:cNvSpPr>
                  <a:spLocks/>
                </p:cNvSpPr>
                <p:nvPr/>
              </p:nvSpPr>
              <p:spPr bwMode="auto">
                <a:xfrm flipH="1">
                  <a:off x="5051" y="2928"/>
                  <a:ext cx="42" cy="46"/>
                </a:xfrm>
                <a:custGeom>
                  <a:avLst/>
                  <a:gdLst/>
                  <a:ahLst/>
                  <a:cxnLst>
                    <a:cxn ang="0">
                      <a:pos x="468" y="508"/>
                    </a:cxn>
                    <a:cxn ang="0">
                      <a:pos x="355" y="370"/>
                    </a:cxn>
                    <a:cxn ang="0">
                      <a:pos x="355" y="237"/>
                    </a:cxn>
                    <a:cxn ang="0">
                      <a:pos x="429" y="99"/>
                    </a:cxn>
                    <a:cxn ang="0">
                      <a:pos x="355" y="0"/>
                    </a:cxn>
                    <a:cxn ang="0">
                      <a:pos x="191" y="0"/>
                    </a:cxn>
                    <a:cxn ang="0">
                      <a:pos x="39" y="86"/>
                    </a:cxn>
                    <a:cxn ang="0">
                      <a:pos x="0" y="237"/>
                    </a:cxn>
                    <a:cxn ang="0">
                      <a:pos x="170" y="76"/>
                    </a:cxn>
                    <a:cxn ang="0">
                      <a:pos x="301" y="69"/>
                    </a:cxn>
                    <a:cxn ang="0">
                      <a:pos x="211" y="207"/>
                    </a:cxn>
                    <a:cxn ang="0">
                      <a:pos x="323" y="508"/>
                    </a:cxn>
                    <a:cxn ang="0">
                      <a:pos x="468" y="508"/>
                    </a:cxn>
                  </a:cxnLst>
                  <a:rect l="0" t="0" r="r" b="b"/>
                  <a:pathLst>
                    <a:path w="468" h="508">
                      <a:moveTo>
                        <a:pt x="468" y="508"/>
                      </a:moveTo>
                      <a:lnTo>
                        <a:pt x="355" y="370"/>
                      </a:lnTo>
                      <a:lnTo>
                        <a:pt x="355" y="237"/>
                      </a:lnTo>
                      <a:lnTo>
                        <a:pt x="429" y="99"/>
                      </a:lnTo>
                      <a:lnTo>
                        <a:pt x="355" y="0"/>
                      </a:lnTo>
                      <a:lnTo>
                        <a:pt x="191" y="0"/>
                      </a:lnTo>
                      <a:lnTo>
                        <a:pt x="39" y="86"/>
                      </a:lnTo>
                      <a:lnTo>
                        <a:pt x="0" y="237"/>
                      </a:lnTo>
                      <a:lnTo>
                        <a:pt x="170" y="76"/>
                      </a:lnTo>
                      <a:lnTo>
                        <a:pt x="301" y="69"/>
                      </a:lnTo>
                      <a:lnTo>
                        <a:pt x="211" y="207"/>
                      </a:lnTo>
                      <a:lnTo>
                        <a:pt x="323" y="508"/>
                      </a:lnTo>
                      <a:lnTo>
                        <a:pt x="468" y="508"/>
                      </a:lnTo>
                      <a:close/>
                    </a:path>
                  </a:pathLst>
                </a:custGeom>
                <a:solidFill>
                  <a:srgbClr val="000000"/>
                </a:solidFill>
                <a:ln w="9525">
                  <a:noFill/>
                  <a:round/>
                  <a:headEnd/>
                  <a:tailEnd/>
                </a:ln>
              </p:spPr>
              <p:txBody>
                <a:bodyPr/>
                <a:lstStyle/>
                <a:p>
                  <a:endParaRPr lang="en-US"/>
                </a:p>
              </p:txBody>
            </p:sp>
            <p:sp>
              <p:nvSpPr>
                <p:cNvPr id="200" name="Freeform 59"/>
                <p:cNvSpPr>
                  <a:spLocks/>
                </p:cNvSpPr>
                <p:nvPr/>
              </p:nvSpPr>
              <p:spPr bwMode="auto">
                <a:xfrm flipH="1">
                  <a:off x="5058" y="2957"/>
                  <a:ext cx="32" cy="36"/>
                </a:xfrm>
                <a:custGeom>
                  <a:avLst/>
                  <a:gdLst/>
                  <a:ahLst/>
                  <a:cxnLst>
                    <a:cxn ang="0">
                      <a:pos x="22" y="0"/>
                    </a:cxn>
                    <a:cxn ang="0">
                      <a:pos x="0" y="137"/>
                    </a:cxn>
                    <a:cxn ang="0">
                      <a:pos x="58" y="255"/>
                    </a:cxn>
                    <a:cxn ang="0">
                      <a:pos x="159" y="358"/>
                    </a:cxn>
                    <a:cxn ang="0">
                      <a:pos x="338" y="379"/>
                    </a:cxn>
                    <a:cxn ang="0">
                      <a:pos x="138" y="262"/>
                    </a:cxn>
                    <a:cxn ang="0">
                      <a:pos x="22" y="0"/>
                    </a:cxn>
                  </a:cxnLst>
                  <a:rect l="0" t="0" r="r" b="b"/>
                  <a:pathLst>
                    <a:path w="338" h="379">
                      <a:moveTo>
                        <a:pt x="22" y="0"/>
                      </a:moveTo>
                      <a:lnTo>
                        <a:pt x="0" y="137"/>
                      </a:lnTo>
                      <a:lnTo>
                        <a:pt x="58" y="255"/>
                      </a:lnTo>
                      <a:lnTo>
                        <a:pt x="159" y="358"/>
                      </a:lnTo>
                      <a:lnTo>
                        <a:pt x="338" y="379"/>
                      </a:lnTo>
                      <a:lnTo>
                        <a:pt x="138" y="262"/>
                      </a:lnTo>
                      <a:lnTo>
                        <a:pt x="22" y="0"/>
                      </a:lnTo>
                      <a:close/>
                    </a:path>
                  </a:pathLst>
                </a:custGeom>
                <a:solidFill>
                  <a:srgbClr val="000000"/>
                </a:solidFill>
                <a:ln w="9525">
                  <a:noFill/>
                  <a:round/>
                  <a:headEnd/>
                  <a:tailEnd/>
                </a:ln>
              </p:spPr>
              <p:txBody>
                <a:bodyPr/>
                <a:lstStyle/>
                <a:p>
                  <a:endParaRPr lang="en-US"/>
                </a:p>
              </p:txBody>
            </p:sp>
            <p:sp>
              <p:nvSpPr>
                <p:cNvPr id="201" name="Freeform 60"/>
                <p:cNvSpPr>
                  <a:spLocks/>
                </p:cNvSpPr>
                <p:nvPr/>
              </p:nvSpPr>
              <p:spPr bwMode="auto">
                <a:xfrm flipH="1">
                  <a:off x="5067" y="3040"/>
                  <a:ext cx="74" cy="55"/>
                </a:xfrm>
                <a:custGeom>
                  <a:avLst/>
                  <a:gdLst/>
                  <a:ahLst/>
                  <a:cxnLst>
                    <a:cxn ang="0">
                      <a:pos x="0" y="0"/>
                    </a:cxn>
                    <a:cxn ang="0">
                      <a:pos x="289" y="309"/>
                    </a:cxn>
                    <a:cxn ang="0">
                      <a:pos x="811" y="592"/>
                    </a:cxn>
                    <a:cxn ang="0">
                      <a:pos x="263" y="118"/>
                    </a:cxn>
                    <a:cxn ang="0">
                      <a:pos x="0" y="0"/>
                    </a:cxn>
                  </a:cxnLst>
                  <a:rect l="0" t="0" r="r" b="b"/>
                  <a:pathLst>
                    <a:path w="811" h="592">
                      <a:moveTo>
                        <a:pt x="0" y="0"/>
                      </a:moveTo>
                      <a:lnTo>
                        <a:pt x="289" y="309"/>
                      </a:lnTo>
                      <a:lnTo>
                        <a:pt x="811" y="592"/>
                      </a:lnTo>
                      <a:lnTo>
                        <a:pt x="263" y="118"/>
                      </a:lnTo>
                      <a:lnTo>
                        <a:pt x="0" y="0"/>
                      </a:lnTo>
                      <a:close/>
                    </a:path>
                  </a:pathLst>
                </a:custGeom>
                <a:solidFill>
                  <a:srgbClr val="000000"/>
                </a:solidFill>
                <a:ln w="9525">
                  <a:noFill/>
                  <a:round/>
                  <a:headEnd/>
                  <a:tailEnd/>
                </a:ln>
              </p:spPr>
              <p:txBody>
                <a:bodyPr/>
                <a:lstStyle/>
                <a:p>
                  <a:endParaRPr lang="en-US"/>
                </a:p>
              </p:txBody>
            </p:sp>
            <p:sp>
              <p:nvSpPr>
                <p:cNvPr id="202" name="Freeform 61"/>
                <p:cNvSpPr>
                  <a:spLocks/>
                </p:cNvSpPr>
                <p:nvPr/>
              </p:nvSpPr>
              <p:spPr bwMode="auto">
                <a:xfrm flipH="1">
                  <a:off x="4936" y="3100"/>
                  <a:ext cx="250" cy="306"/>
                </a:xfrm>
                <a:custGeom>
                  <a:avLst/>
                  <a:gdLst/>
                  <a:ahLst/>
                  <a:cxnLst>
                    <a:cxn ang="0">
                      <a:pos x="0" y="0"/>
                    </a:cxn>
                    <a:cxn ang="0">
                      <a:pos x="739" y="386"/>
                    </a:cxn>
                    <a:cxn ang="0">
                      <a:pos x="1504" y="1046"/>
                    </a:cxn>
                    <a:cxn ang="0">
                      <a:pos x="1760" y="1369"/>
                    </a:cxn>
                    <a:cxn ang="0">
                      <a:pos x="1945" y="829"/>
                    </a:cxn>
                    <a:cxn ang="0">
                      <a:pos x="2111" y="1006"/>
                    </a:cxn>
                    <a:cxn ang="0">
                      <a:pos x="2243" y="1250"/>
                    </a:cxn>
                    <a:cxn ang="0">
                      <a:pos x="2136" y="1250"/>
                    </a:cxn>
                    <a:cxn ang="0">
                      <a:pos x="2361" y="2174"/>
                    </a:cxn>
                    <a:cxn ang="0">
                      <a:pos x="2441" y="2805"/>
                    </a:cxn>
                    <a:cxn ang="0">
                      <a:pos x="2757" y="3188"/>
                    </a:cxn>
                    <a:cxn ang="0">
                      <a:pos x="2243" y="2674"/>
                    </a:cxn>
                    <a:cxn ang="0">
                      <a:pos x="1458" y="2259"/>
                    </a:cxn>
                    <a:cxn ang="0">
                      <a:pos x="2341" y="2674"/>
                    </a:cxn>
                    <a:cxn ang="0">
                      <a:pos x="2269" y="2259"/>
                    </a:cxn>
                    <a:cxn ang="0">
                      <a:pos x="2038" y="1553"/>
                    </a:cxn>
                    <a:cxn ang="0">
                      <a:pos x="2038" y="1198"/>
                    </a:cxn>
                    <a:cxn ang="0">
                      <a:pos x="1920" y="1066"/>
                    </a:cxn>
                    <a:cxn ang="0">
                      <a:pos x="1760" y="1639"/>
                    </a:cxn>
                    <a:cxn ang="0">
                      <a:pos x="1346" y="973"/>
                    </a:cxn>
                    <a:cxn ang="0">
                      <a:pos x="1128" y="888"/>
                    </a:cxn>
                    <a:cxn ang="0">
                      <a:pos x="917" y="888"/>
                    </a:cxn>
                    <a:cxn ang="0">
                      <a:pos x="336" y="326"/>
                    </a:cxn>
                    <a:cxn ang="0">
                      <a:pos x="290" y="182"/>
                    </a:cxn>
                    <a:cxn ang="0">
                      <a:pos x="0" y="0"/>
                    </a:cxn>
                  </a:cxnLst>
                  <a:rect l="0" t="0" r="r" b="b"/>
                  <a:pathLst>
                    <a:path w="2757" h="3188">
                      <a:moveTo>
                        <a:pt x="0" y="0"/>
                      </a:moveTo>
                      <a:lnTo>
                        <a:pt x="739" y="386"/>
                      </a:lnTo>
                      <a:lnTo>
                        <a:pt x="1504" y="1046"/>
                      </a:lnTo>
                      <a:lnTo>
                        <a:pt x="1760" y="1369"/>
                      </a:lnTo>
                      <a:lnTo>
                        <a:pt x="1945" y="829"/>
                      </a:lnTo>
                      <a:lnTo>
                        <a:pt x="2111" y="1006"/>
                      </a:lnTo>
                      <a:lnTo>
                        <a:pt x="2243" y="1250"/>
                      </a:lnTo>
                      <a:lnTo>
                        <a:pt x="2136" y="1250"/>
                      </a:lnTo>
                      <a:lnTo>
                        <a:pt x="2361" y="2174"/>
                      </a:lnTo>
                      <a:lnTo>
                        <a:pt x="2441" y="2805"/>
                      </a:lnTo>
                      <a:lnTo>
                        <a:pt x="2757" y="3188"/>
                      </a:lnTo>
                      <a:lnTo>
                        <a:pt x="2243" y="2674"/>
                      </a:lnTo>
                      <a:lnTo>
                        <a:pt x="1458" y="2259"/>
                      </a:lnTo>
                      <a:lnTo>
                        <a:pt x="2341" y="2674"/>
                      </a:lnTo>
                      <a:lnTo>
                        <a:pt x="2269" y="2259"/>
                      </a:lnTo>
                      <a:lnTo>
                        <a:pt x="2038" y="1553"/>
                      </a:lnTo>
                      <a:lnTo>
                        <a:pt x="2038" y="1198"/>
                      </a:lnTo>
                      <a:lnTo>
                        <a:pt x="1920" y="1066"/>
                      </a:lnTo>
                      <a:lnTo>
                        <a:pt x="1760" y="1639"/>
                      </a:lnTo>
                      <a:lnTo>
                        <a:pt x="1346" y="973"/>
                      </a:lnTo>
                      <a:lnTo>
                        <a:pt x="1128" y="888"/>
                      </a:lnTo>
                      <a:lnTo>
                        <a:pt x="917" y="888"/>
                      </a:lnTo>
                      <a:lnTo>
                        <a:pt x="336" y="326"/>
                      </a:lnTo>
                      <a:lnTo>
                        <a:pt x="290" y="182"/>
                      </a:lnTo>
                      <a:lnTo>
                        <a:pt x="0" y="0"/>
                      </a:lnTo>
                      <a:close/>
                    </a:path>
                  </a:pathLst>
                </a:custGeom>
                <a:solidFill>
                  <a:srgbClr val="000000"/>
                </a:solidFill>
                <a:ln w="9525">
                  <a:noFill/>
                  <a:round/>
                  <a:headEnd/>
                  <a:tailEnd/>
                </a:ln>
              </p:spPr>
              <p:txBody>
                <a:bodyPr/>
                <a:lstStyle/>
                <a:p>
                  <a:endParaRPr lang="en-US"/>
                </a:p>
              </p:txBody>
            </p:sp>
            <p:sp>
              <p:nvSpPr>
                <p:cNvPr id="203" name="Freeform 62"/>
                <p:cNvSpPr>
                  <a:spLocks/>
                </p:cNvSpPr>
                <p:nvPr/>
              </p:nvSpPr>
              <p:spPr bwMode="auto">
                <a:xfrm flipH="1">
                  <a:off x="4972" y="3126"/>
                  <a:ext cx="56" cy="89"/>
                </a:xfrm>
                <a:custGeom>
                  <a:avLst/>
                  <a:gdLst/>
                  <a:ahLst/>
                  <a:cxnLst>
                    <a:cxn ang="0">
                      <a:pos x="0" y="0"/>
                    </a:cxn>
                    <a:cxn ang="0">
                      <a:pos x="185" y="389"/>
                    </a:cxn>
                    <a:cxn ang="0">
                      <a:pos x="185" y="263"/>
                    </a:cxn>
                    <a:cxn ang="0">
                      <a:pos x="147" y="118"/>
                    </a:cxn>
                    <a:cxn ang="0">
                      <a:pos x="443" y="507"/>
                    </a:cxn>
                    <a:cxn ang="0">
                      <a:pos x="601" y="930"/>
                    </a:cxn>
                    <a:cxn ang="0">
                      <a:pos x="601" y="778"/>
                    </a:cxn>
                    <a:cxn ang="0">
                      <a:pos x="483" y="474"/>
                    </a:cxn>
                    <a:cxn ang="0">
                      <a:pos x="185" y="58"/>
                    </a:cxn>
                    <a:cxn ang="0">
                      <a:pos x="0" y="0"/>
                    </a:cxn>
                  </a:cxnLst>
                  <a:rect l="0" t="0" r="r" b="b"/>
                  <a:pathLst>
                    <a:path w="601" h="930">
                      <a:moveTo>
                        <a:pt x="0" y="0"/>
                      </a:moveTo>
                      <a:lnTo>
                        <a:pt x="185" y="389"/>
                      </a:lnTo>
                      <a:lnTo>
                        <a:pt x="185" y="263"/>
                      </a:lnTo>
                      <a:lnTo>
                        <a:pt x="147" y="118"/>
                      </a:lnTo>
                      <a:lnTo>
                        <a:pt x="443" y="507"/>
                      </a:lnTo>
                      <a:lnTo>
                        <a:pt x="601" y="930"/>
                      </a:lnTo>
                      <a:lnTo>
                        <a:pt x="601" y="778"/>
                      </a:lnTo>
                      <a:lnTo>
                        <a:pt x="483" y="474"/>
                      </a:lnTo>
                      <a:lnTo>
                        <a:pt x="185" y="58"/>
                      </a:lnTo>
                      <a:lnTo>
                        <a:pt x="0" y="0"/>
                      </a:lnTo>
                      <a:close/>
                    </a:path>
                  </a:pathLst>
                </a:custGeom>
                <a:solidFill>
                  <a:srgbClr val="000000"/>
                </a:solidFill>
                <a:ln w="9525">
                  <a:noFill/>
                  <a:round/>
                  <a:headEnd/>
                  <a:tailEnd/>
                </a:ln>
              </p:spPr>
              <p:txBody>
                <a:bodyPr/>
                <a:lstStyle/>
                <a:p>
                  <a:endParaRPr lang="en-US"/>
                </a:p>
              </p:txBody>
            </p:sp>
            <p:sp>
              <p:nvSpPr>
                <p:cNvPr id="204" name="Freeform 63"/>
                <p:cNvSpPr>
                  <a:spLocks/>
                </p:cNvSpPr>
                <p:nvPr/>
              </p:nvSpPr>
              <p:spPr bwMode="auto">
                <a:xfrm flipH="1">
                  <a:off x="4901" y="3215"/>
                  <a:ext cx="77" cy="228"/>
                </a:xfrm>
                <a:custGeom>
                  <a:avLst/>
                  <a:gdLst/>
                  <a:ahLst/>
                  <a:cxnLst>
                    <a:cxn ang="0">
                      <a:pos x="0" y="13"/>
                    </a:cxn>
                    <a:cxn ang="0">
                      <a:pos x="210" y="382"/>
                    </a:cxn>
                    <a:cxn ang="0">
                      <a:pos x="370" y="1041"/>
                    </a:cxn>
                    <a:cxn ang="0">
                      <a:pos x="739" y="2227"/>
                    </a:cxn>
                    <a:cxn ang="0">
                      <a:pos x="864" y="2379"/>
                    </a:cxn>
                    <a:cxn ang="0">
                      <a:pos x="488" y="1213"/>
                    </a:cxn>
                    <a:cxn ang="0">
                      <a:pos x="277" y="409"/>
                    </a:cxn>
                    <a:cxn ang="0">
                      <a:pos x="131" y="52"/>
                    </a:cxn>
                    <a:cxn ang="0">
                      <a:pos x="66" y="0"/>
                    </a:cxn>
                    <a:cxn ang="0">
                      <a:pos x="0" y="13"/>
                    </a:cxn>
                  </a:cxnLst>
                  <a:rect l="0" t="0" r="r" b="b"/>
                  <a:pathLst>
                    <a:path w="864" h="2379">
                      <a:moveTo>
                        <a:pt x="0" y="13"/>
                      </a:moveTo>
                      <a:lnTo>
                        <a:pt x="210" y="382"/>
                      </a:lnTo>
                      <a:lnTo>
                        <a:pt x="370" y="1041"/>
                      </a:lnTo>
                      <a:lnTo>
                        <a:pt x="739" y="2227"/>
                      </a:lnTo>
                      <a:lnTo>
                        <a:pt x="864" y="2379"/>
                      </a:lnTo>
                      <a:lnTo>
                        <a:pt x="488" y="1213"/>
                      </a:lnTo>
                      <a:lnTo>
                        <a:pt x="277" y="409"/>
                      </a:lnTo>
                      <a:lnTo>
                        <a:pt x="131" y="52"/>
                      </a:lnTo>
                      <a:lnTo>
                        <a:pt x="66" y="0"/>
                      </a:lnTo>
                      <a:lnTo>
                        <a:pt x="0" y="13"/>
                      </a:lnTo>
                      <a:close/>
                    </a:path>
                  </a:pathLst>
                </a:custGeom>
                <a:solidFill>
                  <a:srgbClr val="000000"/>
                </a:solidFill>
                <a:ln w="9525">
                  <a:noFill/>
                  <a:round/>
                  <a:headEnd/>
                  <a:tailEnd/>
                </a:ln>
              </p:spPr>
              <p:txBody>
                <a:bodyPr/>
                <a:lstStyle/>
                <a:p>
                  <a:endParaRPr lang="en-US"/>
                </a:p>
              </p:txBody>
            </p:sp>
            <p:sp>
              <p:nvSpPr>
                <p:cNvPr id="205" name="Freeform 64"/>
                <p:cNvSpPr>
                  <a:spLocks/>
                </p:cNvSpPr>
                <p:nvPr/>
              </p:nvSpPr>
              <p:spPr bwMode="auto">
                <a:xfrm flipH="1">
                  <a:off x="4901" y="3336"/>
                  <a:ext cx="23" cy="29"/>
                </a:xfrm>
                <a:custGeom>
                  <a:avLst/>
                  <a:gdLst/>
                  <a:ahLst/>
                  <a:cxnLst>
                    <a:cxn ang="0">
                      <a:pos x="259" y="0"/>
                    </a:cxn>
                    <a:cxn ang="0">
                      <a:pos x="212" y="145"/>
                    </a:cxn>
                    <a:cxn ang="0">
                      <a:pos x="0" y="297"/>
                    </a:cxn>
                    <a:cxn ang="0">
                      <a:pos x="160" y="297"/>
                    </a:cxn>
                    <a:cxn ang="0">
                      <a:pos x="259" y="178"/>
                    </a:cxn>
                    <a:cxn ang="0">
                      <a:pos x="259" y="0"/>
                    </a:cxn>
                  </a:cxnLst>
                  <a:rect l="0" t="0" r="r" b="b"/>
                  <a:pathLst>
                    <a:path w="259" h="297">
                      <a:moveTo>
                        <a:pt x="259" y="0"/>
                      </a:moveTo>
                      <a:lnTo>
                        <a:pt x="212" y="145"/>
                      </a:lnTo>
                      <a:lnTo>
                        <a:pt x="0" y="297"/>
                      </a:lnTo>
                      <a:lnTo>
                        <a:pt x="160" y="297"/>
                      </a:lnTo>
                      <a:lnTo>
                        <a:pt x="259" y="178"/>
                      </a:lnTo>
                      <a:lnTo>
                        <a:pt x="259" y="0"/>
                      </a:lnTo>
                      <a:close/>
                    </a:path>
                  </a:pathLst>
                </a:custGeom>
                <a:solidFill>
                  <a:srgbClr val="000000"/>
                </a:solidFill>
                <a:ln w="9525">
                  <a:noFill/>
                  <a:round/>
                  <a:headEnd/>
                  <a:tailEnd/>
                </a:ln>
              </p:spPr>
              <p:txBody>
                <a:bodyPr/>
                <a:lstStyle/>
                <a:p>
                  <a:endParaRPr lang="en-US"/>
                </a:p>
              </p:txBody>
            </p:sp>
            <p:sp>
              <p:nvSpPr>
                <p:cNvPr id="206" name="Freeform 65"/>
                <p:cNvSpPr>
                  <a:spLocks/>
                </p:cNvSpPr>
                <p:nvPr/>
              </p:nvSpPr>
              <p:spPr bwMode="auto">
                <a:xfrm flipH="1">
                  <a:off x="5065" y="3229"/>
                  <a:ext cx="156" cy="52"/>
                </a:xfrm>
                <a:custGeom>
                  <a:avLst/>
                  <a:gdLst/>
                  <a:ahLst/>
                  <a:cxnLst>
                    <a:cxn ang="0">
                      <a:pos x="0" y="0"/>
                    </a:cxn>
                    <a:cxn ang="0">
                      <a:pos x="1192" y="533"/>
                    </a:cxn>
                    <a:cxn ang="0">
                      <a:pos x="1734" y="533"/>
                    </a:cxn>
                    <a:cxn ang="0">
                      <a:pos x="956" y="210"/>
                    </a:cxn>
                    <a:cxn ang="0">
                      <a:pos x="651" y="210"/>
                    </a:cxn>
                    <a:cxn ang="0">
                      <a:pos x="97" y="0"/>
                    </a:cxn>
                    <a:cxn ang="0">
                      <a:pos x="0" y="0"/>
                    </a:cxn>
                  </a:cxnLst>
                  <a:rect l="0" t="0" r="r" b="b"/>
                  <a:pathLst>
                    <a:path w="1734" h="533">
                      <a:moveTo>
                        <a:pt x="0" y="0"/>
                      </a:moveTo>
                      <a:lnTo>
                        <a:pt x="1192" y="533"/>
                      </a:lnTo>
                      <a:lnTo>
                        <a:pt x="1734" y="533"/>
                      </a:lnTo>
                      <a:lnTo>
                        <a:pt x="956" y="210"/>
                      </a:lnTo>
                      <a:lnTo>
                        <a:pt x="651" y="210"/>
                      </a:lnTo>
                      <a:lnTo>
                        <a:pt x="97" y="0"/>
                      </a:lnTo>
                      <a:lnTo>
                        <a:pt x="0" y="0"/>
                      </a:lnTo>
                      <a:close/>
                    </a:path>
                  </a:pathLst>
                </a:custGeom>
                <a:solidFill>
                  <a:srgbClr val="000000"/>
                </a:solidFill>
                <a:ln w="9525">
                  <a:noFill/>
                  <a:round/>
                  <a:headEnd/>
                  <a:tailEnd/>
                </a:ln>
              </p:spPr>
              <p:txBody>
                <a:bodyPr/>
                <a:lstStyle/>
                <a:p>
                  <a:endParaRPr lang="en-US"/>
                </a:p>
              </p:txBody>
            </p:sp>
            <p:sp>
              <p:nvSpPr>
                <p:cNvPr id="207" name="Freeform 66"/>
                <p:cNvSpPr>
                  <a:spLocks/>
                </p:cNvSpPr>
                <p:nvPr/>
              </p:nvSpPr>
              <p:spPr bwMode="auto">
                <a:xfrm flipH="1">
                  <a:off x="5130" y="3200"/>
                  <a:ext cx="83" cy="32"/>
                </a:xfrm>
                <a:custGeom>
                  <a:avLst/>
                  <a:gdLst/>
                  <a:ahLst/>
                  <a:cxnLst>
                    <a:cxn ang="0">
                      <a:pos x="924" y="323"/>
                    </a:cxn>
                    <a:cxn ang="0">
                      <a:pos x="251" y="52"/>
                    </a:cxn>
                    <a:cxn ang="0">
                      <a:pos x="0" y="52"/>
                    </a:cxn>
                    <a:cxn ang="0">
                      <a:pos x="272" y="0"/>
                    </a:cxn>
                    <a:cxn ang="0">
                      <a:pos x="554" y="0"/>
                    </a:cxn>
                    <a:cxn ang="0">
                      <a:pos x="924" y="323"/>
                    </a:cxn>
                  </a:cxnLst>
                  <a:rect l="0" t="0" r="r" b="b"/>
                  <a:pathLst>
                    <a:path w="924" h="323">
                      <a:moveTo>
                        <a:pt x="924" y="323"/>
                      </a:moveTo>
                      <a:lnTo>
                        <a:pt x="251" y="52"/>
                      </a:lnTo>
                      <a:lnTo>
                        <a:pt x="0" y="52"/>
                      </a:lnTo>
                      <a:lnTo>
                        <a:pt x="272" y="0"/>
                      </a:lnTo>
                      <a:lnTo>
                        <a:pt x="554" y="0"/>
                      </a:lnTo>
                      <a:lnTo>
                        <a:pt x="924" y="323"/>
                      </a:lnTo>
                      <a:close/>
                    </a:path>
                  </a:pathLst>
                </a:custGeom>
                <a:solidFill>
                  <a:srgbClr val="000000"/>
                </a:solidFill>
                <a:ln w="9525">
                  <a:noFill/>
                  <a:round/>
                  <a:headEnd/>
                  <a:tailEnd/>
                </a:ln>
              </p:spPr>
              <p:txBody>
                <a:bodyPr/>
                <a:lstStyle/>
                <a:p>
                  <a:endParaRPr lang="en-US"/>
                </a:p>
              </p:txBody>
            </p:sp>
            <p:sp>
              <p:nvSpPr>
                <p:cNvPr id="208" name="Freeform 67"/>
                <p:cNvSpPr>
                  <a:spLocks/>
                </p:cNvSpPr>
                <p:nvPr/>
              </p:nvSpPr>
              <p:spPr bwMode="auto">
                <a:xfrm flipH="1">
                  <a:off x="4839" y="3368"/>
                  <a:ext cx="44" cy="109"/>
                </a:xfrm>
                <a:custGeom>
                  <a:avLst/>
                  <a:gdLst/>
                  <a:ahLst/>
                  <a:cxnLst>
                    <a:cxn ang="0">
                      <a:pos x="0" y="21"/>
                    </a:cxn>
                    <a:cxn ang="0">
                      <a:pos x="284" y="469"/>
                    </a:cxn>
                    <a:cxn ang="0">
                      <a:pos x="284" y="925"/>
                    </a:cxn>
                    <a:cxn ang="0">
                      <a:pos x="48" y="925"/>
                    </a:cxn>
                    <a:cxn ang="0">
                      <a:pos x="468" y="1135"/>
                    </a:cxn>
                    <a:cxn ang="0">
                      <a:pos x="323" y="983"/>
                    </a:cxn>
                    <a:cxn ang="0">
                      <a:pos x="468" y="772"/>
                    </a:cxn>
                    <a:cxn ang="0">
                      <a:pos x="468" y="502"/>
                    </a:cxn>
                    <a:cxn ang="0">
                      <a:pos x="0" y="0"/>
                    </a:cxn>
                    <a:cxn ang="0">
                      <a:pos x="0" y="21"/>
                    </a:cxn>
                  </a:cxnLst>
                  <a:rect l="0" t="0" r="r" b="b"/>
                  <a:pathLst>
                    <a:path w="468" h="1135">
                      <a:moveTo>
                        <a:pt x="0" y="21"/>
                      </a:moveTo>
                      <a:lnTo>
                        <a:pt x="284" y="469"/>
                      </a:lnTo>
                      <a:lnTo>
                        <a:pt x="284" y="925"/>
                      </a:lnTo>
                      <a:lnTo>
                        <a:pt x="48" y="925"/>
                      </a:lnTo>
                      <a:lnTo>
                        <a:pt x="468" y="1135"/>
                      </a:lnTo>
                      <a:lnTo>
                        <a:pt x="323" y="983"/>
                      </a:lnTo>
                      <a:lnTo>
                        <a:pt x="468" y="772"/>
                      </a:lnTo>
                      <a:lnTo>
                        <a:pt x="468" y="502"/>
                      </a:lnTo>
                      <a:lnTo>
                        <a:pt x="0" y="0"/>
                      </a:lnTo>
                      <a:lnTo>
                        <a:pt x="0" y="21"/>
                      </a:lnTo>
                      <a:close/>
                    </a:path>
                  </a:pathLst>
                </a:custGeom>
                <a:solidFill>
                  <a:srgbClr val="000000"/>
                </a:solidFill>
                <a:ln w="9525">
                  <a:noFill/>
                  <a:round/>
                  <a:headEnd/>
                  <a:tailEnd/>
                </a:ln>
              </p:spPr>
              <p:txBody>
                <a:bodyPr/>
                <a:lstStyle/>
                <a:p>
                  <a:endParaRPr lang="en-US"/>
                </a:p>
              </p:txBody>
            </p:sp>
            <p:sp>
              <p:nvSpPr>
                <p:cNvPr id="209" name="Freeform 68"/>
                <p:cNvSpPr>
                  <a:spLocks/>
                </p:cNvSpPr>
                <p:nvPr/>
              </p:nvSpPr>
              <p:spPr bwMode="auto">
                <a:xfrm flipH="1">
                  <a:off x="4719" y="3468"/>
                  <a:ext cx="91" cy="59"/>
                </a:xfrm>
                <a:custGeom>
                  <a:avLst/>
                  <a:gdLst/>
                  <a:ahLst/>
                  <a:cxnLst>
                    <a:cxn ang="0">
                      <a:pos x="0" y="0"/>
                    </a:cxn>
                    <a:cxn ang="0">
                      <a:pos x="205" y="237"/>
                    </a:cxn>
                    <a:cxn ang="0">
                      <a:pos x="765" y="475"/>
                    </a:cxn>
                    <a:cxn ang="0">
                      <a:pos x="653" y="626"/>
                    </a:cxn>
                    <a:cxn ang="0">
                      <a:pos x="1022" y="415"/>
                    </a:cxn>
                    <a:cxn ang="0">
                      <a:pos x="158" y="0"/>
                    </a:cxn>
                    <a:cxn ang="0">
                      <a:pos x="0" y="0"/>
                    </a:cxn>
                  </a:cxnLst>
                  <a:rect l="0" t="0" r="r" b="b"/>
                  <a:pathLst>
                    <a:path w="1022" h="626">
                      <a:moveTo>
                        <a:pt x="0" y="0"/>
                      </a:moveTo>
                      <a:lnTo>
                        <a:pt x="205" y="237"/>
                      </a:lnTo>
                      <a:lnTo>
                        <a:pt x="765" y="475"/>
                      </a:lnTo>
                      <a:lnTo>
                        <a:pt x="653" y="626"/>
                      </a:lnTo>
                      <a:lnTo>
                        <a:pt x="1022" y="415"/>
                      </a:lnTo>
                      <a:lnTo>
                        <a:pt x="158" y="0"/>
                      </a:lnTo>
                      <a:lnTo>
                        <a:pt x="0" y="0"/>
                      </a:lnTo>
                      <a:close/>
                    </a:path>
                  </a:pathLst>
                </a:custGeom>
                <a:solidFill>
                  <a:srgbClr val="000000"/>
                </a:solidFill>
                <a:ln w="9525">
                  <a:noFill/>
                  <a:round/>
                  <a:headEnd/>
                  <a:tailEnd/>
                </a:ln>
              </p:spPr>
              <p:txBody>
                <a:bodyPr/>
                <a:lstStyle/>
                <a:p>
                  <a:endParaRPr lang="en-US"/>
                </a:p>
              </p:txBody>
            </p:sp>
            <p:sp>
              <p:nvSpPr>
                <p:cNvPr id="210" name="Freeform 69"/>
                <p:cNvSpPr>
                  <a:spLocks/>
                </p:cNvSpPr>
                <p:nvPr/>
              </p:nvSpPr>
              <p:spPr bwMode="auto">
                <a:xfrm flipH="1">
                  <a:off x="4560" y="3509"/>
                  <a:ext cx="248" cy="178"/>
                </a:xfrm>
                <a:custGeom>
                  <a:avLst/>
                  <a:gdLst/>
                  <a:ahLst/>
                  <a:cxnLst>
                    <a:cxn ang="0">
                      <a:pos x="0" y="0"/>
                    </a:cxn>
                    <a:cxn ang="0">
                      <a:pos x="283" y="0"/>
                    </a:cxn>
                    <a:cxn ang="0">
                      <a:pos x="606" y="211"/>
                    </a:cxn>
                    <a:cxn ang="0">
                      <a:pos x="797" y="58"/>
                    </a:cxn>
                    <a:cxn ang="0">
                      <a:pos x="1234" y="58"/>
                    </a:cxn>
                    <a:cxn ang="0">
                      <a:pos x="1801" y="302"/>
                    </a:cxn>
                    <a:cxn ang="0">
                      <a:pos x="2031" y="302"/>
                    </a:cxn>
                    <a:cxn ang="0">
                      <a:pos x="1965" y="474"/>
                    </a:cxn>
                    <a:cxn ang="0">
                      <a:pos x="1965" y="658"/>
                    </a:cxn>
                    <a:cxn ang="0">
                      <a:pos x="2750" y="1014"/>
                    </a:cxn>
                    <a:cxn ang="0">
                      <a:pos x="2334" y="1285"/>
                    </a:cxn>
                    <a:cxn ang="0">
                      <a:pos x="2222" y="1614"/>
                    </a:cxn>
                    <a:cxn ang="0">
                      <a:pos x="1886" y="1851"/>
                    </a:cxn>
                    <a:cxn ang="0">
                      <a:pos x="2407" y="1133"/>
                    </a:cxn>
                    <a:cxn ang="0">
                      <a:pos x="1847" y="896"/>
                    </a:cxn>
                    <a:cxn ang="0">
                      <a:pos x="1418" y="507"/>
                    </a:cxn>
                    <a:cxn ang="0">
                      <a:pos x="930" y="329"/>
                    </a:cxn>
                    <a:cxn ang="0">
                      <a:pos x="515" y="329"/>
                    </a:cxn>
                    <a:cxn ang="0">
                      <a:pos x="165" y="33"/>
                    </a:cxn>
                    <a:cxn ang="0">
                      <a:pos x="0" y="0"/>
                    </a:cxn>
                  </a:cxnLst>
                  <a:rect l="0" t="0" r="r" b="b"/>
                  <a:pathLst>
                    <a:path w="2750" h="1851">
                      <a:moveTo>
                        <a:pt x="0" y="0"/>
                      </a:moveTo>
                      <a:lnTo>
                        <a:pt x="283" y="0"/>
                      </a:lnTo>
                      <a:lnTo>
                        <a:pt x="606" y="211"/>
                      </a:lnTo>
                      <a:lnTo>
                        <a:pt x="797" y="58"/>
                      </a:lnTo>
                      <a:lnTo>
                        <a:pt x="1234" y="58"/>
                      </a:lnTo>
                      <a:lnTo>
                        <a:pt x="1801" y="302"/>
                      </a:lnTo>
                      <a:lnTo>
                        <a:pt x="2031" y="302"/>
                      </a:lnTo>
                      <a:lnTo>
                        <a:pt x="1965" y="474"/>
                      </a:lnTo>
                      <a:lnTo>
                        <a:pt x="1965" y="658"/>
                      </a:lnTo>
                      <a:lnTo>
                        <a:pt x="2750" y="1014"/>
                      </a:lnTo>
                      <a:lnTo>
                        <a:pt x="2334" y="1285"/>
                      </a:lnTo>
                      <a:lnTo>
                        <a:pt x="2222" y="1614"/>
                      </a:lnTo>
                      <a:lnTo>
                        <a:pt x="1886" y="1851"/>
                      </a:lnTo>
                      <a:lnTo>
                        <a:pt x="2407" y="1133"/>
                      </a:lnTo>
                      <a:lnTo>
                        <a:pt x="1847" y="896"/>
                      </a:lnTo>
                      <a:lnTo>
                        <a:pt x="1418" y="507"/>
                      </a:lnTo>
                      <a:lnTo>
                        <a:pt x="930" y="329"/>
                      </a:lnTo>
                      <a:lnTo>
                        <a:pt x="515" y="329"/>
                      </a:lnTo>
                      <a:lnTo>
                        <a:pt x="165" y="33"/>
                      </a:lnTo>
                      <a:lnTo>
                        <a:pt x="0" y="0"/>
                      </a:lnTo>
                      <a:close/>
                    </a:path>
                  </a:pathLst>
                </a:custGeom>
                <a:solidFill>
                  <a:srgbClr val="000000"/>
                </a:solidFill>
                <a:ln w="9525">
                  <a:noFill/>
                  <a:round/>
                  <a:headEnd/>
                  <a:tailEnd/>
                </a:ln>
              </p:spPr>
              <p:txBody>
                <a:bodyPr/>
                <a:lstStyle/>
                <a:p>
                  <a:endParaRPr lang="en-US"/>
                </a:p>
              </p:txBody>
            </p:sp>
            <p:sp>
              <p:nvSpPr>
                <p:cNvPr id="211" name="Freeform 70"/>
                <p:cNvSpPr>
                  <a:spLocks/>
                </p:cNvSpPr>
                <p:nvPr/>
              </p:nvSpPr>
              <p:spPr bwMode="auto">
                <a:xfrm flipH="1">
                  <a:off x="4803" y="3526"/>
                  <a:ext cx="42" cy="38"/>
                </a:xfrm>
                <a:custGeom>
                  <a:avLst/>
                  <a:gdLst/>
                  <a:ahLst/>
                  <a:cxnLst>
                    <a:cxn ang="0">
                      <a:pos x="0" y="415"/>
                    </a:cxn>
                    <a:cxn ang="0">
                      <a:pos x="98" y="197"/>
                    </a:cxn>
                    <a:cxn ang="0">
                      <a:pos x="447" y="0"/>
                    </a:cxn>
                    <a:cxn ang="0">
                      <a:pos x="282" y="197"/>
                    </a:cxn>
                    <a:cxn ang="0">
                      <a:pos x="0" y="415"/>
                    </a:cxn>
                  </a:cxnLst>
                  <a:rect l="0" t="0" r="r" b="b"/>
                  <a:pathLst>
                    <a:path w="447" h="415">
                      <a:moveTo>
                        <a:pt x="0" y="415"/>
                      </a:moveTo>
                      <a:lnTo>
                        <a:pt x="98" y="197"/>
                      </a:lnTo>
                      <a:lnTo>
                        <a:pt x="447" y="0"/>
                      </a:lnTo>
                      <a:lnTo>
                        <a:pt x="282" y="197"/>
                      </a:lnTo>
                      <a:lnTo>
                        <a:pt x="0" y="415"/>
                      </a:lnTo>
                      <a:close/>
                    </a:path>
                  </a:pathLst>
                </a:custGeom>
                <a:solidFill>
                  <a:srgbClr val="000000"/>
                </a:solidFill>
                <a:ln w="9525">
                  <a:noFill/>
                  <a:round/>
                  <a:headEnd/>
                  <a:tailEnd/>
                </a:ln>
              </p:spPr>
              <p:txBody>
                <a:bodyPr/>
                <a:lstStyle/>
                <a:p>
                  <a:endParaRPr lang="en-US"/>
                </a:p>
              </p:txBody>
            </p:sp>
            <p:sp>
              <p:nvSpPr>
                <p:cNvPr id="212" name="Freeform 71"/>
                <p:cNvSpPr>
                  <a:spLocks/>
                </p:cNvSpPr>
                <p:nvPr/>
              </p:nvSpPr>
              <p:spPr bwMode="auto">
                <a:xfrm flipH="1">
                  <a:off x="4411" y="3529"/>
                  <a:ext cx="223" cy="112"/>
                </a:xfrm>
                <a:custGeom>
                  <a:avLst/>
                  <a:gdLst/>
                  <a:ahLst/>
                  <a:cxnLst>
                    <a:cxn ang="0">
                      <a:pos x="2124" y="1160"/>
                    </a:cxn>
                    <a:cxn ang="0">
                      <a:pos x="1590" y="896"/>
                    </a:cxn>
                    <a:cxn ang="0">
                      <a:pos x="1194" y="778"/>
                    </a:cxn>
                    <a:cxn ang="0">
                      <a:pos x="765" y="414"/>
                    </a:cxn>
                    <a:cxn ang="0">
                      <a:pos x="765" y="236"/>
                    </a:cxn>
                    <a:cxn ang="0">
                      <a:pos x="1702" y="778"/>
                    </a:cxn>
                    <a:cxn ang="0">
                      <a:pos x="1868" y="778"/>
                    </a:cxn>
                    <a:cxn ang="0">
                      <a:pos x="2150" y="1047"/>
                    </a:cxn>
                    <a:cxn ang="0">
                      <a:pos x="2269" y="981"/>
                    </a:cxn>
                    <a:cxn ang="0">
                      <a:pos x="2361" y="1047"/>
                    </a:cxn>
                    <a:cxn ang="0">
                      <a:pos x="2474" y="922"/>
                    </a:cxn>
                    <a:cxn ang="0">
                      <a:pos x="2289" y="922"/>
                    </a:cxn>
                    <a:cxn ang="0">
                      <a:pos x="2124" y="507"/>
                    </a:cxn>
                    <a:cxn ang="0">
                      <a:pos x="2197" y="362"/>
                    </a:cxn>
                    <a:cxn ang="0">
                      <a:pos x="2104" y="362"/>
                    </a:cxn>
                    <a:cxn ang="0">
                      <a:pos x="2072" y="414"/>
                    </a:cxn>
                    <a:cxn ang="0">
                      <a:pos x="1774" y="91"/>
                    </a:cxn>
                    <a:cxn ang="0">
                      <a:pos x="1774" y="329"/>
                    </a:cxn>
                    <a:cxn ang="0">
                      <a:pos x="1656" y="329"/>
                    </a:cxn>
                    <a:cxn ang="0">
                      <a:pos x="1419" y="0"/>
                    </a:cxn>
                    <a:cxn ang="0">
                      <a:pos x="1492" y="178"/>
                    </a:cxn>
                    <a:cxn ang="0">
                      <a:pos x="1029" y="31"/>
                    </a:cxn>
                    <a:cxn ang="0">
                      <a:pos x="139" y="31"/>
                    </a:cxn>
                    <a:cxn ang="0">
                      <a:pos x="46" y="144"/>
                    </a:cxn>
                    <a:cxn ang="0">
                      <a:pos x="0" y="263"/>
                    </a:cxn>
                    <a:cxn ang="0">
                      <a:pos x="0" y="414"/>
                    </a:cxn>
                    <a:cxn ang="0">
                      <a:pos x="910" y="836"/>
                    </a:cxn>
                    <a:cxn ang="0">
                      <a:pos x="1049" y="1014"/>
                    </a:cxn>
                    <a:cxn ang="0">
                      <a:pos x="1563" y="1014"/>
                    </a:cxn>
                    <a:cxn ang="0">
                      <a:pos x="2052" y="1160"/>
                    </a:cxn>
                    <a:cxn ang="0">
                      <a:pos x="2124" y="1160"/>
                    </a:cxn>
                  </a:cxnLst>
                  <a:rect l="0" t="0" r="r" b="b"/>
                  <a:pathLst>
                    <a:path w="2474" h="1160">
                      <a:moveTo>
                        <a:pt x="2124" y="1160"/>
                      </a:moveTo>
                      <a:lnTo>
                        <a:pt x="1590" y="896"/>
                      </a:lnTo>
                      <a:lnTo>
                        <a:pt x="1194" y="778"/>
                      </a:lnTo>
                      <a:lnTo>
                        <a:pt x="765" y="414"/>
                      </a:lnTo>
                      <a:lnTo>
                        <a:pt x="765" y="236"/>
                      </a:lnTo>
                      <a:lnTo>
                        <a:pt x="1702" y="778"/>
                      </a:lnTo>
                      <a:lnTo>
                        <a:pt x="1868" y="778"/>
                      </a:lnTo>
                      <a:lnTo>
                        <a:pt x="2150" y="1047"/>
                      </a:lnTo>
                      <a:lnTo>
                        <a:pt x="2269" y="981"/>
                      </a:lnTo>
                      <a:lnTo>
                        <a:pt x="2361" y="1047"/>
                      </a:lnTo>
                      <a:lnTo>
                        <a:pt x="2474" y="922"/>
                      </a:lnTo>
                      <a:lnTo>
                        <a:pt x="2289" y="922"/>
                      </a:lnTo>
                      <a:lnTo>
                        <a:pt x="2124" y="507"/>
                      </a:lnTo>
                      <a:lnTo>
                        <a:pt x="2197" y="362"/>
                      </a:lnTo>
                      <a:lnTo>
                        <a:pt x="2104" y="362"/>
                      </a:lnTo>
                      <a:lnTo>
                        <a:pt x="2072" y="414"/>
                      </a:lnTo>
                      <a:lnTo>
                        <a:pt x="1774" y="91"/>
                      </a:lnTo>
                      <a:lnTo>
                        <a:pt x="1774" y="329"/>
                      </a:lnTo>
                      <a:lnTo>
                        <a:pt x="1656" y="329"/>
                      </a:lnTo>
                      <a:lnTo>
                        <a:pt x="1419" y="0"/>
                      </a:lnTo>
                      <a:lnTo>
                        <a:pt x="1492" y="178"/>
                      </a:lnTo>
                      <a:lnTo>
                        <a:pt x="1029" y="31"/>
                      </a:lnTo>
                      <a:lnTo>
                        <a:pt x="139" y="31"/>
                      </a:lnTo>
                      <a:lnTo>
                        <a:pt x="46" y="144"/>
                      </a:lnTo>
                      <a:lnTo>
                        <a:pt x="0" y="263"/>
                      </a:lnTo>
                      <a:lnTo>
                        <a:pt x="0" y="414"/>
                      </a:lnTo>
                      <a:lnTo>
                        <a:pt x="910" y="836"/>
                      </a:lnTo>
                      <a:lnTo>
                        <a:pt x="1049" y="1014"/>
                      </a:lnTo>
                      <a:lnTo>
                        <a:pt x="1563" y="1014"/>
                      </a:lnTo>
                      <a:lnTo>
                        <a:pt x="2052" y="1160"/>
                      </a:lnTo>
                      <a:lnTo>
                        <a:pt x="2124" y="1160"/>
                      </a:lnTo>
                      <a:close/>
                    </a:path>
                  </a:pathLst>
                </a:custGeom>
                <a:solidFill>
                  <a:srgbClr val="000000"/>
                </a:solidFill>
                <a:ln w="9525">
                  <a:noFill/>
                  <a:round/>
                  <a:headEnd/>
                  <a:tailEnd/>
                </a:ln>
              </p:spPr>
              <p:txBody>
                <a:bodyPr/>
                <a:lstStyle/>
                <a:p>
                  <a:endParaRPr lang="en-US"/>
                </a:p>
              </p:txBody>
            </p:sp>
            <p:sp>
              <p:nvSpPr>
                <p:cNvPr id="213" name="Freeform 72"/>
                <p:cNvSpPr>
                  <a:spLocks/>
                </p:cNvSpPr>
                <p:nvPr/>
              </p:nvSpPr>
              <p:spPr bwMode="auto">
                <a:xfrm flipH="1">
                  <a:off x="4407" y="3513"/>
                  <a:ext cx="215" cy="103"/>
                </a:xfrm>
                <a:custGeom>
                  <a:avLst/>
                  <a:gdLst/>
                  <a:ahLst/>
                  <a:cxnLst>
                    <a:cxn ang="0">
                      <a:pos x="2381" y="1074"/>
                    </a:cxn>
                    <a:cxn ang="0">
                      <a:pos x="2381" y="685"/>
                    </a:cxn>
                    <a:cxn ang="0">
                      <a:pos x="1846" y="0"/>
                    </a:cxn>
                    <a:cxn ang="0">
                      <a:pos x="389" y="0"/>
                    </a:cxn>
                    <a:cxn ang="0">
                      <a:pos x="0" y="243"/>
                    </a:cxn>
                    <a:cxn ang="0">
                      <a:pos x="442" y="59"/>
                    </a:cxn>
                    <a:cxn ang="0">
                      <a:pos x="1819" y="59"/>
                    </a:cxn>
                    <a:cxn ang="0">
                      <a:pos x="2336" y="685"/>
                    </a:cxn>
                    <a:cxn ang="0">
                      <a:pos x="2381" y="1074"/>
                    </a:cxn>
                  </a:cxnLst>
                  <a:rect l="0" t="0" r="r" b="b"/>
                  <a:pathLst>
                    <a:path w="2381" h="1074">
                      <a:moveTo>
                        <a:pt x="2381" y="1074"/>
                      </a:moveTo>
                      <a:lnTo>
                        <a:pt x="2381" y="685"/>
                      </a:lnTo>
                      <a:lnTo>
                        <a:pt x="1846" y="0"/>
                      </a:lnTo>
                      <a:lnTo>
                        <a:pt x="389" y="0"/>
                      </a:lnTo>
                      <a:lnTo>
                        <a:pt x="0" y="243"/>
                      </a:lnTo>
                      <a:lnTo>
                        <a:pt x="442" y="59"/>
                      </a:lnTo>
                      <a:lnTo>
                        <a:pt x="1819" y="59"/>
                      </a:lnTo>
                      <a:lnTo>
                        <a:pt x="2336" y="685"/>
                      </a:lnTo>
                      <a:lnTo>
                        <a:pt x="2381" y="1074"/>
                      </a:lnTo>
                      <a:close/>
                    </a:path>
                  </a:pathLst>
                </a:custGeom>
                <a:solidFill>
                  <a:srgbClr val="000000"/>
                </a:solidFill>
                <a:ln w="9525">
                  <a:noFill/>
                  <a:round/>
                  <a:headEnd/>
                  <a:tailEnd/>
                </a:ln>
              </p:spPr>
              <p:txBody>
                <a:bodyPr/>
                <a:lstStyle/>
                <a:p>
                  <a:endParaRPr lang="en-US"/>
                </a:p>
              </p:txBody>
            </p:sp>
            <p:sp>
              <p:nvSpPr>
                <p:cNvPr id="214" name="Freeform 73"/>
                <p:cNvSpPr>
                  <a:spLocks/>
                </p:cNvSpPr>
                <p:nvPr/>
              </p:nvSpPr>
              <p:spPr bwMode="auto">
                <a:xfrm flipH="1">
                  <a:off x="4451" y="3673"/>
                  <a:ext cx="274" cy="148"/>
                </a:xfrm>
                <a:custGeom>
                  <a:avLst/>
                  <a:gdLst/>
                  <a:ahLst/>
                  <a:cxnLst>
                    <a:cxn ang="0">
                      <a:pos x="283" y="773"/>
                    </a:cxn>
                    <a:cxn ang="0">
                      <a:pos x="2203" y="1372"/>
                    </a:cxn>
                    <a:cxn ang="0">
                      <a:pos x="2546" y="1372"/>
                    </a:cxn>
                    <a:cxn ang="0">
                      <a:pos x="3041" y="1551"/>
                    </a:cxn>
                    <a:cxn ang="0">
                      <a:pos x="2572" y="1246"/>
                    </a:cxn>
                    <a:cxn ang="0">
                      <a:pos x="2803" y="509"/>
                    </a:cxn>
                    <a:cxn ang="0">
                      <a:pos x="2916" y="0"/>
                    </a:cxn>
                    <a:cxn ang="0">
                      <a:pos x="2711" y="357"/>
                    </a:cxn>
                    <a:cxn ang="0">
                      <a:pos x="2572" y="773"/>
                    </a:cxn>
                    <a:cxn ang="0">
                      <a:pos x="2572" y="1101"/>
                    </a:cxn>
                    <a:cxn ang="0">
                      <a:pos x="2342" y="983"/>
                    </a:cxn>
                    <a:cxn ang="0">
                      <a:pos x="2124" y="1068"/>
                    </a:cxn>
                    <a:cxn ang="0">
                      <a:pos x="2011" y="983"/>
                    </a:cxn>
                    <a:cxn ang="0">
                      <a:pos x="1873" y="410"/>
                    </a:cxn>
                    <a:cxn ang="0">
                      <a:pos x="1709" y="773"/>
                    </a:cxn>
                    <a:cxn ang="0">
                      <a:pos x="1570" y="773"/>
                    </a:cxn>
                    <a:cxn ang="0">
                      <a:pos x="1570" y="534"/>
                    </a:cxn>
                    <a:cxn ang="0">
                      <a:pos x="1709" y="239"/>
                    </a:cxn>
                    <a:cxn ang="0">
                      <a:pos x="1622" y="239"/>
                    </a:cxn>
                    <a:cxn ang="0">
                      <a:pos x="1055" y="739"/>
                    </a:cxn>
                    <a:cxn ang="0">
                      <a:pos x="937" y="739"/>
                    </a:cxn>
                    <a:cxn ang="0">
                      <a:pos x="937" y="475"/>
                    </a:cxn>
                    <a:cxn ang="0">
                      <a:pos x="823" y="475"/>
                    </a:cxn>
                    <a:cxn ang="0">
                      <a:pos x="0" y="679"/>
                    </a:cxn>
                    <a:cxn ang="0">
                      <a:pos x="283" y="773"/>
                    </a:cxn>
                  </a:cxnLst>
                  <a:rect l="0" t="0" r="r" b="b"/>
                  <a:pathLst>
                    <a:path w="3041" h="1551">
                      <a:moveTo>
                        <a:pt x="283" y="773"/>
                      </a:moveTo>
                      <a:lnTo>
                        <a:pt x="2203" y="1372"/>
                      </a:lnTo>
                      <a:lnTo>
                        <a:pt x="2546" y="1372"/>
                      </a:lnTo>
                      <a:lnTo>
                        <a:pt x="3041" y="1551"/>
                      </a:lnTo>
                      <a:lnTo>
                        <a:pt x="2572" y="1246"/>
                      </a:lnTo>
                      <a:lnTo>
                        <a:pt x="2803" y="509"/>
                      </a:lnTo>
                      <a:lnTo>
                        <a:pt x="2916" y="0"/>
                      </a:lnTo>
                      <a:lnTo>
                        <a:pt x="2711" y="357"/>
                      </a:lnTo>
                      <a:lnTo>
                        <a:pt x="2572" y="773"/>
                      </a:lnTo>
                      <a:lnTo>
                        <a:pt x="2572" y="1101"/>
                      </a:lnTo>
                      <a:lnTo>
                        <a:pt x="2342" y="983"/>
                      </a:lnTo>
                      <a:lnTo>
                        <a:pt x="2124" y="1068"/>
                      </a:lnTo>
                      <a:lnTo>
                        <a:pt x="2011" y="983"/>
                      </a:lnTo>
                      <a:lnTo>
                        <a:pt x="1873" y="410"/>
                      </a:lnTo>
                      <a:lnTo>
                        <a:pt x="1709" y="773"/>
                      </a:lnTo>
                      <a:lnTo>
                        <a:pt x="1570" y="773"/>
                      </a:lnTo>
                      <a:lnTo>
                        <a:pt x="1570" y="534"/>
                      </a:lnTo>
                      <a:lnTo>
                        <a:pt x="1709" y="239"/>
                      </a:lnTo>
                      <a:lnTo>
                        <a:pt x="1622" y="239"/>
                      </a:lnTo>
                      <a:lnTo>
                        <a:pt x="1055" y="739"/>
                      </a:lnTo>
                      <a:lnTo>
                        <a:pt x="937" y="739"/>
                      </a:lnTo>
                      <a:lnTo>
                        <a:pt x="937" y="475"/>
                      </a:lnTo>
                      <a:lnTo>
                        <a:pt x="823" y="475"/>
                      </a:lnTo>
                      <a:lnTo>
                        <a:pt x="0" y="679"/>
                      </a:lnTo>
                      <a:lnTo>
                        <a:pt x="283" y="773"/>
                      </a:lnTo>
                      <a:close/>
                    </a:path>
                  </a:pathLst>
                </a:custGeom>
                <a:solidFill>
                  <a:srgbClr val="000000"/>
                </a:solidFill>
                <a:ln w="9525">
                  <a:noFill/>
                  <a:round/>
                  <a:headEnd/>
                  <a:tailEnd/>
                </a:ln>
              </p:spPr>
              <p:txBody>
                <a:bodyPr/>
                <a:lstStyle/>
                <a:p>
                  <a:endParaRPr lang="en-US"/>
                </a:p>
              </p:txBody>
            </p:sp>
            <p:sp>
              <p:nvSpPr>
                <p:cNvPr id="215" name="Freeform 74"/>
                <p:cNvSpPr>
                  <a:spLocks/>
                </p:cNvSpPr>
                <p:nvPr/>
              </p:nvSpPr>
              <p:spPr bwMode="auto">
                <a:xfrm flipH="1">
                  <a:off x="4501" y="3645"/>
                  <a:ext cx="21" cy="81"/>
                </a:xfrm>
                <a:custGeom>
                  <a:avLst/>
                  <a:gdLst/>
                  <a:ahLst/>
                  <a:cxnLst>
                    <a:cxn ang="0">
                      <a:pos x="0" y="244"/>
                    </a:cxn>
                    <a:cxn ang="0">
                      <a:pos x="0" y="864"/>
                    </a:cxn>
                    <a:cxn ang="0">
                      <a:pos x="239" y="264"/>
                    </a:cxn>
                    <a:cxn ang="0">
                      <a:pos x="239" y="0"/>
                    </a:cxn>
                    <a:cxn ang="0">
                      <a:pos x="218" y="244"/>
                    </a:cxn>
                    <a:cxn ang="0">
                      <a:pos x="100" y="542"/>
                    </a:cxn>
                    <a:cxn ang="0">
                      <a:pos x="0" y="244"/>
                    </a:cxn>
                  </a:cxnLst>
                  <a:rect l="0" t="0" r="r" b="b"/>
                  <a:pathLst>
                    <a:path w="239" h="864">
                      <a:moveTo>
                        <a:pt x="0" y="244"/>
                      </a:moveTo>
                      <a:lnTo>
                        <a:pt x="0" y="864"/>
                      </a:lnTo>
                      <a:lnTo>
                        <a:pt x="239" y="264"/>
                      </a:lnTo>
                      <a:lnTo>
                        <a:pt x="239" y="0"/>
                      </a:lnTo>
                      <a:lnTo>
                        <a:pt x="218" y="244"/>
                      </a:lnTo>
                      <a:lnTo>
                        <a:pt x="100" y="542"/>
                      </a:lnTo>
                      <a:lnTo>
                        <a:pt x="0" y="244"/>
                      </a:lnTo>
                      <a:close/>
                    </a:path>
                  </a:pathLst>
                </a:custGeom>
                <a:solidFill>
                  <a:srgbClr val="000000"/>
                </a:solidFill>
                <a:ln w="9525">
                  <a:noFill/>
                  <a:round/>
                  <a:headEnd/>
                  <a:tailEnd/>
                </a:ln>
              </p:spPr>
              <p:txBody>
                <a:bodyPr/>
                <a:lstStyle/>
                <a:p>
                  <a:endParaRPr lang="en-US"/>
                </a:p>
              </p:txBody>
            </p:sp>
            <p:sp>
              <p:nvSpPr>
                <p:cNvPr id="216" name="Freeform 75"/>
                <p:cNvSpPr>
                  <a:spLocks/>
                </p:cNvSpPr>
                <p:nvPr/>
              </p:nvSpPr>
              <p:spPr bwMode="auto">
                <a:xfrm flipH="1">
                  <a:off x="4048" y="3627"/>
                  <a:ext cx="466" cy="194"/>
                </a:xfrm>
                <a:custGeom>
                  <a:avLst/>
                  <a:gdLst/>
                  <a:ahLst/>
                  <a:cxnLst>
                    <a:cxn ang="0">
                      <a:pos x="0" y="0"/>
                    </a:cxn>
                    <a:cxn ang="0">
                      <a:pos x="877" y="442"/>
                    </a:cxn>
                    <a:cxn ang="0">
                      <a:pos x="1583" y="601"/>
                    </a:cxn>
                    <a:cxn ang="0">
                      <a:pos x="1583" y="911"/>
                    </a:cxn>
                    <a:cxn ang="0">
                      <a:pos x="1187" y="1847"/>
                    </a:cxn>
                    <a:cxn ang="0">
                      <a:pos x="864" y="2039"/>
                    </a:cxn>
                    <a:cxn ang="0">
                      <a:pos x="930" y="2039"/>
                    </a:cxn>
                    <a:cxn ang="0">
                      <a:pos x="1246" y="1879"/>
                    </a:cxn>
                    <a:cxn ang="0">
                      <a:pos x="1378" y="1609"/>
                    </a:cxn>
                    <a:cxn ang="0">
                      <a:pos x="2064" y="1807"/>
                    </a:cxn>
                    <a:cxn ang="0">
                      <a:pos x="2421" y="1834"/>
                    </a:cxn>
                    <a:cxn ang="0">
                      <a:pos x="2816" y="1834"/>
                    </a:cxn>
                    <a:cxn ang="0">
                      <a:pos x="3608" y="1636"/>
                    </a:cxn>
                    <a:cxn ang="0">
                      <a:pos x="3997" y="1636"/>
                    </a:cxn>
                    <a:cxn ang="0">
                      <a:pos x="4491" y="1754"/>
                    </a:cxn>
                    <a:cxn ang="0">
                      <a:pos x="4663" y="1701"/>
                    </a:cxn>
                    <a:cxn ang="0">
                      <a:pos x="4479" y="1734"/>
                    </a:cxn>
                    <a:cxn ang="0">
                      <a:pos x="3780" y="1471"/>
                    </a:cxn>
                    <a:cxn ang="0">
                      <a:pos x="3568" y="1452"/>
                    </a:cxn>
                    <a:cxn ang="0">
                      <a:pos x="3396" y="1261"/>
                    </a:cxn>
                    <a:cxn ang="0">
                      <a:pos x="4011" y="1261"/>
                    </a:cxn>
                    <a:cxn ang="0">
                      <a:pos x="4986" y="1734"/>
                    </a:cxn>
                    <a:cxn ang="0">
                      <a:pos x="5112" y="1734"/>
                    </a:cxn>
                    <a:cxn ang="0">
                      <a:pos x="4122" y="1174"/>
                    </a:cxn>
                    <a:cxn ang="0">
                      <a:pos x="3714" y="1029"/>
                    </a:cxn>
                    <a:cxn ang="0">
                      <a:pos x="3343" y="997"/>
                    </a:cxn>
                    <a:cxn ang="0">
                      <a:pos x="3259" y="923"/>
                    </a:cxn>
                    <a:cxn ang="0">
                      <a:pos x="3218" y="811"/>
                    </a:cxn>
                    <a:cxn ang="0">
                      <a:pos x="4240" y="872"/>
                    </a:cxn>
                    <a:cxn ang="0">
                      <a:pos x="5177" y="1529"/>
                    </a:cxn>
                    <a:cxn ang="0">
                      <a:pos x="4934" y="1174"/>
                    </a:cxn>
                    <a:cxn ang="0">
                      <a:pos x="4347" y="772"/>
                    </a:cxn>
                    <a:cxn ang="0">
                      <a:pos x="3139" y="522"/>
                    </a:cxn>
                    <a:cxn ang="0">
                      <a:pos x="3139" y="403"/>
                    </a:cxn>
                    <a:cxn ang="0">
                      <a:pos x="3482" y="171"/>
                    </a:cxn>
                    <a:cxn ang="0">
                      <a:pos x="3297" y="171"/>
                    </a:cxn>
                    <a:cxn ang="0">
                      <a:pos x="1991" y="581"/>
                    </a:cxn>
                    <a:cxn ang="0">
                      <a:pos x="1636" y="581"/>
                    </a:cxn>
                    <a:cxn ang="0">
                      <a:pos x="1484" y="442"/>
                    </a:cxn>
                    <a:cxn ang="0">
                      <a:pos x="1101" y="442"/>
                    </a:cxn>
                    <a:cxn ang="0">
                      <a:pos x="111" y="0"/>
                    </a:cxn>
                    <a:cxn ang="0">
                      <a:pos x="0" y="0"/>
                    </a:cxn>
                  </a:cxnLst>
                  <a:rect l="0" t="0" r="r" b="b"/>
                  <a:pathLst>
                    <a:path w="5177" h="2039">
                      <a:moveTo>
                        <a:pt x="0" y="0"/>
                      </a:moveTo>
                      <a:lnTo>
                        <a:pt x="877" y="442"/>
                      </a:lnTo>
                      <a:lnTo>
                        <a:pt x="1583" y="601"/>
                      </a:lnTo>
                      <a:lnTo>
                        <a:pt x="1583" y="911"/>
                      </a:lnTo>
                      <a:lnTo>
                        <a:pt x="1187" y="1847"/>
                      </a:lnTo>
                      <a:lnTo>
                        <a:pt x="864" y="2039"/>
                      </a:lnTo>
                      <a:lnTo>
                        <a:pt x="930" y="2039"/>
                      </a:lnTo>
                      <a:lnTo>
                        <a:pt x="1246" y="1879"/>
                      </a:lnTo>
                      <a:lnTo>
                        <a:pt x="1378" y="1609"/>
                      </a:lnTo>
                      <a:lnTo>
                        <a:pt x="2064" y="1807"/>
                      </a:lnTo>
                      <a:lnTo>
                        <a:pt x="2421" y="1834"/>
                      </a:lnTo>
                      <a:lnTo>
                        <a:pt x="2816" y="1834"/>
                      </a:lnTo>
                      <a:lnTo>
                        <a:pt x="3608" y="1636"/>
                      </a:lnTo>
                      <a:lnTo>
                        <a:pt x="3997" y="1636"/>
                      </a:lnTo>
                      <a:lnTo>
                        <a:pt x="4491" y="1754"/>
                      </a:lnTo>
                      <a:lnTo>
                        <a:pt x="4663" y="1701"/>
                      </a:lnTo>
                      <a:lnTo>
                        <a:pt x="4479" y="1734"/>
                      </a:lnTo>
                      <a:lnTo>
                        <a:pt x="3780" y="1471"/>
                      </a:lnTo>
                      <a:lnTo>
                        <a:pt x="3568" y="1452"/>
                      </a:lnTo>
                      <a:lnTo>
                        <a:pt x="3396" y="1261"/>
                      </a:lnTo>
                      <a:lnTo>
                        <a:pt x="4011" y="1261"/>
                      </a:lnTo>
                      <a:lnTo>
                        <a:pt x="4986" y="1734"/>
                      </a:lnTo>
                      <a:lnTo>
                        <a:pt x="5112" y="1734"/>
                      </a:lnTo>
                      <a:lnTo>
                        <a:pt x="4122" y="1174"/>
                      </a:lnTo>
                      <a:lnTo>
                        <a:pt x="3714" y="1029"/>
                      </a:lnTo>
                      <a:lnTo>
                        <a:pt x="3343" y="997"/>
                      </a:lnTo>
                      <a:lnTo>
                        <a:pt x="3259" y="923"/>
                      </a:lnTo>
                      <a:lnTo>
                        <a:pt x="3218" y="811"/>
                      </a:lnTo>
                      <a:lnTo>
                        <a:pt x="4240" y="872"/>
                      </a:lnTo>
                      <a:lnTo>
                        <a:pt x="5177" y="1529"/>
                      </a:lnTo>
                      <a:lnTo>
                        <a:pt x="4934" y="1174"/>
                      </a:lnTo>
                      <a:lnTo>
                        <a:pt x="4347" y="772"/>
                      </a:lnTo>
                      <a:lnTo>
                        <a:pt x="3139" y="522"/>
                      </a:lnTo>
                      <a:lnTo>
                        <a:pt x="3139" y="403"/>
                      </a:lnTo>
                      <a:lnTo>
                        <a:pt x="3482" y="171"/>
                      </a:lnTo>
                      <a:lnTo>
                        <a:pt x="3297" y="171"/>
                      </a:lnTo>
                      <a:lnTo>
                        <a:pt x="1991" y="581"/>
                      </a:lnTo>
                      <a:lnTo>
                        <a:pt x="1636" y="581"/>
                      </a:lnTo>
                      <a:lnTo>
                        <a:pt x="1484" y="442"/>
                      </a:lnTo>
                      <a:lnTo>
                        <a:pt x="1101" y="442"/>
                      </a:lnTo>
                      <a:lnTo>
                        <a:pt x="111" y="0"/>
                      </a:lnTo>
                      <a:lnTo>
                        <a:pt x="0" y="0"/>
                      </a:lnTo>
                      <a:close/>
                    </a:path>
                  </a:pathLst>
                </a:custGeom>
                <a:solidFill>
                  <a:srgbClr val="000000"/>
                </a:solidFill>
                <a:ln w="9525">
                  <a:noFill/>
                  <a:round/>
                  <a:headEnd/>
                  <a:tailEnd/>
                </a:ln>
              </p:spPr>
              <p:txBody>
                <a:bodyPr/>
                <a:lstStyle/>
                <a:p>
                  <a:endParaRPr lang="en-US"/>
                </a:p>
              </p:txBody>
            </p:sp>
            <p:sp>
              <p:nvSpPr>
                <p:cNvPr id="217" name="Freeform 76"/>
                <p:cNvSpPr>
                  <a:spLocks/>
                </p:cNvSpPr>
                <p:nvPr/>
              </p:nvSpPr>
              <p:spPr bwMode="auto">
                <a:xfrm flipH="1">
                  <a:off x="4044" y="3645"/>
                  <a:ext cx="150" cy="148"/>
                </a:xfrm>
                <a:custGeom>
                  <a:avLst/>
                  <a:gdLst/>
                  <a:ahLst/>
                  <a:cxnLst>
                    <a:cxn ang="0">
                      <a:pos x="0" y="0"/>
                    </a:cxn>
                    <a:cxn ang="0">
                      <a:pos x="884" y="351"/>
                    </a:cxn>
                    <a:cxn ang="0">
                      <a:pos x="1530" y="890"/>
                    </a:cxn>
                    <a:cxn ang="0">
                      <a:pos x="1662" y="1344"/>
                    </a:cxn>
                    <a:cxn ang="0">
                      <a:pos x="1662" y="1516"/>
                    </a:cxn>
                    <a:cxn ang="0">
                      <a:pos x="1598" y="1569"/>
                    </a:cxn>
                    <a:cxn ang="0">
                      <a:pos x="1636" y="1491"/>
                    </a:cxn>
                    <a:cxn ang="0">
                      <a:pos x="1636" y="1325"/>
                    </a:cxn>
                    <a:cxn ang="0">
                      <a:pos x="1491" y="910"/>
                    </a:cxn>
                    <a:cxn ang="0">
                      <a:pos x="852" y="389"/>
                    </a:cxn>
                    <a:cxn ang="0">
                      <a:pos x="0" y="0"/>
                    </a:cxn>
                  </a:cxnLst>
                  <a:rect l="0" t="0" r="r" b="b"/>
                  <a:pathLst>
                    <a:path w="1662" h="1569">
                      <a:moveTo>
                        <a:pt x="0" y="0"/>
                      </a:moveTo>
                      <a:lnTo>
                        <a:pt x="884" y="351"/>
                      </a:lnTo>
                      <a:lnTo>
                        <a:pt x="1530" y="890"/>
                      </a:lnTo>
                      <a:lnTo>
                        <a:pt x="1662" y="1344"/>
                      </a:lnTo>
                      <a:lnTo>
                        <a:pt x="1662" y="1516"/>
                      </a:lnTo>
                      <a:lnTo>
                        <a:pt x="1598" y="1569"/>
                      </a:lnTo>
                      <a:lnTo>
                        <a:pt x="1636" y="1491"/>
                      </a:lnTo>
                      <a:lnTo>
                        <a:pt x="1636" y="1325"/>
                      </a:lnTo>
                      <a:lnTo>
                        <a:pt x="1491" y="910"/>
                      </a:lnTo>
                      <a:lnTo>
                        <a:pt x="852" y="389"/>
                      </a:lnTo>
                      <a:lnTo>
                        <a:pt x="0" y="0"/>
                      </a:lnTo>
                      <a:close/>
                    </a:path>
                  </a:pathLst>
                </a:custGeom>
                <a:solidFill>
                  <a:srgbClr val="000000"/>
                </a:solidFill>
                <a:ln w="9525">
                  <a:noFill/>
                  <a:round/>
                  <a:headEnd/>
                  <a:tailEnd/>
                </a:ln>
              </p:spPr>
              <p:txBody>
                <a:bodyPr/>
                <a:lstStyle/>
                <a:p>
                  <a:endParaRPr lang="en-US"/>
                </a:p>
              </p:txBody>
            </p:sp>
            <p:sp>
              <p:nvSpPr>
                <p:cNvPr id="218" name="Freeform 77"/>
                <p:cNvSpPr>
                  <a:spLocks/>
                </p:cNvSpPr>
                <p:nvPr/>
              </p:nvSpPr>
              <p:spPr bwMode="auto">
                <a:xfrm flipH="1">
                  <a:off x="4113" y="3655"/>
                  <a:ext cx="101" cy="28"/>
                </a:xfrm>
                <a:custGeom>
                  <a:avLst/>
                  <a:gdLst/>
                  <a:ahLst/>
                  <a:cxnLst>
                    <a:cxn ang="0">
                      <a:pos x="0" y="0"/>
                    </a:cxn>
                    <a:cxn ang="0">
                      <a:pos x="1121" y="289"/>
                    </a:cxn>
                    <a:cxn ang="0">
                      <a:pos x="1042" y="244"/>
                    </a:cxn>
                    <a:cxn ang="0">
                      <a:pos x="0" y="0"/>
                    </a:cxn>
                  </a:cxnLst>
                  <a:rect l="0" t="0" r="r" b="b"/>
                  <a:pathLst>
                    <a:path w="1121" h="289">
                      <a:moveTo>
                        <a:pt x="0" y="0"/>
                      </a:moveTo>
                      <a:lnTo>
                        <a:pt x="1121" y="289"/>
                      </a:lnTo>
                      <a:lnTo>
                        <a:pt x="1042" y="244"/>
                      </a:lnTo>
                      <a:lnTo>
                        <a:pt x="0" y="0"/>
                      </a:lnTo>
                      <a:close/>
                    </a:path>
                  </a:pathLst>
                </a:custGeom>
                <a:solidFill>
                  <a:srgbClr val="000000"/>
                </a:solidFill>
                <a:ln w="9525">
                  <a:noFill/>
                  <a:round/>
                  <a:headEnd/>
                  <a:tailEnd/>
                </a:ln>
              </p:spPr>
              <p:txBody>
                <a:bodyPr/>
                <a:lstStyle/>
                <a:p>
                  <a:endParaRPr lang="en-US"/>
                </a:p>
              </p:txBody>
            </p:sp>
            <p:sp>
              <p:nvSpPr>
                <p:cNvPr id="219" name="Freeform 78"/>
                <p:cNvSpPr>
                  <a:spLocks/>
                </p:cNvSpPr>
                <p:nvPr/>
              </p:nvSpPr>
              <p:spPr bwMode="auto">
                <a:xfrm flipH="1">
                  <a:off x="3904" y="3558"/>
                  <a:ext cx="193" cy="102"/>
                </a:xfrm>
                <a:custGeom>
                  <a:avLst/>
                  <a:gdLst/>
                  <a:ahLst/>
                  <a:cxnLst>
                    <a:cxn ang="0">
                      <a:pos x="0" y="1094"/>
                    </a:cxn>
                    <a:cxn ang="0">
                      <a:pos x="2150" y="107"/>
                    </a:cxn>
                    <a:cxn ang="0">
                      <a:pos x="1663" y="0"/>
                    </a:cxn>
                    <a:cxn ang="0">
                      <a:pos x="0" y="1094"/>
                    </a:cxn>
                  </a:cxnLst>
                  <a:rect l="0" t="0" r="r" b="b"/>
                  <a:pathLst>
                    <a:path w="2150" h="1094">
                      <a:moveTo>
                        <a:pt x="0" y="1094"/>
                      </a:moveTo>
                      <a:lnTo>
                        <a:pt x="2150" y="107"/>
                      </a:lnTo>
                      <a:lnTo>
                        <a:pt x="1663" y="0"/>
                      </a:lnTo>
                      <a:lnTo>
                        <a:pt x="0" y="1094"/>
                      </a:lnTo>
                      <a:close/>
                    </a:path>
                  </a:pathLst>
                </a:custGeom>
                <a:solidFill>
                  <a:srgbClr val="000000"/>
                </a:solidFill>
                <a:ln w="9525">
                  <a:noFill/>
                  <a:round/>
                  <a:headEnd/>
                  <a:tailEnd/>
                </a:ln>
              </p:spPr>
              <p:txBody>
                <a:bodyPr/>
                <a:lstStyle/>
                <a:p>
                  <a:endParaRPr lang="en-US"/>
                </a:p>
              </p:txBody>
            </p:sp>
            <p:sp>
              <p:nvSpPr>
                <p:cNvPr id="220" name="Freeform 79"/>
                <p:cNvSpPr>
                  <a:spLocks/>
                </p:cNvSpPr>
                <p:nvPr/>
              </p:nvSpPr>
              <p:spPr bwMode="auto">
                <a:xfrm flipH="1">
                  <a:off x="3840" y="3484"/>
                  <a:ext cx="134" cy="42"/>
                </a:xfrm>
                <a:custGeom>
                  <a:avLst/>
                  <a:gdLst/>
                  <a:ahLst/>
                  <a:cxnLst>
                    <a:cxn ang="0">
                      <a:pos x="0" y="224"/>
                    </a:cxn>
                    <a:cxn ang="0">
                      <a:pos x="66" y="224"/>
                    </a:cxn>
                    <a:cxn ang="0">
                      <a:pos x="152" y="59"/>
                    </a:cxn>
                    <a:cxn ang="0">
                      <a:pos x="245" y="0"/>
                    </a:cxn>
                    <a:cxn ang="0">
                      <a:pos x="356" y="151"/>
                    </a:cxn>
                    <a:cxn ang="0">
                      <a:pos x="455" y="40"/>
                    </a:cxn>
                    <a:cxn ang="0">
                      <a:pos x="897" y="100"/>
                    </a:cxn>
                    <a:cxn ang="0">
                      <a:pos x="930" y="244"/>
                    </a:cxn>
                    <a:cxn ang="0">
                      <a:pos x="1010" y="124"/>
                    </a:cxn>
                    <a:cxn ang="0">
                      <a:pos x="1201" y="145"/>
                    </a:cxn>
                    <a:cxn ang="0">
                      <a:pos x="1274" y="231"/>
                    </a:cxn>
                    <a:cxn ang="0">
                      <a:pos x="1365" y="211"/>
                    </a:cxn>
                    <a:cxn ang="0">
                      <a:pos x="1352" y="170"/>
                    </a:cxn>
                    <a:cxn ang="0">
                      <a:pos x="1479" y="165"/>
                    </a:cxn>
                    <a:cxn ang="0">
                      <a:pos x="1479" y="441"/>
                    </a:cxn>
                    <a:cxn ang="0">
                      <a:pos x="963" y="416"/>
                    </a:cxn>
                    <a:cxn ang="0">
                      <a:pos x="917" y="336"/>
                    </a:cxn>
                    <a:cxn ang="0">
                      <a:pos x="865" y="389"/>
                    </a:cxn>
                    <a:cxn ang="0">
                      <a:pos x="719" y="389"/>
                    </a:cxn>
                    <a:cxn ang="0">
                      <a:pos x="647" y="191"/>
                    </a:cxn>
                    <a:cxn ang="0">
                      <a:pos x="647" y="375"/>
                    </a:cxn>
                    <a:cxn ang="0">
                      <a:pos x="594" y="375"/>
                    </a:cxn>
                    <a:cxn ang="0">
                      <a:pos x="0" y="224"/>
                    </a:cxn>
                  </a:cxnLst>
                  <a:rect l="0" t="0" r="r" b="b"/>
                  <a:pathLst>
                    <a:path w="1479" h="441">
                      <a:moveTo>
                        <a:pt x="0" y="224"/>
                      </a:moveTo>
                      <a:lnTo>
                        <a:pt x="66" y="224"/>
                      </a:lnTo>
                      <a:lnTo>
                        <a:pt x="152" y="59"/>
                      </a:lnTo>
                      <a:lnTo>
                        <a:pt x="245" y="0"/>
                      </a:lnTo>
                      <a:lnTo>
                        <a:pt x="356" y="151"/>
                      </a:lnTo>
                      <a:lnTo>
                        <a:pt x="455" y="40"/>
                      </a:lnTo>
                      <a:lnTo>
                        <a:pt x="897" y="100"/>
                      </a:lnTo>
                      <a:lnTo>
                        <a:pt x="930" y="244"/>
                      </a:lnTo>
                      <a:lnTo>
                        <a:pt x="1010" y="124"/>
                      </a:lnTo>
                      <a:lnTo>
                        <a:pt x="1201" y="145"/>
                      </a:lnTo>
                      <a:lnTo>
                        <a:pt x="1274" y="231"/>
                      </a:lnTo>
                      <a:lnTo>
                        <a:pt x="1365" y="211"/>
                      </a:lnTo>
                      <a:lnTo>
                        <a:pt x="1352" y="170"/>
                      </a:lnTo>
                      <a:lnTo>
                        <a:pt x="1479" y="165"/>
                      </a:lnTo>
                      <a:lnTo>
                        <a:pt x="1479" y="441"/>
                      </a:lnTo>
                      <a:lnTo>
                        <a:pt x="963" y="416"/>
                      </a:lnTo>
                      <a:lnTo>
                        <a:pt x="917" y="336"/>
                      </a:lnTo>
                      <a:lnTo>
                        <a:pt x="865" y="389"/>
                      </a:lnTo>
                      <a:lnTo>
                        <a:pt x="719" y="389"/>
                      </a:lnTo>
                      <a:lnTo>
                        <a:pt x="647" y="191"/>
                      </a:lnTo>
                      <a:lnTo>
                        <a:pt x="647" y="375"/>
                      </a:lnTo>
                      <a:lnTo>
                        <a:pt x="594" y="375"/>
                      </a:lnTo>
                      <a:lnTo>
                        <a:pt x="0" y="224"/>
                      </a:lnTo>
                      <a:close/>
                    </a:path>
                  </a:pathLst>
                </a:custGeom>
                <a:solidFill>
                  <a:srgbClr val="000000"/>
                </a:solidFill>
                <a:ln w="9525">
                  <a:noFill/>
                  <a:round/>
                  <a:headEnd/>
                  <a:tailEnd/>
                </a:ln>
              </p:spPr>
              <p:txBody>
                <a:bodyPr/>
                <a:lstStyle/>
                <a:p>
                  <a:endParaRPr lang="en-US"/>
                </a:p>
              </p:txBody>
            </p:sp>
            <p:sp>
              <p:nvSpPr>
                <p:cNvPr id="221" name="Freeform 80"/>
                <p:cNvSpPr>
                  <a:spLocks/>
                </p:cNvSpPr>
                <p:nvPr/>
              </p:nvSpPr>
              <p:spPr bwMode="auto">
                <a:xfrm flipH="1">
                  <a:off x="3840" y="3754"/>
                  <a:ext cx="163" cy="16"/>
                </a:xfrm>
                <a:custGeom>
                  <a:avLst/>
                  <a:gdLst/>
                  <a:ahLst/>
                  <a:cxnLst>
                    <a:cxn ang="0">
                      <a:pos x="60" y="53"/>
                    </a:cxn>
                    <a:cxn ang="0">
                      <a:pos x="567" y="53"/>
                    </a:cxn>
                    <a:cxn ang="0">
                      <a:pos x="1175" y="157"/>
                    </a:cxn>
                    <a:cxn ang="0">
                      <a:pos x="1471" y="157"/>
                    </a:cxn>
                    <a:cxn ang="0">
                      <a:pos x="1789" y="171"/>
                    </a:cxn>
                    <a:cxn ang="0">
                      <a:pos x="1789" y="125"/>
                    </a:cxn>
                    <a:cxn ang="0">
                      <a:pos x="1511" y="92"/>
                    </a:cxn>
                    <a:cxn ang="0">
                      <a:pos x="1227" y="92"/>
                    </a:cxn>
                    <a:cxn ang="0">
                      <a:pos x="1056" y="78"/>
                    </a:cxn>
                    <a:cxn ang="0">
                      <a:pos x="653" y="5"/>
                    </a:cxn>
                    <a:cxn ang="0">
                      <a:pos x="535" y="0"/>
                    </a:cxn>
                    <a:cxn ang="0">
                      <a:pos x="0" y="0"/>
                    </a:cxn>
                    <a:cxn ang="0">
                      <a:pos x="60" y="53"/>
                    </a:cxn>
                  </a:cxnLst>
                  <a:rect l="0" t="0" r="r" b="b"/>
                  <a:pathLst>
                    <a:path w="1789" h="171">
                      <a:moveTo>
                        <a:pt x="60" y="53"/>
                      </a:moveTo>
                      <a:lnTo>
                        <a:pt x="567" y="53"/>
                      </a:lnTo>
                      <a:lnTo>
                        <a:pt x="1175" y="157"/>
                      </a:lnTo>
                      <a:lnTo>
                        <a:pt x="1471" y="157"/>
                      </a:lnTo>
                      <a:lnTo>
                        <a:pt x="1789" y="171"/>
                      </a:lnTo>
                      <a:lnTo>
                        <a:pt x="1789" y="125"/>
                      </a:lnTo>
                      <a:lnTo>
                        <a:pt x="1511" y="92"/>
                      </a:lnTo>
                      <a:lnTo>
                        <a:pt x="1227" y="92"/>
                      </a:lnTo>
                      <a:lnTo>
                        <a:pt x="1056" y="78"/>
                      </a:lnTo>
                      <a:lnTo>
                        <a:pt x="653" y="5"/>
                      </a:lnTo>
                      <a:lnTo>
                        <a:pt x="535" y="0"/>
                      </a:lnTo>
                      <a:lnTo>
                        <a:pt x="0" y="0"/>
                      </a:lnTo>
                      <a:lnTo>
                        <a:pt x="60" y="53"/>
                      </a:lnTo>
                      <a:close/>
                    </a:path>
                  </a:pathLst>
                </a:custGeom>
                <a:solidFill>
                  <a:srgbClr val="000000"/>
                </a:solidFill>
                <a:ln w="9525">
                  <a:noFill/>
                  <a:round/>
                  <a:headEnd/>
                  <a:tailEnd/>
                </a:ln>
              </p:spPr>
              <p:txBody>
                <a:bodyPr/>
                <a:lstStyle/>
                <a:p>
                  <a:endParaRPr lang="en-US"/>
                </a:p>
              </p:txBody>
            </p:sp>
            <p:sp>
              <p:nvSpPr>
                <p:cNvPr id="222" name="Freeform 81"/>
                <p:cNvSpPr>
                  <a:spLocks/>
                </p:cNvSpPr>
                <p:nvPr/>
              </p:nvSpPr>
              <p:spPr bwMode="auto">
                <a:xfrm flipH="1">
                  <a:off x="4056" y="2876"/>
                  <a:ext cx="501" cy="421"/>
                </a:xfrm>
                <a:custGeom>
                  <a:avLst/>
                  <a:gdLst/>
                  <a:ahLst/>
                  <a:cxnLst>
                    <a:cxn ang="0">
                      <a:pos x="329" y="206"/>
                    </a:cxn>
                    <a:cxn ang="0">
                      <a:pos x="1701" y="120"/>
                    </a:cxn>
                    <a:cxn ang="0">
                      <a:pos x="4038" y="152"/>
                    </a:cxn>
                    <a:cxn ang="0">
                      <a:pos x="5224" y="141"/>
                    </a:cxn>
                    <a:cxn ang="0">
                      <a:pos x="5333" y="250"/>
                    </a:cxn>
                    <a:cxn ang="0">
                      <a:pos x="5388" y="1588"/>
                    </a:cxn>
                    <a:cxn ang="0">
                      <a:pos x="5388" y="3202"/>
                    </a:cxn>
                    <a:cxn ang="0">
                      <a:pos x="5333" y="4123"/>
                    </a:cxn>
                    <a:cxn ang="0">
                      <a:pos x="5235" y="4200"/>
                    </a:cxn>
                    <a:cxn ang="0">
                      <a:pos x="3227" y="4364"/>
                    </a:cxn>
                    <a:cxn ang="0">
                      <a:pos x="5554" y="4418"/>
                    </a:cxn>
                    <a:cxn ang="0">
                      <a:pos x="5521" y="0"/>
                    </a:cxn>
                    <a:cxn ang="0">
                      <a:pos x="0" y="0"/>
                    </a:cxn>
                    <a:cxn ang="0">
                      <a:pos x="0" y="1875"/>
                    </a:cxn>
                    <a:cxn ang="0">
                      <a:pos x="176" y="295"/>
                    </a:cxn>
                    <a:cxn ang="0">
                      <a:pos x="329" y="206"/>
                    </a:cxn>
                  </a:cxnLst>
                  <a:rect l="0" t="0" r="r" b="b"/>
                  <a:pathLst>
                    <a:path w="5554" h="4418">
                      <a:moveTo>
                        <a:pt x="329" y="206"/>
                      </a:moveTo>
                      <a:lnTo>
                        <a:pt x="1701" y="120"/>
                      </a:lnTo>
                      <a:lnTo>
                        <a:pt x="4038" y="152"/>
                      </a:lnTo>
                      <a:lnTo>
                        <a:pt x="5224" y="141"/>
                      </a:lnTo>
                      <a:lnTo>
                        <a:pt x="5333" y="250"/>
                      </a:lnTo>
                      <a:lnTo>
                        <a:pt x="5388" y="1588"/>
                      </a:lnTo>
                      <a:lnTo>
                        <a:pt x="5388" y="3202"/>
                      </a:lnTo>
                      <a:lnTo>
                        <a:pt x="5333" y="4123"/>
                      </a:lnTo>
                      <a:lnTo>
                        <a:pt x="5235" y="4200"/>
                      </a:lnTo>
                      <a:lnTo>
                        <a:pt x="3227" y="4364"/>
                      </a:lnTo>
                      <a:lnTo>
                        <a:pt x="5554" y="4418"/>
                      </a:lnTo>
                      <a:lnTo>
                        <a:pt x="5521" y="0"/>
                      </a:lnTo>
                      <a:lnTo>
                        <a:pt x="0" y="0"/>
                      </a:lnTo>
                      <a:lnTo>
                        <a:pt x="0" y="1875"/>
                      </a:lnTo>
                      <a:lnTo>
                        <a:pt x="176" y="295"/>
                      </a:lnTo>
                      <a:lnTo>
                        <a:pt x="329" y="206"/>
                      </a:lnTo>
                      <a:close/>
                    </a:path>
                  </a:pathLst>
                </a:custGeom>
                <a:solidFill>
                  <a:srgbClr val="000000"/>
                </a:solidFill>
                <a:ln w="9525">
                  <a:noFill/>
                  <a:round/>
                  <a:headEnd/>
                  <a:tailEnd/>
                </a:ln>
              </p:spPr>
              <p:txBody>
                <a:bodyPr/>
                <a:lstStyle/>
                <a:p>
                  <a:endParaRPr lang="en-US"/>
                </a:p>
              </p:txBody>
            </p:sp>
            <p:sp>
              <p:nvSpPr>
                <p:cNvPr id="223" name="Freeform 82"/>
                <p:cNvSpPr>
                  <a:spLocks/>
                </p:cNvSpPr>
                <p:nvPr/>
              </p:nvSpPr>
              <p:spPr bwMode="auto">
                <a:xfrm flipH="1">
                  <a:off x="4139" y="2962"/>
                  <a:ext cx="422" cy="334"/>
                </a:xfrm>
                <a:custGeom>
                  <a:avLst/>
                  <a:gdLst/>
                  <a:ahLst/>
                  <a:cxnLst>
                    <a:cxn ang="0">
                      <a:pos x="154" y="0"/>
                    </a:cxn>
                    <a:cxn ang="0">
                      <a:pos x="154" y="2117"/>
                    </a:cxn>
                    <a:cxn ang="0">
                      <a:pos x="196" y="3180"/>
                    </a:cxn>
                    <a:cxn ang="0">
                      <a:pos x="295" y="3280"/>
                    </a:cxn>
                    <a:cxn ang="0">
                      <a:pos x="1800" y="3366"/>
                    </a:cxn>
                    <a:cxn ang="0">
                      <a:pos x="4169" y="3366"/>
                    </a:cxn>
                    <a:cxn ang="0">
                      <a:pos x="4675" y="3455"/>
                    </a:cxn>
                    <a:cxn ang="0">
                      <a:pos x="0" y="3498"/>
                    </a:cxn>
                    <a:cxn ang="0">
                      <a:pos x="22" y="2073"/>
                    </a:cxn>
                    <a:cxn ang="0">
                      <a:pos x="43" y="713"/>
                    </a:cxn>
                    <a:cxn ang="0">
                      <a:pos x="154" y="0"/>
                    </a:cxn>
                  </a:cxnLst>
                  <a:rect l="0" t="0" r="r" b="b"/>
                  <a:pathLst>
                    <a:path w="4675" h="3498">
                      <a:moveTo>
                        <a:pt x="154" y="0"/>
                      </a:moveTo>
                      <a:lnTo>
                        <a:pt x="154" y="2117"/>
                      </a:lnTo>
                      <a:lnTo>
                        <a:pt x="196" y="3180"/>
                      </a:lnTo>
                      <a:lnTo>
                        <a:pt x="295" y="3280"/>
                      </a:lnTo>
                      <a:lnTo>
                        <a:pt x="1800" y="3366"/>
                      </a:lnTo>
                      <a:lnTo>
                        <a:pt x="4169" y="3366"/>
                      </a:lnTo>
                      <a:lnTo>
                        <a:pt x="4675" y="3455"/>
                      </a:lnTo>
                      <a:lnTo>
                        <a:pt x="0" y="3498"/>
                      </a:lnTo>
                      <a:lnTo>
                        <a:pt x="22" y="2073"/>
                      </a:lnTo>
                      <a:lnTo>
                        <a:pt x="43" y="713"/>
                      </a:lnTo>
                      <a:lnTo>
                        <a:pt x="154" y="0"/>
                      </a:lnTo>
                      <a:close/>
                    </a:path>
                  </a:pathLst>
                </a:custGeom>
                <a:solidFill>
                  <a:srgbClr val="000000"/>
                </a:solidFill>
                <a:ln w="9525">
                  <a:noFill/>
                  <a:round/>
                  <a:headEnd/>
                  <a:tailEnd/>
                </a:ln>
              </p:spPr>
              <p:txBody>
                <a:bodyPr/>
                <a:lstStyle/>
                <a:p>
                  <a:endParaRPr lang="en-US"/>
                </a:p>
              </p:txBody>
            </p:sp>
            <p:sp>
              <p:nvSpPr>
                <p:cNvPr id="224" name="Freeform 83"/>
                <p:cNvSpPr>
                  <a:spLocks/>
                </p:cNvSpPr>
                <p:nvPr/>
              </p:nvSpPr>
              <p:spPr bwMode="auto">
                <a:xfrm flipH="1">
                  <a:off x="5165" y="3024"/>
                  <a:ext cx="203" cy="548"/>
                </a:xfrm>
                <a:custGeom>
                  <a:avLst/>
                  <a:gdLst/>
                  <a:ahLst/>
                  <a:cxnLst>
                    <a:cxn ang="0">
                      <a:pos x="1896" y="0"/>
                    </a:cxn>
                    <a:cxn ang="0">
                      <a:pos x="1801" y="283"/>
                    </a:cxn>
                    <a:cxn ang="0">
                      <a:pos x="1765" y="541"/>
                    </a:cxn>
                    <a:cxn ang="0">
                      <a:pos x="1942" y="754"/>
                    </a:cxn>
                    <a:cxn ang="0">
                      <a:pos x="2255" y="934"/>
                    </a:cxn>
                    <a:cxn ang="0">
                      <a:pos x="1932" y="832"/>
                    </a:cxn>
                    <a:cxn ang="0">
                      <a:pos x="1712" y="525"/>
                    </a:cxn>
                    <a:cxn ang="0">
                      <a:pos x="1581" y="404"/>
                    </a:cxn>
                    <a:cxn ang="0">
                      <a:pos x="1375" y="455"/>
                    </a:cxn>
                    <a:cxn ang="0">
                      <a:pos x="1263" y="623"/>
                    </a:cxn>
                    <a:cxn ang="0">
                      <a:pos x="1317" y="744"/>
                    </a:cxn>
                    <a:cxn ang="0">
                      <a:pos x="967" y="956"/>
                    </a:cxn>
                    <a:cxn ang="0">
                      <a:pos x="1010" y="1117"/>
                    </a:cxn>
                    <a:cxn ang="0">
                      <a:pos x="458" y="1747"/>
                    </a:cxn>
                    <a:cxn ang="0">
                      <a:pos x="527" y="1863"/>
                    </a:cxn>
                    <a:cxn ang="0">
                      <a:pos x="746" y="1874"/>
                    </a:cxn>
                    <a:cxn ang="0">
                      <a:pos x="329" y="2312"/>
                    </a:cxn>
                    <a:cxn ang="0">
                      <a:pos x="111" y="2970"/>
                    </a:cxn>
                    <a:cxn ang="0">
                      <a:pos x="77" y="3584"/>
                    </a:cxn>
                    <a:cxn ang="0">
                      <a:pos x="318" y="3935"/>
                    </a:cxn>
                    <a:cxn ang="0">
                      <a:pos x="121" y="3891"/>
                    </a:cxn>
                    <a:cxn ang="0">
                      <a:pos x="142" y="4286"/>
                    </a:cxn>
                    <a:cxn ang="0">
                      <a:pos x="318" y="4659"/>
                    </a:cxn>
                    <a:cxn ang="0">
                      <a:pos x="186" y="4812"/>
                    </a:cxn>
                    <a:cxn ang="0">
                      <a:pos x="231" y="5098"/>
                    </a:cxn>
                    <a:cxn ang="0">
                      <a:pos x="142" y="5361"/>
                    </a:cxn>
                    <a:cxn ang="0">
                      <a:pos x="111" y="5744"/>
                    </a:cxn>
                    <a:cxn ang="0">
                      <a:pos x="67" y="5338"/>
                    </a:cxn>
                    <a:cxn ang="0">
                      <a:pos x="99" y="4890"/>
                    </a:cxn>
                    <a:cxn ang="0">
                      <a:pos x="22" y="4331"/>
                    </a:cxn>
                    <a:cxn ang="0">
                      <a:pos x="22" y="3859"/>
                    </a:cxn>
                    <a:cxn ang="0">
                      <a:pos x="0" y="3419"/>
                    </a:cxn>
                    <a:cxn ang="0">
                      <a:pos x="77" y="2707"/>
                    </a:cxn>
                    <a:cxn ang="0">
                      <a:pos x="395" y="1688"/>
                    </a:cxn>
                    <a:cxn ang="0">
                      <a:pos x="824" y="1183"/>
                    </a:cxn>
                    <a:cxn ang="0">
                      <a:pos x="899" y="920"/>
                    </a:cxn>
                    <a:cxn ang="0">
                      <a:pos x="1273" y="492"/>
                    </a:cxn>
                    <a:cxn ang="0">
                      <a:pos x="1406" y="381"/>
                    </a:cxn>
                    <a:cxn ang="0">
                      <a:pos x="1700" y="306"/>
                    </a:cxn>
                    <a:cxn ang="0">
                      <a:pos x="1799" y="38"/>
                    </a:cxn>
                    <a:cxn ang="0">
                      <a:pos x="1896" y="0"/>
                    </a:cxn>
                  </a:cxnLst>
                  <a:rect l="0" t="0" r="r" b="b"/>
                  <a:pathLst>
                    <a:path w="2255" h="5744">
                      <a:moveTo>
                        <a:pt x="1896" y="0"/>
                      </a:moveTo>
                      <a:lnTo>
                        <a:pt x="1801" y="283"/>
                      </a:lnTo>
                      <a:lnTo>
                        <a:pt x="1765" y="541"/>
                      </a:lnTo>
                      <a:lnTo>
                        <a:pt x="1942" y="754"/>
                      </a:lnTo>
                      <a:lnTo>
                        <a:pt x="2255" y="934"/>
                      </a:lnTo>
                      <a:lnTo>
                        <a:pt x="1932" y="832"/>
                      </a:lnTo>
                      <a:lnTo>
                        <a:pt x="1712" y="525"/>
                      </a:lnTo>
                      <a:lnTo>
                        <a:pt x="1581" y="404"/>
                      </a:lnTo>
                      <a:lnTo>
                        <a:pt x="1375" y="455"/>
                      </a:lnTo>
                      <a:lnTo>
                        <a:pt x="1263" y="623"/>
                      </a:lnTo>
                      <a:lnTo>
                        <a:pt x="1317" y="744"/>
                      </a:lnTo>
                      <a:lnTo>
                        <a:pt x="967" y="956"/>
                      </a:lnTo>
                      <a:lnTo>
                        <a:pt x="1010" y="1117"/>
                      </a:lnTo>
                      <a:lnTo>
                        <a:pt x="458" y="1747"/>
                      </a:lnTo>
                      <a:lnTo>
                        <a:pt x="527" y="1863"/>
                      </a:lnTo>
                      <a:lnTo>
                        <a:pt x="746" y="1874"/>
                      </a:lnTo>
                      <a:lnTo>
                        <a:pt x="329" y="2312"/>
                      </a:lnTo>
                      <a:lnTo>
                        <a:pt x="111" y="2970"/>
                      </a:lnTo>
                      <a:lnTo>
                        <a:pt x="77" y="3584"/>
                      </a:lnTo>
                      <a:lnTo>
                        <a:pt x="318" y="3935"/>
                      </a:lnTo>
                      <a:lnTo>
                        <a:pt x="121" y="3891"/>
                      </a:lnTo>
                      <a:lnTo>
                        <a:pt x="142" y="4286"/>
                      </a:lnTo>
                      <a:lnTo>
                        <a:pt x="318" y="4659"/>
                      </a:lnTo>
                      <a:lnTo>
                        <a:pt x="186" y="4812"/>
                      </a:lnTo>
                      <a:lnTo>
                        <a:pt x="231" y="5098"/>
                      </a:lnTo>
                      <a:lnTo>
                        <a:pt x="142" y="5361"/>
                      </a:lnTo>
                      <a:lnTo>
                        <a:pt x="111" y="5744"/>
                      </a:lnTo>
                      <a:lnTo>
                        <a:pt x="67" y="5338"/>
                      </a:lnTo>
                      <a:lnTo>
                        <a:pt x="99" y="4890"/>
                      </a:lnTo>
                      <a:lnTo>
                        <a:pt x="22" y="4331"/>
                      </a:lnTo>
                      <a:lnTo>
                        <a:pt x="22" y="3859"/>
                      </a:lnTo>
                      <a:lnTo>
                        <a:pt x="0" y="3419"/>
                      </a:lnTo>
                      <a:lnTo>
                        <a:pt x="77" y="2707"/>
                      </a:lnTo>
                      <a:lnTo>
                        <a:pt x="395" y="1688"/>
                      </a:lnTo>
                      <a:lnTo>
                        <a:pt x="824" y="1183"/>
                      </a:lnTo>
                      <a:lnTo>
                        <a:pt x="899" y="920"/>
                      </a:lnTo>
                      <a:lnTo>
                        <a:pt x="1273" y="492"/>
                      </a:lnTo>
                      <a:lnTo>
                        <a:pt x="1406" y="381"/>
                      </a:lnTo>
                      <a:lnTo>
                        <a:pt x="1700" y="306"/>
                      </a:lnTo>
                      <a:lnTo>
                        <a:pt x="1799" y="38"/>
                      </a:lnTo>
                      <a:lnTo>
                        <a:pt x="1896" y="0"/>
                      </a:lnTo>
                      <a:close/>
                    </a:path>
                  </a:pathLst>
                </a:custGeom>
                <a:solidFill>
                  <a:srgbClr val="000000"/>
                </a:solidFill>
                <a:ln w="9525">
                  <a:noFill/>
                  <a:round/>
                  <a:headEnd/>
                  <a:tailEnd/>
                </a:ln>
              </p:spPr>
              <p:txBody>
                <a:bodyPr/>
                <a:lstStyle/>
                <a:p>
                  <a:endParaRPr lang="en-US"/>
                </a:p>
              </p:txBody>
            </p:sp>
            <p:sp>
              <p:nvSpPr>
                <p:cNvPr id="225" name="Freeform 84"/>
                <p:cNvSpPr>
                  <a:spLocks/>
                </p:cNvSpPr>
                <p:nvPr/>
              </p:nvSpPr>
              <p:spPr bwMode="auto">
                <a:xfrm flipH="1">
                  <a:off x="4797" y="3095"/>
                  <a:ext cx="202" cy="381"/>
                </a:xfrm>
                <a:custGeom>
                  <a:avLst/>
                  <a:gdLst/>
                  <a:ahLst/>
                  <a:cxnLst>
                    <a:cxn ang="0">
                      <a:pos x="0" y="0"/>
                    </a:cxn>
                    <a:cxn ang="0">
                      <a:pos x="362" y="344"/>
                    </a:cxn>
                    <a:cxn ang="0">
                      <a:pos x="434" y="621"/>
                    </a:cxn>
                    <a:cxn ang="0">
                      <a:pos x="680" y="845"/>
                    </a:cxn>
                    <a:cxn ang="0">
                      <a:pos x="917" y="1505"/>
                    </a:cxn>
                    <a:cxn ang="0">
                      <a:pos x="917" y="1874"/>
                    </a:cxn>
                    <a:cxn ang="0">
                      <a:pos x="1279" y="2848"/>
                    </a:cxn>
                    <a:cxn ang="0">
                      <a:pos x="1823" y="3116"/>
                    </a:cxn>
                    <a:cxn ang="0">
                      <a:pos x="2026" y="3745"/>
                    </a:cxn>
                    <a:cxn ang="0">
                      <a:pos x="2210" y="3971"/>
                    </a:cxn>
                    <a:cxn ang="0">
                      <a:pos x="1837" y="3745"/>
                    </a:cxn>
                    <a:cxn ang="0">
                      <a:pos x="1953" y="3730"/>
                    </a:cxn>
                    <a:cxn ang="0">
                      <a:pos x="1823" y="3116"/>
                    </a:cxn>
                    <a:cxn ang="0">
                      <a:pos x="1399" y="3043"/>
                    </a:cxn>
                    <a:cxn ang="0">
                      <a:pos x="1194" y="2853"/>
                    </a:cxn>
                    <a:cxn ang="0">
                      <a:pos x="888" y="1964"/>
                    </a:cxn>
                    <a:cxn ang="0">
                      <a:pos x="698" y="1700"/>
                    </a:cxn>
                    <a:cxn ang="0">
                      <a:pos x="815" y="1715"/>
                    </a:cxn>
                    <a:cxn ang="0">
                      <a:pos x="844" y="1424"/>
                    </a:cxn>
                    <a:cxn ang="0">
                      <a:pos x="553" y="870"/>
                    </a:cxn>
                    <a:cxn ang="0">
                      <a:pos x="362" y="650"/>
                    </a:cxn>
                    <a:cxn ang="0">
                      <a:pos x="289" y="373"/>
                    </a:cxn>
                    <a:cxn ang="0">
                      <a:pos x="0" y="0"/>
                    </a:cxn>
                  </a:cxnLst>
                  <a:rect l="0" t="0" r="r" b="b"/>
                  <a:pathLst>
                    <a:path w="2210" h="3971">
                      <a:moveTo>
                        <a:pt x="0" y="0"/>
                      </a:moveTo>
                      <a:lnTo>
                        <a:pt x="362" y="344"/>
                      </a:lnTo>
                      <a:lnTo>
                        <a:pt x="434" y="621"/>
                      </a:lnTo>
                      <a:lnTo>
                        <a:pt x="680" y="845"/>
                      </a:lnTo>
                      <a:lnTo>
                        <a:pt x="917" y="1505"/>
                      </a:lnTo>
                      <a:lnTo>
                        <a:pt x="917" y="1874"/>
                      </a:lnTo>
                      <a:lnTo>
                        <a:pt x="1279" y="2848"/>
                      </a:lnTo>
                      <a:lnTo>
                        <a:pt x="1823" y="3116"/>
                      </a:lnTo>
                      <a:lnTo>
                        <a:pt x="2026" y="3745"/>
                      </a:lnTo>
                      <a:lnTo>
                        <a:pt x="2210" y="3971"/>
                      </a:lnTo>
                      <a:lnTo>
                        <a:pt x="1837" y="3745"/>
                      </a:lnTo>
                      <a:lnTo>
                        <a:pt x="1953" y="3730"/>
                      </a:lnTo>
                      <a:lnTo>
                        <a:pt x="1823" y="3116"/>
                      </a:lnTo>
                      <a:lnTo>
                        <a:pt x="1399" y="3043"/>
                      </a:lnTo>
                      <a:lnTo>
                        <a:pt x="1194" y="2853"/>
                      </a:lnTo>
                      <a:lnTo>
                        <a:pt x="888" y="1964"/>
                      </a:lnTo>
                      <a:lnTo>
                        <a:pt x="698" y="1700"/>
                      </a:lnTo>
                      <a:lnTo>
                        <a:pt x="815" y="1715"/>
                      </a:lnTo>
                      <a:lnTo>
                        <a:pt x="844" y="1424"/>
                      </a:lnTo>
                      <a:lnTo>
                        <a:pt x="553" y="870"/>
                      </a:lnTo>
                      <a:lnTo>
                        <a:pt x="362" y="650"/>
                      </a:lnTo>
                      <a:lnTo>
                        <a:pt x="289" y="373"/>
                      </a:lnTo>
                      <a:lnTo>
                        <a:pt x="0" y="0"/>
                      </a:lnTo>
                      <a:close/>
                    </a:path>
                  </a:pathLst>
                </a:custGeom>
                <a:solidFill>
                  <a:srgbClr val="000000"/>
                </a:solidFill>
                <a:ln w="9525">
                  <a:noFill/>
                  <a:round/>
                  <a:headEnd/>
                  <a:tailEnd/>
                </a:ln>
              </p:spPr>
              <p:txBody>
                <a:bodyPr/>
                <a:lstStyle/>
                <a:p>
                  <a:endParaRPr lang="en-US"/>
                </a:p>
              </p:txBody>
            </p:sp>
            <p:sp>
              <p:nvSpPr>
                <p:cNvPr id="226" name="Freeform 85"/>
                <p:cNvSpPr>
                  <a:spLocks/>
                </p:cNvSpPr>
                <p:nvPr/>
              </p:nvSpPr>
              <p:spPr bwMode="auto">
                <a:xfrm flipH="1">
                  <a:off x="4578" y="3502"/>
                  <a:ext cx="158" cy="35"/>
                </a:xfrm>
                <a:custGeom>
                  <a:avLst/>
                  <a:gdLst/>
                  <a:ahLst/>
                  <a:cxnLst>
                    <a:cxn ang="0">
                      <a:pos x="0" y="0"/>
                    </a:cxn>
                    <a:cxn ang="0">
                      <a:pos x="817" y="0"/>
                    </a:cxn>
                    <a:cxn ang="0">
                      <a:pos x="1124" y="81"/>
                    </a:cxn>
                    <a:cxn ang="0">
                      <a:pos x="1666" y="41"/>
                    </a:cxn>
                    <a:cxn ang="0">
                      <a:pos x="1738" y="153"/>
                    </a:cxn>
                    <a:cxn ang="0">
                      <a:pos x="1243" y="352"/>
                    </a:cxn>
                    <a:cxn ang="0">
                      <a:pos x="1592" y="114"/>
                    </a:cxn>
                    <a:cxn ang="0">
                      <a:pos x="1148" y="137"/>
                    </a:cxn>
                    <a:cxn ang="0">
                      <a:pos x="995" y="201"/>
                    </a:cxn>
                    <a:cxn ang="0">
                      <a:pos x="1068" y="114"/>
                    </a:cxn>
                    <a:cxn ang="0">
                      <a:pos x="743" y="29"/>
                    </a:cxn>
                    <a:cxn ang="0">
                      <a:pos x="16" y="76"/>
                    </a:cxn>
                    <a:cxn ang="0">
                      <a:pos x="0" y="0"/>
                    </a:cxn>
                  </a:cxnLst>
                  <a:rect l="0" t="0" r="r" b="b"/>
                  <a:pathLst>
                    <a:path w="1738" h="352">
                      <a:moveTo>
                        <a:pt x="0" y="0"/>
                      </a:moveTo>
                      <a:lnTo>
                        <a:pt x="817" y="0"/>
                      </a:lnTo>
                      <a:lnTo>
                        <a:pt x="1124" y="81"/>
                      </a:lnTo>
                      <a:lnTo>
                        <a:pt x="1666" y="41"/>
                      </a:lnTo>
                      <a:lnTo>
                        <a:pt x="1738" y="153"/>
                      </a:lnTo>
                      <a:lnTo>
                        <a:pt x="1243" y="352"/>
                      </a:lnTo>
                      <a:lnTo>
                        <a:pt x="1592" y="114"/>
                      </a:lnTo>
                      <a:lnTo>
                        <a:pt x="1148" y="137"/>
                      </a:lnTo>
                      <a:lnTo>
                        <a:pt x="995" y="201"/>
                      </a:lnTo>
                      <a:lnTo>
                        <a:pt x="1068" y="114"/>
                      </a:lnTo>
                      <a:lnTo>
                        <a:pt x="743" y="29"/>
                      </a:lnTo>
                      <a:lnTo>
                        <a:pt x="16" y="76"/>
                      </a:lnTo>
                      <a:lnTo>
                        <a:pt x="0" y="0"/>
                      </a:lnTo>
                      <a:close/>
                    </a:path>
                  </a:pathLst>
                </a:custGeom>
                <a:solidFill>
                  <a:srgbClr val="000000"/>
                </a:solidFill>
                <a:ln w="9525">
                  <a:noFill/>
                  <a:round/>
                  <a:headEnd/>
                  <a:tailEnd/>
                </a:ln>
              </p:spPr>
              <p:txBody>
                <a:bodyPr/>
                <a:lstStyle/>
                <a:p>
                  <a:endParaRPr lang="en-US"/>
                </a:p>
              </p:txBody>
            </p:sp>
            <p:sp>
              <p:nvSpPr>
                <p:cNvPr id="227" name="Freeform 86"/>
                <p:cNvSpPr>
                  <a:spLocks/>
                </p:cNvSpPr>
                <p:nvPr/>
              </p:nvSpPr>
              <p:spPr bwMode="auto">
                <a:xfrm flipH="1">
                  <a:off x="4905" y="3024"/>
                  <a:ext cx="38" cy="76"/>
                </a:xfrm>
                <a:custGeom>
                  <a:avLst/>
                  <a:gdLst/>
                  <a:ahLst/>
                  <a:cxnLst>
                    <a:cxn ang="0">
                      <a:pos x="0" y="795"/>
                    </a:cxn>
                    <a:cxn ang="0">
                      <a:pos x="153" y="746"/>
                    </a:cxn>
                    <a:cxn ang="0">
                      <a:pos x="264" y="588"/>
                    </a:cxn>
                    <a:cxn ang="0">
                      <a:pos x="277" y="409"/>
                    </a:cxn>
                    <a:cxn ang="0">
                      <a:pos x="188" y="223"/>
                    </a:cxn>
                    <a:cxn ang="0">
                      <a:pos x="367" y="120"/>
                    </a:cxn>
                    <a:cxn ang="0">
                      <a:pos x="386" y="0"/>
                    </a:cxn>
                    <a:cxn ang="0">
                      <a:pos x="408" y="92"/>
                    </a:cxn>
                    <a:cxn ang="0">
                      <a:pos x="354" y="195"/>
                    </a:cxn>
                    <a:cxn ang="0">
                      <a:pos x="268" y="290"/>
                    </a:cxn>
                    <a:cxn ang="0">
                      <a:pos x="325" y="534"/>
                    </a:cxn>
                    <a:cxn ang="0">
                      <a:pos x="232" y="772"/>
                    </a:cxn>
                    <a:cxn ang="0">
                      <a:pos x="188" y="788"/>
                    </a:cxn>
                    <a:cxn ang="0">
                      <a:pos x="0" y="795"/>
                    </a:cxn>
                  </a:cxnLst>
                  <a:rect l="0" t="0" r="r" b="b"/>
                  <a:pathLst>
                    <a:path w="408" h="795">
                      <a:moveTo>
                        <a:pt x="0" y="795"/>
                      </a:moveTo>
                      <a:lnTo>
                        <a:pt x="153" y="746"/>
                      </a:lnTo>
                      <a:lnTo>
                        <a:pt x="264" y="588"/>
                      </a:lnTo>
                      <a:lnTo>
                        <a:pt x="277" y="409"/>
                      </a:lnTo>
                      <a:lnTo>
                        <a:pt x="188" y="223"/>
                      </a:lnTo>
                      <a:lnTo>
                        <a:pt x="367" y="120"/>
                      </a:lnTo>
                      <a:lnTo>
                        <a:pt x="386" y="0"/>
                      </a:lnTo>
                      <a:lnTo>
                        <a:pt x="408" y="92"/>
                      </a:lnTo>
                      <a:lnTo>
                        <a:pt x="354" y="195"/>
                      </a:lnTo>
                      <a:lnTo>
                        <a:pt x="268" y="290"/>
                      </a:lnTo>
                      <a:lnTo>
                        <a:pt x="325" y="534"/>
                      </a:lnTo>
                      <a:lnTo>
                        <a:pt x="232" y="772"/>
                      </a:lnTo>
                      <a:lnTo>
                        <a:pt x="188" y="788"/>
                      </a:lnTo>
                      <a:lnTo>
                        <a:pt x="0" y="795"/>
                      </a:lnTo>
                      <a:close/>
                    </a:path>
                  </a:pathLst>
                </a:custGeom>
                <a:solidFill>
                  <a:srgbClr val="000000"/>
                </a:solidFill>
                <a:ln w="9525">
                  <a:noFill/>
                  <a:round/>
                  <a:headEnd/>
                  <a:tailEnd/>
                </a:ln>
              </p:spPr>
              <p:txBody>
                <a:bodyPr/>
                <a:lstStyle/>
                <a:p>
                  <a:endParaRPr lang="en-US"/>
                </a:p>
              </p:txBody>
            </p:sp>
            <p:sp>
              <p:nvSpPr>
                <p:cNvPr id="228" name="Freeform 87"/>
                <p:cNvSpPr>
                  <a:spLocks/>
                </p:cNvSpPr>
                <p:nvPr/>
              </p:nvSpPr>
              <p:spPr bwMode="auto">
                <a:xfrm flipH="1">
                  <a:off x="4867" y="2836"/>
                  <a:ext cx="57" cy="187"/>
                </a:xfrm>
                <a:custGeom>
                  <a:avLst/>
                  <a:gdLst/>
                  <a:ahLst/>
                  <a:cxnLst>
                    <a:cxn ang="0">
                      <a:pos x="0" y="1922"/>
                    </a:cxn>
                    <a:cxn ang="0">
                      <a:pos x="150" y="1763"/>
                    </a:cxn>
                    <a:cxn ang="0">
                      <a:pos x="220" y="1748"/>
                    </a:cxn>
                    <a:cxn ang="0">
                      <a:pos x="215" y="1558"/>
                    </a:cxn>
                    <a:cxn ang="0">
                      <a:pos x="122" y="1480"/>
                    </a:cxn>
                    <a:cxn ang="0">
                      <a:pos x="185" y="1329"/>
                    </a:cxn>
                    <a:cxn ang="0">
                      <a:pos x="255" y="1288"/>
                    </a:cxn>
                    <a:cxn ang="0">
                      <a:pos x="262" y="1054"/>
                    </a:cxn>
                    <a:cxn ang="0">
                      <a:pos x="344" y="1280"/>
                    </a:cxn>
                    <a:cxn ang="0">
                      <a:pos x="414" y="1343"/>
                    </a:cxn>
                    <a:cxn ang="0">
                      <a:pos x="227" y="1338"/>
                    </a:cxn>
                    <a:cxn ang="0">
                      <a:pos x="211" y="1485"/>
                    </a:cxn>
                    <a:cxn ang="0">
                      <a:pos x="317" y="1504"/>
                    </a:cxn>
                    <a:cxn ang="0">
                      <a:pos x="415" y="1425"/>
                    </a:cxn>
                    <a:cxn ang="0">
                      <a:pos x="495" y="1442"/>
                    </a:cxn>
                    <a:cxn ang="0">
                      <a:pos x="593" y="1390"/>
                    </a:cxn>
                    <a:cxn ang="0">
                      <a:pos x="575" y="1285"/>
                    </a:cxn>
                    <a:cxn ang="0">
                      <a:pos x="386" y="1005"/>
                    </a:cxn>
                    <a:cxn ang="0">
                      <a:pos x="249" y="720"/>
                    </a:cxn>
                    <a:cxn ang="0">
                      <a:pos x="287" y="657"/>
                    </a:cxn>
                    <a:cxn ang="0">
                      <a:pos x="399" y="572"/>
                    </a:cxn>
                    <a:cxn ang="0">
                      <a:pos x="324" y="433"/>
                    </a:cxn>
                    <a:cxn ang="0">
                      <a:pos x="240" y="0"/>
                    </a:cxn>
                    <a:cxn ang="0">
                      <a:pos x="351" y="365"/>
                    </a:cxn>
                    <a:cxn ang="0">
                      <a:pos x="441" y="594"/>
                    </a:cxn>
                    <a:cxn ang="0">
                      <a:pos x="392" y="653"/>
                    </a:cxn>
                    <a:cxn ang="0">
                      <a:pos x="335" y="661"/>
                    </a:cxn>
                    <a:cxn ang="0">
                      <a:pos x="275" y="719"/>
                    </a:cxn>
                    <a:cxn ang="0">
                      <a:pos x="382" y="940"/>
                    </a:cxn>
                    <a:cxn ang="0">
                      <a:pos x="596" y="1287"/>
                    </a:cxn>
                    <a:cxn ang="0">
                      <a:pos x="616" y="1407"/>
                    </a:cxn>
                    <a:cxn ang="0">
                      <a:pos x="541" y="1480"/>
                    </a:cxn>
                    <a:cxn ang="0">
                      <a:pos x="399" y="1502"/>
                    </a:cxn>
                    <a:cxn ang="0">
                      <a:pos x="309" y="1589"/>
                    </a:cxn>
                    <a:cxn ang="0">
                      <a:pos x="262" y="1729"/>
                    </a:cxn>
                    <a:cxn ang="0">
                      <a:pos x="262" y="1796"/>
                    </a:cxn>
                    <a:cxn ang="0">
                      <a:pos x="203" y="1842"/>
                    </a:cxn>
                    <a:cxn ang="0">
                      <a:pos x="0" y="1922"/>
                    </a:cxn>
                  </a:cxnLst>
                  <a:rect l="0" t="0" r="r" b="b"/>
                  <a:pathLst>
                    <a:path w="616" h="1922">
                      <a:moveTo>
                        <a:pt x="0" y="1922"/>
                      </a:moveTo>
                      <a:lnTo>
                        <a:pt x="150" y="1763"/>
                      </a:lnTo>
                      <a:lnTo>
                        <a:pt x="220" y="1748"/>
                      </a:lnTo>
                      <a:lnTo>
                        <a:pt x="215" y="1558"/>
                      </a:lnTo>
                      <a:lnTo>
                        <a:pt x="122" y="1480"/>
                      </a:lnTo>
                      <a:lnTo>
                        <a:pt x="185" y="1329"/>
                      </a:lnTo>
                      <a:lnTo>
                        <a:pt x="255" y="1288"/>
                      </a:lnTo>
                      <a:lnTo>
                        <a:pt x="262" y="1054"/>
                      </a:lnTo>
                      <a:lnTo>
                        <a:pt x="344" y="1280"/>
                      </a:lnTo>
                      <a:lnTo>
                        <a:pt x="414" y="1343"/>
                      </a:lnTo>
                      <a:lnTo>
                        <a:pt x="227" y="1338"/>
                      </a:lnTo>
                      <a:lnTo>
                        <a:pt x="211" y="1485"/>
                      </a:lnTo>
                      <a:lnTo>
                        <a:pt x="317" y="1504"/>
                      </a:lnTo>
                      <a:lnTo>
                        <a:pt x="415" y="1425"/>
                      </a:lnTo>
                      <a:lnTo>
                        <a:pt x="495" y="1442"/>
                      </a:lnTo>
                      <a:lnTo>
                        <a:pt x="593" y="1390"/>
                      </a:lnTo>
                      <a:lnTo>
                        <a:pt x="575" y="1285"/>
                      </a:lnTo>
                      <a:lnTo>
                        <a:pt x="386" y="1005"/>
                      </a:lnTo>
                      <a:lnTo>
                        <a:pt x="249" y="720"/>
                      </a:lnTo>
                      <a:lnTo>
                        <a:pt x="287" y="657"/>
                      </a:lnTo>
                      <a:lnTo>
                        <a:pt x="399" y="572"/>
                      </a:lnTo>
                      <a:lnTo>
                        <a:pt x="324" y="433"/>
                      </a:lnTo>
                      <a:lnTo>
                        <a:pt x="240" y="0"/>
                      </a:lnTo>
                      <a:lnTo>
                        <a:pt x="351" y="365"/>
                      </a:lnTo>
                      <a:lnTo>
                        <a:pt x="441" y="594"/>
                      </a:lnTo>
                      <a:lnTo>
                        <a:pt x="392" y="653"/>
                      </a:lnTo>
                      <a:lnTo>
                        <a:pt x="335" y="661"/>
                      </a:lnTo>
                      <a:lnTo>
                        <a:pt x="275" y="719"/>
                      </a:lnTo>
                      <a:lnTo>
                        <a:pt x="382" y="940"/>
                      </a:lnTo>
                      <a:lnTo>
                        <a:pt x="596" y="1287"/>
                      </a:lnTo>
                      <a:lnTo>
                        <a:pt x="616" y="1407"/>
                      </a:lnTo>
                      <a:lnTo>
                        <a:pt x="541" y="1480"/>
                      </a:lnTo>
                      <a:lnTo>
                        <a:pt x="399" y="1502"/>
                      </a:lnTo>
                      <a:lnTo>
                        <a:pt x="309" y="1589"/>
                      </a:lnTo>
                      <a:lnTo>
                        <a:pt x="262" y="1729"/>
                      </a:lnTo>
                      <a:lnTo>
                        <a:pt x="262" y="1796"/>
                      </a:lnTo>
                      <a:lnTo>
                        <a:pt x="203" y="1842"/>
                      </a:lnTo>
                      <a:lnTo>
                        <a:pt x="0" y="1922"/>
                      </a:lnTo>
                      <a:close/>
                    </a:path>
                  </a:pathLst>
                </a:custGeom>
                <a:solidFill>
                  <a:srgbClr val="000000"/>
                </a:solidFill>
                <a:ln w="9525">
                  <a:noFill/>
                  <a:round/>
                  <a:headEnd/>
                  <a:tailEnd/>
                </a:ln>
              </p:spPr>
              <p:txBody>
                <a:bodyPr/>
                <a:lstStyle/>
                <a:p>
                  <a:endParaRPr lang="en-US"/>
                </a:p>
              </p:txBody>
            </p:sp>
            <p:sp>
              <p:nvSpPr>
                <p:cNvPr id="229" name="Freeform 88"/>
                <p:cNvSpPr>
                  <a:spLocks/>
                </p:cNvSpPr>
                <p:nvPr/>
              </p:nvSpPr>
              <p:spPr bwMode="auto">
                <a:xfrm flipH="1">
                  <a:off x="3987" y="3718"/>
                  <a:ext cx="195" cy="103"/>
                </a:xfrm>
                <a:custGeom>
                  <a:avLst/>
                  <a:gdLst/>
                  <a:ahLst/>
                  <a:cxnLst>
                    <a:cxn ang="0">
                      <a:pos x="17" y="561"/>
                    </a:cxn>
                    <a:cxn ang="0">
                      <a:pos x="0" y="853"/>
                    </a:cxn>
                    <a:cxn ang="0">
                      <a:pos x="90" y="976"/>
                    </a:cxn>
                    <a:cxn ang="0">
                      <a:pos x="489" y="1016"/>
                    </a:cxn>
                    <a:cxn ang="0">
                      <a:pos x="1076" y="870"/>
                    </a:cxn>
                    <a:cxn ang="0">
                      <a:pos x="1416" y="870"/>
                    </a:cxn>
                    <a:cxn ang="0">
                      <a:pos x="1953" y="926"/>
                    </a:cxn>
                    <a:cxn ang="0">
                      <a:pos x="1953" y="1066"/>
                    </a:cxn>
                    <a:cxn ang="0">
                      <a:pos x="2157" y="699"/>
                    </a:cxn>
                    <a:cxn ang="0">
                      <a:pos x="2165" y="634"/>
                    </a:cxn>
                    <a:cxn ang="0">
                      <a:pos x="2035" y="301"/>
                    </a:cxn>
                    <a:cxn ang="0">
                      <a:pos x="1742" y="0"/>
                    </a:cxn>
                    <a:cxn ang="0">
                      <a:pos x="1271" y="14"/>
                    </a:cxn>
                    <a:cxn ang="0">
                      <a:pos x="1726" y="40"/>
                    </a:cxn>
                    <a:cxn ang="0">
                      <a:pos x="1945" y="268"/>
                    </a:cxn>
                    <a:cxn ang="0">
                      <a:pos x="1424" y="284"/>
                    </a:cxn>
                    <a:cxn ang="0">
                      <a:pos x="1995" y="326"/>
                    </a:cxn>
                    <a:cxn ang="0">
                      <a:pos x="2116" y="642"/>
                    </a:cxn>
                    <a:cxn ang="0">
                      <a:pos x="2018" y="853"/>
                    </a:cxn>
                    <a:cxn ang="0">
                      <a:pos x="1409" y="813"/>
                    </a:cxn>
                    <a:cxn ang="0">
                      <a:pos x="1188" y="797"/>
                    </a:cxn>
                    <a:cxn ang="0">
                      <a:pos x="1213" y="691"/>
                    </a:cxn>
                    <a:cxn ang="0">
                      <a:pos x="1148" y="651"/>
                    </a:cxn>
                    <a:cxn ang="0">
                      <a:pos x="1115" y="772"/>
                    </a:cxn>
                    <a:cxn ang="0">
                      <a:pos x="522" y="951"/>
                    </a:cxn>
                    <a:cxn ang="0">
                      <a:pos x="115" y="895"/>
                    </a:cxn>
                    <a:cxn ang="0">
                      <a:pos x="57" y="716"/>
                    </a:cxn>
                    <a:cxn ang="0">
                      <a:pos x="17" y="561"/>
                    </a:cxn>
                  </a:cxnLst>
                  <a:rect l="0" t="0" r="r" b="b"/>
                  <a:pathLst>
                    <a:path w="2165" h="1066">
                      <a:moveTo>
                        <a:pt x="17" y="561"/>
                      </a:moveTo>
                      <a:lnTo>
                        <a:pt x="0" y="853"/>
                      </a:lnTo>
                      <a:lnTo>
                        <a:pt x="90" y="976"/>
                      </a:lnTo>
                      <a:lnTo>
                        <a:pt x="489" y="1016"/>
                      </a:lnTo>
                      <a:lnTo>
                        <a:pt x="1076" y="870"/>
                      </a:lnTo>
                      <a:lnTo>
                        <a:pt x="1416" y="870"/>
                      </a:lnTo>
                      <a:lnTo>
                        <a:pt x="1953" y="926"/>
                      </a:lnTo>
                      <a:lnTo>
                        <a:pt x="1953" y="1066"/>
                      </a:lnTo>
                      <a:lnTo>
                        <a:pt x="2157" y="699"/>
                      </a:lnTo>
                      <a:lnTo>
                        <a:pt x="2165" y="634"/>
                      </a:lnTo>
                      <a:lnTo>
                        <a:pt x="2035" y="301"/>
                      </a:lnTo>
                      <a:lnTo>
                        <a:pt x="1742" y="0"/>
                      </a:lnTo>
                      <a:lnTo>
                        <a:pt x="1271" y="14"/>
                      </a:lnTo>
                      <a:lnTo>
                        <a:pt x="1726" y="40"/>
                      </a:lnTo>
                      <a:lnTo>
                        <a:pt x="1945" y="268"/>
                      </a:lnTo>
                      <a:lnTo>
                        <a:pt x="1424" y="284"/>
                      </a:lnTo>
                      <a:lnTo>
                        <a:pt x="1995" y="326"/>
                      </a:lnTo>
                      <a:lnTo>
                        <a:pt x="2116" y="642"/>
                      </a:lnTo>
                      <a:lnTo>
                        <a:pt x="2018" y="853"/>
                      </a:lnTo>
                      <a:lnTo>
                        <a:pt x="1409" y="813"/>
                      </a:lnTo>
                      <a:lnTo>
                        <a:pt x="1188" y="797"/>
                      </a:lnTo>
                      <a:lnTo>
                        <a:pt x="1213" y="691"/>
                      </a:lnTo>
                      <a:lnTo>
                        <a:pt x="1148" y="651"/>
                      </a:lnTo>
                      <a:lnTo>
                        <a:pt x="1115" y="772"/>
                      </a:lnTo>
                      <a:lnTo>
                        <a:pt x="522" y="951"/>
                      </a:lnTo>
                      <a:lnTo>
                        <a:pt x="115" y="895"/>
                      </a:lnTo>
                      <a:lnTo>
                        <a:pt x="57" y="716"/>
                      </a:lnTo>
                      <a:lnTo>
                        <a:pt x="17" y="561"/>
                      </a:lnTo>
                      <a:close/>
                    </a:path>
                  </a:pathLst>
                </a:custGeom>
                <a:solidFill>
                  <a:srgbClr val="000000"/>
                </a:solidFill>
                <a:ln w="9525">
                  <a:noFill/>
                  <a:round/>
                  <a:headEnd/>
                  <a:tailEnd/>
                </a:ln>
              </p:spPr>
              <p:txBody>
                <a:bodyPr/>
                <a:lstStyle/>
                <a:p>
                  <a:endParaRPr lang="en-US"/>
                </a:p>
              </p:txBody>
            </p:sp>
            <p:sp>
              <p:nvSpPr>
                <p:cNvPr id="230" name="Freeform 89"/>
                <p:cNvSpPr>
                  <a:spLocks/>
                </p:cNvSpPr>
                <p:nvPr/>
              </p:nvSpPr>
              <p:spPr bwMode="auto">
                <a:xfrm flipH="1">
                  <a:off x="3995" y="3772"/>
                  <a:ext cx="194" cy="64"/>
                </a:xfrm>
                <a:custGeom>
                  <a:avLst/>
                  <a:gdLst/>
                  <a:ahLst/>
                  <a:cxnLst>
                    <a:cxn ang="0">
                      <a:pos x="0" y="56"/>
                    </a:cxn>
                    <a:cxn ang="0">
                      <a:pos x="9" y="415"/>
                    </a:cxn>
                    <a:cxn ang="0">
                      <a:pos x="65" y="569"/>
                    </a:cxn>
                    <a:cxn ang="0">
                      <a:pos x="342" y="659"/>
                    </a:cxn>
                    <a:cxn ang="0">
                      <a:pos x="896" y="659"/>
                    </a:cxn>
                    <a:cxn ang="0">
                      <a:pos x="1839" y="552"/>
                    </a:cxn>
                    <a:cxn ang="0">
                      <a:pos x="2026" y="544"/>
                    </a:cxn>
                    <a:cxn ang="0">
                      <a:pos x="2141" y="309"/>
                    </a:cxn>
                    <a:cxn ang="0">
                      <a:pos x="1994" y="496"/>
                    </a:cxn>
                    <a:cxn ang="0">
                      <a:pos x="846" y="609"/>
                    </a:cxn>
                    <a:cxn ang="0">
                      <a:pos x="392" y="593"/>
                    </a:cxn>
                    <a:cxn ang="0">
                      <a:pos x="81" y="472"/>
                    </a:cxn>
                    <a:cxn ang="0">
                      <a:pos x="98" y="0"/>
                    </a:cxn>
                    <a:cxn ang="0">
                      <a:pos x="0" y="56"/>
                    </a:cxn>
                  </a:cxnLst>
                  <a:rect l="0" t="0" r="r" b="b"/>
                  <a:pathLst>
                    <a:path w="2141" h="659">
                      <a:moveTo>
                        <a:pt x="0" y="56"/>
                      </a:moveTo>
                      <a:lnTo>
                        <a:pt x="9" y="415"/>
                      </a:lnTo>
                      <a:lnTo>
                        <a:pt x="65" y="569"/>
                      </a:lnTo>
                      <a:lnTo>
                        <a:pt x="342" y="659"/>
                      </a:lnTo>
                      <a:lnTo>
                        <a:pt x="896" y="659"/>
                      </a:lnTo>
                      <a:lnTo>
                        <a:pt x="1839" y="552"/>
                      </a:lnTo>
                      <a:lnTo>
                        <a:pt x="2026" y="544"/>
                      </a:lnTo>
                      <a:lnTo>
                        <a:pt x="2141" y="309"/>
                      </a:lnTo>
                      <a:lnTo>
                        <a:pt x="1994" y="496"/>
                      </a:lnTo>
                      <a:lnTo>
                        <a:pt x="846" y="609"/>
                      </a:lnTo>
                      <a:lnTo>
                        <a:pt x="392" y="593"/>
                      </a:lnTo>
                      <a:lnTo>
                        <a:pt x="81" y="472"/>
                      </a:lnTo>
                      <a:lnTo>
                        <a:pt x="98" y="0"/>
                      </a:lnTo>
                      <a:lnTo>
                        <a:pt x="0" y="56"/>
                      </a:lnTo>
                      <a:close/>
                    </a:path>
                  </a:pathLst>
                </a:custGeom>
                <a:solidFill>
                  <a:srgbClr val="000000"/>
                </a:solidFill>
                <a:ln w="9525">
                  <a:noFill/>
                  <a:round/>
                  <a:headEnd/>
                  <a:tailEnd/>
                </a:ln>
              </p:spPr>
              <p:txBody>
                <a:bodyPr/>
                <a:lstStyle/>
                <a:p>
                  <a:endParaRPr lang="en-US"/>
                </a:p>
              </p:txBody>
            </p:sp>
            <p:sp>
              <p:nvSpPr>
                <p:cNvPr id="231" name="Freeform 90"/>
                <p:cNvSpPr>
                  <a:spLocks/>
                </p:cNvSpPr>
                <p:nvPr/>
              </p:nvSpPr>
              <p:spPr bwMode="auto">
                <a:xfrm flipH="1">
                  <a:off x="4030" y="2847"/>
                  <a:ext cx="551" cy="477"/>
                </a:xfrm>
                <a:custGeom>
                  <a:avLst/>
                  <a:gdLst/>
                  <a:ahLst/>
                  <a:cxnLst>
                    <a:cxn ang="0">
                      <a:pos x="0" y="4996"/>
                    </a:cxn>
                    <a:cxn ang="0">
                      <a:pos x="60" y="4838"/>
                    </a:cxn>
                    <a:cxn ang="0">
                      <a:pos x="126" y="154"/>
                    </a:cxn>
                    <a:cxn ang="0">
                      <a:pos x="5920" y="176"/>
                    </a:cxn>
                    <a:cxn ang="0">
                      <a:pos x="6019" y="4882"/>
                    </a:cxn>
                    <a:cxn ang="0">
                      <a:pos x="5438" y="4991"/>
                    </a:cxn>
                    <a:cxn ang="0">
                      <a:pos x="6108" y="4996"/>
                    </a:cxn>
                    <a:cxn ang="0">
                      <a:pos x="6108" y="0"/>
                    </a:cxn>
                    <a:cxn ang="0">
                      <a:pos x="0" y="0"/>
                    </a:cxn>
                    <a:cxn ang="0">
                      <a:pos x="0" y="4996"/>
                    </a:cxn>
                  </a:cxnLst>
                  <a:rect l="0" t="0" r="r" b="b"/>
                  <a:pathLst>
                    <a:path w="6108" h="4996">
                      <a:moveTo>
                        <a:pt x="0" y="4996"/>
                      </a:moveTo>
                      <a:lnTo>
                        <a:pt x="60" y="4838"/>
                      </a:lnTo>
                      <a:lnTo>
                        <a:pt x="126" y="154"/>
                      </a:lnTo>
                      <a:lnTo>
                        <a:pt x="5920" y="176"/>
                      </a:lnTo>
                      <a:lnTo>
                        <a:pt x="6019" y="4882"/>
                      </a:lnTo>
                      <a:lnTo>
                        <a:pt x="5438" y="4991"/>
                      </a:lnTo>
                      <a:lnTo>
                        <a:pt x="6108" y="4996"/>
                      </a:lnTo>
                      <a:lnTo>
                        <a:pt x="6108" y="0"/>
                      </a:lnTo>
                      <a:lnTo>
                        <a:pt x="0" y="0"/>
                      </a:lnTo>
                      <a:lnTo>
                        <a:pt x="0" y="4996"/>
                      </a:lnTo>
                      <a:close/>
                    </a:path>
                  </a:pathLst>
                </a:custGeom>
                <a:solidFill>
                  <a:srgbClr val="000000"/>
                </a:solidFill>
                <a:ln w="9525">
                  <a:noFill/>
                  <a:round/>
                  <a:headEnd/>
                  <a:tailEnd/>
                </a:ln>
              </p:spPr>
              <p:txBody>
                <a:bodyPr/>
                <a:lstStyle/>
                <a:p>
                  <a:endParaRPr lang="en-US"/>
                </a:p>
              </p:txBody>
            </p:sp>
            <p:sp>
              <p:nvSpPr>
                <p:cNvPr id="232" name="Freeform 91"/>
                <p:cNvSpPr>
                  <a:spLocks/>
                </p:cNvSpPr>
                <p:nvPr/>
              </p:nvSpPr>
              <p:spPr bwMode="auto">
                <a:xfrm flipH="1">
                  <a:off x="4006" y="2819"/>
                  <a:ext cx="604" cy="581"/>
                </a:xfrm>
                <a:custGeom>
                  <a:avLst/>
                  <a:gdLst/>
                  <a:ahLst/>
                  <a:cxnLst>
                    <a:cxn ang="0">
                      <a:pos x="89" y="5450"/>
                    </a:cxn>
                    <a:cxn ang="0">
                      <a:pos x="66" y="83"/>
                    </a:cxn>
                    <a:cxn ang="0">
                      <a:pos x="6552" y="109"/>
                    </a:cxn>
                    <a:cxn ang="0">
                      <a:pos x="6552" y="5461"/>
                    </a:cxn>
                    <a:cxn ang="0">
                      <a:pos x="1769" y="5489"/>
                    </a:cxn>
                    <a:cxn ang="0">
                      <a:pos x="1097" y="5790"/>
                    </a:cxn>
                    <a:cxn ang="0">
                      <a:pos x="1701" y="5659"/>
                    </a:cxn>
                    <a:cxn ang="0">
                      <a:pos x="5608" y="5845"/>
                    </a:cxn>
                    <a:cxn ang="0">
                      <a:pos x="5795" y="5911"/>
                    </a:cxn>
                    <a:cxn ang="0">
                      <a:pos x="2436" y="5922"/>
                    </a:cxn>
                    <a:cxn ang="0">
                      <a:pos x="3040" y="6098"/>
                    </a:cxn>
                    <a:cxn ang="0">
                      <a:pos x="5981" y="6098"/>
                    </a:cxn>
                    <a:cxn ang="0">
                      <a:pos x="5965" y="5904"/>
                    </a:cxn>
                    <a:cxn ang="0">
                      <a:pos x="5169" y="5516"/>
                    </a:cxn>
                    <a:cxn ang="0">
                      <a:pos x="6606" y="5528"/>
                    </a:cxn>
                    <a:cxn ang="0">
                      <a:pos x="6683" y="5461"/>
                    </a:cxn>
                    <a:cxn ang="0">
                      <a:pos x="6662" y="121"/>
                    </a:cxn>
                    <a:cxn ang="0">
                      <a:pos x="6596" y="11"/>
                    </a:cxn>
                    <a:cxn ang="0">
                      <a:pos x="110" y="0"/>
                    </a:cxn>
                    <a:cxn ang="0">
                      <a:pos x="0" y="54"/>
                    </a:cxn>
                    <a:cxn ang="0">
                      <a:pos x="11" y="5363"/>
                    </a:cxn>
                    <a:cxn ang="0">
                      <a:pos x="89" y="5450"/>
                    </a:cxn>
                  </a:cxnLst>
                  <a:rect l="0" t="0" r="r" b="b"/>
                  <a:pathLst>
                    <a:path w="6683" h="6098">
                      <a:moveTo>
                        <a:pt x="89" y="5450"/>
                      </a:moveTo>
                      <a:lnTo>
                        <a:pt x="66" y="83"/>
                      </a:lnTo>
                      <a:lnTo>
                        <a:pt x="6552" y="109"/>
                      </a:lnTo>
                      <a:lnTo>
                        <a:pt x="6552" y="5461"/>
                      </a:lnTo>
                      <a:lnTo>
                        <a:pt x="1769" y="5489"/>
                      </a:lnTo>
                      <a:lnTo>
                        <a:pt x="1097" y="5790"/>
                      </a:lnTo>
                      <a:lnTo>
                        <a:pt x="1701" y="5659"/>
                      </a:lnTo>
                      <a:lnTo>
                        <a:pt x="5608" y="5845"/>
                      </a:lnTo>
                      <a:lnTo>
                        <a:pt x="5795" y="5911"/>
                      </a:lnTo>
                      <a:lnTo>
                        <a:pt x="2436" y="5922"/>
                      </a:lnTo>
                      <a:lnTo>
                        <a:pt x="3040" y="6098"/>
                      </a:lnTo>
                      <a:lnTo>
                        <a:pt x="5981" y="6098"/>
                      </a:lnTo>
                      <a:lnTo>
                        <a:pt x="5965" y="5904"/>
                      </a:lnTo>
                      <a:lnTo>
                        <a:pt x="5169" y="5516"/>
                      </a:lnTo>
                      <a:lnTo>
                        <a:pt x="6606" y="5528"/>
                      </a:lnTo>
                      <a:lnTo>
                        <a:pt x="6683" y="5461"/>
                      </a:lnTo>
                      <a:lnTo>
                        <a:pt x="6662" y="121"/>
                      </a:lnTo>
                      <a:lnTo>
                        <a:pt x="6596" y="11"/>
                      </a:lnTo>
                      <a:lnTo>
                        <a:pt x="110" y="0"/>
                      </a:lnTo>
                      <a:lnTo>
                        <a:pt x="0" y="54"/>
                      </a:lnTo>
                      <a:lnTo>
                        <a:pt x="11" y="5363"/>
                      </a:lnTo>
                      <a:lnTo>
                        <a:pt x="89" y="5450"/>
                      </a:lnTo>
                      <a:close/>
                    </a:path>
                  </a:pathLst>
                </a:custGeom>
                <a:solidFill>
                  <a:srgbClr val="000000"/>
                </a:solidFill>
                <a:ln w="9525">
                  <a:noFill/>
                  <a:round/>
                  <a:headEnd/>
                  <a:tailEnd/>
                </a:ln>
              </p:spPr>
              <p:txBody>
                <a:bodyPr/>
                <a:lstStyle/>
                <a:p>
                  <a:endParaRPr lang="en-US"/>
                </a:p>
              </p:txBody>
            </p:sp>
            <p:sp>
              <p:nvSpPr>
                <p:cNvPr id="233" name="Freeform 92"/>
                <p:cNvSpPr>
                  <a:spLocks/>
                </p:cNvSpPr>
                <p:nvPr/>
              </p:nvSpPr>
              <p:spPr bwMode="auto">
                <a:xfrm flipH="1">
                  <a:off x="4344" y="3343"/>
                  <a:ext cx="254" cy="55"/>
                </a:xfrm>
                <a:custGeom>
                  <a:avLst/>
                  <a:gdLst/>
                  <a:ahLst/>
                  <a:cxnLst>
                    <a:cxn ang="0">
                      <a:pos x="0" y="0"/>
                    </a:cxn>
                    <a:cxn ang="0">
                      <a:pos x="2822" y="0"/>
                    </a:cxn>
                    <a:cxn ang="0">
                      <a:pos x="1559" y="75"/>
                    </a:cxn>
                    <a:cxn ang="0">
                      <a:pos x="758" y="416"/>
                    </a:cxn>
                    <a:cxn ang="0">
                      <a:pos x="1362" y="406"/>
                    </a:cxn>
                    <a:cxn ang="0">
                      <a:pos x="999" y="581"/>
                    </a:cxn>
                    <a:cxn ang="0">
                      <a:pos x="605" y="581"/>
                    </a:cxn>
                    <a:cxn ang="0">
                      <a:pos x="637" y="406"/>
                    </a:cxn>
                    <a:cxn ang="0">
                      <a:pos x="1493" y="44"/>
                    </a:cxn>
                    <a:cxn ang="0">
                      <a:pos x="89" y="44"/>
                    </a:cxn>
                    <a:cxn ang="0">
                      <a:pos x="0" y="0"/>
                    </a:cxn>
                  </a:cxnLst>
                  <a:rect l="0" t="0" r="r" b="b"/>
                  <a:pathLst>
                    <a:path w="2822" h="581">
                      <a:moveTo>
                        <a:pt x="0" y="0"/>
                      </a:moveTo>
                      <a:lnTo>
                        <a:pt x="2822" y="0"/>
                      </a:lnTo>
                      <a:lnTo>
                        <a:pt x="1559" y="75"/>
                      </a:lnTo>
                      <a:lnTo>
                        <a:pt x="758" y="416"/>
                      </a:lnTo>
                      <a:lnTo>
                        <a:pt x="1362" y="406"/>
                      </a:lnTo>
                      <a:lnTo>
                        <a:pt x="999" y="581"/>
                      </a:lnTo>
                      <a:lnTo>
                        <a:pt x="605" y="581"/>
                      </a:lnTo>
                      <a:lnTo>
                        <a:pt x="637" y="406"/>
                      </a:lnTo>
                      <a:lnTo>
                        <a:pt x="1493" y="44"/>
                      </a:lnTo>
                      <a:lnTo>
                        <a:pt x="89" y="44"/>
                      </a:lnTo>
                      <a:lnTo>
                        <a:pt x="0" y="0"/>
                      </a:lnTo>
                      <a:close/>
                    </a:path>
                  </a:pathLst>
                </a:custGeom>
                <a:solidFill>
                  <a:srgbClr val="000000"/>
                </a:solidFill>
                <a:ln w="9525">
                  <a:noFill/>
                  <a:round/>
                  <a:headEnd/>
                  <a:tailEnd/>
                </a:ln>
              </p:spPr>
              <p:txBody>
                <a:bodyPr/>
                <a:lstStyle/>
                <a:p>
                  <a:endParaRPr lang="en-US"/>
                </a:p>
              </p:txBody>
            </p:sp>
            <p:sp>
              <p:nvSpPr>
                <p:cNvPr id="234" name="Freeform 93"/>
                <p:cNvSpPr>
                  <a:spLocks/>
                </p:cNvSpPr>
                <p:nvPr/>
              </p:nvSpPr>
              <p:spPr bwMode="auto">
                <a:xfrm flipH="1">
                  <a:off x="3922" y="3527"/>
                  <a:ext cx="524" cy="138"/>
                </a:xfrm>
                <a:custGeom>
                  <a:avLst/>
                  <a:gdLst/>
                  <a:ahLst/>
                  <a:cxnLst>
                    <a:cxn ang="0">
                      <a:pos x="0" y="23"/>
                    </a:cxn>
                    <a:cxn ang="0">
                      <a:pos x="3775" y="1163"/>
                    </a:cxn>
                    <a:cxn ang="0">
                      <a:pos x="5794" y="0"/>
                    </a:cxn>
                    <a:cxn ang="0">
                      <a:pos x="4027" y="1152"/>
                    </a:cxn>
                    <a:cxn ang="0">
                      <a:pos x="3849" y="1381"/>
                    </a:cxn>
                    <a:cxn ang="0">
                      <a:pos x="3754" y="1426"/>
                    </a:cxn>
                    <a:cxn ang="0">
                      <a:pos x="165" y="263"/>
                    </a:cxn>
                    <a:cxn ang="0">
                      <a:pos x="0" y="23"/>
                    </a:cxn>
                  </a:cxnLst>
                  <a:rect l="0" t="0" r="r" b="b"/>
                  <a:pathLst>
                    <a:path w="5794" h="1426">
                      <a:moveTo>
                        <a:pt x="0" y="23"/>
                      </a:moveTo>
                      <a:lnTo>
                        <a:pt x="3775" y="1163"/>
                      </a:lnTo>
                      <a:lnTo>
                        <a:pt x="5794" y="0"/>
                      </a:lnTo>
                      <a:lnTo>
                        <a:pt x="4027" y="1152"/>
                      </a:lnTo>
                      <a:lnTo>
                        <a:pt x="3849" y="1381"/>
                      </a:lnTo>
                      <a:lnTo>
                        <a:pt x="3754" y="1426"/>
                      </a:lnTo>
                      <a:lnTo>
                        <a:pt x="165" y="263"/>
                      </a:lnTo>
                      <a:lnTo>
                        <a:pt x="0" y="23"/>
                      </a:lnTo>
                      <a:close/>
                    </a:path>
                  </a:pathLst>
                </a:custGeom>
                <a:solidFill>
                  <a:srgbClr val="000000"/>
                </a:solidFill>
                <a:ln w="9525">
                  <a:noFill/>
                  <a:round/>
                  <a:headEnd/>
                  <a:tailEnd/>
                </a:ln>
              </p:spPr>
              <p:txBody>
                <a:bodyPr/>
                <a:lstStyle/>
                <a:p>
                  <a:endParaRPr lang="en-US"/>
                </a:p>
              </p:txBody>
            </p:sp>
            <p:sp>
              <p:nvSpPr>
                <p:cNvPr id="235" name="Freeform 94"/>
                <p:cNvSpPr>
                  <a:spLocks/>
                </p:cNvSpPr>
                <p:nvPr/>
              </p:nvSpPr>
              <p:spPr bwMode="auto">
                <a:xfrm flipH="1">
                  <a:off x="3909" y="3526"/>
                  <a:ext cx="110" cy="82"/>
                </a:xfrm>
                <a:custGeom>
                  <a:avLst/>
                  <a:gdLst/>
                  <a:ahLst/>
                  <a:cxnLst>
                    <a:cxn ang="0">
                      <a:pos x="1207" y="0"/>
                    </a:cxn>
                    <a:cxn ang="0">
                      <a:pos x="1186" y="164"/>
                    </a:cxn>
                    <a:cxn ang="0">
                      <a:pos x="0" y="877"/>
                    </a:cxn>
                    <a:cxn ang="0">
                      <a:pos x="1141" y="109"/>
                    </a:cxn>
                    <a:cxn ang="0">
                      <a:pos x="1207" y="0"/>
                    </a:cxn>
                  </a:cxnLst>
                  <a:rect l="0" t="0" r="r" b="b"/>
                  <a:pathLst>
                    <a:path w="1207" h="877">
                      <a:moveTo>
                        <a:pt x="1207" y="0"/>
                      </a:moveTo>
                      <a:lnTo>
                        <a:pt x="1186" y="164"/>
                      </a:lnTo>
                      <a:lnTo>
                        <a:pt x="0" y="877"/>
                      </a:lnTo>
                      <a:lnTo>
                        <a:pt x="1141" y="109"/>
                      </a:lnTo>
                      <a:lnTo>
                        <a:pt x="1207" y="0"/>
                      </a:lnTo>
                      <a:close/>
                    </a:path>
                  </a:pathLst>
                </a:custGeom>
                <a:solidFill>
                  <a:srgbClr val="000000"/>
                </a:solidFill>
                <a:ln w="9525">
                  <a:noFill/>
                  <a:round/>
                  <a:headEnd/>
                  <a:tailEnd/>
                </a:ln>
              </p:spPr>
              <p:txBody>
                <a:bodyPr/>
                <a:lstStyle/>
                <a:p>
                  <a:endParaRPr lang="en-US"/>
                </a:p>
              </p:txBody>
            </p:sp>
            <p:sp>
              <p:nvSpPr>
                <p:cNvPr id="236" name="Freeform 95"/>
                <p:cNvSpPr>
                  <a:spLocks/>
                </p:cNvSpPr>
                <p:nvPr/>
              </p:nvSpPr>
              <p:spPr bwMode="auto">
                <a:xfrm flipH="1">
                  <a:off x="3909" y="3366"/>
                  <a:ext cx="741" cy="160"/>
                </a:xfrm>
                <a:custGeom>
                  <a:avLst/>
                  <a:gdLst/>
                  <a:ahLst/>
                  <a:cxnLst>
                    <a:cxn ang="0">
                      <a:pos x="1251" y="1567"/>
                    </a:cxn>
                    <a:cxn ang="0">
                      <a:pos x="0" y="1161"/>
                    </a:cxn>
                    <a:cxn ang="0">
                      <a:pos x="33" y="986"/>
                    </a:cxn>
                    <a:cxn ang="0">
                      <a:pos x="2206" y="0"/>
                    </a:cxn>
                    <a:cxn ang="0">
                      <a:pos x="8066" y="1546"/>
                    </a:cxn>
                    <a:cxn ang="0">
                      <a:pos x="8187" y="1656"/>
                    </a:cxn>
                    <a:cxn ang="0">
                      <a:pos x="2273" y="65"/>
                    </a:cxn>
                    <a:cxn ang="0">
                      <a:pos x="2117" y="76"/>
                    </a:cxn>
                    <a:cxn ang="0">
                      <a:pos x="143" y="1008"/>
                    </a:cxn>
                    <a:cxn ang="0">
                      <a:pos x="208" y="1074"/>
                    </a:cxn>
                    <a:cxn ang="0">
                      <a:pos x="1756" y="1556"/>
                    </a:cxn>
                    <a:cxn ang="0">
                      <a:pos x="1251" y="1567"/>
                    </a:cxn>
                  </a:cxnLst>
                  <a:rect l="0" t="0" r="r" b="b"/>
                  <a:pathLst>
                    <a:path w="8187" h="1656">
                      <a:moveTo>
                        <a:pt x="1251" y="1567"/>
                      </a:moveTo>
                      <a:lnTo>
                        <a:pt x="0" y="1161"/>
                      </a:lnTo>
                      <a:lnTo>
                        <a:pt x="33" y="986"/>
                      </a:lnTo>
                      <a:lnTo>
                        <a:pt x="2206" y="0"/>
                      </a:lnTo>
                      <a:lnTo>
                        <a:pt x="8066" y="1546"/>
                      </a:lnTo>
                      <a:lnTo>
                        <a:pt x="8187" y="1656"/>
                      </a:lnTo>
                      <a:lnTo>
                        <a:pt x="2273" y="65"/>
                      </a:lnTo>
                      <a:lnTo>
                        <a:pt x="2117" y="76"/>
                      </a:lnTo>
                      <a:lnTo>
                        <a:pt x="143" y="1008"/>
                      </a:lnTo>
                      <a:lnTo>
                        <a:pt x="208" y="1074"/>
                      </a:lnTo>
                      <a:lnTo>
                        <a:pt x="1756" y="1556"/>
                      </a:lnTo>
                      <a:lnTo>
                        <a:pt x="1251" y="1567"/>
                      </a:lnTo>
                      <a:close/>
                    </a:path>
                  </a:pathLst>
                </a:custGeom>
                <a:solidFill>
                  <a:srgbClr val="000000"/>
                </a:solidFill>
                <a:ln w="9525">
                  <a:noFill/>
                  <a:round/>
                  <a:headEnd/>
                  <a:tailEnd/>
                </a:ln>
              </p:spPr>
              <p:txBody>
                <a:bodyPr/>
                <a:lstStyle/>
                <a:p>
                  <a:endParaRPr lang="en-US"/>
                </a:p>
              </p:txBody>
            </p:sp>
            <p:sp>
              <p:nvSpPr>
                <p:cNvPr id="237" name="Freeform 96"/>
                <p:cNvSpPr>
                  <a:spLocks/>
                </p:cNvSpPr>
                <p:nvPr/>
              </p:nvSpPr>
              <p:spPr bwMode="auto">
                <a:xfrm flipH="1">
                  <a:off x="4024" y="3406"/>
                  <a:ext cx="522" cy="192"/>
                </a:xfrm>
                <a:custGeom>
                  <a:avLst/>
                  <a:gdLst/>
                  <a:ahLst/>
                  <a:cxnLst>
                    <a:cxn ang="0">
                      <a:pos x="1081" y="0"/>
                    </a:cxn>
                    <a:cxn ang="0">
                      <a:pos x="0" y="511"/>
                    </a:cxn>
                    <a:cxn ang="0">
                      <a:pos x="4867" y="2018"/>
                    </a:cxn>
                    <a:cxn ang="0">
                      <a:pos x="5777" y="1448"/>
                    </a:cxn>
                    <a:cxn ang="0">
                      <a:pos x="4790" y="1896"/>
                    </a:cxn>
                    <a:cxn ang="0">
                      <a:pos x="138" y="516"/>
                    </a:cxn>
                    <a:cxn ang="0">
                      <a:pos x="1081" y="0"/>
                    </a:cxn>
                  </a:cxnLst>
                  <a:rect l="0" t="0" r="r" b="b"/>
                  <a:pathLst>
                    <a:path w="5777" h="2018">
                      <a:moveTo>
                        <a:pt x="1081" y="0"/>
                      </a:moveTo>
                      <a:lnTo>
                        <a:pt x="0" y="511"/>
                      </a:lnTo>
                      <a:lnTo>
                        <a:pt x="4867" y="2018"/>
                      </a:lnTo>
                      <a:lnTo>
                        <a:pt x="5777" y="1448"/>
                      </a:lnTo>
                      <a:lnTo>
                        <a:pt x="4790" y="1896"/>
                      </a:lnTo>
                      <a:lnTo>
                        <a:pt x="138" y="516"/>
                      </a:lnTo>
                      <a:lnTo>
                        <a:pt x="1081" y="0"/>
                      </a:lnTo>
                      <a:close/>
                    </a:path>
                  </a:pathLst>
                </a:custGeom>
                <a:solidFill>
                  <a:srgbClr val="000000"/>
                </a:solidFill>
                <a:ln w="9525">
                  <a:noFill/>
                  <a:round/>
                  <a:headEnd/>
                  <a:tailEnd/>
                </a:ln>
              </p:spPr>
              <p:txBody>
                <a:bodyPr/>
                <a:lstStyle/>
                <a:p>
                  <a:endParaRPr lang="en-US"/>
                </a:p>
              </p:txBody>
            </p:sp>
            <p:sp>
              <p:nvSpPr>
                <p:cNvPr id="238" name="Freeform 97"/>
                <p:cNvSpPr>
                  <a:spLocks/>
                </p:cNvSpPr>
                <p:nvPr/>
              </p:nvSpPr>
              <p:spPr bwMode="auto">
                <a:xfrm flipH="1">
                  <a:off x="4000" y="3407"/>
                  <a:ext cx="443" cy="128"/>
                </a:xfrm>
                <a:custGeom>
                  <a:avLst/>
                  <a:gdLst/>
                  <a:ahLst/>
                  <a:cxnLst>
                    <a:cxn ang="0">
                      <a:pos x="121" y="0"/>
                    </a:cxn>
                    <a:cxn ang="0">
                      <a:pos x="4885" y="1250"/>
                    </a:cxn>
                    <a:cxn ang="0">
                      <a:pos x="4753" y="1338"/>
                    </a:cxn>
                    <a:cxn ang="0">
                      <a:pos x="4336" y="1217"/>
                    </a:cxn>
                    <a:cxn ang="0">
                      <a:pos x="4128" y="1327"/>
                    </a:cxn>
                    <a:cxn ang="0">
                      <a:pos x="3381" y="1119"/>
                    </a:cxn>
                    <a:cxn ang="0">
                      <a:pos x="3535" y="987"/>
                    </a:cxn>
                    <a:cxn ang="0">
                      <a:pos x="0" y="55"/>
                    </a:cxn>
                    <a:cxn ang="0">
                      <a:pos x="121" y="0"/>
                    </a:cxn>
                  </a:cxnLst>
                  <a:rect l="0" t="0" r="r" b="b"/>
                  <a:pathLst>
                    <a:path w="4885" h="1338">
                      <a:moveTo>
                        <a:pt x="121" y="0"/>
                      </a:moveTo>
                      <a:lnTo>
                        <a:pt x="4885" y="1250"/>
                      </a:lnTo>
                      <a:lnTo>
                        <a:pt x="4753" y="1338"/>
                      </a:lnTo>
                      <a:lnTo>
                        <a:pt x="4336" y="1217"/>
                      </a:lnTo>
                      <a:lnTo>
                        <a:pt x="4128" y="1327"/>
                      </a:lnTo>
                      <a:lnTo>
                        <a:pt x="3381" y="1119"/>
                      </a:lnTo>
                      <a:lnTo>
                        <a:pt x="3535" y="987"/>
                      </a:lnTo>
                      <a:lnTo>
                        <a:pt x="0" y="55"/>
                      </a:lnTo>
                      <a:lnTo>
                        <a:pt x="121" y="0"/>
                      </a:lnTo>
                      <a:close/>
                    </a:path>
                  </a:pathLst>
                </a:custGeom>
                <a:solidFill>
                  <a:srgbClr val="000000"/>
                </a:solidFill>
                <a:ln w="9525">
                  <a:noFill/>
                  <a:round/>
                  <a:headEnd/>
                  <a:tailEnd/>
                </a:ln>
              </p:spPr>
              <p:txBody>
                <a:bodyPr/>
                <a:lstStyle/>
                <a:p>
                  <a:endParaRPr lang="en-US"/>
                </a:p>
              </p:txBody>
            </p:sp>
            <p:sp>
              <p:nvSpPr>
                <p:cNvPr id="239" name="Freeform 98"/>
                <p:cNvSpPr>
                  <a:spLocks/>
                </p:cNvSpPr>
                <p:nvPr/>
              </p:nvSpPr>
              <p:spPr bwMode="auto">
                <a:xfrm flipH="1">
                  <a:off x="4727" y="3386"/>
                  <a:ext cx="54" cy="117"/>
                </a:xfrm>
                <a:custGeom>
                  <a:avLst/>
                  <a:gdLst/>
                  <a:ahLst/>
                  <a:cxnLst>
                    <a:cxn ang="0">
                      <a:pos x="0" y="0"/>
                    </a:cxn>
                    <a:cxn ang="0">
                      <a:pos x="594" y="1239"/>
                    </a:cxn>
                    <a:cxn ang="0">
                      <a:pos x="0" y="930"/>
                    </a:cxn>
                    <a:cxn ang="0">
                      <a:pos x="0" y="0"/>
                    </a:cxn>
                  </a:cxnLst>
                  <a:rect l="0" t="0" r="r" b="b"/>
                  <a:pathLst>
                    <a:path w="594" h="1239">
                      <a:moveTo>
                        <a:pt x="0" y="0"/>
                      </a:moveTo>
                      <a:lnTo>
                        <a:pt x="594" y="1239"/>
                      </a:lnTo>
                      <a:lnTo>
                        <a:pt x="0" y="930"/>
                      </a:lnTo>
                      <a:lnTo>
                        <a:pt x="0" y="0"/>
                      </a:lnTo>
                      <a:close/>
                    </a:path>
                  </a:pathLst>
                </a:custGeom>
                <a:solidFill>
                  <a:srgbClr val="000000"/>
                </a:solidFill>
                <a:ln w="9525">
                  <a:noFill/>
                  <a:round/>
                  <a:headEnd/>
                  <a:tailEnd/>
                </a:ln>
              </p:spPr>
              <p:txBody>
                <a:bodyPr/>
                <a:lstStyle/>
                <a:p>
                  <a:endParaRPr lang="en-US"/>
                </a:p>
              </p:txBody>
            </p:sp>
            <p:sp>
              <p:nvSpPr>
                <p:cNvPr id="240" name="Freeform 99"/>
                <p:cNvSpPr>
                  <a:spLocks/>
                </p:cNvSpPr>
                <p:nvPr/>
              </p:nvSpPr>
              <p:spPr bwMode="auto">
                <a:xfrm flipH="1">
                  <a:off x="4603" y="3317"/>
                  <a:ext cx="198" cy="186"/>
                </a:xfrm>
                <a:custGeom>
                  <a:avLst/>
                  <a:gdLst/>
                  <a:ahLst/>
                  <a:cxnLst>
                    <a:cxn ang="0">
                      <a:pos x="2185" y="23"/>
                    </a:cxn>
                    <a:cxn ang="0">
                      <a:pos x="0" y="0"/>
                    </a:cxn>
                    <a:cxn ang="0">
                      <a:pos x="0" y="396"/>
                    </a:cxn>
                    <a:cxn ang="0">
                      <a:pos x="810" y="1969"/>
                    </a:cxn>
                    <a:cxn ang="0">
                      <a:pos x="51" y="374"/>
                    </a:cxn>
                    <a:cxn ang="0">
                      <a:pos x="64" y="70"/>
                    </a:cxn>
                    <a:cxn ang="0">
                      <a:pos x="2156" y="70"/>
                    </a:cxn>
                    <a:cxn ang="0">
                      <a:pos x="2185" y="23"/>
                    </a:cxn>
                  </a:cxnLst>
                  <a:rect l="0" t="0" r="r" b="b"/>
                  <a:pathLst>
                    <a:path w="2185" h="1969">
                      <a:moveTo>
                        <a:pt x="2185" y="23"/>
                      </a:moveTo>
                      <a:lnTo>
                        <a:pt x="0" y="0"/>
                      </a:lnTo>
                      <a:lnTo>
                        <a:pt x="0" y="396"/>
                      </a:lnTo>
                      <a:lnTo>
                        <a:pt x="810" y="1969"/>
                      </a:lnTo>
                      <a:lnTo>
                        <a:pt x="51" y="374"/>
                      </a:lnTo>
                      <a:lnTo>
                        <a:pt x="64" y="70"/>
                      </a:lnTo>
                      <a:lnTo>
                        <a:pt x="2156" y="70"/>
                      </a:lnTo>
                      <a:lnTo>
                        <a:pt x="2185" y="23"/>
                      </a:lnTo>
                      <a:close/>
                    </a:path>
                  </a:pathLst>
                </a:custGeom>
                <a:solidFill>
                  <a:srgbClr val="000000"/>
                </a:solidFill>
                <a:ln w="9525">
                  <a:noFill/>
                  <a:round/>
                  <a:headEnd/>
                  <a:tailEnd/>
                </a:ln>
              </p:spPr>
              <p:txBody>
                <a:bodyPr/>
                <a:lstStyle/>
                <a:p>
                  <a:endParaRPr lang="en-US"/>
                </a:p>
              </p:txBody>
            </p:sp>
            <p:sp>
              <p:nvSpPr>
                <p:cNvPr id="241" name="Freeform 100"/>
                <p:cNvSpPr>
                  <a:spLocks/>
                </p:cNvSpPr>
                <p:nvPr/>
              </p:nvSpPr>
              <p:spPr bwMode="auto">
                <a:xfrm flipH="1">
                  <a:off x="4698" y="3363"/>
                  <a:ext cx="73" cy="140"/>
                </a:xfrm>
                <a:custGeom>
                  <a:avLst/>
                  <a:gdLst/>
                  <a:ahLst/>
                  <a:cxnLst>
                    <a:cxn ang="0">
                      <a:pos x="0" y="0"/>
                    </a:cxn>
                    <a:cxn ang="0">
                      <a:pos x="822" y="1469"/>
                    </a:cxn>
                    <a:cxn ang="0">
                      <a:pos x="734" y="1469"/>
                    </a:cxn>
                    <a:cxn ang="0">
                      <a:pos x="0" y="0"/>
                    </a:cxn>
                  </a:cxnLst>
                  <a:rect l="0" t="0" r="r" b="b"/>
                  <a:pathLst>
                    <a:path w="822" h="1469">
                      <a:moveTo>
                        <a:pt x="0" y="0"/>
                      </a:moveTo>
                      <a:lnTo>
                        <a:pt x="822" y="1469"/>
                      </a:lnTo>
                      <a:lnTo>
                        <a:pt x="734" y="1469"/>
                      </a:lnTo>
                      <a:lnTo>
                        <a:pt x="0" y="0"/>
                      </a:lnTo>
                      <a:close/>
                    </a:path>
                  </a:pathLst>
                </a:custGeom>
                <a:solidFill>
                  <a:srgbClr val="000000"/>
                </a:solidFill>
                <a:ln w="9525">
                  <a:noFill/>
                  <a:round/>
                  <a:headEnd/>
                  <a:tailEnd/>
                </a:ln>
              </p:spPr>
              <p:txBody>
                <a:bodyPr/>
                <a:lstStyle/>
                <a:p>
                  <a:endParaRPr lang="en-US"/>
                </a:p>
              </p:txBody>
            </p:sp>
            <p:sp>
              <p:nvSpPr>
                <p:cNvPr id="242" name="Freeform 101"/>
                <p:cNvSpPr>
                  <a:spLocks/>
                </p:cNvSpPr>
                <p:nvPr/>
              </p:nvSpPr>
              <p:spPr bwMode="auto">
                <a:xfrm flipH="1">
                  <a:off x="4428" y="3798"/>
                  <a:ext cx="125" cy="135"/>
                </a:xfrm>
                <a:custGeom>
                  <a:avLst/>
                  <a:gdLst/>
                  <a:ahLst/>
                  <a:cxnLst>
                    <a:cxn ang="0">
                      <a:pos x="761" y="1404"/>
                    </a:cxn>
                    <a:cxn ang="0">
                      <a:pos x="0" y="0"/>
                    </a:cxn>
                    <a:cxn ang="0">
                      <a:pos x="160" y="0"/>
                    </a:cxn>
                    <a:cxn ang="0">
                      <a:pos x="675" y="44"/>
                    </a:cxn>
                    <a:cxn ang="0">
                      <a:pos x="1075" y="208"/>
                    </a:cxn>
                    <a:cxn ang="0">
                      <a:pos x="1372" y="225"/>
                    </a:cxn>
                    <a:cxn ang="0">
                      <a:pos x="1211" y="329"/>
                    </a:cxn>
                    <a:cxn ang="0">
                      <a:pos x="900" y="345"/>
                    </a:cxn>
                    <a:cxn ang="0">
                      <a:pos x="526" y="187"/>
                    </a:cxn>
                    <a:cxn ang="0">
                      <a:pos x="301" y="401"/>
                    </a:cxn>
                    <a:cxn ang="0">
                      <a:pos x="866" y="1408"/>
                    </a:cxn>
                    <a:cxn ang="0">
                      <a:pos x="761" y="1404"/>
                    </a:cxn>
                  </a:cxnLst>
                  <a:rect l="0" t="0" r="r" b="b"/>
                  <a:pathLst>
                    <a:path w="1372" h="1408">
                      <a:moveTo>
                        <a:pt x="761" y="1404"/>
                      </a:moveTo>
                      <a:lnTo>
                        <a:pt x="0" y="0"/>
                      </a:lnTo>
                      <a:lnTo>
                        <a:pt x="160" y="0"/>
                      </a:lnTo>
                      <a:lnTo>
                        <a:pt x="675" y="44"/>
                      </a:lnTo>
                      <a:lnTo>
                        <a:pt x="1075" y="208"/>
                      </a:lnTo>
                      <a:lnTo>
                        <a:pt x="1372" y="225"/>
                      </a:lnTo>
                      <a:lnTo>
                        <a:pt x="1211" y="329"/>
                      </a:lnTo>
                      <a:lnTo>
                        <a:pt x="900" y="345"/>
                      </a:lnTo>
                      <a:lnTo>
                        <a:pt x="526" y="187"/>
                      </a:lnTo>
                      <a:lnTo>
                        <a:pt x="301" y="401"/>
                      </a:lnTo>
                      <a:lnTo>
                        <a:pt x="866" y="1408"/>
                      </a:lnTo>
                      <a:lnTo>
                        <a:pt x="761" y="1404"/>
                      </a:lnTo>
                      <a:close/>
                    </a:path>
                  </a:pathLst>
                </a:custGeom>
                <a:solidFill>
                  <a:srgbClr val="000000"/>
                </a:solidFill>
                <a:ln w="9525">
                  <a:noFill/>
                  <a:round/>
                  <a:headEnd/>
                  <a:tailEnd/>
                </a:ln>
              </p:spPr>
              <p:txBody>
                <a:bodyPr/>
                <a:lstStyle/>
                <a:p>
                  <a:endParaRPr lang="en-US"/>
                </a:p>
              </p:txBody>
            </p:sp>
            <p:sp>
              <p:nvSpPr>
                <p:cNvPr id="243" name="Text Box 102"/>
                <p:cNvSpPr txBox="1">
                  <a:spLocks noChangeArrowheads="1"/>
                </p:cNvSpPr>
                <p:nvPr/>
              </p:nvSpPr>
              <p:spPr bwMode="auto">
                <a:xfrm>
                  <a:off x="4041" y="2933"/>
                  <a:ext cx="565" cy="259"/>
                </a:xfrm>
                <a:prstGeom prst="rect">
                  <a:avLst/>
                </a:prstGeom>
                <a:noFill/>
                <a:ln w="12700">
                  <a:noFill/>
                  <a:miter lim="800000"/>
                  <a:headEnd/>
                  <a:tailEnd/>
                </a:ln>
                <a:effectLst/>
              </p:spPr>
              <p:txBody>
                <a:bodyPr>
                  <a:spAutoFit/>
                </a:bodyPr>
                <a:lstStyle/>
                <a:p>
                  <a:pPr algn="ctr"/>
                  <a:r>
                    <a:rPr lang="en-US" sz="900">
                      <a:solidFill>
                        <a:schemeClr val="bg1"/>
                      </a:solidFill>
                    </a:rPr>
                    <a:t>Human</a:t>
                  </a:r>
                </a:p>
                <a:p>
                  <a:pPr algn="ctr"/>
                  <a:r>
                    <a:rPr lang="en-US" sz="900">
                      <a:solidFill>
                        <a:schemeClr val="bg1"/>
                      </a:solidFill>
                    </a:rPr>
                    <a:t>Resources</a:t>
                  </a:r>
                </a:p>
              </p:txBody>
            </p:sp>
          </p:grpSp>
          <p:grpSp>
            <p:nvGrpSpPr>
              <p:cNvPr id="156" name="Group 103"/>
              <p:cNvGrpSpPr>
                <a:grpSpLocks/>
              </p:cNvGrpSpPr>
              <p:nvPr/>
            </p:nvGrpSpPr>
            <p:grpSpPr bwMode="auto">
              <a:xfrm>
                <a:off x="1968" y="1248"/>
                <a:ext cx="788" cy="664"/>
                <a:chOff x="2688" y="3408"/>
                <a:chExt cx="788" cy="664"/>
              </a:xfrm>
            </p:grpSpPr>
            <p:sp>
              <p:nvSpPr>
                <p:cNvPr id="157" name="Freeform 104"/>
                <p:cNvSpPr>
                  <a:spLocks/>
                </p:cNvSpPr>
                <p:nvPr/>
              </p:nvSpPr>
              <p:spPr bwMode="auto">
                <a:xfrm>
                  <a:off x="2696" y="3438"/>
                  <a:ext cx="778" cy="633"/>
                </a:xfrm>
                <a:custGeom>
                  <a:avLst/>
                  <a:gdLst/>
                  <a:ahLst/>
                  <a:cxnLst>
                    <a:cxn ang="0">
                      <a:pos x="164" y="11"/>
                    </a:cxn>
                    <a:cxn ang="0">
                      <a:pos x="164" y="99"/>
                    </a:cxn>
                    <a:cxn ang="0">
                      <a:pos x="148" y="94"/>
                    </a:cxn>
                    <a:cxn ang="0">
                      <a:pos x="132" y="160"/>
                    </a:cxn>
                    <a:cxn ang="0">
                      <a:pos x="114" y="230"/>
                    </a:cxn>
                    <a:cxn ang="0">
                      <a:pos x="32" y="235"/>
                    </a:cxn>
                    <a:cxn ang="0">
                      <a:pos x="43" y="334"/>
                    </a:cxn>
                    <a:cxn ang="0">
                      <a:pos x="46" y="382"/>
                    </a:cxn>
                    <a:cxn ang="0">
                      <a:pos x="41" y="446"/>
                    </a:cxn>
                    <a:cxn ang="0">
                      <a:pos x="0" y="540"/>
                    </a:cxn>
                    <a:cxn ang="0">
                      <a:pos x="36" y="551"/>
                    </a:cxn>
                    <a:cxn ang="0">
                      <a:pos x="30" y="612"/>
                    </a:cxn>
                    <a:cxn ang="0">
                      <a:pos x="23" y="665"/>
                    </a:cxn>
                    <a:cxn ang="0">
                      <a:pos x="412" y="689"/>
                    </a:cxn>
                    <a:cxn ang="0">
                      <a:pos x="423" y="604"/>
                    </a:cxn>
                    <a:cxn ang="0">
                      <a:pos x="432" y="522"/>
                    </a:cxn>
                    <a:cxn ang="0">
                      <a:pos x="564" y="516"/>
                    </a:cxn>
                    <a:cxn ang="0">
                      <a:pos x="609" y="0"/>
                    </a:cxn>
                    <a:cxn ang="0">
                      <a:pos x="164" y="11"/>
                    </a:cxn>
                  </a:cxnLst>
                  <a:rect l="0" t="0" r="r" b="b"/>
                  <a:pathLst>
                    <a:path w="609" h="689">
                      <a:moveTo>
                        <a:pt x="164" y="11"/>
                      </a:moveTo>
                      <a:lnTo>
                        <a:pt x="164" y="99"/>
                      </a:lnTo>
                      <a:lnTo>
                        <a:pt x="148" y="94"/>
                      </a:lnTo>
                      <a:lnTo>
                        <a:pt x="132" y="160"/>
                      </a:lnTo>
                      <a:lnTo>
                        <a:pt x="114" y="230"/>
                      </a:lnTo>
                      <a:lnTo>
                        <a:pt x="32" y="235"/>
                      </a:lnTo>
                      <a:lnTo>
                        <a:pt x="43" y="334"/>
                      </a:lnTo>
                      <a:lnTo>
                        <a:pt x="46" y="382"/>
                      </a:lnTo>
                      <a:lnTo>
                        <a:pt x="41" y="446"/>
                      </a:lnTo>
                      <a:lnTo>
                        <a:pt x="0" y="540"/>
                      </a:lnTo>
                      <a:lnTo>
                        <a:pt x="36" y="551"/>
                      </a:lnTo>
                      <a:lnTo>
                        <a:pt x="30" y="612"/>
                      </a:lnTo>
                      <a:lnTo>
                        <a:pt x="23" y="665"/>
                      </a:lnTo>
                      <a:lnTo>
                        <a:pt x="412" y="689"/>
                      </a:lnTo>
                      <a:lnTo>
                        <a:pt x="423" y="604"/>
                      </a:lnTo>
                      <a:lnTo>
                        <a:pt x="432" y="522"/>
                      </a:lnTo>
                      <a:lnTo>
                        <a:pt x="564" y="516"/>
                      </a:lnTo>
                      <a:lnTo>
                        <a:pt x="609" y="0"/>
                      </a:lnTo>
                      <a:lnTo>
                        <a:pt x="164" y="11"/>
                      </a:lnTo>
                      <a:close/>
                    </a:path>
                  </a:pathLst>
                </a:custGeom>
                <a:solidFill>
                  <a:srgbClr val="FFFFFF"/>
                </a:solidFill>
                <a:ln w="1588">
                  <a:solidFill>
                    <a:srgbClr val="FFFFFF"/>
                  </a:solidFill>
                  <a:prstDash val="solid"/>
                  <a:round/>
                  <a:headEnd/>
                  <a:tailEnd/>
                </a:ln>
              </p:spPr>
              <p:txBody>
                <a:bodyPr/>
                <a:lstStyle/>
                <a:p>
                  <a:endParaRPr lang="en-US"/>
                </a:p>
              </p:txBody>
            </p:sp>
            <p:sp>
              <p:nvSpPr>
                <p:cNvPr id="158" name="Freeform 105"/>
                <p:cNvSpPr>
                  <a:spLocks/>
                </p:cNvSpPr>
                <p:nvPr/>
              </p:nvSpPr>
              <p:spPr bwMode="auto">
                <a:xfrm>
                  <a:off x="2976" y="3408"/>
                  <a:ext cx="101" cy="96"/>
                </a:xfrm>
                <a:custGeom>
                  <a:avLst/>
                  <a:gdLst/>
                  <a:ahLst/>
                  <a:cxnLst>
                    <a:cxn ang="0">
                      <a:pos x="16" y="0"/>
                    </a:cxn>
                    <a:cxn ang="0">
                      <a:pos x="8" y="11"/>
                    </a:cxn>
                    <a:cxn ang="0">
                      <a:pos x="2" y="26"/>
                    </a:cxn>
                    <a:cxn ang="0">
                      <a:pos x="0" y="38"/>
                    </a:cxn>
                    <a:cxn ang="0">
                      <a:pos x="1" y="52"/>
                    </a:cxn>
                    <a:cxn ang="0">
                      <a:pos x="4" y="61"/>
                    </a:cxn>
                    <a:cxn ang="0">
                      <a:pos x="11" y="72"/>
                    </a:cxn>
                    <a:cxn ang="0">
                      <a:pos x="21" y="80"/>
                    </a:cxn>
                    <a:cxn ang="0">
                      <a:pos x="33" y="88"/>
                    </a:cxn>
                    <a:cxn ang="0">
                      <a:pos x="37" y="97"/>
                    </a:cxn>
                    <a:cxn ang="0">
                      <a:pos x="44" y="103"/>
                    </a:cxn>
                    <a:cxn ang="0">
                      <a:pos x="55" y="105"/>
                    </a:cxn>
                    <a:cxn ang="0">
                      <a:pos x="65" y="104"/>
                    </a:cxn>
                    <a:cxn ang="0">
                      <a:pos x="74" y="97"/>
                    </a:cxn>
                    <a:cxn ang="0">
                      <a:pos x="79" y="87"/>
                    </a:cxn>
                    <a:cxn ang="0">
                      <a:pos x="79" y="77"/>
                    </a:cxn>
                    <a:cxn ang="0">
                      <a:pos x="74" y="66"/>
                    </a:cxn>
                    <a:cxn ang="0">
                      <a:pos x="65" y="61"/>
                    </a:cxn>
                    <a:cxn ang="0">
                      <a:pos x="57" y="61"/>
                    </a:cxn>
                    <a:cxn ang="0">
                      <a:pos x="45" y="65"/>
                    </a:cxn>
                    <a:cxn ang="0">
                      <a:pos x="53" y="70"/>
                    </a:cxn>
                    <a:cxn ang="0">
                      <a:pos x="57" y="75"/>
                    </a:cxn>
                    <a:cxn ang="0">
                      <a:pos x="57" y="83"/>
                    </a:cxn>
                    <a:cxn ang="0">
                      <a:pos x="54" y="88"/>
                    </a:cxn>
                    <a:cxn ang="0">
                      <a:pos x="49" y="85"/>
                    </a:cxn>
                    <a:cxn ang="0">
                      <a:pos x="42" y="87"/>
                    </a:cxn>
                    <a:cxn ang="0">
                      <a:pos x="42" y="82"/>
                    </a:cxn>
                    <a:cxn ang="0">
                      <a:pos x="33" y="85"/>
                    </a:cxn>
                    <a:cxn ang="0">
                      <a:pos x="34" y="78"/>
                    </a:cxn>
                    <a:cxn ang="0">
                      <a:pos x="27" y="80"/>
                    </a:cxn>
                    <a:cxn ang="0">
                      <a:pos x="28" y="73"/>
                    </a:cxn>
                    <a:cxn ang="0">
                      <a:pos x="21" y="74"/>
                    </a:cxn>
                    <a:cxn ang="0">
                      <a:pos x="22" y="68"/>
                    </a:cxn>
                    <a:cxn ang="0">
                      <a:pos x="14" y="68"/>
                    </a:cxn>
                    <a:cxn ang="0">
                      <a:pos x="16" y="62"/>
                    </a:cxn>
                    <a:cxn ang="0">
                      <a:pos x="9" y="62"/>
                    </a:cxn>
                    <a:cxn ang="0">
                      <a:pos x="11" y="56"/>
                    </a:cxn>
                    <a:cxn ang="0">
                      <a:pos x="6" y="54"/>
                    </a:cxn>
                    <a:cxn ang="0">
                      <a:pos x="8" y="49"/>
                    </a:cxn>
                    <a:cxn ang="0">
                      <a:pos x="3" y="46"/>
                    </a:cxn>
                    <a:cxn ang="0">
                      <a:pos x="6" y="41"/>
                    </a:cxn>
                    <a:cxn ang="0">
                      <a:pos x="3" y="38"/>
                    </a:cxn>
                    <a:cxn ang="0">
                      <a:pos x="7" y="33"/>
                    </a:cxn>
                    <a:cxn ang="0">
                      <a:pos x="4" y="29"/>
                    </a:cxn>
                    <a:cxn ang="0">
                      <a:pos x="8" y="26"/>
                    </a:cxn>
                    <a:cxn ang="0">
                      <a:pos x="7" y="20"/>
                    </a:cxn>
                    <a:cxn ang="0">
                      <a:pos x="11" y="17"/>
                    </a:cxn>
                    <a:cxn ang="0">
                      <a:pos x="11" y="12"/>
                    </a:cxn>
                    <a:cxn ang="0">
                      <a:pos x="14" y="9"/>
                    </a:cxn>
                    <a:cxn ang="0">
                      <a:pos x="16" y="0"/>
                    </a:cxn>
                  </a:cxnLst>
                  <a:rect l="0" t="0" r="r" b="b"/>
                  <a:pathLst>
                    <a:path w="79" h="105">
                      <a:moveTo>
                        <a:pt x="16" y="0"/>
                      </a:moveTo>
                      <a:lnTo>
                        <a:pt x="8" y="11"/>
                      </a:lnTo>
                      <a:lnTo>
                        <a:pt x="2" y="26"/>
                      </a:lnTo>
                      <a:lnTo>
                        <a:pt x="0" y="38"/>
                      </a:lnTo>
                      <a:lnTo>
                        <a:pt x="1" y="52"/>
                      </a:lnTo>
                      <a:lnTo>
                        <a:pt x="4" y="61"/>
                      </a:lnTo>
                      <a:lnTo>
                        <a:pt x="11" y="72"/>
                      </a:lnTo>
                      <a:lnTo>
                        <a:pt x="21" y="80"/>
                      </a:lnTo>
                      <a:lnTo>
                        <a:pt x="33" y="88"/>
                      </a:lnTo>
                      <a:lnTo>
                        <a:pt x="37" y="97"/>
                      </a:lnTo>
                      <a:lnTo>
                        <a:pt x="44" y="103"/>
                      </a:lnTo>
                      <a:lnTo>
                        <a:pt x="55" y="105"/>
                      </a:lnTo>
                      <a:lnTo>
                        <a:pt x="65" y="104"/>
                      </a:lnTo>
                      <a:lnTo>
                        <a:pt x="74" y="97"/>
                      </a:lnTo>
                      <a:lnTo>
                        <a:pt x="79" y="87"/>
                      </a:lnTo>
                      <a:lnTo>
                        <a:pt x="79" y="77"/>
                      </a:lnTo>
                      <a:lnTo>
                        <a:pt x="74" y="66"/>
                      </a:lnTo>
                      <a:lnTo>
                        <a:pt x="65" y="61"/>
                      </a:lnTo>
                      <a:lnTo>
                        <a:pt x="57" y="61"/>
                      </a:lnTo>
                      <a:lnTo>
                        <a:pt x="45" y="65"/>
                      </a:lnTo>
                      <a:lnTo>
                        <a:pt x="53" y="70"/>
                      </a:lnTo>
                      <a:lnTo>
                        <a:pt x="57" y="75"/>
                      </a:lnTo>
                      <a:lnTo>
                        <a:pt x="57" y="83"/>
                      </a:lnTo>
                      <a:lnTo>
                        <a:pt x="54" y="88"/>
                      </a:lnTo>
                      <a:lnTo>
                        <a:pt x="49" y="85"/>
                      </a:lnTo>
                      <a:lnTo>
                        <a:pt x="42" y="87"/>
                      </a:lnTo>
                      <a:lnTo>
                        <a:pt x="42" y="82"/>
                      </a:lnTo>
                      <a:lnTo>
                        <a:pt x="33" y="85"/>
                      </a:lnTo>
                      <a:lnTo>
                        <a:pt x="34" y="78"/>
                      </a:lnTo>
                      <a:lnTo>
                        <a:pt x="27" y="80"/>
                      </a:lnTo>
                      <a:lnTo>
                        <a:pt x="28" y="73"/>
                      </a:lnTo>
                      <a:lnTo>
                        <a:pt x="21" y="74"/>
                      </a:lnTo>
                      <a:lnTo>
                        <a:pt x="22" y="68"/>
                      </a:lnTo>
                      <a:lnTo>
                        <a:pt x="14" y="68"/>
                      </a:lnTo>
                      <a:lnTo>
                        <a:pt x="16" y="62"/>
                      </a:lnTo>
                      <a:lnTo>
                        <a:pt x="9" y="62"/>
                      </a:lnTo>
                      <a:lnTo>
                        <a:pt x="11" y="56"/>
                      </a:lnTo>
                      <a:lnTo>
                        <a:pt x="6" y="54"/>
                      </a:lnTo>
                      <a:lnTo>
                        <a:pt x="8" y="49"/>
                      </a:lnTo>
                      <a:lnTo>
                        <a:pt x="3" y="46"/>
                      </a:lnTo>
                      <a:lnTo>
                        <a:pt x="6" y="41"/>
                      </a:lnTo>
                      <a:lnTo>
                        <a:pt x="3" y="38"/>
                      </a:lnTo>
                      <a:lnTo>
                        <a:pt x="7" y="33"/>
                      </a:lnTo>
                      <a:lnTo>
                        <a:pt x="4" y="29"/>
                      </a:lnTo>
                      <a:lnTo>
                        <a:pt x="8" y="26"/>
                      </a:lnTo>
                      <a:lnTo>
                        <a:pt x="7" y="20"/>
                      </a:lnTo>
                      <a:lnTo>
                        <a:pt x="11" y="17"/>
                      </a:lnTo>
                      <a:lnTo>
                        <a:pt x="11" y="12"/>
                      </a:lnTo>
                      <a:lnTo>
                        <a:pt x="14" y="9"/>
                      </a:lnTo>
                      <a:lnTo>
                        <a:pt x="16" y="0"/>
                      </a:lnTo>
                      <a:close/>
                    </a:path>
                  </a:pathLst>
                </a:custGeom>
                <a:solidFill>
                  <a:srgbClr val="000000"/>
                </a:solidFill>
                <a:ln w="1588">
                  <a:solidFill>
                    <a:srgbClr val="000000"/>
                  </a:solidFill>
                  <a:prstDash val="solid"/>
                  <a:round/>
                  <a:headEnd/>
                  <a:tailEnd/>
                </a:ln>
              </p:spPr>
              <p:txBody>
                <a:bodyPr/>
                <a:lstStyle/>
                <a:p>
                  <a:endParaRPr lang="en-US"/>
                </a:p>
              </p:txBody>
            </p:sp>
            <p:sp>
              <p:nvSpPr>
                <p:cNvPr id="159" name="Freeform 106"/>
                <p:cNvSpPr>
                  <a:spLocks/>
                </p:cNvSpPr>
                <p:nvPr/>
              </p:nvSpPr>
              <p:spPr bwMode="auto">
                <a:xfrm>
                  <a:off x="3001" y="3409"/>
                  <a:ext cx="96" cy="56"/>
                </a:xfrm>
                <a:custGeom>
                  <a:avLst/>
                  <a:gdLst/>
                  <a:ahLst/>
                  <a:cxnLst>
                    <a:cxn ang="0">
                      <a:pos x="15" y="60"/>
                    </a:cxn>
                    <a:cxn ang="0">
                      <a:pos x="8" y="53"/>
                    </a:cxn>
                    <a:cxn ang="0">
                      <a:pos x="5" y="42"/>
                    </a:cxn>
                    <a:cxn ang="0">
                      <a:pos x="5" y="30"/>
                    </a:cxn>
                    <a:cxn ang="0">
                      <a:pos x="8" y="21"/>
                    </a:cxn>
                    <a:cxn ang="0">
                      <a:pos x="14" y="13"/>
                    </a:cxn>
                    <a:cxn ang="0">
                      <a:pos x="24" y="6"/>
                    </a:cxn>
                    <a:cxn ang="0">
                      <a:pos x="35" y="5"/>
                    </a:cxn>
                    <a:cxn ang="0">
                      <a:pos x="44" y="6"/>
                    </a:cxn>
                    <a:cxn ang="0">
                      <a:pos x="53" y="10"/>
                    </a:cxn>
                    <a:cxn ang="0">
                      <a:pos x="59" y="15"/>
                    </a:cxn>
                    <a:cxn ang="0">
                      <a:pos x="63" y="23"/>
                    </a:cxn>
                    <a:cxn ang="0">
                      <a:pos x="64" y="28"/>
                    </a:cxn>
                    <a:cxn ang="0">
                      <a:pos x="75" y="29"/>
                    </a:cxn>
                    <a:cxn ang="0">
                      <a:pos x="69" y="24"/>
                    </a:cxn>
                    <a:cxn ang="0">
                      <a:pos x="71" y="21"/>
                    </a:cxn>
                    <a:cxn ang="0">
                      <a:pos x="63" y="18"/>
                    </a:cxn>
                    <a:cxn ang="0">
                      <a:pos x="66" y="12"/>
                    </a:cxn>
                    <a:cxn ang="0">
                      <a:pos x="59" y="12"/>
                    </a:cxn>
                    <a:cxn ang="0">
                      <a:pos x="60" y="5"/>
                    </a:cxn>
                    <a:cxn ang="0">
                      <a:pos x="53" y="6"/>
                    </a:cxn>
                    <a:cxn ang="0">
                      <a:pos x="49" y="0"/>
                    </a:cxn>
                    <a:cxn ang="0">
                      <a:pos x="46" y="4"/>
                    </a:cxn>
                    <a:cxn ang="0">
                      <a:pos x="39" y="0"/>
                    </a:cxn>
                    <a:cxn ang="0">
                      <a:pos x="36" y="2"/>
                    </a:cxn>
                    <a:cxn ang="0">
                      <a:pos x="30" y="0"/>
                    </a:cxn>
                    <a:cxn ang="0">
                      <a:pos x="26" y="4"/>
                    </a:cxn>
                    <a:cxn ang="0">
                      <a:pos x="19" y="5"/>
                    </a:cxn>
                    <a:cxn ang="0">
                      <a:pos x="17" y="6"/>
                    </a:cxn>
                    <a:cxn ang="0">
                      <a:pos x="12" y="9"/>
                    </a:cxn>
                    <a:cxn ang="0">
                      <a:pos x="11" y="14"/>
                    </a:cxn>
                    <a:cxn ang="0">
                      <a:pos x="6" y="16"/>
                    </a:cxn>
                    <a:cxn ang="0">
                      <a:pos x="6" y="22"/>
                    </a:cxn>
                    <a:cxn ang="0">
                      <a:pos x="2" y="24"/>
                    </a:cxn>
                    <a:cxn ang="0">
                      <a:pos x="2" y="30"/>
                    </a:cxn>
                    <a:cxn ang="0">
                      <a:pos x="0" y="33"/>
                    </a:cxn>
                    <a:cxn ang="0">
                      <a:pos x="2" y="36"/>
                    </a:cxn>
                    <a:cxn ang="0">
                      <a:pos x="0" y="41"/>
                    </a:cxn>
                    <a:cxn ang="0">
                      <a:pos x="3" y="44"/>
                    </a:cxn>
                    <a:cxn ang="0">
                      <a:pos x="2" y="47"/>
                    </a:cxn>
                    <a:cxn ang="0">
                      <a:pos x="6" y="50"/>
                    </a:cxn>
                    <a:cxn ang="0">
                      <a:pos x="6" y="55"/>
                    </a:cxn>
                    <a:cxn ang="0">
                      <a:pos x="15" y="60"/>
                    </a:cxn>
                  </a:cxnLst>
                  <a:rect l="0" t="0" r="r" b="b"/>
                  <a:pathLst>
                    <a:path w="75" h="60">
                      <a:moveTo>
                        <a:pt x="15" y="60"/>
                      </a:moveTo>
                      <a:lnTo>
                        <a:pt x="8" y="53"/>
                      </a:lnTo>
                      <a:lnTo>
                        <a:pt x="5" y="42"/>
                      </a:lnTo>
                      <a:lnTo>
                        <a:pt x="5" y="30"/>
                      </a:lnTo>
                      <a:lnTo>
                        <a:pt x="8" y="21"/>
                      </a:lnTo>
                      <a:lnTo>
                        <a:pt x="14" y="13"/>
                      </a:lnTo>
                      <a:lnTo>
                        <a:pt x="24" y="6"/>
                      </a:lnTo>
                      <a:lnTo>
                        <a:pt x="35" y="5"/>
                      </a:lnTo>
                      <a:lnTo>
                        <a:pt x="44" y="6"/>
                      </a:lnTo>
                      <a:lnTo>
                        <a:pt x="53" y="10"/>
                      </a:lnTo>
                      <a:lnTo>
                        <a:pt x="59" y="15"/>
                      </a:lnTo>
                      <a:lnTo>
                        <a:pt x="63" y="23"/>
                      </a:lnTo>
                      <a:lnTo>
                        <a:pt x="64" y="28"/>
                      </a:lnTo>
                      <a:lnTo>
                        <a:pt x="75" y="29"/>
                      </a:lnTo>
                      <a:lnTo>
                        <a:pt x="69" y="24"/>
                      </a:lnTo>
                      <a:lnTo>
                        <a:pt x="71" y="21"/>
                      </a:lnTo>
                      <a:lnTo>
                        <a:pt x="63" y="18"/>
                      </a:lnTo>
                      <a:lnTo>
                        <a:pt x="66" y="12"/>
                      </a:lnTo>
                      <a:lnTo>
                        <a:pt x="59" y="12"/>
                      </a:lnTo>
                      <a:lnTo>
                        <a:pt x="60" y="5"/>
                      </a:lnTo>
                      <a:lnTo>
                        <a:pt x="53" y="6"/>
                      </a:lnTo>
                      <a:lnTo>
                        <a:pt x="49" y="0"/>
                      </a:lnTo>
                      <a:lnTo>
                        <a:pt x="46" y="4"/>
                      </a:lnTo>
                      <a:lnTo>
                        <a:pt x="39" y="0"/>
                      </a:lnTo>
                      <a:lnTo>
                        <a:pt x="36" y="2"/>
                      </a:lnTo>
                      <a:lnTo>
                        <a:pt x="30" y="0"/>
                      </a:lnTo>
                      <a:lnTo>
                        <a:pt x="26" y="4"/>
                      </a:lnTo>
                      <a:lnTo>
                        <a:pt x="19" y="5"/>
                      </a:lnTo>
                      <a:lnTo>
                        <a:pt x="17" y="6"/>
                      </a:lnTo>
                      <a:lnTo>
                        <a:pt x="12" y="9"/>
                      </a:lnTo>
                      <a:lnTo>
                        <a:pt x="11" y="14"/>
                      </a:lnTo>
                      <a:lnTo>
                        <a:pt x="6" y="16"/>
                      </a:lnTo>
                      <a:lnTo>
                        <a:pt x="6" y="22"/>
                      </a:lnTo>
                      <a:lnTo>
                        <a:pt x="2" y="24"/>
                      </a:lnTo>
                      <a:lnTo>
                        <a:pt x="2" y="30"/>
                      </a:lnTo>
                      <a:lnTo>
                        <a:pt x="0" y="33"/>
                      </a:lnTo>
                      <a:lnTo>
                        <a:pt x="2" y="36"/>
                      </a:lnTo>
                      <a:lnTo>
                        <a:pt x="0" y="41"/>
                      </a:lnTo>
                      <a:lnTo>
                        <a:pt x="3" y="44"/>
                      </a:lnTo>
                      <a:lnTo>
                        <a:pt x="2" y="47"/>
                      </a:lnTo>
                      <a:lnTo>
                        <a:pt x="6" y="50"/>
                      </a:lnTo>
                      <a:lnTo>
                        <a:pt x="6" y="55"/>
                      </a:lnTo>
                      <a:lnTo>
                        <a:pt x="15" y="60"/>
                      </a:lnTo>
                      <a:close/>
                    </a:path>
                  </a:pathLst>
                </a:custGeom>
                <a:solidFill>
                  <a:srgbClr val="000000"/>
                </a:solidFill>
                <a:ln w="1588">
                  <a:solidFill>
                    <a:srgbClr val="000000"/>
                  </a:solidFill>
                  <a:prstDash val="solid"/>
                  <a:round/>
                  <a:headEnd/>
                  <a:tailEnd/>
                </a:ln>
              </p:spPr>
              <p:txBody>
                <a:bodyPr/>
                <a:lstStyle/>
                <a:p>
                  <a:endParaRPr lang="en-US"/>
                </a:p>
              </p:txBody>
            </p:sp>
            <p:sp>
              <p:nvSpPr>
                <p:cNvPr id="160" name="Freeform 107"/>
                <p:cNvSpPr>
                  <a:spLocks/>
                </p:cNvSpPr>
                <p:nvPr/>
              </p:nvSpPr>
              <p:spPr bwMode="auto">
                <a:xfrm>
                  <a:off x="3193" y="3408"/>
                  <a:ext cx="102" cy="96"/>
                </a:xfrm>
                <a:custGeom>
                  <a:avLst/>
                  <a:gdLst/>
                  <a:ahLst/>
                  <a:cxnLst>
                    <a:cxn ang="0">
                      <a:pos x="17" y="0"/>
                    </a:cxn>
                    <a:cxn ang="0">
                      <a:pos x="9" y="11"/>
                    </a:cxn>
                    <a:cxn ang="0">
                      <a:pos x="2" y="26"/>
                    </a:cxn>
                    <a:cxn ang="0">
                      <a:pos x="0" y="38"/>
                    </a:cxn>
                    <a:cxn ang="0">
                      <a:pos x="2" y="52"/>
                    </a:cxn>
                    <a:cxn ang="0">
                      <a:pos x="4" y="61"/>
                    </a:cxn>
                    <a:cxn ang="0">
                      <a:pos x="12" y="72"/>
                    </a:cxn>
                    <a:cxn ang="0">
                      <a:pos x="21" y="80"/>
                    </a:cxn>
                    <a:cxn ang="0">
                      <a:pos x="33" y="88"/>
                    </a:cxn>
                    <a:cxn ang="0">
                      <a:pos x="38" y="97"/>
                    </a:cxn>
                    <a:cxn ang="0">
                      <a:pos x="44" y="103"/>
                    </a:cxn>
                    <a:cxn ang="0">
                      <a:pos x="56" y="105"/>
                    </a:cxn>
                    <a:cxn ang="0">
                      <a:pos x="66" y="104"/>
                    </a:cxn>
                    <a:cxn ang="0">
                      <a:pos x="76" y="97"/>
                    </a:cxn>
                    <a:cxn ang="0">
                      <a:pos x="80" y="87"/>
                    </a:cxn>
                    <a:cxn ang="0">
                      <a:pos x="80" y="77"/>
                    </a:cxn>
                    <a:cxn ang="0">
                      <a:pos x="76" y="66"/>
                    </a:cxn>
                    <a:cxn ang="0">
                      <a:pos x="66" y="61"/>
                    </a:cxn>
                    <a:cxn ang="0">
                      <a:pos x="58" y="61"/>
                    </a:cxn>
                    <a:cxn ang="0">
                      <a:pos x="46" y="65"/>
                    </a:cxn>
                    <a:cxn ang="0">
                      <a:pos x="54" y="70"/>
                    </a:cxn>
                    <a:cxn ang="0">
                      <a:pos x="58" y="75"/>
                    </a:cxn>
                    <a:cxn ang="0">
                      <a:pos x="58" y="83"/>
                    </a:cxn>
                    <a:cxn ang="0">
                      <a:pos x="55" y="88"/>
                    </a:cxn>
                    <a:cxn ang="0">
                      <a:pos x="50" y="85"/>
                    </a:cxn>
                    <a:cxn ang="0">
                      <a:pos x="42" y="87"/>
                    </a:cxn>
                    <a:cxn ang="0">
                      <a:pos x="42" y="82"/>
                    </a:cxn>
                    <a:cxn ang="0">
                      <a:pos x="33" y="85"/>
                    </a:cxn>
                    <a:cxn ang="0">
                      <a:pos x="35" y="78"/>
                    </a:cxn>
                    <a:cxn ang="0">
                      <a:pos x="28" y="80"/>
                    </a:cxn>
                    <a:cxn ang="0">
                      <a:pos x="29" y="73"/>
                    </a:cxn>
                    <a:cxn ang="0">
                      <a:pos x="21" y="74"/>
                    </a:cxn>
                    <a:cxn ang="0">
                      <a:pos x="22" y="68"/>
                    </a:cxn>
                    <a:cxn ang="0">
                      <a:pos x="15" y="68"/>
                    </a:cxn>
                    <a:cxn ang="0">
                      <a:pos x="16" y="62"/>
                    </a:cxn>
                    <a:cxn ang="0">
                      <a:pos x="10" y="62"/>
                    </a:cxn>
                    <a:cxn ang="0">
                      <a:pos x="12" y="56"/>
                    </a:cxn>
                    <a:cxn ang="0">
                      <a:pos x="6" y="54"/>
                    </a:cxn>
                    <a:cxn ang="0">
                      <a:pos x="8" y="49"/>
                    </a:cxn>
                    <a:cxn ang="0">
                      <a:pos x="4" y="46"/>
                    </a:cxn>
                    <a:cxn ang="0">
                      <a:pos x="6" y="41"/>
                    </a:cxn>
                    <a:cxn ang="0">
                      <a:pos x="4" y="38"/>
                    </a:cxn>
                    <a:cxn ang="0">
                      <a:pos x="7" y="33"/>
                    </a:cxn>
                    <a:cxn ang="0">
                      <a:pos x="4" y="29"/>
                    </a:cxn>
                    <a:cxn ang="0">
                      <a:pos x="8" y="26"/>
                    </a:cxn>
                    <a:cxn ang="0">
                      <a:pos x="7" y="20"/>
                    </a:cxn>
                    <a:cxn ang="0">
                      <a:pos x="12" y="17"/>
                    </a:cxn>
                    <a:cxn ang="0">
                      <a:pos x="12" y="12"/>
                    </a:cxn>
                    <a:cxn ang="0">
                      <a:pos x="15" y="9"/>
                    </a:cxn>
                    <a:cxn ang="0">
                      <a:pos x="17" y="0"/>
                    </a:cxn>
                  </a:cxnLst>
                  <a:rect l="0" t="0" r="r" b="b"/>
                  <a:pathLst>
                    <a:path w="80" h="105">
                      <a:moveTo>
                        <a:pt x="17" y="0"/>
                      </a:moveTo>
                      <a:lnTo>
                        <a:pt x="9" y="11"/>
                      </a:lnTo>
                      <a:lnTo>
                        <a:pt x="2" y="26"/>
                      </a:lnTo>
                      <a:lnTo>
                        <a:pt x="0" y="38"/>
                      </a:lnTo>
                      <a:lnTo>
                        <a:pt x="2" y="52"/>
                      </a:lnTo>
                      <a:lnTo>
                        <a:pt x="4" y="61"/>
                      </a:lnTo>
                      <a:lnTo>
                        <a:pt x="12" y="72"/>
                      </a:lnTo>
                      <a:lnTo>
                        <a:pt x="21" y="80"/>
                      </a:lnTo>
                      <a:lnTo>
                        <a:pt x="33" y="88"/>
                      </a:lnTo>
                      <a:lnTo>
                        <a:pt x="38" y="97"/>
                      </a:lnTo>
                      <a:lnTo>
                        <a:pt x="44" y="103"/>
                      </a:lnTo>
                      <a:lnTo>
                        <a:pt x="56" y="105"/>
                      </a:lnTo>
                      <a:lnTo>
                        <a:pt x="66" y="104"/>
                      </a:lnTo>
                      <a:lnTo>
                        <a:pt x="76" y="97"/>
                      </a:lnTo>
                      <a:lnTo>
                        <a:pt x="80" y="87"/>
                      </a:lnTo>
                      <a:lnTo>
                        <a:pt x="80" y="77"/>
                      </a:lnTo>
                      <a:lnTo>
                        <a:pt x="76" y="66"/>
                      </a:lnTo>
                      <a:lnTo>
                        <a:pt x="66" y="61"/>
                      </a:lnTo>
                      <a:lnTo>
                        <a:pt x="58" y="61"/>
                      </a:lnTo>
                      <a:lnTo>
                        <a:pt x="46" y="65"/>
                      </a:lnTo>
                      <a:lnTo>
                        <a:pt x="54" y="70"/>
                      </a:lnTo>
                      <a:lnTo>
                        <a:pt x="58" y="75"/>
                      </a:lnTo>
                      <a:lnTo>
                        <a:pt x="58" y="83"/>
                      </a:lnTo>
                      <a:lnTo>
                        <a:pt x="55" y="88"/>
                      </a:lnTo>
                      <a:lnTo>
                        <a:pt x="50" y="85"/>
                      </a:lnTo>
                      <a:lnTo>
                        <a:pt x="42" y="87"/>
                      </a:lnTo>
                      <a:lnTo>
                        <a:pt x="42" y="82"/>
                      </a:lnTo>
                      <a:lnTo>
                        <a:pt x="33" y="85"/>
                      </a:lnTo>
                      <a:lnTo>
                        <a:pt x="35" y="78"/>
                      </a:lnTo>
                      <a:lnTo>
                        <a:pt x="28" y="80"/>
                      </a:lnTo>
                      <a:lnTo>
                        <a:pt x="29" y="73"/>
                      </a:lnTo>
                      <a:lnTo>
                        <a:pt x="21" y="74"/>
                      </a:lnTo>
                      <a:lnTo>
                        <a:pt x="22" y="68"/>
                      </a:lnTo>
                      <a:lnTo>
                        <a:pt x="15" y="68"/>
                      </a:lnTo>
                      <a:lnTo>
                        <a:pt x="16" y="62"/>
                      </a:lnTo>
                      <a:lnTo>
                        <a:pt x="10" y="62"/>
                      </a:lnTo>
                      <a:lnTo>
                        <a:pt x="12" y="56"/>
                      </a:lnTo>
                      <a:lnTo>
                        <a:pt x="6" y="54"/>
                      </a:lnTo>
                      <a:lnTo>
                        <a:pt x="8" y="49"/>
                      </a:lnTo>
                      <a:lnTo>
                        <a:pt x="4" y="46"/>
                      </a:lnTo>
                      <a:lnTo>
                        <a:pt x="6" y="41"/>
                      </a:lnTo>
                      <a:lnTo>
                        <a:pt x="4" y="38"/>
                      </a:lnTo>
                      <a:lnTo>
                        <a:pt x="7" y="33"/>
                      </a:lnTo>
                      <a:lnTo>
                        <a:pt x="4" y="29"/>
                      </a:lnTo>
                      <a:lnTo>
                        <a:pt x="8" y="26"/>
                      </a:lnTo>
                      <a:lnTo>
                        <a:pt x="7" y="20"/>
                      </a:lnTo>
                      <a:lnTo>
                        <a:pt x="12" y="17"/>
                      </a:lnTo>
                      <a:lnTo>
                        <a:pt x="12" y="12"/>
                      </a:lnTo>
                      <a:lnTo>
                        <a:pt x="15" y="9"/>
                      </a:lnTo>
                      <a:lnTo>
                        <a:pt x="17" y="0"/>
                      </a:lnTo>
                      <a:close/>
                    </a:path>
                  </a:pathLst>
                </a:custGeom>
                <a:solidFill>
                  <a:srgbClr val="000000"/>
                </a:solidFill>
                <a:ln w="1588">
                  <a:solidFill>
                    <a:srgbClr val="000000"/>
                  </a:solidFill>
                  <a:prstDash val="solid"/>
                  <a:round/>
                  <a:headEnd/>
                  <a:tailEnd/>
                </a:ln>
              </p:spPr>
              <p:txBody>
                <a:bodyPr/>
                <a:lstStyle/>
                <a:p>
                  <a:endParaRPr lang="en-US"/>
                </a:p>
              </p:txBody>
            </p:sp>
            <p:sp>
              <p:nvSpPr>
                <p:cNvPr id="161" name="Freeform 108"/>
                <p:cNvSpPr>
                  <a:spLocks/>
                </p:cNvSpPr>
                <p:nvPr/>
              </p:nvSpPr>
              <p:spPr bwMode="auto">
                <a:xfrm>
                  <a:off x="3219" y="3409"/>
                  <a:ext cx="97" cy="56"/>
                </a:xfrm>
                <a:custGeom>
                  <a:avLst/>
                  <a:gdLst/>
                  <a:ahLst/>
                  <a:cxnLst>
                    <a:cxn ang="0">
                      <a:pos x="16" y="60"/>
                    </a:cxn>
                    <a:cxn ang="0">
                      <a:pos x="8" y="53"/>
                    </a:cxn>
                    <a:cxn ang="0">
                      <a:pos x="5" y="42"/>
                    </a:cxn>
                    <a:cxn ang="0">
                      <a:pos x="5" y="30"/>
                    </a:cxn>
                    <a:cxn ang="0">
                      <a:pos x="9" y="21"/>
                    </a:cxn>
                    <a:cxn ang="0">
                      <a:pos x="15" y="13"/>
                    </a:cxn>
                    <a:cxn ang="0">
                      <a:pos x="24" y="6"/>
                    </a:cxn>
                    <a:cxn ang="0">
                      <a:pos x="35" y="5"/>
                    </a:cxn>
                    <a:cxn ang="0">
                      <a:pos x="45" y="6"/>
                    </a:cxn>
                    <a:cxn ang="0">
                      <a:pos x="54" y="10"/>
                    </a:cxn>
                    <a:cxn ang="0">
                      <a:pos x="60" y="15"/>
                    </a:cxn>
                    <a:cxn ang="0">
                      <a:pos x="64" y="23"/>
                    </a:cxn>
                    <a:cxn ang="0">
                      <a:pos x="66" y="28"/>
                    </a:cxn>
                    <a:cxn ang="0">
                      <a:pos x="76" y="29"/>
                    </a:cxn>
                    <a:cxn ang="0">
                      <a:pos x="69" y="24"/>
                    </a:cxn>
                    <a:cxn ang="0">
                      <a:pos x="72" y="21"/>
                    </a:cxn>
                    <a:cxn ang="0">
                      <a:pos x="65" y="18"/>
                    </a:cxn>
                    <a:cxn ang="0">
                      <a:pos x="67" y="12"/>
                    </a:cxn>
                    <a:cxn ang="0">
                      <a:pos x="60" y="12"/>
                    </a:cxn>
                    <a:cxn ang="0">
                      <a:pos x="61" y="5"/>
                    </a:cxn>
                    <a:cxn ang="0">
                      <a:pos x="54" y="6"/>
                    </a:cxn>
                    <a:cxn ang="0">
                      <a:pos x="50" y="0"/>
                    </a:cxn>
                    <a:cxn ang="0">
                      <a:pos x="46" y="4"/>
                    </a:cxn>
                    <a:cxn ang="0">
                      <a:pos x="39" y="0"/>
                    </a:cxn>
                    <a:cxn ang="0">
                      <a:pos x="37" y="2"/>
                    </a:cxn>
                    <a:cxn ang="0">
                      <a:pos x="30" y="0"/>
                    </a:cxn>
                    <a:cxn ang="0">
                      <a:pos x="26" y="4"/>
                    </a:cxn>
                    <a:cxn ang="0">
                      <a:pos x="20" y="5"/>
                    </a:cxn>
                    <a:cxn ang="0">
                      <a:pos x="17" y="6"/>
                    </a:cxn>
                    <a:cxn ang="0">
                      <a:pos x="12" y="9"/>
                    </a:cxn>
                    <a:cxn ang="0">
                      <a:pos x="11" y="14"/>
                    </a:cxn>
                    <a:cxn ang="0">
                      <a:pos x="7" y="16"/>
                    </a:cxn>
                    <a:cxn ang="0">
                      <a:pos x="7" y="22"/>
                    </a:cxn>
                    <a:cxn ang="0">
                      <a:pos x="2" y="24"/>
                    </a:cxn>
                    <a:cxn ang="0">
                      <a:pos x="3" y="30"/>
                    </a:cxn>
                    <a:cxn ang="0">
                      <a:pos x="0" y="33"/>
                    </a:cxn>
                    <a:cxn ang="0">
                      <a:pos x="3" y="36"/>
                    </a:cxn>
                    <a:cxn ang="0">
                      <a:pos x="0" y="41"/>
                    </a:cxn>
                    <a:cxn ang="0">
                      <a:pos x="3" y="44"/>
                    </a:cxn>
                    <a:cxn ang="0">
                      <a:pos x="3" y="47"/>
                    </a:cxn>
                    <a:cxn ang="0">
                      <a:pos x="6" y="50"/>
                    </a:cxn>
                    <a:cxn ang="0">
                      <a:pos x="6" y="55"/>
                    </a:cxn>
                    <a:cxn ang="0">
                      <a:pos x="16" y="60"/>
                    </a:cxn>
                  </a:cxnLst>
                  <a:rect l="0" t="0" r="r" b="b"/>
                  <a:pathLst>
                    <a:path w="76" h="60">
                      <a:moveTo>
                        <a:pt x="16" y="60"/>
                      </a:moveTo>
                      <a:lnTo>
                        <a:pt x="8" y="53"/>
                      </a:lnTo>
                      <a:lnTo>
                        <a:pt x="5" y="42"/>
                      </a:lnTo>
                      <a:lnTo>
                        <a:pt x="5" y="30"/>
                      </a:lnTo>
                      <a:lnTo>
                        <a:pt x="9" y="21"/>
                      </a:lnTo>
                      <a:lnTo>
                        <a:pt x="15" y="13"/>
                      </a:lnTo>
                      <a:lnTo>
                        <a:pt x="24" y="6"/>
                      </a:lnTo>
                      <a:lnTo>
                        <a:pt x="35" y="5"/>
                      </a:lnTo>
                      <a:lnTo>
                        <a:pt x="45" y="6"/>
                      </a:lnTo>
                      <a:lnTo>
                        <a:pt x="54" y="10"/>
                      </a:lnTo>
                      <a:lnTo>
                        <a:pt x="60" y="15"/>
                      </a:lnTo>
                      <a:lnTo>
                        <a:pt x="64" y="23"/>
                      </a:lnTo>
                      <a:lnTo>
                        <a:pt x="66" y="28"/>
                      </a:lnTo>
                      <a:lnTo>
                        <a:pt x="76" y="29"/>
                      </a:lnTo>
                      <a:lnTo>
                        <a:pt x="69" y="24"/>
                      </a:lnTo>
                      <a:lnTo>
                        <a:pt x="72" y="21"/>
                      </a:lnTo>
                      <a:lnTo>
                        <a:pt x="65" y="18"/>
                      </a:lnTo>
                      <a:lnTo>
                        <a:pt x="67" y="12"/>
                      </a:lnTo>
                      <a:lnTo>
                        <a:pt x="60" y="12"/>
                      </a:lnTo>
                      <a:lnTo>
                        <a:pt x="61" y="5"/>
                      </a:lnTo>
                      <a:lnTo>
                        <a:pt x="54" y="6"/>
                      </a:lnTo>
                      <a:lnTo>
                        <a:pt x="50" y="0"/>
                      </a:lnTo>
                      <a:lnTo>
                        <a:pt x="46" y="4"/>
                      </a:lnTo>
                      <a:lnTo>
                        <a:pt x="39" y="0"/>
                      </a:lnTo>
                      <a:lnTo>
                        <a:pt x="37" y="2"/>
                      </a:lnTo>
                      <a:lnTo>
                        <a:pt x="30" y="0"/>
                      </a:lnTo>
                      <a:lnTo>
                        <a:pt x="26" y="4"/>
                      </a:lnTo>
                      <a:lnTo>
                        <a:pt x="20" y="5"/>
                      </a:lnTo>
                      <a:lnTo>
                        <a:pt x="17" y="6"/>
                      </a:lnTo>
                      <a:lnTo>
                        <a:pt x="12" y="9"/>
                      </a:lnTo>
                      <a:lnTo>
                        <a:pt x="11" y="14"/>
                      </a:lnTo>
                      <a:lnTo>
                        <a:pt x="7" y="16"/>
                      </a:lnTo>
                      <a:lnTo>
                        <a:pt x="7" y="22"/>
                      </a:lnTo>
                      <a:lnTo>
                        <a:pt x="2" y="24"/>
                      </a:lnTo>
                      <a:lnTo>
                        <a:pt x="3" y="30"/>
                      </a:lnTo>
                      <a:lnTo>
                        <a:pt x="0" y="33"/>
                      </a:lnTo>
                      <a:lnTo>
                        <a:pt x="3" y="36"/>
                      </a:lnTo>
                      <a:lnTo>
                        <a:pt x="0" y="41"/>
                      </a:lnTo>
                      <a:lnTo>
                        <a:pt x="3" y="44"/>
                      </a:lnTo>
                      <a:lnTo>
                        <a:pt x="3" y="47"/>
                      </a:lnTo>
                      <a:lnTo>
                        <a:pt x="6" y="50"/>
                      </a:lnTo>
                      <a:lnTo>
                        <a:pt x="6" y="55"/>
                      </a:lnTo>
                      <a:lnTo>
                        <a:pt x="16" y="60"/>
                      </a:lnTo>
                      <a:close/>
                    </a:path>
                  </a:pathLst>
                </a:custGeom>
                <a:solidFill>
                  <a:srgbClr val="000000"/>
                </a:solidFill>
                <a:ln w="1588">
                  <a:solidFill>
                    <a:srgbClr val="000000"/>
                  </a:solidFill>
                  <a:prstDash val="solid"/>
                  <a:round/>
                  <a:headEnd/>
                  <a:tailEnd/>
                </a:ln>
              </p:spPr>
              <p:txBody>
                <a:bodyPr/>
                <a:lstStyle/>
                <a:p>
                  <a:endParaRPr lang="en-US"/>
                </a:p>
              </p:txBody>
            </p:sp>
            <p:sp>
              <p:nvSpPr>
                <p:cNvPr id="162" name="Freeform 109"/>
                <p:cNvSpPr>
                  <a:spLocks/>
                </p:cNvSpPr>
                <p:nvPr/>
              </p:nvSpPr>
              <p:spPr bwMode="auto">
                <a:xfrm>
                  <a:off x="2688" y="3844"/>
                  <a:ext cx="59" cy="102"/>
                </a:xfrm>
                <a:custGeom>
                  <a:avLst/>
                  <a:gdLst/>
                  <a:ahLst/>
                  <a:cxnLst>
                    <a:cxn ang="0">
                      <a:pos x="44" y="0"/>
                    </a:cxn>
                    <a:cxn ang="0">
                      <a:pos x="27" y="44"/>
                    </a:cxn>
                    <a:cxn ang="0">
                      <a:pos x="0" y="104"/>
                    </a:cxn>
                    <a:cxn ang="0">
                      <a:pos x="42" y="111"/>
                    </a:cxn>
                    <a:cxn ang="0">
                      <a:pos x="42" y="106"/>
                    </a:cxn>
                    <a:cxn ang="0">
                      <a:pos x="12" y="98"/>
                    </a:cxn>
                    <a:cxn ang="0">
                      <a:pos x="46" y="15"/>
                    </a:cxn>
                    <a:cxn ang="0">
                      <a:pos x="44" y="0"/>
                    </a:cxn>
                  </a:cxnLst>
                  <a:rect l="0" t="0" r="r" b="b"/>
                  <a:pathLst>
                    <a:path w="46" h="111">
                      <a:moveTo>
                        <a:pt x="44" y="0"/>
                      </a:moveTo>
                      <a:lnTo>
                        <a:pt x="27" y="44"/>
                      </a:lnTo>
                      <a:lnTo>
                        <a:pt x="0" y="104"/>
                      </a:lnTo>
                      <a:lnTo>
                        <a:pt x="42" y="111"/>
                      </a:lnTo>
                      <a:lnTo>
                        <a:pt x="42" y="106"/>
                      </a:lnTo>
                      <a:lnTo>
                        <a:pt x="12" y="98"/>
                      </a:lnTo>
                      <a:lnTo>
                        <a:pt x="46" y="15"/>
                      </a:lnTo>
                      <a:lnTo>
                        <a:pt x="44" y="0"/>
                      </a:lnTo>
                      <a:close/>
                    </a:path>
                  </a:pathLst>
                </a:custGeom>
                <a:solidFill>
                  <a:srgbClr val="000000"/>
                </a:solidFill>
                <a:ln w="1588">
                  <a:solidFill>
                    <a:srgbClr val="000000"/>
                  </a:solidFill>
                  <a:prstDash val="solid"/>
                  <a:round/>
                  <a:headEnd/>
                  <a:tailEnd/>
                </a:ln>
              </p:spPr>
              <p:txBody>
                <a:bodyPr/>
                <a:lstStyle/>
                <a:p>
                  <a:endParaRPr lang="en-US"/>
                </a:p>
              </p:txBody>
            </p:sp>
            <p:sp>
              <p:nvSpPr>
                <p:cNvPr id="163" name="Freeform 110"/>
                <p:cNvSpPr>
                  <a:spLocks/>
                </p:cNvSpPr>
                <p:nvPr/>
              </p:nvSpPr>
              <p:spPr bwMode="auto">
                <a:xfrm>
                  <a:off x="2974" y="3548"/>
                  <a:ext cx="56" cy="40"/>
                </a:xfrm>
                <a:custGeom>
                  <a:avLst/>
                  <a:gdLst/>
                  <a:ahLst/>
                  <a:cxnLst>
                    <a:cxn ang="0">
                      <a:pos x="29" y="2"/>
                    </a:cxn>
                    <a:cxn ang="0">
                      <a:pos x="40" y="8"/>
                    </a:cxn>
                    <a:cxn ang="0">
                      <a:pos x="44" y="24"/>
                    </a:cxn>
                    <a:cxn ang="0">
                      <a:pos x="36" y="43"/>
                    </a:cxn>
                    <a:cxn ang="0">
                      <a:pos x="19" y="43"/>
                    </a:cxn>
                    <a:cxn ang="0">
                      <a:pos x="4" y="37"/>
                    </a:cxn>
                    <a:cxn ang="0">
                      <a:pos x="0" y="26"/>
                    </a:cxn>
                    <a:cxn ang="0">
                      <a:pos x="2" y="9"/>
                    </a:cxn>
                    <a:cxn ang="0">
                      <a:pos x="15" y="0"/>
                    </a:cxn>
                    <a:cxn ang="0">
                      <a:pos x="15" y="9"/>
                    </a:cxn>
                    <a:cxn ang="0">
                      <a:pos x="23" y="20"/>
                    </a:cxn>
                    <a:cxn ang="0">
                      <a:pos x="31" y="22"/>
                    </a:cxn>
                    <a:cxn ang="0">
                      <a:pos x="38" y="22"/>
                    </a:cxn>
                    <a:cxn ang="0">
                      <a:pos x="38" y="15"/>
                    </a:cxn>
                    <a:cxn ang="0">
                      <a:pos x="34" y="6"/>
                    </a:cxn>
                    <a:cxn ang="0">
                      <a:pos x="29" y="2"/>
                    </a:cxn>
                  </a:cxnLst>
                  <a:rect l="0" t="0" r="r" b="b"/>
                  <a:pathLst>
                    <a:path w="44" h="43">
                      <a:moveTo>
                        <a:pt x="29" y="2"/>
                      </a:moveTo>
                      <a:lnTo>
                        <a:pt x="40" y="8"/>
                      </a:lnTo>
                      <a:lnTo>
                        <a:pt x="44" y="24"/>
                      </a:lnTo>
                      <a:lnTo>
                        <a:pt x="36" y="43"/>
                      </a:lnTo>
                      <a:lnTo>
                        <a:pt x="19" y="43"/>
                      </a:lnTo>
                      <a:lnTo>
                        <a:pt x="4" y="37"/>
                      </a:lnTo>
                      <a:lnTo>
                        <a:pt x="0" y="26"/>
                      </a:lnTo>
                      <a:lnTo>
                        <a:pt x="2" y="9"/>
                      </a:lnTo>
                      <a:lnTo>
                        <a:pt x="15" y="0"/>
                      </a:lnTo>
                      <a:lnTo>
                        <a:pt x="15" y="9"/>
                      </a:lnTo>
                      <a:lnTo>
                        <a:pt x="23" y="20"/>
                      </a:lnTo>
                      <a:lnTo>
                        <a:pt x="31" y="22"/>
                      </a:lnTo>
                      <a:lnTo>
                        <a:pt x="38" y="22"/>
                      </a:lnTo>
                      <a:lnTo>
                        <a:pt x="38" y="15"/>
                      </a:lnTo>
                      <a:lnTo>
                        <a:pt x="34" y="6"/>
                      </a:lnTo>
                      <a:lnTo>
                        <a:pt x="29" y="2"/>
                      </a:lnTo>
                      <a:close/>
                    </a:path>
                  </a:pathLst>
                </a:custGeom>
                <a:solidFill>
                  <a:srgbClr val="000000"/>
                </a:solidFill>
                <a:ln w="1588">
                  <a:solidFill>
                    <a:srgbClr val="000000"/>
                  </a:solidFill>
                  <a:prstDash val="solid"/>
                  <a:round/>
                  <a:headEnd/>
                  <a:tailEnd/>
                </a:ln>
              </p:spPr>
              <p:txBody>
                <a:bodyPr/>
                <a:lstStyle/>
                <a:p>
                  <a:endParaRPr lang="en-US"/>
                </a:p>
              </p:txBody>
            </p:sp>
            <p:sp>
              <p:nvSpPr>
                <p:cNvPr id="164" name="Freeform 111"/>
                <p:cNvSpPr>
                  <a:spLocks/>
                </p:cNvSpPr>
                <p:nvPr/>
              </p:nvSpPr>
              <p:spPr bwMode="auto">
                <a:xfrm>
                  <a:off x="2836" y="3523"/>
                  <a:ext cx="165" cy="122"/>
                </a:xfrm>
                <a:custGeom>
                  <a:avLst/>
                  <a:gdLst/>
                  <a:ahLst/>
                  <a:cxnLst>
                    <a:cxn ang="0">
                      <a:pos x="129" y="28"/>
                    </a:cxn>
                    <a:cxn ang="0">
                      <a:pos x="127" y="15"/>
                    </a:cxn>
                    <a:cxn ang="0">
                      <a:pos x="31" y="0"/>
                    </a:cxn>
                    <a:cxn ang="0">
                      <a:pos x="21" y="57"/>
                    </a:cxn>
                    <a:cxn ang="0">
                      <a:pos x="0" y="133"/>
                    </a:cxn>
                    <a:cxn ang="0">
                      <a:pos x="6" y="132"/>
                    </a:cxn>
                    <a:cxn ang="0">
                      <a:pos x="23" y="74"/>
                    </a:cxn>
                    <a:cxn ang="0">
                      <a:pos x="37" y="9"/>
                    </a:cxn>
                    <a:cxn ang="0">
                      <a:pos x="120" y="17"/>
                    </a:cxn>
                    <a:cxn ang="0">
                      <a:pos x="129" y="28"/>
                    </a:cxn>
                  </a:cxnLst>
                  <a:rect l="0" t="0" r="r" b="b"/>
                  <a:pathLst>
                    <a:path w="129" h="133">
                      <a:moveTo>
                        <a:pt x="129" y="28"/>
                      </a:moveTo>
                      <a:lnTo>
                        <a:pt x="127" y="15"/>
                      </a:lnTo>
                      <a:lnTo>
                        <a:pt x="31" y="0"/>
                      </a:lnTo>
                      <a:lnTo>
                        <a:pt x="21" y="57"/>
                      </a:lnTo>
                      <a:lnTo>
                        <a:pt x="0" y="133"/>
                      </a:lnTo>
                      <a:lnTo>
                        <a:pt x="6" y="132"/>
                      </a:lnTo>
                      <a:lnTo>
                        <a:pt x="23" y="74"/>
                      </a:lnTo>
                      <a:lnTo>
                        <a:pt x="37" y="9"/>
                      </a:lnTo>
                      <a:lnTo>
                        <a:pt x="120" y="17"/>
                      </a:lnTo>
                      <a:lnTo>
                        <a:pt x="129" y="28"/>
                      </a:lnTo>
                      <a:close/>
                    </a:path>
                  </a:pathLst>
                </a:custGeom>
                <a:solidFill>
                  <a:srgbClr val="000000"/>
                </a:solidFill>
                <a:ln w="1588">
                  <a:solidFill>
                    <a:srgbClr val="000000"/>
                  </a:solidFill>
                  <a:prstDash val="solid"/>
                  <a:round/>
                  <a:headEnd/>
                  <a:tailEnd/>
                </a:ln>
              </p:spPr>
              <p:txBody>
                <a:bodyPr/>
                <a:lstStyle/>
                <a:p>
                  <a:endParaRPr lang="en-US"/>
                </a:p>
              </p:txBody>
            </p:sp>
            <p:sp>
              <p:nvSpPr>
                <p:cNvPr id="165" name="Freeform 112"/>
                <p:cNvSpPr>
                  <a:spLocks/>
                </p:cNvSpPr>
                <p:nvPr/>
              </p:nvSpPr>
              <p:spPr bwMode="auto">
                <a:xfrm>
                  <a:off x="2845" y="3656"/>
                  <a:ext cx="63" cy="41"/>
                </a:xfrm>
                <a:custGeom>
                  <a:avLst/>
                  <a:gdLst/>
                  <a:ahLst/>
                  <a:cxnLst>
                    <a:cxn ang="0">
                      <a:pos x="15" y="0"/>
                    </a:cxn>
                    <a:cxn ang="0">
                      <a:pos x="15" y="15"/>
                    </a:cxn>
                    <a:cxn ang="0">
                      <a:pos x="25" y="26"/>
                    </a:cxn>
                    <a:cxn ang="0">
                      <a:pos x="37" y="28"/>
                    </a:cxn>
                    <a:cxn ang="0">
                      <a:pos x="46" y="28"/>
                    </a:cxn>
                    <a:cxn ang="0">
                      <a:pos x="46" y="15"/>
                    </a:cxn>
                    <a:cxn ang="0">
                      <a:pos x="35" y="0"/>
                    </a:cxn>
                    <a:cxn ang="0">
                      <a:pos x="46" y="5"/>
                    </a:cxn>
                    <a:cxn ang="0">
                      <a:pos x="50" y="15"/>
                    </a:cxn>
                    <a:cxn ang="0">
                      <a:pos x="50" y="28"/>
                    </a:cxn>
                    <a:cxn ang="0">
                      <a:pos x="42" y="39"/>
                    </a:cxn>
                    <a:cxn ang="0">
                      <a:pos x="30" y="44"/>
                    </a:cxn>
                    <a:cxn ang="0">
                      <a:pos x="11" y="42"/>
                    </a:cxn>
                    <a:cxn ang="0">
                      <a:pos x="0" y="28"/>
                    </a:cxn>
                    <a:cxn ang="0">
                      <a:pos x="2" y="15"/>
                    </a:cxn>
                    <a:cxn ang="0">
                      <a:pos x="6" y="7"/>
                    </a:cxn>
                    <a:cxn ang="0">
                      <a:pos x="15" y="0"/>
                    </a:cxn>
                  </a:cxnLst>
                  <a:rect l="0" t="0" r="r" b="b"/>
                  <a:pathLst>
                    <a:path w="50" h="44">
                      <a:moveTo>
                        <a:pt x="15" y="0"/>
                      </a:moveTo>
                      <a:lnTo>
                        <a:pt x="15" y="15"/>
                      </a:lnTo>
                      <a:lnTo>
                        <a:pt x="25" y="26"/>
                      </a:lnTo>
                      <a:lnTo>
                        <a:pt x="37" y="28"/>
                      </a:lnTo>
                      <a:lnTo>
                        <a:pt x="46" y="28"/>
                      </a:lnTo>
                      <a:lnTo>
                        <a:pt x="46" y="15"/>
                      </a:lnTo>
                      <a:lnTo>
                        <a:pt x="35" y="0"/>
                      </a:lnTo>
                      <a:lnTo>
                        <a:pt x="46" y="5"/>
                      </a:lnTo>
                      <a:lnTo>
                        <a:pt x="50" y="15"/>
                      </a:lnTo>
                      <a:lnTo>
                        <a:pt x="50" y="28"/>
                      </a:lnTo>
                      <a:lnTo>
                        <a:pt x="42" y="39"/>
                      </a:lnTo>
                      <a:lnTo>
                        <a:pt x="30" y="44"/>
                      </a:lnTo>
                      <a:lnTo>
                        <a:pt x="11" y="42"/>
                      </a:lnTo>
                      <a:lnTo>
                        <a:pt x="0" y="28"/>
                      </a:lnTo>
                      <a:lnTo>
                        <a:pt x="2" y="15"/>
                      </a:lnTo>
                      <a:lnTo>
                        <a:pt x="6" y="7"/>
                      </a:lnTo>
                      <a:lnTo>
                        <a:pt x="15" y="0"/>
                      </a:lnTo>
                      <a:close/>
                    </a:path>
                  </a:pathLst>
                </a:custGeom>
                <a:solidFill>
                  <a:srgbClr val="000000"/>
                </a:solidFill>
                <a:ln w="1588">
                  <a:solidFill>
                    <a:srgbClr val="000000"/>
                  </a:solidFill>
                  <a:prstDash val="solid"/>
                  <a:round/>
                  <a:headEnd/>
                  <a:tailEnd/>
                </a:ln>
              </p:spPr>
              <p:txBody>
                <a:bodyPr/>
                <a:lstStyle/>
                <a:p>
                  <a:endParaRPr lang="en-US"/>
                </a:p>
              </p:txBody>
            </p:sp>
            <p:sp>
              <p:nvSpPr>
                <p:cNvPr id="166" name="Freeform 113"/>
                <p:cNvSpPr>
                  <a:spLocks/>
                </p:cNvSpPr>
                <p:nvPr/>
              </p:nvSpPr>
              <p:spPr bwMode="auto">
                <a:xfrm>
                  <a:off x="3056" y="3639"/>
                  <a:ext cx="57" cy="40"/>
                </a:xfrm>
                <a:custGeom>
                  <a:avLst/>
                  <a:gdLst/>
                  <a:ahLst/>
                  <a:cxnLst>
                    <a:cxn ang="0">
                      <a:pos x="5" y="0"/>
                    </a:cxn>
                    <a:cxn ang="0">
                      <a:pos x="0" y="15"/>
                    </a:cxn>
                    <a:cxn ang="0">
                      <a:pos x="0" y="26"/>
                    </a:cxn>
                    <a:cxn ang="0">
                      <a:pos x="5" y="33"/>
                    </a:cxn>
                    <a:cxn ang="0">
                      <a:pos x="17" y="42"/>
                    </a:cxn>
                    <a:cxn ang="0">
                      <a:pos x="30" y="44"/>
                    </a:cxn>
                    <a:cxn ang="0">
                      <a:pos x="42" y="33"/>
                    </a:cxn>
                    <a:cxn ang="0">
                      <a:pos x="44" y="22"/>
                    </a:cxn>
                    <a:cxn ang="0">
                      <a:pos x="42" y="9"/>
                    </a:cxn>
                    <a:cxn ang="0">
                      <a:pos x="37" y="4"/>
                    </a:cxn>
                    <a:cxn ang="0">
                      <a:pos x="39" y="20"/>
                    </a:cxn>
                    <a:cxn ang="0">
                      <a:pos x="33" y="29"/>
                    </a:cxn>
                    <a:cxn ang="0">
                      <a:pos x="17" y="24"/>
                    </a:cxn>
                    <a:cxn ang="0">
                      <a:pos x="9" y="18"/>
                    </a:cxn>
                    <a:cxn ang="0">
                      <a:pos x="8" y="6"/>
                    </a:cxn>
                    <a:cxn ang="0">
                      <a:pos x="5" y="0"/>
                    </a:cxn>
                  </a:cxnLst>
                  <a:rect l="0" t="0" r="r" b="b"/>
                  <a:pathLst>
                    <a:path w="44" h="44">
                      <a:moveTo>
                        <a:pt x="5" y="0"/>
                      </a:moveTo>
                      <a:lnTo>
                        <a:pt x="0" y="15"/>
                      </a:lnTo>
                      <a:lnTo>
                        <a:pt x="0" y="26"/>
                      </a:lnTo>
                      <a:lnTo>
                        <a:pt x="5" y="33"/>
                      </a:lnTo>
                      <a:lnTo>
                        <a:pt x="17" y="42"/>
                      </a:lnTo>
                      <a:lnTo>
                        <a:pt x="30" y="44"/>
                      </a:lnTo>
                      <a:lnTo>
                        <a:pt x="42" y="33"/>
                      </a:lnTo>
                      <a:lnTo>
                        <a:pt x="44" y="22"/>
                      </a:lnTo>
                      <a:lnTo>
                        <a:pt x="42" y="9"/>
                      </a:lnTo>
                      <a:lnTo>
                        <a:pt x="37" y="4"/>
                      </a:lnTo>
                      <a:lnTo>
                        <a:pt x="39" y="20"/>
                      </a:lnTo>
                      <a:lnTo>
                        <a:pt x="33" y="29"/>
                      </a:lnTo>
                      <a:lnTo>
                        <a:pt x="17" y="24"/>
                      </a:lnTo>
                      <a:lnTo>
                        <a:pt x="9" y="18"/>
                      </a:lnTo>
                      <a:lnTo>
                        <a:pt x="8" y="6"/>
                      </a:lnTo>
                      <a:lnTo>
                        <a:pt x="5" y="0"/>
                      </a:lnTo>
                      <a:close/>
                    </a:path>
                  </a:pathLst>
                </a:custGeom>
                <a:solidFill>
                  <a:srgbClr val="000000"/>
                </a:solidFill>
                <a:ln w="1588">
                  <a:solidFill>
                    <a:srgbClr val="000000"/>
                  </a:solidFill>
                  <a:prstDash val="solid"/>
                  <a:round/>
                  <a:headEnd/>
                  <a:tailEnd/>
                </a:ln>
              </p:spPr>
              <p:txBody>
                <a:bodyPr/>
                <a:lstStyle/>
                <a:p>
                  <a:endParaRPr lang="en-US"/>
                </a:p>
              </p:txBody>
            </p:sp>
            <p:sp>
              <p:nvSpPr>
                <p:cNvPr id="167" name="Freeform 114"/>
                <p:cNvSpPr>
                  <a:spLocks/>
                </p:cNvSpPr>
                <p:nvPr/>
              </p:nvSpPr>
              <p:spPr bwMode="auto">
                <a:xfrm>
                  <a:off x="2717" y="3628"/>
                  <a:ext cx="596" cy="444"/>
                </a:xfrm>
                <a:custGeom>
                  <a:avLst/>
                  <a:gdLst/>
                  <a:ahLst/>
                  <a:cxnLst>
                    <a:cxn ang="0">
                      <a:pos x="117" y="26"/>
                    </a:cxn>
                    <a:cxn ang="0">
                      <a:pos x="112" y="17"/>
                    </a:cxn>
                    <a:cxn ang="0">
                      <a:pos x="10" y="24"/>
                    </a:cxn>
                    <a:cxn ang="0">
                      <a:pos x="19" y="89"/>
                    </a:cxn>
                    <a:cxn ang="0">
                      <a:pos x="23" y="161"/>
                    </a:cxn>
                    <a:cxn ang="0">
                      <a:pos x="23" y="247"/>
                    </a:cxn>
                    <a:cxn ang="0">
                      <a:pos x="18" y="327"/>
                    </a:cxn>
                    <a:cxn ang="0">
                      <a:pos x="8" y="420"/>
                    </a:cxn>
                    <a:cxn ang="0">
                      <a:pos x="0" y="459"/>
                    </a:cxn>
                    <a:cxn ang="0">
                      <a:pos x="396" y="483"/>
                    </a:cxn>
                    <a:cxn ang="0">
                      <a:pos x="407" y="401"/>
                    </a:cxn>
                    <a:cxn ang="0">
                      <a:pos x="415" y="323"/>
                    </a:cxn>
                    <a:cxn ang="0">
                      <a:pos x="419" y="292"/>
                    </a:cxn>
                    <a:cxn ang="0">
                      <a:pos x="449" y="217"/>
                    </a:cxn>
                    <a:cxn ang="0">
                      <a:pos x="465" y="165"/>
                    </a:cxn>
                    <a:cxn ang="0">
                      <a:pos x="423" y="158"/>
                    </a:cxn>
                    <a:cxn ang="0">
                      <a:pos x="421" y="87"/>
                    </a:cxn>
                    <a:cxn ang="0">
                      <a:pos x="415" y="0"/>
                    </a:cxn>
                    <a:cxn ang="0">
                      <a:pos x="417" y="110"/>
                    </a:cxn>
                    <a:cxn ang="0">
                      <a:pos x="419" y="228"/>
                    </a:cxn>
                    <a:cxn ang="0">
                      <a:pos x="411" y="327"/>
                    </a:cxn>
                    <a:cxn ang="0">
                      <a:pos x="396" y="448"/>
                    </a:cxn>
                    <a:cxn ang="0">
                      <a:pos x="392" y="477"/>
                    </a:cxn>
                    <a:cxn ang="0">
                      <a:pos x="10" y="455"/>
                    </a:cxn>
                    <a:cxn ang="0">
                      <a:pos x="21" y="358"/>
                    </a:cxn>
                    <a:cxn ang="0">
                      <a:pos x="27" y="264"/>
                    </a:cxn>
                    <a:cxn ang="0">
                      <a:pos x="29" y="169"/>
                    </a:cxn>
                    <a:cxn ang="0">
                      <a:pos x="25" y="100"/>
                    </a:cxn>
                    <a:cxn ang="0">
                      <a:pos x="18" y="31"/>
                    </a:cxn>
                    <a:cxn ang="0">
                      <a:pos x="108" y="20"/>
                    </a:cxn>
                    <a:cxn ang="0">
                      <a:pos x="117" y="26"/>
                    </a:cxn>
                  </a:cxnLst>
                  <a:rect l="0" t="0" r="r" b="b"/>
                  <a:pathLst>
                    <a:path w="465" h="483">
                      <a:moveTo>
                        <a:pt x="117" y="26"/>
                      </a:moveTo>
                      <a:lnTo>
                        <a:pt x="112" y="17"/>
                      </a:lnTo>
                      <a:lnTo>
                        <a:pt x="10" y="24"/>
                      </a:lnTo>
                      <a:lnTo>
                        <a:pt x="19" y="89"/>
                      </a:lnTo>
                      <a:lnTo>
                        <a:pt x="23" y="161"/>
                      </a:lnTo>
                      <a:lnTo>
                        <a:pt x="23" y="247"/>
                      </a:lnTo>
                      <a:lnTo>
                        <a:pt x="18" y="327"/>
                      </a:lnTo>
                      <a:lnTo>
                        <a:pt x="8" y="420"/>
                      </a:lnTo>
                      <a:lnTo>
                        <a:pt x="0" y="459"/>
                      </a:lnTo>
                      <a:lnTo>
                        <a:pt x="396" y="483"/>
                      </a:lnTo>
                      <a:lnTo>
                        <a:pt x="407" y="401"/>
                      </a:lnTo>
                      <a:lnTo>
                        <a:pt x="415" y="323"/>
                      </a:lnTo>
                      <a:lnTo>
                        <a:pt x="419" y="292"/>
                      </a:lnTo>
                      <a:lnTo>
                        <a:pt x="449" y="217"/>
                      </a:lnTo>
                      <a:lnTo>
                        <a:pt x="465" y="165"/>
                      </a:lnTo>
                      <a:lnTo>
                        <a:pt x="423" y="158"/>
                      </a:lnTo>
                      <a:lnTo>
                        <a:pt x="421" y="87"/>
                      </a:lnTo>
                      <a:lnTo>
                        <a:pt x="415" y="0"/>
                      </a:lnTo>
                      <a:lnTo>
                        <a:pt x="417" y="110"/>
                      </a:lnTo>
                      <a:lnTo>
                        <a:pt x="419" y="228"/>
                      </a:lnTo>
                      <a:lnTo>
                        <a:pt x="411" y="327"/>
                      </a:lnTo>
                      <a:lnTo>
                        <a:pt x="396" y="448"/>
                      </a:lnTo>
                      <a:lnTo>
                        <a:pt x="392" y="477"/>
                      </a:lnTo>
                      <a:lnTo>
                        <a:pt x="10" y="455"/>
                      </a:lnTo>
                      <a:lnTo>
                        <a:pt x="21" y="358"/>
                      </a:lnTo>
                      <a:lnTo>
                        <a:pt x="27" y="264"/>
                      </a:lnTo>
                      <a:lnTo>
                        <a:pt x="29" y="169"/>
                      </a:lnTo>
                      <a:lnTo>
                        <a:pt x="25" y="100"/>
                      </a:lnTo>
                      <a:lnTo>
                        <a:pt x="18" y="31"/>
                      </a:lnTo>
                      <a:lnTo>
                        <a:pt x="108" y="20"/>
                      </a:lnTo>
                      <a:lnTo>
                        <a:pt x="117" y="26"/>
                      </a:lnTo>
                      <a:close/>
                    </a:path>
                  </a:pathLst>
                </a:custGeom>
                <a:solidFill>
                  <a:srgbClr val="000000"/>
                </a:solidFill>
                <a:ln w="1588">
                  <a:solidFill>
                    <a:srgbClr val="000000"/>
                  </a:solidFill>
                  <a:prstDash val="solid"/>
                  <a:round/>
                  <a:headEnd/>
                  <a:tailEnd/>
                </a:ln>
              </p:spPr>
              <p:txBody>
                <a:bodyPr/>
                <a:lstStyle/>
                <a:p>
                  <a:endParaRPr lang="en-US"/>
                </a:p>
              </p:txBody>
            </p:sp>
            <p:sp>
              <p:nvSpPr>
                <p:cNvPr id="168" name="Freeform 115"/>
                <p:cNvSpPr>
                  <a:spLocks/>
                </p:cNvSpPr>
                <p:nvPr/>
              </p:nvSpPr>
              <p:spPr bwMode="auto">
                <a:xfrm>
                  <a:off x="2879" y="3624"/>
                  <a:ext cx="199" cy="28"/>
                </a:xfrm>
                <a:custGeom>
                  <a:avLst/>
                  <a:gdLst/>
                  <a:ahLst/>
                  <a:cxnLst>
                    <a:cxn ang="0">
                      <a:pos x="0" y="30"/>
                    </a:cxn>
                    <a:cxn ang="0">
                      <a:pos x="3" y="17"/>
                    </a:cxn>
                    <a:cxn ang="0">
                      <a:pos x="58" y="13"/>
                    </a:cxn>
                    <a:cxn ang="0">
                      <a:pos x="153" y="0"/>
                    </a:cxn>
                    <a:cxn ang="0">
                      <a:pos x="156" y="13"/>
                    </a:cxn>
                    <a:cxn ang="0">
                      <a:pos x="144" y="5"/>
                    </a:cxn>
                    <a:cxn ang="0">
                      <a:pos x="71" y="19"/>
                    </a:cxn>
                    <a:cxn ang="0">
                      <a:pos x="11" y="22"/>
                    </a:cxn>
                    <a:cxn ang="0">
                      <a:pos x="0" y="30"/>
                    </a:cxn>
                  </a:cxnLst>
                  <a:rect l="0" t="0" r="r" b="b"/>
                  <a:pathLst>
                    <a:path w="156" h="30">
                      <a:moveTo>
                        <a:pt x="0" y="30"/>
                      </a:moveTo>
                      <a:lnTo>
                        <a:pt x="3" y="17"/>
                      </a:lnTo>
                      <a:lnTo>
                        <a:pt x="58" y="13"/>
                      </a:lnTo>
                      <a:lnTo>
                        <a:pt x="153" y="0"/>
                      </a:lnTo>
                      <a:lnTo>
                        <a:pt x="156" y="13"/>
                      </a:lnTo>
                      <a:lnTo>
                        <a:pt x="144" y="5"/>
                      </a:lnTo>
                      <a:lnTo>
                        <a:pt x="71" y="19"/>
                      </a:lnTo>
                      <a:lnTo>
                        <a:pt x="11" y="22"/>
                      </a:lnTo>
                      <a:lnTo>
                        <a:pt x="0" y="30"/>
                      </a:lnTo>
                      <a:close/>
                    </a:path>
                  </a:pathLst>
                </a:custGeom>
                <a:solidFill>
                  <a:srgbClr val="000000"/>
                </a:solidFill>
                <a:ln w="1588">
                  <a:solidFill>
                    <a:srgbClr val="000000"/>
                  </a:solidFill>
                  <a:prstDash val="solid"/>
                  <a:round/>
                  <a:headEnd/>
                  <a:tailEnd/>
                </a:ln>
              </p:spPr>
              <p:txBody>
                <a:bodyPr/>
                <a:lstStyle/>
                <a:p>
                  <a:endParaRPr lang="en-US"/>
                </a:p>
              </p:txBody>
            </p:sp>
            <p:sp>
              <p:nvSpPr>
                <p:cNvPr id="169" name="Freeform 116"/>
                <p:cNvSpPr>
                  <a:spLocks/>
                </p:cNvSpPr>
                <p:nvPr/>
              </p:nvSpPr>
              <p:spPr bwMode="auto">
                <a:xfrm>
                  <a:off x="3011" y="3540"/>
                  <a:ext cx="235" cy="97"/>
                </a:xfrm>
                <a:custGeom>
                  <a:avLst/>
                  <a:gdLst/>
                  <a:ahLst/>
                  <a:cxnLst>
                    <a:cxn ang="0">
                      <a:pos x="0" y="11"/>
                    </a:cxn>
                    <a:cxn ang="0">
                      <a:pos x="5" y="0"/>
                    </a:cxn>
                    <a:cxn ang="0">
                      <a:pos x="156" y="22"/>
                    </a:cxn>
                    <a:cxn ang="0">
                      <a:pos x="156" y="37"/>
                    </a:cxn>
                    <a:cxn ang="0">
                      <a:pos x="148" y="43"/>
                    </a:cxn>
                    <a:cxn ang="0">
                      <a:pos x="150" y="58"/>
                    </a:cxn>
                    <a:cxn ang="0">
                      <a:pos x="160" y="61"/>
                    </a:cxn>
                    <a:cxn ang="0">
                      <a:pos x="170" y="61"/>
                    </a:cxn>
                    <a:cxn ang="0">
                      <a:pos x="173" y="45"/>
                    </a:cxn>
                    <a:cxn ang="0">
                      <a:pos x="179" y="58"/>
                    </a:cxn>
                    <a:cxn ang="0">
                      <a:pos x="173" y="71"/>
                    </a:cxn>
                    <a:cxn ang="0">
                      <a:pos x="170" y="78"/>
                    </a:cxn>
                    <a:cxn ang="0">
                      <a:pos x="183" y="78"/>
                    </a:cxn>
                    <a:cxn ang="0">
                      <a:pos x="183" y="90"/>
                    </a:cxn>
                    <a:cxn ang="0">
                      <a:pos x="177" y="84"/>
                    </a:cxn>
                    <a:cxn ang="0">
                      <a:pos x="72" y="93"/>
                    </a:cxn>
                    <a:cxn ang="0">
                      <a:pos x="65" y="106"/>
                    </a:cxn>
                    <a:cxn ang="0">
                      <a:pos x="69" y="90"/>
                    </a:cxn>
                    <a:cxn ang="0">
                      <a:pos x="147" y="80"/>
                    </a:cxn>
                    <a:cxn ang="0">
                      <a:pos x="133" y="74"/>
                    </a:cxn>
                    <a:cxn ang="0">
                      <a:pos x="129" y="61"/>
                    </a:cxn>
                    <a:cxn ang="0">
                      <a:pos x="133" y="50"/>
                    </a:cxn>
                    <a:cxn ang="0">
                      <a:pos x="139" y="39"/>
                    </a:cxn>
                    <a:cxn ang="0">
                      <a:pos x="150" y="33"/>
                    </a:cxn>
                    <a:cxn ang="0">
                      <a:pos x="147" y="24"/>
                    </a:cxn>
                    <a:cxn ang="0">
                      <a:pos x="9" y="4"/>
                    </a:cxn>
                    <a:cxn ang="0">
                      <a:pos x="0" y="11"/>
                    </a:cxn>
                  </a:cxnLst>
                  <a:rect l="0" t="0" r="r" b="b"/>
                  <a:pathLst>
                    <a:path w="183" h="106">
                      <a:moveTo>
                        <a:pt x="0" y="11"/>
                      </a:moveTo>
                      <a:lnTo>
                        <a:pt x="5" y="0"/>
                      </a:lnTo>
                      <a:lnTo>
                        <a:pt x="156" y="22"/>
                      </a:lnTo>
                      <a:lnTo>
                        <a:pt x="156" y="37"/>
                      </a:lnTo>
                      <a:lnTo>
                        <a:pt x="148" y="43"/>
                      </a:lnTo>
                      <a:lnTo>
                        <a:pt x="150" y="58"/>
                      </a:lnTo>
                      <a:lnTo>
                        <a:pt x="160" y="61"/>
                      </a:lnTo>
                      <a:lnTo>
                        <a:pt x="170" y="61"/>
                      </a:lnTo>
                      <a:lnTo>
                        <a:pt x="173" y="45"/>
                      </a:lnTo>
                      <a:lnTo>
                        <a:pt x="179" y="58"/>
                      </a:lnTo>
                      <a:lnTo>
                        <a:pt x="173" y="71"/>
                      </a:lnTo>
                      <a:lnTo>
                        <a:pt x="170" y="78"/>
                      </a:lnTo>
                      <a:lnTo>
                        <a:pt x="183" y="78"/>
                      </a:lnTo>
                      <a:lnTo>
                        <a:pt x="183" y="90"/>
                      </a:lnTo>
                      <a:lnTo>
                        <a:pt x="177" y="84"/>
                      </a:lnTo>
                      <a:lnTo>
                        <a:pt x="72" y="93"/>
                      </a:lnTo>
                      <a:lnTo>
                        <a:pt x="65" y="106"/>
                      </a:lnTo>
                      <a:lnTo>
                        <a:pt x="69" y="90"/>
                      </a:lnTo>
                      <a:lnTo>
                        <a:pt x="147" y="80"/>
                      </a:lnTo>
                      <a:lnTo>
                        <a:pt x="133" y="74"/>
                      </a:lnTo>
                      <a:lnTo>
                        <a:pt x="129" y="61"/>
                      </a:lnTo>
                      <a:lnTo>
                        <a:pt x="133" y="50"/>
                      </a:lnTo>
                      <a:lnTo>
                        <a:pt x="139" y="39"/>
                      </a:lnTo>
                      <a:lnTo>
                        <a:pt x="150" y="33"/>
                      </a:lnTo>
                      <a:lnTo>
                        <a:pt x="147" y="24"/>
                      </a:lnTo>
                      <a:lnTo>
                        <a:pt x="9" y="4"/>
                      </a:lnTo>
                      <a:lnTo>
                        <a:pt x="0" y="11"/>
                      </a:lnTo>
                      <a:close/>
                    </a:path>
                  </a:pathLst>
                </a:custGeom>
                <a:solidFill>
                  <a:srgbClr val="000000"/>
                </a:solidFill>
                <a:ln w="1588">
                  <a:solidFill>
                    <a:srgbClr val="000000"/>
                  </a:solidFill>
                  <a:prstDash val="solid"/>
                  <a:round/>
                  <a:headEnd/>
                  <a:tailEnd/>
                </a:ln>
              </p:spPr>
              <p:txBody>
                <a:bodyPr/>
                <a:lstStyle/>
                <a:p>
                  <a:endParaRPr lang="en-US"/>
                </a:p>
              </p:txBody>
            </p:sp>
            <p:sp>
              <p:nvSpPr>
                <p:cNvPr id="170" name="Freeform 117"/>
                <p:cNvSpPr>
                  <a:spLocks/>
                </p:cNvSpPr>
                <p:nvPr/>
              </p:nvSpPr>
              <p:spPr bwMode="auto">
                <a:xfrm>
                  <a:off x="3224" y="3562"/>
                  <a:ext cx="169" cy="349"/>
                </a:xfrm>
                <a:custGeom>
                  <a:avLst/>
                  <a:gdLst/>
                  <a:ahLst/>
                  <a:cxnLst>
                    <a:cxn ang="0">
                      <a:pos x="0" y="15"/>
                    </a:cxn>
                    <a:cxn ang="0">
                      <a:pos x="10" y="0"/>
                    </a:cxn>
                    <a:cxn ang="0">
                      <a:pos x="128" y="19"/>
                    </a:cxn>
                    <a:cxn ang="0">
                      <a:pos x="102" y="128"/>
                    </a:cxn>
                    <a:cxn ang="0">
                      <a:pos x="132" y="130"/>
                    </a:cxn>
                    <a:cxn ang="0">
                      <a:pos x="126" y="227"/>
                    </a:cxn>
                    <a:cxn ang="0">
                      <a:pos x="111" y="338"/>
                    </a:cxn>
                    <a:cxn ang="0">
                      <a:pos x="102" y="381"/>
                    </a:cxn>
                    <a:cxn ang="0">
                      <a:pos x="33" y="381"/>
                    </a:cxn>
                    <a:cxn ang="0">
                      <a:pos x="52" y="329"/>
                    </a:cxn>
                    <a:cxn ang="0">
                      <a:pos x="71" y="268"/>
                    </a:cxn>
                    <a:cxn ang="0">
                      <a:pos x="86" y="213"/>
                    </a:cxn>
                    <a:cxn ang="0">
                      <a:pos x="99" y="143"/>
                    </a:cxn>
                    <a:cxn ang="0">
                      <a:pos x="68" y="247"/>
                    </a:cxn>
                    <a:cxn ang="0">
                      <a:pos x="54" y="264"/>
                    </a:cxn>
                    <a:cxn ang="0">
                      <a:pos x="89" y="148"/>
                    </a:cxn>
                    <a:cxn ang="0">
                      <a:pos x="113" y="58"/>
                    </a:cxn>
                    <a:cxn ang="0">
                      <a:pos x="118" y="22"/>
                    </a:cxn>
                    <a:cxn ang="0">
                      <a:pos x="14" y="4"/>
                    </a:cxn>
                    <a:cxn ang="0">
                      <a:pos x="6" y="19"/>
                    </a:cxn>
                    <a:cxn ang="0">
                      <a:pos x="0" y="15"/>
                    </a:cxn>
                  </a:cxnLst>
                  <a:rect l="0" t="0" r="r" b="b"/>
                  <a:pathLst>
                    <a:path w="132" h="381">
                      <a:moveTo>
                        <a:pt x="0" y="15"/>
                      </a:moveTo>
                      <a:lnTo>
                        <a:pt x="10" y="0"/>
                      </a:lnTo>
                      <a:lnTo>
                        <a:pt x="128" y="19"/>
                      </a:lnTo>
                      <a:lnTo>
                        <a:pt x="102" y="128"/>
                      </a:lnTo>
                      <a:lnTo>
                        <a:pt x="132" y="130"/>
                      </a:lnTo>
                      <a:lnTo>
                        <a:pt x="126" y="227"/>
                      </a:lnTo>
                      <a:lnTo>
                        <a:pt x="111" y="338"/>
                      </a:lnTo>
                      <a:lnTo>
                        <a:pt x="102" y="381"/>
                      </a:lnTo>
                      <a:lnTo>
                        <a:pt x="33" y="381"/>
                      </a:lnTo>
                      <a:lnTo>
                        <a:pt x="52" y="329"/>
                      </a:lnTo>
                      <a:lnTo>
                        <a:pt x="71" y="268"/>
                      </a:lnTo>
                      <a:lnTo>
                        <a:pt x="86" y="213"/>
                      </a:lnTo>
                      <a:lnTo>
                        <a:pt x="99" y="143"/>
                      </a:lnTo>
                      <a:lnTo>
                        <a:pt x="68" y="247"/>
                      </a:lnTo>
                      <a:lnTo>
                        <a:pt x="54" y="264"/>
                      </a:lnTo>
                      <a:lnTo>
                        <a:pt x="89" y="148"/>
                      </a:lnTo>
                      <a:lnTo>
                        <a:pt x="113" y="58"/>
                      </a:lnTo>
                      <a:lnTo>
                        <a:pt x="118" y="22"/>
                      </a:lnTo>
                      <a:lnTo>
                        <a:pt x="14" y="4"/>
                      </a:lnTo>
                      <a:lnTo>
                        <a:pt x="6" y="19"/>
                      </a:lnTo>
                      <a:lnTo>
                        <a:pt x="0" y="15"/>
                      </a:lnTo>
                      <a:close/>
                    </a:path>
                  </a:pathLst>
                </a:custGeom>
                <a:solidFill>
                  <a:srgbClr val="000000"/>
                </a:solidFill>
                <a:ln w="1588">
                  <a:solidFill>
                    <a:srgbClr val="000000"/>
                  </a:solidFill>
                  <a:prstDash val="solid"/>
                  <a:round/>
                  <a:headEnd/>
                  <a:tailEnd/>
                </a:ln>
              </p:spPr>
              <p:txBody>
                <a:bodyPr/>
                <a:lstStyle/>
                <a:p>
                  <a:endParaRPr lang="en-US"/>
                </a:p>
              </p:txBody>
            </p:sp>
            <p:sp>
              <p:nvSpPr>
                <p:cNvPr id="171" name="Freeform 118"/>
                <p:cNvSpPr>
                  <a:spLocks/>
                </p:cNvSpPr>
                <p:nvPr/>
              </p:nvSpPr>
              <p:spPr bwMode="auto">
                <a:xfrm>
                  <a:off x="2900" y="3434"/>
                  <a:ext cx="82" cy="93"/>
                </a:xfrm>
                <a:custGeom>
                  <a:avLst/>
                  <a:gdLst/>
                  <a:ahLst/>
                  <a:cxnLst>
                    <a:cxn ang="0">
                      <a:pos x="0" y="102"/>
                    </a:cxn>
                    <a:cxn ang="0">
                      <a:pos x="0" y="17"/>
                    </a:cxn>
                    <a:cxn ang="0">
                      <a:pos x="64" y="0"/>
                    </a:cxn>
                    <a:cxn ang="0">
                      <a:pos x="62" y="18"/>
                    </a:cxn>
                    <a:cxn ang="0">
                      <a:pos x="6" y="18"/>
                    </a:cxn>
                    <a:cxn ang="0">
                      <a:pos x="6" y="102"/>
                    </a:cxn>
                    <a:cxn ang="0">
                      <a:pos x="0" y="102"/>
                    </a:cxn>
                  </a:cxnLst>
                  <a:rect l="0" t="0" r="r" b="b"/>
                  <a:pathLst>
                    <a:path w="64" h="102">
                      <a:moveTo>
                        <a:pt x="0" y="102"/>
                      </a:moveTo>
                      <a:lnTo>
                        <a:pt x="0" y="17"/>
                      </a:lnTo>
                      <a:lnTo>
                        <a:pt x="64" y="0"/>
                      </a:lnTo>
                      <a:lnTo>
                        <a:pt x="62" y="18"/>
                      </a:lnTo>
                      <a:lnTo>
                        <a:pt x="6" y="18"/>
                      </a:lnTo>
                      <a:lnTo>
                        <a:pt x="6" y="102"/>
                      </a:lnTo>
                      <a:lnTo>
                        <a:pt x="0" y="102"/>
                      </a:lnTo>
                      <a:close/>
                    </a:path>
                  </a:pathLst>
                </a:custGeom>
                <a:solidFill>
                  <a:srgbClr val="000000"/>
                </a:solidFill>
                <a:ln w="1588">
                  <a:solidFill>
                    <a:srgbClr val="000000"/>
                  </a:solidFill>
                  <a:prstDash val="solid"/>
                  <a:round/>
                  <a:headEnd/>
                  <a:tailEnd/>
                </a:ln>
              </p:spPr>
              <p:txBody>
                <a:bodyPr/>
                <a:lstStyle/>
                <a:p>
                  <a:endParaRPr lang="en-US"/>
                </a:p>
              </p:txBody>
            </p:sp>
            <p:sp>
              <p:nvSpPr>
                <p:cNvPr id="172" name="Freeform 119"/>
                <p:cNvSpPr>
                  <a:spLocks/>
                </p:cNvSpPr>
                <p:nvPr/>
              </p:nvSpPr>
              <p:spPr bwMode="auto">
                <a:xfrm>
                  <a:off x="3005" y="3434"/>
                  <a:ext cx="192" cy="17"/>
                </a:xfrm>
                <a:custGeom>
                  <a:avLst/>
                  <a:gdLst/>
                  <a:ahLst/>
                  <a:cxnLst>
                    <a:cxn ang="0">
                      <a:pos x="1" y="0"/>
                    </a:cxn>
                    <a:cxn ang="0">
                      <a:pos x="150" y="0"/>
                    </a:cxn>
                    <a:cxn ang="0">
                      <a:pos x="150" y="2"/>
                    </a:cxn>
                    <a:cxn ang="0">
                      <a:pos x="150" y="18"/>
                    </a:cxn>
                    <a:cxn ang="0">
                      <a:pos x="1" y="18"/>
                    </a:cxn>
                    <a:cxn ang="0">
                      <a:pos x="0" y="4"/>
                    </a:cxn>
                    <a:cxn ang="0">
                      <a:pos x="1" y="0"/>
                    </a:cxn>
                  </a:cxnLst>
                  <a:rect l="0" t="0" r="r" b="b"/>
                  <a:pathLst>
                    <a:path w="150" h="18">
                      <a:moveTo>
                        <a:pt x="1" y="0"/>
                      </a:moveTo>
                      <a:lnTo>
                        <a:pt x="150" y="0"/>
                      </a:lnTo>
                      <a:lnTo>
                        <a:pt x="150" y="2"/>
                      </a:lnTo>
                      <a:lnTo>
                        <a:pt x="150" y="18"/>
                      </a:lnTo>
                      <a:lnTo>
                        <a:pt x="1" y="18"/>
                      </a:lnTo>
                      <a:lnTo>
                        <a:pt x="0" y="4"/>
                      </a:lnTo>
                      <a:lnTo>
                        <a:pt x="1" y="0"/>
                      </a:lnTo>
                      <a:close/>
                    </a:path>
                  </a:pathLst>
                </a:custGeom>
                <a:solidFill>
                  <a:srgbClr val="000000"/>
                </a:solidFill>
                <a:ln w="1588">
                  <a:solidFill>
                    <a:srgbClr val="000000"/>
                  </a:solidFill>
                  <a:prstDash val="solid"/>
                  <a:round/>
                  <a:headEnd/>
                  <a:tailEnd/>
                </a:ln>
              </p:spPr>
              <p:txBody>
                <a:bodyPr/>
                <a:lstStyle/>
                <a:p>
                  <a:endParaRPr lang="en-US"/>
                </a:p>
              </p:txBody>
            </p:sp>
            <p:sp>
              <p:nvSpPr>
                <p:cNvPr id="173" name="Freeform 120"/>
                <p:cNvSpPr>
                  <a:spLocks/>
                </p:cNvSpPr>
                <p:nvPr/>
              </p:nvSpPr>
              <p:spPr bwMode="auto">
                <a:xfrm>
                  <a:off x="3412" y="3446"/>
                  <a:ext cx="8" cy="467"/>
                </a:xfrm>
                <a:custGeom>
                  <a:avLst/>
                  <a:gdLst/>
                  <a:ahLst/>
                  <a:cxnLst>
                    <a:cxn ang="0">
                      <a:pos x="0" y="4"/>
                    </a:cxn>
                    <a:cxn ang="0">
                      <a:pos x="0" y="509"/>
                    </a:cxn>
                    <a:cxn ang="0">
                      <a:pos x="6" y="509"/>
                    </a:cxn>
                    <a:cxn ang="0">
                      <a:pos x="6" y="0"/>
                    </a:cxn>
                    <a:cxn ang="0">
                      <a:pos x="0" y="4"/>
                    </a:cxn>
                  </a:cxnLst>
                  <a:rect l="0" t="0" r="r" b="b"/>
                  <a:pathLst>
                    <a:path w="6" h="509">
                      <a:moveTo>
                        <a:pt x="0" y="4"/>
                      </a:moveTo>
                      <a:lnTo>
                        <a:pt x="0" y="509"/>
                      </a:lnTo>
                      <a:lnTo>
                        <a:pt x="6" y="509"/>
                      </a:lnTo>
                      <a:lnTo>
                        <a:pt x="6" y="0"/>
                      </a:lnTo>
                      <a:lnTo>
                        <a:pt x="0" y="4"/>
                      </a:lnTo>
                      <a:close/>
                    </a:path>
                  </a:pathLst>
                </a:custGeom>
                <a:solidFill>
                  <a:srgbClr val="000000"/>
                </a:solidFill>
                <a:ln w="1588">
                  <a:solidFill>
                    <a:srgbClr val="000000"/>
                  </a:solidFill>
                  <a:prstDash val="solid"/>
                  <a:round/>
                  <a:headEnd/>
                  <a:tailEnd/>
                </a:ln>
              </p:spPr>
              <p:txBody>
                <a:bodyPr/>
                <a:lstStyle/>
                <a:p>
                  <a:endParaRPr lang="en-US"/>
                </a:p>
              </p:txBody>
            </p:sp>
            <p:sp>
              <p:nvSpPr>
                <p:cNvPr id="174" name="Freeform 121"/>
                <p:cNvSpPr>
                  <a:spLocks/>
                </p:cNvSpPr>
                <p:nvPr/>
              </p:nvSpPr>
              <p:spPr bwMode="auto">
                <a:xfrm>
                  <a:off x="3434" y="3465"/>
                  <a:ext cx="5" cy="384"/>
                </a:xfrm>
                <a:custGeom>
                  <a:avLst/>
                  <a:gdLst/>
                  <a:ahLst/>
                  <a:cxnLst>
                    <a:cxn ang="0">
                      <a:pos x="4" y="0"/>
                    </a:cxn>
                    <a:cxn ang="0">
                      <a:pos x="0" y="2"/>
                    </a:cxn>
                    <a:cxn ang="0">
                      <a:pos x="0" y="418"/>
                    </a:cxn>
                    <a:cxn ang="0">
                      <a:pos x="4" y="414"/>
                    </a:cxn>
                    <a:cxn ang="0">
                      <a:pos x="4" y="0"/>
                    </a:cxn>
                  </a:cxnLst>
                  <a:rect l="0" t="0" r="r" b="b"/>
                  <a:pathLst>
                    <a:path w="4" h="418">
                      <a:moveTo>
                        <a:pt x="4" y="0"/>
                      </a:moveTo>
                      <a:lnTo>
                        <a:pt x="0" y="2"/>
                      </a:lnTo>
                      <a:lnTo>
                        <a:pt x="0" y="418"/>
                      </a:lnTo>
                      <a:lnTo>
                        <a:pt x="4" y="414"/>
                      </a:lnTo>
                      <a:lnTo>
                        <a:pt x="4" y="0"/>
                      </a:lnTo>
                      <a:close/>
                    </a:path>
                  </a:pathLst>
                </a:custGeom>
                <a:solidFill>
                  <a:srgbClr val="000000"/>
                </a:solidFill>
                <a:ln w="1588">
                  <a:solidFill>
                    <a:srgbClr val="000000"/>
                  </a:solidFill>
                  <a:prstDash val="solid"/>
                  <a:round/>
                  <a:headEnd/>
                  <a:tailEnd/>
                </a:ln>
              </p:spPr>
              <p:txBody>
                <a:bodyPr/>
                <a:lstStyle/>
                <a:p>
                  <a:endParaRPr lang="en-US"/>
                </a:p>
              </p:txBody>
            </p:sp>
            <p:sp>
              <p:nvSpPr>
                <p:cNvPr id="175" name="Freeform 122"/>
                <p:cNvSpPr>
                  <a:spLocks/>
                </p:cNvSpPr>
                <p:nvPr/>
              </p:nvSpPr>
              <p:spPr bwMode="auto">
                <a:xfrm>
                  <a:off x="3454" y="3462"/>
                  <a:ext cx="6" cy="275"/>
                </a:xfrm>
                <a:custGeom>
                  <a:avLst/>
                  <a:gdLst/>
                  <a:ahLst/>
                  <a:cxnLst>
                    <a:cxn ang="0">
                      <a:pos x="0" y="2"/>
                    </a:cxn>
                    <a:cxn ang="0">
                      <a:pos x="0" y="300"/>
                    </a:cxn>
                    <a:cxn ang="0">
                      <a:pos x="4" y="297"/>
                    </a:cxn>
                    <a:cxn ang="0">
                      <a:pos x="4" y="0"/>
                    </a:cxn>
                    <a:cxn ang="0">
                      <a:pos x="0" y="2"/>
                    </a:cxn>
                  </a:cxnLst>
                  <a:rect l="0" t="0" r="r" b="b"/>
                  <a:pathLst>
                    <a:path w="4" h="300">
                      <a:moveTo>
                        <a:pt x="0" y="2"/>
                      </a:moveTo>
                      <a:lnTo>
                        <a:pt x="0" y="300"/>
                      </a:lnTo>
                      <a:lnTo>
                        <a:pt x="4" y="297"/>
                      </a:lnTo>
                      <a:lnTo>
                        <a:pt x="4" y="0"/>
                      </a:lnTo>
                      <a:lnTo>
                        <a:pt x="0" y="2"/>
                      </a:lnTo>
                      <a:close/>
                    </a:path>
                  </a:pathLst>
                </a:custGeom>
                <a:solidFill>
                  <a:srgbClr val="000000"/>
                </a:solidFill>
                <a:ln w="1588">
                  <a:solidFill>
                    <a:srgbClr val="000000"/>
                  </a:solidFill>
                  <a:prstDash val="solid"/>
                  <a:round/>
                  <a:headEnd/>
                  <a:tailEnd/>
                </a:ln>
              </p:spPr>
              <p:txBody>
                <a:bodyPr/>
                <a:lstStyle/>
                <a:p>
                  <a:endParaRPr lang="en-US"/>
                </a:p>
              </p:txBody>
            </p:sp>
            <p:sp>
              <p:nvSpPr>
                <p:cNvPr id="176" name="Freeform 123"/>
                <p:cNvSpPr>
                  <a:spLocks/>
                </p:cNvSpPr>
                <p:nvPr/>
              </p:nvSpPr>
              <p:spPr bwMode="auto">
                <a:xfrm>
                  <a:off x="3473" y="3458"/>
                  <a:ext cx="3" cy="65"/>
                </a:xfrm>
                <a:custGeom>
                  <a:avLst/>
                  <a:gdLst/>
                  <a:ahLst/>
                  <a:cxnLst>
                    <a:cxn ang="0">
                      <a:pos x="0" y="2"/>
                    </a:cxn>
                    <a:cxn ang="0">
                      <a:pos x="0" y="71"/>
                    </a:cxn>
                    <a:cxn ang="0">
                      <a:pos x="2" y="69"/>
                    </a:cxn>
                    <a:cxn ang="0">
                      <a:pos x="2" y="0"/>
                    </a:cxn>
                    <a:cxn ang="0">
                      <a:pos x="0" y="2"/>
                    </a:cxn>
                  </a:cxnLst>
                  <a:rect l="0" t="0" r="r" b="b"/>
                  <a:pathLst>
                    <a:path w="2" h="71">
                      <a:moveTo>
                        <a:pt x="0" y="2"/>
                      </a:moveTo>
                      <a:lnTo>
                        <a:pt x="0" y="71"/>
                      </a:lnTo>
                      <a:lnTo>
                        <a:pt x="2" y="69"/>
                      </a:lnTo>
                      <a:lnTo>
                        <a:pt x="2" y="0"/>
                      </a:lnTo>
                      <a:lnTo>
                        <a:pt x="0" y="2"/>
                      </a:lnTo>
                      <a:close/>
                    </a:path>
                  </a:pathLst>
                </a:custGeom>
                <a:solidFill>
                  <a:srgbClr val="000000"/>
                </a:solidFill>
                <a:ln w="1588">
                  <a:solidFill>
                    <a:srgbClr val="000000"/>
                  </a:solidFill>
                  <a:prstDash val="solid"/>
                  <a:round/>
                  <a:headEnd/>
                  <a:tailEnd/>
                </a:ln>
              </p:spPr>
              <p:txBody>
                <a:bodyPr/>
                <a:lstStyle/>
                <a:p>
                  <a:endParaRPr lang="en-US"/>
                </a:p>
              </p:txBody>
            </p:sp>
            <p:sp>
              <p:nvSpPr>
                <p:cNvPr id="177" name="Freeform 124"/>
                <p:cNvSpPr>
                  <a:spLocks/>
                </p:cNvSpPr>
                <p:nvPr/>
              </p:nvSpPr>
              <p:spPr bwMode="auto">
                <a:xfrm>
                  <a:off x="3473" y="3532"/>
                  <a:ext cx="3" cy="8"/>
                </a:xfrm>
                <a:custGeom>
                  <a:avLst/>
                  <a:gdLst/>
                  <a:ahLst/>
                  <a:cxnLst>
                    <a:cxn ang="0">
                      <a:pos x="0" y="2"/>
                    </a:cxn>
                    <a:cxn ang="0">
                      <a:pos x="0" y="8"/>
                    </a:cxn>
                    <a:cxn ang="0">
                      <a:pos x="2" y="6"/>
                    </a:cxn>
                    <a:cxn ang="0">
                      <a:pos x="2" y="0"/>
                    </a:cxn>
                    <a:cxn ang="0">
                      <a:pos x="0" y="2"/>
                    </a:cxn>
                  </a:cxnLst>
                  <a:rect l="0" t="0" r="r" b="b"/>
                  <a:pathLst>
                    <a:path w="2" h="8">
                      <a:moveTo>
                        <a:pt x="0" y="2"/>
                      </a:moveTo>
                      <a:lnTo>
                        <a:pt x="0" y="8"/>
                      </a:lnTo>
                      <a:lnTo>
                        <a:pt x="2" y="6"/>
                      </a:lnTo>
                      <a:lnTo>
                        <a:pt x="2" y="0"/>
                      </a:lnTo>
                      <a:lnTo>
                        <a:pt x="0" y="2"/>
                      </a:lnTo>
                      <a:close/>
                    </a:path>
                  </a:pathLst>
                </a:custGeom>
                <a:solidFill>
                  <a:srgbClr val="000000"/>
                </a:solidFill>
                <a:ln w="1588">
                  <a:solidFill>
                    <a:srgbClr val="000000"/>
                  </a:solidFill>
                  <a:prstDash val="solid"/>
                  <a:round/>
                  <a:headEnd/>
                  <a:tailEnd/>
                </a:ln>
              </p:spPr>
              <p:txBody>
                <a:bodyPr/>
                <a:lstStyle/>
                <a:p>
                  <a:endParaRPr lang="en-US"/>
                </a:p>
              </p:txBody>
            </p:sp>
            <p:sp>
              <p:nvSpPr>
                <p:cNvPr id="178" name="Freeform 125"/>
                <p:cNvSpPr>
                  <a:spLocks/>
                </p:cNvSpPr>
                <p:nvPr/>
              </p:nvSpPr>
              <p:spPr bwMode="auto">
                <a:xfrm>
                  <a:off x="3473" y="3801"/>
                  <a:ext cx="3" cy="8"/>
                </a:xfrm>
                <a:custGeom>
                  <a:avLst/>
                  <a:gdLst/>
                  <a:ahLst/>
                  <a:cxnLst>
                    <a:cxn ang="0">
                      <a:pos x="2" y="0"/>
                    </a:cxn>
                    <a:cxn ang="0">
                      <a:pos x="0" y="4"/>
                    </a:cxn>
                    <a:cxn ang="0">
                      <a:pos x="0" y="9"/>
                    </a:cxn>
                    <a:cxn ang="0">
                      <a:pos x="2" y="5"/>
                    </a:cxn>
                    <a:cxn ang="0">
                      <a:pos x="2" y="0"/>
                    </a:cxn>
                  </a:cxnLst>
                  <a:rect l="0" t="0" r="r" b="b"/>
                  <a:pathLst>
                    <a:path w="2" h="9">
                      <a:moveTo>
                        <a:pt x="2" y="0"/>
                      </a:moveTo>
                      <a:lnTo>
                        <a:pt x="0" y="4"/>
                      </a:lnTo>
                      <a:lnTo>
                        <a:pt x="0" y="9"/>
                      </a:lnTo>
                      <a:lnTo>
                        <a:pt x="2" y="5"/>
                      </a:lnTo>
                      <a:lnTo>
                        <a:pt x="2" y="0"/>
                      </a:lnTo>
                      <a:close/>
                    </a:path>
                  </a:pathLst>
                </a:custGeom>
                <a:solidFill>
                  <a:srgbClr val="000000"/>
                </a:solidFill>
                <a:ln w="1588">
                  <a:solidFill>
                    <a:srgbClr val="000000"/>
                  </a:solidFill>
                  <a:prstDash val="solid"/>
                  <a:round/>
                  <a:headEnd/>
                  <a:tailEnd/>
                </a:ln>
              </p:spPr>
              <p:txBody>
                <a:bodyPr/>
                <a:lstStyle/>
                <a:p>
                  <a:endParaRPr lang="en-US"/>
                </a:p>
              </p:txBody>
            </p:sp>
            <p:sp>
              <p:nvSpPr>
                <p:cNvPr id="179" name="Freeform 126"/>
                <p:cNvSpPr>
                  <a:spLocks/>
                </p:cNvSpPr>
                <p:nvPr/>
              </p:nvSpPr>
              <p:spPr bwMode="auto">
                <a:xfrm>
                  <a:off x="3473" y="3818"/>
                  <a:ext cx="3" cy="39"/>
                </a:xfrm>
                <a:custGeom>
                  <a:avLst/>
                  <a:gdLst/>
                  <a:ahLst/>
                  <a:cxnLst>
                    <a:cxn ang="0">
                      <a:pos x="0" y="4"/>
                    </a:cxn>
                    <a:cxn ang="0">
                      <a:pos x="0" y="42"/>
                    </a:cxn>
                    <a:cxn ang="0">
                      <a:pos x="2" y="39"/>
                    </a:cxn>
                    <a:cxn ang="0">
                      <a:pos x="2" y="0"/>
                    </a:cxn>
                    <a:cxn ang="0">
                      <a:pos x="0" y="4"/>
                    </a:cxn>
                  </a:cxnLst>
                  <a:rect l="0" t="0" r="r" b="b"/>
                  <a:pathLst>
                    <a:path w="2" h="42">
                      <a:moveTo>
                        <a:pt x="0" y="4"/>
                      </a:moveTo>
                      <a:lnTo>
                        <a:pt x="0" y="42"/>
                      </a:lnTo>
                      <a:lnTo>
                        <a:pt x="2" y="39"/>
                      </a:lnTo>
                      <a:lnTo>
                        <a:pt x="2" y="0"/>
                      </a:lnTo>
                      <a:lnTo>
                        <a:pt x="0" y="4"/>
                      </a:lnTo>
                      <a:close/>
                    </a:path>
                  </a:pathLst>
                </a:custGeom>
                <a:solidFill>
                  <a:srgbClr val="000000"/>
                </a:solidFill>
                <a:ln w="1588">
                  <a:solidFill>
                    <a:srgbClr val="000000"/>
                  </a:solidFill>
                  <a:prstDash val="solid"/>
                  <a:round/>
                  <a:headEnd/>
                  <a:tailEnd/>
                </a:ln>
              </p:spPr>
              <p:txBody>
                <a:bodyPr/>
                <a:lstStyle/>
                <a:p>
                  <a:endParaRPr lang="en-US"/>
                </a:p>
              </p:txBody>
            </p:sp>
            <p:sp>
              <p:nvSpPr>
                <p:cNvPr id="180" name="Line 127"/>
                <p:cNvSpPr>
                  <a:spLocks noChangeShapeType="1"/>
                </p:cNvSpPr>
                <p:nvPr/>
              </p:nvSpPr>
              <p:spPr bwMode="auto">
                <a:xfrm>
                  <a:off x="2906" y="3519"/>
                  <a:ext cx="508" cy="1"/>
                </a:xfrm>
                <a:prstGeom prst="line">
                  <a:avLst/>
                </a:prstGeom>
                <a:noFill/>
                <a:ln w="1588">
                  <a:solidFill>
                    <a:srgbClr val="000000"/>
                  </a:solidFill>
                  <a:round/>
                  <a:headEnd/>
                  <a:tailEnd/>
                </a:ln>
              </p:spPr>
              <p:txBody>
                <a:bodyPr/>
                <a:lstStyle/>
                <a:p>
                  <a:endParaRPr lang="en-US"/>
                </a:p>
              </p:txBody>
            </p:sp>
            <p:sp>
              <p:nvSpPr>
                <p:cNvPr id="181" name="Line 128"/>
                <p:cNvSpPr>
                  <a:spLocks noChangeShapeType="1"/>
                </p:cNvSpPr>
                <p:nvPr/>
              </p:nvSpPr>
              <p:spPr bwMode="auto">
                <a:xfrm>
                  <a:off x="2866" y="3582"/>
                  <a:ext cx="287" cy="39"/>
                </a:xfrm>
                <a:prstGeom prst="line">
                  <a:avLst/>
                </a:prstGeom>
                <a:noFill/>
                <a:ln w="1588">
                  <a:solidFill>
                    <a:srgbClr val="000000"/>
                  </a:solidFill>
                  <a:round/>
                  <a:headEnd/>
                  <a:tailEnd/>
                </a:ln>
              </p:spPr>
              <p:txBody>
                <a:bodyPr/>
                <a:lstStyle/>
                <a:p>
                  <a:endParaRPr lang="en-US"/>
                </a:p>
              </p:txBody>
            </p:sp>
            <p:sp>
              <p:nvSpPr>
                <p:cNvPr id="182" name="Line 129"/>
                <p:cNvSpPr>
                  <a:spLocks noChangeShapeType="1"/>
                </p:cNvSpPr>
                <p:nvPr/>
              </p:nvSpPr>
              <p:spPr bwMode="auto">
                <a:xfrm>
                  <a:off x="3248" y="3633"/>
                  <a:ext cx="112" cy="14"/>
                </a:xfrm>
                <a:prstGeom prst="line">
                  <a:avLst/>
                </a:prstGeom>
                <a:noFill/>
                <a:ln w="1588">
                  <a:solidFill>
                    <a:srgbClr val="000000"/>
                  </a:solidFill>
                  <a:round/>
                  <a:headEnd/>
                  <a:tailEnd/>
                </a:ln>
              </p:spPr>
              <p:txBody>
                <a:bodyPr/>
                <a:lstStyle/>
                <a:p>
                  <a:endParaRPr lang="en-US"/>
                </a:p>
              </p:txBody>
            </p:sp>
            <p:sp>
              <p:nvSpPr>
                <p:cNvPr id="183" name="Freeform 130"/>
                <p:cNvSpPr>
                  <a:spLocks/>
                </p:cNvSpPr>
                <p:nvPr/>
              </p:nvSpPr>
              <p:spPr bwMode="auto">
                <a:xfrm>
                  <a:off x="2750" y="3684"/>
                  <a:ext cx="501" cy="29"/>
                </a:xfrm>
                <a:custGeom>
                  <a:avLst/>
                  <a:gdLst/>
                  <a:ahLst/>
                  <a:cxnLst>
                    <a:cxn ang="0">
                      <a:pos x="0" y="32"/>
                    </a:cxn>
                    <a:cxn ang="0">
                      <a:pos x="137" y="23"/>
                    </a:cxn>
                    <a:cxn ang="0">
                      <a:pos x="392" y="0"/>
                    </a:cxn>
                  </a:cxnLst>
                  <a:rect l="0" t="0" r="r" b="b"/>
                  <a:pathLst>
                    <a:path w="392" h="32">
                      <a:moveTo>
                        <a:pt x="0" y="32"/>
                      </a:moveTo>
                      <a:lnTo>
                        <a:pt x="137" y="23"/>
                      </a:lnTo>
                      <a:lnTo>
                        <a:pt x="392" y="0"/>
                      </a:lnTo>
                    </a:path>
                  </a:pathLst>
                </a:custGeom>
                <a:noFill/>
                <a:ln w="1588">
                  <a:solidFill>
                    <a:srgbClr val="000000"/>
                  </a:solidFill>
                  <a:prstDash val="solid"/>
                  <a:round/>
                  <a:headEnd/>
                  <a:tailEnd/>
                </a:ln>
              </p:spPr>
              <p:txBody>
                <a:bodyPr/>
                <a:lstStyle/>
                <a:p>
                  <a:endParaRPr lang="en-US"/>
                </a:p>
              </p:txBody>
            </p:sp>
            <p:sp>
              <p:nvSpPr>
                <p:cNvPr id="184" name="Rectangle 131"/>
                <p:cNvSpPr>
                  <a:spLocks noChangeArrowheads="1"/>
                </p:cNvSpPr>
                <p:nvPr/>
              </p:nvSpPr>
              <p:spPr bwMode="auto">
                <a:xfrm>
                  <a:off x="2833" y="3794"/>
                  <a:ext cx="234" cy="129"/>
                </a:xfrm>
                <a:prstGeom prst="rect">
                  <a:avLst/>
                </a:prstGeom>
                <a:noFill/>
                <a:ln w="9525">
                  <a:noFill/>
                  <a:miter lim="800000"/>
                  <a:headEnd/>
                  <a:tailEnd/>
                </a:ln>
              </p:spPr>
              <p:txBody>
                <a:bodyPr wrap="none" lIns="0" tIns="0" rIns="0" bIns="0">
                  <a:spAutoFit/>
                </a:bodyPr>
                <a:lstStyle/>
                <a:p>
                  <a:r>
                    <a:rPr lang="en-US" sz="1200" b="1">
                      <a:solidFill>
                        <a:srgbClr val="990033"/>
                      </a:solidFill>
                    </a:rPr>
                    <a:t>2007</a:t>
                  </a:r>
                </a:p>
              </p:txBody>
            </p:sp>
          </p:grpSp>
        </p:grpSp>
        <p:sp>
          <p:nvSpPr>
            <p:cNvPr id="6" name="Freeform 132"/>
            <p:cNvSpPr>
              <a:spLocks/>
            </p:cNvSpPr>
            <p:nvPr/>
          </p:nvSpPr>
          <p:spPr bwMode="auto">
            <a:xfrm>
              <a:off x="1614" y="2163"/>
              <a:ext cx="506" cy="810"/>
            </a:xfrm>
            <a:custGeom>
              <a:avLst/>
              <a:gdLst/>
              <a:ahLst/>
              <a:cxnLst>
                <a:cxn ang="0">
                  <a:pos x="1009" y="990"/>
                </a:cxn>
                <a:cxn ang="0">
                  <a:pos x="1872" y="530"/>
                </a:cxn>
                <a:cxn ang="0">
                  <a:pos x="2174" y="78"/>
                </a:cxn>
                <a:cxn ang="0">
                  <a:pos x="3811" y="0"/>
                </a:cxn>
                <a:cxn ang="0">
                  <a:pos x="4215" y="428"/>
                </a:cxn>
                <a:cxn ang="0">
                  <a:pos x="5072" y="808"/>
                </a:cxn>
                <a:cxn ang="0">
                  <a:pos x="5556" y="838"/>
                </a:cxn>
                <a:cxn ang="0">
                  <a:pos x="6056" y="1267"/>
                </a:cxn>
                <a:cxn ang="0">
                  <a:pos x="6208" y="1544"/>
                </a:cxn>
                <a:cxn ang="0">
                  <a:pos x="5803" y="2324"/>
                </a:cxn>
                <a:cxn ang="0">
                  <a:pos x="5603" y="3892"/>
                </a:cxn>
                <a:cxn ang="0">
                  <a:pos x="5429" y="4247"/>
                </a:cxn>
                <a:cxn ang="0">
                  <a:pos x="5174" y="5081"/>
                </a:cxn>
                <a:cxn ang="0">
                  <a:pos x="5301" y="5335"/>
                </a:cxn>
                <a:cxn ang="0">
                  <a:pos x="5097" y="5865"/>
                </a:cxn>
                <a:cxn ang="0">
                  <a:pos x="4873" y="6040"/>
                </a:cxn>
                <a:cxn ang="0">
                  <a:pos x="5301" y="6570"/>
                </a:cxn>
                <a:cxn ang="0">
                  <a:pos x="5706" y="7506"/>
                </a:cxn>
                <a:cxn ang="0">
                  <a:pos x="5453" y="7735"/>
                </a:cxn>
                <a:cxn ang="0">
                  <a:pos x="4969" y="7839"/>
                </a:cxn>
                <a:cxn ang="0">
                  <a:pos x="5072" y="9931"/>
                </a:cxn>
                <a:cxn ang="0">
                  <a:pos x="278" y="9931"/>
                </a:cxn>
                <a:cxn ang="0">
                  <a:pos x="0" y="3059"/>
                </a:cxn>
                <a:cxn ang="0">
                  <a:pos x="1009" y="990"/>
                </a:cxn>
              </a:cxnLst>
              <a:rect l="0" t="0" r="r" b="b"/>
              <a:pathLst>
                <a:path w="6208" h="9931">
                  <a:moveTo>
                    <a:pt x="1009" y="990"/>
                  </a:moveTo>
                  <a:lnTo>
                    <a:pt x="1872" y="530"/>
                  </a:lnTo>
                  <a:lnTo>
                    <a:pt x="2174" y="78"/>
                  </a:lnTo>
                  <a:lnTo>
                    <a:pt x="3811" y="0"/>
                  </a:lnTo>
                  <a:lnTo>
                    <a:pt x="4215" y="428"/>
                  </a:lnTo>
                  <a:lnTo>
                    <a:pt x="5072" y="808"/>
                  </a:lnTo>
                  <a:lnTo>
                    <a:pt x="5556" y="838"/>
                  </a:lnTo>
                  <a:lnTo>
                    <a:pt x="6056" y="1267"/>
                  </a:lnTo>
                  <a:lnTo>
                    <a:pt x="6208" y="1544"/>
                  </a:lnTo>
                  <a:lnTo>
                    <a:pt x="5803" y="2324"/>
                  </a:lnTo>
                  <a:lnTo>
                    <a:pt x="5603" y="3892"/>
                  </a:lnTo>
                  <a:lnTo>
                    <a:pt x="5429" y="4247"/>
                  </a:lnTo>
                  <a:lnTo>
                    <a:pt x="5174" y="5081"/>
                  </a:lnTo>
                  <a:lnTo>
                    <a:pt x="5301" y="5335"/>
                  </a:lnTo>
                  <a:lnTo>
                    <a:pt x="5097" y="5865"/>
                  </a:lnTo>
                  <a:lnTo>
                    <a:pt x="4873" y="6040"/>
                  </a:lnTo>
                  <a:lnTo>
                    <a:pt x="5301" y="6570"/>
                  </a:lnTo>
                  <a:lnTo>
                    <a:pt x="5706" y="7506"/>
                  </a:lnTo>
                  <a:lnTo>
                    <a:pt x="5453" y="7735"/>
                  </a:lnTo>
                  <a:lnTo>
                    <a:pt x="4969" y="7839"/>
                  </a:lnTo>
                  <a:lnTo>
                    <a:pt x="5072" y="9931"/>
                  </a:lnTo>
                  <a:lnTo>
                    <a:pt x="278" y="9931"/>
                  </a:lnTo>
                  <a:lnTo>
                    <a:pt x="0" y="3059"/>
                  </a:lnTo>
                  <a:lnTo>
                    <a:pt x="1009" y="990"/>
                  </a:lnTo>
                  <a:close/>
                </a:path>
              </a:pathLst>
            </a:custGeom>
            <a:solidFill>
              <a:srgbClr val="990033"/>
            </a:solidFill>
            <a:ln w="9525">
              <a:noFill/>
              <a:round/>
              <a:headEnd/>
              <a:tailEnd/>
            </a:ln>
          </p:spPr>
          <p:txBody>
            <a:bodyPr/>
            <a:lstStyle/>
            <a:p>
              <a:endParaRPr lang="en-US"/>
            </a:p>
          </p:txBody>
        </p:sp>
        <p:sp>
          <p:nvSpPr>
            <p:cNvPr id="7" name="Freeform 133"/>
            <p:cNvSpPr>
              <a:spLocks/>
            </p:cNvSpPr>
            <p:nvPr/>
          </p:nvSpPr>
          <p:spPr bwMode="auto">
            <a:xfrm>
              <a:off x="1666" y="2628"/>
              <a:ext cx="353" cy="323"/>
            </a:xfrm>
            <a:custGeom>
              <a:avLst/>
              <a:gdLst/>
              <a:ahLst/>
              <a:cxnLst>
                <a:cxn ang="0">
                  <a:pos x="586" y="1834"/>
                </a:cxn>
                <a:cxn ang="0">
                  <a:pos x="1329" y="2455"/>
                </a:cxn>
                <a:cxn ang="0">
                  <a:pos x="1776" y="2002"/>
                </a:cxn>
                <a:cxn ang="0">
                  <a:pos x="2313" y="1308"/>
                </a:cxn>
                <a:cxn ang="0">
                  <a:pos x="3140" y="0"/>
                </a:cxn>
                <a:cxn ang="0">
                  <a:pos x="4336" y="276"/>
                </a:cxn>
                <a:cxn ang="0">
                  <a:pos x="3895" y="1006"/>
                </a:cxn>
                <a:cxn ang="0">
                  <a:pos x="2452" y="2359"/>
                </a:cxn>
                <a:cxn ang="0">
                  <a:pos x="2373" y="2533"/>
                </a:cxn>
                <a:cxn ang="0">
                  <a:pos x="2186" y="2993"/>
                </a:cxn>
                <a:cxn ang="0">
                  <a:pos x="1600" y="3898"/>
                </a:cxn>
                <a:cxn ang="0">
                  <a:pos x="1456" y="3843"/>
                </a:cxn>
                <a:cxn ang="0">
                  <a:pos x="1281" y="3898"/>
                </a:cxn>
                <a:cxn ang="0">
                  <a:pos x="1105" y="3837"/>
                </a:cxn>
                <a:cxn ang="0">
                  <a:pos x="924" y="3970"/>
                </a:cxn>
                <a:cxn ang="0">
                  <a:pos x="755" y="3837"/>
                </a:cxn>
                <a:cxn ang="0">
                  <a:pos x="634" y="3487"/>
                </a:cxn>
                <a:cxn ang="0">
                  <a:pos x="658" y="3336"/>
                </a:cxn>
                <a:cxn ang="0">
                  <a:pos x="314" y="2812"/>
                </a:cxn>
                <a:cxn ang="0">
                  <a:pos x="0" y="2286"/>
                </a:cxn>
                <a:cxn ang="0">
                  <a:pos x="586" y="1834"/>
                </a:cxn>
              </a:cxnLst>
              <a:rect l="0" t="0" r="r" b="b"/>
              <a:pathLst>
                <a:path w="4336" h="3970">
                  <a:moveTo>
                    <a:pt x="586" y="1834"/>
                  </a:moveTo>
                  <a:lnTo>
                    <a:pt x="1329" y="2455"/>
                  </a:lnTo>
                  <a:lnTo>
                    <a:pt x="1776" y="2002"/>
                  </a:lnTo>
                  <a:lnTo>
                    <a:pt x="2313" y="1308"/>
                  </a:lnTo>
                  <a:lnTo>
                    <a:pt x="3140" y="0"/>
                  </a:lnTo>
                  <a:lnTo>
                    <a:pt x="4336" y="276"/>
                  </a:lnTo>
                  <a:lnTo>
                    <a:pt x="3895" y="1006"/>
                  </a:lnTo>
                  <a:lnTo>
                    <a:pt x="2452" y="2359"/>
                  </a:lnTo>
                  <a:lnTo>
                    <a:pt x="2373" y="2533"/>
                  </a:lnTo>
                  <a:lnTo>
                    <a:pt x="2186" y="2993"/>
                  </a:lnTo>
                  <a:lnTo>
                    <a:pt x="1600" y="3898"/>
                  </a:lnTo>
                  <a:lnTo>
                    <a:pt x="1456" y="3843"/>
                  </a:lnTo>
                  <a:lnTo>
                    <a:pt x="1281" y="3898"/>
                  </a:lnTo>
                  <a:lnTo>
                    <a:pt x="1105" y="3837"/>
                  </a:lnTo>
                  <a:lnTo>
                    <a:pt x="924" y="3970"/>
                  </a:lnTo>
                  <a:lnTo>
                    <a:pt x="755" y="3837"/>
                  </a:lnTo>
                  <a:lnTo>
                    <a:pt x="634" y="3487"/>
                  </a:lnTo>
                  <a:lnTo>
                    <a:pt x="658" y="3336"/>
                  </a:lnTo>
                  <a:lnTo>
                    <a:pt x="314" y="2812"/>
                  </a:lnTo>
                  <a:lnTo>
                    <a:pt x="0" y="2286"/>
                  </a:lnTo>
                  <a:lnTo>
                    <a:pt x="586" y="1834"/>
                  </a:lnTo>
                  <a:close/>
                </a:path>
              </a:pathLst>
            </a:custGeom>
            <a:solidFill>
              <a:srgbClr val="FFD6C9"/>
            </a:solidFill>
            <a:ln w="9525">
              <a:noFill/>
              <a:round/>
              <a:headEnd/>
              <a:tailEnd/>
            </a:ln>
          </p:spPr>
          <p:txBody>
            <a:bodyPr/>
            <a:lstStyle/>
            <a:p>
              <a:endParaRPr lang="en-US"/>
            </a:p>
          </p:txBody>
        </p:sp>
        <p:sp>
          <p:nvSpPr>
            <p:cNvPr id="8" name="Freeform 134"/>
            <p:cNvSpPr>
              <a:spLocks/>
            </p:cNvSpPr>
            <p:nvPr/>
          </p:nvSpPr>
          <p:spPr bwMode="auto">
            <a:xfrm>
              <a:off x="1722" y="1898"/>
              <a:ext cx="240" cy="246"/>
            </a:xfrm>
            <a:custGeom>
              <a:avLst/>
              <a:gdLst/>
              <a:ahLst/>
              <a:cxnLst>
                <a:cxn ang="0">
                  <a:pos x="97" y="2195"/>
                </a:cxn>
                <a:cxn ang="0">
                  <a:pos x="0" y="1726"/>
                </a:cxn>
                <a:cxn ang="0">
                  <a:pos x="59" y="1351"/>
                </a:cxn>
                <a:cxn ang="0">
                  <a:pos x="344" y="946"/>
                </a:cxn>
                <a:cxn ang="0">
                  <a:pos x="500" y="464"/>
                </a:cxn>
                <a:cxn ang="0">
                  <a:pos x="719" y="289"/>
                </a:cxn>
                <a:cxn ang="0">
                  <a:pos x="1497" y="0"/>
                </a:cxn>
                <a:cxn ang="0">
                  <a:pos x="1999" y="235"/>
                </a:cxn>
                <a:cxn ang="0">
                  <a:pos x="2143" y="512"/>
                </a:cxn>
                <a:cxn ang="0">
                  <a:pos x="2367" y="663"/>
                </a:cxn>
                <a:cxn ang="0">
                  <a:pos x="2699" y="905"/>
                </a:cxn>
                <a:cxn ang="0">
                  <a:pos x="2940" y="1526"/>
                </a:cxn>
                <a:cxn ang="0">
                  <a:pos x="2814" y="1984"/>
                </a:cxn>
                <a:cxn ang="0">
                  <a:pos x="2940" y="2473"/>
                </a:cxn>
                <a:cxn ang="0">
                  <a:pos x="2778" y="2853"/>
                </a:cxn>
                <a:cxn ang="0">
                  <a:pos x="2421" y="3005"/>
                </a:cxn>
                <a:cxn ang="0">
                  <a:pos x="368" y="2805"/>
                </a:cxn>
                <a:cxn ang="0">
                  <a:pos x="97" y="2195"/>
                </a:cxn>
              </a:cxnLst>
              <a:rect l="0" t="0" r="r" b="b"/>
              <a:pathLst>
                <a:path w="2940" h="3005">
                  <a:moveTo>
                    <a:pt x="97" y="2195"/>
                  </a:moveTo>
                  <a:lnTo>
                    <a:pt x="0" y="1726"/>
                  </a:lnTo>
                  <a:lnTo>
                    <a:pt x="59" y="1351"/>
                  </a:lnTo>
                  <a:lnTo>
                    <a:pt x="344" y="946"/>
                  </a:lnTo>
                  <a:lnTo>
                    <a:pt x="500" y="464"/>
                  </a:lnTo>
                  <a:lnTo>
                    <a:pt x="719" y="289"/>
                  </a:lnTo>
                  <a:lnTo>
                    <a:pt x="1497" y="0"/>
                  </a:lnTo>
                  <a:lnTo>
                    <a:pt x="1999" y="235"/>
                  </a:lnTo>
                  <a:lnTo>
                    <a:pt x="2143" y="512"/>
                  </a:lnTo>
                  <a:lnTo>
                    <a:pt x="2367" y="663"/>
                  </a:lnTo>
                  <a:lnTo>
                    <a:pt x="2699" y="905"/>
                  </a:lnTo>
                  <a:lnTo>
                    <a:pt x="2940" y="1526"/>
                  </a:lnTo>
                  <a:lnTo>
                    <a:pt x="2814" y="1984"/>
                  </a:lnTo>
                  <a:lnTo>
                    <a:pt x="2940" y="2473"/>
                  </a:lnTo>
                  <a:lnTo>
                    <a:pt x="2778" y="2853"/>
                  </a:lnTo>
                  <a:lnTo>
                    <a:pt x="2421" y="3005"/>
                  </a:lnTo>
                  <a:lnTo>
                    <a:pt x="368" y="2805"/>
                  </a:lnTo>
                  <a:lnTo>
                    <a:pt x="97" y="2195"/>
                  </a:lnTo>
                  <a:close/>
                </a:path>
              </a:pathLst>
            </a:custGeom>
            <a:solidFill>
              <a:srgbClr val="BF6633"/>
            </a:solidFill>
            <a:ln w="9525">
              <a:noFill/>
              <a:round/>
              <a:headEnd/>
              <a:tailEnd/>
            </a:ln>
          </p:spPr>
          <p:txBody>
            <a:bodyPr/>
            <a:lstStyle/>
            <a:p>
              <a:endParaRPr lang="en-US"/>
            </a:p>
          </p:txBody>
        </p:sp>
        <p:sp>
          <p:nvSpPr>
            <p:cNvPr id="9" name="Freeform 135"/>
            <p:cNvSpPr>
              <a:spLocks/>
            </p:cNvSpPr>
            <p:nvPr/>
          </p:nvSpPr>
          <p:spPr bwMode="auto">
            <a:xfrm>
              <a:off x="1753" y="1965"/>
              <a:ext cx="157" cy="374"/>
            </a:xfrm>
            <a:custGeom>
              <a:avLst/>
              <a:gdLst/>
              <a:ahLst/>
              <a:cxnLst>
                <a:cxn ang="0">
                  <a:pos x="682" y="0"/>
                </a:cxn>
                <a:cxn ang="0">
                  <a:pos x="524" y="231"/>
                </a:cxn>
                <a:cxn ang="0">
                  <a:pos x="144" y="393"/>
                </a:cxn>
                <a:cxn ang="0">
                  <a:pos x="47" y="568"/>
                </a:cxn>
                <a:cxn ang="0">
                  <a:pos x="35" y="918"/>
                </a:cxn>
                <a:cxn ang="0">
                  <a:pos x="0" y="1111"/>
                </a:cxn>
                <a:cxn ang="0">
                  <a:pos x="0" y="1570"/>
                </a:cxn>
                <a:cxn ang="0">
                  <a:pos x="507" y="2560"/>
                </a:cxn>
                <a:cxn ang="0">
                  <a:pos x="567" y="2982"/>
                </a:cxn>
                <a:cxn ang="0">
                  <a:pos x="567" y="3265"/>
                </a:cxn>
                <a:cxn ang="0">
                  <a:pos x="590" y="4593"/>
                </a:cxn>
                <a:cxn ang="0">
                  <a:pos x="1139" y="3802"/>
                </a:cxn>
                <a:cxn ang="0">
                  <a:pos x="1919" y="2523"/>
                </a:cxn>
                <a:cxn ang="0">
                  <a:pos x="1889" y="2083"/>
                </a:cxn>
                <a:cxn ang="0">
                  <a:pos x="1672" y="1895"/>
                </a:cxn>
                <a:cxn ang="0">
                  <a:pos x="1786" y="1570"/>
                </a:cxn>
                <a:cxn ang="0">
                  <a:pos x="1883" y="894"/>
                </a:cxn>
                <a:cxn ang="0">
                  <a:pos x="1678" y="339"/>
                </a:cxn>
                <a:cxn ang="0">
                  <a:pos x="1333" y="339"/>
                </a:cxn>
                <a:cxn ang="0">
                  <a:pos x="1229" y="412"/>
                </a:cxn>
                <a:cxn ang="0">
                  <a:pos x="1159" y="231"/>
                </a:cxn>
                <a:cxn ang="0">
                  <a:pos x="1137" y="424"/>
                </a:cxn>
                <a:cxn ang="0">
                  <a:pos x="1081" y="406"/>
                </a:cxn>
                <a:cxn ang="0">
                  <a:pos x="899" y="176"/>
                </a:cxn>
                <a:cxn ang="0">
                  <a:pos x="796" y="291"/>
                </a:cxn>
                <a:cxn ang="0">
                  <a:pos x="682" y="0"/>
                </a:cxn>
              </a:cxnLst>
              <a:rect l="0" t="0" r="r" b="b"/>
              <a:pathLst>
                <a:path w="1919" h="4593">
                  <a:moveTo>
                    <a:pt x="682" y="0"/>
                  </a:moveTo>
                  <a:lnTo>
                    <a:pt x="524" y="231"/>
                  </a:lnTo>
                  <a:lnTo>
                    <a:pt x="144" y="393"/>
                  </a:lnTo>
                  <a:lnTo>
                    <a:pt x="47" y="568"/>
                  </a:lnTo>
                  <a:lnTo>
                    <a:pt x="35" y="918"/>
                  </a:lnTo>
                  <a:lnTo>
                    <a:pt x="0" y="1111"/>
                  </a:lnTo>
                  <a:lnTo>
                    <a:pt x="0" y="1570"/>
                  </a:lnTo>
                  <a:lnTo>
                    <a:pt x="507" y="2560"/>
                  </a:lnTo>
                  <a:lnTo>
                    <a:pt x="567" y="2982"/>
                  </a:lnTo>
                  <a:lnTo>
                    <a:pt x="567" y="3265"/>
                  </a:lnTo>
                  <a:lnTo>
                    <a:pt x="590" y="4593"/>
                  </a:lnTo>
                  <a:lnTo>
                    <a:pt x="1139" y="3802"/>
                  </a:lnTo>
                  <a:lnTo>
                    <a:pt x="1919" y="2523"/>
                  </a:lnTo>
                  <a:lnTo>
                    <a:pt x="1889" y="2083"/>
                  </a:lnTo>
                  <a:lnTo>
                    <a:pt x="1672" y="1895"/>
                  </a:lnTo>
                  <a:lnTo>
                    <a:pt x="1786" y="1570"/>
                  </a:lnTo>
                  <a:lnTo>
                    <a:pt x="1883" y="894"/>
                  </a:lnTo>
                  <a:lnTo>
                    <a:pt x="1678" y="339"/>
                  </a:lnTo>
                  <a:lnTo>
                    <a:pt x="1333" y="339"/>
                  </a:lnTo>
                  <a:lnTo>
                    <a:pt x="1229" y="412"/>
                  </a:lnTo>
                  <a:lnTo>
                    <a:pt x="1159" y="231"/>
                  </a:lnTo>
                  <a:lnTo>
                    <a:pt x="1137" y="424"/>
                  </a:lnTo>
                  <a:lnTo>
                    <a:pt x="1081" y="406"/>
                  </a:lnTo>
                  <a:lnTo>
                    <a:pt x="899" y="176"/>
                  </a:lnTo>
                  <a:lnTo>
                    <a:pt x="796" y="291"/>
                  </a:lnTo>
                  <a:lnTo>
                    <a:pt x="682" y="0"/>
                  </a:lnTo>
                  <a:close/>
                </a:path>
              </a:pathLst>
            </a:custGeom>
            <a:solidFill>
              <a:srgbClr val="FFD6C9"/>
            </a:solidFill>
            <a:ln w="9525">
              <a:noFill/>
              <a:round/>
              <a:headEnd/>
              <a:tailEnd/>
            </a:ln>
          </p:spPr>
          <p:txBody>
            <a:bodyPr/>
            <a:lstStyle/>
            <a:p>
              <a:endParaRPr lang="en-US"/>
            </a:p>
          </p:txBody>
        </p:sp>
        <p:sp>
          <p:nvSpPr>
            <p:cNvPr id="10" name="Freeform 136"/>
            <p:cNvSpPr>
              <a:spLocks/>
            </p:cNvSpPr>
            <p:nvPr/>
          </p:nvSpPr>
          <p:spPr bwMode="auto">
            <a:xfrm>
              <a:off x="1802" y="2106"/>
              <a:ext cx="48" cy="10"/>
            </a:xfrm>
            <a:custGeom>
              <a:avLst/>
              <a:gdLst/>
              <a:ahLst/>
              <a:cxnLst>
                <a:cxn ang="0">
                  <a:pos x="0" y="0"/>
                </a:cxn>
                <a:cxn ang="0">
                  <a:pos x="54" y="120"/>
                </a:cxn>
                <a:cxn ang="0">
                  <a:pos x="429" y="97"/>
                </a:cxn>
                <a:cxn ang="0">
                  <a:pos x="580" y="25"/>
                </a:cxn>
                <a:cxn ang="0">
                  <a:pos x="520" y="18"/>
                </a:cxn>
                <a:cxn ang="0">
                  <a:pos x="0" y="0"/>
                </a:cxn>
              </a:cxnLst>
              <a:rect l="0" t="0" r="r" b="b"/>
              <a:pathLst>
                <a:path w="580" h="120">
                  <a:moveTo>
                    <a:pt x="0" y="0"/>
                  </a:moveTo>
                  <a:lnTo>
                    <a:pt x="54" y="120"/>
                  </a:lnTo>
                  <a:lnTo>
                    <a:pt x="429" y="97"/>
                  </a:lnTo>
                  <a:lnTo>
                    <a:pt x="580" y="25"/>
                  </a:lnTo>
                  <a:lnTo>
                    <a:pt x="520" y="18"/>
                  </a:lnTo>
                  <a:lnTo>
                    <a:pt x="0" y="0"/>
                  </a:lnTo>
                  <a:close/>
                </a:path>
              </a:pathLst>
            </a:custGeom>
            <a:solidFill>
              <a:srgbClr val="FFFFFF"/>
            </a:solidFill>
            <a:ln w="9525">
              <a:noFill/>
              <a:round/>
              <a:headEnd/>
              <a:tailEnd/>
            </a:ln>
          </p:spPr>
          <p:txBody>
            <a:bodyPr/>
            <a:lstStyle/>
            <a:p>
              <a:endParaRPr lang="en-US"/>
            </a:p>
          </p:txBody>
        </p:sp>
        <p:sp>
          <p:nvSpPr>
            <p:cNvPr id="11" name="Freeform 137"/>
            <p:cNvSpPr>
              <a:spLocks/>
            </p:cNvSpPr>
            <p:nvPr/>
          </p:nvSpPr>
          <p:spPr bwMode="auto">
            <a:xfrm>
              <a:off x="1809" y="2114"/>
              <a:ext cx="30" cy="9"/>
            </a:xfrm>
            <a:custGeom>
              <a:avLst/>
              <a:gdLst/>
              <a:ahLst/>
              <a:cxnLst>
                <a:cxn ang="0">
                  <a:pos x="355" y="0"/>
                </a:cxn>
                <a:cxn ang="0">
                  <a:pos x="265" y="24"/>
                </a:cxn>
                <a:cxn ang="0">
                  <a:pos x="0" y="24"/>
                </a:cxn>
                <a:cxn ang="0">
                  <a:pos x="84" y="115"/>
                </a:cxn>
                <a:cxn ang="0">
                  <a:pos x="301" y="102"/>
                </a:cxn>
                <a:cxn ang="0">
                  <a:pos x="367" y="60"/>
                </a:cxn>
                <a:cxn ang="0">
                  <a:pos x="355" y="0"/>
                </a:cxn>
              </a:cxnLst>
              <a:rect l="0" t="0" r="r" b="b"/>
              <a:pathLst>
                <a:path w="367" h="115">
                  <a:moveTo>
                    <a:pt x="355" y="0"/>
                  </a:moveTo>
                  <a:lnTo>
                    <a:pt x="265" y="24"/>
                  </a:lnTo>
                  <a:lnTo>
                    <a:pt x="0" y="24"/>
                  </a:lnTo>
                  <a:lnTo>
                    <a:pt x="84" y="115"/>
                  </a:lnTo>
                  <a:lnTo>
                    <a:pt x="301" y="102"/>
                  </a:lnTo>
                  <a:lnTo>
                    <a:pt x="367" y="60"/>
                  </a:lnTo>
                  <a:lnTo>
                    <a:pt x="355" y="0"/>
                  </a:lnTo>
                  <a:close/>
                </a:path>
              </a:pathLst>
            </a:custGeom>
            <a:solidFill>
              <a:srgbClr val="F57575"/>
            </a:solidFill>
            <a:ln w="9525">
              <a:noFill/>
              <a:round/>
              <a:headEnd/>
              <a:tailEnd/>
            </a:ln>
          </p:spPr>
          <p:txBody>
            <a:bodyPr/>
            <a:lstStyle/>
            <a:p>
              <a:endParaRPr lang="en-US"/>
            </a:p>
          </p:txBody>
        </p:sp>
        <p:sp>
          <p:nvSpPr>
            <p:cNvPr id="12" name="Freeform 138"/>
            <p:cNvSpPr>
              <a:spLocks/>
            </p:cNvSpPr>
            <p:nvPr/>
          </p:nvSpPr>
          <p:spPr bwMode="auto">
            <a:xfrm>
              <a:off x="1812" y="2101"/>
              <a:ext cx="25" cy="6"/>
            </a:xfrm>
            <a:custGeom>
              <a:avLst/>
              <a:gdLst/>
              <a:ahLst/>
              <a:cxnLst>
                <a:cxn ang="0">
                  <a:pos x="5" y="0"/>
                </a:cxn>
                <a:cxn ang="0">
                  <a:pos x="138" y="0"/>
                </a:cxn>
                <a:cxn ang="0">
                  <a:pos x="229" y="25"/>
                </a:cxn>
                <a:cxn ang="0">
                  <a:pos x="308" y="79"/>
                </a:cxn>
                <a:cxn ang="0">
                  <a:pos x="0" y="73"/>
                </a:cxn>
                <a:cxn ang="0">
                  <a:pos x="5" y="0"/>
                </a:cxn>
              </a:cxnLst>
              <a:rect l="0" t="0" r="r" b="b"/>
              <a:pathLst>
                <a:path w="308" h="79">
                  <a:moveTo>
                    <a:pt x="5" y="0"/>
                  </a:moveTo>
                  <a:lnTo>
                    <a:pt x="138" y="0"/>
                  </a:lnTo>
                  <a:lnTo>
                    <a:pt x="229" y="25"/>
                  </a:lnTo>
                  <a:lnTo>
                    <a:pt x="308" y="79"/>
                  </a:lnTo>
                  <a:lnTo>
                    <a:pt x="0" y="73"/>
                  </a:lnTo>
                  <a:lnTo>
                    <a:pt x="5" y="0"/>
                  </a:lnTo>
                  <a:close/>
                </a:path>
              </a:pathLst>
            </a:custGeom>
            <a:solidFill>
              <a:srgbClr val="F57575"/>
            </a:solidFill>
            <a:ln w="9525">
              <a:noFill/>
              <a:round/>
              <a:headEnd/>
              <a:tailEnd/>
            </a:ln>
          </p:spPr>
          <p:txBody>
            <a:bodyPr/>
            <a:lstStyle/>
            <a:p>
              <a:endParaRPr lang="en-US"/>
            </a:p>
          </p:txBody>
        </p:sp>
        <p:sp>
          <p:nvSpPr>
            <p:cNvPr id="13" name="Freeform 139"/>
            <p:cNvSpPr>
              <a:spLocks/>
            </p:cNvSpPr>
            <p:nvPr/>
          </p:nvSpPr>
          <p:spPr bwMode="auto">
            <a:xfrm>
              <a:off x="1847" y="2031"/>
              <a:ext cx="18" cy="4"/>
            </a:xfrm>
            <a:custGeom>
              <a:avLst/>
              <a:gdLst/>
              <a:ahLst/>
              <a:cxnLst>
                <a:cxn ang="0">
                  <a:pos x="0" y="54"/>
                </a:cxn>
                <a:cxn ang="0">
                  <a:pos x="61" y="5"/>
                </a:cxn>
                <a:cxn ang="0">
                  <a:pos x="169" y="0"/>
                </a:cxn>
                <a:cxn ang="0">
                  <a:pos x="224" y="54"/>
                </a:cxn>
                <a:cxn ang="0">
                  <a:pos x="0" y="54"/>
                </a:cxn>
              </a:cxnLst>
              <a:rect l="0" t="0" r="r" b="b"/>
              <a:pathLst>
                <a:path w="224" h="54">
                  <a:moveTo>
                    <a:pt x="0" y="54"/>
                  </a:moveTo>
                  <a:lnTo>
                    <a:pt x="61" y="5"/>
                  </a:lnTo>
                  <a:lnTo>
                    <a:pt x="169" y="0"/>
                  </a:lnTo>
                  <a:lnTo>
                    <a:pt x="224" y="54"/>
                  </a:lnTo>
                  <a:lnTo>
                    <a:pt x="0" y="54"/>
                  </a:lnTo>
                  <a:close/>
                </a:path>
              </a:pathLst>
            </a:custGeom>
            <a:solidFill>
              <a:srgbClr val="66C2C2"/>
            </a:solidFill>
            <a:ln w="9525">
              <a:noFill/>
              <a:round/>
              <a:headEnd/>
              <a:tailEnd/>
            </a:ln>
          </p:spPr>
          <p:txBody>
            <a:bodyPr/>
            <a:lstStyle/>
            <a:p>
              <a:endParaRPr lang="en-US"/>
            </a:p>
          </p:txBody>
        </p:sp>
        <p:sp>
          <p:nvSpPr>
            <p:cNvPr id="14" name="Freeform 140"/>
            <p:cNvSpPr>
              <a:spLocks/>
            </p:cNvSpPr>
            <p:nvPr/>
          </p:nvSpPr>
          <p:spPr bwMode="auto">
            <a:xfrm>
              <a:off x="1779" y="2033"/>
              <a:ext cx="19" cy="4"/>
            </a:xfrm>
            <a:custGeom>
              <a:avLst/>
              <a:gdLst/>
              <a:ahLst/>
              <a:cxnLst>
                <a:cxn ang="0">
                  <a:pos x="36" y="0"/>
                </a:cxn>
                <a:cxn ang="0">
                  <a:pos x="157" y="0"/>
                </a:cxn>
                <a:cxn ang="0">
                  <a:pos x="223" y="56"/>
                </a:cxn>
                <a:cxn ang="0">
                  <a:pos x="181" y="43"/>
                </a:cxn>
                <a:cxn ang="0">
                  <a:pos x="0" y="43"/>
                </a:cxn>
                <a:cxn ang="0">
                  <a:pos x="36" y="0"/>
                </a:cxn>
              </a:cxnLst>
              <a:rect l="0" t="0" r="r" b="b"/>
              <a:pathLst>
                <a:path w="223" h="56">
                  <a:moveTo>
                    <a:pt x="36" y="0"/>
                  </a:moveTo>
                  <a:lnTo>
                    <a:pt x="157" y="0"/>
                  </a:lnTo>
                  <a:lnTo>
                    <a:pt x="223" y="56"/>
                  </a:lnTo>
                  <a:lnTo>
                    <a:pt x="181" y="43"/>
                  </a:lnTo>
                  <a:lnTo>
                    <a:pt x="0" y="43"/>
                  </a:lnTo>
                  <a:lnTo>
                    <a:pt x="36" y="0"/>
                  </a:lnTo>
                  <a:close/>
                </a:path>
              </a:pathLst>
            </a:custGeom>
            <a:solidFill>
              <a:srgbClr val="66C2C2"/>
            </a:solidFill>
            <a:ln w="9525">
              <a:noFill/>
              <a:round/>
              <a:headEnd/>
              <a:tailEnd/>
            </a:ln>
          </p:spPr>
          <p:txBody>
            <a:bodyPr/>
            <a:lstStyle/>
            <a:p>
              <a:endParaRPr lang="en-US"/>
            </a:p>
          </p:txBody>
        </p:sp>
        <p:sp>
          <p:nvSpPr>
            <p:cNvPr id="15" name="Freeform 141"/>
            <p:cNvSpPr>
              <a:spLocks/>
            </p:cNvSpPr>
            <p:nvPr/>
          </p:nvSpPr>
          <p:spPr bwMode="auto">
            <a:xfrm>
              <a:off x="1285" y="2716"/>
              <a:ext cx="370" cy="257"/>
            </a:xfrm>
            <a:custGeom>
              <a:avLst/>
              <a:gdLst/>
              <a:ahLst/>
              <a:cxnLst>
                <a:cxn ang="0">
                  <a:pos x="48" y="3155"/>
                </a:cxn>
                <a:cxn ang="0">
                  <a:pos x="4414" y="3155"/>
                </a:cxn>
                <a:cxn ang="0">
                  <a:pos x="4540" y="477"/>
                </a:cxn>
                <a:cxn ang="0">
                  <a:pos x="4184" y="0"/>
                </a:cxn>
                <a:cxn ang="0">
                  <a:pos x="0" y="278"/>
                </a:cxn>
                <a:cxn ang="0">
                  <a:pos x="48" y="3155"/>
                </a:cxn>
              </a:cxnLst>
              <a:rect l="0" t="0" r="r" b="b"/>
              <a:pathLst>
                <a:path w="4540" h="3155">
                  <a:moveTo>
                    <a:pt x="48" y="3155"/>
                  </a:moveTo>
                  <a:lnTo>
                    <a:pt x="4414" y="3155"/>
                  </a:lnTo>
                  <a:lnTo>
                    <a:pt x="4540" y="477"/>
                  </a:lnTo>
                  <a:lnTo>
                    <a:pt x="4184" y="0"/>
                  </a:lnTo>
                  <a:lnTo>
                    <a:pt x="0" y="278"/>
                  </a:lnTo>
                  <a:lnTo>
                    <a:pt x="48" y="3155"/>
                  </a:lnTo>
                  <a:close/>
                </a:path>
              </a:pathLst>
            </a:custGeom>
            <a:solidFill>
              <a:srgbClr val="336699"/>
            </a:solidFill>
            <a:ln w="9525" cap="flat" cmpd="sng">
              <a:noFill/>
              <a:prstDash val="solid"/>
              <a:round/>
              <a:headEnd type="none" w="med" len="med"/>
              <a:tailEnd type="none" w="med" len="med"/>
            </a:ln>
            <a:effectLst/>
          </p:spPr>
          <p:txBody>
            <a:bodyPr/>
            <a:lstStyle/>
            <a:p>
              <a:endParaRPr lang="en-US"/>
            </a:p>
          </p:txBody>
        </p:sp>
        <p:sp>
          <p:nvSpPr>
            <p:cNvPr id="16" name="Freeform 142"/>
            <p:cNvSpPr>
              <a:spLocks/>
            </p:cNvSpPr>
            <p:nvPr/>
          </p:nvSpPr>
          <p:spPr bwMode="auto">
            <a:xfrm>
              <a:off x="1153" y="2124"/>
              <a:ext cx="680" cy="639"/>
            </a:xfrm>
            <a:custGeom>
              <a:avLst/>
              <a:gdLst/>
              <a:ahLst/>
              <a:cxnLst>
                <a:cxn ang="0">
                  <a:pos x="2874" y="428"/>
                </a:cxn>
                <a:cxn ang="0">
                  <a:pos x="2168" y="833"/>
                </a:cxn>
                <a:cxn ang="0">
                  <a:pos x="883" y="1436"/>
                </a:cxn>
                <a:cxn ang="0">
                  <a:pos x="0" y="5359"/>
                </a:cxn>
                <a:cxn ang="0">
                  <a:pos x="1437" y="7579"/>
                </a:cxn>
                <a:cxn ang="0">
                  <a:pos x="2090" y="7657"/>
                </a:cxn>
                <a:cxn ang="0">
                  <a:pos x="3582" y="7657"/>
                </a:cxn>
                <a:cxn ang="0">
                  <a:pos x="4740" y="7627"/>
                </a:cxn>
                <a:cxn ang="0">
                  <a:pos x="5924" y="7228"/>
                </a:cxn>
                <a:cxn ang="0">
                  <a:pos x="5900" y="6064"/>
                </a:cxn>
                <a:cxn ang="0">
                  <a:pos x="5979" y="3916"/>
                </a:cxn>
                <a:cxn ang="0">
                  <a:pos x="6377" y="4574"/>
                </a:cxn>
                <a:cxn ang="0">
                  <a:pos x="6758" y="5432"/>
                </a:cxn>
                <a:cxn ang="0">
                  <a:pos x="6050" y="6952"/>
                </a:cxn>
                <a:cxn ang="0">
                  <a:pos x="7034" y="7832"/>
                </a:cxn>
                <a:cxn ang="0">
                  <a:pos x="7265" y="7809"/>
                </a:cxn>
                <a:cxn ang="0">
                  <a:pos x="8098" y="6064"/>
                </a:cxn>
                <a:cxn ang="0">
                  <a:pos x="8345" y="4797"/>
                </a:cxn>
                <a:cxn ang="0">
                  <a:pos x="7742" y="3687"/>
                </a:cxn>
                <a:cxn ang="0">
                  <a:pos x="6684" y="1183"/>
                </a:cxn>
                <a:cxn ang="0">
                  <a:pos x="4814" y="302"/>
                </a:cxn>
                <a:cxn ang="0">
                  <a:pos x="4312" y="0"/>
                </a:cxn>
                <a:cxn ang="0">
                  <a:pos x="2874" y="428"/>
                </a:cxn>
              </a:cxnLst>
              <a:rect l="0" t="0" r="r" b="b"/>
              <a:pathLst>
                <a:path w="8345" h="7832">
                  <a:moveTo>
                    <a:pt x="2874" y="428"/>
                  </a:moveTo>
                  <a:lnTo>
                    <a:pt x="2168" y="833"/>
                  </a:lnTo>
                  <a:lnTo>
                    <a:pt x="883" y="1436"/>
                  </a:lnTo>
                  <a:lnTo>
                    <a:pt x="0" y="5359"/>
                  </a:lnTo>
                  <a:lnTo>
                    <a:pt x="1437" y="7579"/>
                  </a:lnTo>
                  <a:lnTo>
                    <a:pt x="2090" y="7657"/>
                  </a:lnTo>
                  <a:lnTo>
                    <a:pt x="3582" y="7657"/>
                  </a:lnTo>
                  <a:lnTo>
                    <a:pt x="4740" y="7627"/>
                  </a:lnTo>
                  <a:lnTo>
                    <a:pt x="5924" y="7228"/>
                  </a:lnTo>
                  <a:lnTo>
                    <a:pt x="5900" y="6064"/>
                  </a:lnTo>
                  <a:lnTo>
                    <a:pt x="5979" y="3916"/>
                  </a:lnTo>
                  <a:lnTo>
                    <a:pt x="6377" y="4574"/>
                  </a:lnTo>
                  <a:lnTo>
                    <a:pt x="6758" y="5432"/>
                  </a:lnTo>
                  <a:lnTo>
                    <a:pt x="6050" y="6952"/>
                  </a:lnTo>
                  <a:lnTo>
                    <a:pt x="7034" y="7832"/>
                  </a:lnTo>
                  <a:lnTo>
                    <a:pt x="7265" y="7809"/>
                  </a:lnTo>
                  <a:lnTo>
                    <a:pt x="8098" y="6064"/>
                  </a:lnTo>
                  <a:lnTo>
                    <a:pt x="8345" y="4797"/>
                  </a:lnTo>
                  <a:lnTo>
                    <a:pt x="7742" y="3687"/>
                  </a:lnTo>
                  <a:lnTo>
                    <a:pt x="6684" y="1183"/>
                  </a:lnTo>
                  <a:lnTo>
                    <a:pt x="4814" y="302"/>
                  </a:lnTo>
                  <a:lnTo>
                    <a:pt x="4312" y="0"/>
                  </a:lnTo>
                  <a:lnTo>
                    <a:pt x="2874" y="428"/>
                  </a:lnTo>
                  <a:close/>
                </a:path>
              </a:pathLst>
            </a:custGeom>
            <a:solidFill>
              <a:schemeClr val="bg1"/>
            </a:solidFill>
            <a:ln w="9525">
              <a:noFill/>
              <a:round/>
              <a:headEnd/>
              <a:tailEnd/>
            </a:ln>
          </p:spPr>
          <p:txBody>
            <a:bodyPr/>
            <a:lstStyle/>
            <a:p>
              <a:endParaRPr lang="en-US"/>
            </a:p>
          </p:txBody>
        </p:sp>
        <p:sp>
          <p:nvSpPr>
            <p:cNvPr id="17" name="Freeform 143"/>
            <p:cNvSpPr>
              <a:spLocks/>
            </p:cNvSpPr>
            <p:nvPr/>
          </p:nvSpPr>
          <p:spPr bwMode="auto">
            <a:xfrm>
              <a:off x="1319" y="2192"/>
              <a:ext cx="114" cy="600"/>
            </a:xfrm>
            <a:custGeom>
              <a:avLst/>
              <a:gdLst/>
              <a:ahLst/>
              <a:cxnLst>
                <a:cxn ang="0">
                  <a:pos x="882" y="174"/>
                </a:cxn>
                <a:cxn ang="0">
                  <a:pos x="985" y="452"/>
                </a:cxn>
                <a:cxn ang="0">
                  <a:pos x="477" y="2251"/>
                </a:cxn>
                <a:cxn ang="0">
                  <a:pos x="199" y="5714"/>
                </a:cxn>
                <a:cxn ang="0">
                  <a:pos x="0" y="6873"/>
                </a:cxn>
                <a:cxn ang="0">
                  <a:pos x="580" y="7356"/>
                </a:cxn>
                <a:cxn ang="0">
                  <a:pos x="1184" y="6746"/>
                </a:cxn>
                <a:cxn ang="0">
                  <a:pos x="985" y="3561"/>
                </a:cxn>
                <a:cxn ang="0">
                  <a:pos x="1112" y="1260"/>
                </a:cxn>
                <a:cxn ang="0">
                  <a:pos x="1112" y="507"/>
                </a:cxn>
                <a:cxn ang="0">
                  <a:pos x="1389" y="0"/>
                </a:cxn>
                <a:cxn ang="0">
                  <a:pos x="985" y="0"/>
                </a:cxn>
                <a:cxn ang="0">
                  <a:pos x="882" y="174"/>
                </a:cxn>
              </a:cxnLst>
              <a:rect l="0" t="0" r="r" b="b"/>
              <a:pathLst>
                <a:path w="1389" h="7356">
                  <a:moveTo>
                    <a:pt x="882" y="174"/>
                  </a:moveTo>
                  <a:lnTo>
                    <a:pt x="985" y="452"/>
                  </a:lnTo>
                  <a:lnTo>
                    <a:pt x="477" y="2251"/>
                  </a:lnTo>
                  <a:lnTo>
                    <a:pt x="199" y="5714"/>
                  </a:lnTo>
                  <a:lnTo>
                    <a:pt x="0" y="6873"/>
                  </a:lnTo>
                  <a:lnTo>
                    <a:pt x="580" y="7356"/>
                  </a:lnTo>
                  <a:lnTo>
                    <a:pt x="1184" y="6746"/>
                  </a:lnTo>
                  <a:lnTo>
                    <a:pt x="985" y="3561"/>
                  </a:lnTo>
                  <a:lnTo>
                    <a:pt x="1112" y="1260"/>
                  </a:lnTo>
                  <a:lnTo>
                    <a:pt x="1112" y="507"/>
                  </a:lnTo>
                  <a:lnTo>
                    <a:pt x="1389" y="0"/>
                  </a:lnTo>
                  <a:lnTo>
                    <a:pt x="985" y="0"/>
                  </a:lnTo>
                  <a:lnTo>
                    <a:pt x="882" y="174"/>
                  </a:lnTo>
                  <a:close/>
                </a:path>
              </a:pathLst>
            </a:custGeom>
            <a:solidFill>
              <a:srgbClr val="990033"/>
            </a:solidFill>
            <a:ln w="9525">
              <a:noFill/>
              <a:round/>
              <a:headEnd/>
              <a:tailEnd/>
            </a:ln>
          </p:spPr>
          <p:txBody>
            <a:bodyPr/>
            <a:lstStyle/>
            <a:p>
              <a:endParaRPr lang="en-US"/>
            </a:p>
          </p:txBody>
        </p:sp>
        <p:sp>
          <p:nvSpPr>
            <p:cNvPr id="18" name="Freeform 144"/>
            <p:cNvSpPr>
              <a:spLocks/>
            </p:cNvSpPr>
            <p:nvPr/>
          </p:nvSpPr>
          <p:spPr bwMode="auto">
            <a:xfrm>
              <a:off x="1522" y="2709"/>
              <a:ext cx="213" cy="129"/>
            </a:xfrm>
            <a:custGeom>
              <a:avLst/>
              <a:gdLst/>
              <a:ahLst/>
              <a:cxnLst>
                <a:cxn ang="0">
                  <a:pos x="0" y="254"/>
                </a:cxn>
                <a:cxn ang="0">
                  <a:pos x="12" y="176"/>
                </a:cxn>
                <a:cxn ang="0">
                  <a:pos x="538" y="0"/>
                </a:cxn>
                <a:cxn ang="0">
                  <a:pos x="1395" y="49"/>
                </a:cxn>
                <a:cxn ang="0">
                  <a:pos x="1732" y="0"/>
                </a:cxn>
                <a:cxn ang="0">
                  <a:pos x="2247" y="254"/>
                </a:cxn>
                <a:cxn ang="0">
                  <a:pos x="2603" y="610"/>
                </a:cxn>
                <a:cxn ang="0">
                  <a:pos x="2446" y="774"/>
                </a:cxn>
                <a:cxn ang="0">
                  <a:pos x="1691" y="1364"/>
                </a:cxn>
                <a:cxn ang="0">
                  <a:pos x="961" y="1581"/>
                </a:cxn>
                <a:cxn ang="0">
                  <a:pos x="647" y="1504"/>
                </a:cxn>
                <a:cxn ang="0">
                  <a:pos x="387" y="1576"/>
                </a:cxn>
                <a:cxn ang="0">
                  <a:pos x="308" y="1455"/>
                </a:cxn>
                <a:cxn ang="0">
                  <a:pos x="1081" y="834"/>
                </a:cxn>
                <a:cxn ang="0">
                  <a:pos x="43" y="1165"/>
                </a:cxn>
                <a:cxn ang="0">
                  <a:pos x="43" y="1038"/>
                </a:cxn>
                <a:cxn ang="0">
                  <a:pos x="483" y="670"/>
                </a:cxn>
                <a:cxn ang="0">
                  <a:pos x="1021" y="416"/>
                </a:cxn>
                <a:cxn ang="0">
                  <a:pos x="556" y="296"/>
                </a:cxn>
                <a:cxn ang="0">
                  <a:pos x="109" y="362"/>
                </a:cxn>
                <a:cxn ang="0">
                  <a:pos x="0" y="254"/>
                </a:cxn>
              </a:cxnLst>
              <a:rect l="0" t="0" r="r" b="b"/>
              <a:pathLst>
                <a:path w="2603" h="1581">
                  <a:moveTo>
                    <a:pt x="0" y="254"/>
                  </a:moveTo>
                  <a:lnTo>
                    <a:pt x="12" y="176"/>
                  </a:lnTo>
                  <a:lnTo>
                    <a:pt x="538" y="0"/>
                  </a:lnTo>
                  <a:lnTo>
                    <a:pt x="1395" y="49"/>
                  </a:lnTo>
                  <a:lnTo>
                    <a:pt x="1732" y="0"/>
                  </a:lnTo>
                  <a:lnTo>
                    <a:pt x="2247" y="254"/>
                  </a:lnTo>
                  <a:lnTo>
                    <a:pt x="2603" y="610"/>
                  </a:lnTo>
                  <a:lnTo>
                    <a:pt x="2446" y="774"/>
                  </a:lnTo>
                  <a:lnTo>
                    <a:pt x="1691" y="1364"/>
                  </a:lnTo>
                  <a:lnTo>
                    <a:pt x="961" y="1581"/>
                  </a:lnTo>
                  <a:lnTo>
                    <a:pt x="647" y="1504"/>
                  </a:lnTo>
                  <a:lnTo>
                    <a:pt x="387" y="1576"/>
                  </a:lnTo>
                  <a:lnTo>
                    <a:pt x="308" y="1455"/>
                  </a:lnTo>
                  <a:lnTo>
                    <a:pt x="1081" y="834"/>
                  </a:lnTo>
                  <a:lnTo>
                    <a:pt x="43" y="1165"/>
                  </a:lnTo>
                  <a:lnTo>
                    <a:pt x="43" y="1038"/>
                  </a:lnTo>
                  <a:lnTo>
                    <a:pt x="483" y="670"/>
                  </a:lnTo>
                  <a:lnTo>
                    <a:pt x="1021" y="416"/>
                  </a:lnTo>
                  <a:lnTo>
                    <a:pt x="556" y="296"/>
                  </a:lnTo>
                  <a:lnTo>
                    <a:pt x="109" y="362"/>
                  </a:lnTo>
                  <a:lnTo>
                    <a:pt x="0" y="254"/>
                  </a:lnTo>
                  <a:close/>
                </a:path>
              </a:pathLst>
            </a:custGeom>
            <a:solidFill>
              <a:srgbClr val="FFD6BD"/>
            </a:solidFill>
            <a:ln w="9525">
              <a:noFill/>
              <a:round/>
              <a:headEnd/>
              <a:tailEnd/>
            </a:ln>
          </p:spPr>
          <p:txBody>
            <a:bodyPr/>
            <a:lstStyle/>
            <a:p>
              <a:endParaRPr lang="en-US"/>
            </a:p>
          </p:txBody>
        </p:sp>
        <p:sp>
          <p:nvSpPr>
            <p:cNvPr id="19" name="Freeform 145"/>
            <p:cNvSpPr>
              <a:spLocks/>
            </p:cNvSpPr>
            <p:nvPr/>
          </p:nvSpPr>
          <p:spPr bwMode="auto">
            <a:xfrm>
              <a:off x="1271" y="2679"/>
              <a:ext cx="25" cy="83"/>
            </a:xfrm>
            <a:custGeom>
              <a:avLst/>
              <a:gdLst/>
              <a:ahLst/>
              <a:cxnLst>
                <a:cxn ang="0">
                  <a:pos x="277" y="0"/>
                </a:cxn>
                <a:cxn ang="0">
                  <a:pos x="0" y="157"/>
                </a:cxn>
                <a:cxn ang="0">
                  <a:pos x="90" y="869"/>
                </a:cxn>
                <a:cxn ang="0">
                  <a:pos x="259" y="1007"/>
                </a:cxn>
                <a:cxn ang="0">
                  <a:pos x="314" y="820"/>
                </a:cxn>
                <a:cxn ang="0">
                  <a:pos x="277" y="0"/>
                </a:cxn>
              </a:cxnLst>
              <a:rect l="0" t="0" r="r" b="b"/>
              <a:pathLst>
                <a:path w="314" h="1007">
                  <a:moveTo>
                    <a:pt x="277" y="0"/>
                  </a:moveTo>
                  <a:lnTo>
                    <a:pt x="0" y="157"/>
                  </a:lnTo>
                  <a:lnTo>
                    <a:pt x="90" y="869"/>
                  </a:lnTo>
                  <a:lnTo>
                    <a:pt x="259" y="1007"/>
                  </a:lnTo>
                  <a:lnTo>
                    <a:pt x="314" y="820"/>
                  </a:lnTo>
                  <a:lnTo>
                    <a:pt x="277" y="0"/>
                  </a:lnTo>
                  <a:close/>
                </a:path>
              </a:pathLst>
            </a:custGeom>
            <a:solidFill>
              <a:srgbClr val="FFD6BD"/>
            </a:solidFill>
            <a:ln w="9525">
              <a:noFill/>
              <a:round/>
              <a:headEnd/>
              <a:tailEnd/>
            </a:ln>
          </p:spPr>
          <p:txBody>
            <a:bodyPr/>
            <a:lstStyle/>
            <a:p>
              <a:endParaRPr lang="en-US"/>
            </a:p>
          </p:txBody>
        </p:sp>
        <p:sp>
          <p:nvSpPr>
            <p:cNvPr id="20" name="Freeform 146"/>
            <p:cNvSpPr>
              <a:spLocks/>
            </p:cNvSpPr>
            <p:nvPr/>
          </p:nvSpPr>
          <p:spPr bwMode="auto">
            <a:xfrm>
              <a:off x="1325" y="1881"/>
              <a:ext cx="206" cy="308"/>
            </a:xfrm>
            <a:custGeom>
              <a:avLst/>
              <a:gdLst/>
              <a:ahLst/>
              <a:cxnLst>
                <a:cxn ang="0">
                  <a:pos x="0" y="719"/>
                </a:cxn>
                <a:cxn ang="0">
                  <a:pos x="151" y="2202"/>
                </a:cxn>
                <a:cxn ang="0">
                  <a:pos x="356" y="2800"/>
                </a:cxn>
                <a:cxn ang="0">
                  <a:pos x="718" y="3252"/>
                </a:cxn>
                <a:cxn ang="0">
                  <a:pos x="942" y="3729"/>
                </a:cxn>
                <a:cxn ang="0">
                  <a:pos x="1261" y="3784"/>
                </a:cxn>
                <a:cxn ang="0">
                  <a:pos x="2173" y="3240"/>
                </a:cxn>
                <a:cxn ang="0">
                  <a:pos x="2270" y="2154"/>
                </a:cxn>
                <a:cxn ang="0">
                  <a:pos x="2536" y="1798"/>
                </a:cxn>
                <a:cxn ang="0">
                  <a:pos x="1756" y="0"/>
                </a:cxn>
                <a:cxn ang="0">
                  <a:pos x="477" y="120"/>
                </a:cxn>
                <a:cxn ang="0">
                  <a:pos x="0" y="719"/>
                </a:cxn>
              </a:cxnLst>
              <a:rect l="0" t="0" r="r" b="b"/>
              <a:pathLst>
                <a:path w="2536" h="3784">
                  <a:moveTo>
                    <a:pt x="0" y="719"/>
                  </a:moveTo>
                  <a:lnTo>
                    <a:pt x="151" y="2202"/>
                  </a:lnTo>
                  <a:lnTo>
                    <a:pt x="356" y="2800"/>
                  </a:lnTo>
                  <a:lnTo>
                    <a:pt x="718" y="3252"/>
                  </a:lnTo>
                  <a:lnTo>
                    <a:pt x="942" y="3729"/>
                  </a:lnTo>
                  <a:lnTo>
                    <a:pt x="1261" y="3784"/>
                  </a:lnTo>
                  <a:lnTo>
                    <a:pt x="2173" y="3240"/>
                  </a:lnTo>
                  <a:lnTo>
                    <a:pt x="2270" y="2154"/>
                  </a:lnTo>
                  <a:lnTo>
                    <a:pt x="2536" y="1798"/>
                  </a:lnTo>
                  <a:lnTo>
                    <a:pt x="1756" y="0"/>
                  </a:lnTo>
                  <a:lnTo>
                    <a:pt x="477" y="120"/>
                  </a:lnTo>
                  <a:lnTo>
                    <a:pt x="0" y="719"/>
                  </a:lnTo>
                  <a:close/>
                </a:path>
              </a:pathLst>
            </a:custGeom>
            <a:solidFill>
              <a:srgbClr val="FFC4B8"/>
            </a:solidFill>
            <a:ln w="9525">
              <a:noFill/>
              <a:round/>
              <a:headEnd/>
              <a:tailEnd/>
            </a:ln>
          </p:spPr>
          <p:txBody>
            <a:bodyPr/>
            <a:lstStyle/>
            <a:p>
              <a:endParaRPr lang="en-US"/>
            </a:p>
          </p:txBody>
        </p:sp>
        <p:sp>
          <p:nvSpPr>
            <p:cNvPr id="21" name="Freeform 147"/>
            <p:cNvSpPr>
              <a:spLocks/>
            </p:cNvSpPr>
            <p:nvPr/>
          </p:nvSpPr>
          <p:spPr bwMode="auto">
            <a:xfrm>
              <a:off x="1379" y="2073"/>
              <a:ext cx="62" cy="14"/>
            </a:xfrm>
            <a:custGeom>
              <a:avLst/>
              <a:gdLst/>
              <a:ahLst/>
              <a:cxnLst>
                <a:cxn ang="0">
                  <a:pos x="0" y="120"/>
                </a:cxn>
                <a:cxn ang="0">
                  <a:pos x="169" y="174"/>
                </a:cxn>
                <a:cxn ang="0">
                  <a:pos x="549" y="156"/>
                </a:cxn>
                <a:cxn ang="0">
                  <a:pos x="767" y="54"/>
                </a:cxn>
                <a:cxn ang="0">
                  <a:pos x="580" y="0"/>
                </a:cxn>
                <a:cxn ang="0">
                  <a:pos x="54" y="18"/>
                </a:cxn>
                <a:cxn ang="0">
                  <a:pos x="0" y="120"/>
                </a:cxn>
              </a:cxnLst>
              <a:rect l="0" t="0" r="r" b="b"/>
              <a:pathLst>
                <a:path w="767" h="174">
                  <a:moveTo>
                    <a:pt x="0" y="120"/>
                  </a:moveTo>
                  <a:lnTo>
                    <a:pt x="169" y="174"/>
                  </a:lnTo>
                  <a:lnTo>
                    <a:pt x="549" y="156"/>
                  </a:lnTo>
                  <a:lnTo>
                    <a:pt x="767" y="54"/>
                  </a:lnTo>
                  <a:lnTo>
                    <a:pt x="580" y="0"/>
                  </a:lnTo>
                  <a:lnTo>
                    <a:pt x="54" y="18"/>
                  </a:lnTo>
                  <a:lnTo>
                    <a:pt x="0" y="120"/>
                  </a:lnTo>
                  <a:close/>
                </a:path>
              </a:pathLst>
            </a:custGeom>
            <a:solidFill>
              <a:srgbClr val="FFFFFF"/>
            </a:solidFill>
            <a:ln w="9525">
              <a:noFill/>
              <a:round/>
              <a:headEnd/>
              <a:tailEnd/>
            </a:ln>
          </p:spPr>
          <p:txBody>
            <a:bodyPr/>
            <a:lstStyle/>
            <a:p>
              <a:endParaRPr lang="en-US"/>
            </a:p>
          </p:txBody>
        </p:sp>
        <p:sp>
          <p:nvSpPr>
            <p:cNvPr id="22" name="Freeform 148"/>
            <p:cNvSpPr>
              <a:spLocks/>
            </p:cNvSpPr>
            <p:nvPr/>
          </p:nvSpPr>
          <p:spPr bwMode="auto">
            <a:xfrm>
              <a:off x="1331" y="1860"/>
              <a:ext cx="84" cy="79"/>
            </a:xfrm>
            <a:custGeom>
              <a:avLst/>
              <a:gdLst/>
              <a:ahLst/>
              <a:cxnLst>
                <a:cxn ang="0">
                  <a:pos x="0" y="941"/>
                </a:cxn>
                <a:cxn ang="0">
                  <a:pos x="343" y="978"/>
                </a:cxn>
                <a:cxn ang="0">
                  <a:pos x="796" y="791"/>
                </a:cxn>
                <a:cxn ang="0">
                  <a:pos x="960" y="392"/>
                </a:cxn>
                <a:cxn ang="0">
                  <a:pos x="1032" y="42"/>
                </a:cxn>
                <a:cxn ang="0">
                  <a:pos x="718" y="0"/>
                </a:cxn>
                <a:cxn ang="0">
                  <a:pos x="54" y="476"/>
                </a:cxn>
                <a:cxn ang="0">
                  <a:pos x="0" y="941"/>
                </a:cxn>
              </a:cxnLst>
              <a:rect l="0" t="0" r="r" b="b"/>
              <a:pathLst>
                <a:path w="1032" h="978">
                  <a:moveTo>
                    <a:pt x="0" y="941"/>
                  </a:moveTo>
                  <a:lnTo>
                    <a:pt x="343" y="978"/>
                  </a:lnTo>
                  <a:lnTo>
                    <a:pt x="796" y="791"/>
                  </a:lnTo>
                  <a:lnTo>
                    <a:pt x="960" y="392"/>
                  </a:lnTo>
                  <a:lnTo>
                    <a:pt x="1032" y="42"/>
                  </a:lnTo>
                  <a:lnTo>
                    <a:pt x="718" y="0"/>
                  </a:lnTo>
                  <a:lnTo>
                    <a:pt x="54" y="476"/>
                  </a:lnTo>
                  <a:lnTo>
                    <a:pt x="0" y="941"/>
                  </a:lnTo>
                  <a:close/>
                </a:path>
              </a:pathLst>
            </a:custGeom>
            <a:solidFill>
              <a:srgbClr val="C7695C"/>
            </a:solidFill>
            <a:ln w="9525">
              <a:noFill/>
              <a:round/>
              <a:headEnd/>
              <a:tailEnd/>
            </a:ln>
          </p:spPr>
          <p:txBody>
            <a:bodyPr/>
            <a:lstStyle/>
            <a:p>
              <a:endParaRPr lang="en-US"/>
            </a:p>
          </p:txBody>
        </p:sp>
        <p:sp>
          <p:nvSpPr>
            <p:cNvPr id="23" name="Freeform 149"/>
            <p:cNvSpPr>
              <a:spLocks/>
            </p:cNvSpPr>
            <p:nvPr/>
          </p:nvSpPr>
          <p:spPr bwMode="auto">
            <a:xfrm>
              <a:off x="882" y="2180"/>
              <a:ext cx="409" cy="729"/>
            </a:xfrm>
            <a:custGeom>
              <a:avLst/>
              <a:gdLst/>
              <a:ahLst/>
              <a:cxnLst>
                <a:cxn ang="0">
                  <a:pos x="1992" y="127"/>
                </a:cxn>
                <a:cxn ang="0">
                  <a:pos x="1691" y="380"/>
                </a:cxn>
                <a:cxn ang="0">
                  <a:pos x="1008" y="810"/>
                </a:cxn>
                <a:cxn ang="0">
                  <a:pos x="484" y="1111"/>
                </a:cxn>
                <a:cxn ang="0">
                  <a:pos x="380" y="2450"/>
                </a:cxn>
                <a:cxn ang="0">
                  <a:pos x="199" y="3767"/>
                </a:cxn>
                <a:cxn ang="0">
                  <a:pos x="0" y="5081"/>
                </a:cxn>
                <a:cxn ang="0">
                  <a:pos x="278" y="6669"/>
                </a:cxn>
                <a:cxn ang="0">
                  <a:pos x="604" y="7762"/>
                </a:cxn>
                <a:cxn ang="0">
                  <a:pos x="5019" y="8943"/>
                </a:cxn>
                <a:cxn ang="0">
                  <a:pos x="5019" y="7176"/>
                </a:cxn>
                <a:cxn ang="0">
                  <a:pos x="4892" y="7000"/>
                </a:cxn>
                <a:cxn ang="0">
                  <a:pos x="4794" y="6398"/>
                </a:cxn>
                <a:cxn ang="0">
                  <a:pos x="4589" y="6343"/>
                </a:cxn>
                <a:cxn ang="0">
                  <a:pos x="4342" y="5710"/>
                </a:cxn>
                <a:cxn ang="0">
                  <a:pos x="3660" y="4624"/>
                </a:cxn>
                <a:cxn ang="0">
                  <a:pos x="3708" y="4345"/>
                </a:cxn>
                <a:cxn ang="0">
                  <a:pos x="3581" y="3995"/>
                </a:cxn>
                <a:cxn ang="0">
                  <a:pos x="3834" y="3713"/>
                </a:cxn>
                <a:cxn ang="0">
                  <a:pos x="3834" y="3084"/>
                </a:cxn>
                <a:cxn ang="0">
                  <a:pos x="4088" y="2450"/>
                </a:cxn>
                <a:cxn ang="0">
                  <a:pos x="4216" y="960"/>
                </a:cxn>
                <a:cxn ang="0">
                  <a:pos x="4589" y="556"/>
                </a:cxn>
                <a:cxn ang="0">
                  <a:pos x="3333" y="0"/>
                </a:cxn>
                <a:cxn ang="0">
                  <a:pos x="1992" y="127"/>
                </a:cxn>
              </a:cxnLst>
              <a:rect l="0" t="0" r="r" b="b"/>
              <a:pathLst>
                <a:path w="5019" h="8943">
                  <a:moveTo>
                    <a:pt x="1992" y="127"/>
                  </a:moveTo>
                  <a:lnTo>
                    <a:pt x="1691" y="380"/>
                  </a:lnTo>
                  <a:lnTo>
                    <a:pt x="1008" y="810"/>
                  </a:lnTo>
                  <a:lnTo>
                    <a:pt x="484" y="1111"/>
                  </a:lnTo>
                  <a:lnTo>
                    <a:pt x="380" y="2450"/>
                  </a:lnTo>
                  <a:lnTo>
                    <a:pt x="199" y="3767"/>
                  </a:lnTo>
                  <a:lnTo>
                    <a:pt x="0" y="5081"/>
                  </a:lnTo>
                  <a:lnTo>
                    <a:pt x="278" y="6669"/>
                  </a:lnTo>
                  <a:lnTo>
                    <a:pt x="604" y="7762"/>
                  </a:lnTo>
                  <a:lnTo>
                    <a:pt x="5019" y="8943"/>
                  </a:lnTo>
                  <a:lnTo>
                    <a:pt x="5019" y="7176"/>
                  </a:lnTo>
                  <a:lnTo>
                    <a:pt x="4892" y="7000"/>
                  </a:lnTo>
                  <a:lnTo>
                    <a:pt x="4794" y="6398"/>
                  </a:lnTo>
                  <a:lnTo>
                    <a:pt x="4589" y="6343"/>
                  </a:lnTo>
                  <a:lnTo>
                    <a:pt x="4342" y="5710"/>
                  </a:lnTo>
                  <a:lnTo>
                    <a:pt x="3660" y="4624"/>
                  </a:lnTo>
                  <a:lnTo>
                    <a:pt x="3708" y="4345"/>
                  </a:lnTo>
                  <a:lnTo>
                    <a:pt x="3581" y="3995"/>
                  </a:lnTo>
                  <a:lnTo>
                    <a:pt x="3834" y="3713"/>
                  </a:lnTo>
                  <a:lnTo>
                    <a:pt x="3834" y="3084"/>
                  </a:lnTo>
                  <a:lnTo>
                    <a:pt x="4088" y="2450"/>
                  </a:lnTo>
                  <a:lnTo>
                    <a:pt x="4216" y="960"/>
                  </a:lnTo>
                  <a:lnTo>
                    <a:pt x="4589" y="556"/>
                  </a:lnTo>
                  <a:lnTo>
                    <a:pt x="3333" y="0"/>
                  </a:lnTo>
                  <a:lnTo>
                    <a:pt x="1992" y="127"/>
                  </a:lnTo>
                  <a:close/>
                </a:path>
              </a:pathLst>
            </a:custGeom>
            <a:solidFill>
              <a:srgbClr val="D4ACBA"/>
            </a:solidFill>
            <a:ln w="9525">
              <a:noFill/>
              <a:round/>
              <a:headEnd/>
              <a:tailEnd/>
            </a:ln>
          </p:spPr>
          <p:txBody>
            <a:bodyPr/>
            <a:lstStyle/>
            <a:p>
              <a:endParaRPr lang="en-US"/>
            </a:p>
          </p:txBody>
        </p:sp>
        <p:sp>
          <p:nvSpPr>
            <p:cNvPr id="24" name="Freeform 150"/>
            <p:cNvSpPr>
              <a:spLocks/>
            </p:cNvSpPr>
            <p:nvPr/>
          </p:nvSpPr>
          <p:spPr bwMode="auto">
            <a:xfrm>
              <a:off x="922" y="2775"/>
              <a:ext cx="371" cy="198"/>
            </a:xfrm>
            <a:custGeom>
              <a:avLst/>
              <a:gdLst/>
              <a:ahLst/>
              <a:cxnLst>
                <a:cxn ang="0">
                  <a:pos x="54" y="586"/>
                </a:cxn>
                <a:cxn ang="0">
                  <a:pos x="809" y="0"/>
                </a:cxn>
                <a:cxn ang="0">
                  <a:pos x="2324" y="809"/>
                </a:cxn>
                <a:cxn ang="0">
                  <a:pos x="2903" y="1213"/>
                </a:cxn>
                <a:cxn ang="0">
                  <a:pos x="3913" y="1365"/>
                </a:cxn>
                <a:cxn ang="0">
                  <a:pos x="4517" y="1292"/>
                </a:cxn>
                <a:cxn ang="0">
                  <a:pos x="4546" y="2425"/>
                </a:cxn>
                <a:cxn ang="0">
                  <a:pos x="0" y="2425"/>
                </a:cxn>
                <a:cxn ang="0">
                  <a:pos x="54" y="586"/>
                </a:cxn>
              </a:cxnLst>
              <a:rect l="0" t="0" r="r" b="b"/>
              <a:pathLst>
                <a:path w="4546" h="2425">
                  <a:moveTo>
                    <a:pt x="54" y="586"/>
                  </a:moveTo>
                  <a:lnTo>
                    <a:pt x="809" y="0"/>
                  </a:lnTo>
                  <a:lnTo>
                    <a:pt x="2324" y="809"/>
                  </a:lnTo>
                  <a:lnTo>
                    <a:pt x="2903" y="1213"/>
                  </a:lnTo>
                  <a:lnTo>
                    <a:pt x="3913" y="1365"/>
                  </a:lnTo>
                  <a:lnTo>
                    <a:pt x="4517" y="1292"/>
                  </a:lnTo>
                  <a:lnTo>
                    <a:pt x="4546" y="2425"/>
                  </a:lnTo>
                  <a:lnTo>
                    <a:pt x="0" y="2425"/>
                  </a:lnTo>
                  <a:lnTo>
                    <a:pt x="54" y="586"/>
                  </a:lnTo>
                  <a:close/>
                </a:path>
              </a:pathLst>
            </a:custGeom>
            <a:solidFill>
              <a:srgbClr val="336699"/>
            </a:solidFill>
            <a:ln w="9525">
              <a:noFill/>
              <a:round/>
              <a:headEnd/>
              <a:tailEnd/>
            </a:ln>
          </p:spPr>
          <p:txBody>
            <a:bodyPr/>
            <a:lstStyle/>
            <a:p>
              <a:endParaRPr lang="en-US"/>
            </a:p>
          </p:txBody>
        </p:sp>
        <p:sp>
          <p:nvSpPr>
            <p:cNvPr id="25" name="Freeform 151"/>
            <p:cNvSpPr>
              <a:spLocks/>
            </p:cNvSpPr>
            <p:nvPr/>
          </p:nvSpPr>
          <p:spPr bwMode="auto">
            <a:xfrm>
              <a:off x="987" y="2582"/>
              <a:ext cx="58" cy="177"/>
            </a:xfrm>
            <a:custGeom>
              <a:avLst/>
              <a:gdLst/>
              <a:ahLst/>
              <a:cxnLst>
                <a:cxn ang="0">
                  <a:pos x="0" y="0"/>
                </a:cxn>
                <a:cxn ang="0">
                  <a:pos x="701" y="174"/>
                </a:cxn>
                <a:cxn ang="0">
                  <a:pos x="714" y="1900"/>
                </a:cxn>
                <a:cxn ang="0">
                  <a:pos x="411" y="2171"/>
                </a:cxn>
                <a:cxn ang="0">
                  <a:pos x="260" y="2171"/>
                </a:cxn>
                <a:cxn ang="0">
                  <a:pos x="181" y="1882"/>
                </a:cxn>
                <a:cxn ang="0">
                  <a:pos x="170" y="964"/>
                </a:cxn>
                <a:cxn ang="0">
                  <a:pos x="0" y="0"/>
                </a:cxn>
              </a:cxnLst>
              <a:rect l="0" t="0" r="r" b="b"/>
              <a:pathLst>
                <a:path w="714" h="2171">
                  <a:moveTo>
                    <a:pt x="0" y="0"/>
                  </a:moveTo>
                  <a:lnTo>
                    <a:pt x="701" y="174"/>
                  </a:lnTo>
                  <a:lnTo>
                    <a:pt x="714" y="1900"/>
                  </a:lnTo>
                  <a:lnTo>
                    <a:pt x="411" y="2171"/>
                  </a:lnTo>
                  <a:lnTo>
                    <a:pt x="260" y="2171"/>
                  </a:lnTo>
                  <a:lnTo>
                    <a:pt x="181" y="1882"/>
                  </a:lnTo>
                  <a:lnTo>
                    <a:pt x="170" y="964"/>
                  </a:lnTo>
                  <a:lnTo>
                    <a:pt x="0" y="0"/>
                  </a:lnTo>
                  <a:close/>
                </a:path>
              </a:pathLst>
            </a:custGeom>
            <a:solidFill>
              <a:srgbClr val="336699"/>
            </a:solidFill>
            <a:ln w="9525">
              <a:noFill/>
              <a:round/>
              <a:headEnd/>
              <a:tailEnd/>
            </a:ln>
          </p:spPr>
          <p:txBody>
            <a:bodyPr/>
            <a:lstStyle/>
            <a:p>
              <a:endParaRPr lang="en-US"/>
            </a:p>
          </p:txBody>
        </p:sp>
        <p:sp>
          <p:nvSpPr>
            <p:cNvPr id="26" name="Freeform 152"/>
            <p:cNvSpPr>
              <a:spLocks/>
            </p:cNvSpPr>
            <p:nvPr/>
          </p:nvSpPr>
          <p:spPr bwMode="auto">
            <a:xfrm>
              <a:off x="987" y="2197"/>
              <a:ext cx="148" cy="397"/>
            </a:xfrm>
            <a:custGeom>
              <a:avLst/>
              <a:gdLst/>
              <a:ahLst/>
              <a:cxnLst>
                <a:cxn ang="0">
                  <a:pos x="737" y="0"/>
                </a:cxn>
                <a:cxn ang="0">
                  <a:pos x="398" y="965"/>
                </a:cxn>
                <a:cxn ang="0">
                  <a:pos x="91" y="2287"/>
                </a:cxn>
                <a:cxn ang="0">
                  <a:pos x="0" y="4646"/>
                </a:cxn>
                <a:cxn ang="0">
                  <a:pos x="714" y="4875"/>
                </a:cxn>
                <a:cxn ang="0">
                  <a:pos x="748" y="3699"/>
                </a:cxn>
                <a:cxn ang="0">
                  <a:pos x="1142" y="1991"/>
                </a:cxn>
                <a:cxn ang="0">
                  <a:pos x="1818" y="272"/>
                </a:cxn>
                <a:cxn ang="0">
                  <a:pos x="737" y="0"/>
                </a:cxn>
              </a:cxnLst>
              <a:rect l="0" t="0" r="r" b="b"/>
              <a:pathLst>
                <a:path w="1818" h="4875">
                  <a:moveTo>
                    <a:pt x="737" y="0"/>
                  </a:moveTo>
                  <a:lnTo>
                    <a:pt x="398" y="965"/>
                  </a:lnTo>
                  <a:lnTo>
                    <a:pt x="91" y="2287"/>
                  </a:lnTo>
                  <a:lnTo>
                    <a:pt x="0" y="4646"/>
                  </a:lnTo>
                  <a:lnTo>
                    <a:pt x="714" y="4875"/>
                  </a:lnTo>
                  <a:lnTo>
                    <a:pt x="748" y="3699"/>
                  </a:lnTo>
                  <a:lnTo>
                    <a:pt x="1142" y="1991"/>
                  </a:lnTo>
                  <a:lnTo>
                    <a:pt x="1818" y="272"/>
                  </a:lnTo>
                  <a:lnTo>
                    <a:pt x="737" y="0"/>
                  </a:lnTo>
                  <a:close/>
                </a:path>
              </a:pathLst>
            </a:custGeom>
            <a:solidFill>
              <a:srgbClr val="FFFFFF"/>
            </a:solidFill>
            <a:ln w="9525">
              <a:noFill/>
              <a:round/>
              <a:headEnd/>
              <a:tailEnd/>
            </a:ln>
          </p:spPr>
          <p:txBody>
            <a:bodyPr/>
            <a:lstStyle/>
            <a:p>
              <a:endParaRPr lang="en-US"/>
            </a:p>
          </p:txBody>
        </p:sp>
        <p:sp>
          <p:nvSpPr>
            <p:cNvPr id="27" name="Freeform 153"/>
            <p:cNvSpPr>
              <a:spLocks/>
            </p:cNvSpPr>
            <p:nvPr/>
          </p:nvSpPr>
          <p:spPr bwMode="auto">
            <a:xfrm>
              <a:off x="1012" y="1936"/>
              <a:ext cx="181" cy="95"/>
            </a:xfrm>
            <a:custGeom>
              <a:avLst/>
              <a:gdLst/>
              <a:ahLst/>
              <a:cxnLst>
                <a:cxn ang="0">
                  <a:pos x="0" y="846"/>
                </a:cxn>
                <a:cxn ang="0">
                  <a:pos x="2221" y="1165"/>
                </a:cxn>
                <a:cxn ang="0">
                  <a:pos x="2010" y="629"/>
                </a:cxn>
                <a:cxn ang="0">
                  <a:pos x="1745" y="279"/>
                </a:cxn>
                <a:cxn ang="0">
                  <a:pos x="1309" y="25"/>
                </a:cxn>
                <a:cxn ang="0">
                  <a:pos x="754" y="0"/>
                </a:cxn>
                <a:cxn ang="0">
                  <a:pos x="0" y="846"/>
                </a:cxn>
              </a:cxnLst>
              <a:rect l="0" t="0" r="r" b="b"/>
              <a:pathLst>
                <a:path w="2221" h="1165">
                  <a:moveTo>
                    <a:pt x="0" y="846"/>
                  </a:moveTo>
                  <a:lnTo>
                    <a:pt x="2221" y="1165"/>
                  </a:lnTo>
                  <a:lnTo>
                    <a:pt x="2010" y="629"/>
                  </a:lnTo>
                  <a:lnTo>
                    <a:pt x="1745" y="279"/>
                  </a:lnTo>
                  <a:lnTo>
                    <a:pt x="1309" y="25"/>
                  </a:lnTo>
                  <a:lnTo>
                    <a:pt x="754" y="0"/>
                  </a:lnTo>
                  <a:lnTo>
                    <a:pt x="0" y="846"/>
                  </a:lnTo>
                  <a:close/>
                </a:path>
              </a:pathLst>
            </a:custGeom>
            <a:solidFill>
              <a:srgbClr val="5C5C73"/>
            </a:solidFill>
            <a:ln w="9525">
              <a:noFill/>
              <a:round/>
              <a:headEnd/>
              <a:tailEnd/>
            </a:ln>
          </p:spPr>
          <p:txBody>
            <a:bodyPr/>
            <a:lstStyle/>
            <a:p>
              <a:endParaRPr lang="en-US"/>
            </a:p>
          </p:txBody>
        </p:sp>
        <p:sp>
          <p:nvSpPr>
            <p:cNvPr id="28" name="Freeform 154"/>
            <p:cNvSpPr>
              <a:spLocks/>
            </p:cNvSpPr>
            <p:nvPr/>
          </p:nvSpPr>
          <p:spPr bwMode="auto">
            <a:xfrm>
              <a:off x="995" y="1981"/>
              <a:ext cx="178" cy="300"/>
            </a:xfrm>
            <a:custGeom>
              <a:avLst/>
              <a:gdLst/>
              <a:ahLst/>
              <a:cxnLst>
                <a:cxn ang="0">
                  <a:pos x="893" y="0"/>
                </a:cxn>
                <a:cxn ang="0">
                  <a:pos x="175" y="217"/>
                </a:cxn>
                <a:cxn ang="0">
                  <a:pos x="0" y="1394"/>
                </a:cxn>
                <a:cxn ang="0">
                  <a:pos x="272" y="2257"/>
                </a:cxn>
                <a:cxn ang="0">
                  <a:pos x="664" y="2570"/>
                </a:cxn>
                <a:cxn ang="0">
                  <a:pos x="773" y="3694"/>
                </a:cxn>
                <a:cxn ang="0">
                  <a:pos x="1528" y="3355"/>
                </a:cxn>
                <a:cxn ang="0">
                  <a:pos x="1932" y="2443"/>
                </a:cxn>
                <a:cxn ang="0">
                  <a:pos x="1951" y="1581"/>
                </a:cxn>
                <a:cxn ang="0">
                  <a:pos x="2174" y="1322"/>
                </a:cxn>
                <a:cxn ang="0">
                  <a:pos x="1926" y="549"/>
                </a:cxn>
                <a:cxn ang="0">
                  <a:pos x="1316" y="338"/>
                </a:cxn>
                <a:cxn ang="0">
                  <a:pos x="893" y="0"/>
                </a:cxn>
              </a:cxnLst>
              <a:rect l="0" t="0" r="r" b="b"/>
              <a:pathLst>
                <a:path w="2174" h="3694">
                  <a:moveTo>
                    <a:pt x="893" y="0"/>
                  </a:moveTo>
                  <a:lnTo>
                    <a:pt x="175" y="217"/>
                  </a:lnTo>
                  <a:lnTo>
                    <a:pt x="0" y="1394"/>
                  </a:lnTo>
                  <a:lnTo>
                    <a:pt x="272" y="2257"/>
                  </a:lnTo>
                  <a:lnTo>
                    <a:pt x="664" y="2570"/>
                  </a:lnTo>
                  <a:lnTo>
                    <a:pt x="773" y="3694"/>
                  </a:lnTo>
                  <a:lnTo>
                    <a:pt x="1528" y="3355"/>
                  </a:lnTo>
                  <a:lnTo>
                    <a:pt x="1932" y="2443"/>
                  </a:lnTo>
                  <a:lnTo>
                    <a:pt x="1951" y="1581"/>
                  </a:lnTo>
                  <a:lnTo>
                    <a:pt x="2174" y="1322"/>
                  </a:lnTo>
                  <a:lnTo>
                    <a:pt x="1926" y="549"/>
                  </a:lnTo>
                  <a:lnTo>
                    <a:pt x="1316" y="338"/>
                  </a:lnTo>
                  <a:lnTo>
                    <a:pt x="893" y="0"/>
                  </a:lnTo>
                  <a:close/>
                </a:path>
              </a:pathLst>
            </a:custGeom>
            <a:solidFill>
              <a:srgbClr val="FFE5B2"/>
            </a:solidFill>
            <a:ln w="9525">
              <a:noFill/>
              <a:round/>
              <a:headEnd/>
              <a:tailEnd/>
            </a:ln>
          </p:spPr>
          <p:txBody>
            <a:bodyPr/>
            <a:lstStyle/>
            <a:p>
              <a:endParaRPr lang="en-US"/>
            </a:p>
          </p:txBody>
        </p:sp>
        <p:sp>
          <p:nvSpPr>
            <p:cNvPr id="29" name="Freeform 155"/>
            <p:cNvSpPr>
              <a:spLocks/>
            </p:cNvSpPr>
            <p:nvPr/>
          </p:nvSpPr>
          <p:spPr bwMode="auto">
            <a:xfrm>
              <a:off x="1044" y="2126"/>
              <a:ext cx="46" cy="14"/>
            </a:xfrm>
            <a:custGeom>
              <a:avLst/>
              <a:gdLst/>
              <a:ahLst/>
              <a:cxnLst>
                <a:cxn ang="0">
                  <a:pos x="0" y="0"/>
                </a:cxn>
                <a:cxn ang="0">
                  <a:pos x="61" y="168"/>
                </a:cxn>
                <a:cxn ang="0">
                  <a:pos x="327" y="168"/>
                </a:cxn>
                <a:cxn ang="0">
                  <a:pos x="574" y="37"/>
                </a:cxn>
                <a:cxn ang="0">
                  <a:pos x="357" y="6"/>
                </a:cxn>
                <a:cxn ang="0">
                  <a:pos x="0" y="0"/>
                </a:cxn>
              </a:cxnLst>
              <a:rect l="0" t="0" r="r" b="b"/>
              <a:pathLst>
                <a:path w="574" h="168">
                  <a:moveTo>
                    <a:pt x="0" y="0"/>
                  </a:moveTo>
                  <a:lnTo>
                    <a:pt x="61" y="168"/>
                  </a:lnTo>
                  <a:lnTo>
                    <a:pt x="327" y="168"/>
                  </a:lnTo>
                  <a:lnTo>
                    <a:pt x="574" y="37"/>
                  </a:lnTo>
                  <a:lnTo>
                    <a:pt x="357" y="6"/>
                  </a:lnTo>
                  <a:lnTo>
                    <a:pt x="0" y="0"/>
                  </a:lnTo>
                  <a:close/>
                </a:path>
              </a:pathLst>
            </a:custGeom>
            <a:solidFill>
              <a:srgbClr val="FFFFFF"/>
            </a:solidFill>
            <a:ln w="9525">
              <a:noFill/>
              <a:round/>
              <a:headEnd/>
              <a:tailEnd/>
            </a:ln>
          </p:spPr>
          <p:txBody>
            <a:bodyPr/>
            <a:lstStyle/>
            <a:p>
              <a:endParaRPr lang="en-US"/>
            </a:p>
          </p:txBody>
        </p:sp>
        <p:sp>
          <p:nvSpPr>
            <p:cNvPr id="30" name="Freeform 156"/>
            <p:cNvSpPr>
              <a:spLocks/>
            </p:cNvSpPr>
            <p:nvPr/>
          </p:nvSpPr>
          <p:spPr bwMode="auto">
            <a:xfrm>
              <a:off x="925" y="2760"/>
              <a:ext cx="151" cy="156"/>
            </a:xfrm>
            <a:custGeom>
              <a:avLst/>
              <a:gdLst/>
              <a:ahLst/>
              <a:cxnLst>
                <a:cxn ang="0">
                  <a:pos x="1226" y="0"/>
                </a:cxn>
                <a:cxn ang="0">
                  <a:pos x="525" y="115"/>
                </a:cxn>
                <a:cxn ang="0">
                  <a:pos x="332" y="368"/>
                </a:cxn>
                <a:cxn ang="0">
                  <a:pos x="174" y="470"/>
                </a:cxn>
                <a:cxn ang="0">
                  <a:pos x="90" y="647"/>
                </a:cxn>
                <a:cxn ang="0">
                  <a:pos x="0" y="730"/>
                </a:cxn>
                <a:cxn ang="0">
                  <a:pos x="60" y="785"/>
                </a:cxn>
                <a:cxn ang="0">
                  <a:pos x="301" y="730"/>
                </a:cxn>
                <a:cxn ang="0">
                  <a:pos x="301" y="990"/>
                </a:cxn>
                <a:cxn ang="0">
                  <a:pos x="362" y="1111"/>
                </a:cxn>
                <a:cxn ang="0">
                  <a:pos x="495" y="1376"/>
                </a:cxn>
                <a:cxn ang="0">
                  <a:pos x="651" y="1466"/>
                </a:cxn>
                <a:cxn ang="0">
                  <a:pos x="536" y="1647"/>
                </a:cxn>
                <a:cxn ang="0">
                  <a:pos x="585" y="1696"/>
                </a:cxn>
                <a:cxn ang="0">
                  <a:pos x="796" y="1606"/>
                </a:cxn>
                <a:cxn ang="0">
                  <a:pos x="899" y="1805"/>
                </a:cxn>
                <a:cxn ang="0">
                  <a:pos x="1346" y="1907"/>
                </a:cxn>
                <a:cxn ang="0">
                  <a:pos x="1775" y="1738"/>
                </a:cxn>
                <a:cxn ang="0">
                  <a:pos x="1690" y="1485"/>
                </a:cxn>
                <a:cxn ang="0">
                  <a:pos x="1847" y="1461"/>
                </a:cxn>
                <a:cxn ang="0">
                  <a:pos x="1678" y="965"/>
                </a:cxn>
                <a:cxn ang="0">
                  <a:pos x="1673" y="717"/>
                </a:cxn>
                <a:cxn ang="0">
                  <a:pos x="1226" y="0"/>
                </a:cxn>
              </a:cxnLst>
              <a:rect l="0" t="0" r="r" b="b"/>
              <a:pathLst>
                <a:path w="1847" h="1907">
                  <a:moveTo>
                    <a:pt x="1226" y="0"/>
                  </a:moveTo>
                  <a:lnTo>
                    <a:pt x="525" y="115"/>
                  </a:lnTo>
                  <a:lnTo>
                    <a:pt x="332" y="368"/>
                  </a:lnTo>
                  <a:lnTo>
                    <a:pt x="174" y="470"/>
                  </a:lnTo>
                  <a:lnTo>
                    <a:pt x="90" y="647"/>
                  </a:lnTo>
                  <a:lnTo>
                    <a:pt x="0" y="730"/>
                  </a:lnTo>
                  <a:lnTo>
                    <a:pt x="60" y="785"/>
                  </a:lnTo>
                  <a:lnTo>
                    <a:pt x="301" y="730"/>
                  </a:lnTo>
                  <a:lnTo>
                    <a:pt x="301" y="990"/>
                  </a:lnTo>
                  <a:lnTo>
                    <a:pt x="362" y="1111"/>
                  </a:lnTo>
                  <a:lnTo>
                    <a:pt x="495" y="1376"/>
                  </a:lnTo>
                  <a:lnTo>
                    <a:pt x="651" y="1466"/>
                  </a:lnTo>
                  <a:lnTo>
                    <a:pt x="536" y="1647"/>
                  </a:lnTo>
                  <a:lnTo>
                    <a:pt x="585" y="1696"/>
                  </a:lnTo>
                  <a:lnTo>
                    <a:pt x="796" y="1606"/>
                  </a:lnTo>
                  <a:lnTo>
                    <a:pt x="899" y="1805"/>
                  </a:lnTo>
                  <a:lnTo>
                    <a:pt x="1346" y="1907"/>
                  </a:lnTo>
                  <a:lnTo>
                    <a:pt x="1775" y="1738"/>
                  </a:lnTo>
                  <a:lnTo>
                    <a:pt x="1690" y="1485"/>
                  </a:lnTo>
                  <a:lnTo>
                    <a:pt x="1847" y="1461"/>
                  </a:lnTo>
                  <a:lnTo>
                    <a:pt x="1678" y="965"/>
                  </a:lnTo>
                  <a:lnTo>
                    <a:pt x="1673" y="717"/>
                  </a:lnTo>
                  <a:lnTo>
                    <a:pt x="1226" y="0"/>
                  </a:lnTo>
                  <a:close/>
                </a:path>
              </a:pathLst>
            </a:custGeom>
            <a:solidFill>
              <a:srgbClr val="F2CC99"/>
            </a:solidFill>
            <a:ln w="9525">
              <a:noFill/>
              <a:round/>
              <a:headEnd/>
              <a:tailEnd/>
            </a:ln>
          </p:spPr>
          <p:txBody>
            <a:bodyPr/>
            <a:lstStyle/>
            <a:p>
              <a:endParaRPr lang="en-US"/>
            </a:p>
          </p:txBody>
        </p:sp>
        <p:sp>
          <p:nvSpPr>
            <p:cNvPr id="31" name="Freeform 157"/>
            <p:cNvSpPr>
              <a:spLocks/>
            </p:cNvSpPr>
            <p:nvPr/>
          </p:nvSpPr>
          <p:spPr bwMode="auto">
            <a:xfrm>
              <a:off x="1090" y="2062"/>
              <a:ext cx="14" cy="7"/>
            </a:xfrm>
            <a:custGeom>
              <a:avLst/>
              <a:gdLst/>
              <a:ahLst/>
              <a:cxnLst>
                <a:cxn ang="0">
                  <a:pos x="0" y="54"/>
                </a:cxn>
                <a:cxn ang="0">
                  <a:pos x="68" y="84"/>
                </a:cxn>
                <a:cxn ang="0">
                  <a:pos x="163" y="66"/>
                </a:cxn>
                <a:cxn ang="0">
                  <a:pos x="127" y="5"/>
                </a:cxn>
                <a:cxn ang="0">
                  <a:pos x="18" y="0"/>
                </a:cxn>
                <a:cxn ang="0">
                  <a:pos x="0" y="54"/>
                </a:cxn>
              </a:cxnLst>
              <a:rect l="0" t="0" r="r" b="b"/>
              <a:pathLst>
                <a:path w="163" h="84">
                  <a:moveTo>
                    <a:pt x="0" y="54"/>
                  </a:moveTo>
                  <a:lnTo>
                    <a:pt x="68" y="84"/>
                  </a:lnTo>
                  <a:lnTo>
                    <a:pt x="163" y="66"/>
                  </a:lnTo>
                  <a:lnTo>
                    <a:pt x="127" y="5"/>
                  </a:lnTo>
                  <a:lnTo>
                    <a:pt x="18" y="0"/>
                  </a:lnTo>
                  <a:lnTo>
                    <a:pt x="0" y="54"/>
                  </a:lnTo>
                  <a:close/>
                </a:path>
              </a:pathLst>
            </a:custGeom>
            <a:solidFill>
              <a:srgbClr val="FFFFFF"/>
            </a:solidFill>
            <a:ln w="9525">
              <a:noFill/>
              <a:round/>
              <a:headEnd/>
              <a:tailEnd/>
            </a:ln>
          </p:spPr>
          <p:txBody>
            <a:bodyPr/>
            <a:lstStyle/>
            <a:p>
              <a:endParaRPr lang="en-US"/>
            </a:p>
          </p:txBody>
        </p:sp>
        <p:sp>
          <p:nvSpPr>
            <p:cNvPr id="32" name="Freeform 158"/>
            <p:cNvSpPr>
              <a:spLocks/>
            </p:cNvSpPr>
            <p:nvPr/>
          </p:nvSpPr>
          <p:spPr bwMode="auto">
            <a:xfrm>
              <a:off x="1023" y="2062"/>
              <a:ext cx="15" cy="6"/>
            </a:xfrm>
            <a:custGeom>
              <a:avLst/>
              <a:gdLst/>
              <a:ahLst/>
              <a:cxnLst>
                <a:cxn ang="0">
                  <a:pos x="0" y="52"/>
                </a:cxn>
                <a:cxn ang="0">
                  <a:pos x="172" y="73"/>
                </a:cxn>
                <a:cxn ang="0">
                  <a:pos x="181" y="0"/>
                </a:cxn>
                <a:cxn ang="0">
                  <a:pos x="104" y="18"/>
                </a:cxn>
                <a:cxn ang="0">
                  <a:pos x="0" y="52"/>
                </a:cxn>
              </a:cxnLst>
              <a:rect l="0" t="0" r="r" b="b"/>
              <a:pathLst>
                <a:path w="181" h="73">
                  <a:moveTo>
                    <a:pt x="0" y="52"/>
                  </a:moveTo>
                  <a:lnTo>
                    <a:pt x="172" y="73"/>
                  </a:lnTo>
                  <a:lnTo>
                    <a:pt x="181" y="0"/>
                  </a:lnTo>
                  <a:lnTo>
                    <a:pt x="104" y="18"/>
                  </a:lnTo>
                  <a:lnTo>
                    <a:pt x="0" y="52"/>
                  </a:lnTo>
                  <a:close/>
                </a:path>
              </a:pathLst>
            </a:custGeom>
            <a:solidFill>
              <a:srgbClr val="FFFFFF"/>
            </a:solidFill>
            <a:ln w="9525">
              <a:noFill/>
              <a:round/>
              <a:headEnd/>
              <a:tailEnd/>
            </a:ln>
          </p:spPr>
          <p:txBody>
            <a:bodyPr/>
            <a:lstStyle/>
            <a:p>
              <a:endParaRPr lang="en-US"/>
            </a:p>
          </p:txBody>
        </p:sp>
        <p:sp>
          <p:nvSpPr>
            <p:cNvPr id="33" name="Freeform 159"/>
            <p:cNvSpPr>
              <a:spLocks/>
            </p:cNvSpPr>
            <p:nvPr/>
          </p:nvSpPr>
          <p:spPr bwMode="auto">
            <a:xfrm>
              <a:off x="1047" y="2131"/>
              <a:ext cx="41" cy="17"/>
            </a:xfrm>
            <a:custGeom>
              <a:avLst/>
              <a:gdLst/>
              <a:ahLst/>
              <a:cxnLst>
                <a:cxn ang="0">
                  <a:pos x="0" y="91"/>
                </a:cxn>
                <a:cxn ang="0">
                  <a:pos x="258" y="103"/>
                </a:cxn>
                <a:cxn ang="0">
                  <a:pos x="506" y="0"/>
                </a:cxn>
                <a:cxn ang="0">
                  <a:pos x="283" y="200"/>
                </a:cxn>
                <a:cxn ang="0">
                  <a:pos x="66" y="194"/>
                </a:cxn>
                <a:cxn ang="0">
                  <a:pos x="0" y="91"/>
                </a:cxn>
              </a:cxnLst>
              <a:rect l="0" t="0" r="r" b="b"/>
              <a:pathLst>
                <a:path w="506" h="200">
                  <a:moveTo>
                    <a:pt x="0" y="91"/>
                  </a:moveTo>
                  <a:lnTo>
                    <a:pt x="258" y="103"/>
                  </a:lnTo>
                  <a:lnTo>
                    <a:pt x="506" y="0"/>
                  </a:lnTo>
                  <a:lnTo>
                    <a:pt x="283" y="200"/>
                  </a:lnTo>
                  <a:lnTo>
                    <a:pt x="66" y="194"/>
                  </a:lnTo>
                  <a:lnTo>
                    <a:pt x="0" y="91"/>
                  </a:lnTo>
                  <a:close/>
                </a:path>
              </a:pathLst>
            </a:custGeom>
            <a:solidFill>
              <a:srgbClr val="F57575"/>
            </a:solidFill>
            <a:ln w="9525">
              <a:noFill/>
              <a:round/>
              <a:headEnd/>
              <a:tailEnd/>
            </a:ln>
          </p:spPr>
          <p:txBody>
            <a:bodyPr/>
            <a:lstStyle/>
            <a:p>
              <a:endParaRPr lang="en-US"/>
            </a:p>
          </p:txBody>
        </p:sp>
        <p:sp>
          <p:nvSpPr>
            <p:cNvPr id="34" name="Freeform 160"/>
            <p:cNvSpPr>
              <a:spLocks/>
            </p:cNvSpPr>
            <p:nvPr/>
          </p:nvSpPr>
          <p:spPr bwMode="auto">
            <a:xfrm>
              <a:off x="1085" y="1973"/>
              <a:ext cx="80" cy="21"/>
            </a:xfrm>
            <a:custGeom>
              <a:avLst/>
              <a:gdLst/>
              <a:ahLst/>
              <a:cxnLst>
                <a:cxn ang="0">
                  <a:pos x="0" y="0"/>
                </a:cxn>
                <a:cxn ang="0">
                  <a:pos x="448" y="127"/>
                </a:cxn>
                <a:cxn ang="0">
                  <a:pos x="749" y="6"/>
                </a:cxn>
                <a:cxn ang="0">
                  <a:pos x="972" y="6"/>
                </a:cxn>
                <a:cxn ang="0">
                  <a:pos x="905" y="114"/>
                </a:cxn>
                <a:cxn ang="0">
                  <a:pos x="810" y="48"/>
                </a:cxn>
                <a:cxn ang="0">
                  <a:pos x="604" y="254"/>
                </a:cxn>
                <a:cxn ang="0">
                  <a:pos x="320" y="138"/>
                </a:cxn>
                <a:cxn ang="0">
                  <a:pos x="211" y="193"/>
                </a:cxn>
                <a:cxn ang="0">
                  <a:pos x="0" y="0"/>
                </a:cxn>
              </a:cxnLst>
              <a:rect l="0" t="0" r="r" b="b"/>
              <a:pathLst>
                <a:path w="972" h="254">
                  <a:moveTo>
                    <a:pt x="0" y="0"/>
                  </a:moveTo>
                  <a:lnTo>
                    <a:pt x="448" y="127"/>
                  </a:lnTo>
                  <a:lnTo>
                    <a:pt x="749" y="6"/>
                  </a:lnTo>
                  <a:lnTo>
                    <a:pt x="972" y="6"/>
                  </a:lnTo>
                  <a:lnTo>
                    <a:pt x="905" y="114"/>
                  </a:lnTo>
                  <a:lnTo>
                    <a:pt x="810" y="48"/>
                  </a:lnTo>
                  <a:lnTo>
                    <a:pt x="604" y="254"/>
                  </a:lnTo>
                  <a:lnTo>
                    <a:pt x="320" y="138"/>
                  </a:lnTo>
                  <a:lnTo>
                    <a:pt x="211" y="193"/>
                  </a:lnTo>
                  <a:lnTo>
                    <a:pt x="0" y="0"/>
                  </a:lnTo>
                  <a:close/>
                </a:path>
              </a:pathLst>
            </a:custGeom>
            <a:solidFill>
              <a:srgbClr val="8989A8"/>
            </a:solidFill>
            <a:ln w="9525">
              <a:noFill/>
              <a:round/>
              <a:headEnd/>
              <a:tailEnd/>
            </a:ln>
          </p:spPr>
          <p:txBody>
            <a:bodyPr/>
            <a:lstStyle/>
            <a:p>
              <a:endParaRPr lang="en-US"/>
            </a:p>
          </p:txBody>
        </p:sp>
        <p:sp>
          <p:nvSpPr>
            <p:cNvPr id="35" name="Freeform 161"/>
            <p:cNvSpPr>
              <a:spLocks/>
            </p:cNvSpPr>
            <p:nvPr/>
          </p:nvSpPr>
          <p:spPr bwMode="auto">
            <a:xfrm>
              <a:off x="1154" y="2089"/>
              <a:ext cx="25" cy="30"/>
            </a:xfrm>
            <a:custGeom>
              <a:avLst/>
              <a:gdLst/>
              <a:ahLst/>
              <a:cxnLst>
                <a:cxn ang="0">
                  <a:pos x="0" y="368"/>
                </a:cxn>
                <a:cxn ang="0">
                  <a:pos x="307" y="229"/>
                </a:cxn>
                <a:cxn ang="0">
                  <a:pos x="253" y="0"/>
                </a:cxn>
                <a:cxn ang="0">
                  <a:pos x="0" y="247"/>
                </a:cxn>
                <a:cxn ang="0">
                  <a:pos x="0" y="368"/>
                </a:cxn>
              </a:cxnLst>
              <a:rect l="0" t="0" r="r" b="b"/>
              <a:pathLst>
                <a:path w="307" h="368">
                  <a:moveTo>
                    <a:pt x="0" y="368"/>
                  </a:moveTo>
                  <a:lnTo>
                    <a:pt x="307" y="229"/>
                  </a:lnTo>
                  <a:lnTo>
                    <a:pt x="253" y="0"/>
                  </a:lnTo>
                  <a:lnTo>
                    <a:pt x="0" y="247"/>
                  </a:lnTo>
                  <a:lnTo>
                    <a:pt x="0" y="368"/>
                  </a:lnTo>
                  <a:close/>
                </a:path>
              </a:pathLst>
            </a:custGeom>
            <a:solidFill>
              <a:srgbClr val="5C5C73"/>
            </a:solidFill>
            <a:ln w="9525">
              <a:noFill/>
              <a:round/>
              <a:headEnd/>
              <a:tailEnd/>
            </a:ln>
          </p:spPr>
          <p:txBody>
            <a:bodyPr/>
            <a:lstStyle/>
            <a:p>
              <a:endParaRPr lang="en-US"/>
            </a:p>
          </p:txBody>
        </p:sp>
        <p:sp>
          <p:nvSpPr>
            <p:cNvPr id="36" name="Freeform 162"/>
            <p:cNvSpPr>
              <a:spLocks/>
            </p:cNvSpPr>
            <p:nvPr/>
          </p:nvSpPr>
          <p:spPr bwMode="auto">
            <a:xfrm>
              <a:off x="1155" y="2115"/>
              <a:ext cx="22" cy="20"/>
            </a:xfrm>
            <a:custGeom>
              <a:avLst/>
              <a:gdLst/>
              <a:ahLst/>
              <a:cxnLst>
                <a:cxn ang="0">
                  <a:pos x="90" y="0"/>
                </a:cxn>
                <a:cxn ang="0">
                  <a:pos x="0" y="36"/>
                </a:cxn>
                <a:cxn ang="0">
                  <a:pos x="7" y="253"/>
                </a:cxn>
                <a:cxn ang="0">
                  <a:pos x="267" y="151"/>
                </a:cxn>
                <a:cxn ang="0">
                  <a:pos x="90" y="0"/>
                </a:cxn>
              </a:cxnLst>
              <a:rect l="0" t="0" r="r" b="b"/>
              <a:pathLst>
                <a:path w="267" h="253">
                  <a:moveTo>
                    <a:pt x="90" y="0"/>
                  </a:moveTo>
                  <a:lnTo>
                    <a:pt x="0" y="36"/>
                  </a:lnTo>
                  <a:lnTo>
                    <a:pt x="7" y="253"/>
                  </a:lnTo>
                  <a:lnTo>
                    <a:pt x="267" y="151"/>
                  </a:lnTo>
                  <a:lnTo>
                    <a:pt x="90" y="0"/>
                  </a:lnTo>
                  <a:close/>
                </a:path>
              </a:pathLst>
            </a:custGeom>
            <a:solidFill>
              <a:srgbClr val="FFCC7F"/>
            </a:solidFill>
            <a:ln w="9525">
              <a:noFill/>
              <a:round/>
              <a:headEnd/>
              <a:tailEnd/>
            </a:ln>
          </p:spPr>
          <p:txBody>
            <a:bodyPr/>
            <a:lstStyle/>
            <a:p>
              <a:endParaRPr lang="en-US"/>
            </a:p>
          </p:txBody>
        </p:sp>
        <p:sp>
          <p:nvSpPr>
            <p:cNvPr id="37" name="Freeform 163"/>
            <p:cNvSpPr>
              <a:spLocks/>
            </p:cNvSpPr>
            <p:nvPr/>
          </p:nvSpPr>
          <p:spPr bwMode="auto">
            <a:xfrm>
              <a:off x="1773" y="1903"/>
              <a:ext cx="59" cy="64"/>
            </a:xfrm>
            <a:custGeom>
              <a:avLst/>
              <a:gdLst/>
              <a:ahLst/>
              <a:cxnLst>
                <a:cxn ang="0">
                  <a:pos x="603" y="78"/>
                </a:cxn>
                <a:cxn ang="0">
                  <a:pos x="374" y="320"/>
                </a:cxn>
                <a:cxn ang="0">
                  <a:pos x="343" y="452"/>
                </a:cxn>
                <a:cxn ang="0">
                  <a:pos x="471" y="470"/>
                </a:cxn>
                <a:cxn ang="0">
                  <a:pos x="453" y="748"/>
                </a:cxn>
                <a:cxn ang="0">
                  <a:pos x="356" y="615"/>
                </a:cxn>
                <a:cxn ang="0">
                  <a:pos x="145" y="791"/>
                </a:cxn>
                <a:cxn ang="0">
                  <a:pos x="193" y="549"/>
                </a:cxn>
                <a:cxn ang="0">
                  <a:pos x="0" y="465"/>
                </a:cxn>
                <a:cxn ang="0">
                  <a:pos x="211" y="277"/>
                </a:cxn>
                <a:cxn ang="0">
                  <a:pos x="114" y="211"/>
                </a:cxn>
                <a:cxn ang="0">
                  <a:pos x="718" y="0"/>
                </a:cxn>
                <a:cxn ang="0">
                  <a:pos x="603" y="78"/>
                </a:cxn>
              </a:cxnLst>
              <a:rect l="0" t="0" r="r" b="b"/>
              <a:pathLst>
                <a:path w="718" h="791">
                  <a:moveTo>
                    <a:pt x="603" y="78"/>
                  </a:moveTo>
                  <a:lnTo>
                    <a:pt x="374" y="320"/>
                  </a:lnTo>
                  <a:lnTo>
                    <a:pt x="343" y="452"/>
                  </a:lnTo>
                  <a:lnTo>
                    <a:pt x="471" y="470"/>
                  </a:lnTo>
                  <a:lnTo>
                    <a:pt x="453" y="748"/>
                  </a:lnTo>
                  <a:lnTo>
                    <a:pt x="356" y="615"/>
                  </a:lnTo>
                  <a:lnTo>
                    <a:pt x="145" y="791"/>
                  </a:lnTo>
                  <a:lnTo>
                    <a:pt x="193" y="549"/>
                  </a:lnTo>
                  <a:lnTo>
                    <a:pt x="0" y="465"/>
                  </a:lnTo>
                  <a:lnTo>
                    <a:pt x="211" y="277"/>
                  </a:lnTo>
                  <a:lnTo>
                    <a:pt x="114" y="211"/>
                  </a:lnTo>
                  <a:lnTo>
                    <a:pt x="718" y="0"/>
                  </a:lnTo>
                  <a:lnTo>
                    <a:pt x="603" y="78"/>
                  </a:lnTo>
                  <a:close/>
                </a:path>
              </a:pathLst>
            </a:custGeom>
            <a:solidFill>
              <a:srgbClr val="E5B27F"/>
            </a:solidFill>
            <a:ln w="9525">
              <a:noFill/>
              <a:round/>
              <a:headEnd/>
              <a:tailEnd/>
            </a:ln>
          </p:spPr>
          <p:txBody>
            <a:bodyPr/>
            <a:lstStyle/>
            <a:p>
              <a:endParaRPr lang="en-US"/>
            </a:p>
          </p:txBody>
        </p:sp>
        <p:sp>
          <p:nvSpPr>
            <p:cNvPr id="38" name="Freeform 164"/>
            <p:cNvSpPr>
              <a:spLocks/>
            </p:cNvSpPr>
            <p:nvPr/>
          </p:nvSpPr>
          <p:spPr bwMode="auto">
            <a:xfrm>
              <a:off x="1815" y="1952"/>
              <a:ext cx="95" cy="31"/>
            </a:xfrm>
            <a:custGeom>
              <a:avLst/>
              <a:gdLst/>
              <a:ahLst/>
              <a:cxnLst>
                <a:cxn ang="0">
                  <a:pos x="95" y="108"/>
                </a:cxn>
                <a:cxn ang="0">
                  <a:pos x="204" y="193"/>
                </a:cxn>
                <a:cxn ang="0">
                  <a:pos x="482" y="96"/>
                </a:cxn>
                <a:cxn ang="0">
                  <a:pos x="609" y="193"/>
                </a:cxn>
                <a:cxn ang="0">
                  <a:pos x="791" y="0"/>
                </a:cxn>
                <a:cxn ang="0">
                  <a:pos x="808" y="188"/>
                </a:cxn>
                <a:cxn ang="0">
                  <a:pos x="1159" y="139"/>
                </a:cxn>
                <a:cxn ang="0">
                  <a:pos x="820" y="368"/>
                </a:cxn>
                <a:cxn ang="0">
                  <a:pos x="676" y="235"/>
                </a:cxn>
                <a:cxn ang="0">
                  <a:pos x="452" y="290"/>
                </a:cxn>
                <a:cxn ang="0">
                  <a:pos x="0" y="235"/>
                </a:cxn>
                <a:cxn ang="0">
                  <a:pos x="95" y="108"/>
                </a:cxn>
              </a:cxnLst>
              <a:rect l="0" t="0" r="r" b="b"/>
              <a:pathLst>
                <a:path w="1159" h="368">
                  <a:moveTo>
                    <a:pt x="95" y="108"/>
                  </a:moveTo>
                  <a:lnTo>
                    <a:pt x="204" y="193"/>
                  </a:lnTo>
                  <a:lnTo>
                    <a:pt x="482" y="96"/>
                  </a:lnTo>
                  <a:lnTo>
                    <a:pt x="609" y="193"/>
                  </a:lnTo>
                  <a:lnTo>
                    <a:pt x="791" y="0"/>
                  </a:lnTo>
                  <a:lnTo>
                    <a:pt x="808" y="188"/>
                  </a:lnTo>
                  <a:lnTo>
                    <a:pt x="1159" y="139"/>
                  </a:lnTo>
                  <a:lnTo>
                    <a:pt x="820" y="368"/>
                  </a:lnTo>
                  <a:lnTo>
                    <a:pt x="676" y="235"/>
                  </a:lnTo>
                  <a:lnTo>
                    <a:pt x="452" y="290"/>
                  </a:lnTo>
                  <a:lnTo>
                    <a:pt x="0" y="235"/>
                  </a:lnTo>
                  <a:lnTo>
                    <a:pt x="95" y="108"/>
                  </a:lnTo>
                  <a:close/>
                </a:path>
              </a:pathLst>
            </a:custGeom>
            <a:solidFill>
              <a:srgbClr val="E5B27F"/>
            </a:solidFill>
            <a:ln w="9525">
              <a:noFill/>
              <a:round/>
              <a:headEnd/>
              <a:tailEnd/>
            </a:ln>
          </p:spPr>
          <p:txBody>
            <a:bodyPr/>
            <a:lstStyle/>
            <a:p>
              <a:endParaRPr lang="en-US"/>
            </a:p>
          </p:txBody>
        </p:sp>
        <p:sp>
          <p:nvSpPr>
            <p:cNvPr id="39" name="Freeform 165"/>
            <p:cNvSpPr>
              <a:spLocks/>
            </p:cNvSpPr>
            <p:nvPr/>
          </p:nvSpPr>
          <p:spPr bwMode="auto">
            <a:xfrm>
              <a:off x="1920" y="1981"/>
              <a:ext cx="43" cy="100"/>
            </a:xfrm>
            <a:custGeom>
              <a:avLst/>
              <a:gdLst/>
              <a:ahLst/>
              <a:cxnLst>
                <a:cxn ang="0">
                  <a:pos x="326" y="48"/>
                </a:cxn>
                <a:cxn ang="0">
                  <a:pos x="145" y="0"/>
                </a:cxn>
                <a:cxn ang="0">
                  <a:pos x="278" y="223"/>
                </a:cxn>
                <a:cxn ang="0">
                  <a:pos x="163" y="181"/>
                </a:cxn>
                <a:cxn ang="0">
                  <a:pos x="344" y="713"/>
                </a:cxn>
                <a:cxn ang="0">
                  <a:pos x="0" y="458"/>
                </a:cxn>
                <a:cxn ang="0">
                  <a:pos x="393" y="1225"/>
                </a:cxn>
                <a:cxn ang="0">
                  <a:pos x="393" y="894"/>
                </a:cxn>
                <a:cxn ang="0">
                  <a:pos x="531" y="482"/>
                </a:cxn>
                <a:cxn ang="0">
                  <a:pos x="326" y="48"/>
                </a:cxn>
              </a:cxnLst>
              <a:rect l="0" t="0" r="r" b="b"/>
              <a:pathLst>
                <a:path w="531" h="1225">
                  <a:moveTo>
                    <a:pt x="326" y="48"/>
                  </a:moveTo>
                  <a:lnTo>
                    <a:pt x="145" y="0"/>
                  </a:lnTo>
                  <a:lnTo>
                    <a:pt x="278" y="223"/>
                  </a:lnTo>
                  <a:lnTo>
                    <a:pt x="163" y="181"/>
                  </a:lnTo>
                  <a:lnTo>
                    <a:pt x="344" y="713"/>
                  </a:lnTo>
                  <a:lnTo>
                    <a:pt x="0" y="458"/>
                  </a:lnTo>
                  <a:lnTo>
                    <a:pt x="393" y="1225"/>
                  </a:lnTo>
                  <a:lnTo>
                    <a:pt x="393" y="894"/>
                  </a:lnTo>
                  <a:lnTo>
                    <a:pt x="531" y="482"/>
                  </a:lnTo>
                  <a:lnTo>
                    <a:pt x="326" y="48"/>
                  </a:lnTo>
                  <a:close/>
                </a:path>
              </a:pathLst>
            </a:custGeom>
            <a:solidFill>
              <a:srgbClr val="E5B27F"/>
            </a:solidFill>
            <a:ln w="9525">
              <a:noFill/>
              <a:round/>
              <a:headEnd/>
              <a:tailEnd/>
            </a:ln>
          </p:spPr>
          <p:txBody>
            <a:bodyPr/>
            <a:lstStyle/>
            <a:p>
              <a:endParaRPr lang="en-US"/>
            </a:p>
          </p:txBody>
        </p:sp>
        <p:sp>
          <p:nvSpPr>
            <p:cNvPr id="40" name="Freeform 166"/>
            <p:cNvSpPr>
              <a:spLocks/>
            </p:cNvSpPr>
            <p:nvPr/>
          </p:nvSpPr>
          <p:spPr bwMode="auto">
            <a:xfrm>
              <a:off x="1908" y="2088"/>
              <a:ext cx="44" cy="45"/>
            </a:xfrm>
            <a:custGeom>
              <a:avLst/>
              <a:gdLst/>
              <a:ahLst/>
              <a:cxnLst>
                <a:cxn ang="0">
                  <a:pos x="0" y="320"/>
                </a:cxn>
                <a:cxn ang="0">
                  <a:pos x="242" y="0"/>
                </a:cxn>
                <a:cxn ang="0">
                  <a:pos x="254" y="241"/>
                </a:cxn>
                <a:cxn ang="0">
                  <a:pos x="549" y="60"/>
                </a:cxn>
                <a:cxn ang="0">
                  <a:pos x="416" y="543"/>
                </a:cxn>
                <a:cxn ang="0">
                  <a:pos x="260" y="483"/>
                </a:cxn>
                <a:cxn ang="0">
                  <a:pos x="242" y="331"/>
                </a:cxn>
                <a:cxn ang="0">
                  <a:pos x="0" y="320"/>
                </a:cxn>
              </a:cxnLst>
              <a:rect l="0" t="0" r="r" b="b"/>
              <a:pathLst>
                <a:path w="549" h="543">
                  <a:moveTo>
                    <a:pt x="0" y="320"/>
                  </a:moveTo>
                  <a:lnTo>
                    <a:pt x="242" y="0"/>
                  </a:lnTo>
                  <a:lnTo>
                    <a:pt x="254" y="241"/>
                  </a:lnTo>
                  <a:lnTo>
                    <a:pt x="549" y="60"/>
                  </a:lnTo>
                  <a:lnTo>
                    <a:pt x="416" y="543"/>
                  </a:lnTo>
                  <a:lnTo>
                    <a:pt x="260" y="483"/>
                  </a:lnTo>
                  <a:lnTo>
                    <a:pt x="242" y="331"/>
                  </a:lnTo>
                  <a:lnTo>
                    <a:pt x="0" y="320"/>
                  </a:lnTo>
                  <a:close/>
                </a:path>
              </a:pathLst>
            </a:custGeom>
            <a:solidFill>
              <a:srgbClr val="E5B27F"/>
            </a:solidFill>
            <a:ln w="9525">
              <a:noFill/>
              <a:round/>
              <a:headEnd/>
              <a:tailEnd/>
            </a:ln>
          </p:spPr>
          <p:txBody>
            <a:bodyPr/>
            <a:lstStyle/>
            <a:p>
              <a:endParaRPr lang="en-US"/>
            </a:p>
          </p:txBody>
        </p:sp>
        <p:sp>
          <p:nvSpPr>
            <p:cNvPr id="41" name="Freeform 167"/>
            <p:cNvSpPr>
              <a:spLocks/>
            </p:cNvSpPr>
            <p:nvPr/>
          </p:nvSpPr>
          <p:spPr bwMode="auto">
            <a:xfrm>
              <a:off x="1807" y="2615"/>
              <a:ext cx="52" cy="25"/>
            </a:xfrm>
            <a:custGeom>
              <a:avLst/>
              <a:gdLst/>
              <a:ahLst/>
              <a:cxnLst>
                <a:cxn ang="0">
                  <a:pos x="79" y="0"/>
                </a:cxn>
                <a:cxn ang="0">
                  <a:pos x="640" y="296"/>
                </a:cxn>
                <a:cxn ang="0">
                  <a:pos x="0" y="218"/>
                </a:cxn>
                <a:cxn ang="0">
                  <a:pos x="79" y="0"/>
                </a:cxn>
              </a:cxnLst>
              <a:rect l="0" t="0" r="r" b="b"/>
              <a:pathLst>
                <a:path w="640" h="296">
                  <a:moveTo>
                    <a:pt x="79" y="0"/>
                  </a:moveTo>
                  <a:lnTo>
                    <a:pt x="640" y="296"/>
                  </a:lnTo>
                  <a:lnTo>
                    <a:pt x="0" y="218"/>
                  </a:lnTo>
                  <a:lnTo>
                    <a:pt x="79" y="0"/>
                  </a:lnTo>
                  <a:close/>
                </a:path>
              </a:pathLst>
            </a:custGeom>
            <a:solidFill>
              <a:srgbClr val="000000"/>
            </a:solidFill>
            <a:ln w="9525">
              <a:noFill/>
              <a:round/>
              <a:headEnd/>
              <a:tailEnd/>
            </a:ln>
          </p:spPr>
          <p:txBody>
            <a:bodyPr/>
            <a:lstStyle/>
            <a:p>
              <a:endParaRPr lang="en-US"/>
            </a:p>
          </p:txBody>
        </p:sp>
        <p:sp>
          <p:nvSpPr>
            <p:cNvPr id="42" name="Freeform 168"/>
            <p:cNvSpPr>
              <a:spLocks/>
            </p:cNvSpPr>
            <p:nvPr/>
          </p:nvSpPr>
          <p:spPr bwMode="auto">
            <a:xfrm>
              <a:off x="1527" y="2151"/>
              <a:ext cx="316" cy="601"/>
            </a:xfrm>
            <a:custGeom>
              <a:avLst/>
              <a:gdLst/>
              <a:ahLst/>
              <a:cxnLst>
                <a:cxn ang="0">
                  <a:pos x="362" y="0"/>
                </a:cxn>
                <a:cxn ang="0">
                  <a:pos x="1323" y="416"/>
                </a:cxn>
                <a:cxn ang="0">
                  <a:pos x="2150" y="742"/>
                </a:cxn>
                <a:cxn ang="0">
                  <a:pos x="2856" y="2088"/>
                </a:cxn>
                <a:cxn ang="0">
                  <a:pos x="3328" y="3427"/>
                </a:cxn>
                <a:cxn ang="0">
                  <a:pos x="3871" y="4440"/>
                </a:cxn>
                <a:cxn ang="0">
                  <a:pos x="3600" y="5672"/>
                </a:cxn>
                <a:cxn ang="0">
                  <a:pos x="2736" y="7356"/>
                </a:cxn>
                <a:cxn ang="0">
                  <a:pos x="3473" y="5582"/>
                </a:cxn>
                <a:cxn ang="0">
                  <a:pos x="3581" y="4748"/>
                </a:cxn>
                <a:cxn ang="0">
                  <a:pos x="2820" y="4804"/>
                </a:cxn>
                <a:cxn ang="0">
                  <a:pos x="2313" y="4985"/>
                </a:cxn>
                <a:cxn ang="0">
                  <a:pos x="1467" y="6614"/>
                </a:cxn>
                <a:cxn ang="0">
                  <a:pos x="2047" y="6922"/>
                </a:cxn>
                <a:cxn ang="0">
                  <a:pos x="2483" y="7356"/>
                </a:cxn>
                <a:cxn ang="0">
                  <a:pos x="1884" y="7012"/>
                </a:cxn>
                <a:cxn ang="0">
                  <a:pos x="1540" y="6940"/>
                </a:cxn>
                <a:cxn ang="0">
                  <a:pos x="1251" y="6976"/>
                </a:cxn>
                <a:cxn ang="0">
                  <a:pos x="543" y="6885"/>
                </a:cxn>
                <a:cxn ang="0">
                  <a:pos x="0" y="6976"/>
                </a:cxn>
                <a:cxn ang="0">
                  <a:pos x="471" y="6813"/>
                </a:cxn>
                <a:cxn ang="0">
                  <a:pos x="1286" y="6813"/>
                </a:cxn>
                <a:cxn ang="0">
                  <a:pos x="1305" y="6560"/>
                </a:cxn>
                <a:cxn ang="0">
                  <a:pos x="2121" y="5075"/>
                </a:cxn>
                <a:cxn ang="0">
                  <a:pos x="1920" y="4567"/>
                </a:cxn>
                <a:cxn ang="0">
                  <a:pos x="2765" y="3880"/>
                </a:cxn>
                <a:cxn ang="0">
                  <a:pos x="3274" y="4296"/>
                </a:cxn>
                <a:cxn ang="0">
                  <a:pos x="2549" y="4314"/>
                </a:cxn>
                <a:cxn ang="0">
                  <a:pos x="2247" y="4822"/>
                </a:cxn>
                <a:cxn ang="0">
                  <a:pos x="3581" y="4314"/>
                </a:cxn>
                <a:cxn ang="0">
                  <a:pos x="3093" y="3445"/>
                </a:cxn>
                <a:cxn ang="0">
                  <a:pos x="2675" y="2269"/>
                </a:cxn>
                <a:cxn ang="0">
                  <a:pos x="1920" y="4424"/>
                </a:cxn>
                <a:cxn ang="0">
                  <a:pos x="2428" y="1834"/>
                </a:cxn>
                <a:cxn ang="0">
                  <a:pos x="2083" y="959"/>
                </a:cxn>
                <a:cxn ang="0">
                  <a:pos x="1396" y="1992"/>
                </a:cxn>
                <a:cxn ang="0">
                  <a:pos x="1486" y="3373"/>
                </a:cxn>
                <a:cxn ang="0">
                  <a:pos x="1703" y="4078"/>
                </a:cxn>
                <a:cxn ang="0">
                  <a:pos x="1467" y="4006"/>
                </a:cxn>
                <a:cxn ang="0">
                  <a:pos x="1359" y="5329"/>
                </a:cxn>
                <a:cxn ang="0">
                  <a:pos x="1359" y="6034"/>
                </a:cxn>
                <a:cxn ang="0">
                  <a:pos x="1124" y="4949"/>
                </a:cxn>
                <a:cxn ang="0">
                  <a:pos x="1286" y="1755"/>
                </a:cxn>
                <a:cxn ang="0">
                  <a:pos x="1685" y="796"/>
                </a:cxn>
                <a:cxn ang="0">
                  <a:pos x="362" y="0"/>
                </a:cxn>
              </a:cxnLst>
              <a:rect l="0" t="0" r="r" b="b"/>
              <a:pathLst>
                <a:path w="3871" h="7356">
                  <a:moveTo>
                    <a:pt x="362" y="0"/>
                  </a:moveTo>
                  <a:lnTo>
                    <a:pt x="1323" y="416"/>
                  </a:lnTo>
                  <a:lnTo>
                    <a:pt x="2150" y="742"/>
                  </a:lnTo>
                  <a:lnTo>
                    <a:pt x="2856" y="2088"/>
                  </a:lnTo>
                  <a:lnTo>
                    <a:pt x="3328" y="3427"/>
                  </a:lnTo>
                  <a:lnTo>
                    <a:pt x="3871" y="4440"/>
                  </a:lnTo>
                  <a:lnTo>
                    <a:pt x="3600" y="5672"/>
                  </a:lnTo>
                  <a:lnTo>
                    <a:pt x="2736" y="7356"/>
                  </a:lnTo>
                  <a:lnTo>
                    <a:pt x="3473" y="5582"/>
                  </a:lnTo>
                  <a:lnTo>
                    <a:pt x="3581" y="4748"/>
                  </a:lnTo>
                  <a:lnTo>
                    <a:pt x="2820" y="4804"/>
                  </a:lnTo>
                  <a:lnTo>
                    <a:pt x="2313" y="4985"/>
                  </a:lnTo>
                  <a:lnTo>
                    <a:pt x="1467" y="6614"/>
                  </a:lnTo>
                  <a:lnTo>
                    <a:pt x="2047" y="6922"/>
                  </a:lnTo>
                  <a:lnTo>
                    <a:pt x="2483" y="7356"/>
                  </a:lnTo>
                  <a:lnTo>
                    <a:pt x="1884" y="7012"/>
                  </a:lnTo>
                  <a:lnTo>
                    <a:pt x="1540" y="6940"/>
                  </a:lnTo>
                  <a:lnTo>
                    <a:pt x="1251" y="6976"/>
                  </a:lnTo>
                  <a:lnTo>
                    <a:pt x="543" y="6885"/>
                  </a:lnTo>
                  <a:lnTo>
                    <a:pt x="0" y="6976"/>
                  </a:lnTo>
                  <a:lnTo>
                    <a:pt x="471" y="6813"/>
                  </a:lnTo>
                  <a:lnTo>
                    <a:pt x="1286" y="6813"/>
                  </a:lnTo>
                  <a:lnTo>
                    <a:pt x="1305" y="6560"/>
                  </a:lnTo>
                  <a:lnTo>
                    <a:pt x="2121" y="5075"/>
                  </a:lnTo>
                  <a:lnTo>
                    <a:pt x="1920" y="4567"/>
                  </a:lnTo>
                  <a:lnTo>
                    <a:pt x="2765" y="3880"/>
                  </a:lnTo>
                  <a:lnTo>
                    <a:pt x="3274" y="4296"/>
                  </a:lnTo>
                  <a:lnTo>
                    <a:pt x="2549" y="4314"/>
                  </a:lnTo>
                  <a:lnTo>
                    <a:pt x="2247" y="4822"/>
                  </a:lnTo>
                  <a:lnTo>
                    <a:pt x="3581" y="4314"/>
                  </a:lnTo>
                  <a:lnTo>
                    <a:pt x="3093" y="3445"/>
                  </a:lnTo>
                  <a:lnTo>
                    <a:pt x="2675" y="2269"/>
                  </a:lnTo>
                  <a:lnTo>
                    <a:pt x="1920" y="4424"/>
                  </a:lnTo>
                  <a:lnTo>
                    <a:pt x="2428" y="1834"/>
                  </a:lnTo>
                  <a:lnTo>
                    <a:pt x="2083" y="959"/>
                  </a:lnTo>
                  <a:lnTo>
                    <a:pt x="1396" y="1992"/>
                  </a:lnTo>
                  <a:lnTo>
                    <a:pt x="1486" y="3373"/>
                  </a:lnTo>
                  <a:lnTo>
                    <a:pt x="1703" y="4078"/>
                  </a:lnTo>
                  <a:lnTo>
                    <a:pt x="1467" y="4006"/>
                  </a:lnTo>
                  <a:lnTo>
                    <a:pt x="1359" y="5329"/>
                  </a:lnTo>
                  <a:lnTo>
                    <a:pt x="1359" y="6034"/>
                  </a:lnTo>
                  <a:lnTo>
                    <a:pt x="1124" y="4949"/>
                  </a:lnTo>
                  <a:lnTo>
                    <a:pt x="1286" y="1755"/>
                  </a:lnTo>
                  <a:lnTo>
                    <a:pt x="1685" y="796"/>
                  </a:lnTo>
                  <a:lnTo>
                    <a:pt x="362" y="0"/>
                  </a:lnTo>
                  <a:close/>
                </a:path>
              </a:pathLst>
            </a:custGeom>
            <a:solidFill>
              <a:srgbClr val="000000"/>
            </a:solidFill>
            <a:ln w="9525">
              <a:noFill/>
              <a:round/>
              <a:headEnd/>
              <a:tailEnd/>
            </a:ln>
          </p:spPr>
          <p:txBody>
            <a:bodyPr/>
            <a:lstStyle/>
            <a:p>
              <a:endParaRPr lang="en-US"/>
            </a:p>
          </p:txBody>
        </p:sp>
        <p:sp>
          <p:nvSpPr>
            <p:cNvPr id="43" name="Freeform 169"/>
            <p:cNvSpPr>
              <a:spLocks/>
            </p:cNvSpPr>
            <p:nvPr/>
          </p:nvSpPr>
          <p:spPr bwMode="auto">
            <a:xfrm>
              <a:off x="1726" y="2563"/>
              <a:ext cx="71" cy="39"/>
            </a:xfrm>
            <a:custGeom>
              <a:avLst/>
              <a:gdLst/>
              <a:ahLst/>
              <a:cxnLst>
                <a:cxn ang="0">
                  <a:pos x="0" y="0"/>
                </a:cxn>
                <a:cxn ang="0">
                  <a:pos x="490" y="18"/>
                </a:cxn>
                <a:cxn ang="0">
                  <a:pos x="869" y="362"/>
                </a:cxn>
                <a:cxn ang="0">
                  <a:pos x="598" y="489"/>
                </a:cxn>
                <a:cxn ang="0">
                  <a:pos x="325" y="199"/>
                </a:cxn>
                <a:cxn ang="0">
                  <a:pos x="0" y="0"/>
                </a:cxn>
              </a:cxnLst>
              <a:rect l="0" t="0" r="r" b="b"/>
              <a:pathLst>
                <a:path w="869" h="489">
                  <a:moveTo>
                    <a:pt x="0" y="0"/>
                  </a:moveTo>
                  <a:lnTo>
                    <a:pt x="490" y="18"/>
                  </a:lnTo>
                  <a:lnTo>
                    <a:pt x="869" y="362"/>
                  </a:lnTo>
                  <a:lnTo>
                    <a:pt x="598" y="489"/>
                  </a:lnTo>
                  <a:lnTo>
                    <a:pt x="325" y="199"/>
                  </a:lnTo>
                  <a:lnTo>
                    <a:pt x="0" y="0"/>
                  </a:lnTo>
                  <a:close/>
                </a:path>
              </a:pathLst>
            </a:custGeom>
            <a:solidFill>
              <a:srgbClr val="000000"/>
            </a:solidFill>
            <a:ln w="9525">
              <a:noFill/>
              <a:round/>
              <a:headEnd/>
              <a:tailEnd/>
            </a:ln>
          </p:spPr>
          <p:txBody>
            <a:bodyPr/>
            <a:lstStyle/>
            <a:p>
              <a:endParaRPr lang="en-US"/>
            </a:p>
          </p:txBody>
        </p:sp>
        <p:sp>
          <p:nvSpPr>
            <p:cNvPr id="44" name="Freeform 170"/>
            <p:cNvSpPr>
              <a:spLocks/>
            </p:cNvSpPr>
            <p:nvPr/>
          </p:nvSpPr>
          <p:spPr bwMode="auto">
            <a:xfrm>
              <a:off x="1377" y="2148"/>
              <a:ext cx="122" cy="107"/>
            </a:xfrm>
            <a:custGeom>
              <a:avLst/>
              <a:gdLst/>
              <a:ahLst/>
              <a:cxnLst>
                <a:cxn ang="0">
                  <a:pos x="0" y="850"/>
                </a:cxn>
                <a:cxn ang="0">
                  <a:pos x="308" y="452"/>
                </a:cxn>
                <a:cxn ang="0">
                  <a:pos x="545" y="470"/>
                </a:cxn>
                <a:cxn ang="0">
                  <a:pos x="1499" y="0"/>
                </a:cxn>
                <a:cxn ang="0">
                  <a:pos x="726" y="542"/>
                </a:cxn>
                <a:cxn ang="0">
                  <a:pos x="961" y="1321"/>
                </a:cxn>
                <a:cxn ang="0">
                  <a:pos x="545" y="832"/>
                </a:cxn>
                <a:cxn ang="0">
                  <a:pos x="611" y="578"/>
                </a:cxn>
                <a:cxn ang="0">
                  <a:pos x="321" y="597"/>
                </a:cxn>
                <a:cxn ang="0">
                  <a:pos x="0" y="850"/>
                </a:cxn>
              </a:cxnLst>
              <a:rect l="0" t="0" r="r" b="b"/>
              <a:pathLst>
                <a:path w="1499" h="1321">
                  <a:moveTo>
                    <a:pt x="0" y="850"/>
                  </a:moveTo>
                  <a:lnTo>
                    <a:pt x="308" y="452"/>
                  </a:lnTo>
                  <a:lnTo>
                    <a:pt x="545" y="470"/>
                  </a:lnTo>
                  <a:lnTo>
                    <a:pt x="1499" y="0"/>
                  </a:lnTo>
                  <a:lnTo>
                    <a:pt x="726" y="542"/>
                  </a:lnTo>
                  <a:lnTo>
                    <a:pt x="961" y="1321"/>
                  </a:lnTo>
                  <a:lnTo>
                    <a:pt x="545" y="832"/>
                  </a:lnTo>
                  <a:lnTo>
                    <a:pt x="611" y="578"/>
                  </a:lnTo>
                  <a:lnTo>
                    <a:pt x="321" y="597"/>
                  </a:lnTo>
                  <a:lnTo>
                    <a:pt x="0" y="850"/>
                  </a:lnTo>
                  <a:close/>
                </a:path>
              </a:pathLst>
            </a:custGeom>
            <a:solidFill>
              <a:srgbClr val="000000"/>
            </a:solidFill>
            <a:ln w="9525">
              <a:noFill/>
              <a:round/>
              <a:headEnd/>
              <a:tailEnd/>
            </a:ln>
          </p:spPr>
          <p:txBody>
            <a:bodyPr/>
            <a:lstStyle/>
            <a:p>
              <a:endParaRPr lang="en-US"/>
            </a:p>
          </p:txBody>
        </p:sp>
        <p:sp>
          <p:nvSpPr>
            <p:cNvPr id="45" name="Freeform 171"/>
            <p:cNvSpPr>
              <a:spLocks/>
            </p:cNvSpPr>
            <p:nvPr/>
          </p:nvSpPr>
          <p:spPr bwMode="auto">
            <a:xfrm>
              <a:off x="1311" y="2205"/>
              <a:ext cx="115" cy="595"/>
            </a:xfrm>
            <a:custGeom>
              <a:avLst/>
              <a:gdLst/>
              <a:ahLst/>
              <a:cxnLst>
                <a:cxn ang="0">
                  <a:pos x="978" y="0"/>
                </a:cxn>
                <a:cxn ang="0">
                  <a:pos x="1032" y="290"/>
                </a:cxn>
                <a:cxn ang="0">
                  <a:pos x="525" y="2125"/>
                </a:cxn>
                <a:cxn ang="0">
                  <a:pos x="272" y="5493"/>
                </a:cxn>
                <a:cxn ang="0">
                  <a:pos x="0" y="6723"/>
                </a:cxn>
                <a:cxn ang="0">
                  <a:pos x="725" y="7302"/>
                </a:cxn>
                <a:cxn ang="0">
                  <a:pos x="1395" y="6651"/>
                </a:cxn>
                <a:cxn ang="0">
                  <a:pos x="1117" y="3392"/>
                </a:cxn>
                <a:cxn ang="0">
                  <a:pos x="1268" y="1285"/>
                </a:cxn>
                <a:cxn ang="0">
                  <a:pos x="1214" y="434"/>
                </a:cxn>
                <a:cxn ang="0">
                  <a:pos x="1160" y="1437"/>
                </a:cxn>
                <a:cxn ang="0">
                  <a:pos x="995" y="3591"/>
                </a:cxn>
                <a:cxn ang="0">
                  <a:pos x="1189" y="6578"/>
                </a:cxn>
                <a:cxn ang="0">
                  <a:pos x="688" y="7157"/>
                </a:cxn>
                <a:cxn ang="0">
                  <a:pos x="272" y="6741"/>
                </a:cxn>
                <a:cxn ang="0">
                  <a:pos x="417" y="5166"/>
                </a:cxn>
                <a:cxn ang="0">
                  <a:pos x="742" y="1744"/>
                </a:cxn>
                <a:cxn ang="0">
                  <a:pos x="1117" y="272"/>
                </a:cxn>
                <a:cxn ang="0">
                  <a:pos x="978" y="0"/>
                </a:cxn>
              </a:cxnLst>
              <a:rect l="0" t="0" r="r" b="b"/>
              <a:pathLst>
                <a:path w="1395" h="7302">
                  <a:moveTo>
                    <a:pt x="978" y="0"/>
                  </a:moveTo>
                  <a:lnTo>
                    <a:pt x="1032" y="290"/>
                  </a:lnTo>
                  <a:lnTo>
                    <a:pt x="525" y="2125"/>
                  </a:lnTo>
                  <a:lnTo>
                    <a:pt x="272" y="5493"/>
                  </a:lnTo>
                  <a:lnTo>
                    <a:pt x="0" y="6723"/>
                  </a:lnTo>
                  <a:lnTo>
                    <a:pt x="725" y="7302"/>
                  </a:lnTo>
                  <a:lnTo>
                    <a:pt x="1395" y="6651"/>
                  </a:lnTo>
                  <a:lnTo>
                    <a:pt x="1117" y="3392"/>
                  </a:lnTo>
                  <a:lnTo>
                    <a:pt x="1268" y="1285"/>
                  </a:lnTo>
                  <a:lnTo>
                    <a:pt x="1214" y="434"/>
                  </a:lnTo>
                  <a:lnTo>
                    <a:pt x="1160" y="1437"/>
                  </a:lnTo>
                  <a:lnTo>
                    <a:pt x="995" y="3591"/>
                  </a:lnTo>
                  <a:lnTo>
                    <a:pt x="1189" y="6578"/>
                  </a:lnTo>
                  <a:lnTo>
                    <a:pt x="688" y="7157"/>
                  </a:lnTo>
                  <a:lnTo>
                    <a:pt x="272" y="6741"/>
                  </a:lnTo>
                  <a:lnTo>
                    <a:pt x="417" y="5166"/>
                  </a:lnTo>
                  <a:lnTo>
                    <a:pt x="742" y="1744"/>
                  </a:lnTo>
                  <a:lnTo>
                    <a:pt x="1117" y="272"/>
                  </a:lnTo>
                  <a:lnTo>
                    <a:pt x="978" y="0"/>
                  </a:lnTo>
                  <a:close/>
                </a:path>
              </a:pathLst>
            </a:custGeom>
            <a:solidFill>
              <a:srgbClr val="000000"/>
            </a:solidFill>
            <a:ln w="9525">
              <a:noFill/>
              <a:round/>
              <a:headEnd/>
              <a:tailEnd/>
            </a:ln>
          </p:spPr>
          <p:txBody>
            <a:bodyPr/>
            <a:lstStyle/>
            <a:p>
              <a:endParaRPr lang="en-US"/>
            </a:p>
          </p:txBody>
        </p:sp>
        <p:sp>
          <p:nvSpPr>
            <p:cNvPr id="46" name="Freeform 172"/>
            <p:cNvSpPr>
              <a:spLocks/>
            </p:cNvSpPr>
            <p:nvPr/>
          </p:nvSpPr>
          <p:spPr bwMode="auto">
            <a:xfrm>
              <a:off x="1170" y="2257"/>
              <a:ext cx="139" cy="459"/>
            </a:xfrm>
            <a:custGeom>
              <a:avLst/>
              <a:gdLst/>
              <a:ahLst/>
              <a:cxnLst>
                <a:cxn ang="0">
                  <a:pos x="1124" y="343"/>
                </a:cxn>
                <a:cxn ang="0">
                  <a:pos x="1540" y="2142"/>
                </a:cxn>
                <a:cxn ang="0">
                  <a:pos x="1540" y="2904"/>
                </a:cxn>
                <a:cxn ang="0">
                  <a:pos x="1704" y="3409"/>
                </a:cxn>
                <a:cxn ang="0">
                  <a:pos x="1504" y="5637"/>
                </a:cxn>
                <a:cxn ang="0">
                  <a:pos x="1504" y="4315"/>
                </a:cxn>
                <a:cxn ang="0">
                  <a:pos x="1323" y="4098"/>
                </a:cxn>
                <a:cxn ang="0">
                  <a:pos x="779" y="4116"/>
                </a:cxn>
                <a:cxn ang="0">
                  <a:pos x="1232" y="3953"/>
                </a:cxn>
                <a:cxn ang="0">
                  <a:pos x="1323" y="3682"/>
                </a:cxn>
                <a:cxn ang="0">
                  <a:pos x="181" y="3591"/>
                </a:cxn>
                <a:cxn ang="0">
                  <a:pos x="870" y="4876"/>
                </a:cxn>
                <a:cxn ang="0">
                  <a:pos x="0" y="3682"/>
                </a:cxn>
                <a:cxn ang="0">
                  <a:pos x="127" y="3391"/>
                </a:cxn>
                <a:cxn ang="0">
                  <a:pos x="19" y="3047"/>
                </a:cxn>
                <a:cxn ang="0">
                  <a:pos x="254" y="2776"/>
                </a:cxn>
                <a:cxn ang="0">
                  <a:pos x="308" y="1997"/>
                </a:cxn>
                <a:cxn ang="0">
                  <a:pos x="490" y="1431"/>
                </a:cxn>
                <a:cxn ang="0">
                  <a:pos x="671" y="0"/>
                </a:cxn>
                <a:cxn ang="0">
                  <a:pos x="617" y="1630"/>
                </a:cxn>
                <a:cxn ang="0">
                  <a:pos x="344" y="2269"/>
                </a:cxn>
                <a:cxn ang="0">
                  <a:pos x="490" y="2776"/>
                </a:cxn>
                <a:cxn ang="0">
                  <a:pos x="163" y="3119"/>
                </a:cxn>
                <a:cxn ang="0">
                  <a:pos x="308" y="3447"/>
                </a:cxn>
                <a:cxn ang="0">
                  <a:pos x="1141" y="3591"/>
                </a:cxn>
                <a:cxn ang="0">
                  <a:pos x="1395" y="3320"/>
                </a:cxn>
                <a:cxn ang="0">
                  <a:pos x="454" y="3119"/>
                </a:cxn>
                <a:cxn ang="0">
                  <a:pos x="1431" y="3119"/>
                </a:cxn>
                <a:cxn ang="0">
                  <a:pos x="979" y="2504"/>
                </a:cxn>
                <a:cxn ang="0">
                  <a:pos x="1341" y="2504"/>
                </a:cxn>
                <a:cxn ang="0">
                  <a:pos x="925" y="1672"/>
                </a:cxn>
                <a:cxn ang="0">
                  <a:pos x="726" y="217"/>
                </a:cxn>
                <a:cxn ang="0">
                  <a:pos x="1232" y="1925"/>
                </a:cxn>
                <a:cxn ang="0">
                  <a:pos x="1124" y="343"/>
                </a:cxn>
              </a:cxnLst>
              <a:rect l="0" t="0" r="r" b="b"/>
              <a:pathLst>
                <a:path w="1704" h="5637">
                  <a:moveTo>
                    <a:pt x="1124" y="343"/>
                  </a:moveTo>
                  <a:lnTo>
                    <a:pt x="1540" y="2142"/>
                  </a:lnTo>
                  <a:lnTo>
                    <a:pt x="1540" y="2904"/>
                  </a:lnTo>
                  <a:lnTo>
                    <a:pt x="1704" y="3409"/>
                  </a:lnTo>
                  <a:lnTo>
                    <a:pt x="1504" y="5637"/>
                  </a:lnTo>
                  <a:lnTo>
                    <a:pt x="1504" y="4315"/>
                  </a:lnTo>
                  <a:lnTo>
                    <a:pt x="1323" y="4098"/>
                  </a:lnTo>
                  <a:lnTo>
                    <a:pt x="779" y="4116"/>
                  </a:lnTo>
                  <a:lnTo>
                    <a:pt x="1232" y="3953"/>
                  </a:lnTo>
                  <a:lnTo>
                    <a:pt x="1323" y="3682"/>
                  </a:lnTo>
                  <a:lnTo>
                    <a:pt x="181" y="3591"/>
                  </a:lnTo>
                  <a:lnTo>
                    <a:pt x="870" y="4876"/>
                  </a:lnTo>
                  <a:lnTo>
                    <a:pt x="0" y="3682"/>
                  </a:lnTo>
                  <a:lnTo>
                    <a:pt x="127" y="3391"/>
                  </a:lnTo>
                  <a:lnTo>
                    <a:pt x="19" y="3047"/>
                  </a:lnTo>
                  <a:lnTo>
                    <a:pt x="254" y="2776"/>
                  </a:lnTo>
                  <a:lnTo>
                    <a:pt x="308" y="1997"/>
                  </a:lnTo>
                  <a:lnTo>
                    <a:pt x="490" y="1431"/>
                  </a:lnTo>
                  <a:lnTo>
                    <a:pt x="671" y="0"/>
                  </a:lnTo>
                  <a:lnTo>
                    <a:pt x="617" y="1630"/>
                  </a:lnTo>
                  <a:lnTo>
                    <a:pt x="344" y="2269"/>
                  </a:lnTo>
                  <a:lnTo>
                    <a:pt x="490" y="2776"/>
                  </a:lnTo>
                  <a:lnTo>
                    <a:pt x="163" y="3119"/>
                  </a:lnTo>
                  <a:lnTo>
                    <a:pt x="308" y="3447"/>
                  </a:lnTo>
                  <a:lnTo>
                    <a:pt x="1141" y="3591"/>
                  </a:lnTo>
                  <a:lnTo>
                    <a:pt x="1395" y="3320"/>
                  </a:lnTo>
                  <a:lnTo>
                    <a:pt x="454" y="3119"/>
                  </a:lnTo>
                  <a:lnTo>
                    <a:pt x="1431" y="3119"/>
                  </a:lnTo>
                  <a:lnTo>
                    <a:pt x="979" y="2504"/>
                  </a:lnTo>
                  <a:lnTo>
                    <a:pt x="1341" y="2504"/>
                  </a:lnTo>
                  <a:lnTo>
                    <a:pt x="925" y="1672"/>
                  </a:lnTo>
                  <a:lnTo>
                    <a:pt x="726" y="217"/>
                  </a:lnTo>
                  <a:lnTo>
                    <a:pt x="1232" y="1925"/>
                  </a:lnTo>
                  <a:lnTo>
                    <a:pt x="1124" y="343"/>
                  </a:lnTo>
                  <a:close/>
                </a:path>
              </a:pathLst>
            </a:custGeom>
            <a:solidFill>
              <a:srgbClr val="000000"/>
            </a:solidFill>
            <a:ln w="9525">
              <a:noFill/>
              <a:round/>
              <a:headEnd/>
              <a:tailEnd/>
            </a:ln>
          </p:spPr>
          <p:txBody>
            <a:bodyPr/>
            <a:lstStyle/>
            <a:p>
              <a:endParaRPr lang="en-US"/>
            </a:p>
          </p:txBody>
        </p:sp>
        <p:sp>
          <p:nvSpPr>
            <p:cNvPr id="47" name="Freeform 173"/>
            <p:cNvSpPr>
              <a:spLocks/>
            </p:cNvSpPr>
            <p:nvPr/>
          </p:nvSpPr>
          <p:spPr bwMode="auto">
            <a:xfrm>
              <a:off x="1246" y="2663"/>
              <a:ext cx="52" cy="118"/>
            </a:xfrm>
            <a:custGeom>
              <a:avLst/>
              <a:gdLst/>
              <a:ahLst/>
              <a:cxnLst>
                <a:cxn ang="0">
                  <a:pos x="0" y="0"/>
                </a:cxn>
                <a:cxn ang="0">
                  <a:pos x="90" y="471"/>
                </a:cxn>
                <a:cxn ang="0">
                  <a:pos x="271" y="525"/>
                </a:cxn>
                <a:cxn ang="0">
                  <a:pos x="380" y="1195"/>
                </a:cxn>
                <a:cxn ang="0">
                  <a:pos x="561" y="1448"/>
                </a:cxn>
                <a:cxn ang="0">
                  <a:pos x="651" y="1176"/>
                </a:cxn>
                <a:cxn ang="0">
                  <a:pos x="489" y="995"/>
                </a:cxn>
                <a:cxn ang="0">
                  <a:pos x="416" y="543"/>
                </a:cxn>
                <a:cxn ang="0">
                  <a:pos x="615" y="181"/>
                </a:cxn>
                <a:cxn ang="0">
                  <a:pos x="181" y="380"/>
                </a:cxn>
                <a:cxn ang="0">
                  <a:pos x="0" y="0"/>
                </a:cxn>
              </a:cxnLst>
              <a:rect l="0" t="0" r="r" b="b"/>
              <a:pathLst>
                <a:path w="651" h="1448">
                  <a:moveTo>
                    <a:pt x="0" y="0"/>
                  </a:moveTo>
                  <a:lnTo>
                    <a:pt x="90" y="471"/>
                  </a:lnTo>
                  <a:lnTo>
                    <a:pt x="271" y="525"/>
                  </a:lnTo>
                  <a:lnTo>
                    <a:pt x="380" y="1195"/>
                  </a:lnTo>
                  <a:lnTo>
                    <a:pt x="561" y="1448"/>
                  </a:lnTo>
                  <a:lnTo>
                    <a:pt x="651" y="1176"/>
                  </a:lnTo>
                  <a:lnTo>
                    <a:pt x="489" y="995"/>
                  </a:lnTo>
                  <a:lnTo>
                    <a:pt x="416" y="543"/>
                  </a:lnTo>
                  <a:lnTo>
                    <a:pt x="615" y="181"/>
                  </a:lnTo>
                  <a:lnTo>
                    <a:pt x="181" y="380"/>
                  </a:lnTo>
                  <a:lnTo>
                    <a:pt x="0" y="0"/>
                  </a:lnTo>
                  <a:close/>
                </a:path>
              </a:pathLst>
            </a:custGeom>
            <a:solidFill>
              <a:srgbClr val="000000"/>
            </a:solidFill>
            <a:ln w="9525">
              <a:noFill/>
              <a:round/>
              <a:headEnd/>
              <a:tailEnd/>
            </a:ln>
          </p:spPr>
          <p:txBody>
            <a:bodyPr/>
            <a:lstStyle/>
            <a:p>
              <a:endParaRPr lang="en-US"/>
            </a:p>
          </p:txBody>
        </p:sp>
        <p:sp>
          <p:nvSpPr>
            <p:cNvPr id="48" name="Freeform 174"/>
            <p:cNvSpPr>
              <a:spLocks/>
            </p:cNvSpPr>
            <p:nvPr/>
          </p:nvSpPr>
          <p:spPr bwMode="auto">
            <a:xfrm>
              <a:off x="1235" y="2157"/>
              <a:ext cx="155" cy="85"/>
            </a:xfrm>
            <a:custGeom>
              <a:avLst/>
              <a:gdLst/>
              <a:ahLst/>
              <a:cxnLst>
                <a:cxn ang="0">
                  <a:pos x="0" y="1032"/>
                </a:cxn>
                <a:cxn ang="0">
                  <a:pos x="760" y="452"/>
                </a:cxn>
                <a:cxn ang="0">
                  <a:pos x="1268" y="308"/>
                </a:cxn>
                <a:cxn ang="0">
                  <a:pos x="1902" y="0"/>
                </a:cxn>
                <a:cxn ang="0">
                  <a:pos x="1684" y="398"/>
                </a:cxn>
                <a:cxn ang="0">
                  <a:pos x="1540" y="308"/>
                </a:cxn>
                <a:cxn ang="0">
                  <a:pos x="0" y="1032"/>
                </a:cxn>
              </a:cxnLst>
              <a:rect l="0" t="0" r="r" b="b"/>
              <a:pathLst>
                <a:path w="1902" h="1032">
                  <a:moveTo>
                    <a:pt x="0" y="1032"/>
                  </a:moveTo>
                  <a:lnTo>
                    <a:pt x="760" y="452"/>
                  </a:lnTo>
                  <a:lnTo>
                    <a:pt x="1268" y="308"/>
                  </a:lnTo>
                  <a:lnTo>
                    <a:pt x="1902" y="0"/>
                  </a:lnTo>
                  <a:lnTo>
                    <a:pt x="1684" y="398"/>
                  </a:lnTo>
                  <a:lnTo>
                    <a:pt x="1540" y="308"/>
                  </a:lnTo>
                  <a:lnTo>
                    <a:pt x="0" y="1032"/>
                  </a:lnTo>
                  <a:close/>
                </a:path>
              </a:pathLst>
            </a:custGeom>
            <a:solidFill>
              <a:srgbClr val="000000"/>
            </a:solidFill>
            <a:ln w="9525">
              <a:noFill/>
              <a:round/>
              <a:headEnd/>
              <a:tailEnd/>
            </a:ln>
          </p:spPr>
          <p:txBody>
            <a:bodyPr/>
            <a:lstStyle/>
            <a:p>
              <a:endParaRPr lang="en-US"/>
            </a:p>
          </p:txBody>
        </p:sp>
        <p:sp>
          <p:nvSpPr>
            <p:cNvPr id="49" name="Freeform 175"/>
            <p:cNvSpPr>
              <a:spLocks/>
            </p:cNvSpPr>
            <p:nvPr/>
          </p:nvSpPr>
          <p:spPr bwMode="auto">
            <a:xfrm>
              <a:off x="1460" y="2122"/>
              <a:ext cx="92" cy="109"/>
            </a:xfrm>
            <a:custGeom>
              <a:avLst/>
              <a:gdLst/>
              <a:ahLst/>
              <a:cxnLst>
                <a:cxn ang="0">
                  <a:pos x="0" y="1339"/>
                </a:cxn>
                <a:cxn ang="0">
                  <a:pos x="526" y="742"/>
                </a:cxn>
                <a:cxn ang="0">
                  <a:pos x="852" y="434"/>
                </a:cxn>
                <a:cxn ang="0">
                  <a:pos x="580" y="0"/>
                </a:cxn>
                <a:cxn ang="0">
                  <a:pos x="1123" y="362"/>
                </a:cxn>
                <a:cxn ang="0">
                  <a:pos x="725" y="688"/>
                </a:cxn>
                <a:cxn ang="0">
                  <a:pos x="0" y="1339"/>
                </a:cxn>
              </a:cxnLst>
              <a:rect l="0" t="0" r="r" b="b"/>
              <a:pathLst>
                <a:path w="1123" h="1339">
                  <a:moveTo>
                    <a:pt x="0" y="1339"/>
                  </a:moveTo>
                  <a:lnTo>
                    <a:pt x="526" y="742"/>
                  </a:lnTo>
                  <a:lnTo>
                    <a:pt x="852" y="434"/>
                  </a:lnTo>
                  <a:lnTo>
                    <a:pt x="580" y="0"/>
                  </a:lnTo>
                  <a:lnTo>
                    <a:pt x="1123" y="362"/>
                  </a:lnTo>
                  <a:lnTo>
                    <a:pt x="725" y="688"/>
                  </a:lnTo>
                  <a:lnTo>
                    <a:pt x="0" y="1339"/>
                  </a:lnTo>
                  <a:close/>
                </a:path>
              </a:pathLst>
            </a:custGeom>
            <a:solidFill>
              <a:srgbClr val="000000"/>
            </a:solidFill>
            <a:ln w="9525">
              <a:noFill/>
              <a:round/>
              <a:headEnd/>
              <a:tailEnd/>
            </a:ln>
          </p:spPr>
          <p:txBody>
            <a:bodyPr/>
            <a:lstStyle/>
            <a:p>
              <a:endParaRPr lang="en-US"/>
            </a:p>
          </p:txBody>
        </p:sp>
        <p:sp>
          <p:nvSpPr>
            <p:cNvPr id="50" name="Freeform 176"/>
            <p:cNvSpPr>
              <a:spLocks/>
            </p:cNvSpPr>
            <p:nvPr/>
          </p:nvSpPr>
          <p:spPr bwMode="auto">
            <a:xfrm>
              <a:off x="1549" y="2382"/>
              <a:ext cx="81" cy="164"/>
            </a:xfrm>
            <a:custGeom>
              <a:avLst/>
              <a:gdLst/>
              <a:ahLst/>
              <a:cxnLst>
                <a:cxn ang="0">
                  <a:pos x="906" y="0"/>
                </a:cxn>
                <a:cxn ang="0">
                  <a:pos x="0" y="2010"/>
                </a:cxn>
                <a:cxn ang="0">
                  <a:pos x="254" y="1755"/>
                </a:cxn>
                <a:cxn ang="0">
                  <a:pos x="997" y="561"/>
                </a:cxn>
                <a:cxn ang="0">
                  <a:pos x="906" y="0"/>
                </a:cxn>
              </a:cxnLst>
              <a:rect l="0" t="0" r="r" b="b"/>
              <a:pathLst>
                <a:path w="997" h="2010">
                  <a:moveTo>
                    <a:pt x="906" y="0"/>
                  </a:moveTo>
                  <a:lnTo>
                    <a:pt x="0" y="2010"/>
                  </a:lnTo>
                  <a:lnTo>
                    <a:pt x="254" y="1755"/>
                  </a:lnTo>
                  <a:lnTo>
                    <a:pt x="997" y="561"/>
                  </a:lnTo>
                  <a:lnTo>
                    <a:pt x="906" y="0"/>
                  </a:lnTo>
                  <a:close/>
                </a:path>
              </a:pathLst>
            </a:custGeom>
            <a:solidFill>
              <a:srgbClr val="000000"/>
            </a:solidFill>
            <a:ln w="9525">
              <a:noFill/>
              <a:round/>
              <a:headEnd/>
              <a:tailEnd/>
            </a:ln>
          </p:spPr>
          <p:txBody>
            <a:bodyPr/>
            <a:lstStyle/>
            <a:p>
              <a:endParaRPr lang="en-US"/>
            </a:p>
          </p:txBody>
        </p:sp>
        <p:sp>
          <p:nvSpPr>
            <p:cNvPr id="51" name="Freeform 177"/>
            <p:cNvSpPr>
              <a:spLocks/>
            </p:cNvSpPr>
            <p:nvPr/>
          </p:nvSpPr>
          <p:spPr bwMode="auto">
            <a:xfrm>
              <a:off x="1508" y="2505"/>
              <a:ext cx="119" cy="235"/>
            </a:xfrm>
            <a:custGeom>
              <a:avLst/>
              <a:gdLst/>
              <a:ahLst/>
              <a:cxnLst>
                <a:cxn ang="0">
                  <a:pos x="1051" y="199"/>
                </a:cxn>
                <a:cxn ang="0">
                  <a:pos x="0" y="2879"/>
                </a:cxn>
                <a:cxn ang="0">
                  <a:pos x="1105" y="544"/>
                </a:cxn>
                <a:cxn ang="0">
                  <a:pos x="1467" y="0"/>
                </a:cxn>
                <a:cxn ang="0">
                  <a:pos x="1051" y="199"/>
                </a:cxn>
              </a:cxnLst>
              <a:rect l="0" t="0" r="r" b="b"/>
              <a:pathLst>
                <a:path w="1467" h="2879">
                  <a:moveTo>
                    <a:pt x="1051" y="199"/>
                  </a:moveTo>
                  <a:lnTo>
                    <a:pt x="0" y="2879"/>
                  </a:lnTo>
                  <a:lnTo>
                    <a:pt x="1105" y="544"/>
                  </a:lnTo>
                  <a:lnTo>
                    <a:pt x="1467" y="0"/>
                  </a:lnTo>
                  <a:lnTo>
                    <a:pt x="1051" y="199"/>
                  </a:lnTo>
                  <a:close/>
                </a:path>
              </a:pathLst>
            </a:custGeom>
            <a:solidFill>
              <a:srgbClr val="000000"/>
            </a:solidFill>
            <a:ln w="9525">
              <a:noFill/>
              <a:round/>
              <a:headEnd/>
              <a:tailEnd/>
            </a:ln>
          </p:spPr>
          <p:txBody>
            <a:bodyPr/>
            <a:lstStyle/>
            <a:p>
              <a:endParaRPr lang="en-US"/>
            </a:p>
          </p:txBody>
        </p:sp>
        <p:sp>
          <p:nvSpPr>
            <p:cNvPr id="52" name="Freeform 178"/>
            <p:cNvSpPr>
              <a:spLocks/>
            </p:cNvSpPr>
            <p:nvPr/>
          </p:nvSpPr>
          <p:spPr bwMode="auto">
            <a:xfrm>
              <a:off x="1468" y="2382"/>
              <a:ext cx="112" cy="39"/>
            </a:xfrm>
            <a:custGeom>
              <a:avLst/>
              <a:gdLst/>
              <a:ahLst/>
              <a:cxnLst>
                <a:cxn ang="0">
                  <a:pos x="0" y="54"/>
                </a:cxn>
                <a:cxn ang="0">
                  <a:pos x="400" y="0"/>
                </a:cxn>
                <a:cxn ang="0">
                  <a:pos x="1377" y="127"/>
                </a:cxn>
                <a:cxn ang="0">
                  <a:pos x="454" y="127"/>
                </a:cxn>
                <a:cxn ang="0">
                  <a:pos x="127" y="144"/>
                </a:cxn>
                <a:cxn ang="0">
                  <a:pos x="25" y="470"/>
                </a:cxn>
                <a:cxn ang="0">
                  <a:pos x="0" y="54"/>
                </a:cxn>
              </a:cxnLst>
              <a:rect l="0" t="0" r="r" b="b"/>
              <a:pathLst>
                <a:path w="1377" h="470">
                  <a:moveTo>
                    <a:pt x="0" y="54"/>
                  </a:moveTo>
                  <a:lnTo>
                    <a:pt x="400" y="0"/>
                  </a:lnTo>
                  <a:lnTo>
                    <a:pt x="1377" y="127"/>
                  </a:lnTo>
                  <a:lnTo>
                    <a:pt x="454" y="127"/>
                  </a:lnTo>
                  <a:lnTo>
                    <a:pt x="127" y="144"/>
                  </a:lnTo>
                  <a:lnTo>
                    <a:pt x="25" y="470"/>
                  </a:lnTo>
                  <a:lnTo>
                    <a:pt x="0" y="54"/>
                  </a:lnTo>
                  <a:close/>
                </a:path>
              </a:pathLst>
            </a:custGeom>
            <a:solidFill>
              <a:srgbClr val="000000"/>
            </a:solidFill>
            <a:ln w="9525">
              <a:noFill/>
              <a:round/>
              <a:headEnd/>
              <a:tailEnd/>
            </a:ln>
          </p:spPr>
          <p:txBody>
            <a:bodyPr/>
            <a:lstStyle/>
            <a:p>
              <a:endParaRPr lang="en-US"/>
            </a:p>
          </p:txBody>
        </p:sp>
        <p:sp>
          <p:nvSpPr>
            <p:cNvPr id="53" name="Freeform 179"/>
            <p:cNvSpPr>
              <a:spLocks/>
            </p:cNvSpPr>
            <p:nvPr/>
          </p:nvSpPr>
          <p:spPr bwMode="auto">
            <a:xfrm>
              <a:off x="1394" y="2750"/>
              <a:ext cx="58" cy="19"/>
            </a:xfrm>
            <a:custGeom>
              <a:avLst/>
              <a:gdLst/>
              <a:ahLst/>
              <a:cxnLst>
                <a:cxn ang="0">
                  <a:pos x="272" y="0"/>
                </a:cxn>
                <a:cxn ang="0">
                  <a:pos x="700" y="0"/>
                </a:cxn>
                <a:cxn ang="0">
                  <a:pos x="700" y="235"/>
                </a:cxn>
                <a:cxn ang="0">
                  <a:pos x="0" y="235"/>
                </a:cxn>
                <a:cxn ang="0">
                  <a:pos x="272" y="0"/>
                </a:cxn>
              </a:cxnLst>
              <a:rect l="0" t="0" r="r" b="b"/>
              <a:pathLst>
                <a:path w="700" h="235">
                  <a:moveTo>
                    <a:pt x="272" y="0"/>
                  </a:moveTo>
                  <a:lnTo>
                    <a:pt x="700" y="0"/>
                  </a:lnTo>
                  <a:lnTo>
                    <a:pt x="700" y="235"/>
                  </a:lnTo>
                  <a:lnTo>
                    <a:pt x="0" y="235"/>
                  </a:lnTo>
                  <a:lnTo>
                    <a:pt x="272" y="0"/>
                  </a:lnTo>
                  <a:close/>
                </a:path>
              </a:pathLst>
            </a:custGeom>
            <a:solidFill>
              <a:srgbClr val="000000"/>
            </a:solidFill>
            <a:ln w="9525">
              <a:noFill/>
              <a:round/>
              <a:headEnd/>
              <a:tailEnd/>
            </a:ln>
          </p:spPr>
          <p:txBody>
            <a:bodyPr/>
            <a:lstStyle/>
            <a:p>
              <a:endParaRPr lang="en-US"/>
            </a:p>
          </p:txBody>
        </p:sp>
        <p:sp>
          <p:nvSpPr>
            <p:cNvPr id="54" name="Freeform 180"/>
            <p:cNvSpPr>
              <a:spLocks/>
            </p:cNvSpPr>
            <p:nvPr/>
          </p:nvSpPr>
          <p:spPr bwMode="auto">
            <a:xfrm>
              <a:off x="1472" y="2730"/>
              <a:ext cx="134" cy="38"/>
            </a:xfrm>
            <a:custGeom>
              <a:avLst/>
              <a:gdLst/>
              <a:ahLst/>
              <a:cxnLst>
                <a:cxn ang="0">
                  <a:pos x="0" y="254"/>
                </a:cxn>
                <a:cxn ang="0">
                  <a:pos x="598" y="218"/>
                </a:cxn>
                <a:cxn ang="0">
                  <a:pos x="616" y="19"/>
                </a:cxn>
                <a:cxn ang="0">
                  <a:pos x="743" y="91"/>
                </a:cxn>
                <a:cxn ang="0">
                  <a:pos x="1141" y="0"/>
                </a:cxn>
                <a:cxn ang="0">
                  <a:pos x="1649" y="164"/>
                </a:cxn>
                <a:cxn ang="0">
                  <a:pos x="1268" y="164"/>
                </a:cxn>
                <a:cxn ang="0">
                  <a:pos x="1196" y="326"/>
                </a:cxn>
                <a:cxn ang="0">
                  <a:pos x="851" y="453"/>
                </a:cxn>
                <a:cxn ang="0">
                  <a:pos x="36" y="471"/>
                </a:cxn>
                <a:cxn ang="0">
                  <a:pos x="0" y="254"/>
                </a:cxn>
              </a:cxnLst>
              <a:rect l="0" t="0" r="r" b="b"/>
              <a:pathLst>
                <a:path w="1649" h="471">
                  <a:moveTo>
                    <a:pt x="0" y="254"/>
                  </a:moveTo>
                  <a:lnTo>
                    <a:pt x="598" y="218"/>
                  </a:lnTo>
                  <a:lnTo>
                    <a:pt x="616" y="19"/>
                  </a:lnTo>
                  <a:lnTo>
                    <a:pt x="743" y="91"/>
                  </a:lnTo>
                  <a:lnTo>
                    <a:pt x="1141" y="0"/>
                  </a:lnTo>
                  <a:lnTo>
                    <a:pt x="1649" y="164"/>
                  </a:lnTo>
                  <a:lnTo>
                    <a:pt x="1268" y="164"/>
                  </a:lnTo>
                  <a:lnTo>
                    <a:pt x="1196" y="326"/>
                  </a:lnTo>
                  <a:lnTo>
                    <a:pt x="851" y="453"/>
                  </a:lnTo>
                  <a:lnTo>
                    <a:pt x="36" y="471"/>
                  </a:lnTo>
                  <a:lnTo>
                    <a:pt x="0" y="254"/>
                  </a:lnTo>
                  <a:close/>
                </a:path>
              </a:pathLst>
            </a:custGeom>
            <a:solidFill>
              <a:srgbClr val="000000"/>
            </a:solidFill>
            <a:ln w="9525">
              <a:noFill/>
              <a:round/>
              <a:headEnd/>
              <a:tailEnd/>
            </a:ln>
          </p:spPr>
          <p:txBody>
            <a:bodyPr/>
            <a:lstStyle/>
            <a:p>
              <a:endParaRPr lang="en-US"/>
            </a:p>
          </p:txBody>
        </p:sp>
        <p:sp>
          <p:nvSpPr>
            <p:cNvPr id="55" name="Freeform 181"/>
            <p:cNvSpPr>
              <a:spLocks/>
            </p:cNvSpPr>
            <p:nvPr/>
          </p:nvSpPr>
          <p:spPr bwMode="auto">
            <a:xfrm>
              <a:off x="1516" y="2743"/>
              <a:ext cx="219" cy="100"/>
            </a:xfrm>
            <a:custGeom>
              <a:avLst/>
              <a:gdLst/>
              <a:ahLst/>
              <a:cxnLst>
                <a:cxn ang="0">
                  <a:pos x="1034" y="0"/>
                </a:cxn>
                <a:cxn ang="0">
                  <a:pos x="507" y="271"/>
                </a:cxn>
                <a:cxn ang="0">
                  <a:pos x="0" y="651"/>
                </a:cxn>
                <a:cxn ang="0">
                  <a:pos x="37" y="832"/>
                </a:cxn>
                <a:cxn ang="0">
                  <a:pos x="1051" y="470"/>
                </a:cxn>
                <a:cxn ang="0">
                  <a:pos x="272" y="1086"/>
                </a:cxn>
                <a:cxn ang="0">
                  <a:pos x="418" y="1194"/>
                </a:cxn>
                <a:cxn ang="0">
                  <a:pos x="707" y="1175"/>
                </a:cxn>
                <a:cxn ang="0">
                  <a:pos x="979" y="1230"/>
                </a:cxn>
                <a:cxn ang="0">
                  <a:pos x="1775" y="1013"/>
                </a:cxn>
                <a:cxn ang="0">
                  <a:pos x="2676" y="235"/>
                </a:cxn>
                <a:cxn ang="0">
                  <a:pos x="1739" y="868"/>
                </a:cxn>
                <a:cxn ang="0">
                  <a:pos x="1051" y="1121"/>
                </a:cxn>
                <a:cxn ang="0">
                  <a:pos x="889" y="1049"/>
                </a:cxn>
                <a:cxn ang="0">
                  <a:pos x="1504" y="615"/>
                </a:cxn>
                <a:cxn ang="0">
                  <a:pos x="507" y="1121"/>
                </a:cxn>
                <a:cxn ang="0">
                  <a:pos x="472" y="1013"/>
                </a:cxn>
                <a:cxn ang="0">
                  <a:pos x="1305" y="325"/>
                </a:cxn>
                <a:cxn ang="0">
                  <a:pos x="1070" y="325"/>
                </a:cxn>
                <a:cxn ang="0">
                  <a:pos x="164" y="687"/>
                </a:cxn>
                <a:cxn ang="0">
                  <a:pos x="562" y="307"/>
                </a:cxn>
                <a:cxn ang="0">
                  <a:pos x="1124" y="17"/>
                </a:cxn>
                <a:cxn ang="0">
                  <a:pos x="1034" y="0"/>
                </a:cxn>
              </a:cxnLst>
              <a:rect l="0" t="0" r="r" b="b"/>
              <a:pathLst>
                <a:path w="2676" h="1230">
                  <a:moveTo>
                    <a:pt x="1034" y="0"/>
                  </a:moveTo>
                  <a:lnTo>
                    <a:pt x="507" y="271"/>
                  </a:lnTo>
                  <a:lnTo>
                    <a:pt x="0" y="651"/>
                  </a:lnTo>
                  <a:lnTo>
                    <a:pt x="37" y="832"/>
                  </a:lnTo>
                  <a:lnTo>
                    <a:pt x="1051" y="470"/>
                  </a:lnTo>
                  <a:lnTo>
                    <a:pt x="272" y="1086"/>
                  </a:lnTo>
                  <a:lnTo>
                    <a:pt x="418" y="1194"/>
                  </a:lnTo>
                  <a:lnTo>
                    <a:pt x="707" y="1175"/>
                  </a:lnTo>
                  <a:lnTo>
                    <a:pt x="979" y="1230"/>
                  </a:lnTo>
                  <a:lnTo>
                    <a:pt x="1775" y="1013"/>
                  </a:lnTo>
                  <a:lnTo>
                    <a:pt x="2676" y="235"/>
                  </a:lnTo>
                  <a:lnTo>
                    <a:pt x="1739" y="868"/>
                  </a:lnTo>
                  <a:lnTo>
                    <a:pt x="1051" y="1121"/>
                  </a:lnTo>
                  <a:lnTo>
                    <a:pt x="889" y="1049"/>
                  </a:lnTo>
                  <a:lnTo>
                    <a:pt x="1504" y="615"/>
                  </a:lnTo>
                  <a:lnTo>
                    <a:pt x="507" y="1121"/>
                  </a:lnTo>
                  <a:lnTo>
                    <a:pt x="472" y="1013"/>
                  </a:lnTo>
                  <a:lnTo>
                    <a:pt x="1305" y="325"/>
                  </a:lnTo>
                  <a:lnTo>
                    <a:pt x="1070" y="325"/>
                  </a:lnTo>
                  <a:lnTo>
                    <a:pt x="164" y="687"/>
                  </a:lnTo>
                  <a:lnTo>
                    <a:pt x="562" y="307"/>
                  </a:lnTo>
                  <a:lnTo>
                    <a:pt x="1124" y="17"/>
                  </a:lnTo>
                  <a:lnTo>
                    <a:pt x="1034" y="0"/>
                  </a:lnTo>
                  <a:close/>
                </a:path>
              </a:pathLst>
            </a:custGeom>
            <a:solidFill>
              <a:srgbClr val="000000"/>
            </a:solidFill>
            <a:ln w="9525">
              <a:noFill/>
              <a:round/>
              <a:headEnd/>
              <a:tailEnd/>
            </a:ln>
          </p:spPr>
          <p:txBody>
            <a:bodyPr/>
            <a:lstStyle/>
            <a:p>
              <a:endParaRPr lang="en-US"/>
            </a:p>
          </p:txBody>
        </p:sp>
        <p:sp>
          <p:nvSpPr>
            <p:cNvPr id="56" name="Freeform 182"/>
            <p:cNvSpPr>
              <a:spLocks/>
            </p:cNvSpPr>
            <p:nvPr/>
          </p:nvSpPr>
          <p:spPr bwMode="auto">
            <a:xfrm>
              <a:off x="1639" y="2818"/>
              <a:ext cx="22" cy="155"/>
            </a:xfrm>
            <a:custGeom>
              <a:avLst/>
              <a:gdLst/>
              <a:ahLst/>
              <a:cxnLst>
                <a:cxn ang="0">
                  <a:pos x="103" y="79"/>
                </a:cxn>
                <a:cxn ang="0">
                  <a:pos x="0" y="1900"/>
                </a:cxn>
                <a:cxn ang="0">
                  <a:pos x="175" y="1900"/>
                </a:cxn>
                <a:cxn ang="0">
                  <a:pos x="277" y="0"/>
                </a:cxn>
                <a:cxn ang="0">
                  <a:pos x="103" y="79"/>
                </a:cxn>
              </a:cxnLst>
              <a:rect l="0" t="0" r="r" b="b"/>
              <a:pathLst>
                <a:path w="277" h="1900">
                  <a:moveTo>
                    <a:pt x="103" y="79"/>
                  </a:moveTo>
                  <a:lnTo>
                    <a:pt x="0" y="1900"/>
                  </a:lnTo>
                  <a:lnTo>
                    <a:pt x="175" y="1900"/>
                  </a:lnTo>
                  <a:lnTo>
                    <a:pt x="277" y="0"/>
                  </a:lnTo>
                  <a:lnTo>
                    <a:pt x="103" y="79"/>
                  </a:lnTo>
                  <a:close/>
                </a:path>
              </a:pathLst>
            </a:custGeom>
            <a:solidFill>
              <a:srgbClr val="000000"/>
            </a:solidFill>
            <a:ln w="9525">
              <a:noFill/>
              <a:round/>
              <a:headEnd/>
              <a:tailEnd/>
            </a:ln>
          </p:spPr>
          <p:txBody>
            <a:bodyPr/>
            <a:lstStyle/>
            <a:p>
              <a:endParaRPr lang="en-US"/>
            </a:p>
          </p:txBody>
        </p:sp>
        <p:sp>
          <p:nvSpPr>
            <p:cNvPr id="57" name="Freeform 183"/>
            <p:cNvSpPr>
              <a:spLocks/>
            </p:cNvSpPr>
            <p:nvPr/>
          </p:nvSpPr>
          <p:spPr bwMode="auto">
            <a:xfrm>
              <a:off x="1394" y="2849"/>
              <a:ext cx="98" cy="124"/>
            </a:xfrm>
            <a:custGeom>
              <a:avLst/>
              <a:gdLst/>
              <a:ahLst/>
              <a:cxnLst>
                <a:cxn ang="0">
                  <a:pos x="1208" y="1520"/>
                </a:cxn>
                <a:cxn ang="0">
                  <a:pos x="930" y="507"/>
                </a:cxn>
                <a:cxn ang="0">
                  <a:pos x="930" y="1316"/>
                </a:cxn>
                <a:cxn ang="0">
                  <a:pos x="0" y="0"/>
                </a:cxn>
                <a:cxn ang="0">
                  <a:pos x="501" y="984"/>
                </a:cxn>
                <a:cxn ang="0">
                  <a:pos x="477" y="1520"/>
                </a:cxn>
                <a:cxn ang="0">
                  <a:pos x="1208" y="1520"/>
                </a:cxn>
              </a:cxnLst>
              <a:rect l="0" t="0" r="r" b="b"/>
              <a:pathLst>
                <a:path w="1208" h="1520">
                  <a:moveTo>
                    <a:pt x="1208" y="1520"/>
                  </a:moveTo>
                  <a:lnTo>
                    <a:pt x="930" y="507"/>
                  </a:lnTo>
                  <a:lnTo>
                    <a:pt x="930" y="1316"/>
                  </a:lnTo>
                  <a:lnTo>
                    <a:pt x="0" y="0"/>
                  </a:lnTo>
                  <a:lnTo>
                    <a:pt x="501" y="984"/>
                  </a:lnTo>
                  <a:lnTo>
                    <a:pt x="477" y="1520"/>
                  </a:lnTo>
                  <a:lnTo>
                    <a:pt x="1208" y="1520"/>
                  </a:lnTo>
                  <a:close/>
                </a:path>
              </a:pathLst>
            </a:custGeom>
            <a:solidFill>
              <a:srgbClr val="000000"/>
            </a:solidFill>
            <a:ln w="9525">
              <a:noFill/>
              <a:round/>
              <a:headEnd/>
              <a:tailEnd/>
            </a:ln>
          </p:spPr>
          <p:txBody>
            <a:bodyPr/>
            <a:lstStyle/>
            <a:p>
              <a:endParaRPr lang="en-US"/>
            </a:p>
          </p:txBody>
        </p:sp>
        <p:sp>
          <p:nvSpPr>
            <p:cNvPr id="58" name="Freeform 184"/>
            <p:cNvSpPr>
              <a:spLocks/>
            </p:cNvSpPr>
            <p:nvPr/>
          </p:nvSpPr>
          <p:spPr bwMode="auto">
            <a:xfrm>
              <a:off x="1281" y="2775"/>
              <a:ext cx="20" cy="198"/>
            </a:xfrm>
            <a:custGeom>
              <a:avLst/>
              <a:gdLst/>
              <a:ahLst/>
              <a:cxnLst>
                <a:cxn ang="0">
                  <a:pos x="127" y="0"/>
                </a:cxn>
                <a:cxn ang="0">
                  <a:pos x="0" y="2431"/>
                </a:cxn>
                <a:cxn ang="0">
                  <a:pos x="248" y="2431"/>
                </a:cxn>
                <a:cxn ang="0">
                  <a:pos x="127" y="0"/>
                </a:cxn>
              </a:cxnLst>
              <a:rect l="0" t="0" r="r" b="b"/>
              <a:pathLst>
                <a:path w="248" h="2431">
                  <a:moveTo>
                    <a:pt x="127" y="0"/>
                  </a:moveTo>
                  <a:lnTo>
                    <a:pt x="0" y="2431"/>
                  </a:lnTo>
                  <a:lnTo>
                    <a:pt x="248" y="2431"/>
                  </a:lnTo>
                  <a:lnTo>
                    <a:pt x="127" y="0"/>
                  </a:lnTo>
                  <a:close/>
                </a:path>
              </a:pathLst>
            </a:custGeom>
            <a:solidFill>
              <a:srgbClr val="000000"/>
            </a:solidFill>
            <a:ln w="9525">
              <a:noFill/>
              <a:round/>
              <a:headEnd/>
              <a:tailEnd/>
            </a:ln>
          </p:spPr>
          <p:txBody>
            <a:bodyPr/>
            <a:lstStyle/>
            <a:p>
              <a:endParaRPr lang="en-US"/>
            </a:p>
          </p:txBody>
        </p:sp>
        <p:sp>
          <p:nvSpPr>
            <p:cNvPr id="59" name="Freeform 185"/>
            <p:cNvSpPr>
              <a:spLocks/>
            </p:cNvSpPr>
            <p:nvPr/>
          </p:nvSpPr>
          <p:spPr bwMode="auto">
            <a:xfrm>
              <a:off x="1293" y="2709"/>
              <a:ext cx="22" cy="58"/>
            </a:xfrm>
            <a:custGeom>
              <a:avLst/>
              <a:gdLst/>
              <a:ahLst/>
              <a:cxnLst>
                <a:cxn ang="0">
                  <a:pos x="48" y="0"/>
                </a:cxn>
                <a:cxn ang="0">
                  <a:pos x="278" y="406"/>
                </a:cxn>
                <a:cxn ang="0">
                  <a:pos x="0" y="714"/>
                </a:cxn>
                <a:cxn ang="0">
                  <a:pos x="48" y="0"/>
                </a:cxn>
              </a:cxnLst>
              <a:rect l="0" t="0" r="r" b="b"/>
              <a:pathLst>
                <a:path w="278" h="714">
                  <a:moveTo>
                    <a:pt x="48" y="0"/>
                  </a:moveTo>
                  <a:lnTo>
                    <a:pt x="278" y="406"/>
                  </a:lnTo>
                  <a:lnTo>
                    <a:pt x="0" y="714"/>
                  </a:lnTo>
                  <a:lnTo>
                    <a:pt x="48" y="0"/>
                  </a:lnTo>
                  <a:close/>
                </a:path>
              </a:pathLst>
            </a:custGeom>
            <a:solidFill>
              <a:srgbClr val="000000"/>
            </a:solidFill>
            <a:ln w="9525">
              <a:noFill/>
              <a:round/>
              <a:headEnd/>
              <a:tailEnd/>
            </a:ln>
          </p:spPr>
          <p:txBody>
            <a:bodyPr/>
            <a:lstStyle/>
            <a:p>
              <a:endParaRPr lang="en-US"/>
            </a:p>
          </p:txBody>
        </p:sp>
        <p:sp>
          <p:nvSpPr>
            <p:cNvPr id="60" name="Freeform 186"/>
            <p:cNvSpPr>
              <a:spLocks/>
            </p:cNvSpPr>
            <p:nvPr/>
          </p:nvSpPr>
          <p:spPr bwMode="auto">
            <a:xfrm>
              <a:off x="1410" y="1980"/>
              <a:ext cx="70" cy="17"/>
            </a:xfrm>
            <a:custGeom>
              <a:avLst/>
              <a:gdLst/>
              <a:ahLst/>
              <a:cxnLst>
                <a:cxn ang="0">
                  <a:pos x="0" y="78"/>
                </a:cxn>
                <a:cxn ang="0">
                  <a:pos x="112" y="22"/>
                </a:cxn>
                <a:cxn ang="0">
                  <a:pos x="635" y="0"/>
                </a:cxn>
                <a:cxn ang="0">
                  <a:pos x="786" y="79"/>
                </a:cxn>
                <a:cxn ang="0">
                  <a:pos x="854" y="206"/>
                </a:cxn>
                <a:cxn ang="0">
                  <a:pos x="653" y="91"/>
                </a:cxn>
                <a:cxn ang="0">
                  <a:pos x="374" y="116"/>
                </a:cxn>
                <a:cxn ang="0">
                  <a:pos x="225" y="188"/>
                </a:cxn>
                <a:cxn ang="0">
                  <a:pos x="0" y="78"/>
                </a:cxn>
              </a:cxnLst>
              <a:rect l="0" t="0" r="r" b="b"/>
              <a:pathLst>
                <a:path w="854" h="206">
                  <a:moveTo>
                    <a:pt x="0" y="78"/>
                  </a:moveTo>
                  <a:lnTo>
                    <a:pt x="112" y="22"/>
                  </a:lnTo>
                  <a:lnTo>
                    <a:pt x="635" y="0"/>
                  </a:lnTo>
                  <a:lnTo>
                    <a:pt x="786" y="79"/>
                  </a:lnTo>
                  <a:lnTo>
                    <a:pt x="854" y="206"/>
                  </a:lnTo>
                  <a:lnTo>
                    <a:pt x="653" y="91"/>
                  </a:lnTo>
                  <a:lnTo>
                    <a:pt x="374" y="116"/>
                  </a:lnTo>
                  <a:lnTo>
                    <a:pt x="225" y="188"/>
                  </a:lnTo>
                  <a:lnTo>
                    <a:pt x="0" y="78"/>
                  </a:lnTo>
                  <a:close/>
                </a:path>
              </a:pathLst>
            </a:custGeom>
            <a:solidFill>
              <a:srgbClr val="000000"/>
            </a:solidFill>
            <a:ln w="9525">
              <a:noFill/>
              <a:round/>
              <a:headEnd/>
              <a:tailEnd/>
            </a:ln>
          </p:spPr>
          <p:txBody>
            <a:bodyPr/>
            <a:lstStyle/>
            <a:p>
              <a:endParaRPr lang="en-US"/>
            </a:p>
          </p:txBody>
        </p:sp>
        <p:sp>
          <p:nvSpPr>
            <p:cNvPr id="61" name="Freeform 187"/>
            <p:cNvSpPr>
              <a:spLocks/>
            </p:cNvSpPr>
            <p:nvPr/>
          </p:nvSpPr>
          <p:spPr bwMode="auto">
            <a:xfrm>
              <a:off x="1387" y="1993"/>
              <a:ext cx="44" cy="68"/>
            </a:xfrm>
            <a:custGeom>
              <a:avLst/>
              <a:gdLst/>
              <a:ahLst/>
              <a:cxnLst>
                <a:cxn ang="0">
                  <a:pos x="435" y="0"/>
                </a:cxn>
                <a:cxn ang="0">
                  <a:pos x="266" y="162"/>
                </a:cxn>
                <a:cxn ang="0">
                  <a:pos x="237" y="519"/>
                </a:cxn>
                <a:cxn ang="0">
                  <a:pos x="253" y="645"/>
                </a:cxn>
                <a:cxn ang="0">
                  <a:pos x="176" y="743"/>
                </a:cxn>
                <a:cxn ang="0">
                  <a:pos x="0" y="743"/>
                </a:cxn>
                <a:cxn ang="0">
                  <a:pos x="133" y="832"/>
                </a:cxn>
                <a:cxn ang="0">
                  <a:pos x="289" y="753"/>
                </a:cxn>
                <a:cxn ang="0">
                  <a:pos x="476" y="784"/>
                </a:cxn>
                <a:cxn ang="0">
                  <a:pos x="508" y="689"/>
                </a:cxn>
                <a:cxn ang="0">
                  <a:pos x="478" y="639"/>
                </a:cxn>
                <a:cxn ang="0">
                  <a:pos x="423" y="682"/>
                </a:cxn>
                <a:cxn ang="0">
                  <a:pos x="320" y="628"/>
                </a:cxn>
                <a:cxn ang="0">
                  <a:pos x="314" y="524"/>
                </a:cxn>
                <a:cxn ang="0">
                  <a:pos x="393" y="524"/>
                </a:cxn>
                <a:cxn ang="0">
                  <a:pos x="309" y="259"/>
                </a:cxn>
                <a:cxn ang="0">
                  <a:pos x="538" y="0"/>
                </a:cxn>
                <a:cxn ang="0">
                  <a:pos x="435" y="0"/>
                </a:cxn>
              </a:cxnLst>
              <a:rect l="0" t="0" r="r" b="b"/>
              <a:pathLst>
                <a:path w="538" h="832">
                  <a:moveTo>
                    <a:pt x="435" y="0"/>
                  </a:moveTo>
                  <a:lnTo>
                    <a:pt x="266" y="162"/>
                  </a:lnTo>
                  <a:lnTo>
                    <a:pt x="237" y="519"/>
                  </a:lnTo>
                  <a:lnTo>
                    <a:pt x="253" y="645"/>
                  </a:lnTo>
                  <a:lnTo>
                    <a:pt x="176" y="743"/>
                  </a:lnTo>
                  <a:lnTo>
                    <a:pt x="0" y="743"/>
                  </a:lnTo>
                  <a:lnTo>
                    <a:pt x="133" y="832"/>
                  </a:lnTo>
                  <a:lnTo>
                    <a:pt x="289" y="753"/>
                  </a:lnTo>
                  <a:lnTo>
                    <a:pt x="476" y="784"/>
                  </a:lnTo>
                  <a:lnTo>
                    <a:pt x="508" y="689"/>
                  </a:lnTo>
                  <a:lnTo>
                    <a:pt x="478" y="639"/>
                  </a:lnTo>
                  <a:lnTo>
                    <a:pt x="423" y="682"/>
                  </a:lnTo>
                  <a:lnTo>
                    <a:pt x="320" y="628"/>
                  </a:lnTo>
                  <a:lnTo>
                    <a:pt x="314" y="524"/>
                  </a:lnTo>
                  <a:lnTo>
                    <a:pt x="393" y="524"/>
                  </a:lnTo>
                  <a:lnTo>
                    <a:pt x="309" y="259"/>
                  </a:lnTo>
                  <a:lnTo>
                    <a:pt x="538" y="0"/>
                  </a:lnTo>
                  <a:lnTo>
                    <a:pt x="435" y="0"/>
                  </a:lnTo>
                  <a:close/>
                </a:path>
              </a:pathLst>
            </a:custGeom>
            <a:solidFill>
              <a:srgbClr val="000000"/>
            </a:solidFill>
            <a:ln w="9525">
              <a:noFill/>
              <a:round/>
              <a:headEnd/>
              <a:tailEnd/>
            </a:ln>
          </p:spPr>
          <p:txBody>
            <a:bodyPr/>
            <a:lstStyle/>
            <a:p>
              <a:endParaRPr lang="en-US"/>
            </a:p>
          </p:txBody>
        </p:sp>
        <p:sp>
          <p:nvSpPr>
            <p:cNvPr id="62" name="Freeform 188"/>
            <p:cNvSpPr>
              <a:spLocks/>
            </p:cNvSpPr>
            <p:nvPr/>
          </p:nvSpPr>
          <p:spPr bwMode="auto">
            <a:xfrm>
              <a:off x="1343" y="1999"/>
              <a:ext cx="37" cy="18"/>
            </a:xfrm>
            <a:custGeom>
              <a:avLst/>
              <a:gdLst/>
              <a:ahLst/>
              <a:cxnLst>
                <a:cxn ang="0">
                  <a:pos x="447" y="56"/>
                </a:cxn>
                <a:cxn ang="0">
                  <a:pos x="368" y="0"/>
                </a:cxn>
                <a:cxn ang="0">
                  <a:pos x="49" y="84"/>
                </a:cxn>
                <a:cxn ang="0">
                  <a:pos x="0" y="224"/>
                </a:cxn>
                <a:cxn ang="0">
                  <a:pos x="133" y="224"/>
                </a:cxn>
                <a:cxn ang="0">
                  <a:pos x="115" y="151"/>
                </a:cxn>
                <a:cxn ang="0">
                  <a:pos x="242" y="90"/>
                </a:cxn>
                <a:cxn ang="0">
                  <a:pos x="248" y="145"/>
                </a:cxn>
                <a:cxn ang="0">
                  <a:pos x="368" y="133"/>
                </a:cxn>
                <a:cxn ang="0">
                  <a:pos x="387" y="67"/>
                </a:cxn>
                <a:cxn ang="0">
                  <a:pos x="447" y="56"/>
                </a:cxn>
              </a:cxnLst>
              <a:rect l="0" t="0" r="r" b="b"/>
              <a:pathLst>
                <a:path w="447" h="224">
                  <a:moveTo>
                    <a:pt x="447" y="56"/>
                  </a:moveTo>
                  <a:lnTo>
                    <a:pt x="368" y="0"/>
                  </a:lnTo>
                  <a:lnTo>
                    <a:pt x="49" y="84"/>
                  </a:lnTo>
                  <a:lnTo>
                    <a:pt x="0" y="224"/>
                  </a:lnTo>
                  <a:lnTo>
                    <a:pt x="133" y="224"/>
                  </a:lnTo>
                  <a:lnTo>
                    <a:pt x="115" y="151"/>
                  </a:lnTo>
                  <a:lnTo>
                    <a:pt x="242" y="90"/>
                  </a:lnTo>
                  <a:lnTo>
                    <a:pt x="248" y="145"/>
                  </a:lnTo>
                  <a:lnTo>
                    <a:pt x="368" y="133"/>
                  </a:lnTo>
                  <a:lnTo>
                    <a:pt x="387" y="67"/>
                  </a:lnTo>
                  <a:lnTo>
                    <a:pt x="447" y="56"/>
                  </a:lnTo>
                  <a:close/>
                </a:path>
              </a:pathLst>
            </a:custGeom>
            <a:solidFill>
              <a:srgbClr val="000000"/>
            </a:solidFill>
            <a:ln w="9525">
              <a:noFill/>
              <a:round/>
              <a:headEnd/>
              <a:tailEnd/>
            </a:ln>
          </p:spPr>
          <p:txBody>
            <a:bodyPr/>
            <a:lstStyle/>
            <a:p>
              <a:endParaRPr lang="en-US"/>
            </a:p>
          </p:txBody>
        </p:sp>
        <p:sp>
          <p:nvSpPr>
            <p:cNvPr id="63" name="Freeform 189"/>
            <p:cNvSpPr>
              <a:spLocks/>
            </p:cNvSpPr>
            <p:nvPr/>
          </p:nvSpPr>
          <p:spPr bwMode="auto">
            <a:xfrm>
              <a:off x="1375" y="2069"/>
              <a:ext cx="69" cy="17"/>
            </a:xfrm>
            <a:custGeom>
              <a:avLst/>
              <a:gdLst/>
              <a:ahLst/>
              <a:cxnLst>
                <a:cxn ang="0">
                  <a:pos x="13" y="107"/>
                </a:cxn>
                <a:cxn ang="0">
                  <a:pos x="74" y="54"/>
                </a:cxn>
                <a:cxn ang="0">
                  <a:pos x="429" y="0"/>
                </a:cxn>
                <a:cxn ang="0">
                  <a:pos x="816" y="66"/>
                </a:cxn>
                <a:cxn ang="0">
                  <a:pos x="852" y="143"/>
                </a:cxn>
                <a:cxn ang="0">
                  <a:pos x="569" y="217"/>
                </a:cxn>
                <a:cxn ang="0">
                  <a:pos x="773" y="107"/>
                </a:cxn>
                <a:cxn ang="0">
                  <a:pos x="592" y="66"/>
                </a:cxn>
                <a:cxn ang="0">
                  <a:pos x="115" y="95"/>
                </a:cxn>
                <a:cxn ang="0">
                  <a:pos x="74" y="181"/>
                </a:cxn>
                <a:cxn ang="0">
                  <a:pos x="0" y="181"/>
                </a:cxn>
                <a:cxn ang="0">
                  <a:pos x="13" y="107"/>
                </a:cxn>
              </a:cxnLst>
              <a:rect l="0" t="0" r="r" b="b"/>
              <a:pathLst>
                <a:path w="852" h="217">
                  <a:moveTo>
                    <a:pt x="13" y="107"/>
                  </a:moveTo>
                  <a:lnTo>
                    <a:pt x="74" y="54"/>
                  </a:lnTo>
                  <a:lnTo>
                    <a:pt x="429" y="0"/>
                  </a:lnTo>
                  <a:lnTo>
                    <a:pt x="816" y="66"/>
                  </a:lnTo>
                  <a:lnTo>
                    <a:pt x="852" y="143"/>
                  </a:lnTo>
                  <a:lnTo>
                    <a:pt x="569" y="217"/>
                  </a:lnTo>
                  <a:lnTo>
                    <a:pt x="773" y="107"/>
                  </a:lnTo>
                  <a:lnTo>
                    <a:pt x="592" y="66"/>
                  </a:lnTo>
                  <a:lnTo>
                    <a:pt x="115" y="95"/>
                  </a:lnTo>
                  <a:lnTo>
                    <a:pt x="74" y="181"/>
                  </a:lnTo>
                  <a:lnTo>
                    <a:pt x="0" y="181"/>
                  </a:lnTo>
                  <a:lnTo>
                    <a:pt x="13" y="107"/>
                  </a:lnTo>
                  <a:close/>
                </a:path>
              </a:pathLst>
            </a:custGeom>
            <a:solidFill>
              <a:srgbClr val="000000"/>
            </a:solidFill>
            <a:ln w="9525">
              <a:noFill/>
              <a:round/>
              <a:headEnd/>
              <a:tailEnd/>
            </a:ln>
          </p:spPr>
          <p:txBody>
            <a:bodyPr/>
            <a:lstStyle/>
            <a:p>
              <a:endParaRPr lang="en-US"/>
            </a:p>
          </p:txBody>
        </p:sp>
        <p:sp>
          <p:nvSpPr>
            <p:cNvPr id="64" name="Freeform 190"/>
            <p:cNvSpPr>
              <a:spLocks/>
            </p:cNvSpPr>
            <p:nvPr/>
          </p:nvSpPr>
          <p:spPr bwMode="auto">
            <a:xfrm>
              <a:off x="1392" y="2099"/>
              <a:ext cx="27" cy="7"/>
            </a:xfrm>
            <a:custGeom>
              <a:avLst/>
              <a:gdLst/>
              <a:ahLst/>
              <a:cxnLst>
                <a:cxn ang="0">
                  <a:pos x="0" y="0"/>
                </a:cxn>
                <a:cxn ang="0">
                  <a:pos x="42" y="90"/>
                </a:cxn>
                <a:cxn ang="0">
                  <a:pos x="338" y="6"/>
                </a:cxn>
                <a:cxn ang="0">
                  <a:pos x="0" y="0"/>
                </a:cxn>
              </a:cxnLst>
              <a:rect l="0" t="0" r="r" b="b"/>
              <a:pathLst>
                <a:path w="338" h="90">
                  <a:moveTo>
                    <a:pt x="0" y="0"/>
                  </a:moveTo>
                  <a:lnTo>
                    <a:pt x="42" y="90"/>
                  </a:lnTo>
                  <a:lnTo>
                    <a:pt x="338" y="6"/>
                  </a:lnTo>
                  <a:lnTo>
                    <a:pt x="0" y="0"/>
                  </a:lnTo>
                  <a:close/>
                </a:path>
              </a:pathLst>
            </a:custGeom>
            <a:solidFill>
              <a:srgbClr val="000000"/>
            </a:solidFill>
            <a:ln w="9525">
              <a:noFill/>
              <a:round/>
              <a:headEnd/>
              <a:tailEnd/>
            </a:ln>
          </p:spPr>
          <p:txBody>
            <a:bodyPr/>
            <a:lstStyle/>
            <a:p>
              <a:endParaRPr lang="en-US"/>
            </a:p>
          </p:txBody>
        </p:sp>
        <p:sp>
          <p:nvSpPr>
            <p:cNvPr id="65" name="Freeform 191"/>
            <p:cNvSpPr>
              <a:spLocks/>
            </p:cNvSpPr>
            <p:nvPr/>
          </p:nvSpPr>
          <p:spPr bwMode="auto">
            <a:xfrm>
              <a:off x="1313" y="1857"/>
              <a:ext cx="182" cy="325"/>
            </a:xfrm>
            <a:custGeom>
              <a:avLst/>
              <a:gdLst/>
              <a:ahLst/>
              <a:cxnLst>
                <a:cxn ang="0">
                  <a:pos x="260" y="1093"/>
                </a:cxn>
                <a:cxn ang="0">
                  <a:pos x="531" y="1069"/>
                </a:cxn>
                <a:cxn ang="0">
                  <a:pos x="852" y="954"/>
                </a:cxn>
                <a:cxn ang="0">
                  <a:pos x="780" y="1177"/>
                </a:cxn>
                <a:cxn ang="0">
                  <a:pos x="1015" y="971"/>
                </a:cxn>
                <a:cxn ang="0">
                  <a:pos x="1142" y="532"/>
                </a:cxn>
                <a:cxn ang="0">
                  <a:pos x="937" y="839"/>
                </a:cxn>
                <a:cxn ang="0">
                  <a:pos x="531" y="984"/>
                </a:cxn>
                <a:cxn ang="0">
                  <a:pos x="296" y="954"/>
                </a:cxn>
                <a:cxn ang="0">
                  <a:pos x="877" y="682"/>
                </a:cxn>
                <a:cxn ang="0">
                  <a:pos x="527" y="663"/>
                </a:cxn>
                <a:cxn ang="0">
                  <a:pos x="804" y="532"/>
                </a:cxn>
                <a:cxn ang="0">
                  <a:pos x="1027" y="212"/>
                </a:cxn>
                <a:cxn ang="0">
                  <a:pos x="756" y="212"/>
                </a:cxn>
                <a:cxn ang="0">
                  <a:pos x="961" y="91"/>
                </a:cxn>
                <a:cxn ang="0">
                  <a:pos x="1191" y="91"/>
                </a:cxn>
                <a:cxn ang="0">
                  <a:pos x="1009" y="0"/>
                </a:cxn>
                <a:cxn ang="0">
                  <a:pos x="575" y="114"/>
                </a:cxn>
                <a:cxn ang="0">
                  <a:pos x="362" y="345"/>
                </a:cxn>
                <a:cxn ang="0">
                  <a:pos x="43" y="652"/>
                </a:cxn>
                <a:cxn ang="0">
                  <a:pos x="0" y="1075"/>
                </a:cxn>
                <a:cxn ang="0">
                  <a:pos x="37" y="1361"/>
                </a:cxn>
                <a:cxn ang="0">
                  <a:pos x="101" y="1933"/>
                </a:cxn>
                <a:cxn ang="0">
                  <a:pos x="194" y="2034"/>
                </a:cxn>
                <a:cxn ang="0">
                  <a:pos x="251" y="2451"/>
                </a:cxn>
                <a:cxn ang="0">
                  <a:pos x="461" y="3140"/>
                </a:cxn>
                <a:cxn ang="0">
                  <a:pos x="816" y="3555"/>
                </a:cxn>
                <a:cxn ang="0">
                  <a:pos x="871" y="3838"/>
                </a:cxn>
                <a:cxn ang="0">
                  <a:pos x="1076" y="3989"/>
                </a:cxn>
                <a:cxn ang="0">
                  <a:pos x="943" y="3663"/>
                </a:cxn>
                <a:cxn ang="0">
                  <a:pos x="1378" y="3977"/>
                </a:cxn>
                <a:cxn ang="0">
                  <a:pos x="1413" y="3766"/>
                </a:cxn>
                <a:cxn ang="0">
                  <a:pos x="1687" y="3630"/>
                </a:cxn>
                <a:cxn ang="0">
                  <a:pos x="2073" y="3190"/>
                </a:cxn>
                <a:cxn ang="0">
                  <a:pos x="2228" y="2841"/>
                </a:cxn>
                <a:cxn ang="0">
                  <a:pos x="1905" y="3065"/>
                </a:cxn>
                <a:cxn ang="0">
                  <a:pos x="1706" y="3350"/>
                </a:cxn>
                <a:cxn ang="0">
                  <a:pos x="1537" y="3500"/>
                </a:cxn>
                <a:cxn ang="0">
                  <a:pos x="1329" y="3573"/>
                </a:cxn>
                <a:cxn ang="0">
                  <a:pos x="967" y="3573"/>
                </a:cxn>
                <a:cxn ang="0">
                  <a:pos x="717" y="3344"/>
                </a:cxn>
                <a:cxn ang="0">
                  <a:pos x="527" y="3059"/>
                </a:cxn>
                <a:cxn ang="0">
                  <a:pos x="411" y="2829"/>
                </a:cxn>
                <a:cxn ang="0">
                  <a:pos x="321" y="2517"/>
                </a:cxn>
                <a:cxn ang="0">
                  <a:pos x="230" y="1806"/>
                </a:cxn>
                <a:cxn ang="0">
                  <a:pos x="260" y="1093"/>
                </a:cxn>
              </a:cxnLst>
              <a:rect l="0" t="0" r="r" b="b"/>
              <a:pathLst>
                <a:path w="2228" h="3989">
                  <a:moveTo>
                    <a:pt x="260" y="1093"/>
                  </a:moveTo>
                  <a:lnTo>
                    <a:pt x="531" y="1069"/>
                  </a:lnTo>
                  <a:lnTo>
                    <a:pt x="852" y="954"/>
                  </a:lnTo>
                  <a:lnTo>
                    <a:pt x="780" y="1177"/>
                  </a:lnTo>
                  <a:lnTo>
                    <a:pt x="1015" y="971"/>
                  </a:lnTo>
                  <a:lnTo>
                    <a:pt x="1142" y="532"/>
                  </a:lnTo>
                  <a:lnTo>
                    <a:pt x="937" y="839"/>
                  </a:lnTo>
                  <a:lnTo>
                    <a:pt x="531" y="984"/>
                  </a:lnTo>
                  <a:lnTo>
                    <a:pt x="296" y="954"/>
                  </a:lnTo>
                  <a:lnTo>
                    <a:pt x="877" y="682"/>
                  </a:lnTo>
                  <a:lnTo>
                    <a:pt x="527" y="663"/>
                  </a:lnTo>
                  <a:lnTo>
                    <a:pt x="804" y="532"/>
                  </a:lnTo>
                  <a:lnTo>
                    <a:pt x="1027" y="212"/>
                  </a:lnTo>
                  <a:lnTo>
                    <a:pt x="756" y="212"/>
                  </a:lnTo>
                  <a:lnTo>
                    <a:pt x="961" y="91"/>
                  </a:lnTo>
                  <a:lnTo>
                    <a:pt x="1191" y="91"/>
                  </a:lnTo>
                  <a:lnTo>
                    <a:pt x="1009" y="0"/>
                  </a:lnTo>
                  <a:lnTo>
                    <a:pt x="575" y="114"/>
                  </a:lnTo>
                  <a:lnTo>
                    <a:pt x="362" y="345"/>
                  </a:lnTo>
                  <a:lnTo>
                    <a:pt x="43" y="652"/>
                  </a:lnTo>
                  <a:lnTo>
                    <a:pt x="0" y="1075"/>
                  </a:lnTo>
                  <a:lnTo>
                    <a:pt x="37" y="1361"/>
                  </a:lnTo>
                  <a:lnTo>
                    <a:pt x="101" y="1933"/>
                  </a:lnTo>
                  <a:lnTo>
                    <a:pt x="194" y="2034"/>
                  </a:lnTo>
                  <a:lnTo>
                    <a:pt x="251" y="2451"/>
                  </a:lnTo>
                  <a:lnTo>
                    <a:pt x="461" y="3140"/>
                  </a:lnTo>
                  <a:lnTo>
                    <a:pt x="816" y="3555"/>
                  </a:lnTo>
                  <a:lnTo>
                    <a:pt x="871" y="3838"/>
                  </a:lnTo>
                  <a:lnTo>
                    <a:pt x="1076" y="3989"/>
                  </a:lnTo>
                  <a:lnTo>
                    <a:pt x="943" y="3663"/>
                  </a:lnTo>
                  <a:lnTo>
                    <a:pt x="1378" y="3977"/>
                  </a:lnTo>
                  <a:lnTo>
                    <a:pt x="1413" y="3766"/>
                  </a:lnTo>
                  <a:lnTo>
                    <a:pt x="1687" y="3630"/>
                  </a:lnTo>
                  <a:lnTo>
                    <a:pt x="2073" y="3190"/>
                  </a:lnTo>
                  <a:lnTo>
                    <a:pt x="2228" y="2841"/>
                  </a:lnTo>
                  <a:lnTo>
                    <a:pt x="1905" y="3065"/>
                  </a:lnTo>
                  <a:lnTo>
                    <a:pt x="1706" y="3350"/>
                  </a:lnTo>
                  <a:lnTo>
                    <a:pt x="1537" y="3500"/>
                  </a:lnTo>
                  <a:lnTo>
                    <a:pt x="1329" y="3573"/>
                  </a:lnTo>
                  <a:lnTo>
                    <a:pt x="967" y="3573"/>
                  </a:lnTo>
                  <a:lnTo>
                    <a:pt x="717" y="3344"/>
                  </a:lnTo>
                  <a:lnTo>
                    <a:pt x="527" y="3059"/>
                  </a:lnTo>
                  <a:lnTo>
                    <a:pt x="411" y="2829"/>
                  </a:lnTo>
                  <a:lnTo>
                    <a:pt x="321" y="2517"/>
                  </a:lnTo>
                  <a:lnTo>
                    <a:pt x="230" y="1806"/>
                  </a:lnTo>
                  <a:lnTo>
                    <a:pt x="260" y="1093"/>
                  </a:lnTo>
                  <a:close/>
                </a:path>
              </a:pathLst>
            </a:custGeom>
            <a:solidFill>
              <a:srgbClr val="000000"/>
            </a:solidFill>
            <a:ln w="9525">
              <a:noFill/>
              <a:round/>
              <a:headEnd/>
              <a:tailEnd/>
            </a:ln>
          </p:spPr>
          <p:txBody>
            <a:bodyPr/>
            <a:lstStyle/>
            <a:p>
              <a:endParaRPr lang="en-US"/>
            </a:p>
          </p:txBody>
        </p:sp>
        <p:sp>
          <p:nvSpPr>
            <p:cNvPr id="66" name="Freeform 192"/>
            <p:cNvSpPr>
              <a:spLocks/>
            </p:cNvSpPr>
            <p:nvPr/>
          </p:nvSpPr>
          <p:spPr bwMode="auto">
            <a:xfrm>
              <a:off x="1404" y="1852"/>
              <a:ext cx="139" cy="292"/>
            </a:xfrm>
            <a:custGeom>
              <a:avLst/>
              <a:gdLst/>
              <a:ahLst/>
              <a:cxnLst>
                <a:cxn ang="0">
                  <a:pos x="67" y="106"/>
                </a:cxn>
                <a:cxn ang="0">
                  <a:pos x="0" y="511"/>
                </a:cxn>
                <a:cxn ang="0">
                  <a:pos x="199" y="950"/>
                </a:cxn>
                <a:cxn ang="0">
                  <a:pos x="470" y="1022"/>
                </a:cxn>
                <a:cxn ang="0">
                  <a:pos x="326" y="841"/>
                </a:cxn>
                <a:cxn ang="0">
                  <a:pos x="784" y="956"/>
                </a:cxn>
                <a:cxn ang="0">
                  <a:pos x="784" y="806"/>
                </a:cxn>
                <a:cxn ang="0">
                  <a:pos x="917" y="1011"/>
                </a:cxn>
                <a:cxn ang="0">
                  <a:pos x="911" y="1397"/>
                </a:cxn>
                <a:cxn ang="0">
                  <a:pos x="1178" y="1753"/>
                </a:cxn>
                <a:cxn ang="0">
                  <a:pos x="1032" y="2230"/>
                </a:cxn>
                <a:cxn ang="0">
                  <a:pos x="1250" y="2230"/>
                </a:cxn>
                <a:cxn ang="0">
                  <a:pos x="1401" y="1982"/>
                </a:cxn>
                <a:cxn ang="0">
                  <a:pos x="1492" y="2163"/>
                </a:cxn>
                <a:cxn ang="0">
                  <a:pos x="1213" y="2520"/>
                </a:cxn>
                <a:cxn ang="0">
                  <a:pos x="1207" y="3581"/>
                </a:cxn>
                <a:cxn ang="0">
                  <a:pos x="1322" y="3364"/>
                </a:cxn>
                <a:cxn ang="0">
                  <a:pos x="1322" y="2549"/>
                </a:cxn>
                <a:cxn ang="0">
                  <a:pos x="1666" y="2127"/>
                </a:cxn>
                <a:cxn ang="0">
                  <a:pos x="1707" y="994"/>
                </a:cxn>
                <a:cxn ang="0">
                  <a:pos x="1573" y="599"/>
                </a:cxn>
                <a:cxn ang="0">
                  <a:pos x="1381" y="322"/>
                </a:cxn>
                <a:cxn ang="0">
                  <a:pos x="1130" y="134"/>
                </a:cxn>
                <a:cxn ang="0">
                  <a:pos x="808" y="44"/>
                </a:cxn>
                <a:cxn ang="0">
                  <a:pos x="380" y="0"/>
                </a:cxn>
                <a:cxn ang="0">
                  <a:pos x="67" y="106"/>
                </a:cxn>
              </a:cxnLst>
              <a:rect l="0" t="0" r="r" b="b"/>
              <a:pathLst>
                <a:path w="1707" h="3581">
                  <a:moveTo>
                    <a:pt x="67" y="106"/>
                  </a:moveTo>
                  <a:lnTo>
                    <a:pt x="0" y="511"/>
                  </a:lnTo>
                  <a:lnTo>
                    <a:pt x="199" y="950"/>
                  </a:lnTo>
                  <a:lnTo>
                    <a:pt x="470" y="1022"/>
                  </a:lnTo>
                  <a:lnTo>
                    <a:pt x="326" y="841"/>
                  </a:lnTo>
                  <a:lnTo>
                    <a:pt x="784" y="956"/>
                  </a:lnTo>
                  <a:lnTo>
                    <a:pt x="784" y="806"/>
                  </a:lnTo>
                  <a:lnTo>
                    <a:pt x="917" y="1011"/>
                  </a:lnTo>
                  <a:lnTo>
                    <a:pt x="911" y="1397"/>
                  </a:lnTo>
                  <a:lnTo>
                    <a:pt x="1178" y="1753"/>
                  </a:lnTo>
                  <a:lnTo>
                    <a:pt x="1032" y="2230"/>
                  </a:lnTo>
                  <a:lnTo>
                    <a:pt x="1250" y="2230"/>
                  </a:lnTo>
                  <a:lnTo>
                    <a:pt x="1401" y="1982"/>
                  </a:lnTo>
                  <a:lnTo>
                    <a:pt x="1492" y="2163"/>
                  </a:lnTo>
                  <a:lnTo>
                    <a:pt x="1213" y="2520"/>
                  </a:lnTo>
                  <a:lnTo>
                    <a:pt x="1207" y="3581"/>
                  </a:lnTo>
                  <a:lnTo>
                    <a:pt x="1322" y="3364"/>
                  </a:lnTo>
                  <a:lnTo>
                    <a:pt x="1322" y="2549"/>
                  </a:lnTo>
                  <a:lnTo>
                    <a:pt x="1666" y="2127"/>
                  </a:lnTo>
                  <a:lnTo>
                    <a:pt x="1707" y="994"/>
                  </a:lnTo>
                  <a:lnTo>
                    <a:pt x="1573" y="599"/>
                  </a:lnTo>
                  <a:lnTo>
                    <a:pt x="1381" y="322"/>
                  </a:lnTo>
                  <a:lnTo>
                    <a:pt x="1130" y="134"/>
                  </a:lnTo>
                  <a:lnTo>
                    <a:pt x="808" y="44"/>
                  </a:lnTo>
                  <a:lnTo>
                    <a:pt x="380" y="0"/>
                  </a:lnTo>
                  <a:lnTo>
                    <a:pt x="67" y="106"/>
                  </a:lnTo>
                  <a:close/>
                </a:path>
              </a:pathLst>
            </a:custGeom>
            <a:solidFill>
              <a:srgbClr val="000000"/>
            </a:solidFill>
            <a:ln w="9525">
              <a:noFill/>
              <a:round/>
              <a:headEnd/>
              <a:tailEnd/>
            </a:ln>
          </p:spPr>
          <p:txBody>
            <a:bodyPr/>
            <a:lstStyle/>
            <a:p>
              <a:endParaRPr lang="en-US"/>
            </a:p>
          </p:txBody>
        </p:sp>
        <p:sp>
          <p:nvSpPr>
            <p:cNvPr id="67" name="Freeform 193"/>
            <p:cNvSpPr>
              <a:spLocks/>
            </p:cNvSpPr>
            <p:nvPr/>
          </p:nvSpPr>
          <p:spPr bwMode="auto">
            <a:xfrm>
              <a:off x="1080" y="2060"/>
              <a:ext cx="42" cy="13"/>
            </a:xfrm>
            <a:custGeom>
              <a:avLst/>
              <a:gdLst/>
              <a:ahLst/>
              <a:cxnLst>
                <a:cxn ang="0">
                  <a:pos x="122" y="158"/>
                </a:cxn>
                <a:cxn ang="0">
                  <a:pos x="0" y="109"/>
                </a:cxn>
                <a:cxn ang="0">
                  <a:pos x="13" y="25"/>
                </a:cxn>
                <a:cxn ang="0">
                  <a:pos x="128" y="0"/>
                </a:cxn>
                <a:cxn ang="0">
                  <a:pos x="382" y="55"/>
                </a:cxn>
                <a:cxn ang="0">
                  <a:pos x="526" y="140"/>
                </a:cxn>
                <a:cxn ang="0">
                  <a:pos x="393" y="104"/>
                </a:cxn>
                <a:cxn ang="0">
                  <a:pos x="248" y="97"/>
                </a:cxn>
                <a:cxn ang="0">
                  <a:pos x="218" y="43"/>
                </a:cxn>
                <a:cxn ang="0">
                  <a:pos x="133" y="91"/>
                </a:cxn>
                <a:cxn ang="0">
                  <a:pos x="122" y="158"/>
                </a:cxn>
              </a:cxnLst>
              <a:rect l="0" t="0" r="r" b="b"/>
              <a:pathLst>
                <a:path w="526" h="158">
                  <a:moveTo>
                    <a:pt x="122" y="158"/>
                  </a:moveTo>
                  <a:lnTo>
                    <a:pt x="0" y="109"/>
                  </a:lnTo>
                  <a:lnTo>
                    <a:pt x="13" y="25"/>
                  </a:lnTo>
                  <a:lnTo>
                    <a:pt x="128" y="0"/>
                  </a:lnTo>
                  <a:lnTo>
                    <a:pt x="382" y="55"/>
                  </a:lnTo>
                  <a:lnTo>
                    <a:pt x="526" y="140"/>
                  </a:lnTo>
                  <a:lnTo>
                    <a:pt x="393" y="104"/>
                  </a:lnTo>
                  <a:lnTo>
                    <a:pt x="248" y="97"/>
                  </a:lnTo>
                  <a:lnTo>
                    <a:pt x="218" y="43"/>
                  </a:lnTo>
                  <a:lnTo>
                    <a:pt x="133" y="91"/>
                  </a:lnTo>
                  <a:lnTo>
                    <a:pt x="122" y="158"/>
                  </a:lnTo>
                  <a:close/>
                </a:path>
              </a:pathLst>
            </a:custGeom>
            <a:solidFill>
              <a:srgbClr val="000000"/>
            </a:solidFill>
            <a:ln w="9525">
              <a:noFill/>
              <a:round/>
              <a:headEnd/>
              <a:tailEnd/>
            </a:ln>
          </p:spPr>
          <p:txBody>
            <a:bodyPr/>
            <a:lstStyle/>
            <a:p>
              <a:endParaRPr lang="en-US"/>
            </a:p>
          </p:txBody>
        </p:sp>
        <p:sp>
          <p:nvSpPr>
            <p:cNvPr id="68" name="Freeform 194"/>
            <p:cNvSpPr>
              <a:spLocks/>
            </p:cNvSpPr>
            <p:nvPr/>
          </p:nvSpPr>
          <p:spPr bwMode="auto">
            <a:xfrm>
              <a:off x="1015" y="2059"/>
              <a:ext cx="34" cy="10"/>
            </a:xfrm>
            <a:custGeom>
              <a:avLst/>
              <a:gdLst/>
              <a:ahLst/>
              <a:cxnLst>
                <a:cxn ang="0">
                  <a:pos x="418" y="103"/>
                </a:cxn>
                <a:cxn ang="0">
                  <a:pos x="326" y="0"/>
                </a:cxn>
                <a:cxn ang="0">
                  <a:pos x="122" y="25"/>
                </a:cxn>
                <a:cxn ang="0">
                  <a:pos x="0" y="86"/>
                </a:cxn>
                <a:cxn ang="0">
                  <a:pos x="138" y="92"/>
                </a:cxn>
                <a:cxn ang="0">
                  <a:pos x="209" y="56"/>
                </a:cxn>
                <a:cxn ang="0">
                  <a:pos x="261" y="119"/>
                </a:cxn>
                <a:cxn ang="0">
                  <a:pos x="418" y="103"/>
                </a:cxn>
              </a:cxnLst>
              <a:rect l="0" t="0" r="r" b="b"/>
              <a:pathLst>
                <a:path w="418" h="119">
                  <a:moveTo>
                    <a:pt x="418" y="103"/>
                  </a:moveTo>
                  <a:lnTo>
                    <a:pt x="326" y="0"/>
                  </a:lnTo>
                  <a:lnTo>
                    <a:pt x="122" y="25"/>
                  </a:lnTo>
                  <a:lnTo>
                    <a:pt x="0" y="86"/>
                  </a:lnTo>
                  <a:lnTo>
                    <a:pt x="138" y="92"/>
                  </a:lnTo>
                  <a:lnTo>
                    <a:pt x="209" y="56"/>
                  </a:lnTo>
                  <a:lnTo>
                    <a:pt x="261" y="119"/>
                  </a:lnTo>
                  <a:lnTo>
                    <a:pt x="418" y="103"/>
                  </a:lnTo>
                  <a:close/>
                </a:path>
              </a:pathLst>
            </a:custGeom>
            <a:solidFill>
              <a:srgbClr val="000000"/>
            </a:solidFill>
            <a:ln w="9525">
              <a:noFill/>
              <a:round/>
              <a:headEnd/>
              <a:tailEnd/>
            </a:ln>
          </p:spPr>
          <p:txBody>
            <a:bodyPr/>
            <a:lstStyle/>
            <a:p>
              <a:endParaRPr lang="en-US"/>
            </a:p>
          </p:txBody>
        </p:sp>
        <p:sp>
          <p:nvSpPr>
            <p:cNvPr id="69" name="Freeform 195"/>
            <p:cNvSpPr>
              <a:spLocks/>
            </p:cNvSpPr>
            <p:nvPr/>
          </p:nvSpPr>
          <p:spPr bwMode="auto">
            <a:xfrm>
              <a:off x="1013" y="2037"/>
              <a:ext cx="35" cy="9"/>
            </a:xfrm>
            <a:custGeom>
              <a:avLst/>
              <a:gdLst/>
              <a:ahLst/>
              <a:cxnLst>
                <a:cxn ang="0">
                  <a:pos x="0" y="67"/>
                </a:cxn>
                <a:cxn ang="0">
                  <a:pos x="266" y="0"/>
                </a:cxn>
                <a:cxn ang="0">
                  <a:pos x="429" y="109"/>
                </a:cxn>
                <a:cxn ang="0">
                  <a:pos x="230" y="109"/>
                </a:cxn>
                <a:cxn ang="0">
                  <a:pos x="0" y="67"/>
                </a:cxn>
              </a:cxnLst>
              <a:rect l="0" t="0" r="r" b="b"/>
              <a:pathLst>
                <a:path w="429" h="109">
                  <a:moveTo>
                    <a:pt x="0" y="67"/>
                  </a:moveTo>
                  <a:lnTo>
                    <a:pt x="266" y="0"/>
                  </a:lnTo>
                  <a:lnTo>
                    <a:pt x="429" y="109"/>
                  </a:lnTo>
                  <a:lnTo>
                    <a:pt x="230" y="109"/>
                  </a:lnTo>
                  <a:lnTo>
                    <a:pt x="0" y="67"/>
                  </a:lnTo>
                  <a:close/>
                </a:path>
              </a:pathLst>
            </a:custGeom>
            <a:solidFill>
              <a:srgbClr val="000000"/>
            </a:solidFill>
            <a:ln w="9525">
              <a:noFill/>
              <a:round/>
              <a:headEnd/>
              <a:tailEnd/>
            </a:ln>
          </p:spPr>
          <p:txBody>
            <a:bodyPr/>
            <a:lstStyle/>
            <a:p>
              <a:endParaRPr lang="en-US"/>
            </a:p>
          </p:txBody>
        </p:sp>
        <p:sp>
          <p:nvSpPr>
            <p:cNvPr id="70" name="Freeform 196"/>
            <p:cNvSpPr>
              <a:spLocks/>
            </p:cNvSpPr>
            <p:nvPr/>
          </p:nvSpPr>
          <p:spPr bwMode="auto">
            <a:xfrm>
              <a:off x="1082" y="2037"/>
              <a:ext cx="44" cy="13"/>
            </a:xfrm>
            <a:custGeom>
              <a:avLst/>
              <a:gdLst/>
              <a:ahLst/>
              <a:cxnLst>
                <a:cxn ang="0">
                  <a:pos x="0" y="132"/>
                </a:cxn>
                <a:cxn ang="0">
                  <a:pos x="170" y="132"/>
                </a:cxn>
                <a:cxn ang="0">
                  <a:pos x="297" y="103"/>
                </a:cxn>
                <a:cxn ang="0">
                  <a:pos x="532" y="145"/>
                </a:cxn>
                <a:cxn ang="0">
                  <a:pos x="229" y="0"/>
                </a:cxn>
                <a:cxn ang="0">
                  <a:pos x="37" y="55"/>
                </a:cxn>
                <a:cxn ang="0">
                  <a:pos x="0" y="132"/>
                </a:cxn>
              </a:cxnLst>
              <a:rect l="0" t="0" r="r" b="b"/>
              <a:pathLst>
                <a:path w="532" h="145">
                  <a:moveTo>
                    <a:pt x="0" y="132"/>
                  </a:moveTo>
                  <a:lnTo>
                    <a:pt x="170" y="132"/>
                  </a:lnTo>
                  <a:lnTo>
                    <a:pt x="297" y="103"/>
                  </a:lnTo>
                  <a:lnTo>
                    <a:pt x="532" y="145"/>
                  </a:lnTo>
                  <a:lnTo>
                    <a:pt x="229" y="0"/>
                  </a:lnTo>
                  <a:lnTo>
                    <a:pt x="37" y="55"/>
                  </a:lnTo>
                  <a:lnTo>
                    <a:pt x="0" y="132"/>
                  </a:lnTo>
                  <a:close/>
                </a:path>
              </a:pathLst>
            </a:custGeom>
            <a:solidFill>
              <a:srgbClr val="000000"/>
            </a:solidFill>
            <a:ln w="9525">
              <a:noFill/>
              <a:round/>
              <a:headEnd/>
              <a:tailEnd/>
            </a:ln>
          </p:spPr>
          <p:txBody>
            <a:bodyPr/>
            <a:lstStyle/>
            <a:p>
              <a:endParaRPr lang="en-US"/>
            </a:p>
          </p:txBody>
        </p:sp>
        <p:sp>
          <p:nvSpPr>
            <p:cNvPr id="71" name="Freeform 197"/>
            <p:cNvSpPr>
              <a:spLocks/>
            </p:cNvSpPr>
            <p:nvPr/>
          </p:nvSpPr>
          <p:spPr bwMode="auto">
            <a:xfrm>
              <a:off x="1048" y="2098"/>
              <a:ext cx="42" cy="15"/>
            </a:xfrm>
            <a:custGeom>
              <a:avLst/>
              <a:gdLst/>
              <a:ahLst/>
              <a:cxnLst>
                <a:cxn ang="0">
                  <a:pos x="0" y="0"/>
                </a:cxn>
                <a:cxn ang="0">
                  <a:pos x="152" y="120"/>
                </a:cxn>
                <a:cxn ang="0">
                  <a:pos x="301" y="60"/>
                </a:cxn>
                <a:cxn ang="0">
                  <a:pos x="525" y="108"/>
                </a:cxn>
                <a:cxn ang="0">
                  <a:pos x="489" y="138"/>
                </a:cxn>
                <a:cxn ang="0">
                  <a:pos x="356" y="138"/>
                </a:cxn>
                <a:cxn ang="0">
                  <a:pos x="152" y="186"/>
                </a:cxn>
                <a:cxn ang="0">
                  <a:pos x="30" y="144"/>
                </a:cxn>
                <a:cxn ang="0">
                  <a:pos x="0" y="0"/>
                </a:cxn>
              </a:cxnLst>
              <a:rect l="0" t="0" r="r" b="b"/>
              <a:pathLst>
                <a:path w="525" h="186">
                  <a:moveTo>
                    <a:pt x="0" y="0"/>
                  </a:moveTo>
                  <a:lnTo>
                    <a:pt x="152" y="120"/>
                  </a:lnTo>
                  <a:lnTo>
                    <a:pt x="301" y="60"/>
                  </a:lnTo>
                  <a:lnTo>
                    <a:pt x="525" y="108"/>
                  </a:lnTo>
                  <a:lnTo>
                    <a:pt x="489" y="138"/>
                  </a:lnTo>
                  <a:lnTo>
                    <a:pt x="356" y="138"/>
                  </a:lnTo>
                  <a:lnTo>
                    <a:pt x="152" y="186"/>
                  </a:lnTo>
                  <a:lnTo>
                    <a:pt x="30" y="144"/>
                  </a:lnTo>
                  <a:lnTo>
                    <a:pt x="0" y="0"/>
                  </a:lnTo>
                  <a:close/>
                </a:path>
              </a:pathLst>
            </a:custGeom>
            <a:solidFill>
              <a:srgbClr val="000000"/>
            </a:solidFill>
            <a:ln w="9525">
              <a:noFill/>
              <a:round/>
              <a:headEnd/>
              <a:tailEnd/>
            </a:ln>
          </p:spPr>
          <p:txBody>
            <a:bodyPr/>
            <a:lstStyle/>
            <a:p>
              <a:endParaRPr lang="en-US"/>
            </a:p>
          </p:txBody>
        </p:sp>
        <p:sp>
          <p:nvSpPr>
            <p:cNvPr id="72" name="Freeform 198"/>
            <p:cNvSpPr>
              <a:spLocks/>
            </p:cNvSpPr>
            <p:nvPr/>
          </p:nvSpPr>
          <p:spPr bwMode="auto">
            <a:xfrm>
              <a:off x="1037" y="2123"/>
              <a:ext cx="67" cy="8"/>
            </a:xfrm>
            <a:custGeom>
              <a:avLst/>
              <a:gdLst/>
              <a:ahLst/>
              <a:cxnLst>
                <a:cxn ang="0">
                  <a:pos x="42" y="0"/>
                </a:cxn>
                <a:cxn ang="0">
                  <a:pos x="424" y="0"/>
                </a:cxn>
                <a:cxn ang="0">
                  <a:pos x="821" y="97"/>
                </a:cxn>
                <a:cxn ang="0">
                  <a:pos x="634" y="97"/>
                </a:cxn>
                <a:cxn ang="0">
                  <a:pos x="242" y="97"/>
                </a:cxn>
                <a:cxn ang="0">
                  <a:pos x="0" y="61"/>
                </a:cxn>
                <a:cxn ang="0">
                  <a:pos x="42" y="0"/>
                </a:cxn>
              </a:cxnLst>
              <a:rect l="0" t="0" r="r" b="b"/>
              <a:pathLst>
                <a:path w="821" h="97">
                  <a:moveTo>
                    <a:pt x="42" y="0"/>
                  </a:moveTo>
                  <a:lnTo>
                    <a:pt x="424" y="0"/>
                  </a:lnTo>
                  <a:lnTo>
                    <a:pt x="821" y="97"/>
                  </a:lnTo>
                  <a:lnTo>
                    <a:pt x="634" y="97"/>
                  </a:lnTo>
                  <a:lnTo>
                    <a:pt x="242" y="97"/>
                  </a:lnTo>
                  <a:lnTo>
                    <a:pt x="0" y="61"/>
                  </a:lnTo>
                  <a:lnTo>
                    <a:pt x="42" y="0"/>
                  </a:lnTo>
                  <a:close/>
                </a:path>
              </a:pathLst>
            </a:custGeom>
            <a:solidFill>
              <a:srgbClr val="000000"/>
            </a:solidFill>
            <a:ln w="9525">
              <a:noFill/>
              <a:round/>
              <a:headEnd/>
              <a:tailEnd/>
            </a:ln>
          </p:spPr>
          <p:txBody>
            <a:bodyPr/>
            <a:lstStyle/>
            <a:p>
              <a:endParaRPr lang="en-US"/>
            </a:p>
          </p:txBody>
        </p:sp>
        <p:sp>
          <p:nvSpPr>
            <p:cNvPr id="73" name="Freeform 199"/>
            <p:cNvSpPr>
              <a:spLocks/>
            </p:cNvSpPr>
            <p:nvPr/>
          </p:nvSpPr>
          <p:spPr bwMode="auto">
            <a:xfrm>
              <a:off x="1042" y="2127"/>
              <a:ext cx="20" cy="13"/>
            </a:xfrm>
            <a:custGeom>
              <a:avLst/>
              <a:gdLst/>
              <a:ahLst/>
              <a:cxnLst>
                <a:cxn ang="0">
                  <a:pos x="0" y="0"/>
                </a:cxn>
                <a:cxn ang="0">
                  <a:pos x="50" y="169"/>
                </a:cxn>
                <a:cxn ang="0">
                  <a:pos x="248" y="169"/>
                </a:cxn>
                <a:cxn ang="0">
                  <a:pos x="85" y="108"/>
                </a:cxn>
                <a:cxn ang="0">
                  <a:pos x="85" y="0"/>
                </a:cxn>
                <a:cxn ang="0">
                  <a:pos x="0" y="0"/>
                </a:cxn>
              </a:cxnLst>
              <a:rect l="0" t="0" r="r" b="b"/>
              <a:pathLst>
                <a:path w="248" h="169">
                  <a:moveTo>
                    <a:pt x="0" y="0"/>
                  </a:moveTo>
                  <a:lnTo>
                    <a:pt x="50" y="169"/>
                  </a:lnTo>
                  <a:lnTo>
                    <a:pt x="248" y="169"/>
                  </a:lnTo>
                  <a:lnTo>
                    <a:pt x="85" y="108"/>
                  </a:lnTo>
                  <a:lnTo>
                    <a:pt x="85" y="0"/>
                  </a:lnTo>
                  <a:lnTo>
                    <a:pt x="0" y="0"/>
                  </a:lnTo>
                  <a:close/>
                </a:path>
              </a:pathLst>
            </a:custGeom>
            <a:solidFill>
              <a:srgbClr val="000000"/>
            </a:solidFill>
            <a:ln w="9525">
              <a:noFill/>
              <a:round/>
              <a:headEnd/>
              <a:tailEnd/>
            </a:ln>
          </p:spPr>
          <p:txBody>
            <a:bodyPr/>
            <a:lstStyle/>
            <a:p>
              <a:endParaRPr lang="en-US"/>
            </a:p>
          </p:txBody>
        </p:sp>
        <p:sp>
          <p:nvSpPr>
            <p:cNvPr id="74" name="Freeform 200"/>
            <p:cNvSpPr>
              <a:spLocks/>
            </p:cNvSpPr>
            <p:nvPr/>
          </p:nvSpPr>
          <p:spPr bwMode="auto">
            <a:xfrm>
              <a:off x="1048" y="2130"/>
              <a:ext cx="50" cy="19"/>
            </a:xfrm>
            <a:custGeom>
              <a:avLst/>
              <a:gdLst/>
              <a:ahLst/>
              <a:cxnLst>
                <a:cxn ang="0">
                  <a:pos x="218" y="120"/>
                </a:cxn>
                <a:cxn ang="0">
                  <a:pos x="478" y="0"/>
                </a:cxn>
                <a:cxn ang="0">
                  <a:pos x="622" y="0"/>
                </a:cxn>
                <a:cxn ang="0">
                  <a:pos x="495" y="66"/>
                </a:cxn>
                <a:cxn ang="0">
                  <a:pos x="272" y="230"/>
                </a:cxn>
                <a:cxn ang="0">
                  <a:pos x="66" y="230"/>
                </a:cxn>
                <a:cxn ang="0">
                  <a:pos x="0" y="152"/>
                </a:cxn>
                <a:cxn ang="0">
                  <a:pos x="260" y="193"/>
                </a:cxn>
                <a:cxn ang="0">
                  <a:pos x="405" y="73"/>
                </a:cxn>
                <a:cxn ang="0">
                  <a:pos x="218" y="120"/>
                </a:cxn>
              </a:cxnLst>
              <a:rect l="0" t="0" r="r" b="b"/>
              <a:pathLst>
                <a:path w="622" h="230">
                  <a:moveTo>
                    <a:pt x="218" y="120"/>
                  </a:moveTo>
                  <a:lnTo>
                    <a:pt x="478" y="0"/>
                  </a:lnTo>
                  <a:lnTo>
                    <a:pt x="622" y="0"/>
                  </a:lnTo>
                  <a:lnTo>
                    <a:pt x="495" y="66"/>
                  </a:lnTo>
                  <a:lnTo>
                    <a:pt x="272" y="230"/>
                  </a:lnTo>
                  <a:lnTo>
                    <a:pt x="66" y="230"/>
                  </a:lnTo>
                  <a:lnTo>
                    <a:pt x="0" y="152"/>
                  </a:lnTo>
                  <a:lnTo>
                    <a:pt x="260" y="193"/>
                  </a:lnTo>
                  <a:lnTo>
                    <a:pt x="405" y="73"/>
                  </a:lnTo>
                  <a:lnTo>
                    <a:pt x="218" y="120"/>
                  </a:lnTo>
                  <a:close/>
                </a:path>
              </a:pathLst>
            </a:custGeom>
            <a:solidFill>
              <a:srgbClr val="000000"/>
            </a:solidFill>
            <a:ln w="9525">
              <a:noFill/>
              <a:round/>
              <a:headEnd/>
              <a:tailEnd/>
            </a:ln>
          </p:spPr>
          <p:txBody>
            <a:bodyPr/>
            <a:lstStyle/>
            <a:p>
              <a:endParaRPr lang="en-US"/>
            </a:p>
          </p:txBody>
        </p:sp>
        <p:sp>
          <p:nvSpPr>
            <p:cNvPr id="75" name="Freeform 201"/>
            <p:cNvSpPr>
              <a:spLocks/>
            </p:cNvSpPr>
            <p:nvPr/>
          </p:nvSpPr>
          <p:spPr bwMode="auto">
            <a:xfrm>
              <a:off x="1036" y="2107"/>
              <a:ext cx="234" cy="635"/>
            </a:xfrm>
            <a:custGeom>
              <a:avLst/>
              <a:gdLst/>
              <a:ahLst/>
              <a:cxnLst>
                <a:cxn ang="0">
                  <a:pos x="1528" y="314"/>
                </a:cxn>
                <a:cxn ang="0">
                  <a:pos x="1510" y="628"/>
                </a:cxn>
                <a:cxn ang="0">
                  <a:pos x="1535" y="856"/>
                </a:cxn>
                <a:cxn ang="0">
                  <a:pos x="2216" y="1177"/>
                </a:cxn>
                <a:cxn ang="0">
                  <a:pos x="2875" y="1376"/>
                </a:cxn>
                <a:cxn ang="0">
                  <a:pos x="2633" y="1526"/>
                </a:cxn>
                <a:cxn ang="0">
                  <a:pos x="2150" y="1285"/>
                </a:cxn>
                <a:cxn ang="0">
                  <a:pos x="1564" y="1014"/>
                </a:cxn>
                <a:cxn ang="0">
                  <a:pos x="1087" y="1919"/>
                </a:cxn>
                <a:cxn ang="0">
                  <a:pos x="574" y="3168"/>
                </a:cxn>
                <a:cxn ang="0">
                  <a:pos x="181" y="4924"/>
                </a:cxn>
                <a:cxn ang="0">
                  <a:pos x="181" y="7241"/>
                </a:cxn>
                <a:cxn ang="0">
                  <a:pos x="326" y="7530"/>
                </a:cxn>
                <a:cxn ang="0">
                  <a:pos x="73" y="7790"/>
                </a:cxn>
                <a:cxn ang="0">
                  <a:pos x="30" y="6903"/>
                </a:cxn>
                <a:cxn ang="0">
                  <a:pos x="122" y="4627"/>
                </a:cxn>
                <a:cxn ang="0">
                  <a:pos x="513" y="3078"/>
                </a:cxn>
                <a:cxn ang="0">
                  <a:pos x="1069" y="1526"/>
                </a:cxn>
                <a:cxn ang="0">
                  <a:pos x="1431" y="869"/>
                </a:cxn>
                <a:cxn ang="0">
                  <a:pos x="1413" y="386"/>
                </a:cxn>
                <a:cxn ang="0">
                  <a:pos x="1135" y="724"/>
                </a:cxn>
                <a:cxn ang="0">
                  <a:pos x="671" y="1019"/>
                </a:cxn>
                <a:cxn ang="0">
                  <a:pos x="671" y="1231"/>
                </a:cxn>
                <a:cxn ang="0">
                  <a:pos x="169" y="1019"/>
                </a:cxn>
                <a:cxn ang="0">
                  <a:pos x="0" y="854"/>
                </a:cxn>
                <a:cxn ang="0">
                  <a:pos x="322" y="915"/>
                </a:cxn>
                <a:cxn ang="0">
                  <a:pos x="608" y="870"/>
                </a:cxn>
                <a:cxn ang="0">
                  <a:pos x="871" y="753"/>
                </a:cxn>
                <a:cxn ang="0">
                  <a:pos x="1195" y="521"/>
                </a:cxn>
                <a:cxn ang="0">
                  <a:pos x="1334" y="332"/>
                </a:cxn>
                <a:cxn ang="0">
                  <a:pos x="1449" y="0"/>
                </a:cxn>
                <a:cxn ang="0">
                  <a:pos x="1528" y="314"/>
                </a:cxn>
              </a:cxnLst>
              <a:rect l="0" t="0" r="r" b="b"/>
              <a:pathLst>
                <a:path w="2875" h="7790">
                  <a:moveTo>
                    <a:pt x="1528" y="314"/>
                  </a:moveTo>
                  <a:lnTo>
                    <a:pt x="1510" y="628"/>
                  </a:lnTo>
                  <a:lnTo>
                    <a:pt x="1535" y="856"/>
                  </a:lnTo>
                  <a:lnTo>
                    <a:pt x="2216" y="1177"/>
                  </a:lnTo>
                  <a:lnTo>
                    <a:pt x="2875" y="1376"/>
                  </a:lnTo>
                  <a:lnTo>
                    <a:pt x="2633" y="1526"/>
                  </a:lnTo>
                  <a:lnTo>
                    <a:pt x="2150" y="1285"/>
                  </a:lnTo>
                  <a:lnTo>
                    <a:pt x="1564" y="1014"/>
                  </a:lnTo>
                  <a:lnTo>
                    <a:pt x="1087" y="1919"/>
                  </a:lnTo>
                  <a:lnTo>
                    <a:pt x="574" y="3168"/>
                  </a:lnTo>
                  <a:lnTo>
                    <a:pt x="181" y="4924"/>
                  </a:lnTo>
                  <a:lnTo>
                    <a:pt x="181" y="7241"/>
                  </a:lnTo>
                  <a:lnTo>
                    <a:pt x="326" y="7530"/>
                  </a:lnTo>
                  <a:lnTo>
                    <a:pt x="73" y="7790"/>
                  </a:lnTo>
                  <a:lnTo>
                    <a:pt x="30" y="6903"/>
                  </a:lnTo>
                  <a:lnTo>
                    <a:pt x="122" y="4627"/>
                  </a:lnTo>
                  <a:lnTo>
                    <a:pt x="513" y="3078"/>
                  </a:lnTo>
                  <a:lnTo>
                    <a:pt x="1069" y="1526"/>
                  </a:lnTo>
                  <a:lnTo>
                    <a:pt x="1431" y="869"/>
                  </a:lnTo>
                  <a:lnTo>
                    <a:pt x="1413" y="386"/>
                  </a:lnTo>
                  <a:lnTo>
                    <a:pt x="1135" y="724"/>
                  </a:lnTo>
                  <a:lnTo>
                    <a:pt x="671" y="1019"/>
                  </a:lnTo>
                  <a:lnTo>
                    <a:pt x="671" y="1231"/>
                  </a:lnTo>
                  <a:lnTo>
                    <a:pt x="169" y="1019"/>
                  </a:lnTo>
                  <a:lnTo>
                    <a:pt x="0" y="854"/>
                  </a:lnTo>
                  <a:lnTo>
                    <a:pt x="322" y="915"/>
                  </a:lnTo>
                  <a:lnTo>
                    <a:pt x="608" y="870"/>
                  </a:lnTo>
                  <a:lnTo>
                    <a:pt x="871" y="753"/>
                  </a:lnTo>
                  <a:lnTo>
                    <a:pt x="1195" y="521"/>
                  </a:lnTo>
                  <a:lnTo>
                    <a:pt x="1334" y="332"/>
                  </a:lnTo>
                  <a:lnTo>
                    <a:pt x="1449" y="0"/>
                  </a:lnTo>
                  <a:lnTo>
                    <a:pt x="1528" y="314"/>
                  </a:lnTo>
                  <a:close/>
                </a:path>
              </a:pathLst>
            </a:custGeom>
            <a:solidFill>
              <a:srgbClr val="000000"/>
            </a:solidFill>
            <a:ln w="9525">
              <a:noFill/>
              <a:round/>
              <a:headEnd/>
              <a:tailEnd/>
            </a:ln>
          </p:spPr>
          <p:txBody>
            <a:bodyPr/>
            <a:lstStyle/>
            <a:p>
              <a:endParaRPr lang="en-US"/>
            </a:p>
          </p:txBody>
        </p:sp>
        <p:sp>
          <p:nvSpPr>
            <p:cNvPr id="76" name="Freeform 202"/>
            <p:cNvSpPr>
              <a:spLocks/>
            </p:cNvSpPr>
            <p:nvPr/>
          </p:nvSpPr>
          <p:spPr bwMode="auto">
            <a:xfrm>
              <a:off x="1067" y="1931"/>
              <a:ext cx="157" cy="254"/>
            </a:xfrm>
            <a:custGeom>
              <a:avLst/>
              <a:gdLst/>
              <a:ahLst/>
              <a:cxnLst>
                <a:cxn ang="0">
                  <a:pos x="0" y="621"/>
                </a:cxn>
                <a:cxn ang="0">
                  <a:pos x="176" y="808"/>
                </a:cxn>
                <a:cxn ang="0">
                  <a:pos x="386" y="983"/>
                </a:cxn>
                <a:cxn ang="0">
                  <a:pos x="707" y="1128"/>
                </a:cxn>
                <a:cxn ang="0">
                  <a:pos x="875" y="1593"/>
                </a:cxn>
                <a:cxn ang="0">
                  <a:pos x="1069" y="1779"/>
                </a:cxn>
                <a:cxn ang="0">
                  <a:pos x="1189" y="1756"/>
                </a:cxn>
                <a:cxn ang="0">
                  <a:pos x="1310" y="2179"/>
                </a:cxn>
                <a:cxn ang="0">
                  <a:pos x="1116" y="2179"/>
                </a:cxn>
                <a:cxn ang="0">
                  <a:pos x="1056" y="2323"/>
                </a:cxn>
                <a:cxn ang="0">
                  <a:pos x="1170" y="2256"/>
                </a:cxn>
                <a:cxn ang="0">
                  <a:pos x="1231" y="2323"/>
                </a:cxn>
                <a:cxn ang="0">
                  <a:pos x="1225" y="2401"/>
                </a:cxn>
                <a:cxn ang="0">
                  <a:pos x="1099" y="2437"/>
                </a:cxn>
                <a:cxn ang="0">
                  <a:pos x="1069" y="3052"/>
                </a:cxn>
                <a:cxn ang="0">
                  <a:pos x="1334" y="3125"/>
                </a:cxn>
                <a:cxn ang="0">
                  <a:pos x="1503" y="3052"/>
                </a:cxn>
                <a:cxn ang="0">
                  <a:pos x="1643" y="2854"/>
                </a:cxn>
                <a:cxn ang="0">
                  <a:pos x="1612" y="3004"/>
                </a:cxn>
                <a:cxn ang="0">
                  <a:pos x="1726" y="2926"/>
                </a:cxn>
                <a:cxn ang="0">
                  <a:pos x="1878" y="2685"/>
                </a:cxn>
                <a:cxn ang="0">
                  <a:pos x="1926" y="2437"/>
                </a:cxn>
                <a:cxn ang="0">
                  <a:pos x="1878" y="2135"/>
                </a:cxn>
                <a:cxn ang="0">
                  <a:pos x="1612" y="1344"/>
                </a:cxn>
                <a:cxn ang="0">
                  <a:pos x="1376" y="718"/>
                </a:cxn>
                <a:cxn ang="0">
                  <a:pos x="1116" y="331"/>
                </a:cxn>
                <a:cxn ang="0">
                  <a:pos x="712" y="72"/>
                </a:cxn>
                <a:cxn ang="0">
                  <a:pos x="210" y="0"/>
                </a:cxn>
                <a:cxn ang="0">
                  <a:pos x="72" y="84"/>
                </a:cxn>
                <a:cxn ang="0">
                  <a:pos x="501" y="120"/>
                </a:cxn>
                <a:cxn ang="0">
                  <a:pos x="108" y="199"/>
                </a:cxn>
                <a:cxn ang="0">
                  <a:pos x="102" y="326"/>
                </a:cxn>
                <a:cxn ang="0">
                  <a:pos x="730" y="652"/>
                </a:cxn>
                <a:cxn ang="0">
                  <a:pos x="555" y="295"/>
                </a:cxn>
                <a:cxn ang="0">
                  <a:pos x="978" y="531"/>
                </a:cxn>
                <a:cxn ang="0">
                  <a:pos x="1087" y="421"/>
                </a:cxn>
                <a:cxn ang="0">
                  <a:pos x="1322" y="736"/>
                </a:cxn>
                <a:cxn ang="0">
                  <a:pos x="1128" y="681"/>
                </a:cxn>
                <a:cxn ang="0">
                  <a:pos x="893" y="916"/>
                </a:cxn>
                <a:cxn ang="0">
                  <a:pos x="525" y="706"/>
                </a:cxn>
                <a:cxn ang="0">
                  <a:pos x="477" y="838"/>
                </a:cxn>
                <a:cxn ang="0">
                  <a:pos x="61" y="392"/>
                </a:cxn>
                <a:cxn ang="0">
                  <a:pos x="0" y="621"/>
                </a:cxn>
              </a:cxnLst>
              <a:rect l="0" t="0" r="r" b="b"/>
              <a:pathLst>
                <a:path w="1926" h="3125">
                  <a:moveTo>
                    <a:pt x="0" y="621"/>
                  </a:moveTo>
                  <a:lnTo>
                    <a:pt x="176" y="808"/>
                  </a:lnTo>
                  <a:lnTo>
                    <a:pt x="386" y="983"/>
                  </a:lnTo>
                  <a:lnTo>
                    <a:pt x="707" y="1128"/>
                  </a:lnTo>
                  <a:lnTo>
                    <a:pt x="875" y="1593"/>
                  </a:lnTo>
                  <a:lnTo>
                    <a:pt x="1069" y="1779"/>
                  </a:lnTo>
                  <a:lnTo>
                    <a:pt x="1189" y="1756"/>
                  </a:lnTo>
                  <a:lnTo>
                    <a:pt x="1310" y="2179"/>
                  </a:lnTo>
                  <a:lnTo>
                    <a:pt x="1116" y="2179"/>
                  </a:lnTo>
                  <a:lnTo>
                    <a:pt x="1056" y="2323"/>
                  </a:lnTo>
                  <a:lnTo>
                    <a:pt x="1170" y="2256"/>
                  </a:lnTo>
                  <a:lnTo>
                    <a:pt x="1231" y="2323"/>
                  </a:lnTo>
                  <a:lnTo>
                    <a:pt x="1225" y="2401"/>
                  </a:lnTo>
                  <a:lnTo>
                    <a:pt x="1099" y="2437"/>
                  </a:lnTo>
                  <a:lnTo>
                    <a:pt x="1069" y="3052"/>
                  </a:lnTo>
                  <a:lnTo>
                    <a:pt x="1334" y="3125"/>
                  </a:lnTo>
                  <a:lnTo>
                    <a:pt x="1503" y="3052"/>
                  </a:lnTo>
                  <a:lnTo>
                    <a:pt x="1643" y="2854"/>
                  </a:lnTo>
                  <a:lnTo>
                    <a:pt x="1612" y="3004"/>
                  </a:lnTo>
                  <a:lnTo>
                    <a:pt x="1726" y="2926"/>
                  </a:lnTo>
                  <a:lnTo>
                    <a:pt x="1878" y="2685"/>
                  </a:lnTo>
                  <a:lnTo>
                    <a:pt x="1926" y="2437"/>
                  </a:lnTo>
                  <a:lnTo>
                    <a:pt x="1878" y="2135"/>
                  </a:lnTo>
                  <a:lnTo>
                    <a:pt x="1612" y="1344"/>
                  </a:lnTo>
                  <a:lnTo>
                    <a:pt x="1376" y="718"/>
                  </a:lnTo>
                  <a:lnTo>
                    <a:pt x="1116" y="331"/>
                  </a:lnTo>
                  <a:lnTo>
                    <a:pt x="712" y="72"/>
                  </a:lnTo>
                  <a:lnTo>
                    <a:pt x="210" y="0"/>
                  </a:lnTo>
                  <a:lnTo>
                    <a:pt x="72" y="84"/>
                  </a:lnTo>
                  <a:lnTo>
                    <a:pt x="501" y="120"/>
                  </a:lnTo>
                  <a:lnTo>
                    <a:pt x="108" y="199"/>
                  </a:lnTo>
                  <a:lnTo>
                    <a:pt x="102" y="326"/>
                  </a:lnTo>
                  <a:lnTo>
                    <a:pt x="730" y="652"/>
                  </a:lnTo>
                  <a:lnTo>
                    <a:pt x="555" y="295"/>
                  </a:lnTo>
                  <a:lnTo>
                    <a:pt x="978" y="531"/>
                  </a:lnTo>
                  <a:lnTo>
                    <a:pt x="1087" y="421"/>
                  </a:lnTo>
                  <a:lnTo>
                    <a:pt x="1322" y="736"/>
                  </a:lnTo>
                  <a:lnTo>
                    <a:pt x="1128" y="681"/>
                  </a:lnTo>
                  <a:lnTo>
                    <a:pt x="893" y="916"/>
                  </a:lnTo>
                  <a:lnTo>
                    <a:pt x="525" y="706"/>
                  </a:lnTo>
                  <a:lnTo>
                    <a:pt x="477" y="838"/>
                  </a:lnTo>
                  <a:lnTo>
                    <a:pt x="61" y="392"/>
                  </a:lnTo>
                  <a:lnTo>
                    <a:pt x="0" y="621"/>
                  </a:lnTo>
                  <a:close/>
                </a:path>
              </a:pathLst>
            </a:custGeom>
            <a:solidFill>
              <a:srgbClr val="000000"/>
            </a:solidFill>
            <a:ln w="9525">
              <a:noFill/>
              <a:round/>
              <a:headEnd/>
              <a:tailEnd/>
            </a:ln>
          </p:spPr>
          <p:txBody>
            <a:bodyPr/>
            <a:lstStyle/>
            <a:p>
              <a:endParaRPr lang="en-US"/>
            </a:p>
          </p:txBody>
        </p:sp>
        <p:sp>
          <p:nvSpPr>
            <p:cNvPr id="77" name="Freeform 203"/>
            <p:cNvSpPr>
              <a:spLocks/>
            </p:cNvSpPr>
            <p:nvPr/>
          </p:nvSpPr>
          <p:spPr bwMode="auto">
            <a:xfrm>
              <a:off x="1153" y="2088"/>
              <a:ext cx="21" cy="22"/>
            </a:xfrm>
            <a:custGeom>
              <a:avLst/>
              <a:gdLst/>
              <a:ahLst/>
              <a:cxnLst>
                <a:cxn ang="0">
                  <a:pos x="200" y="0"/>
                </a:cxn>
                <a:cxn ang="0">
                  <a:pos x="0" y="271"/>
                </a:cxn>
                <a:cxn ang="0">
                  <a:pos x="260" y="89"/>
                </a:cxn>
                <a:cxn ang="0">
                  <a:pos x="200" y="0"/>
                </a:cxn>
              </a:cxnLst>
              <a:rect l="0" t="0" r="r" b="b"/>
              <a:pathLst>
                <a:path w="260" h="271">
                  <a:moveTo>
                    <a:pt x="200" y="0"/>
                  </a:moveTo>
                  <a:lnTo>
                    <a:pt x="0" y="271"/>
                  </a:lnTo>
                  <a:lnTo>
                    <a:pt x="260" y="89"/>
                  </a:lnTo>
                  <a:lnTo>
                    <a:pt x="200" y="0"/>
                  </a:lnTo>
                  <a:close/>
                </a:path>
              </a:pathLst>
            </a:custGeom>
            <a:solidFill>
              <a:srgbClr val="000000"/>
            </a:solidFill>
            <a:ln w="9525">
              <a:noFill/>
              <a:round/>
              <a:headEnd/>
              <a:tailEnd/>
            </a:ln>
          </p:spPr>
          <p:txBody>
            <a:bodyPr/>
            <a:lstStyle/>
            <a:p>
              <a:endParaRPr lang="en-US"/>
            </a:p>
          </p:txBody>
        </p:sp>
        <p:sp>
          <p:nvSpPr>
            <p:cNvPr id="78" name="Freeform 204"/>
            <p:cNvSpPr>
              <a:spLocks/>
            </p:cNvSpPr>
            <p:nvPr/>
          </p:nvSpPr>
          <p:spPr bwMode="auto">
            <a:xfrm>
              <a:off x="974" y="1933"/>
              <a:ext cx="107" cy="272"/>
            </a:xfrm>
            <a:custGeom>
              <a:avLst/>
              <a:gdLst/>
              <a:ahLst/>
              <a:cxnLst>
                <a:cxn ang="0">
                  <a:pos x="1130" y="585"/>
                </a:cxn>
                <a:cxn ang="0">
                  <a:pos x="857" y="832"/>
                </a:cxn>
                <a:cxn ang="0">
                  <a:pos x="502" y="1067"/>
                </a:cxn>
                <a:cxn ang="0">
                  <a:pos x="416" y="1407"/>
                </a:cxn>
                <a:cxn ang="0">
                  <a:pos x="381" y="1697"/>
                </a:cxn>
                <a:cxn ang="0">
                  <a:pos x="376" y="1955"/>
                </a:cxn>
                <a:cxn ang="0">
                  <a:pos x="449" y="2331"/>
                </a:cxn>
                <a:cxn ang="0">
                  <a:pos x="552" y="2621"/>
                </a:cxn>
                <a:cxn ang="0">
                  <a:pos x="692" y="2879"/>
                </a:cxn>
                <a:cxn ang="0">
                  <a:pos x="870" y="3026"/>
                </a:cxn>
                <a:cxn ang="0">
                  <a:pos x="991" y="3095"/>
                </a:cxn>
                <a:cxn ang="0">
                  <a:pos x="821" y="3270"/>
                </a:cxn>
                <a:cxn ang="0">
                  <a:pos x="669" y="3336"/>
                </a:cxn>
                <a:cxn ang="0">
                  <a:pos x="542" y="3263"/>
                </a:cxn>
                <a:cxn ang="0">
                  <a:pos x="460" y="3174"/>
                </a:cxn>
                <a:cxn ang="0">
                  <a:pos x="194" y="3047"/>
                </a:cxn>
                <a:cxn ang="0">
                  <a:pos x="12" y="2800"/>
                </a:cxn>
                <a:cxn ang="0">
                  <a:pos x="0" y="2377"/>
                </a:cxn>
                <a:cxn ang="0">
                  <a:pos x="133" y="1545"/>
                </a:cxn>
                <a:cxn ang="0">
                  <a:pos x="206" y="911"/>
                </a:cxn>
                <a:cxn ang="0">
                  <a:pos x="532" y="350"/>
                </a:cxn>
                <a:cxn ang="0">
                  <a:pos x="978" y="42"/>
                </a:cxn>
                <a:cxn ang="0">
                  <a:pos x="1305" y="0"/>
                </a:cxn>
                <a:cxn ang="0">
                  <a:pos x="1021" y="423"/>
                </a:cxn>
                <a:cxn ang="0">
                  <a:pos x="749" y="676"/>
                </a:cxn>
                <a:cxn ang="0">
                  <a:pos x="1130" y="585"/>
                </a:cxn>
              </a:cxnLst>
              <a:rect l="0" t="0" r="r" b="b"/>
              <a:pathLst>
                <a:path w="1305" h="3336">
                  <a:moveTo>
                    <a:pt x="1130" y="585"/>
                  </a:moveTo>
                  <a:lnTo>
                    <a:pt x="857" y="832"/>
                  </a:lnTo>
                  <a:lnTo>
                    <a:pt x="502" y="1067"/>
                  </a:lnTo>
                  <a:lnTo>
                    <a:pt x="416" y="1407"/>
                  </a:lnTo>
                  <a:lnTo>
                    <a:pt x="381" y="1697"/>
                  </a:lnTo>
                  <a:lnTo>
                    <a:pt x="376" y="1955"/>
                  </a:lnTo>
                  <a:lnTo>
                    <a:pt x="449" y="2331"/>
                  </a:lnTo>
                  <a:lnTo>
                    <a:pt x="552" y="2621"/>
                  </a:lnTo>
                  <a:lnTo>
                    <a:pt x="692" y="2879"/>
                  </a:lnTo>
                  <a:lnTo>
                    <a:pt x="870" y="3026"/>
                  </a:lnTo>
                  <a:lnTo>
                    <a:pt x="991" y="3095"/>
                  </a:lnTo>
                  <a:lnTo>
                    <a:pt x="821" y="3270"/>
                  </a:lnTo>
                  <a:lnTo>
                    <a:pt x="669" y="3336"/>
                  </a:lnTo>
                  <a:lnTo>
                    <a:pt x="542" y="3263"/>
                  </a:lnTo>
                  <a:lnTo>
                    <a:pt x="460" y="3174"/>
                  </a:lnTo>
                  <a:lnTo>
                    <a:pt x="194" y="3047"/>
                  </a:lnTo>
                  <a:lnTo>
                    <a:pt x="12" y="2800"/>
                  </a:lnTo>
                  <a:lnTo>
                    <a:pt x="0" y="2377"/>
                  </a:lnTo>
                  <a:lnTo>
                    <a:pt x="133" y="1545"/>
                  </a:lnTo>
                  <a:lnTo>
                    <a:pt x="206" y="911"/>
                  </a:lnTo>
                  <a:lnTo>
                    <a:pt x="532" y="350"/>
                  </a:lnTo>
                  <a:lnTo>
                    <a:pt x="978" y="42"/>
                  </a:lnTo>
                  <a:lnTo>
                    <a:pt x="1305" y="0"/>
                  </a:lnTo>
                  <a:lnTo>
                    <a:pt x="1021" y="423"/>
                  </a:lnTo>
                  <a:lnTo>
                    <a:pt x="749" y="676"/>
                  </a:lnTo>
                  <a:lnTo>
                    <a:pt x="1130" y="585"/>
                  </a:lnTo>
                  <a:close/>
                </a:path>
              </a:pathLst>
            </a:custGeom>
            <a:solidFill>
              <a:srgbClr val="000000"/>
            </a:solidFill>
            <a:ln w="9525">
              <a:noFill/>
              <a:round/>
              <a:headEnd/>
              <a:tailEnd/>
            </a:ln>
          </p:spPr>
          <p:txBody>
            <a:bodyPr/>
            <a:lstStyle/>
            <a:p>
              <a:endParaRPr lang="en-US"/>
            </a:p>
          </p:txBody>
        </p:sp>
        <p:sp>
          <p:nvSpPr>
            <p:cNvPr id="79" name="Freeform 205"/>
            <p:cNvSpPr>
              <a:spLocks/>
            </p:cNvSpPr>
            <p:nvPr/>
          </p:nvSpPr>
          <p:spPr bwMode="auto">
            <a:xfrm>
              <a:off x="1043" y="2189"/>
              <a:ext cx="86" cy="98"/>
            </a:xfrm>
            <a:custGeom>
              <a:avLst/>
              <a:gdLst/>
              <a:ahLst/>
              <a:cxnLst>
                <a:cxn ang="0">
                  <a:pos x="97" y="0"/>
                </a:cxn>
                <a:cxn ang="0">
                  <a:pos x="206" y="645"/>
                </a:cxn>
                <a:cxn ang="0">
                  <a:pos x="229" y="1032"/>
                </a:cxn>
                <a:cxn ang="0">
                  <a:pos x="779" y="741"/>
                </a:cxn>
                <a:cxn ang="0">
                  <a:pos x="1056" y="549"/>
                </a:cxn>
                <a:cxn ang="0">
                  <a:pos x="905" y="916"/>
                </a:cxn>
                <a:cxn ang="0">
                  <a:pos x="174" y="1206"/>
                </a:cxn>
                <a:cxn ang="0">
                  <a:pos x="0" y="699"/>
                </a:cxn>
                <a:cxn ang="0">
                  <a:pos x="66" y="289"/>
                </a:cxn>
                <a:cxn ang="0">
                  <a:pos x="0" y="0"/>
                </a:cxn>
                <a:cxn ang="0">
                  <a:pos x="97" y="0"/>
                </a:cxn>
              </a:cxnLst>
              <a:rect l="0" t="0" r="r" b="b"/>
              <a:pathLst>
                <a:path w="1056" h="1206">
                  <a:moveTo>
                    <a:pt x="97" y="0"/>
                  </a:moveTo>
                  <a:lnTo>
                    <a:pt x="206" y="645"/>
                  </a:lnTo>
                  <a:lnTo>
                    <a:pt x="229" y="1032"/>
                  </a:lnTo>
                  <a:lnTo>
                    <a:pt x="779" y="741"/>
                  </a:lnTo>
                  <a:lnTo>
                    <a:pt x="1056" y="549"/>
                  </a:lnTo>
                  <a:lnTo>
                    <a:pt x="905" y="916"/>
                  </a:lnTo>
                  <a:lnTo>
                    <a:pt x="174" y="1206"/>
                  </a:lnTo>
                  <a:lnTo>
                    <a:pt x="0" y="699"/>
                  </a:lnTo>
                  <a:lnTo>
                    <a:pt x="66" y="289"/>
                  </a:lnTo>
                  <a:lnTo>
                    <a:pt x="0" y="0"/>
                  </a:lnTo>
                  <a:lnTo>
                    <a:pt x="97" y="0"/>
                  </a:lnTo>
                  <a:close/>
                </a:path>
              </a:pathLst>
            </a:custGeom>
            <a:solidFill>
              <a:srgbClr val="000000"/>
            </a:solidFill>
            <a:ln w="9525">
              <a:noFill/>
              <a:round/>
              <a:headEnd/>
              <a:tailEnd/>
            </a:ln>
          </p:spPr>
          <p:txBody>
            <a:bodyPr/>
            <a:lstStyle/>
            <a:p>
              <a:endParaRPr lang="en-US"/>
            </a:p>
          </p:txBody>
        </p:sp>
        <p:sp>
          <p:nvSpPr>
            <p:cNvPr id="80" name="Freeform 206"/>
            <p:cNvSpPr>
              <a:spLocks/>
            </p:cNvSpPr>
            <p:nvPr/>
          </p:nvSpPr>
          <p:spPr bwMode="auto">
            <a:xfrm>
              <a:off x="981" y="2207"/>
              <a:ext cx="64" cy="525"/>
            </a:xfrm>
            <a:custGeom>
              <a:avLst/>
              <a:gdLst/>
              <a:ahLst/>
              <a:cxnLst>
                <a:cxn ang="0">
                  <a:pos x="766" y="0"/>
                </a:cxn>
                <a:cxn ang="0">
                  <a:pos x="367" y="977"/>
                </a:cxn>
                <a:cxn ang="0">
                  <a:pos x="0" y="3011"/>
                </a:cxn>
                <a:cxn ang="0">
                  <a:pos x="0" y="4743"/>
                </a:cxn>
                <a:cxn ang="0">
                  <a:pos x="270" y="6445"/>
                </a:cxn>
                <a:cxn ang="0">
                  <a:pos x="283" y="5262"/>
                </a:cxn>
                <a:cxn ang="0">
                  <a:pos x="723" y="5123"/>
                </a:cxn>
                <a:cxn ang="0">
                  <a:pos x="283" y="5045"/>
                </a:cxn>
                <a:cxn ang="0">
                  <a:pos x="204" y="4779"/>
                </a:cxn>
                <a:cxn ang="0">
                  <a:pos x="748" y="4821"/>
                </a:cxn>
                <a:cxn ang="0">
                  <a:pos x="778" y="4700"/>
                </a:cxn>
                <a:cxn ang="0">
                  <a:pos x="132" y="4452"/>
                </a:cxn>
                <a:cxn ang="0">
                  <a:pos x="216" y="2142"/>
                </a:cxn>
                <a:cxn ang="0">
                  <a:pos x="766" y="0"/>
                </a:cxn>
              </a:cxnLst>
              <a:rect l="0" t="0" r="r" b="b"/>
              <a:pathLst>
                <a:path w="778" h="6445">
                  <a:moveTo>
                    <a:pt x="766" y="0"/>
                  </a:moveTo>
                  <a:lnTo>
                    <a:pt x="367" y="977"/>
                  </a:lnTo>
                  <a:lnTo>
                    <a:pt x="0" y="3011"/>
                  </a:lnTo>
                  <a:lnTo>
                    <a:pt x="0" y="4743"/>
                  </a:lnTo>
                  <a:lnTo>
                    <a:pt x="270" y="6445"/>
                  </a:lnTo>
                  <a:lnTo>
                    <a:pt x="283" y="5262"/>
                  </a:lnTo>
                  <a:lnTo>
                    <a:pt x="723" y="5123"/>
                  </a:lnTo>
                  <a:lnTo>
                    <a:pt x="283" y="5045"/>
                  </a:lnTo>
                  <a:lnTo>
                    <a:pt x="204" y="4779"/>
                  </a:lnTo>
                  <a:lnTo>
                    <a:pt x="748" y="4821"/>
                  </a:lnTo>
                  <a:lnTo>
                    <a:pt x="778" y="4700"/>
                  </a:lnTo>
                  <a:lnTo>
                    <a:pt x="132" y="4452"/>
                  </a:lnTo>
                  <a:lnTo>
                    <a:pt x="216" y="2142"/>
                  </a:lnTo>
                  <a:lnTo>
                    <a:pt x="766" y="0"/>
                  </a:lnTo>
                  <a:close/>
                </a:path>
              </a:pathLst>
            </a:custGeom>
            <a:solidFill>
              <a:srgbClr val="000000"/>
            </a:solidFill>
            <a:ln w="9525">
              <a:noFill/>
              <a:round/>
              <a:headEnd/>
              <a:tailEnd/>
            </a:ln>
          </p:spPr>
          <p:txBody>
            <a:bodyPr/>
            <a:lstStyle/>
            <a:p>
              <a:endParaRPr lang="en-US"/>
            </a:p>
          </p:txBody>
        </p:sp>
        <p:sp>
          <p:nvSpPr>
            <p:cNvPr id="81" name="Freeform 207"/>
            <p:cNvSpPr>
              <a:spLocks/>
            </p:cNvSpPr>
            <p:nvPr/>
          </p:nvSpPr>
          <p:spPr bwMode="auto">
            <a:xfrm>
              <a:off x="1008" y="2277"/>
              <a:ext cx="69" cy="34"/>
            </a:xfrm>
            <a:custGeom>
              <a:avLst/>
              <a:gdLst/>
              <a:ahLst/>
              <a:cxnLst>
                <a:cxn ang="0">
                  <a:pos x="0" y="343"/>
                </a:cxn>
                <a:cxn ang="0">
                  <a:pos x="635" y="0"/>
                </a:cxn>
                <a:cxn ang="0">
                  <a:pos x="839" y="409"/>
                </a:cxn>
                <a:cxn ang="0">
                  <a:pos x="562" y="205"/>
                </a:cxn>
                <a:cxn ang="0">
                  <a:pos x="0" y="343"/>
                </a:cxn>
              </a:cxnLst>
              <a:rect l="0" t="0" r="r" b="b"/>
              <a:pathLst>
                <a:path w="839" h="409">
                  <a:moveTo>
                    <a:pt x="0" y="343"/>
                  </a:moveTo>
                  <a:lnTo>
                    <a:pt x="635" y="0"/>
                  </a:lnTo>
                  <a:lnTo>
                    <a:pt x="839" y="409"/>
                  </a:lnTo>
                  <a:lnTo>
                    <a:pt x="562" y="205"/>
                  </a:lnTo>
                  <a:lnTo>
                    <a:pt x="0" y="343"/>
                  </a:lnTo>
                  <a:close/>
                </a:path>
              </a:pathLst>
            </a:custGeom>
            <a:solidFill>
              <a:srgbClr val="000000"/>
            </a:solidFill>
            <a:ln w="9525">
              <a:noFill/>
              <a:round/>
              <a:headEnd/>
              <a:tailEnd/>
            </a:ln>
          </p:spPr>
          <p:txBody>
            <a:bodyPr/>
            <a:lstStyle/>
            <a:p>
              <a:endParaRPr lang="en-US"/>
            </a:p>
          </p:txBody>
        </p:sp>
        <p:sp>
          <p:nvSpPr>
            <p:cNvPr id="82" name="Freeform 208"/>
            <p:cNvSpPr>
              <a:spLocks/>
            </p:cNvSpPr>
            <p:nvPr/>
          </p:nvSpPr>
          <p:spPr bwMode="auto">
            <a:xfrm>
              <a:off x="912" y="2200"/>
              <a:ext cx="124" cy="237"/>
            </a:xfrm>
            <a:custGeom>
              <a:avLst/>
              <a:gdLst/>
              <a:ahLst/>
              <a:cxnLst>
                <a:cxn ang="0">
                  <a:pos x="1510" y="0"/>
                </a:cxn>
                <a:cxn ang="0">
                  <a:pos x="918" y="344"/>
                </a:cxn>
                <a:cxn ang="0">
                  <a:pos x="303" y="670"/>
                </a:cxn>
                <a:cxn ang="0">
                  <a:pos x="85" y="809"/>
                </a:cxn>
                <a:cxn ang="0">
                  <a:pos x="0" y="1920"/>
                </a:cxn>
                <a:cxn ang="0">
                  <a:pos x="182" y="2897"/>
                </a:cxn>
                <a:cxn ang="0">
                  <a:pos x="164" y="894"/>
                </a:cxn>
                <a:cxn ang="0">
                  <a:pos x="701" y="670"/>
                </a:cxn>
                <a:cxn ang="0">
                  <a:pos x="1287" y="260"/>
                </a:cxn>
                <a:cxn ang="0">
                  <a:pos x="1510" y="0"/>
                </a:cxn>
              </a:cxnLst>
              <a:rect l="0" t="0" r="r" b="b"/>
              <a:pathLst>
                <a:path w="1510" h="2897">
                  <a:moveTo>
                    <a:pt x="1510" y="0"/>
                  </a:moveTo>
                  <a:lnTo>
                    <a:pt x="918" y="344"/>
                  </a:lnTo>
                  <a:lnTo>
                    <a:pt x="303" y="670"/>
                  </a:lnTo>
                  <a:lnTo>
                    <a:pt x="85" y="809"/>
                  </a:lnTo>
                  <a:lnTo>
                    <a:pt x="0" y="1920"/>
                  </a:lnTo>
                  <a:lnTo>
                    <a:pt x="182" y="2897"/>
                  </a:lnTo>
                  <a:lnTo>
                    <a:pt x="164" y="894"/>
                  </a:lnTo>
                  <a:lnTo>
                    <a:pt x="701" y="670"/>
                  </a:lnTo>
                  <a:lnTo>
                    <a:pt x="1287" y="260"/>
                  </a:lnTo>
                  <a:lnTo>
                    <a:pt x="1510" y="0"/>
                  </a:lnTo>
                  <a:close/>
                </a:path>
              </a:pathLst>
            </a:custGeom>
            <a:solidFill>
              <a:srgbClr val="000000"/>
            </a:solidFill>
            <a:ln w="9525">
              <a:noFill/>
              <a:round/>
              <a:headEnd/>
              <a:tailEnd/>
            </a:ln>
          </p:spPr>
          <p:txBody>
            <a:bodyPr/>
            <a:lstStyle/>
            <a:p>
              <a:endParaRPr lang="en-US"/>
            </a:p>
          </p:txBody>
        </p:sp>
        <p:sp>
          <p:nvSpPr>
            <p:cNvPr id="83" name="Freeform 209"/>
            <p:cNvSpPr>
              <a:spLocks/>
            </p:cNvSpPr>
            <p:nvPr/>
          </p:nvSpPr>
          <p:spPr bwMode="auto">
            <a:xfrm>
              <a:off x="912" y="2291"/>
              <a:ext cx="52" cy="369"/>
            </a:xfrm>
            <a:custGeom>
              <a:avLst/>
              <a:gdLst/>
              <a:ahLst/>
              <a:cxnLst>
                <a:cxn ang="0">
                  <a:pos x="400" y="0"/>
                </a:cxn>
                <a:cxn ang="0">
                  <a:pos x="152" y="1443"/>
                </a:cxn>
                <a:cxn ang="0">
                  <a:pos x="224" y="2981"/>
                </a:cxn>
                <a:cxn ang="0">
                  <a:pos x="0" y="2969"/>
                </a:cxn>
                <a:cxn ang="0">
                  <a:pos x="484" y="3832"/>
                </a:cxn>
                <a:cxn ang="0">
                  <a:pos x="580" y="4532"/>
                </a:cxn>
                <a:cxn ang="0">
                  <a:pos x="635" y="3627"/>
                </a:cxn>
                <a:cxn ang="0">
                  <a:pos x="357" y="2993"/>
                </a:cxn>
                <a:cxn ang="0">
                  <a:pos x="290" y="1292"/>
                </a:cxn>
                <a:cxn ang="0">
                  <a:pos x="400" y="0"/>
                </a:cxn>
              </a:cxnLst>
              <a:rect l="0" t="0" r="r" b="b"/>
              <a:pathLst>
                <a:path w="635" h="4532">
                  <a:moveTo>
                    <a:pt x="400" y="0"/>
                  </a:moveTo>
                  <a:lnTo>
                    <a:pt x="152" y="1443"/>
                  </a:lnTo>
                  <a:lnTo>
                    <a:pt x="224" y="2981"/>
                  </a:lnTo>
                  <a:lnTo>
                    <a:pt x="0" y="2969"/>
                  </a:lnTo>
                  <a:lnTo>
                    <a:pt x="484" y="3832"/>
                  </a:lnTo>
                  <a:lnTo>
                    <a:pt x="580" y="4532"/>
                  </a:lnTo>
                  <a:lnTo>
                    <a:pt x="635" y="3627"/>
                  </a:lnTo>
                  <a:lnTo>
                    <a:pt x="357" y="2993"/>
                  </a:lnTo>
                  <a:lnTo>
                    <a:pt x="290" y="1292"/>
                  </a:lnTo>
                  <a:lnTo>
                    <a:pt x="400" y="0"/>
                  </a:lnTo>
                  <a:close/>
                </a:path>
              </a:pathLst>
            </a:custGeom>
            <a:solidFill>
              <a:srgbClr val="000000"/>
            </a:solidFill>
            <a:ln w="9525">
              <a:noFill/>
              <a:round/>
              <a:headEnd/>
              <a:tailEnd/>
            </a:ln>
          </p:spPr>
          <p:txBody>
            <a:bodyPr/>
            <a:lstStyle/>
            <a:p>
              <a:endParaRPr lang="en-US"/>
            </a:p>
          </p:txBody>
        </p:sp>
        <p:sp>
          <p:nvSpPr>
            <p:cNvPr id="84" name="Freeform 210"/>
            <p:cNvSpPr>
              <a:spLocks/>
            </p:cNvSpPr>
            <p:nvPr/>
          </p:nvSpPr>
          <p:spPr bwMode="auto">
            <a:xfrm>
              <a:off x="877" y="2366"/>
              <a:ext cx="48" cy="422"/>
            </a:xfrm>
            <a:custGeom>
              <a:avLst/>
              <a:gdLst/>
              <a:ahLst/>
              <a:cxnLst>
                <a:cxn ang="0">
                  <a:pos x="476" y="0"/>
                </a:cxn>
                <a:cxn ang="0">
                  <a:pos x="0" y="2745"/>
                </a:cxn>
                <a:cxn ang="0">
                  <a:pos x="241" y="4393"/>
                </a:cxn>
                <a:cxn ang="0">
                  <a:pos x="585" y="5177"/>
                </a:cxn>
                <a:cxn ang="0">
                  <a:pos x="89" y="2824"/>
                </a:cxn>
                <a:cxn ang="0">
                  <a:pos x="476" y="0"/>
                </a:cxn>
              </a:cxnLst>
              <a:rect l="0" t="0" r="r" b="b"/>
              <a:pathLst>
                <a:path w="585" h="5177">
                  <a:moveTo>
                    <a:pt x="476" y="0"/>
                  </a:moveTo>
                  <a:lnTo>
                    <a:pt x="0" y="2745"/>
                  </a:lnTo>
                  <a:lnTo>
                    <a:pt x="241" y="4393"/>
                  </a:lnTo>
                  <a:lnTo>
                    <a:pt x="585" y="5177"/>
                  </a:lnTo>
                  <a:lnTo>
                    <a:pt x="89" y="2824"/>
                  </a:lnTo>
                  <a:lnTo>
                    <a:pt x="476" y="0"/>
                  </a:lnTo>
                  <a:close/>
                </a:path>
              </a:pathLst>
            </a:custGeom>
            <a:solidFill>
              <a:srgbClr val="000000"/>
            </a:solidFill>
            <a:ln w="9525">
              <a:noFill/>
              <a:round/>
              <a:headEnd/>
              <a:tailEnd/>
            </a:ln>
          </p:spPr>
          <p:txBody>
            <a:bodyPr/>
            <a:lstStyle/>
            <a:p>
              <a:endParaRPr lang="en-US"/>
            </a:p>
          </p:txBody>
        </p:sp>
        <p:sp>
          <p:nvSpPr>
            <p:cNvPr id="85" name="Freeform 211"/>
            <p:cNvSpPr>
              <a:spLocks/>
            </p:cNvSpPr>
            <p:nvPr/>
          </p:nvSpPr>
          <p:spPr bwMode="auto">
            <a:xfrm>
              <a:off x="968" y="2664"/>
              <a:ext cx="48" cy="98"/>
            </a:xfrm>
            <a:custGeom>
              <a:avLst/>
              <a:gdLst/>
              <a:ahLst/>
              <a:cxnLst>
                <a:cxn ang="0">
                  <a:pos x="0" y="0"/>
                </a:cxn>
                <a:cxn ang="0">
                  <a:pos x="586" y="1165"/>
                </a:cxn>
                <a:cxn ang="0">
                  <a:pos x="410" y="1207"/>
                </a:cxn>
                <a:cxn ang="0">
                  <a:pos x="0" y="0"/>
                </a:cxn>
              </a:cxnLst>
              <a:rect l="0" t="0" r="r" b="b"/>
              <a:pathLst>
                <a:path w="586" h="1207">
                  <a:moveTo>
                    <a:pt x="0" y="0"/>
                  </a:moveTo>
                  <a:lnTo>
                    <a:pt x="586" y="1165"/>
                  </a:lnTo>
                  <a:lnTo>
                    <a:pt x="410" y="1207"/>
                  </a:lnTo>
                  <a:lnTo>
                    <a:pt x="0" y="0"/>
                  </a:lnTo>
                  <a:close/>
                </a:path>
              </a:pathLst>
            </a:custGeom>
            <a:solidFill>
              <a:srgbClr val="000000"/>
            </a:solidFill>
            <a:ln w="9525">
              <a:noFill/>
              <a:round/>
              <a:headEnd/>
              <a:tailEnd/>
            </a:ln>
          </p:spPr>
          <p:txBody>
            <a:bodyPr/>
            <a:lstStyle/>
            <a:p>
              <a:endParaRPr lang="en-US"/>
            </a:p>
          </p:txBody>
        </p:sp>
        <p:sp>
          <p:nvSpPr>
            <p:cNvPr id="86" name="Freeform 212"/>
            <p:cNvSpPr>
              <a:spLocks/>
            </p:cNvSpPr>
            <p:nvPr/>
          </p:nvSpPr>
          <p:spPr bwMode="auto">
            <a:xfrm>
              <a:off x="1019" y="2570"/>
              <a:ext cx="236" cy="284"/>
            </a:xfrm>
            <a:custGeom>
              <a:avLst/>
              <a:gdLst/>
              <a:ahLst/>
              <a:cxnLst>
                <a:cxn ang="0">
                  <a:pos x="2041" y="0"/>
                </a:cxn>
                <a:cxn ang="0">
                  <a:pos x="1794" y="122"/>
                </a:cxn>
                <a:cxn ang="0">
                  <a:pos x="1806" y="520"/>
                </a:cxn>
                <a:cxn ang="0">
                  <a:pos x="1588" y="617"/>
                </a:cxn>
                <a:cxn ang="0">
                  <a:pos x="0" y="2282"/>
                </a:cxn>
                <a:cxn ang="0">
                  <a:pos x="175" y="2800"/>
                </a:cxn>
                <a:cxn ang="0">
                  <a:pos x="603" y="3187"/>
                </a:cxn>
                <a:cxn ang="0">
                  <a:pos x="984" y="3350"/>
                </a:cxn>
                <a:cxn ang="0">
                  <a:pos x="1189" y="3476"/>
                </a:cxn>
                <a:cxn ang="0">
                  <a:pos x="2181" y="2457"/>
                </a:cxn>
                <a:cxn ang="0">
                  <a:pos x="2904" y="1564"/>
                </a:cxn>
                <a:cxn ang="0">
                  <a:pos x="2893" y="1468"/>
                </a:cxn>
                <a:cxn ang="0">
                  <a:pos x="2343" y="2113"/>
                </a:cxn>
                <a:cxn ang="0">
                  <a:pos x="1231" y="3253"/>
                </a:cxn>
                <a:cxn ang="0">
                  <a:pos x="888" y="3060"/>
                </a:cxn>
                <a:cxn ang="0">
                  <a:pos x="508" y="2898"/>
                </a:cxn>
                <a:cxn ang="0">
                  <a:pos x="163" y="2360"/>
                </a:cxn>
                <a:cxn ang="0">
                  <a:pos x="1630" y="725"/>
                </a:cxn>
                <a:cxn ang="0">
                  <a:pos x="1921" y="604"/>
                </a:cxn>
                <a:cxn ang="0">
                  <a:pos x="1933" y="387"/>
                </a:cxn>
                <a:cxn ang="0">
                  <a:pos x="2235" y="230"/>
                </a:cxn>
                <a:cxn ang="0">
                  <a:pos x="2041" y="0"/>
                </a:cxn>
              </a:cxnLst>
              <a:rect l="0" t="0" r="r" b="b"/>
              <a:pathLst>
                <a:path w="2904" h="3476">
                  <a:moveTo>
                    <a:pt x="2041" y="0"/>
                  </a:moveTo>
                  <a:lnTo>
                    <a:pt x="1794" y="122"/>
                  </a:lnTo>
                  <a:lnTo>
                    <a:pt x="1806" y="520"/>
                  </a:lnTo>
                  <a:lnTo>
                    <a:pt x="1588" y="617"/>
                  </a:lnTo>
                  <a:lnTo>
                    <a:pt x="0" y="2282"/>
                  </a:lnTo>
                  <a:lnTo>
                    <a:pt x="175" y="2800"/>
                  </a:lnTo>
                  <a:lnTo>
                    <a:pt x="603" y="3187"/>
                  </a:lnTo>
                  <a:lnTo>
                    <a:pt x="984" y="3350"/>
                  </a:lnTo>
                  <a:lnTo>
                    <a:pt x="1189" y="3476"/>
                  </a:lnTo>
                  <a:lnTo>
                    <a:pt x="2181" y="2457"/>
                  </a:lnTo>
                  <a:lnTo>
                    <a:pt x="2904" y="1564"/>
                  </a:lnTo>
                  <a:lnTo>
                    <a:pt x="2893" y="1468"/>
                  </a:lnTo>
                  <a:lnTo>
                    <a:pt x="2343" y="2113"/>
                  </a:lnTo>
                  <a:lnTo>
                    <a:pt x="1231" y="3253"/>
                  </a:lnTo>
                  <a:lnTo>
                    <a:pt x="888" y="3060"/>
                  </a:lnTo>
                  <a:lnTo>
                    <a:pt x="508" y="2898"/>
                  </a:lnTo>
                  <a:lnTo>
                    <a:pt x="163" y="2360"/>
                  </a:lnTo>
                  <a:lnTo>
                    <a:pt x="1630" y="725"/>
                  </a:lnTo>
                  <a:lnTo>
                    <a:pt x="1921" y="604"/>
                  </a:lnTo>
                  <a:lnTo>
                    <a:pt x="1933" y="387"/>
                  </a:lnTo>
                  <a:lnTo>
                    <a:pt x="2235" y="230"/>
                  </a:lnTo>
                  <a:lnTo>
                    <a:pt x="2041" y="0"/>
                  </a:lnTo>
                  <a:close/>
                </a:path>
              </a:pathLst>
            </a:custGeom>
            <a:solidFill>
              <a:srgbClr val="000000"/>
            </a:solidFill>
            <a:ln w="9525">
              <a:noFill/>
              <a:round/>
              <a:headEnd/>
              <a:tailEnd/>
            </a:ln>
          </p:spPr>
          <p:txBody>
            <a:bodyPr/>
            <a:lstStyle/>
            <a:p>
              <a:endParaRPr lang="en-US"/>
            </a:p>
          </p:txBody>
        </p:sp>
        <p:sp>
          <p:nvSpPr>
            <p:cNvPr id="87" name="Freeform 213"/>
            <p:cNvSpPr>
              <a:spLocks/>
            </p:cNvSpPr>
            <p:nvPr/>
          </p:nvSpPr>
          <p:spPr bwMode="auto">
            <a:xfrm>
              <a:off x="922" y="2754"/>
              <a:ext cx="102" cy="73"/>
            </a:xfrm>
            <a:custGeom>
              <a:avLst/>
              <a:gdLst/>
              <a:ahLst/>
              <a:cxnLst>
                <a:cxn ang="0">
                  <a:pos x="1236" y="0"/>
                </a:cxn>
                <a:cxn ang="0">
                  <a:pos x="578" y="152"/>
                </a:cxn>
                <a:cxn ang="0">
                  <a:pos x="343" y="421"/>
                </a:cxn>
                <a:cxn ang="0">
                  <a:pos x="210" y="514"/>
                </a:cxn>
                <a:cxn ang="0">
                  <a:pos x="115" y="694"/>
                </a:cxn>
                <a:cxn ang="0">
                  <a:pos x="0" y="827"/>
                </a:cxn>
                <a:cxn ang="0">
                  <a:pos x="66" y="894"/>
                </a:cxn>
                <a:cxn ang="0">
                  <a:pos x="356" y="796"/>
                </a:cxn>
                <a:cxn ang="0">
                  <a:pos x="356" y="706"/>
                </a:cxn>
                <a:cxn ang="0">
                  <a:pos x="126" y="839"/>
                </a:cxn>
                <a:cxn ang="0">
                  <a:pos x="96" y="783"/>
                </a:cxn>
                <a:cxn ang="0">
                  <a:pos x="210" y="652"/>
                </a:cxn>
                <a:cxn ang="0">
                  <a:pos x="253" y="536"/>
                </a:cxn>
                <a:cxn ang="0">
                  <a:pos x="410" y="441"/>
                </a:cxn>
                <a:cxn ang="0">
                  <a:pos x="578" y="235"/>
                </a:cxn>
                <a:cxn ang="0">
                  <a:pos x="1256" y="96"/>
                </a:cxn>
                <a:cxn ang="0">
                  <a:pos x="1236" y="0"/>
                </a:cxn>
              </a:cxnLst>
              <a:rect l="0" t="0" r="r" b="b"/>
              <a:pathLst>
                <a:path w="1256" h="894">
                  <a:moveTo>
                    <a:pt x="1236" y="0"/>
                  </a:moveTo>
                  <a:lnTo>
                    <a:pt x="578" y="152"/>
                  </a:lnTo>
                  <a:lnTo>
                    <a:pt x="343" y="421"/>
                  </a:lnTo>
                  <a:lnTo>
                    <a:pt x="210" y="514"/>
                  </a:lnTo>
                  <a:lnTo>
                    <a:pt x="115" y="694"/>
                  </a:lnTo>
                  <a:lnTo>
                    <a:pt x="0" y="827"/>
                  </a:lnTo>
                  <a:lnTo>
                    <a:pt x="66" y="894"/>
                  </a:lnTo>
                  <a:lnTo>
                    <a:pt x="356" y="796"/>
                  </a:lnTo>
                  <a:lnTo>
                    <a:pt x="356" y="706"/>
                  </a:lnTo>
                  <a:lnTo>
                    <a:pt x="126" y="839"/>
                  </a:lnTo>
                  <a:lnTo>
                    <a:pt x="96" y="783"/>
                  </a:lnTo>
                  <a:lnTo>
                    <a:pt x="210" y="652"/>
                  </a:lnTo>
                  <a:lnTo>
                    <a:pt x="253" y="536"/>
                  </a:lnTo>
                  <a:lnTo>
                    <a:pt x="410" y="441"/>
                  </a:lnTo>
                  <a:lnTo>
                    <a:pt x="578" y="235"/>
                  </a:lnTo>
                  <a:lnTo>
                    <a:pt x="1256" y="96"/>
                  </a:lnTo>
                  <a:lnTo>
                    <a:pt x="1236" y="0"/>
                  </a:lnTo>
                  <a:close/>
                </a:path>
              </a:pathLst>
            </a:custGeom>
            <a:solidFill>
              <a:srgbClr val="000000"/>
            </a:solidFill>
            <a:ln w="9525">
              <a:noFill/>
              <a:round/>
              <a:headEnd/>
              <a:tailEnd/>
            </a:ln>
          </p:spPr>
          <p:txBody>
            <a:bodyPr/>
            <a:lstStyle/>
            <a:p>
              <a:endParaRPr lang="en-US"/>
            </a:p>
          </p:txBody>
        </p:sp>
        <p:sp>
          <p:nvSpPr>
            <p:cNvPr id="88" name="Freeform 214"/>
            <p:cNvSpPr>
              <a:spLocks/>
            </p:cNvSpPr>
            <p:nvPr/>
          </p:nvSpPr>
          <p:spPr bwMode="auto">
            <a:xfrm>
              <a:off x="946" y="2817"/>
              <a:ext cx="14" cy="29"/>
            </a:xfrm>
            <a:custGeom>
              <a:avLst/>
              <a:gdLst/>
              <a:ahLst/>
              <a:cxnLst>
                <a:cxn ang="0">
                  <a:pos x="36" y="0"/>
                </a:cxn>
                <a:cxn ang="0">
                  <a:pos x="0" y="210"/>
                </a:cxn>
                <a:cxn ang="0">
                  <a:pos x="77" y="356"/>
                </a:cxn>
                <a:cxn ang="0">
                  <a:pos x="77" y="144"/>
                </a:cxn>
                <a:cxn ang="0">
                  <a:pos x="168" y="156"/>
                </a:cxn>
                <a:cxn ang="0">
                  <a:pos x="36" y="0"/>
                </a:cxn>
              </a:cxnLst>
              <a:rect l="0" t="0" r="r" b="b"/>
              <a:pathLst>
                <a:path w="168" h="356">
                  <a:moveTo>
                    <a:pt x="36" y="0"/>
                  </a:moveTo>
                  <a:lnTo>
                    <a:pt x="0" y="210"/>
                  </a:lnTo>
                  <a:lnTo>
                    <a:pt x="77" y="356"/>
                  </a:lnTo>
                  <a:lnTo>
                    <a:pt x="77" y="144"/>
                  </a:lnTo>
                  <a:lnTo>
                    <a:pt x="168" y="156"/>
                  </a:lnTo>
                  <a:lnTo>
                    <a:pt x="36" y="0"/>
                  </a:lnTo>
                  <a:close/>
                </a:path>
              </a:pathLst>
            </a:custGeom>
            <a:solidFill>
              <a:srgbClr val="000000"/>
            </a:solidFill>
            <a:ln w="9525">
              <a:noFill/>
              <a:round/>
              <a:headEnd/>
              <a:tailEnd/>
            </a:ln>
          </p:spPr>
          <p:txBody>
            <a:bodyPr/>
            <a:lstStyle/>
            <a:p>
              <a:endParaRPr lang="en-US"/>
            </a:p>
          </p:txBody>
        </p:sp>
        <p:sp>
          <p:nvSpPr>
            <p:cNvPr id="89" name="Freeform 215"/>
            <p:cNvSpPr>
              <a:spLocks/>
            </p:cNvSpPr>
            <p:nvPr/>
          </p:nvSpPr>
          <p:spPr bwMode="auto">
            <a:xfrm>
              <a:off x="953" y="2804"/>
              <a:ext cx="106" cy="97"/>
            </a:xfrm>
            <a:custGeom>
              <a:avLst/>
              <a:gdLst/>
              <a:ahLst/>
              <a:cxnLst>
                <a:cxn ang="0">
                  <a:pos x="61" y="387"/>
                </a:cxn>
                <a:cxn ang="0">
                  <a:pos x="0" y="568"/>
                </a:cxn>
                <a:cxn ang="0">
                  <a:pos x="85" y="713"/>
                </a:cxn>
                <a:cxn ang="0">
                  <a:pos x="158" y="863"/>
                </a:cxn>
                <a:cxn ang="0">
                  <a:pos x="272" y="942"/>
                </a:cxn>
                <a:cxn ang="0">
                  <a:pos x="158" y="1099"/>
                </a:cxn>
                <a:cxn ang="0">
                  <a:pos x="218" y="1183"/>
                </a:cxn>
                <a:cxn ang="0">
                  <a:pos x="586" y="1009"/>
                </a:cxn>
                <a:cxn ang="0">
                  <a:pos x="792" y="737"/>
                </a:cxn>
                <a:cxn ang="0">
                  <a:pos x="1088" y="459"/>
                </a:cxn>
                <a:cxn ang="0">
                  <a:pos x="1305" y="104"/>
                </a:cxn>
                <a:cxn ang="0">
                  <a:pos x="1191" y="0"/>
                </a:cxn>
                <a:cxn ang="0">
                  <a:pos x="1069" y="411"/>
                </a:cxn>
                <a:cxn ang="0">
                  <a:pos x="731" y="713"/>
                </a:cxn>
                <a:cxn ang="0">
                  <a:pos x="574" y="942"/>
                </a:cxn>
                <a:cxn ang="0">
                  <a:pos x="260" y="1123"/>
                </a:cxn>
                <a:cxn ang="0">
                  <a:pos x="260" y="1038"/>
                </a:cxn>
                <a:cxn ang="0">
                  <a:pos x="586" y="640"/>
                </a:cxn>
                <a:cxn ang="0">
                  <a:pos x="375" y="683"/>
                </a:cxn>
                <a:cxn ang="0">
                  <a:pos x="405" y="755"/>
                </a:cxn>
                <a:cxn ang="0">
                  <a:pos x="290" y="828"/>
                </a:cxn>
                <a:cxn ang="0">
                  <a:pos x="188" y="767"/>
                </a:cxn>
                <a:cxn ang="0">
                  <a:pos x="164" y="670"/>
                </a:cxn>
                <a:cxn ang="0">
                  <a:pos x="279" y="514"/>
                </a:cxn>
                <a:cxn ang="0">
                  <a:pos x="206" y="453"/>
                </a:cxn>
                <a:cxn ang="0">
                  <a:pos x="206" y="543"/>
                </a:cxn>
                <a:cxn ang="0">
                  <a:pos x="122" y="615"/>
                </a:cxn>
                <a:cxn ang="0">
                  <a:pos x="50" y="543"/>
                </a:cxn>
                <a:cxn ang="0">
                  <a:pos x="61" y="387"/>
                </a:cxn>
              </a:cxnLst>
              <a:rect l="0" t="0" r="r" b="b"/>
              <a:pathLst>
                <a:path w="1305" h="1183">
                  <a:moveTo>
                    <a:pt x="61" y="387"/>
                  </a:moveTo>
                  <a:lnTo>
                    <a:pt x="0" y="568"/>
                  </a:lnTo>
                  <a:lnTo>
                    <a:pt x="85" y="713"/>
                  </a:lnTo>
                  <a:lnTo>
                    <a:pt x="158" y="863"/>
                  </a:lnTo>
                  <a:lnTo>
                    <a:pt x="272" y="942"/>
                  </a:lnTo>
                  <a:lnTo>
                    <a:pt x="158" y="1099"/>
                  </a:lnTo>
                  <a:lnTo>
                    <a:pt x="218" y="1183"/>
                  </a:lnTo>
                  <a:lnTo>
                    <a:pt x="586" y="1009"/>
                  </a:lnTo>
                  <a:lnTo>
                    <a:pt x="792" y="737"/>
                  </a:lnTo>
                  <a:lnTo>
                    <a:pt x="1088" y="459"/>
                  </a:lnTo>
                  <a:lnTo>
                    <a:pt x="1305" y="104"/>
                  </a:lnTo>
                  <a:lnTo>
                    <a:pt x="1191" y="0"/>
                  </a:lnTo>
                  <a:lnTo>
                    <a:pt x="1069" y="411"/>
                  </a:lnTo>
                  <a:lnTo>
                    <a:pt x="731" y="713"/>
                  </a:lnTo>
                  <a:lnTo>
                    <a:pt x="574" y="942"/>
                  </a:lnTo>
                  <a:lnTo>
                    <a:pt x="260" y="1123"/>
                  </a:lnTo>
                  <a:lnTo>
                    <a:pt x="260" y="1038"/>
                  </a:lnTo>
                  <a:lnTo>
                    <a:pt x="586" y="640"/>
                  </a:lnTo>
                  <a:lnTo>
                    <a:pt x="375" y="683"/>
                  </a:lnTo>
                  <a:lnTo>
                    <a:pt x="405" y="755"/>
                  </a:lnTo>
                  <a:lnTo>
                    <a:pt x="290" y="828"/>
                  </a:lnTo>
                  <a:lnTo>
                    <a:pt x="188" y="767"/>
                  </a:lnTo>
                  <a:lnTo>
                    <a:pt x="164" y="670"/>
                  </a:lnTo>
                  <a:lnTo>
                    <a:pt x="279" y="514"/>
                  </a:lnTo>
                  <a:lnTo>
                    <a:pt x="206" y="453"/>
                  </a:lnTo>
                  <a:lnTo>
                    <a:pt x="206" y="543"/>
                  </a:lnTo>
                  <a:lnTo>
                    <a:pt x="122" y="615"/>
                  </a:lnTo>
                  <a:lnTo>
                    <a:pt x="50" y="543"/>
                  </a:lnTo>
                  <a:lnTo>
                    <a:pt x="61" y="387"/>
                  </a:lnTo>
                  <a:close/>
                </a:path>
              </a:pathLst>
            </a:custGeom>
            <a:solidFill>
              <a:srgbClr val="000000"/>
            </a:solidFill>
            <a:ln w="9525">
              <a:noFill/>
              <a:round/>
              <a:headEnd/>
              <a:tailEnd/>
            </a:ln>
          </p:spPr>
          <p:txBody>
            <a:bodyPr/>
            <a:lstStyle/>
            <a:p>
              <a:endParaRPr lang="en-US"/>
            </a:p>
          </p:txBody>
        </p:sp>
        <p:sp>
          <p:nvSpPr>
            <p:cNvPr id="90" name="Freeform 216"/>
            <p:cNvSpPr>
              <a:spLocks/>
            </p:cNvSpPr>
            <p:nvPr/>
          </p:nvSpPr>
          <p:spPr bwMode="auto">
            <a:xfrm>
              <a:off x="1058" y="2814"/>
              <a:ext cx="19" cy="64"/>
            </a:xfrm>
            <a:custGeom>
              <a:avLst/>
              <a:gdLst/>
              <a:ahLst/>
              <a:cxnLst>
                <a:cxn ang="0">
                  <a:pos x="73" y="103"/>
                </a:cxn>
                <a:cxn ang="0">
                  <a:pos x="73" y="314"/>
                </a:cxn>
                <a:cxn ang="0">
                  <a:pos x="229" y="784"/>
                </a:cxn>
                <a:cxn ang="0">
                  <a:pos x="133" y="628"/>
                </a:cxn>
                <a:cxn ang="0">
                  <a:pos x="0" y="302"/>
                </a:cxn>
                <a:cxn ang="0">
                  <a:pos x="6" y="0"/>
                </a:cxn>
                <a:cxn ang="0">
                  <a:pos x="73" y="103"/>
                </a:cxn>
              </a:cxnLst>
              <a:rect l="0" t="0" r="r" b="b"/>
              <a:pathLst>
                <a:path w="229" h="784">
                  <a:moveTo>
                    <a:pt x="73" y="103"/>
                  </a:moveTo>
                  <a:lnTo>
                    <a:pt x="73" y="314"/>
                  </a:lnTo>
                  <a:lnTo>
                    <a:pt x="229" y="784"/>
                  </a:lnTo>
                  <a:lnTo>
                    <a:pt x="133" y="628"/>
                  </a:lnTo>
                  <a:lnTo>
                    <a:pt x="0" y="302"/>
                  </a:lnTo>
                  <a:lnTo>
                    <a:pt x="6" y="0"/>
                  </a:lnTo>
                  <a:lnTo>
                    <a:pt x="73" y="103"/>
                  </a:lnTo>
                  <a:close/>
                </a:path>
              </a:pathLst>
            </a:custGeom>
            <a:solidFill>
              <a:srgbClr val="000000"/>
            </a:solidFill>
            <a:ln w="9525">
              <a:noFill/>
              <a:round/>
              <a:headEnd/>
              <a:tailEnd/>
            </a:ln>
          </p:spPr>
          <p:txBody>
            <a:bodyPr/>
            <a:lstStyle/>
            <a:p>
              <a:endParaRPr lang="en-US"/>
            </a:p>
          </p:txBody>
        </p:sp>
        <p:sp>
          <p:nvSpPr>
            <p:cNvPr id="91" name="Freeform 217"/>
            <p:cNvSpPr>
              <a:spLocks/>
            </p:cNvSpPr>
            <p:nvPr/>
          </p:nvSpPr>
          <p:spPr bwMode="auto">
            <a:xfrm>
              <a:off x="1031" y="2859"/>
              <a:ext cx="53" cy="72"/>
            </a:xfrm>
            <a:custGeom>
              <a:avLst/>
              <a:gdLst/>
              <a:ahLst/>
              <a:cxnLst>
                <a:cxn ang="0">
                  <a:pos x="242" y="0"/>
                </a:cxn>
                <a:cxn ang="0">
                  <a:pos x="380" y="158"/>
                </a:cxn>
                <a:cxn ang="0">
                  <a:pos x="556" y="253"/>
                </a:cxn>
                <a:cxn ang="0">
                  <a:pos x="452" y="302"/>
                </a:cxn>
                <a:cxn ang="0">
                  <a:pos x="658" y="784"/>
                </a:cxn>
                <a:cxn ang="0">
                  <a:pos x="585" y="882"/>
                </a:cxn>
                <a:cxn ang="0">
                  <a:pos x="458" y="809"/>
                </a:cxn>
                <a:cxn ang="0">
                  <a:pos x="254" y="809"/>
                </a:cxn>
                <a:cxn ang="0">
                  <a:pos x="42" y="682"/>
                </a:cxn>
                <a:cxn ang="0">
                  <a:pos x="176" y="610"/>
                </a:cxn>
                <a:cxn ang="0">
                  <a:pos x="0" y="193"/>
                </a:cxn>
                <a:cxn ang="0">
                  <a:pos x="260" y="567"/>
                </a:cxn>
                <a:cxn ang="0">
                  <a:pos x="429" y="501"/>
                </a:cxn>
                <a:cxn ang="0">
                  <a:pos x="242" y="0"/>
                </a:cxn>
              </a:cxnLst>
              <a:rect l="0" t="0" r="r" b="b"/>
              <a:pathLst>
                <a:path w="658" h="882">
                  <a:moveTo>
                    <a:pt x="242" y="0"/>
                  </a:moveTo>
                  <a:lnTo>
                    <a:pt x="380" y="158"/>
                  </a:lnTo>
                  <a:lnTo>
                    <a:pt x="556" y="253"/>
                  </a:lnTo>
                  <a:lnTo>
                    <a:pt x="452" y="302"/>
                  </a:lnTo>
                  <a:lnTo>
                    <a:pt x="658" y="784"/>
                  </a:lnTo>
                  <a:lnTo>
                    <a:pt x="585" y="882"/>
                  </a:lnTo>
                  <a:lnTo>
                    <a:pt x="458" y="809"/>
                  </a:lnTo>
                  <a:lnTo>
                    <a:pt x="254" y="809"/>
                  </a:lnTo>
                  <a:lnTo>
                    <a:pt x="42" y="682"/>
                  </a:lnTo>
                  <a:lnTo>
                    <a:pt x="176" y="610"/>
                  </a:lnTo>
                  <a:lnTo>
                    <a:pt x="0" y="193"/>
                  </a:lnTo>
                  <a:lnTo>
                    <a:pt x="260" y="567"/>
                  </a:lnTo>
                  <a:lnTo>
                    <a:pt x="429" y="501"/>
                  </a:lnTo>
                  <a:lnTo>
                    <a:pt x="242" y="0"/>
                  </a:lnTo>
                  <a:close/>
                </a:path>
              </a:pathLst>
            </a:custGeom>
            <a:solidFill>
              <a:srgbClr val="000000"/>
            </a:solidFill>
            <a:ln w="9525">
              <a:noFill/>
              <a:round/>
              <a:headEnd/>
              <a:tailEnd/>
            </a:ln>
          </p:spPr>
          <p:txBody>
            <a:bodyPr/>
            <a:lstStyle/>
            <a:p>
              <a:endParaRPr lang="en-US"/>
            </a:p>
          </p:txBody>
        </p:sp>
        <p:sp>
          <p:nvSpPr>
            <p:cNvPr id="92" name="Freeform 218"/>
            <p:cNvSpPr>
              <a:spLocks/>
            </p:cNvSpPr>
            <p:nvPr/>
          </p:nvSpPr>
          <p:spPr bwMode="auto">
            <a:xfrm>
              <a:off x="1009" y="2864"/>
              <a:ext cx="16" cy="39"/>
            </a:xfrm>
            <a:custGeom>
              <a:avLst/>
              <a:gdLst/>
              <a:ahLst/>
              <a:cxnLst>
                <a:cxn ang="0">
                  <a:pos x="60" y="0"/>
                </a:cxn>
                <a:cxn ang="0">
                  <a:pos x="200" y="475"/>
                </a:cxn>
                <a:cxn ang="0">
                  <a:pos x="0" y="72"/>
                </a:cxn>
                <a:cxn ang="0">
                  <a:pos x="60" y="0"/>
                </a:cxn>
              </a:cxnLst>
              <a:rect l="0" t="0" r="r" b="b"/>
              <a:pathLst>
                <a:path w="200" h="475">
                  <a:moveTo>
                    <a:pt x="60" y="0"/>
                  </a:moveTo>
                  <a:lnTo>
                    <a:pt x="200" y="475"/>
                  </a:lnTo>
                  <a:lnTo>
                    <a:pt x="0" y="72"/>
                  </a:lnTo>
                  <a:lnTo>
                    <a:pt x="60" y="0"/>
                  </a:lnTo>
                  <a:close/>
                </a:path>
              </a:pathLst>
            </a:custGeom>
            <a:solidFill>
              <a:srgbClr val="000000"/>
            </a:solidFill>
            <a:ln w="9525">
              <a:noFill/>
              <a:round/>
              <a:headEnd/>
              <a:tailEnd/>
            </a:ln>
          </p:spPr>
          <p:txBody>
            <a:bodyPr/>
            <a:lstStyle/>
            <a:p>
              <a:endParaRPr lang="en-US"/>
            </a:p>
          </p:txBody>
        </p:sp>
        <p:sp>
          <p:nvSpPr>
            <p:cNvPr id="93" name="Freeform 219"/>
            <p:cNvSpPr>
              <a:spLocks/>
            </p:cNvSpPr>
            <p:nvPr/>
          </p:nvSpPr>
          <p:spPr bwMode="auto">
            <a:xfrm>
              <a:off x="988" y="2878"/>
              <a:ext cx="40" cy="36"/>
            </a:xfrm>
            <a:custGeom>
              <a:avLst/>
              <a:gdLst/>
              <a:ahLst/>
              <a:cxnLst>
                <a:cxn ang="0">
                  <a:pos x="187" y="0"/>
                </a:cxn>
                <a:cxn ang="0">
                  <a:pos x="291" y="356"/>
                </a:cxn>
                <a:cxn ang="0">
                  <a:pos x="502" y="428"/>
                </a:cxn>
                <a:cxn ang="0">
                  <a:pos x="127" y="387"/>
                </a:cxn>
                <a:cxn ang="0">
                  <a:pos x="0" y="139"/>
                </a:cxn>
                <a:cxn ang="0">
                  <a:pos x="61" y="85"/>
                </a:cxn>
                <a:cxn ang="0">
                  <a:pos x="145" y="326"/>
                </a:cxn>
                <a:cxn ang="0">
                  <a:pos x="218" y="314"/>
                </a:cxn>
                <a:cxn ang="0">
                  <a:pos x="145" y="73"/>
                </a:cxn>
                <a:cxn ang="0">
                  <a:pos x="187" y="0"/>
                </a:cxn>
              </a:cxnLst>
              <a:rect l="0" t="0" r="r" b="b"/>
              <a:pathLst>
                <a:path w="502" h="428">
                  <a:moveTo>
                    <a:pt x="187" y="0"/>
                  </a:moveTo>
                  <a:lnTo>
                    <a:pt x="291" y="356"/>
                  </a:lnTo>
                  <a:lnTo>
                    <a:pt x="502" y="428"/>
                  </a:lnTo>
                  <a:lnTo>
                    <a:pt x="127" y="387"/>
                  </a:lnTo>
                  <a:lnTo>
                    <a:pt x="0" y="139"/>
                  </a:lnTo>
                  <a:lnTo>
                    <a:pt x="61" y="85"/>
                  </a:lnTo>
                  <a:lnTo>
                    <a:pt x="145" y="326"/>
                  </a:lnTo>
                  <a:lnTo>
                    <a:pt x="218" y="314"/>
                  </a:lnTo>
                  <a:lnTo>
                    <a:pt x="145" y="73"/>
                  </a:lnTo>
                  <a:lnTo>
                    <a:pt x="187" y="0"/>
                  </a:lnTo>
                  <a:close/>
                </a:path>
              </a:pathLst>
            </a:custGeom>
            <a:solidFill>
              <a:srgbClr val="000000"/>
            </a:solidFill>
            <a:ln w="9525">
              <a:noFill/>
              <a:round/>
              <a:headEnd/>
              <a:tailEnd/>
            </a:ln>
          </p:spPr>
          <p:txBody>
            <a:bodyPr/>
            <a:lstStyle/>
            <a:p>
              <a:endParaRPr lang="en-US"/>
            </a:p>
          </p:txBody>
        </p:sp>
        <p:sp>
          <p:nvSpPr>
            <p:cNvPr id="94" name="Freeform 220"/>
            <p:cNvSpPr>
              <a:spLocks/>
            </p:cNvSpPr>
            <p:nvPr/>
          </p:nvSpPr>
          <p:spPr bwMode="auto">
            <a:xfrm>
              <a:off x="1094" y="2835"/>
              <a:ext cx="195" cy="62"/>
            </a:xfrm>
            <a:custGeom>
              <a:avLst/>
              <a:gdLst/>
              <a:ahLst/>
              <a:cxnLst>
                <a:cxn ang="0">
                  <a:pos x="326" y="120"/>
                </a:cxn>
                <a:cxn ang="0">
                  <a:pos x="899" y="446"/>
                </a:cxn>
                <a:cxn ang="0">
                  <a:pos x="1799" y="591"/>
                </a:cxn>
                <a:cxn ang="0">
                  <a:pos x="2378" y="507"/>
                </a:cxn>
                <a:cxn ang="0">
                  <a:pos x="2397" y="609"/>
                </a:cxn>
                <a:cxn ang="0">
                  <a:pos x="1600" y="754"/>
                </a:cxn>
                <a:cxn ang="0">
                  <a:pos x="597" y="507"/>
                </a:cxn>
                <a:cxn ang="0">
                  <a:pos x="0" y="0"/>
                </a:cxn>
                <a:cxn ang="0">
                  <a:pos x="326" y="120"/>
                </a:cxn>
              </a:cxnLst>
              <a:rect l="0" t="0" r="r" b="b"/>
              <a:pathLst>
                <a:path w="2397" h="754">
                  <a:moveTo>
                    <a:pt x="326" y="120"/>
                  </a:moveTo>
                  <a:lnTo>
                    <a:pt x="899" y="446"/>
                  </a:lnTo>
                  <a:lnTo>
                    <a:pt x="1799" y="591"/>
                  </a:lnTo>
                  <a:lnTo>
                    <a:pt x="2378" y="507"/>
                  </a:lnTo>
                  <a:lnTo>
                    <a:pt x="2397" y="609"/>
                  </a:lnTo>
                  <a:lnTo>
                    <a:pt x="1600" y="754"/>
                  </a:lnTo>
                  <a:lnTo>
                    <a:pt x="597" y="507"/>
                  </a:lnTo>
                  <a:lnTo>
                    <a:pt x="0" y="0"/>
                  </a:lnTo>
                  <a:lnTo>
                    <a:pt x="326" y="120"/>
                  </a:lnTo>
                  <a:close/>
                </a:path>
              </a:pathLst>
            </a:custGeom>
            <a:solidFill>
              <a:srgbClr val="000000"/>
            </a:solidFill>
            <a:ln w="9525">
              <a:noFill/>
              <a:round/>
              <a:headEnd/>
              <a:tailEnd/>
            </a:ln>
          </p:spPr>
          <p:txBody>
            <a:bodyPr/>
            <a:lstStyle/>
            <a:p>
              <a:endParaRPr lang="en-US"/>
            </a:p>
          </p:txBody>
        </p:sp>
        <p:sp>
          <p:nvSpPr>
            <p:cNvPr id="95" name="Freeform 221"/>
            <p:cNvSpPr>
              <a:spLocks/>
            </p:cNvSpPr>
            <p:nvPr/>
          </p:nvSpPr>
          <p:spPr bwMode="auto">
            <a:xfrm>
              <a:off x="914" y="2833"/>
              <a:ext cx="15" cy="140"/>
            </a:xfrm>
            <a:custGeom>
              <a:avLst/>
              <a:gdLst/>
              <a:ahLst/>
              <a:cxnLst>
                <a:cxn ang="0">
                  <a:pos x="102" y="0"/>
                </a:cxn>
                <a:cxn ang="0">
                  <a:pos x="0" y="1714"/>
                </a:cxn>
                <a:cxn ang="0">
                  <a:pos x="145" y="1714"/>
                </a:cxn>
                <a:cxn ang="0">
                  <a:pos x="174" y="213"/>
                </a:cxn>
                <a:cxn ang="0">
                  <a:pos x="102" y="0"/>
                </a:cxn>
              </a:cxnLst>
              <a:rect l="0" t="0" r="r" b="b"/>
              <a:pathLst>
                <a:path w="174" h="1714">
                  <a:moveTo>
                    <a:pt x="102" y="0"/>
                  </a:moveTo>
                  <a:lnTo>
                    <a:pt x="0" y="1714"/>
                  </a:lnTo>
                  <a:lnTo>
                    <a:pt x="145" y="1714"/>
                  </a:lnTo>
                  <a:lnTo>
                    <a:pt x="174" y="213"/>
                  </a:lnTo>
                  <a:lnTo>
                    <a:pt x="102" y="0"/>
                  </a:lnTo>
                  <a:close/>
                </a:path>
              </a:pathLst>
            </a:custGeom>
            <a:solidFill>
              <a:srgbClr val="000000"/>
            </a:solidFill>
            <a:ln w="9525">
              <a:noFill/>
              <a:round/>
              <a:headEnd/>
              <a:tailEnd/>
            </a:ln>
          </p:spPr>
          <p:txBody>
            <a:bodyPr/>
            <a:lstStyle/>
            <a:p>
              <a:endParaRPr lang="en-US"/>
            </a:p>
          </p:txBody>
        </p:sp>
        <p:sp>
          <p:nvSpPr>
            <p:cNvPr id="96" name="Freeform 222"/>
            <p:cNvSpPr>
              <a:spLocks/>
            </p:cNvSpPr>
            <p:nvPr/>
          </p:nvSpPr>
          <p:spPr bwMode="auto">
            <a:xfrm>
              <a:off x="1744" y="1897"/>
              <a:ext cx="152" cy="144"/>
            </a:xfrm>
            <a:custGeom>
              <a:avLst/>
              <a:gdLst/>
              <a:ahLst/>
              <a:cxnLst>
                <a:cxn ang="0">
                  <a:pos x="1533" y="615"/>
                </a:cxn>
                <a:cxn ang="0">
                  <a:pos x="1340" y="742"/>
                </a:cxn>
                <a:cxn ang="0">
                  <a:pos x="1225" y="639"/>
                </a:cxn>
                <a:cxn ang="0">
                  <a:pos x="1080" y="850"/>
                </a:cxn>
                <a:cxn ang="0">
                  <a:pos x="1019" y="656"/>
                </a:cxn>
                <a:cxn ang="0">
                  <a:pos x="911" y="887"/>
                </a:cxn>
                <a:cxn ang="0">
                  <a:pos x="911" y="1073"/>
                </a:cxn>
                <a:cxn ang="0">
                  <a:pos x="1019" y="964"/>
                </a:cxn>
                <a:cxn ang="0">
                  <a:pos x="1209" y="1249"/>
                </a:cxn>
                <a:cxn ang="0">
                  <a:pos x="1001" y="1104"/>
                </a:cxn>
                <a:cxn ang="0">
                  <a:pos x="1001" y="1200"/>
                </a:cxn>
                <a:cxn ang="0">
                  <a:pos x="887" y="1200"/>
                </a:cxn>
                <a:cxn ang="0">
                  <a:pos x="803" y="1109"/>
                </a:cxn>
                <a:cxn ang="0">
                  <a:pos x="772" y="959"/>
                </a:cxn>
                <a:cxn ang="0">
                  <a:pos x="639" y="1158"/>
                </a:cxn>
                <a:cxn ang="0">
                  <a:pos x="295" y="1260"/>
                </a:cxn>
                <a:cxn ang="0">
                  <a:pos x="205" y="1376"/>
                </a:cxn>
                <a:cxn ang="0">
                  <a:pos x="168" y="1773"/>
                </a:cxn>
                <a:cxn ang="0">
                  <a:pos x="35" y="1706"/>
                </a:cxn>
                <a:cxn ang="0">
                  <a:pos x="120" y="1502"/>
                </a:cxn>
                <a:cxn ang="0">
                  <a:pos x="42" y="1453"/>
                </a:cxn>
                <a:cxn ang="0">
                  <a:pos x="162" y="1290"/>
                </a:cxn>
                <a:cxn ang="0">
                  <a:pos x="0" y="1326"/>
                </a:cxn>
                <a:cxn ang="0">
                  <a:pos x="96" y="1200"/>
                </a:cxn>
                <a:cxn ang="0">
                  <a:pos x="42" y="1001"/>
                </a:cxn>
                <a:cxn ang="0">
                  <a:pos x="192" y="494"/>
                </a:cxn>
                <a:cxn ang="0">
                  <a:pos x="392" y="343"/>
                </a:cxn>
                <a:cxn ang="0">
                  <a:pos x="223" y="639"/>
                </a:cxn>
                <a:cxn ang="0">
                  <a:pos x="483" y="675"/>
                </a:cxn>
                <a:cxn ang="0">
                  <a:pos x="192" y="1031"/>
                </a:cxn>
                <a:cxn ang="0">
                  <a:pos x="392" y="959"/>
                </a:cxn>
                <a:cxn ang="0">
                  <a:pos x="266" y="1109"/>
                </a:cxn>
                <a:cxn ang="0">
                  <a:pos x="507" y="1068"/>
                </a:cxn>
                <a:cxn ang="0">
                  <a:pos x="657" y="850"/>
                </a:cxn>
                <a:cxn ang="0">
                  <a:pos x="664" y="1001"/>
                </a:cxn>
                <a:cxn ang="0">
                  <a:pos x="863" y="669"/>
                </a:cxn>
                <a:cxn ang="0">
                  <a:pos x="1098" y="530"/>
                </a:cxn>
                <a:cxn ang="0">
                  <a:pos x="797" y="464"/>
                </a:cxn>
                <a:cxn ang="0">
                  <a:pos x="1062" y="446"/>
                </a:cxn>
                <a:cxn ang="0">
                  <a:pos x="1254" y="348"/>
                </a:cxn>
                <a:cxn ang="0">
                  <a:pos x="1419" y="385"/>
                </a:cxn>
                <a:cxn ang="0">
                  <a:pos x="1322" y="265"/>
                </a:cxn>
                <a:cxn ang="0">
                  <a:pos x="1419" y="211"/>
                </a:cxn>
                <a:cxn ang="0">
                  <a:pos x="1254" y="120"/>
                </a:cxn>
                <a:cxn ang="0">
                  <a:pos x="875" y="156"/>
                </a:cxn>
                <a:cxn ang="0">
                  <a:pos x="1238" y="0"/>
                </a:cxn>
                <a:cxn ang="0">
                  <a:pos x="1607" y="47"/>
                </a:cxn>
                <a:cxn ang="0">
                  <a:pos x="1847" y="265"/>
                </a:cxn>
                <a:cxn ang="0">
                  <a:pos x="1864" y="519"/>
                </a:cxn>
                <a:cxn ang="0">
                  <a:pos x="1563" y="512"/>
                </a:cxn>
                <a:cxn ang="0">
                  <a:pos x="1376" y="584"/>
                </a:cxn>
                <a:cxn ang="0">
                  <a:pos x="1533" y="615"/>
                </a:cxn>
              </a:cxnLst>
              <a:rect l="0" t="0" r="r" b="b"/>
              <a:pathLst>
                <a:path w="1864" h="1773">
                  <a:moveTo>
                    <a:pt x="1533" y="615"/>
                  </a:moveTo>
                  <a:lnTo>
                    <a:pt x="1340" y="742"/>
                  </a:lnTo>
                  <a:lnTo>
                    <a:pt x="1225" y="639"/>
                  </a:lnTo>
                  <a:lnTo>
                    <a:pt x="1080" y="850"/>
                  </a:lnTo>
                  <a:lnTo>
                    <a:pt x="1019" y="656"/>
                  </a:lnTo>
                  <a:lnTo>
                    <a:pt x="911" y="887"/>
                  </a:lnTo>
                  <a:lnTo>
                    <a:pt x="911" y="1073"/>
                  </a:lnTo>
                  <a:lnTo>
                    <a:pt x="1019" y="964"/>
                  </a:lnTo>
                  <a:lnTo>
                    <a:pt x="1209" y="1249"/>
                  </a:lnTo>
                  <a:lnTo>
                    <a:pt x="1001" y="1104"/>
                  </a:lnTo>
                  <a:lnTo>
                    <a:pt x="1001" y="1200"/>
                  </a:lnTo>
                  <a:lnTo>
                    <a:pt x="887" y="1200"/>
                  </a:lnTo>
                  <a:lnTo>
                    <a:pt x="803" y="1109"/>
                  </a:lnTo>
                  <a:lnTo>
                    <a:pt x="772" y="959"/>
                  </a:lnTo>
                  <a:lnTo>
                    <a:pt x="639" y="1158"/>
                  </a:lnTo>
                  <a:lnTo>
                    <a:pt x="295" y="1260"/>
                  </a:lnTo>
                  <a:lnTo>
                    <a:pt x="205" y="1376"/>
                  </a:lnTo>
                  <a:lnTo>
                    <a:pt x="168" y="1773"/>
                  </a:lnTo>
                  <a:lnTo>
                    <a:pt x="35" y="1706"/>
                  </a:lnTo>
                  <a:lnTo>
                    <a:pt x="120" y="1502"/>
                  </a:lnTo>
                  <a:lnTo>
                    <a:pt x="42" y="1453"/>
                  </a:lnTo>
                  <a:lnTo>
                    <a:pt x="162" y="1290"/>
                  </a:lnTo>
                  <a:lnTo>
                    <a:pt x="0" y="1326"/>
                  </a:lnTo>
                  <a:lnTo>
                    <a:pt x="96" y="1200"/>
                  </a:lnTo>
                  <a:lnTo>
                    <a:pt x="42" y="1001"/>
                  </a:lnTo>
                  <a:lnTo>
                    <a:pt x="192" y="494"/>
                  </a:lnTo>
                  <a:lnTo>
                    <a:pt x="392" y="343"/>
                  </a:lnTo>
                  <a:lnTo>
                    <a:pt x="223" y="639"/>
                  </a:lnTo>
                  <a:lnTo>
                    <a:pt x="483" y="675"/>
                  </a:lnTo>
                  <a:lnTo>
                    <a:pt x="192" y="1031"/>
                  </a:lnTo>
                  <a:lnTo>
                    <a:pt x="392" y="959"/>
                  </a:lnTo>
                  <a:lnTo>
                    <a:pt x="266" y="1109"/>
                  </a:lnTo>
                  <a:lnTo>
                    <a:pt x="507" y="1068"/>
                  </a:lnTo>
                  <a:lnTo>
                    <a:pt x="657" y="850"/>
                  </a:lnTo>
                  <a:lnTo>
                    <a:pt x="664" y="1001"/>
                  </a:lnTo>
                  <a:lnTo>
                    <a:pt x="863" y="669"/>
                  </a:lnTo>
                  <a:lnTo>
                    <a:pt x="1098" y="530"/>
                  </a:lnTo>
                  <a:lnTo>
                    <a:pt x="797" y="464"/>
                  </a:lnTo>
                  <a:lnTo>
                    <a:pt x="1062" y="446"/>
                  </a:lnTo>
                  <a:lnTo>
                    <a:pt x="1254" y="348"/>
                  </a:lnTo>
                  <a:lnTo>
                    <a:pt x="1419" y="385"/>
                  </a:lnTo>
                  <a:lnTo>
                    <a:pt x="1322" y="265"/>
                  </a:lnTo>
                  <a:lnTo>
                    <a:pt x="1419" y="211"/>
                  </a:lnTo>
                  <a:lnTo>
                    <a:pt x="1254" y="120"/>
                  </a:lnTo>
                  <a:lnTo>
                    <a:pt x="875" y="156"/>
                  </a:lnTo>
                  <a:lnTo>
                    <a:pt x="1238" y="0"/>
                  </a:lnTo>
                  <a:lnTo>
                    <a:pt x="1607" y="47"/>
                  </a:lnTo>
                  <a:lnTo>
                    <a:pt x="1847" y="265"/>
                  </a:lnTo>
                  <a:lnTo>
                    <a:pt x="1864" y="519"/>
                  </a:lnTo>
                  <a:lnTo>
                    <a:pt x="1563" y="512"/>
                  </a:lnTo>
                  <a:lnTo>
                    <a:pt x="1376" y="584"/>
                  </a:lnTo>
                  <a:lnTo>
                    <a:pt x="1533" y="615"/>
                  </a:lnTo>
                  <a:close/>
                </a:path>
              </a:pathLst>
            </a:custGeom>
            <a:solidFill>
              <a:srgbClr val="000000"/>
            </a:solidFill>
            <a:ln w="9525">
              <a:noFill/>
              <a:round/>
              <a:headEnd/>
              <a:tailEnd/>
            </a:ln>
          </p:spPr>
          <p:txBody>
            <a:bodyPr/>
            <a:lstStyle/>
            <a:p>
              <a:endParaRPr lang="en-US"/>
            </a:p>
          </p:txBody>
        </p:sp>
        <p:sp>
          <p:nvSpPr>
            <p:cNvPr id="97" name="Freeform 223"/>
            <p:cNvSpPr>
              <a:spLocks/>
            </p:cNvSpPr>
            <p:nvPr/>
          </p:nvSpPr>
          <p:spPr bwMode="auto">
            <a:xfrm>
              <a:off x="1854" y="1979"/>
              <a:ext cx="29" cy="20"/>
            </a:xfrm>
            <a:custGeom>
              <a:avLst/>
              <a:gdLst/>
              <a:ahLst/>
              <a:cxnLst>
                <a:cxn ang="0">
                  <a:pos x="0" y="248"/>
                </a:cxn>
                <a:cxn ang="0">
                  <a:pos x="135" y="0"/>
                </a:cxn>
                <a:cxn ang="0">
                  <a:pos x="177" y="145"/>
                </a:cxn>
                <a:cxn ang="0">
                  <a:pos x="292" y="66"/>
                </a:cxn>
                <a:cxn ang="0">
                  <a:pos x="358" y="175"/>
                </a:cxn>
                <a:cxn ang="0">
                  <a:pos x="152" y="175"/>
                </a:cxn>
                <a:cxn ang="0">
                  <a:pos x="0" y="248"/>
                </a:cxn>
              </a:cxnLst>
              <a:rect l="0" t="0" r="r" b="b"/>
              <a:pathLst>
                <a:path w="358" h="248">
                  <a:moveTo>
                    <a:pt x="0" y="248"/>
                  </a:moveTo>
                  <a:lnTo>
                    <a:pt x="135" y="0"/>
                  </a:lnTo>
                  <a:lnTo>
                    <a:pt x="177" y="145"/>
                  </a:lnTo>
                  <a:lnTo>
                    <a:pt x="292" y="66"/>
                  </a:lnTo>
                  <a:lnTo>
                    <a:pt x="358" y="175"/>
                  </a:lnTo>
                  <a:lnTo>
                    <a:pt x="152" y="175"/>
                  </a:lnTo>
                  <a:lnTo>
                    <a:pt x="0" y="248"/>
                  </a:lnTo>
                  <a:close/>
                </a:path>
              </a:pathLst>
            </a:custGeom>
            <a:solidFill>
              <a:srgbClr val="000000"/>
            </a:solidFill>
            <a:ln w="9525">
              <a:noFill/>
              <a:round/>
              <a:headEnd/>
              <a:tailEnd/>
            </a:ln>
          </p:spPr>
          <p:txBody>
            <a:bodyPr/>
            <a:lstStyle/>
            <a:p>
              <a:endParaRPr lang="en-US"/>
            </a:p>
          </p:txBody>
        </p:sp>
        <p:sp>
          <p:nvSpPr>
            <p:cNvPr id="98" name="Freeform 224"/>
            <p:cNvSpPr>
              <a:spLocks/>
            </p:cNvSpPr>
            <p:nvPr/>
          </p:nvSpPr>
          <p:spPr bwMode="auto">
            <a:xfrm>
              <a:off x="1717" y="1987"/>
              <a:ext cx="142" cy="238"/>
            </a:xfrm>
            <a:custGeom>
              <a:avLst/>
              <a:gdLst/>
              <a:ahLst/>
              <a:cxnLst>
                <a:cxn ang="0">
                  <a:pos x="303" y="0"/>
                </a:cxn>
                <a:cxn ang="0">
                  <a:pos x="68" y="314"/>
                </a:cxn>
                <a:cxn ang="0">
                  <a:pos x="25" y="718"/>
                </a:cxn>
                <a:cxn ang="0">
                  <a:pos x="111" y="1124"/>
                </a:cxn>
                <a:cxn ang="0">
                  <a:pos x="0" y="1328"/>
                </a:cxn>
                <a:cxn ang="0">
                  <a:pos x="140" y="1371"/>
                </a:cxn>
                <a:cxn ang="0">
                  <a:pos x="147" y="1558"/>
                </a:cxn>
                <a:cxn ang="0">
                  <a:pos x="255" y="1684"/>
                </a:cxn>
                <a:cxn ang="0">
                  <a:pos x="140" y="1726"/>
                </a:cxn>
                <a:cxn ang="0">
                  <a:pos x="19" y="1672"/>
                </a:cxn>
                <a:cxn ang="0">
                  <a:pos x="80" y="1829"/>
                </a:cxn>
                <a:cxn ang="0">
                  <a:pos x="285" y="1902"/>
                </a:cxn>
                <a:cxn ang="0">
                  <a:pos x="249" y="2051"/>
                </a:cxn>
                <a:cxn ang="0">
                  <a:pos x="111" y="2155"/>
                </a:cxn>
                <a:cxn ang="0">
                  <a:pos x="292" y="2222"/>
                </a:cxn>
                <a:cxn ang="0">
                  <a:pos x="181" y="2330"/>
                </a:cxn>
                <a:cxn ang="0">
                  <a:pos x="423" y="2372"/>
                </a:cxn>
                <a:cxn ang="0">
                  <a:pos x="394" y="2565"/>
                </a:cxn>
                <a:cxn ang="0">
                  <a:pos x="436" y="2710"/>
                </a:cxn>
                <a:cxn ang="0">
                  <a:pos x="575" y="2457"/>
                </a:cxn>
                <a:cxn ang="0">
                  <a:pos x="744" y="2674"/>
                </a:cxn>
                <a:cxn ang="0">
                  <a:pos x="863" y="2485"/>
                </a:cxn>
                <a:cxn ang="0">
                  <a:pos x="1049" y="2912"/>
                </a:cxn>
                <a:cxn ang="0">
                  <a:pos x="1072" y="2288"/>
                </a:cxn>
                <a:cxn ang="0">
                  <a:pos x="1402" y="2288"/>
                </a:cxn>
                <a:cxn ang="0">
                  <a:pos x="1752" y="2076"/>
                </a:cxn>
                <a:cxn ang="0">
                  <a:pos x="1438" y="2155"/>
                </a:cxn>
                <a:cxn ang="0">
                  <a:pos x="1166" y="2159"/>
                </a:cxn>
                <a:cxn ang="0">
                  <a:pos x="1023" y="2023"/>
                </a:cxn>
                <a:cxn ang="0">
                  <a:pos x="858" y="1869"/>
                </a:cxn>
                <a:cxn ang="0">
                  <a:pos x="709" y="1567"/>
                </a:cxn>
                <a:cxn ang="0">
                  <a:pos x="610" y="1251"/>
                </a:cxn>
                <a:cxn ang="0">
                  <a:pos x="561" y="1017"/>
                </a:cxn>
                <a:cxn ang="0">
                  <a:pos x="505" y="536"/>
                </a:cxn>
                <a:cxn ang="0">
                  <a:pos x="328" y="1092"/>
                </a:cxn>
                <a:cxn ang="0">
                  <a:pos x="249" y="857"/>
                </a:cxn>
                <a:cxn ang="0">
                  <a:pos x="303" y="507"/>
                </a:cxn>
                <a:cxn ang="0">
                  <a:pos x="140" y="592"/>
                </a:cxn>
                <a:cxn ang="0">
                  <a:pos x="159" y="296"/>
                </a:cxn>
                <a:cxn ang="0">
                  <a:pos x="303" y="0"/>
                </a:cxn>
              </a:cxnLst>
              <a:rect l="0" t="0" r="r" b="b"/>
              <a:pathLst>
                <a:path w="1752" h="2912">
                  <a:moveTo>
                    <a:pt x="303" y="0"/>
                  </a:moveTo>
                  <a:lnTo>
                    <a:pt x="68" y="314"/>
                  </a:lnTo>
                  <a:lnTo>
                    <a:pt x="25" y="718"/>
                  </a:lnTo>
                  <a:lnTo>
                    <a:pt x="111" y="1124"/>
                  </a:lnTo>
                  <a:lnTo>
                    <a:pt x="0" y="1328"/>
                  </a:lnTo>
                  <a:lnTo>
                    <a:pt x="140" y="1371"/>
                  </a:lnTo>
                  <a:lnTo>
                    <a:pt x="147" y="1558"/>
                  </a:lnTo>
                  <a:lnTo>
                    <a:pt x="255" y="1684"/>
                  </a:lnTo>
                  <a:lnTo>
                    <a:pt x="140" y="1726"/>
                  </a:lnTo>
                  <a:lnTo>
                    <a:pt x="19" y="1672"/>
                  </a:lnTo>
                  <a:lnTo>
                    <a:pt x="80" y="1829"/>
                  </a:lnTo>
                  <a:lnTo>
                    <a:pt x="285" y="1902"/>
                  </a:lnTo>
                  <a:lnTo>
                    <a:pt x="249" y="2051"/>
                  </a:lnTo>
                  <a:lnTo>
                    <a:pt x="111" y="2155"/>
                  </a:lnTo>
                  <a:lnTo>
                    <a:pt x="292" y="2222"/>
                  </a:lnTo>
                  <a:lnTo>
                    <a:pt x="181" y="2330"/>
                  </a:lnTo>
                  <a:lnTo>
                    <a:pt x="423" y="2372"/>
                  </a:lnTo>
                  <a:lnTo>
                    <a:pt x="394" y="2565"/>
                  </a:lnTo>
                  <a:lnTo>
                    <a:pt x="436" y="2710"/>
                  </a:lnTo>
                  <a:lnTo>
                    <a:pt x="575" y="2457"/>
                  </a:lnTo>
                  <a:lnTo>
                    <a:pt x="744" y="2674"/>
                  </a:lnTo>
                  <a:lnTo>
                    <a:pt x="863" y="2485"/>
                  </a:lnTo>
                  <a:lnTo>
                    <a:pt x="1049" y="2912"/>
                  </a:lnTo>
                  <a:lnTo>
                    <a:pt x="1072" y="2288"/>
                  </a:lnTo>
                  <a:lnTo>
                    <a:pt x="1402" y="2288"/>
                  </a:lnTo>
                  <a:lnTo>
                    <a:pt x="1752" y="2076"/>
                  </a:lnTo>
                  <a:lnTo>
                    <a:pt x="1438" y="2155"/>
                  </a:lnTo>
                  <a:lnTo>
                    <a:pt x="1166" y="2159"/>
                  </a:lnTo>
                  <a:lnTo>
                    <a:pt x="1023" y="2023"/>
                  </a:lnTo>
                  <a:lnTo>
                    <a:pt x="858" y="1869"/>
                  </a:lnTo>
                  <a:lnTo>
                    <a:pt x="709" y="1567"/>
                  </a:lnTo>
                  <a:lnTo>
                    <a:pt x="610" y="1251"/>
                  </a:lnTo>
                  <a:lnTo>
                    <a:pt x="561" y="1017"/>
                  </a:lnTo>
                  <a:lnTo>
                    <a:pt x="505" y="536"/>
                  </a:lnTo>
                  <a:lnTo>
                    <a:pt x="328" y="1092"/>
                  </a:lnTo>
                  <a:lnTo>
                    <a:pt x="249" y="857"/>
                  </a:lnTo>
                  <a:lnTo>
                    <a:pt x="303" y="507"/>
                  </a:lnTo>
                  <a:lnTo>
                    <a:pt x="140" y="592"/>
                  </a:lnTo>
                  <a:lnTo>
                    <a:pt x="159" y="296"/>
                  </a:lnTo>
                  <a:lnTo>
                    <a:pt x="303" y="0"/>
                  </a:lnTo>
                  <a:close/>
                </a:path>
              </a:pathLst>
            </a:custGeom>
            <a:solidFill>
              <a:srgbClr val="000000"/>
            </a:solidFill>
            <a:ln w="9525">
              <a:noFill/>
              <a:round/>
              <a:headEnd/>
              <a:tailEnd/>
            </a:ln>
          </p:spPr>
          <p:txBody>
            <a:bodyPr/>
            <a:lstStyle/>
            <a:p>
              <a:endParaRPr lang="en-US"/>
            </a:p>
          </p:txBody>
        </p:sp>
        <p:sp>
          <p:nvSpPr>
            <p:cNvPr id="99" name="Freeform 225"/>
            <p:cNvSpPr>
              <a:spLocks/>
            </p:cNvSpPr>
            <p:nvPr/>
          </p:nvSpPr>
          <p:spPr bwMode="auto">
            <a:xfrm>
              <a:off x="1889" y="1973"/>
              <a:ext cx="52" cy="138"/>
            </a:xfrm>
            <a:custGeom>
              <a:avLst/>
              <a:gdLst/>
              <a:ahLst/>
              <a:cxnLst>
                <a:cxn ang="0">
                  <a:pos x="145" y="12"/>
                </a:cxn>
                <a:cxn ang="0">
                  <a:pos x="0" y="235"/>
                </a:cxn>
                <a:cxn ang="0">
                  <a:pos x="55" y="543"/>
                </a:cxn>
                <a:cxn ang="0">
                  <a:pos x="188" y="856"/>
                </a:cxn>
                <a:cxn ang="0">
                  <a:pos x="96" y="1303"/>
                </a:cxn>
                <a:cxn ang="0">
                  <a:pos x="283" y="1080"/>
                </a:cxn>
                <a:cxn ang="0">
                  <a:pos x="138" y="1683"/>
                </a:cxn>
                <a:cxn ang="0">
                  <a:pos x="337" y="1496"/>
                </a:cxn>
                <a:cxn ang="0">
                  <a:pos x="441" y="1225"/>
                </a:cxn>
                <a:cxn ang="0">
                  <a:pos x="555" y="1545"/>
                </a:cxn>
                <a:cxn ang="0">
                  <a:pos x="627" y="1382"/>
                </a:cxn>
                <a:cxn ang="0">
                  <a:pos x="585" y="1152"/>
                </a:cxn>
                <a:cxn ang="0">
                  <a:pos x="253" y="609"/>
                </a:cxn>
                <a:cxn ang="0">
                  <a:pos x="199" y="295"/>
                </a:cxn>
                <a:cxn ang="0">
                  <a:pos x="573" y="572"/>
                </a:cxn>
                <a:cxn ang="0">
                  <a:pos x="459" y="313"/>
                </a:cxn>
                <a:cxn ang="0">
                  <a:pos x="326" y="138"/>
                </a:cxn>
                <a:cxn ang="0">
                  <a:pos x="525" y="222"/>
                </a:cxn>
                <a:cxn ang="0">
                  <a:pos x="356" y="0"/>
                </a:cxn>
                <a:cxn ang="0">
                  <a:pos x="145" y="12"/>
                </a:cxn>
              </a:cxnLst>
              <a:rect l="0" t="0" r="r" b="b"/>
              <a:pathLst>
                <a:path w="627" h="1683">
                  <a:moveTo>
                    <a:pt x="145" y="12"/>
                  </a:moveTo>
                  <a:lnTo>
                    <a:pt x="0" y="235"/>
                  </a:lnTo>
                  <a:lnTo>
                    <a:pt x="55" y="543"/>
                  </a:lnTo>
                  <a:lnTo>
                    <a:pt x="188" y="856"/>
                  </a:lnTo>
                  <a:lnTo>
                    <a:pt x="96" y="1303"/>
                  </a:lnTo>
                  <a:lnTo>
                    <a:pt x="283" y="1080"/>
                  </a:lnTo>
                  <a:lnTo>
                    <a:pt x="138" y="1683"/>
                  </a:lnTo>
                  <a:lnTo>
                    <a:pt x="337" y="1496"/>
                  </a:lnTo>
                  <a:lnTo>
                    <a:pt x="441" y="1225"/>
                  </a:lnTo>
                  <a:lnTo>
                    <a:pt x="555" y="1545"/>
                  </a:lnTo>
                  <a:lnTo>
                    <a:pt x="627" y="1382"/>
                  </a:lnTo>
                  <a:lnTo>
                    <a:pt x="585" y="1152"/>
                  </a:lnTo>
                  <a:lnTo>
                    <a:pt x="253" y="609"/>
                  </a:lnTo>
                  <a:lnTo>
                    <a:pt x="199" y="295"/>
                  </a:lnTo>
                  <a:lnTo>
                    <a:pt x="573" y="572"/>
                  </a:lnTo>
                  <a:lnTo>
                    <a:pt x="459" y="313"/>
                  </a:lnTo>
                  <a:lnTo>
                    <a:pt x="326" y="138"/>
                  </a:lnTo>
                  <a:lnTo>
                    <a:pt x="525" y="222"/>
                  </a:lnTo>
                  <a:lnTo>
                    <a:pt x="356" y="0"/>
                  </a:lnTo>
                  <a:lnTo>
                    <a:pt x="145" y="12"/>
                  </a:lnTo>
                  <a:close/>
                </a:path>
              </a:pathLst>
            </a:custGeom>
            <a:solidFill>
              <a:srgbClr val="000000"/>
            </a:solidFill>
            <a:ln w="9525">
              <a:noFill/>
              <a:round/>
              <a:headEnd/>
              <a:tailEnd/>
            </a:ln>
          </p:spPr>
          <p:txBody>
            <a:bodyPr/>
            <a:lstStyle/>
            <a:p>
              <a:endParaRPr lang="en-US"/>
            </a:p>
          </p:txBody>
        </p:sp>
        <p:sp>
          <p:nvSpPr>
            <p:cNvPr id="100" name="Freeform 226"/>
            <p:cNvSpPr>
              <a:spLocks/>
            </p:cNvSpPr>
            <p:nvPr/>
          </p:nvSpPr>
          <p:spPr bwMode="auto">
            <a:xfrm>
              <a:off x="1898" y="1947"/>
              <a:ext cx="68" cy="257"/>
            </a:xfrm>
            <a:custGeom>
              <a:avLst/>
              <a:gdLst/>
              <a:ahLst/>
              <a:cxnLst>
                <a:cxn ang="0">
                  <a:pos x="86" y="0"/>
                </a:cxn>
                <a:cxn ang="0">
                  <a:pos x="514" y="212"/>
                </a:cxn>
                <a:cxn ang="0">
                  <a:pos x="827" y="905"/>
                </a:cxn>
                <a:cxn ang="0">
                  <a:pos x="689" y="1377"/>
                </a:cxn>
                <a:cxn ang="0">
                  <a:pos x="803" y="1889"/>
                </a:cxn>
                <a:cxn ang="0">
                  <a:pos x="658" y="2282"/>
                </a:cxn>
                <a:cxn ang="0">
                  <a:pos x="430" y="2408"/>
                </a:cxn>
                <a:cxn ang="0">
                  <a:pos x="483" y="2620"/>
                </a:cxn>
                <a:cxn ang="0">
                  <a:pos x="839" y="2711"/>
                </a:cxn>
                <a:cxn ang="0">
                  <a:pos x="744" y="2789"/>
                </a:cxn>
                <a:cxn ang="0">
                  <a:pos x="525" y="2819"/>
                </a:cxn>
                <a:cxn ang="0">
                  <a:pos x="689" y="2921"/>
                </a:cxn>
                <a:cxn ang="0">
                  <a:pos x="514" y="2946"/>
                </a:cxn>
                <a:cxn ang="0">
                  <a:pos x="646" y="3151"/>
                </a:cxn>
                <a:cxn ang="0">
                  <a:pos x="272" y="3024"/>
                </a:cxn>
                <a:cxn ang="0">
                  <a:pos x="55" y="2734"/>
                </a:cxn>
                <a:cxn ang="0">
                  <a:pos x="97" y="2371"/>
                </a:cxn>
                <a:cxn ang="0">
                  <a:pos x="0" y="2215"/>
                </a:cxn>
                <a:cxn ang="0">
                  <a:pos x="156" y="2203"/>
                </a:cxn>
                <a:cxn ang="0">
                  <a:pos x="326" y="2107"/>
                </a:cxn>
                <a:cxn ang="0">
                  <a:pos x="326" y="2306"/>
                </a:cxn>
                <a:cxn ang="0">
                  <a:pos x="538" y="2263"/>
                </a:cxn>
                <a:cxn ang="0">
                  <a:pos x="755" y="1908"/>
                </a:cxn>
                <a:cxn ang="0">
                  <a:pos x="629" y="1587"/>
                </a:cxn>
                <a:cxn ang="0">
                  <a:pos x="640" y="1304"/>
                </a:cxn>
                <a:cxn ang="0">
                  <a:pos x="744" y="984"/>
                </a:cxn>
                <a:cxn ang="0">
                  <a:pos x="525" y="345"/>
                </a:cxn>
                <a:cxn ang="0">
                  <a:pos x="86" y="0"/>
                </a:cxn>
              </a:cxnLst>
              <a:rect l="0" t="0" r="r" b="b"/>
              <a:pathLst>
                <a:path w="839" h="3151">
                  <a:moveTo>
                    <a:pt x="86" y="0"/>
                  </a:moveTo>
                  <a:lnTo>
                    <a:pt x="514" y="212"/>
                  </a:lnTo>
                  <a:lnTo>
                    <a:pt x="827" y="905"/>
                  </a:lnTo>
                  <a:lnTo>
                    <a:pt x="689" y="1377"/>
                  </a:lnTo>
                  <a:lnTo>
                    <a:pt x="803" y="1889"/>
                  </a:lnTo>
                  <a:lnTo>
                    <a:pt x="658" y="2282"/>
                  </a:lnTo>
                  <a:lnTo>
                    <a:pt x="430" y="2408"/>
                  </a:lnTo>
                  <a:lnTo>
                    <a:pt x="483" y="2620"/>
                  </a:lnTo>
                  <a:lnTo>
                    <a:pt x="839" y="2711"/>
                  </a:lnTo>
                  <a:lnTo>
                    <a:pt x="744" y="2789"/>
                  </a:lnTo>
                  <a:lnTo>
                    <a:pt x="525" y="2819"/>
                  </a:lnTo>
                  <a:lnTo>
                    <a:pt x="689" y="2921"/>
                  </a:lnTo>
                  <a:lnTo>
                    <a:pt x="514" y="2946"/>
                  </a:lnTo>
                  <a:lnTo>
                    <a:pt x="646" y="3151"/>
                  </a:lnTo>
                  <a:lnTo>
                    <a:pt x="272" y="3024"/>
                  </a:lnTo>
                  <a:lnTo>
                    <a:pt x="55" y="2734"/>
                  </a:lnTo>
                  <a:lnTo>
                    <a:pt x="97" y="2371"/>
                  </a:lnTo>
                  <a:lnTo>
                    <a:pt x="0" y="2215"/>
                  </a:lnTo>
                  <a:lnTo>
                    <a:pt x="156" y="2203"/>
                  </a:lnTo>
                  <a:lnTo>
                    <a:pt x="326" y="2107"/>
                  </a:lnTo>
                  <a:lnTo>
                    <a:pt x="326" y="2306"/>
                  </a:lnTo>
                  <a:lnTo>
                    <a:pt x="538" y="2263"/>
                  </a:lnTo>
                  <a:lnTo>
                    <a:pt x="755" y="1908"/>
                  </a:lnTo>
                  <a:lnTo>
                    <a:pt x="629" y="1587"/>
                  </a:lnTo>
                  <a:lnTo>
                    <a:pt x="640" y="1304"/>
                  </a:lnTo>
                  <a:lnTo>
                    <a:pt x="744" y="984"/>
                  </a:lnTo>
                  <a:lnTo>
                    <a:pt x="525" y="345"/>
                  </a:lnTo>
                  <a:lnTo>
                    <a:pt x="86" y="0"/>
                  </a:lnTo>
                  <a:close/>
                </a:path>
              </a:pathLst>
            </a:custGeom>
            <a:solidFill>
              <a:srgbClr val="000000"/>
            </a:solidFill>
            <a:ln w="9525">
              <a:noFill/>
              <a:round/>
              <a:headEnd/>
              <a:tailEnd/>
            </a:ln>
          </p:spPr>
          <p:txBody>
            <a:bodyPr/>
            <a:lstStyle/>
            <a:p>
              <a:endParaRPr lang="en-US"/>
            </a:p>
          </p:txBody>
        </p:sp>
        <p:sp>
          <p:nvSpPr>
            <p:cNvPr id="101" name="Freeform 227"/>
            <p:cNvSpPr>
              <a:spLocks/>
            </p:cNvSpPr>
            <p:nvPr/>
          </p:nvSpPr>
          <p:spPr bwMode="auto">
            <a:xfrm>
              <a:off x="1876" y="2091"/>
              <a:ext cx="23" cy="54"/>
            </a:xfrm>
            <a:custGeom>
              <a:avLst/>
              <a:gdLst/>
              <a:ahLst/>
              <a:cxnLst>
                <a:cxn ang="0">
                  <a:pos x="278" y="0"/>
                </a:cxn>
                <a:cxn ang="0">
                  <a:pos x="0" y="665"/>
                </a:cxn>
                <a:cxn ang="0">
                  <a:pos x="187" y="441"/>
                </a:cxn>
                <a:cxn ang="0">
                  <a:pos x="278" y="0"/>
                </a:cxn>
              </a:cxnLst>
              <a:rect l="0" t="0" r="r" b="b"/>
              <a:pathLst>
                <a:path w="278" h="665">
                  <a:moveTo>
                    <a:pt x="278" y="0"/>
                  </a:moveTo>
                  <a:lnTo>
                    <a:pt x="0" y="665"/>
                  </a:lnTo>
                  <a:lnTo>
                    <a:pt x="187" y="441"/>
                  </a:lnTo>
                  <a:lnTo>
                    <a:pt x="278" y="0"/>
                  </a:lnTo>
                  <a:close/>
                </a:path>
              </a:pathLst>
            </a:custGeom>
            <a:solidFill>
              <a:srgbClr val="000000"/>
            </a:solidFill>
            <a:ln w="9525">
              <a:noFill/>
              <a:round/>
              <a:headEnd/>
              <a:tailEnd/>
            </a:ln>
          </p:spPr>
          <p:txBody>
            <a:bodyPr/>
            <a:lstStyle/>
            <a:p>
              <a:endParaRPr lang="en-US"/>
            </a:p>
          </p:txBody>
        </p:sp>
        <p:sp>
          <p:nvSpPr>
            <p:cNvPr id="102" name="Freeform 228"/>
            <p:cNvSpPr>
              <a:spLocks/>
            </p:cNvSpPr>
            <p:nvPr/>
          </p:nvSpPr>
          <p:spPr bwMode="auto">
            <a:xfrm>
              <a:off x="1798" y="2101"/>
              <a:ext cx="52" cy="7"/>
            </a:xfrm>
            <a:custGeom>
              <a:avLst/>
              <a:gdLst/>
              <a:ahLst/>
              <a:cxnLst>
                <a:cxn ang="0">
                  <a:pos x="200" y="0"/>
                </a:cxn>
                <a:cxn ang="0">
                  <a:pos x="218" y="48"/>
                </a:cxn>
                <a:cxn ang="0">
                  <a:pos x="647" y="91"/>
                </a:cxn>
                <a:cxn ang="0">
                  <a:pos x="248" y="98"/>
                </a:cxn>
                <a:cxn ang="0">
                  <a:pos x="0" y="91"/>
                </a:cxn>
                <a:cxn ang="0">
                  <a:pos x="73" y="19"/>
                </a:cxn>
                <a:cxn ang="0">
                  <a:pos x="200" y="0"/>
                </a:cxn>
              </a:cxnLst>
              <a:rect l="0" t="0" r="r" b="b"/>
              <a:pathLst>
                <a:path w="647" h="98">
                  <a:moveTo>
                    <a:pt x="200" y="0"/>
                  </a:moveTo>
                  <a:lnTo>
                    <a:pt x="218" y="48"/>
                  </a:lnTo>
                  <a:lnTo>
                    <a:pt x="647" y="91"/>
                  </a:lnTo>
                  <a:lnTo>
                    <a:pt x="248" y="98"/>
                  </a:lnTo>
                  <a:lnTo>
                    <a:pt x="0" y="91"/>
                  </a:lnTo>
                  <a:lnTo>
                    <a:pt x="73" y="19"/>
                  </a:lnTo>
                  <a:lnTo>
                    <a:pt x="200" y="0"/>
                  </a:lnTo>
                  <a:close/>
                </a:path>
              </a:pathLst>
            </a:custGeom>
            <a:solidFill>
              <a:srgbClr val="000000"/>
            </a:solidFill>
            <a:ln w="9525">
              <a:noFill/>
              <a:round/>
              <a:headEnd/>
              <a:tailEnd/>
            </a:ln>
          </p:spPr>
          <p:txBody>
            <a:bodyPr/>
            <a:lstStyle/>
            <a:p>
              <a:endParaRPr lang="en-US"/>
            </a:p>
          </p:txBody>
        </p:sp>
        <p:sp>
          <p:nvSpPr>
            <p:cNvPr id="103" name="Freeform 229"/>
            <p:cNvSpPr>
              <a:spLocks/>
            </p:cNvSpPr>
            <p:nvPr/>
          </p:nvSpPr>
          <p:spPr bwMode="auto">
            <a:xfrm>
              <a:off x="1799" y="2110"/>
              <a:ext cx="47" cy="15"/>
            </a:xfrm>
            <a:custGeom>
              <a:avLst/>
              <a:gdLst/>
              <a:ahLst/>
              <a:cxnLst>
                <a:cxn ang="0">
                  <a:pos x="49" y="36"/>
                </a:cxn>
                <a:cxn ang="0">
                  <a:pos x="151" y="49"/>
                </a:cxn>
                <a:cxn ang="0">
                  <a:pos x="429" y="49"/>
                </a:cxn>
                <a:cxn ang="0">
                  <a:pos x="585" y="0"/>
                </a:cxn>
                <a:cxn ang="0">
                  <a:pos x="405" y="90"/>
                </a:cxn>
                <a:cxn ang="0">
                  <a:pos x="206" y="90"/>
                </a:cxn>
                <a:cxn ang="0">
                  <a:pos x="255" y="139"/>
                </a:cxn>
                <a:cxn ang="0">
                  <a:pos x="429" y="145"/>
                </a:cxn>
                <a:cxn ang="0">
                  <a:pos x="345" y="175"/>
                </a:cxn>
                <a:cxn ang="0">
                  <a:pos x="128" y="169"/>
                </a:cxn>
                <a:cxn ang="0">
                  <a:pos x="0" y="60"/>
                </a:cxn>
                <a:cxn ang="0">
                  <a:pos x="49" y="36"/>
                </a:cxn>
              </a:cxnLst>
              <a:rect l="0" t="0" r="r" b="b"/>
              <a:pathLst>
                <a:path w="585" h="175">
                  <a:moveTo>
                    <a:pt x="49" y="36"/>
                  </a:moveTo>
                  <a:lnTo>
                    <a:pt x="151" y="49"/>
                  </a:lnTo>
                  <a:lnTo>
                    <a:pt x="429" y="49"/>
                  </a:lnTo>
                  <a:lnTo>
                    <a:pt x="585" y="0"/>
                  </a:lnTo>
                  <a:lnTo>
                    <a:pt x="405" y="90"/>
                  </a:lnTo>
                  <a:lnTo>
                    <a:pt x="206" y="90"/>
                  </a:lnTo>
                  <a:lnTo>
                    <a:pt x="255" y="139"/>
                  </a:lnTo>
                  <a:lnTo>
                    <a:pt x="429" y="145"/>
                  </a:lnTo>
                  <a:lnTo>
                    <a:pt x="345" y="175"/>
                  </a:lnTo>
                  <a:lnTo>
                    <a:pt x="128" y="169"/>
                  </a:lnTo>
                  <a:lnTo>
                    <a:pt x="0" y="60"/>
                  </a:lnTo>
                  <a:lnTo>
                    <a:pt x="49" y="36"/>
                  </a:lnTo>
                  <a:close/>
                </a:path>
              </a:pathLst>
            </a:custGeom>
            <a:solidFill>
              <a:srgbClr val="000000"/>
            </a:solidFill>
            <a:ln w="9525">
              <a:noFill/>
              <a:round/>
              <a:headEnd/>
              <a:tailEnd/>
            </a:ln>
          </p:spPr>
          <p:txBody>
            <a:bodyPr/>
            <a:lstStyle/>
            <a:p>
              <a:endParaRPr lang="en-US"/>
            </a:p>
          </p:txBody>
        </p:sp>
        <p:sp>
          <p:nvSpPr>
            <p:cNvPr id="104" name="Freeform 230"/>
            <p:cNvSpPr>
              <a:spLocks/>
            </p:cNvSpPr>
            <p:nvPr/>
          </p:nvSpPr>
          <p:spPr bwMode="auto">
            <a:xfrm>
              <a:off x="1828" y="2101"/>
              <a:ext cx="24" cy="7"/>
            </a:xfrm>
            <a:custGeom>
              <a:avLst/>
              <a:gdLst/>
              <a:ahLst/>
              <a:cxnLst>
                <a:cxn ang="0">
                  <a:pos x="0" y="0"/>
                </a:cxn>
                <a:cxn ang="0">
                  <a:pos x="73" y="78"/>
                </a:cxn>
                <a:cxn ang="0">
                  <a:pos x="296" y="91"/>
                </a:cxn>
                <a:cxn ang="0">
                  <a:pos x="0" y="0"/>
                </a:cxn>
              </a:cxnLst>
              <a:rect l="0" t="0" r="r" b="b"/>
              <a:pathLst>
                <a:path w="296" h="91">
                  <a:moveTo>
                    <a:pt x="0" y="0"/>
                  </a:moveTo>
                  <a:lnTo>
                    <a:pt x="73" y="78"/>
                  </a:lnTo>
                  <a:lnTo>
                    <a:pt x="296" y="91"/>
                  </a:lnTo>
                  <a:lnTo>
                    <a:pt x="0" y="0"/>
                  </a:lnTo>
                  <a:close/>
                </a:path>
              </a:pathLst>
            </a:custGeom>
            <a:solidFill>
              <a:srgbClr val="000000"/>
            </a:solidFill>
            <a:ln w="9525">
              <a:noFill/>
              <a:round/>
              <a:headEnd/>
              <a:tailEnd/>
            </a:ln>
          </p:spPr>
          <p:txBody>
            <a:bodyPr/>
            <a:lstStyle/>
            <a:p>
              <a:endParaRPr lang="en-US"/>
            </a:p>
          </p:txBody>
        </p:sp>
        <p:sp>
          <p:nvSpPr>
            <p:cNvPr id="105" name="Freeform 231"/>
            <p:cNvSpPr>
              <a:spLocks/>
            </p:cNvSpPr>
            <p:nvPr/>
          </p:nvSpPr>
          <p:spPr bwMode="auto">
            <a:xfrm>
              <a:off x="1801" y="2106"/>
              <a:ext cx="8" cy="10"/>
            </a:xfrm>
            <a:custGeom>
              <a:avLst/>
              <a:gdLst/>
              <a:ahLst/>
              <a:cxnLst>
                <a:cxn ang="0">
                  <a:pos x="0" y="18"/>
                </a:cxn>
                <a:cxn ang="0">
                  <a:pos x="11" y="115"/>
                </a:cxn>
                <a:cxn ang="0">
                  <a:pos x="103" y="102"/>
                </a:cxn>
                <a:cxn ang="0">
                  <a:pos x="54" y="0"/>
                </a:cxn>
                <a:cxn ang="0">
                  <a:pos x="0" y="18"/>
                </a:cxn>
              </a:cxnLst>
              <a:rect l="0" t="0" r="r" b="b"/>
              <a:pathLst>
                <a:path w="103" h="115">
                  <a:moveTo>
                    <a:pt x="0" y="18"/>
                  </a:moveTo>
                  <a:lnTo>
                    <a:pt x="11" y="115"/>
                  </a:lnTo>
                  <a:lnTo>
                    <a:pt x="103" y="102"/>
                  </a:lnTo>
                  <a:lnTo>
                    <a:pt x="54" y="0"/>
                  </a:lnTo>
                  <a:lnTo>
                    <a:pt x="0" y="18"/>
                  </a:lnTo>
                  <a:close/>
                </a:path>
              </a:pathLst>
            </a:custGeom>
            <a:solidFill>
              <a:srgbClr val="000000"/>
            </a:solidFill>
            <a:ln w="9525">
              <a:noFill/>
              <a:round/>
              <a:headEnd/>
              <a:tailEnd/>
            </a:ln>
          </p:spPr>
          <p:txBody>
            <a:bodyPr/>
            <a:lstStyle/>
            <a:p>
              <a:endParaRPr lang="en-US"/>
            </a:p>
          </p:txBody>
        </p:sp>
        <p:sp>
          <p:nvSpPr>
            <p:cNvPr id="106" name="Freeform 232"/>
            <p:cNvSpPr>
              <a:spLocks/>
            </p:cNvSpPr>
            <p:nvPr/>
          </p:nvSpPr>
          <p:spPr bwMode="auto">
            <a:xfrm>
              <a:off x="1836" y="2109"/>
              <a:ext cx="14" cy="11"/>
            </a:xfrm>
            <a:custGeom>
              <a:avLst/>
              <a:gdLst/>
              <a:ahLst/>
              <a:cxnLst>
                <a:cxn ang="0">
                  <a:pos x="170" y="0"/>
                </a:cxn>
                <a:cxn ang="0">
                  <a:pos x="36" y="121"/>
                </a:cxn>
                <a:cxn ang="0">
                  <a:pos x="0" y="72"/>
                </a:cxn>
                <a:cxn ang="0">
                  <a:pos x="170" y="0"/>
                </a:cxn>
              </a:cxnLst>
              <a:rect l="0" t="0" r="r" b="b"/>
              <a:pathLst>
                <a:path w="170" h="121">
                  <a:moveTo>
                    <a:pt x="170" y="0"/>
                  </a:moveTo>
                  <a:lnTo>
                    <a:pt x="36" y="121"/>
                  </a:lnTo>
                  <a:lnTo>
                    <a:pt x="0" y="72"/>
                  </a:lnTo>
                  <a:lnTo>
                    <a:pt x="170" y="0"/>
                  </a:lnTo>
                  <a:close/>
                </a:path>
              </a:pathLst>
            </a:custGeom>
            <a:solidFill>
              <a:srgbClr val="000000"/>
            </a:solidFill>
            <a:ln w="9525">
              <a:noFill/>
              <a:round/>
              <a:headEnd/>
              <a:tailEnd/>
            </a:ln>
          </p:spPr>
          <p:txBody>
            <a:bodyPr/>
            <a:lstStyle/>
            <a:p>
              <a:endParaRPr lang="en-US"/>
            </a:p>
          </p:txBody>
        </p:sp>
        <p:sp>
          <p:nvSpPr>
            <p:cNvPr id="107" name="Freeform 233"/>
            <p:cNvSpPr>
              <a:spLocks/>
            </p:cNvSpPr>
            <p:nvPr/>
          </p:nvSpPr>
          <p:spPr bwMode="auto">
            <a:xfrm>
              <a:off x="1803" y="2037"/>
              <a:ext cx="13" cy="50"/>
            </a:xfrm>
            <a:custGeom>
              <a:avLst/>
              <a:gdLst/>
              <a:ahLst/>
              <a:cxnLst>
                <a:cxn ang="0">
                  <a:pos x="0" y="513"/>
                </a:cxn>
                <a:cxn ang="0">
                  <a:pos x="145" y="615"/>
                </a:cxn>
                <a:cxn ang="0">
                  <a:pos x="60" y="488"/>
                </a:cxn>
                <a:cxn ang="0">
                  <a:pos x="121" y="326"/>
                </a:cxn>
                <a:cxn ang="0">
                  <a:pos x="151" y="127"/>
                </a:cxn>
                <a:cxn ang="0">
                  <a:pos x="60" y="0"/>
                </a:cxn>
                <a:cxn ang="0">
                  <a:pos x="85" y="253"/>
                </a:cxn>
                <a:cxn ang="0">
                  <a:pos x="0" y="513"/>
                </a:cxn>
              </a:cxnLst>
              <a:rect l="0" t="0" r="r" b="b"/>
              <a:pathLst>
                <a:path w="151" h="615">
                  <a:moveTo>
                    <a:pt x="0" y="513"/>
                  </a:moveTo>
                  <a:lnTo>
                    <a:pt x="145" y="615"/>
                  </a:lnTo>
                  <a:lnTo>
                    <a:pt x="60" y="488"/>
                  </a:lnTo>
                  <a:lnTo>
                    <a:pt x="121" y="326"/>
                  </a:lnTo>
                  <a:lnTo>
                    <a:pt x="151" y="127"/>
                  </a:lnTo>
                  <a:lnTo>
                    <a:pt x="60" y="0"/>
                  </a:lnTo>
                  <a:lnTo>
                    <a:pt x="85" y="253"/>
                  </a:lnTo>
                  <a:lnTo>
                    <a:pt x="0" y="513"/>
                  </a:lnTo>
                  <a:close/>
                </a:path>
              </a:pathLst>
            </a:custGeom>
            <a:solidFill>
              <a:srgbClr val="000000"/>
            </a:solidFill>
            <a:ln w="9525">
              <a:noFill/>
              <a:round/>
              <a:headEnd/>
              <a:tailEnd/>
            </a:ln>
          </p:spPr>
          <p:txBody>
            <a:bodyPr/>
            <a:lstStyle/>
            <a:p>
              <a:endParaRPr lang="en-US"/>
            </a:p>
          </p:txBody>
        </p:sp>
        <p:sp>
          <p:nvSpPr>
            <p:cNvPr id="108" name="Freeform 234"/>
            <p:cNvSpPr>
              <a:spLocks/>
            </p:cNvSpPr>
            <p:nvPr/>
          </p:nvSpPr>
          <p:spPr bwMode="auto">
            <a:xfrm>
              <a:off x="1823" y="2080"/>
              <a:ext cx="11" cy="5"/>
            </a:xfrm>
            <a:custGeom>
              <a:avLst/>
              <a:gdLst/>
              <a:ahLst/>
              <a:cxnLst>
                <a:cxn ang="0">
                  <a:pos x="0" y="61"/>
                </a:cxn>
                <a:cxn ang="0">
                  <a:pos x="0" y="0"/>
                </a:cxn>
                <a:cxn ang="0">
                  <a:pos x="140" y="0"/>
                </a:cxn>
                <a:cxn ang="0">
                  <a:pos x="140" y="50"/>
                </a:cxn>
                <a:cxn ang="0">
                  <a:pos x="103" y="13"/>
                </a:cxn>
                <a:cxn ang="0">
                  <a:pos x="0" y="61"/>
                </a:cxn>
              </a:cxnLst>
              <a:rect l="0" t="0" r="r" b="b"/>
              <a:pathLst>
                <a:path w="140" h="61">
                  <a:moveTo>
                    <a:pt x="0" y="61"/>
                  </a:moveTo>
                  <a:lnTo>
                    <a:pt x="0" y="0"/>
                  </a:lnTo>
                  <a:lnTo>
                    <a:pt x="140" y="0"/>
                  </a:lnTo>
                  <a:lnTo>
                    <a:pt x="140" y="50"/>
                  </a:lnTo>
                  <a:lnTo>
                    <a:pt x="103" y="13"/>
                  </a:lnTo>
                  <a:lnTo>
                    <a:pt x="0" y="61"/>
                  </a:lnTo>
                  <a:close/>
                </a:path>
              </a:pathLst>
            </a:custGeom>
            <a:solidFill>
              <a:srgbClr val="000000"/>
            </a:solidFill>
            <a:ln w="9525">
              <a:noFill/>
              <a:round/>
              <a:headEnd/>
              <a:tailEnd/>
            </a:ln>
          </p:spPr>
          <p:txBody>
            <a:bodyPr/>
            <a:lstStyle/>
            <a:p>
              <a:endParaRPr lang="en-US"/>
            </a:p>
          </p:txBody>
        </p:sp>
        <p:sp>
          <p:nvSpPr>
            <p:cNvPr id="109" name="Freeform 235"/>
            <p:cNvSpPr>
              <a:spLocks/>
            </p:cNvSpPr>
            <p:nvPr/>
          </p:nvSpPr>
          <p:spPr bwMode="auto">
            <a:xfrm>
              <a:off x="1800" y="2080"/>
              <a:ext cx="13" cy="6"/>
            </a:xfrm>
            <a:custGeom>
              <a:avLst/>
              <a:gdLst/>
              <a:ahLst/>
              <a:cxnLst>
                <a:cxn ang="0">
                  <a:pos x="101" y="30"/>
                </a:cxn>
                <a:cxn ang="0">
                  <a:pos x="47" y="55"/>
                </a:cxn>
                <a:cxn ang="0">
                  <a:pos x="0" y="0"/>
                </a:cxn>
                <a:cxn ang="0">
                  <a:pos x="11" y="72"/>
                </a:cxn>
                <a:cxn ang="0">
                  <a:pos x="149" y="48"/>
                </a:cxn>
                <a:cxn ang="0">
                  <a:pos x="101" y="30"/>
                </a:cxn>
              </a:cxnLst>
              <a:rect l="0" t="0" r="r" b="b"/>
              <a:pathLst>
                <a:path w="149" h="72">
                  <a:moveTo>
                    <a:pt x="101" y="30"/>
                  </a:moveTo>
                  <a:lnTo>
                    <a:pt x="47" y="55"/>
                  </a:lnTo>
                  <a:lnTo>
                    <a:pt x="0" y="0"/>
                  </a:lnTo>
                  <a:lnTo>
                    <a:pt x="11" y="72"/>
                  </a:lnTo>
                  <a:lnTo>
                    <a:pt x="149" y="48"/>
                  </a:lnTo>
                  <a:lnTo>
                    <a:pt x="101" y="30"/>
                  </a:lnTo>
                  <a:close/>
                </a:path>
              </a:pathLst>
            </a:custGeom>
            <a:solidFill>
              <a:srgbClr val="000000"/>
            </a:solidFill>
            <a:ln w="9525">
              <a:noFill/>
              <a:round/>
              <a:headEnd/>
              <a:tailEnd/>
            </a:ln>
          </p:spPr>
          <p:txBody>
            <a:bodyPr/>
            <a:lstStyle/>
            <a:p>
              <a:endParaRPr lang="en-US"/>
            </a:p>
          </p:txBody>
        </p:sp>
        <p:sp>
          <p:nvSpPr>
            <p:cNvPr id="110" name="Freeform 236"/>
            <p:cNvSpPr>
              <a:spLocks/>
            </p:cNvSpPr>
            <p:nvPr/>
          </p:nvSpPr>
          <p:spPr bwMode="auto">
            <a:xfrm>
              <a:off x="1835" y="2018"/>
              <a:ext cx="25" cy="7"/>
            </a:xfrm>
            <a:custGeom>
              <a:avLst/>
              <a:gdLst/>
              <a:ahLst/>
              <a:cxnLst>
                <a:cxn ang="0">
                  <a:pos x="0" y="60"/>
                </a:cxn>
                <a:cxn ang="0">
                  <a:pos x="47" y="84"/>
                </a:cxn>
                <a:cxn ang="0">
                  <a:pos x="217" y="73"/>
                </a:cxn>
                <a:cxn ang="0">
                  <a:pos x="307" y="5"/>
                </a:cxn>
                <a:cxn ang="0">
                  <a:pos x="126" y="0"/>
                </a:cxn>
                <a:cxn ang="0">
                  <a:pos x="0" y="60"/>
                </a:cxn>
              </a:cxnLst>
              <a:rect l="0" t="0" r="r" b="b"/>
              <a:pathLst>
                <a:path w="307" h="84">
                  <a:moveTo>
                    <a:pt x="0" y="60"/>
                  </a:moveTo>
                  <a:lnTo>
                    <a:pt x="47" y="84"/>
                  </a:lnTo>
                  <a:lnTo>
                    <a:pt x="217" y="73"/>
                  </a:lnTo>
                  <a:lnTo>
                    <a:pt x="307" y="5"/>
                  </a:lnTo>
                  <a:lnTo>
                    <a:pt x="126" y="0"/>
                  </a:lnTo>
                  <a:lnTo>
                    <a:pt x="0" y="60"/>
                  </a:lnTo>
                  <a:close/>
                </a:path>
              </a:pathLst>
            </a:custGeom>
            <a:solidFill>
              <a:srgbClr val="000000"/>
            </a:solidFill>
            <a:ln w="9525">
              <a:noFill/>
              <a:round/>
              <a:headEnd/>
              <a:tailEnd/>
            </a:ln>
          </p:spPr>
          <p:txBody>
            <a:bodyPr/>
            <a:lstStyle/>
            <a:p>
              <a:endParaRPr lang="en-US"/>
            </a:p>
          </p:txBody>
        </p:sp>
        <p:sp>
          <p:nvSpPr>
            <p:cNvPr id="111" name="Freeform 237"/>
            <p:cNvSpPr>
              <a:spLocks/>
            </p:cNvSpPr>
            <p:nvPr/>
          </p:nvSpPr>
          <p:spPr bwMode="auto">
            <a:xfrm>
              <a:off x="1863" y="2016"/>
              <a:ext cx="11" cy="5"/>
            </a:xfrm>
            <a:custGeom>
              <a:avLst/>
              <a:gdLst/>
              <a:ahLst/>
              <a:cxnLst>
                <a:cxn ang="0">
                  <a:pos x="0" y="12"/>
                </a:cxn>
                <a:cxn ang="0">
                  <a:pos x="133" y="59"/>
                </a:cxn>
                <a:cxn ang="0">
                  <a:pos x="86" y="0"/>
                </a:cxn>
                <a:cxn ang="0">
                  <a:pos x="0" y="12"/>
                </a:cxn>
              </a:cxnLst>
              <a:rect l="0" t="0" r="r" b="b"/>
              <a:pathLst>
                <a:path w="133" h="59">
                  <a:moveTo>
                    <a:pt x="0" y="12"/>
                  </a:moveTo>
                  <a:lnTo>
                    <a:pt x="133" y="59"/>
                  </a:lnTo>
                  <a:lnTo>
                    <a:pt x="86" y="0"/>
                  </a:lnTo>
                  <a:lnTo>
                    <a:pt x="0" y="12"/>
                  </a:lnTo>
                  <a:close/>
                </a:path>
              </a:pathLst>
            </a:custGeom>
            <a:solidFill>
              <a:srgbClr val="000000"/>
            </a:solidFill>
            <a:ln w="9525">
              <a:noFill/>
              <a:round/>
              <a:headEnd/>
              <a:tailEnd/>
            </a:ln>
          </p:spPr>
          <p:txBody>
            <a:bodyPr/>
            <a:lstStyle/>
            <a:p>
              <a:endParaRPr lang="en-US"/>
            </a:p>
          </p:txBody>
        </p:sp>
        <p:sp>
          <p:nvSpPr>
            <p:cNvPr id="112" name="Freeform 238"/>
            <p:cNvSpPr>
              <a:spLocks/>
            </p:cNvSpPr>
            <p:nvPr/>
          </p:nvSpPr>
          <p:spPr bwMode="auto">
            <a:xfrm>
              <a:off x="1786" y="2021"/>
              <a:ext cx="17" cy="7"/>
            </a:xfrm>
            <a:custGeom>
              <a:avLst/>
              <a:gdLst/>
              <a:ahLst/>
              <a:cxnLst>
                <a:cxn ang="0">
                  <a:pos x="0" y="0"/>
                </a:cxn>
                <a:cxn ang="0">
                  <a:pos x="59" y="79"/>
                </a:cxn>
                <a:cxn ang="0">
                  <a:pos x="204" y="79"/>
                </a:cxn>
                <a:cxn ang="0">
                  <a:pos x="170" y="43"/>
                </a:cxn>
                <a:cxn ang="0">
                  <a:pos x="0" y="0"/>
                </a:cxn>
              </a:cxnLst>
              <a:rect l="0" t="0" r="r" b="b"/>
              <a:pathLst>
                <a:path w="204" h="79">
                  <a:moveTo>
                    <a:pt x="0" y="0"/>
                  </a:moveTo>
                  <a:lnTo>
                    <a:pt x="59" y="79"/>
                  </a:lnTo>
                  <a:lnTo>
                    <a:pt x="204" y="79"/>
                  </a:lnTo>
                  <a:lnTo>
                    <a:pt x="170" y="43"/>
                  </a:lnTo>
                  <a:lnTo>
                    <a:pt x="0" y="0"/>
                  </a:lnTo>
                  <a:close/>
                </a:path>
              </a:pathLst>
            </a:custGeom>
            <a:solidFill>
              <a:srgbClr val="000000"/>
            </a:solidFill>
            <a:ln w="9525">
              <a:noFill/>
              <a:round/>
              <a:headEnd/>
              <a:tailEnd/>
            </a:ln>
          </p:spPr>
          <p:txBody>
            <a:bodyPr/>
            <a:lstStyle/>
            <a:p>
              <a:endParaRPr lang="en-US"/>
            </a:p>
          </p:txBody>
        </p:sp>
        <p:sp>
          <p:nvSpPr>
            <p:cNvPr id="113" name="Freeform 239"/>
            <p:cNvSpPr>
              <a:spLocks/>
            </p:cNvSpPr>
            <p:nvPr/>
          </p:nvSpPr>
          <p:spPr bwMode="auto">
            <a:xfrm>
              <a:off x="1764" y="2024"/>
              <a:ext cx="7" cy="9"/>
            </a:xfrm>
            <a:custGeom>
              <a:avLst/>
              <a:gdLst/>
              <a:ahLst/>
              <a:cxnLst>
                <a:cxn ang="0">
                  <a:pos x="77" y="0"/>
                </a:cxn>
                <a:cxn ang="0">
                  <a:pos x="0" y="66"/>
                </a:cxn>
                <a:cxn ang="0">
                  <a:pos x="34" y="108"/>
                </a:cxn>
                <a:cxn ang="0">
                  <a:pos x="77" y="0"/>
                </a:cxn>
              </a:cxnLst>
              <a:rect l="0" t="0" r="r" b="b"/>
              <a:pathLst>
                <a:path w="77" h="108">
                  <a:moveTo>
                    <a:pt x="77" y="0"/>
                  </a:moveTo>
                  <a:lnTo>
                    <a:pt x="0" y="66"/>
                  </a:lnTo>
                  <a:lnTo>
                    <a:pt x="34" y="108"/>
                  </a:lnTo>
                  <a:lnTo>
                    <a:pt x="77" y="0"/>
                  </a:lnTo>
                  <a:close/>
                </a:path>
              </a:pathLst>
            </a:custGeom>
            <a:solidFill>
              <a:srgbClr val="000000"/>
            </a:solidFill>
            <a:ln w="9525">
              <a:noFill/>
              <a:round/>
              <a:headEnd/>
              <a:tailEnd/>
            </a:ln>
          </p:spPr>
          <p:txBody>
            <a:bodyPr/>
            <a:lstStyle/>
            <a:p>
              <a:endParaRPr lang="en-US"/>
            </a:p>
          </p:txBody>
        </p:sp>
        <p:sp>
          <p:nvSpPr>
            <p:cNvPr id="114" name="Freeform 240"/>
            <p:cNvSpPr>
              <a:spLocks/>
            </p:cNvSpPr>
            <p:nvPr/>
          </p:nvSpPr>
          <p:spPr bwMode="auto">
            <a:xfrm>
              <a:off x="1842" y="2031"/>
              <a:ext cx="32" cy="10"/>
            </a:xfrm>
            <a:custGeom>
              <a:avLst/>
              <a:gdLst/>
              <a:ahLst/>
              <a:cxnLst>
                <a:cxn ang="0">
                  <a:pos x="0" y="79"/>
                </a:cxn>
                <a:cxn ang="0">
                  <a:pos x="54" y="30"/>
                </a:cxn>
                <a:cxn ang="0">
                  <a:pos x="134" y="12"/>
                </a:cxn>
                <a:cxn ang="0">
                  <a:pos x="104" y="54"/>
                </a:cxn>
                <a:cxn ang="0">
                  <a:pos x="146" y="43"/>
                </a:cxn>
                <a:cxn ang="0">
                  <a:pos x="236" y="43"/>
                </a:cxn>
                <a:cxn ang="0">
                  <a:pos x="248" y="30"/>
                </a:cxn>
                <a:cxn ang="0">
                  <a:pos x="206" y="0"/>
                </a:cxn>
                <a:cxn ang="0">
                  <a:pos x="273" y="12"/>
                </a:cxn>
                <a:cxn ang="0">
                  <a:pos x="315" y="54"/>
                </a:cxn>
                <a:cxn ang="0">
                  <a:pos x="400" y="48"/>
                </a:cxn>
                <a:cxn ang="0">
                  <a:pos x="351" y="127"/>
                </a:cxn>
                <a:cxn ang="0">
                  <a:pos x="255" y="86"/>
                </a:cxn>
                <a:cxn ang="0">
                  <a:pos x="219" y="115"/>
                </a:cxn>
                <a:cxn ang="0">
                  <a:pos x="169" y="115"/>
                </a:cxn>
                <a:cxn ang="0">
                  <a:pos x="122" y="73"/>
                </a:cxn>
                <a:cxn ang="0">
                  <a:pos x="0" y="79"/>
                </a:cxn>
              </a:cxnLst>
              <a:rect l="0" t="0" r="r" b="b"/>
              <a:pathLst>
                <a:path w="400" h="127">
                  <a:moveTo>
                    <a:pt x="0" y="79"/>
                  </a:moveTo>
                  <a:lnTo>
                    <a:pt x="54" y="30"/>
                  </a:lnTo>
                  <a:lnTo>
                    <a:pt x="134" y="12"/>
                  </a:lnTo>
                  <a:lnTo>
                    <a:pt x="104" y="54"/>
                  </a:lnTo>
                  <a:lnTo>
                    <a:pt x="146" y="43"/>
                  </a:lnTo>
                  <a:lnTo>
                    <a:pt x="236" y="43"/>
                  </a:lnTo>
                  <a:lnTo>
                    <a:pt x="248" y="30"/>
                  </a:lnTo>
                  <a:lnTo>
                    <a:pt x="206" y="0"/>
                  </a:lnTo>
                  <a:lnTo>
                    <a:pt x="273" y="12"/>
                  </a:lnTo>
                  <a:lnTo>
                    <a:pt x="315" y="54"/>
                  </a:lnTo>
                  <a:lnTo>
                    <a:pt x="400" y="48"/>
                  </a:lnTo>
                  <a:lnTo>
                    <a:pt x="351" y="127"/>
                  </a:lnTo>
                  <a:lnTo>
                    <a:pt x="255" y="86"/>
                  </a:lnTo>
                  <a:lnTo>
                    <a:pt x="219" y="115"/>
                  </a:lnTo>
                  <a:lnTo>
                    <a:pt x="169" y="115"/>
                  </a:lnTo>
                  <a:lnTo>
                    <a:pt x="122" y="73"/>
                  </a:lnTo>
                  <a:lnTo>
                    <a:pt x="0" y="79"/>
                  </a:lnTo>
                  <a:close/>
                </a:path>
              </a:pathLst>
            </a:custGeom>
            <a:solidFill>
              <a:srgbClr val="000000"/>
            </a:solidFill>
            <a:ln w="9525">
              <a:noFill/>
              <a:round/>
              <a:headEnd/>
              <a:tailEnd/>
            </a:ln>
          </p:spPr>
          <p:txBody>
            <a:bodyPr/>
            <a:lstStyle/>
            <a:p>
              <a:endParaRPr lang="en-US"/>
            </a:p>
          </p:txBody>
        </p:sp>
        <p:sp>
          <p:nvSpPr>
            <p:cNvPr id="115" name="Freeform 241"/>
            <p:cNvSpPr>
              <a:spLocks/>
            </p:cNvSpPr>
            <p:nvPr/>
          </p:nvSpPr>
          <p:spPr bwMode="auto">
            <a:xfrm>
              <a:off x="1767" y="2033"/>
              <a:ext cx="31" cy="12"/>
            </a:xfrm>
            <a:custGeom>
              <a:avLst/>
              <a:gdLst/>
              <a:ahLst/>
              <a:cxnLst>
                <a:cxn ang="0">
                  <a:pos x="206" y="41"/>
                </a:cxn>
                <a:cxn ang="0">
                  <a:pos x="346" y="41"/>
                </a:cxn>
                <a:cxn ang="0">
                  <a:pos x="382" y="73"/>
                </a:cxn>
                <a:cxn ang="0">
                  <a:pos x="346" y="84"/>
                </a:cxn>
                <a:cxn ang="0">
                  <a:pos x="363" y="95"/>
                </a:cxn>
                <a:cxn ang="0">
                  <a:pos x="194" y="114"/>
                </a:cxn>
                <a:cxn ang="0">
                  <a:pos x="206" y="90"/>
                </a:cxn>
                <a:cxn ang="0">
                  <a:pos x="188" y="54"/>
                </a:cxn>
                <a:cxn ang="0">
                  <a:pos x="158" y="79"/>
                </a:cxn>
                <a:cxn ang="0">
                  <a:pos x="134" y="108"/>
                </a:cxn>
                <a:cxn ang="0">
                  <a:pos x="152" y="150"/>
                </a:cxn>
                <a:cxn ang="0">
                  <a:pos x="49" y="114"/>
                </a:cxn>
                <a:cxn ang="0">
                  <a:pos x="0" y="29"/>
                </a:cxn>
                <a:cxn ang="0">
                  <a:pos x="98" y="61"/>
                </a:cxn>
                <a:cxn ang="0">
                  <a:pos x="188" y="0"/>
                </a:cxn>
                <a:cxn ang="0">
                  <a:pos x="206" y="41"/>
                </a:cxn>
              </a:cxnLst>
              <a:rect l="0" t="0" r="r" b="b"/>
              <a:pathLst>
                <a:path w="382" h="150">
                  <a:moveTo>
                    <a:pt x="206" y="41"/>
                  </a:moveTo>
                  <a:lnTo>
                    <a:pt x="346" y="41"/>
                  </a:lnTo>
                  <a:lnTo>
                    <a:pt x="382" y="73"/>
                  </a:lnTo>
                  <a:lnTo>
                    <a:pt x="346" y="84"/>
                  </a:lnTo>
                  <a:lnTo>
                    <a:pt x="363" y="95"/>
                  </a:lnTo>
                  <a:lnTo>
                    <a:pt x="194" y="114"/>
                  </a:lnTo>
                  <a:lnTo>
                    <a:pt x="206" y="90"/>
                  </a:lnTo>
                  <a:lnTo>
                    <a:pt x="188" y="54"/>
                  </a:lnTo>
                  <a:lnTo>
                    <a:pt x="158" y="79"/>
                  </a:lnTo>
                  <a:lnTo>
                    <a:pt x="134" y="108"/>
                  </a:lnTo>
                  <a:lnTo>
                    <a:pt x="152" y="150"/>
                  </a:lnTo>
                  <a:lnTo>
                    <a:pt x="49" y="114"/>
                  </a:lnTo>
                  <a:lnTo>
                    <a:pt x="0" y="29"/>
                  </a:lnTo>
                  <a:lnTo>
                    <a:pt x="98" y="61"/>
                  </a:lnTo>
                  <a:lnTo>
                    <a:pt x="188" y="0"/>
                  </a:lnTo>
                  <a:lnTo>
                    <a:pt x="206" y="41"/>
                  </a:lnTo>
                  <a:close/>
                </a:path>
              </a:pathLst>
            </a:custGeom>
            <a:solidFill>
              <a:srgbClr val="000000"/>
            </a:solidFill>
            <a:ln w="9525">
              <a:noFill/>
              <a:round/>
              <a:headEnd/>
              <a:tailEnd/>
            </a:ln>
          </p:spPr>
          <p:txBody>
            <a:bodyPr/>
            <a:lstStyle/>
            <a:p>
              <a:endParaRPr lang="en-US"/>
            </a:p>
          </p:txBody>
        </p:sp>
        <p:sp>
          <p:nvSpPr>
            <p:cNvPr id="116" name="Freeform 242"/>
            <p:cNvSpPr>
              <a:spLocks/>
            </p:cNvSpPr>
            <p:nvPr/>
          </p:nvSpPr>
          <p:spPr bwMode="auto">
            <a:xfrm>
              <a:off x="1773" y="2159"/>
              <a:ext cx="139" cy="314"/>
            </a:xfrm>
            <a:custGeom>
              <a:avLst/>
              <a:gdLst/>
              <a:ahLst/>
              <a:cxnLst>
                <a:cxn ang="0">
                  <a:pos x="333" y="695"/>
                </a:cxn>
                <a:cxn ang="0">
                  <a:pos x="235" y="1539"/>
                </a:cxn>
                <a:cxn ang="0">
                  <a:pos x="289" y="2167"/>
                </a:cxn>
                <a:cxn ang="0">
                  <a:pos x="0" y="2661"/>
                </a:cxn>
                <a:cxn ang="0">
                  <a:pos x="489" y="3845"/>
                </a:cxn>
                <a:cxn ang="0">
                  <a:pos x="398" y="2607"/>
                </a:cxn>
                <a:cxn ang="0">
                  <a:pos x="266" y="2444"/>
                </a:cxn>
                <a:cxn ang="0">
                  <a:pos x="954" y="1449"/>
                </a:cxn>
                <a:cxn ang="0">
                  <a:pos x="1709" y="164"/>
                </a:cxn>
                <a:cxn ang="0">
                  <a:pos x="1684" y="0"/>
                </a:cxn>
                <a:cxn ang="0">
                  <a:pos x="1508" y="374"/>
                </a:cxn>
                <a:cxn ang="0">
                  <a:pos x="796" y="1503"/>
                </a:cxn>
                <a:cxn ang="0">
                  <a:pos x="410" y="2010"/>
                </a:cxn>
                <a:cxn ang="0">
                  <a:pos x="344" y="1148"/>
                </a:cxn>
                <a:cxn ang="0">
                  <a:pos x="333" y="695"/>
                </a:cxn>
              </a:cxnLst>
              <a:rect l="0" t="0" r="r" b="b"/>
              <a:pathLst>
                <a:path w="1709" h="3845">
                  <a:moveTo>
                    <a:pt x="333" y="695"/>
                  </a:moveTo>
                  <a:lnTo>
                    <a:pt x="235" y="1539"/>
                  </a:lnTo>
                  <a:lnTo>
                    <a:pt x="289" y="2167"/>
                  </a:lnTo>
                  <a:lnTo>
                    <a:pt x="0" y="2661"/>
                  </a:lnTo>
                  <a:lnTo>
                    <a:pt x="489" y="3845"/>
                  </a:lnTo>
                  <a:lnTo>
                    <a:pt x="398" y="2607"/>
                  </a:lnTo>
                  <a:lnTo>
                    <a:pt x="266" y="2444"/>
                  </a:lnTo>
                  <a:lnTo>
                    <a:pt x="954" y="1449"/>
                  </a:lnTo>
                  <a:lnTo>
                    <a:pt x="1709" y="164"/>
                  </a:lnTo>
                  <a:lnTo>
                    <a:pt x="1684" y="0"/>
                  </a:lnTo>
                  <a:lnTo>
                    <a:pt x="1508" y="374"/>
                  </a:lnTo>
                  <a:lnTo>
                    <a:pt x="796" y="1503"/>
                  </a:lnTo>
                  <a:lnTo>
                    <a:pt x="410" y="2010"/>
                  </a:lnTo>
                  <a:lnTo>
                    <a:pt x="344" y="1148"/>
                  </a:lnTo>
                  <a:lnTo>
                    <a:pt x="333" y="695"/>
                  </a:lnTo>
                  <a:close/>
                </a:path>
              </a:pathLst>
            </a:custGeom>
            <a:solidFill>
              <a:srgbClr val="000000"/>
            </a:solidFill>
            <a:ln w="9525">
              <a:noFill/>
              <a:round/>
              <a:headEnd/>
              <a:tailEnd/>
            </a:ln>
          </p:spPr>
          <p:txBody>
            <a:bodyPr/>
            <a:lstStyle/>
            <a:p>
              <a:endParaRPr lang="en-US"/>
            </a:p>
          </p:txBody>
        </p:sp>
        <p:sp>
          <p:nvSpPr>
            <p:cNvPr id="117" name="Freeform 243"/>
            <p:cNvSpPr>
              <a:spLocks/>
            </p:cNvSpPr>
            <p:nvPr/>
          </p:nvSpPr>
          <p:spPr bwMode="auto">
            <a:xfrm>
              <a:off x="1826" y="2201"/>
              <a:ext cx="124" cy="236"/>
            </a:xfrm>
            <a:custGeom>
              <a:avLst/>
              <a:gdLst/>
              <a:ahLst/>
              <a:cxnLst>
                <a:cxn ang="0">
                  <a:pos x="1346" y="0"/>
                </a:cxn>
                <a:cxn ang="0">
                  <a:pos x="900" y="1062"/>
                </a:cxn>
                <a:cxn ang="0">
                  <a:pos x="0" y="2897"/>
                </a:cxn>
                <a:cxn ang="0">
                  <a:pos x="604" y="1926"/>
                </a:cxn>
                <a:cxn ang="0">
                  <a:pos x="1135" y="876"/>
                </a:cxn>
                <a:cxn ang="0">
                  <a:pos x="1522" y="55"/>
                </a:cxn>
                <a:cxn ang="0">
                  <a:pos x="1346" y="0"/>
                </a:cxn>
              </a:cxnLst>
              <a:rect l="0" t="0" r="r" b="b"/>
              <a:pathLst>
                <a:path w="1522" h="2897">
                  <a:moveTo>
                    <a:pt x="1346" y="0"/>
                  </a:moveTo>
                  <a:lnTo>
                    <a:pt x="900" y="1062"/>
                  </a:lnTo>
                  <a:lnTo>
                    <a:pt x="0" y="2897"/>
                  </a:lnTo>
                  <a:lnTo>
                    <a:pt x="604" y="1926"/>
                  </a:lnTo>
                  <a:lnTo>
                    <a:pt x="1135" y="876"/>
                  </a:lnTo>
                  <a:lnTo>
                    <a:pt x="1522" y="55"/>
                  </a:lnTo>
                  <a:lnTo>
                    <a:pt x="1346" y="0"/>
                  </a:lnTo>
                  <a:close/>
                </a:path>
              </a:pathLst>
            </a:custGeom>
            <a:solidFill>
              <a:srgbClr val="000000"/>
            </a:solidFill>
            <a:ln w="9525">
              <a:noFill/>
              <a:round/>
              <a:headEnd/>
              <a:tailEnd/>
            </a:ln>
          </p:spPr>
          <p:txBody>
            <a:bodyPr/>
            <a:lstStyle/>
            <a:p>
              <a:endParaRPr lang="en-US"/>
            </a:p>
          </p:txBody>
        </p:sp>
        <p:sp>
          <p:nvSpPr>
            <p:cNvPr id="118" name="Freeform 244"/>
            <p:cNvSpPr>
              <a:spLocks/>
            </p:cNvSpPr>
            <p:nvPr/>
          </p:nvSpPr>
          <p:spPr bwMode="auto">
            <a:xfrm>
              <a:off x="1884" y="2207"/>
              <a:ext cx="225" cy="461"/>
            </a:xfrm>
            <a:custGeom>
              <a:avLst/>
              <a:gdLst/>
              <a:ahLst/>
              <a:cxnLst>
                <a:cxn ang="0">
                  <a:pos x="1051" y="0"/>
                </a:cxn>
                <a:cxn ang="0">
                  <a:pos x="1684" y="200"/>
                </a:cxn>
                <a:cxn ang="0">
                  <a:pos x="2240" y="211"/>
                </a:cxn>
                <a:cxn ang="0">
                  <a:pos x="2760" y="718"/>
                </a:cxn>
                <a:cxn ang="0">
                  <a:pos x="2252" y="362"/>
                </a:cxn>
                <a:cxn ang="0">
                  <a:pos x="2451" y="1218"/>
                </a:cxn>
                <a:cxn ang="0">
                  <a:pos x="2017" y="440"/>
                </a:cxn>
                <a:cxn ang="0">
                  <a:pos x="2017" y="1159"/>
                </a:cxn>
                <a:cxn ang="0">
                  <a:pos x="1696" y="706"/>
                </a:cxn>
                <a:cxn ang="0">
                  <a:pos x="1673" y="1460"/>
                </a:cxn>
                <a:cxn ang="0">
                  <a:pos x="1497" y="2419"/>
                </a:cxn>
                <a:cxn ang="0">
                  <a:pos x="1299" y="2034"/>
                </a:cxn>
                <a:cxn ang="0">
                  <a:pos x="930" y="3361"/>
                </a:cxn>
                <a:cxn ang="0">
                  <a:pos x="701" y="3693"/>
                </a:cxn>
                <a:cxn ang="0">
                  <a:pos x="744" y="3923"/>
                </a:cxn>
                <a:cxn ang="0">
                  <a:pos x="979" y="3656"/>
                </a:cxn>
                <a:cxn ang="0">
                  <a:pos x="1510" y="3681"/>
                </a:cxn>
                <a:cxn ang="0">
                  <a:pos x="767" y="4037"/>
                </a:cxn>
                <a:cxn ang="0">
                  <a:pos x="954" y="4267"/>
                </a:cxn>
                <a:cxn ang="0">
                  <a:pos x="719" y="4423"/>
                </a:cxn>
                <a:cxn ang="0">
                  <a:pos x="611" y="4797"/>
                </a:cxn>
                <a:cxn ang="0">
                  <a:pos x="423" y="5063"/>
                </a:cxn>
                <a:cxn ang="0">
                  <a:pos x="1763" y="5394"/>
                </a:cxn>
                <a:cxn ang="0">
                  <a:pos x="1606" y="5648"/>
                </a:cxn>
                <a:cxn ang="0">
                  <a:pos x="1497" y="5418"/>
                </a:cxn>
                <a:cxn ang="0">
                  <a:pos x="502" y="5208"/>
                </a:cxn>
                <a:cxn ang="0">
                  <a:pos x="344" y="5371"/>
                </a:cxn>
                <a:cxn ang="0">
                  <a:pos x="254" y="5117"/>
                </a:cxn>
                <a:cxn ang="0">
                  <a:pos x="477" y="4755"/>
                </a:cxn>
                <a:cxn ang="0">
                  <a:pos x="224" y="4809"/>
                </a:cxn>
                <a:cxn ang="0">
                  <a:pos x="0" y="5249"/>
                </a:cxn>
                <a:cxn ang="0">
                  <a:pos x="156" y="4688"/>
                </a:cxn>
                <a:cxn ang="0">
                  <a:pos x="520" y="4000"/>
                </a:cxn>
                <a:cxn ang="0">
                  <a:pos x="188" y="3959"/>
                </a:cxn>
                <a:cxn ang="0">
                  <a:pos x="834" y="2951"/>
                </a:cxn>
                <a:cxn ang="0">
                  <a:pos x="1510" y="609"/>
                </a:cxn>
                <a:cxn ang="0">
                  <a:pos x="1696" y="374"/>
                </a:cxn>
                <a:cxn ang="0">
                  <a:pos x="1051" y="0"/>
                </a:cxn>
              </a:cxnLst>
              <a:rect l="0" t="0" r="r" b="b"/>
              <a:pathLst>
                <a:path w="2760" h="5648">
                  <a:moveTo>
                    <a:pt x="1051" y="0"/>
                  </a:moveTo>
                  <a:lnTo>
                    <a:pt x="1684" y="200"/>
                  </a:lnTo>
                  <a:lnTo>
                    <a:pt x="2240" y="211"/>
                  </a:lnTo>
                  <a:lnTo>
                    <a:pt x="2760" y="718"/>
                  </a:lnTo>
                  <a:lnTo>
                    <a:pt x="2252" y="362"/>
                  </a:lnTo>
                  <a:lnTo>
                    <a:pt x="2451" y="1218"/>
                  </a:lnTo>
                  <a:lnTo>
                    <a:pt x="2017" y="440"/>
                  </a:lnTo>
                  <a:lnTo>
                    <a:pt x="2017" y="1159"/>
                  </a:lnTo>
                  <a:lnTo>
                    <a:pt x="1696" y="706"/>
                  </a:lnTo>
                  <a:lnTo>
                    <a:pt x="1673" y="1460"/>
                  </a:lnTo>
                  <a:lnTo>
                    <a:pt x="1497" y="2419"/>
                  </a:lnTo>
                  <a:lnTo>
                    <a:pt x="1299" y="2034"/>
                  </a:lnTo>
                  <a:lnTo>
                    <a:pt x="930" y="3361"/>
                  </a:lnTo>
                  <a:lnTo>
                    <a:pt x="701" y="3693"/>
                  </a:lnTo>
                  <a:lnTo>
                    <a:pt x="744" y="3923"/>
                  </a:lnTo>
                  <a:lnTo>
                    <a:pt x="979" y="3656"/>
                  </a:lnTo>
                  <a:lnTo>
                    <a:pt x="1510" y="3681"/>
                  </a:lnTo>
                  <a:lnTo>
                    <a:pt x="767" y="4037"/>
                  </a:lnTo>
                  <a:lnTo>
                    <a:pt x="954" y="4267"/>
                  </a:lnTo>
                  <a:lnTo>
                    <a:pt x="719" y="4423"/>
                  </a:lnTo>
                  <a:lnTo>
                    <a:pt x="611" y="4797"/>
                  </a:lnTo>
                  <a:lnTo>
                    <a:pt x="423" y="5063"/>
                  </a:lnTo>
                  <a:lnTo>
                    <a:pt x="1763" y="5394"/>
                  </a:lnTo>
                  <a:lnTo>
                    <a:pt x="1606" y="5648"/>
                  </a:lnTo>
                  <a:lnTo>
                    <a:pt x="1497" y="5418"/>
                  </a:lnTo>
                  <a:lnTo>
                    <a:pt x="502" y="5208"/>
                  </a:lnTo>
                  <a:lnTo>
                    <a:pt x="344" y="5371"/>
                  </a:lnTo>
                  <a:lnTo>
                    <a:pt x="254" y="5117"/>
                  </a:lnTo>
                  <a:lnTo>
                    <a:pt x="477" y="4755"/>
                  </a:lnTo>
                  <a:lnTo>
                    <a:pt x="224" y="4809"/>
                  </a:lnTo>
                  <a:lnTo>
                    <a:pt x="0" y="5249"/>
                  </a:lnTo>
                  <a:lnTo>
                    <a:pt x="156" y="4688"/>
                  </a:lnTo>
                  <a:lnTo>
                    <a:pt x="520" y="4000"/>
                  </a:lnTo>
                  <a:lnTo>
                    <a:pt x="188" y="3959"/>
                  </a:lnTo>
                  <a:lnTo>
                    <a:pt x="834" y="2951"/>
                  </a:lnTo>
                  <a:lnTo>
                    <a:pt x="1510" y="609"/>
                  </a:lnTo>
                  <a:lnTo>
                    <a:pt x="1696" y="374"/>
                  </a:lnTo>
                  <a:lnTo>
                    <a:pt x="1051" y="0"/>
                  </a:lnTo>
                  <a:close/>
                </a:path>
              </a:pathLst>
            </a:custGeom>
            <a:solidFill>
              <a:srgbClr val="000000"/>
            </a:solidFill>
            <a:ln w="9525">
              <a:noFill/>
              <a:round/>
              <a:headEnd/>
              <a:tailEnd/>
            </a:ln>
          </p:spPr>
          <p:txBody>
            <a:bodyPr/>
            <a:lstStyle/>
            <a:p>
              <a:endParaRPr lang="en-US"/>
            </a:p>
          </p:txBody>
        </p:sp>
        <p:sp>
          <p:nvSpPr>
            <p:cNvPr id="119" name="Freeform 245"/>
            <p:cNvSpPr>
              <a:spLocks/>
            </p:cNvSpPr>
            <p:nvPr/>
          </p:nvSpPr>
          <p:spPr bwMode="auto">
            <a:xfrm>
              <a:off x="1995" y="2277"/>
              <a:ext cx="130" cy="363"/>
            </a:xfrm>
            <a:custGeom>
              <a:avLst/>
              <a:gdLst/>
              <a:ahLst/>
              <a:cxnLst>
                <a:cxn ang="0">
                  <a:pos x="1472" y="0"/>
                </a:cxn>
                <a:cxn ang="0">
                  <a:pos x="1594" y="199"/>
                </a:cxn>
                <a:cxn ang="0">
                  <a:pos x="1219" y="995"/>
                </a:cxn>
                <a:cxn ang="0">
                  <a:pos x="1007" y="2511"/>
                </a:cxn>
                <a:cxn ang="0">
                  <a:pos x="796" y="2859"/>
                </a:cxn>
                <a:cxn ang="0">
                  <a:pos x="597" y="3705"/>
                </a:cxn>
                <a:cxn ang="0">
                  <a:pos x="705" y="4091"/>
                </a:cxn>
                <a:cxn ang="0">
                  <a:pos x="463" y="4435"/>
                </a:cxn>
                <a:cxn ang="0">
                  <a:pos x="572" y="3934"/>
                </a:cxn>
                <a:cxn ang="0">
                  <a:pos x="452" y="3657"/>
                </a:cxn>
                <a:cxn ang="0">
                  <a:pos x="899" y="2419"/>
                </a:cxn>
                <a:cxn ang="0">
                  <a:pos x="1049" y="1527"/>
                </a:cxn>
                <a:cxn ang="0">
                  <a:pos x="144" y="2552"/>
                </a:cxn>
                <a:cxn ang="0">
                  <a:pos x="850" y="1527"/>
                </a:cxn>
                <a:cxn ang="0">
                  <a:pos x="1105" y="984"/>
                </a:cxn>
                <a:cxn ang="0">
                  <a:pos x="440" y="1515"/>
                </a:cxn>
                <a:cxn ang="0">
                  <a:pos x="0" y="2286"/>
                </a:cxn>
                <a:cxn ang="0">
                  <a:pos x="373" y="1412"/>
                </a:cxn>
                <a:cxn ang="0">
                  <a:pos x="1062" y="531"/>
                </a:cxn>
                <a:cxn ang="0">
                  <a:pos x="1381" y="397"/>
                </a:cxn>
                <a:cxn ang="0">
                  <a:pos x="1472" y="0"/>
                </a:cxn>
              </a:cxnLst>
              <a:rect l="0" t="0" r="r" b="b"/>
              <a:pathLst>
                <a:path w="1594" h="4435">
                  <a:moveTo>
                    <a:pt x="1472" y="0"/>
                  </a:moveTo>
                  <a:lnTo>
                    <a:pt x="1594" y="199"/>
                  </a:lnTo>
                  <a:lnTo>
                    <a:pt x="1219" y="995"/>
                  </a:lnTo>
                  <a:lnTo>
                    <a:pt x="1007" y="2511"/>
                  </a:lnTo>
                  <a:lnTo>
                    <a:pt x="796" y="2859"/>
                  </a:lnTo>
                  <a:lnTo>
                    <a:pt x="597" y="3705"/>
                  </a:lnTo>
                  <a:lnTo>
                    <a:pt x="705" y="4091"/>
                  </a:lnTo>
                  <a:lnTo>
                    <a:pt x="463" y="4435"/>
                  </a:lnTo>
                  <a:lnTo>
                    <a:pt x="572" y="3934"/>
                  </a:lnTo>
                  <a:lnTo>
                    <a:pt x="452" y="3657"/>
                  </a:lnTo>
                  <a:lnTo>
                    <a:pt x="899" y="2419"/>
                  </a:lnTo>
                  <a:lnTo>
                    <a:pt x="1049" y="1527"/>
                  </a:lnTo>
                  <a:lnTo>
                    <a:pt x="144" y="2552"/>
                  </a:lnTo>
                  <a:lnTo>
                    <a:pt x="850" y="1527"/>
                  </a:lnTo>
                  <a:lnTo>
                    <a:pt x="1105" y="984"/>
                  </a:lnTo>
                  <a:lnTo>
                    <a:pt x="440" y="1515"/>
                  </a:lnTo>
                  <a:lnTo>
                    <a:pt x="0" y="2286"/>
                  </a:lnTo>
                  <a:lnTo>
                    <a:pt x="373" y="1412"/>
                  </a:lnTo>
                  <a:lnTo>
                    <a:pt x="1062" y="531"/>
                  </a:lnTo>
                  <a:lnTo>
                    <a:pt x="1381" y="397"/>
                  </a:lnTo>
                  <a:lnTo>
                    <a:pt x="1472" y="0"/>
                  </a:lnTo>
                  <a:close/>
                </a:path>
              </a:pathLst>
            </a:custGeom>
            <a:solidFill>
              <a:srgbClr val="000000"/>
            </a:solidFill>
            <a:ln w="9525">
              <a:noFill/>
              <a:round/>
              <a:headEnd/>
              <a:tailEnd/>
            </a:ln>
          </p:spPr>
          <p:txBody>
            <a:bodyPr/>
            <a:lstStyle/>
            <a:p>
              <a:endParaRPr lang="en-US"/>
            </a:p>
          </p:txBody>
        </p:sp>
        <p:sp>
          <p:nvSpPr>
            <p:cNvPr id="120" name="Freeform 246"/>
            <p:cNvSpPr>
              <a:spLocks/>
            </p:cNvSpPr>
            <p:nvPr/>
          </p:nvSpPr>
          <p:spPr bwMode="auto">
            <a:xfrm>
              <a:off x="1935" y="2482"/>
              <a:ext cx="88" cy="92"/>
            </a:xfrm>
            <a:custGeom>
              <a:avLst/>
              <a:gdLst/>
              <a:ahLst/>
              <a:cxnLst>
                <a:cxn ang="0">
                  <a:pos x="0" y="1126"/>
                </a:cxn>
                <a:cxn ang="0">
                  <a:pos x="465" y="983"/>
                </a:cxn>
                <a:cxn ang="0">
                  <a:pos x="1075" y="0"/>
                </a:cxn>
                <a:cxn ang="0">
                  <a:pos x="417" y="771"/>
                </a:cxn>
                <a:cxn ang="0">
                  <a:pos x="18" y="929"/>
                </a:cxn>
                <a:cxn ang="0">
                  <a:pos x="0" y="1126"/>
                </a:cxn>
              </a:cxnLst>
              <a:rect l="0" t="0" r="r" b="b"/>
              <a:pathLst>
                <a:path w="1075" h="1126">
                  <a:moveTo>
                    <a:pt x="0" y="1126"/>
                  </a:moveTo>
                  <a:lnTo>
                    <a:pt x="465" y="983"/>
                  </a:lnTo>
                  <a:lnTo>
                    <a:pt x="1075" y="0"/>
                  </a:lnTo>
                  <a:lnTo>
                    <a:pt x="417" y="771"/>
                  </a:lnTo>
                  <a:lnTo>
                    <a:pt x="18" y="929"/>
                  </a:lnTo>
                  <a:lnTo>
                    <a:pt x="0" y="1126"/>
                  </a:lnTo>
                  <a:close/>
                </a:path>
              </a:pathLst>
            </a:custGeom>
            <a:solidFill>
              <a:srgbClr val="000000"/>
            </a:solidFill>
            <a:ln w="9525">
              <a:noFill/>
              <a:round/>
              <a:headEnd/>
              <a:tailEnd/>
            </a:ln>
          </p:spPr>
          <p:txBody>
            <a:bodyPr/>
            <a:lstStyle/>
            <a:p>
              <a:endParaRPr lang="en-US"/>
            </a:p>
          </p:txBody>
        </p:sp>
        <p:sp>
          <p:nvSpPr>
            <p:cNvPr id="121" name="Freeform 247"/>
            <p:cNvSpPr>
              <a:spLocks/>
            </p:cNvSpPr>
            <p:nvPr/>
          </p:nvSpPr>
          <p:spPr bwMode="auto">
            <a:xfrm>
              <a:off x="1713" y="2193"/>
              <a:ext cx="64" cy="139"/>
            </a:xfrm>
            <a:custGeom>
              <a:avLst/>
              <a:gdLst/>
              <a:ahLst/>
              <a:cxnLst>
                <a:cxn ang="0">
                  <a:pos x="682" y="0"/>
                </a:cxn>
                <a:cxn ang="0">
                  <a:pos x="580" y="156"/>
                </a:cxn>
                <a:cxn ang="0">
                  <a:pos x="0" y="500"/>
                </a:cxn>
                <a:cxn ang="0">
                  <a:pos x="549" y="308"/>
                </a:cxn>
                <a:cxn ang="0">
                  <a:pos x="295" y="1188"/>
                </a:cxn>
                <a:cxn ang="0">
                  <a:pos x="399" y="1429"/>
                </a:cxn>
                <a:cxn ang="0">
                  <a:pos x="585" y="1701"/>
                </a:cxn>
                <a:cxn ang="0">
                  <a:pos x="471" y="934"/>
                </a:cxn>
                <a:cxn ang="0">
                  <a:pos x="779" y="127"/>
                </a:cxn>
                <a:cxn ang="0">
                  <a:pos x="682" y="0"/>
                </a:cxn>
              </a:cxnLst>
              <a:rect l="0" t="0" r="r" b="b"/>
              <a:pathLst>
                <a:path w="779" h="1701">
                  <a:moveTo>
                    <a:pt x="682" y="0"/>
                  </a:moveTo>
                  <a:lnTo>
                    <a:pt x="580" y="156"/>
                  </a:lnTo>
                  <a:lnTo>
                    <a:pt x="0" y="500"/>
                  </a:lnTo>
                  <a:lnTo>
                    <a:pt x="549" y="308"/>
                  </a:lnTo>
                  <a:lnTo>
                    <a:pt x="295" y="1188"/>
                  </a:lnTo>
                  <a:lnTo>
                    <a:pt x="399" y="1429"/>
                  </a:lnTo>
                  <a:lnTo>
                    <a:pt x="585" y="1701"/>
                  </a:lnTo>
                  <a:lnTo>
                    <a:pt x="471" y="934"/>
                  </a:lnTo>
                  <a:lnTo>
                    <a:pt x="779" y="127"/>
                  </a:lnTo>
                  <a:lnTo>
                    <a:pt x="682" y="0"/>
                  </a:lnTo>
                  <a:close/>
                </a:path>
              </a:pathLst>
            </a:custGeom>
            <a:solidFill>
              <a:srgbClr val="000000"/>
            </a:solidFill>
            <a:ln w="9525">
              <a:noFill/>
              <a:round/>
              <a:headEnd/>
              <a:tailEnd/>
            </a:ln>
          </p:spPr>
          <p:txBody>
            <a:bodyPr/>
            <a:lstStyle/>
            <a:p>
              <a:endParaRPr lang="en-US"/>
            </a:p>
          </p:txBody>
        </p:sp>
        <p:sp>
          <p:nvSpPr>
            <p:cNvPr id="122" name="Freeform 248"/>
            <p:cNvSpPr>
              <a:spLocks/>
            </p:cNvSpPr>
            <p:nvPr/>
          </p:nvSpPr>
          <p:spPr bwMode="auto">
            <a:xfrm>
              <a:off x="1714" y="2628"/>
              <a:ext cx="211" cy="327"/>
            </a:xfrm>
            <a:custGeom>
              <a:avLst/>
              <a:gdLst/>
              <a:ahLst/>
              <a:cxnLst>
                <a:cxn ang="0">
                  <a:pos x="2434" y="25"/>
                </a:cxn>
                <a:cxn ang="0">
                  <a:pos x="2150" y="417"/>
                </a:cxn>
                <a:cxn ang="0">
                  <a:pos x="1655" y="1328"/>
                </a:cxn>
                <a:cxn ang="0">
                  <a:pos x="1141" y="2004"/>
                </a:cxn>
                <a:cxn ang="0">
                  <a:pos x="188" y="2928"/>
                </a:cxn>
                <a:cxn ang="0">
                  <a:pos x="0" y="3457"/>
                </a:cxn>
                <a:cxn ang="0">
                  <a:pos x="133" y="3795"/>
                </a:cxn>
                <a:cxn ang="0">
                  <a:pos x="163" y="3941"/>
                </a:cxn>
                <a:cxn ang="0">
                  <a:pos x="369" y="4000"/>
                </a:cxn>
                <a:cxn ang="0">
                  <a:pos x="513" y="3887"/>
                </a:cxn>
                <a:cxn ang="0">
                  <a:pos x="689" y="3941"/>
                </a:cxn>
                <a:cxn ang="0">
                  <a:pos x="852" y="3887"/>
                </a:cxn>
                <a:cxn ang="0">
                  <a:pos x="1014" y="3946"/>
                </a:cxn>
                <a:cxn ang="0">
                  <a:pos x="1359" y="3398"/>
                </a:cxn>
                <a:cxn ang="0">
                  <a:pos x="1697" y="2903"/>
                </a:cxn>
                <a:cxn ang="0">
                  <a:pos x="1793" y="2493"/>
                </a:cxn>
                <a:cxn ang="0">
                  <a:pos x="1564" y="2957"/>
                </a:cxn>
                <a:cxn ang="0">
                  <a:pos x="1262" y="3457"/>
                </a:cxn>
                <a:cxn ang="0">
                  <a:pos x="1002" y="3844"/>
                </a:cxn>
                <a:cxn ang="0">
                  <a:pos x="936" y="3790"/>
                </a:cxn>
                <a:cxn ang="0">
                  <a:pos x="1112" y="3337"/>
                </a:cxn>
                <a:cxn ang="0">
                  <a:pos x="773" y="3844"/>
                </a:cxn>
                <a:cxn ang="0">
                  <a:pos x="622" y="3832"/>
                </a:cxn>
                <a:cxn ang="0">
                  <a:pos x="568" y="3772"/>
                </a:cxn>
                <a:cxn ang="0">
                  <a:pos x="809" y="3277"/>
                </a:cxn>
                <a:cxn ang="0">
                  <a:pos x="525" y="3687"/>
                </a:cxn>
                <a:cxn ang="0">
                  <a:pos x="393" y="3687"/>
                </a:cxn>
                <a:cxn ang="0">
                  <a:pos x="470" y="3790"/>
                </a:cxn>
                <a:cxn ang="0">
                  <a:pos x="404" y="3887"/>
                </a:cxn>
                <a:cxn ang="0">
                  <a:pos x="230" y="3819"/>
                </a:cxn>
                <a:cxn ang="0">
                  <a:pos x="296" y="3566"/>
                </a:cxn>
                <a:cxn ang="0">
                  <a:pos x="477" y="3126"/>
                </a:cxn>
                <a:cxn ang="0">
                  <a:pos x="242" y="3457"/>
                </a:cxn>
                <a:cxn ang="0">
                  <a:pos x="156" y="3398"/>
                </a:cxn>
                <a:cxn ang="0">
                  <a:pos x="156" y="3537"/>
                </a:cxn>
                <a:cxn ang="0">
                  <a:pos x="66" y="3457"/>
                </a:cxn>
                <a:cxn ang="0">
                  <a:pos x="230" y="2993"/>
                </a:cxn>
                <a:cxn ang="0">
                  <a:pos x="1153" y="2075"/>
                </a:cxn>
                <a:cxn ang="0">
                  <a:pos x="1751" y="1328"/>
                </a:cxn>
                <a:cxn ang="0">
                  <a:pos x="2584" y="0"/>
                </a:cxn>
                <a:cxn ang="0">
                  <a:pos x="2434" y="25"/>
                </a:cxn>
              </a:cxnLst>
              <a:rect l="0" t="0" r="r" b="b"/>
              <a:pathLst>
                <a:path w="2584" h="4000">
                  <a:moveTo>
                    <a:pt x="2434" y="25"/>
                  </a:moveTo>
                  <a:lnTo>
                    <a:pt x="2150" y="417"/>
                  </a:lnTo>
                  <a:lnTo>
                    <a:pt x="1655" y="1328"/>
                  </a:lnTo>
                  <a:lnTo>
                    <a:pt x="1141" y="2004"/>
                  </a:lnTo>
                  <a:lnTo>
                    <a:pt x="188" y="2928"/>
                  </a:lnTo>
                  <a:lnTo>
                    <a:pt x="0" y="3457"/>
                  </a:lnTo>
                  <a:lnTo>
                    <a:pt x="133" y="3795"/>
                  </a:lnTo>
                  <a:lnTo>
                    <a:pt x="163" y="3941"/>
                  </a:lnTo>
                  <a:lnTo>
                    <a:pt x="369" y="4000"/>
                  </a:lnTo>
                  <a:lnTo>
                    <a:pt x="513" y="3887"/>
                  </a:lnTo>
                  <a:lnTo>
                    <a:pt x="689" y="3941"/>
                  </a:lnTo>
                  <a:lnTo>
                    <a:pt x="852" y="3887"/>
                  </a:lnTo>
                  <a:lnTo>
                    <a:pt x="1014" y="3946"/>
                  </a:lnTo>
                  <a:lnTo>
                    <a:pt x="1359" y="3398"/>
                  </a:lnTo>
                  <a:lnTo>
                    <a:pt x="1697" y="2903"/>
                  </a:lnTo>
                  <a:lnTo>
                    <a:pt x="1793" y="2493"/>
                  </a:lnTo>
                  <a:lnTo>
                    <a:pt x="1564" y="2957"/>
                  </a:lnTo>
                  <a:lnTo>
                    <a:pt x="1262" y="3457"/>
                  </a:lnTo>
                  <a:lnTo>
                    <a:pt x="1002" y="3844"/>
                  </a:lnTo>
                  <a:lnTo>
                    <a:pt x="936" y="3790"/>
                  </a:lnTo>
                  <a:lnTo>
                    <a:pt x="1112" y="3337"/>
                  </a:lnTo>
                  <a:lnTo>
                    <a:pt x="773" y="3844"/>
                  </a:lnTo>
                  <a:lnTo>
                    <a:pt x="622" y="3832"/>
                  </a:lnTo>
                  <a:lnTo>
                    <a:pt x="568" y="3772"/>
                  </a:lnTo>
                  <a:lnTo>
                    <a:pt x="809" y="3277"/>
                  </a:lnTo>
                  <a:lnTo>
                    <a:pt x="525" y="3687"/>
                  </a:lnTo>
                  <a:lnTo>
                    <a:pt x="393" y="3687"/>
                  </a:lnTo>
                  <a:lnTo>
                    <a:pt x="470" y="3790"/>
                  </a:lnTo>
                  <a:lnTo>
                    <a:pt x="404" y="3887"/>
                  </a:lnTo>
                  <a:lnTo>
                    <a:pt x="230" y="3819"/>
                  </a:lnTo>
                  <a:lnTo>
                    <a:pt x="296" y="3566"/>
                  </a:lnTo>
                  <a:lnTo>
                    <a:pt x="477" y="3126"/>
                  </a:lnTo>
                  <a:lnTo>
                    <a:pt x="242" y="3457"/>
                  </a:lnTo>
                  <a:lnTo>
                    <a:pt x="156" y="3398"/>
                  </a:lnTo>
                  <a:lnTo>
                    <a:pt x="156" y="3537"/>
                  </a:lnTo>
                  <a:lnTo>
                    <a:pt x="66" y="3457"/>
                  </a:lnTo>
                  <a:lnTo>
                    <a:pt x="230" y="2993"/>
                  </a:lnTo>
                  <a:lnTo>
                    <a:pt x="1153" y="2075"/>
                  </a:lnTo>
                  <a:lnTo>
                    <a:pt x="1751" y="1328"/>
                  </a:lnTo>
                  <a:lnTo>
                    <a:pt x="2584" y="0"/>
                  </a:lnTo>
                  <a:lnTo>
                    <a:pt x="2434" y="25"/>
                  </a:lnTo>
                  <a:close/>
                </a:path>
              </a:pathLst>
            </a:custGeom>
            <a:solidFill>
              <a:srgbClr val="000000"/>
            </a:solidFill>
            <a:ln w="9525">
              <a:noFill/>
              <a:round/>
              <a:headEnd/>
              <a:tailEnd/>
            </a:ln>
          </p:spPr>
          <p:txBody>
            <a:bodyPr/>
            <a:lstStyle/>
            <a:p>
              <a:endParaRPr lang="en-US"/>
            </a:p>
          </p:txBody>
        </p:sp>
        <p:sp>
          <p:nvSpPr>
            <p:cNvPr id="123" name="Freeform 249"/>
            <p:cNvSpPr>
              <a:spLocks/>
            </p:cNvSpPr>
            <p:nvPr/>
          </p:nvSpPr>
          <p:spPr bwMode="auto">
            <a:xfrm>
              <a:off x="1711" y="2776"/>
              <a:ext cx="62" cy="50"/>
            </a:xfrm>
            <a:custGeom>
              <a:avLst/>
              <a:gdLst/>
              <a:ahLst/>
              <a:cxnLst>
                <a:cxn ang="0">
                  <a:pos x="108" y="0"/>
                </a:cxn>
                <a:cxn ang="0">
                  <a:pos x="465" y="321"/>
                </a:cxn>
                <a:cxn ang="0">
                  <a:pos x="760" y="604"/>
                </a:cxn>
                <a:cxn ang="0">
                  <a:pos x="368" y="423"/>
                </a:cxn>
                <a:cxn ang="0">
                  <a:pos x="0" y="61"/>
                </a:cxn>
                <a:cxn ang="0">
                  <a:pos x="108" y="0"/>
                </a:cxn>
              </a:cxnLst>
              <a:rect l="0" t="0" r="r" b="b"/>
              <a:pathLst>
                <a:path w="760" h="604">
                  <a:moveTo>
                    <a:pt x="108" y="0"/>
                  </a:moveTo>
                  <a:lnTo>
                    <a:pt x="465" y="321"/>
                  </a:lnTo>
                  <a:lnTo>
                    <a:pt x="760" y="604"/>
                  </a:lnTo>
                  <a:lnTo>
                    <a:pt x="368" y="423"/>
                  </a:lnTo>
                  <a:lnTo>
                    <a:pt x="0" y="61"/>
                  </a:lnTo>
                  <a:lnTo>
                    <a:pt x="108" y="0"/>
                  </a:lnTo>
                  <a:close/>
                </a:path>
              </a:pathLst>
            </a:custGeom>
            <a:solidFill>
              <a:srgbClr val="000000"/>
            </a:solidFill>
            <a:ln w="9525">
              <a:noFill/>
              <a:round/>
              <a:headEnd/>
              <a:tailEnd/>
            </a:ln>
          </p:spPr>
          <p:txBody>
            <a:bodyPr/>
            <a:lstStyle/>
            <a:p>
              <a:endParaRPr lang="en-US"/>
            </a:p>
          </p:txBody>
        </p:sp>
        <p:sp>
          <p:nvSpPr>
            <p:cNvPr id="124" name="Freeform 250"/>
            <p:cNvSpPr>
              <a:spLocks/>
            </p:cNvSpPr>
            <p:nvPr/>
          </p:nvSpPr>
          <p:spPr bwMode="auto">
            <a:xfrm>
              <a:off x="1665" y="2814"/>
              <a:ext cx="56" cy="88"/>
            </a:xfrm>
            <a:custGeom>
              <a:avLst/>
              <a:gdLst/>
              <a:ahLst/>
              <a:cxnLst>
                <a:cxn ang="0">
                  <a:pos x="60" y="12"/>
                </a:cxn>
                <a:cxn ang="0">
                  <a:pos x="434" y="598"/>
                </a:cxn>
                <a:cxn ang="0">
                  <a:pos x="693" y="1002"/>
                </a:cxn>
                <a:cxn ang="0">
                  <a:pos x="657" y="1074"/>
                </a:cxn>
                <a:cxn ang="0">
                  <a:pos x="301" y="621"/>
                </a:cxn>
                <a:cxn ang="0">
                  <a:pos x="0" y="0"/>
                </a:cxn>
                <a:cxn ang="0">
                  <a:pos x="60" y="12"/>
                </a:cxn>
              </a:cxnLst>
              <a:rect l="0" t="0" r="r" b="b"/>
              <a:pathLst>
                <a:path w="693" h="1074">
                  <a:moveTo>
                    <a:pt x="60" y="12"/>
                  </a:moveTo>
                  <a:lnTo>
                    <a:pt x="434" y="598"/>
                  </a:lnTo>
                  <a:lnTo>
                    <a:pt x="693" y="1002"/>
                  </a:lnTo>
                  <a:lnTo>
                    <a:pt x="657" y="1074"/>
                  </a:lnTo>
                  <a:lnTo>
                    <a:pt x="301" y="621"/>
                  </a:lnTo>
                  <a:lnTo>
                    <a:pt x="0" y="0"/>
                  </a:lnTo>
                  <a:lnTo>
                    <a:pt x="60" y="12"/>
                  </a:lnTo>
                  <a:close/>
                </a:path>
              </a:pathLst>
            </a:custGeom>
            <a:solidFill>
              <a:srgbClr val="000000"/>
            </a:solidFill>
            <a:ln w="9525">
              <a:noFill/>
              <a:round/>
              <a:headEnd/>
              <a:tailEnd/>
            </a:ln>
          </p:spPr>
          <p:txBody>
            <a:bodyPr/>
            <a:lstStyle/>
            <a:p>
              <a:endParaRPr lang="en-US"/>
            </a:p>
          </p:txBody>
        </p:sp>
        <p:sp>
          <p:nvSpPr>
            <p:cNvPr id="125" name="Freeform 251"/>
            <p:cNvSpPr>
              <a:spLocks/>
            </p:cNvSpPr>
            <p:nvPr/>
          </p:nvSpPr>
          <p:spPr bwMode="auto">
            <a:xfrm>
              <a:off x="1729" y="2756"/>
              <a:ext cx="69" cy="53"/>
            </a:xfrm>
            <a:custGeom>
              <a:avLst/>
              <a:gdLst/>
              <a:ahLst/>
              <a:cxnLst>
                <a:cxn ang="0">
                  <a:pos x="228" y="18"/>
                </a:cxn>
                <a:cxn ang="0">
                  <a:pos x="628" y="409"/>
                </a:cxn>
                <a:cxn ang="0">
                  <a:pos x="845" y="561"/>
                </a:cxn>
                <a:cxn ang="0">
                  <a:pos x="778" y="638"/>
                </a:cxn>
                <a:cxn ang="0">
                  <a:pos x="181" y="259"/>
                </a:cxn>
                <a:cxn ang="0">
                  <a:pos x="0" y="95"/>
                </a:cxn>
                <a:cxn ang="0">
                  <a:pos x="78" y="0"/>
                </a:cxn>
                <a:cxn ang="0">
                  <a:pos x="228" y="18"/>
                </a:cxn>
              </a:cxnLst>
              <a:rect l="0" t="0" r="r" b="b"/>
              <a:pathLst>
                <a:path w="845" h="638">
                  <a:moveTo>
                    <a:pt x="228" y="18"/>
                  </a:moveTo>
                  <a:lnTo>
                    <a:pt x="628" y="409"/>
                  </a:lnTo>
                  <a:lnTo>
                    <a:pt x="845" y="561"/>
                  </a:lnTo>
                  <a:lnTo>
                    <a:pt x="778" y="638"/>
                  </a:lnTo>
                  <a:lnTo>
                    <a:pt x="181" y="259"/>
                  </a:lnTo>
                  <a:lnTo>
                    <a:pt x="0" y="95"/>
                  </a:lnTo>
                  <a:lnTo>
                    <a:pt x="78" y="0"/>
                  </a:lnTo>
                  <a:lnTo>
                    <a:pt x="228" y="18"/>
                  </a:lnTo>
                  <a:close/>
                </a:path>
              </a:pathLst>
            </a:custGeom>
            <a:solidFill>
              <a:srgbClr val="000000"/>
            </a:solidFill>
            <a:ln w="9525">
              <a:noFill/>
              <a:round/>
              <a:headEnd/>
              <a:tailEnd/>
            </a:ln>
          </p:spPr>
          <p:txBody>
            <a:bodyPr/>
            <a:lstStyle/>
            <a:p>
              <a:endParaRPr lang="en-US"/>
            </a:p>
          </p:txBody>
        </p:sp>
        <p:sp>
          <p:nvSpPr>
            <p:cNvPr id="126" name="Freeform 252"/>
            <p:cNvSpPr>
              <a:spLocks/>
            </p:cNvSpPr>
            <p:nvPr/>
          </p:nvSpPr>
          <p:spPr bwMode="auto">
            <a:xfrm>
              <a:off x="1874" y="2652"/>
              <a:ext cx="140" cy="160"/>
            </a:xfrm>
            <a:custGeom>
              <a:avLst/>
              <a:gdLst/>
              <a:ahLst/>
              <a:cxnLst>
                <a:cxn ang="0">
                  <a:pos x="0" y="1967"/>
                </a:cxn>
                <a:cxn ang="0">
                  <a:pos x="1304" y="689"/>
                </a:cxn>
                <a:cxn ang="0">
                  <a:pos x="1660" y="0"/>
                </a:cxn>
                <a:cxn ang="0">
                  <a:pos x="1714" y="133"/>
                </a:cxn>
                <a:cxn ang="0">
                  <a:pos x="1485" y="610"/>
                </a:cxn>
                <a:cxn ang="0">
                  <a:pos x="996" y="1128"/>
                </a:cxn>
                <a:cxn ang="0">
                  <a:pos x="0" y="1967"/>
                </a:cxn>
              </a:cxnLst>
              <a:rect l="0" t="0" r="r" b="b"/>
              <a:pathLst>
                <a:path w="1714" h="1967">
                  <a:moveTo>
                    <a:pt x="0" y="1967"/>
                  </a:moveTo>
                  <a:lnTo>
                    <a:pt x="1304" y="689"/>
                  </a:lnTo>
                  <a:lnTo>
                    <a:pt x="1660" y="0"/>
                  </a:lnTo>
                  <a:lnTo>
                    <a:pt x="1714" y="133"/>
                  </a:lnTo>
                  <a:lnTo>
                    <a:pt x="1485" y="610"/>
                  </a:lnTo>
                  <a:lnTo>
                    <a:pt x="996" y="1128"/>
                  </a:lnTo>
                  <a:lnTo>
                    <a:pt x="0" y="1967"/>
                  </a:lnTo>
                  <a:close/>
                </a:path>
              </a:pathLst>
            </a:custGeom>
            <a:solidFill>
              <a:srgbClr val="000000"/>
            </a:solidFill>
            <a:ln w="9525">
              <a:noFill/>
              <a:round/>
              <a:headEnd/>
              <a:tailEnd/>
            </a:ln>
          </p:spPr>
          <p:txBody>
            <a:bodyPr/>
            <a:lstStyle/>
            <a:p>
              <a:endParaRPr lang="en-US"/>
            </a:p>
          </p:txBody>
        </p:sp>
        <p:sp>
          <p:nvSpPr>
            <p:cNvPr id="127" name="Freeform 253"/>
            <p:cNvSpPr>
              <a:spLocks/>
            </p:cNvSpPr>
            <p:nvPr/>
          </p:nvSpPr>
          <p:spPr bwMode="auto">
            <a:xfrm>
              <a:off x="1914" y="2658"/>
              <a:ext cx="176" cy="315"/>
            </a:xfrm>
            <a:custGeom>
              <a:avLst/>
              <a:gdLst/>
              <a:ahLst/>
              <a:cxnLst>
                <a:cxn ang="0">
                  <a:pos x="1310" y="11"/>
                </a:cxn>
                <a:cxn ang="0">
                  <a:pos x="1715" y="555"/>
                </a:cxn>
                <a:cxn ang="0">
                  <a:pos x="2016" y="1303"/>
                </a:cxn>
                <a:cxn ang="0">
                  <a:pos x="2155" y="1563"/>
                </a:cxn>
                <a:cxn ang="0">
                  <a:pos x="1798" y="1780"/>
                </a:cxn>
                <a:cxn ang="0">
                  <a:pos x="1358" y="1871"/>
                </a:cxn>
                <a:cxn ang="0">
                  <a:pos x="1430" y="3861"/>
                </a:cxn>
                <a:cxn ang="0">
                  <a:pos x="1292" y="3861"/>
                </a:cxn>
                <a:cxn ang="0">
                  <a:pos x="1213" y="1925"/>
                </a:cxn>
                <a:cxn ang="0">
                  <a:pos x="0" y="1998"/>
                </a:cxn>
                <a:cxn ang="0">
                  <a:pos x="1062" y="1751"/>
                </a:cxn>
                <a:cxn ang="0">
                  <a:pos x="1551" y="1575"/>
                </a:cxn>
                <a:cxn ang="0">
                  <a:pos x="1497" y="1129"/>
                </a:cxn>
                <a:cxn ang="0">
                  <a:pos x="1811" y="1491"/>
                </a:cxn>
                <a:cxn ang="0">
                  <a:pos x="1878" y="1279"/>
                </a:cxn>
                <a:cxn ang="0">
                  <a:pos x="1516" y="532"/>
                </a:cxn>
                <a:cxn ang="0">
                  <a:pos x="1213" y="0"/>
                </a:cxn>
                <a:cxn ang="0">
                  <a:pos x="1310" y="11"/>
                </a:cxn>
              </a:cxnLst>
              <a:rect l="0" t="0" r="r" b="b"/>
              <a:pathLst>
                <a:path w="2155" h="3861">
                  <a:moveTo>
                    <a:pt x="1310" y="11"/>
                  </a:moveTo>
                  <a:lnTo>
                    <a:pt x="1715" y="555"/>
                  </a:lnTo>
                  <a:lnTo>
                    <a:pt x="2016" y="1303"/>
                  </a:lnTo>
                  <a:lnTo>
                    <a:pt x="2155" y="1563"/>
                  </a:lnTo>
                  <a:lnTo>
                    <a:pt x="1798" y="1780"/>
                  </a:lnTo>
                  <a:lnTo>
                    <a:pt x="1358" y="1871"/>
                  </a:lnTo>
                  <a:lnTo>
                    <a:pt x="1430" y="3861"/>
                  </a:lnTo>
                  <a:lnTo>
                    <a:pt x="1292" y="3861"/>
                  </a:lnTo>
                  <a:lnTo>
                    <a:pt x="1213" y="1925"/>
                  </a:lnTo>
                  <a:lnTo>
                    <a:pt x="0" y="1998"/>
                  </a:lnTo>
                  <a:lnTo>
                    <a:pt x="1062" y="1751"/>
                  </a:lnTo>
                  <a:lnTo>
                    <a:pt x="1551" y="1575"/>
                  </a:lnTo>
                  <a:lnTo>
                    <a:pt x="1497" y="1129"/>
                  </a:lnTo>
                  <a:lnTo>
                    <a:pt x="1811" y="1491"/>
                  </a:lnTo>
                  <a:lnTo>
                    <a:pt x="1878" y="1279"/>
                  </a:lnTo>
                  <a:lnTo>
                    <a:pt x="1516" y="532"/>
                  </a:lnTo>
                  <a:lnTo>
                    <a:pt x="1213" y="0"/>
                  </a:lnTo>
                  <a:lnTo>
                    <a:pt x="1310" y="11"/>
                  </a:lnTo>
                  <a:close/>
                </a:path>
              </a:pathLst>
            </a:custGeom>
            <a:solidFill>
              <a:srgbClr val="000000"/>
            </a:solidFill>
            <a:ln w="9525">
              <a:noFill/>
              <a:round/>
              <a:headEnd/>
              <a:tailEnd/>
            </a:ln>
          </p:spPr>
          <p:txBody>
            <a:bodyPr/>
            <a:lstStyle/>
            <a:p>
              <a:endParaRPr lang="en-US"/>
            </a:p>
          </p:txBody>
        </p:sp>
        <p:sp>
          <p:nvSpPr>
            <p:cNvPr id="128" name="Freeform 254"/>
            <p:cNvSpPr>
              <a:spLocks/>
            </p:cNvSpPr>
            <p:nvPr/>
          </p:nvSpPr>
          <p:spPr bwMode="auto">
            <a:xfrm>
              <a:off x="1636" y="2474"/>
              <a:ext cx="73" cy="145"/>
            </a:xfrm>
            <a:custGeom>
              <a:avLst/>
              <a:gdLst/>
              <a:ahLst/>
              <a:cxnLst>
                <a:cxn ang="0">
                  <a:pos x="453" y="1768"/>
                </a:cxn>
                <a:cxn ang="0">
                  <a:pos x="0" y="808"/>
                </a:cxn>
                <a:cxn ang="0">
                  <a:pos x="103" y="0"/>
                </a:cxn>
                <a:cxn ang="0">
                  <a:pos x="380" y="984"/>
                </a:cxn>
                <a:cxn ang="0">
                  <a:pos x="888" y="1063"/>
                </a:cxn>
                <a:cxn ang="0">
                  <a:pos x="706" y="1389"/>
                </a:cxn>
                <a:cxn ang="0">
                  <a:pos x="484" y="1262"/>
                </a:cxn>
                <a:cxn ang="0">
                  <a:pos x="453" y="1768"/>
                </a:cxn>
              </a:cxnLst>
              <a:rect l="0" t="0" r="r" b="b"/>
              <a:pathLst>
                <a:path w="888" h="1768">
                  <a:moveTo>
                    <a:pt x="453" y="1768"/>
                  </a:moveTo>
                  <a:lnTo>
                    <a:pt x="0" y="808"/>
                  </a:lnTo>
                  <a:lnTo>
                    <a:pt x="103" y="0"/>
                  </a:lnTo>
                  <a:lnTo>
                    <a:pt x="380" y="984"/>
                  </a:lnTo>
                  <a:lnTo>
                    <a:pt x="888" y="1063"/>
                  </a:lnTo>
                  <a:lnTo>
                    <a:pt x="706" y="1389"/>
                  </a:lnTo>
                  <a:lnTo>
                    <a:pt x="484" y="1262"/>
                  </a:lnTo>
                  <a:lnTo>
                    <a:pt x="453" y="1768"/>
                  </a:lnTo>
                  <a:close/>
                </a:path>
              </a:pathLst>
            </a:custGeom>
            <a:solidFill>
              <a:srgbClr val="000000"/>
            </a:solidFill>
            <a:ln w="9525">
              <a:noFill/>
              <a:round/>
              <a:headEnd/>
              <a:tailEnd/>
            </a:ln>
          </p:spPr>
          <p:txBody>
            <a:bodyPr/>
            <a:lstStyle/>
            <a:p>
              <a:endParaRPr lang="en-US"/>
            </a:p>
          </p:txBody>
        </p:sp>
        <p:sp>
          <p:nvSpPr>
            <p:cNvPr id="129" name="Freeform 255"/>
            <p:cNvSpPr>
              <a:spLocks/>
            </p:cNvSpPr>
            <p:nvPr/>
          </p:nvSpPr>
          <p:spPr bwMode="auto">
            <a:xfrm>
              <a:off x="1064" y="2262"/>
              <a:ext cx="112" cy="301"/>
            </a:xfrm>
            <a:custGeom>
              <a:avLst/>
              <a:gdLst/>
              <a:ahLst/>
              <a:cxnLst>
                <a:cxn ang="0">
                  <a:pos x="0" y="3693"/>
                </a:cxn>
                <a:cxn ang="0">
                  <a:pos x="428" y="2051"/>
                </a:cxn>
                <a:cxn ang="0">
                  <a:pos x="1364" y="0"/>
                </a:cxn>
                <a:cxn ang="0">
                  <a:pos x="1135" y="989"/>
                </a:cxn>
                <a:cxn ang="0">
                  <a:pos x="453" y="2353"/>
                </a:cxn>
                <a:cxn ang="0">
                  <a:pos x="0" y="3693"/>
                </a:cxn>
              </a:cxnLst>
              <a:rect l="0" t="0" r="r" b="b"/>
              <a:pathLst>
                <a:path w="1364" h="3693">
                  <a:moveTo>
                    <a:pt x="0" y="3693"/>
                  </a:moveTo>
                  <a:lnTo>
                    <a:pt x="428" y="2051"/>
                  </a:lnTo>
                  <a:lnTo>
                    <a:pt x="1364" y="0"/>
                  </a:lnTo>
                  <a:lnTo>
                    <a:pt x="1135" y="989"/>
                  </a:lnTo>
                  <a:lnTo>
                    <a:pt x="453" y="2353"/>
                  </a:lnTo>
                  <a:lnTo>
                    <a:pt x="0" y="3693"/>
                  </a:lnTo>
                  <a:close/>
                </a:path>
              </a:pathLst>
            </a:custGeom>
            <a:solidFill>
              <a:srgbClr val="000000"/>
            </a:solidFill>
            <a:ln w="9525">
              <a:noFill/>
              <a:round/>
              <a:headEnd/>
              <a:tailEnd/>
            </a:ln>
          </p:spPr>
          <p:txBody>
            <a:bodyPr/>
            <a:lstStyle/>
            <a:p>
              <a:endParaRPr lang="en-US"/>
            </a:p>
          </p:txBody>
        </p:sp>
        <p:sp>
          <p:nvSpPr>
            <p:cNvPr id="130" name="Freeform 256"/>
            <p:cNvSpPr>
              <a:spLocks/>
            </p:cNvSpPr>
            <p:nvPr/>
          </p:nvSpPr>
          <p:spPr bwMode="auto">
            <a:xfrm>
              <a:off x="1340" y="1983"/>
              <a:ext cx="45" cy="13"/>
            </a:xfrm>
            <a:custGeom>
              <a:avLst/>
              <a:gdLst/>
              <a:ahLst/>
              <a:cxnLst>
                <a:cxn ang="0">
                  <a:pos x="0" y="162"/>
                </a:cxn>
                <a:cxn ang="0">
                  <a:pos x="87" y="88"/>
                </a:cxn>
                <a:cxn ang="0">
                  <a:pos x="236" y="44"/>
                </a:cxn>
                <a:cxn ang="0">
                  <a:pos x="460" y="37"/>
                </a:cxn>
                <a:cxn ang="0">
                  <a:pos x="548" y="0"/>
                </a:cxn>
                <a:cxn ang="0">
                  <a:pos x="554" y="168"/>
                </a:cxn>
                <a:cxn ang="0">
                  <a:pos x="411" y="93"/>
                </a:cxn>
                <a:cxn ang="0">
                  <a:pos x="213" y="125"/>
                </a:cxn>
                <a:cxn ang="0">
                  <a:pos x="0" y="162"/>
                </a:cxn>
              </a:cxnLst>
              <a:rect l="0" t="0" r="r" b="b"/>
              <a:pathLst>
                <a:path w="554" h="168">
                  <a:moveTo>
                    <a:pt x="0" y="162"/>
                  </a:moveTo>
                  <a:lnTo>
                    <a:pt x="87" y="88"/>
                  </a:lnTo>
                  <a:lnTo>
                    <a:pt x="236" y="44"/>
                  </a:lnTo>
                  <a:lnTo>
                    <a:pt x="460" y="37"/>
                  </a:lnTo>
                  <a:lnTo>
                    <a:pt x="548" y="0"/>
                  </a:lnTo>
                  <a:lnTo>
                    <a:pt x="554" y="168"/>
                  </a:lnTo>
                  <a:lnTo>
                    <a:pt x="411" y="93"/>
                  </a:lnTo>
                  <a:lnTo>
                    <a:pt x="213" y="125"/>
                  </a:lnTo>
                  <a:lnTo>
                    <a:pt x="0" y="162"/>
                  </a:lnTo>
                  <a:close/>
                </a:path>
              </a:pathLst>
            </a:custGeom>
            <a:solidFill>
              <a:srgbClr val="000000"/>
            </a:solidFill>
            <a:ln w="9525">
              <a:noFill/>
              <a:round/>
              <a:headEnd/>
              <a:tailEnd/>
            </a:ln>
          </p:spPr>
          <p:txBody>
            <a:bodyPr/>
            <a:lstStyle/>
            <a:p>
              <a:endParaRPr lang="en-US"/>
            </a:p>
          </p:txBody>
        </p:sp>
        <p:sp>
          <p:nvSpPr>
            <p:cNvPr id="131" name="Freeform 257"/>
            <p:cNvSpPr>
              <a:spLocks/>
            </p:cNvSpPr>
            <p:nvPr/>
          </p:nvSpPr>
          <p:spPr bwMode="auto">
            <a:xfrm>
              <a:off x="1418" y="1993"/>
              <a:ext cx="46" cy="12"/>
            </a:xfrm>
            <a:custGeom>
              <a:avLst/>
              <a:gdLst/>
              <a:ahLst/>
              <a:cxnLst>
                <a:cxn ang="0">
                  <a:pos x="75" y="24"/>
                </a:cxn>
                <a:cxn ang="0">
                  <a:pos x="161" y="0"/>
                </a:cxn>
                <a:cxn ang="0">
                  <a:pos x="232" y="8"/>
                </a:cxn>
                <a:cxn ang="0">
                  <a:pos x="304" y="13"/>
                </a:cxn>
                <a:cxn ang="0">
                  <a:pos x="384" y="23"/>
                </a:cxn>
                <a:cxn ang="0">
                  <a:pos x="467" y="44"/>
                </a:cxn>
                <a:cxn ang="0">
                  <a:pos x="513" y="76"/>
                </a:cxn>
                <a:cxn ang="0">
                  <a:pos x="562" y="131"/>
                </a:cxn>
                <a:cxn ang="0">
                  <a:pos x="470" y="132"/>
                </a:cxn>
                <a:cxn ang="0">
                  <a:pos x="427" y="91"/>
                </a:cxn>
                <a:cxn ang="0">
                  <a:pos x="371" y="68"/>
                </a:cxn>
                <a:cxn ang="0">
                  <a:pos x="377" y="96"/>
                </a:cxn>
                <a:cxn ang="0">
                  <a:pos x="359" y="120"/>
                </a:cxn>
                <a:cxn ang="0">
                  <a:pos x="340" y="130"/>
                </a:cxn>
                <a:cxn ang="0">
                  <a:pos x="288" y="140"/>
                </a:cxn>
                <a:cxn ang="0">
                  <a:pos x="201" y="140"/>
                </a:cxn>
                <a:cxn ang="0">
                  <a:pos x="189" y="94"/>
                </a:cxn>
                <a:cxn ang="0">
                  <a:pos x="220" y="64"/>
                </a:cxn>
                <a:cxn ang="0">
                  <a:pos x="129" y="80"/>
                </a:cxn>
                <a:cxn ang="0">
                  <a:pos x="0" y="144"/>
                </a:cxn>
                <a:cxn ang="0">
                  <a:pos x="75" y="24"/>
                </a:cxn>
              </a:cxnLst>
              <a:rect l="0" t="0" r="r" b="b"/>
              <a:pathLst>
                <a:path w="562" h="144">
                  <a:moveTo>
                    <a:pt x="75" y="24"/>
                  </a:moveTo>
                  <a:lnTo>
                    <a:pt x="161" y="0"/>
                  </a:lnTo>
                  <a:lnTo>
                    <a:pt x="232" y="8"/>
                  </a:lnTo>
                  <a:lnTo>
                    <a:pt x="304" y="13"/>
                  </a:lnTo>
                  <a:lnTo>
                    <a:pt x="384" y="23"/>
                  </a:lnTo>
                  <a:lnTo>
                    <a:pt x="467" y="44"/>
                  </a:lnTo>
                  <a:lnTo>
                    <a:pt x="513" y="76"/>
                  </a:lnTo>
                  <a:lnTo>
                    <a:pt x="562" y="131"/>
                  </a:lnTo>
                  <a:lnTo>
                    <a:pt x="470" y="132"/>
                  </a:lnTo>
                  <a:lnTo>
                    <a:pt x="427" y="91"/>
                  </a:lnTo>
                  <a:lnTo>
                    <a:pt x="371" y="68"/>
                  </a:lnTo>
                  <a:lnTo>
                    <a:pt x="377" y="96"/>
                  </a:lnTo>
                  <a:lnTo>
                    <a:pt x="359" y="120"/>
                  </a:lnTo>
                  <a:lnTo>
                    <a:pt x="340" y="130"/>
                  </a:lnTo>
                  <a:lnTo>
                    <a:pt x="288" y="140"/>
                  </a:lnTo>
                  <a:lnTo>
                    <a:pt x="201" y="140"/>
                  </a:lnTo>
                  <a:lnTo>
                    <a:pt x="189" y="94"/>
                  </a:lnTo>
                  <a:lnTo>
                    <a:pt x="220" y="64"/>
                  </a:lnTo>
                  <a:lnTo>
                    <a:pt x="129" y="80"/>
                  </a:lnTo>
                  <a:lnTo>
                    <a:pt x="0" y="144"/>
                  </a:lnTo>
                  <a:lnTo>
                    <a:pt x="75" y="24"/>
                  </a:lnTo>
                  <a:close/>
                </a:path>
              </a:pathLst>
            </a:custGeom>
            <a:solidFill>
              <a:srgbClr val="000000"/>
            </a:solidFill>
            <a:ln w="9525">
              <a:noFill/>
              <a:round/>
              <a:headEnd/>
              <a:tailEnd/>
            </a:ln>
          </p:spPr>
          <p:txBody>
            <a:bodyPr/>
            <a:lstStyle/>
            <a:p>
              <a:endParaRPr lang="en-US"/>
            </a:p>
          </p:txBody>
        </p:sp>
        <p:grpSp>
          <p:nvGrpSpPr>
            <p:cNvPr id="132" name="Group 258"/>
            <p:cNvGrpSpPr>
              <a:grpSpLocks/>
            </p:cNvGrpSpPr>
            <p:nvPr/>
          </p:nvGrpSpPr>
          <p:grpSpPr bwMode="auto">
            <a:xfrm>
              <a:off x="878" y="2827"/>
              <a:ext cx="1249" cy="1203"/>
              <a:chOff x="751" y="2540"/>
              <a:chExt cx="1181" cy="1138"/>
            </a:xfrm>
          </p:grpSpPr>
          <p:sp>
            <p:nvSpPr>
              <p:cNvPr id="133" name="Freeform 259"/>
              <p:cNvSpPr>
                <a:spLocks/>
              </p:cNvSpPr>
              <p:nvPr/>
            </p:nvSpPr>
            <p:spPr bwMode="auto">
              <a:xfrm>
                <a:off x="807" y="2550"/>
                <a:ext cx="699" cy="953"/>
              </a:xfrm>
              <a:custGeom>
                <a:avLst/>
                <a:gdLst/>
                <a:ahLst/>
                <a:cxnLst>
                  <a:cxn ang="0">
                    <a:pos x="7394" y="0"/>
                  </a:cxn>
                  <a:cxn ang="0">
                    <a:pos x="0" y="1830"/>
                  </a:cxn>
                  <a:cxn ang="0">
                    <a:pos x="1867" y="13214"/>
                  </a:cxn>
                  <a:cxn ang="0">
                    <a:pos x="9674" y="10078"/>
                  </a:cxn>
                  <a:cxn ang="0">
                    <a:pos x="7394" y="0"/>
                  </a:cxn>
                </a:cxnLst>
                <a:rect l="0" t="0" r="r" b="b"/>
                <a:pathLst>
                  <a:path w="9674" h="13214">
                    <a:moveTo>
                      <a:pt x="7394" y="0"/>
                    </a:moveTo>
                    <a:lnTo>
                      <a:pt x="0" y="1830"/>
                    </a:lnTo>
                    <a:lnTo>
                      <a:pt x="1867" y="13214"/>
                    </a:lnTo>
                    <a:lnTo>
                      <a:pt x="9674" y="10078"/>
                    </a:lnTo>
                    <a:lnTo>
                      <a:pt x="7394" y="0"/>
                    </a:lnTo>
                    <a:close/>
                  </a:path>
                </a:pathLst>
              </a:custGeom>
              <a:solidFill>
                <a:srgbClr val="FFFFCC"/>
              </a:solidFill>
              <a:ln w="9525">
                <a:noFill/>
                <a:round/>
                <a:headEnd/>
                <a:tailEnd/>
              </a:ln>
            </p:spPr>
            <p:txBody>
              <a:bodyPr/>
              <a:lstStyle/>
              <a:p>
                <a:endParaRPr lang="en-US"/>
              </a:p>
            </p:txBody>
          </p:sp>
          <p:sp>
            <p:nvSpPr>
              <p:cNvPr id="134" name="Freeform 260"/>
              <p:cNvSpPr>
                <a:spLocks/>
              </p:cNvSpPr>
              <p:nvPr/>
            </p:nvSpPr>
            <p:spPr bwMode="auto">
              <a:xfrm>
                <a:off x="856" y="2629"/>
                <a:ext cx="604" cy="742"/>
              </a:xfrm>
              <a:custGeom>
                <a:avLst/>
                <a:gdLst/>
                <a:ahLst/>
                <a:cxnLst>
                  <a:cxn ang="0">
                    <a:pos x="5303" y="0"/>
                  </a:cxn>
                  <a:cxn ang="0">
                    <a:pos x="0" y="1456"/>
                  </a:cxn>
                  <a:cxn ang="0">
                    <a:pos x="2652" y="10302"/>
                  </a:cxn>
                  <a:cxn ang="0">
                    <a:pos x="8366" y="7875"/>
                  </a:cxn>
                  <a:cxn ang="0">
                    <a:pos x="5788" y="560"/>
                  </a:cxn>
                  <a:cxn ang="0">
                    <a:pos x="7955" y="7764"/>
                  </a:cxn>
                  <a:cxn ang="0">
                    <a:pos x="2763" y="9742"/>
                  </a:cxn>
                  <a:cxn ang="0">
                    <a:pos x="336" y="1791"/>
                  </a:cxn>
                  <a:cxn ang="0">
                    <a:pos x="5303" y="0"/>
                  </a:cxn>
                </a:cxnLst>
                <a:rect l="0" t="0" r="r" b="b"/>
                <a:pathLst>
                  <a:path w="8366" h="10302">
                    <a:moveTo>
                      <a:pt x="5303" y="0"/>
                    </a:moveTo>
                    <a:lnTo>
                      <a:pt x="0" y="1456"/>
                    </a:lnTo>
                    <a:lnTo>
                      <a:pt x="2652" y="10302"/>
                    </a:lnTo>
                    <a:lnTo>
                      <a:pt x="8366" y="7875"/>
                    </a:lnTo>
                    <a:lnTo>
                      <a:pt x="5788" y="560"/>
                    </a:lnTo>
                    <a:lnTo>
                      <a:pt x="7955" y="7764"/>
                    </a:lnTo>
                    <a:lnTo>
                      <a:pt x="2763" y="9742"/>
                    </a:lnTo>
                    <a:lnTo>
                      <a:pt x="336" y="1791"/>
                    </a:lnTo>
                    <a:lnTo>
                      <a:pt x="5303" y="0"/>
                    </a:lnTo>
                    <a:close/>
                  </a:path>
                </a:pathLst>
              </a:custGeom>
              <a:solidFill>
                <a:srgbClr val="000000"/>
              </a:solidFill>
              <a:ln w="9525">
                <a:noFill/>
                <a:round/>
                <a:headEnd/>
                <a:tailEnd/>
              </a:ln>
            </p:spPr>
            <p:txBody>
              <a:bodyPr/>
              <a:lstStyle/>
              <a:p>
                <a:endParaRPr lang="en-US"/>
              </a:p>
            </p:txBody>
          </p:sp>
          <p:sp>
            <p:nvSpPr>
              <p:cNvPr id="135" name="Freeform 261"/>
              <p:cNvSpPr>
                <a:spLocks/>
              </p:cNvSpPr>
              <p:nvPr/>
            </p:nvSpPr>
            <p:spPr bwMode="auto">
              <a:xfrm>
                <a:off x="897" y="2707"/>
                <a:ext cx="398" cy="132"/>
              </a:xfrm>
              <a:custGeom>
                <a:avLst/>
                <a:gdLst/>
                <a:ahLst/>
                <a:cxnLst>
                  <a:cxn ang="0">
                    <a:pos x="0" y="1530"/>
                  </a:cxn>
                  <a:cxn ang="0">
                    <a:pos x="5528" y="0"/>
                  </a:cxn>
                  <a:cxn ang="0">
                    <a:pos x="76" y="1828"/>
                  </a:cxn>
                  <a:cxn ang="0">
                    <a:pos x="0" y="1530"/>
                  </a:cxn>
                </a:cxnLst>
                <a:rect l="0" t="0" r="r" b="b"/>
                <a:pathLst>
                  <a:path w="5528" h="1828">
                    <a:moveTo>
                      <a:pt x="0" y="1530"/>
                    </a:moveTo>
                    <a:lnTo>
                      <a:pt x="5528" y="0"/>
                    </a:lnTo>
                    <a:lnTo>
                      <a:pt x="76" y="1828"/>
                    </a:lnTo>
                    <a:lnTo>
                      <a:pt x="0" y="1530"/>
                    </a:lnTo>
                    <a:close/>
                  </a:path>
                </a:pathLst>
              </a:custGeom>
              <a:solidFill>
                <a:srgbClr val="000000"/>
              </a:solidFill>
              <a:ln w="9525">
                <a:noFill/>
                <a:round/>
                <a:headEnd/>
                <a:tailEnd/>
              </a:ln>
            </p:spPr>
            <p:txBody>
              <a:bodyPr/>
              <a:lstStyle/>
              <a:p>
                <a:endParaRPr lang="en-US"/>
              </a:p>
            </p:txBody>
          </p:sp>
          <p:sp>
            <p:nvSpPr>
              <p:cNvPr id="136" name="Freeform 262"/>
              <p:cNvSpPr>
                <a:spLocks/>
              </p:cNvSpPr>
              <p:nvPr/>
            </p:nvSpPr>
            <p:spPr bwMode="auto">
              <a:xfrm>
                <a:off x="910" y="2761"/>
                <a:ext cx="369" cy="134"/>
              </a:xfrm>
              <a:custGeom>
                <a:avLst/>
                <a:gdLst/>
                <a:ahLst/>
                <a:cxnLst>
                  <a:cxn ang="0">
                    <a:pos x="0" y="1569"/>
                  </a:cxn>
                  <a:cxn ang="0">
                    <a:pos x="5117" y="0"/>
                  </a:cxn>
                  <a:cxn ang="0">
                    <a:pos x="150" y="1867"/>
                  </a:cxn>
                  <a:cxn ang="0">
                    <a:pos x="0" y="1569"/>
                  </a:cxn>
                </a:cxnLst>
                <a:rect l="0" t="0" r="r" b="b"/>
                <a:pathLst>
                  <a:path w="5117" h="1867">
                    <a:moveTo>
                      <a:pt x="0" y="1569"/>
                    </a:moveTo>
                    <a:lnTo>
                      <a:pt x="5117" y="0"/>
                    </a:lnTo>
                    <a:lnTo>
                      <a:pt x="150" y="1867"/>
                    </a:lnTo>
                    <a:lnTo>
                      <a:pt x="0" y="1569"/>
                    </a:lnTo>
                    <a:close/>
                  </a:path>
                </a:pathLst>
              </a:custGeom>
              <a:solidFill>
                <a:srgbClr val="000000"/>
              </a:solidFill>
              <a:ln w="9525">
                <a:noFill/>
                <a:round/>
                <a:headEnd/>
                <a:tailEnd/>
              </a:ln>
            </p:spPr>
            <p:txBody>
              <a:bodyPr/>
              <a:lstStyle/>
              <a:p>
                <a:endParaRPr lang="en-US"/>
              </a:p>
            </p:txBody>
          </p:sp>
          <p:sp>
            <p:nvSpPr>
              <p:cNvPr id="137" name="Freeform 263"/>
              <p:cNvSpPr>
                <a:spLocks/>
              </p:cNvSpPr>
              <p:nvPr/>
            </p:nvSpPr>
            <p:spPr bwMode="auto">
              <a:xfrm>
                <a:off x="1023" y="3091"/>
                <a:ext cx="372" cy="152"/>
              </a:xfrm>
              <a:custGeom>
                <a:avLst/>
                <a:gdLst/>
                <a:ahLst/>
                <a:cxnLst>
                  <a:cxn ang="0">
                    <a:pos x="0" y="1791"/>
                  </a:cxn>
                  <a:cxn ang="0">
                    <a:pos x="5155" y="0"/>
                  </a:cxn>
                  <a:cxn ang="0">
                    <a:pos x="412" y="2090"/>
                  </a:cxn>
                  <a:cxn ang="0">
                    <a:pos x="0" y="1791"/>
                  </a:cxn>
                </a:cxnLst>
                <a:rect l="0" t="0" r="r" b="b"/>
                <a:pathLst>
                  <a:path w="5155" h="2090">
                    <a:moveTo>
                      <a:pt x="0" y="1791"/>
                    </a:moveTo>
                    <a:lnTo>
                      <a:pt x="5155" y="0"/>
                    </a:lnTo>
                    <a:lnTo>
                      <a:pt x="412" y="2090"/>
                    </a:lnTo>
                    <a:lnTo>
                      <a:pt x="0" y="1791"/>
                    </a:lnTo>
                    <a:close/>
                  </a:path>
                </a:pathLst>
              </a:custGeom>
              <a:solidFill>
                <a:srgbClr val="000000"/>
              </a:solidFill>
              <a:ln w="9525">
                <a:noFill/>
                <a:round/>
                <a:headEnd/>
                <a:tailEnd/>
              </a:ln>
            </p:spPr>
            <p:txBody>
              <a:bodyPr/>
              <a:lstStyle/>
              <a:p>
                <a:endParaRPr lang="en-US"/>
              </a:p>
            </p:txBody>
          </p:sp>
          <p:sp>
            <p:nvSpPr>
              <p:cNvPr id="138" name="Freeform 264"/>
              <p:cNvSpPr>
                <a:spLocks/>
              </p:cNvSpPr>
              <p:nvPr/>
            </p:nvSpPr>
            <p:spPr bwMode="auto">
              <a:xfrm>
                <a:off x="1001" y="2788"/>
                <a:ext cx="119" cy="411"/>
              </a:xfrm>
              <a:custGeom>
                <a:avLst/>
                <a:gdLst/>
                <a:ahLst/>
                <a:cxnLst>
                  <a:cxn ang="0">
                    <a:pos x="0" y="185"/>
                  </a:cxn>
                  <a:cxn ang="0">
                    <a:pos x="1644" y="5710"/>
                  </a:cxn>
                  <a:cxn ang="0">
                    <a:pos x="336" y="0"/>
                  </a:cxn>
                  <a:cxn ang="0">
                    <a:pos x="0" y="185"/>
                  </a:cxn>
                </a:cxnLst>
                <a:rect l="0" t="0" r="r" b="b"/>
                <a:pathLst>
                  <a:path w="1644" h="5710">
                    <a:moveTo>
                      <a:pt x="0" y="185"/>
                    </a:moveTo>
                    <a:lnTo>
                      <a:pt x="1644" y="5710"/>
                    </a:lnTo>
                    <a:lnTo>
                      <a:pt x="336" y="0"/>
                    </a:lnTo>
                    <a:lnTo>
                      <a:pt x="0" y="185"/>
                    </a:lnTo>
                    <a:close/>
                  </a:path>
                </a:pathLst>
              </a:custGeom>
              <a:solidFill>
                <a:srgbClr val="000000"/>
              </a:solidFill>
              <a:ln w="9525">
                <a:noFill/>
                <a:round/>
                <a:headEnd/>
                <a:tailEnd/>
              </a:ln>
            </p:spPr>
            <p:txBody>
              <a:bodyPr/>
              <a:lstStyle/>
              <a:p>
                <a:endParaRPr lang="en-US"/>
              </a:p>
            </p:txBody>
          </p:sp>
          <p:sp>
            <p:nvSpPr>
              <p:cNvPr id="139" name="Freeform 265"/>
              <p:cNvSpPr>
                <a:spLocks/>
              </p:cNvSpPr>
              <p:nvPr/>
            </p:nvSpPr>
            <p:spPr bwMode="auto">
              <a:xfrm>
                <a:off x="1199" y="2732"/>
                <a:ext cx="164" cy="490"/>
              </a:xfrm>
              <a:custGeom>
                <a:avLst/>
                <a:gdLst/>
                <a:ahLst/>
                <a:cxnLst>
                  <a:cxn ang="0">
                    <a:pos x="0" y="73"/>
                  </a:cxn>
                  <a:cxn ang="0">
                    <a:pos x="2278" y="6792"/>
                  </a:cxn>
                  <a:cxn ang="0">
                    <a:pos x="448" y="0"/>
                  </a:cxn>
                  <a:cxn ang="0">
                    <a:pos x="0" y="73"/>
                  </a:cxn>
                </a:cxnLst>
                <a:rect l="0" t="0" r="r" b="b"/>
                <a:pathLst>
                  <a:path w="2278" h="6792">
                    <a:moveTo>
                      <a:pt x="0" y="73"/>
                    </a:moveTo>
                    <a:lnTo>
                      <a:pt x="2278" y="6792"/>
                    </a:lnTo>
                    <a:lnTo>
                      <a:pt x="448" y="0"/>
                    </a:lnTo>
                    <a:lnTo>
                      <a:pt x="0" y="73"/>
                    </a:lnTo>
                    <a:close/>
                  </a:path>
                </a:pathLst>
              </a:custGeom>
              <a:solidFill>
                <a:srgbClr val="000000"/>
              </a:solidFill>
              <a:ln w="9525">
                <a:noFill/>
                <a:round/>
                <a:headEnd/>
                <a:tailEnd/>
              </a:ln>
            </p:spPr>
            <p:txBody>
              <a:bodyPr/>
              <a:lstStyle/>
              <a:p>
                <a:endParaRPr lang="en-US"/>
              </a:p>
            </p:txBody>
          </p:sp>
          <p:sp>
            <p:nvSpPr>
              <p:cNvPr id="140" name="Freeform 266"/>
              <p:cNvSpPr>
                <a:spLocks/>
              </p:cNvSpPr>
              <p:nvPr/>
            </p:nvSpPr>
            <p:spPr bwMode="auto">
              <a:xfrm>
                <a:off x="1348" y="3140"/>
                <a:ext cx="56" cy="37"/>
              </a:xfrm>
              <a:custGeom>
                <a:avLst/>
                <a:gdLst/>
                <a:ahLst/>
                <a:cxnLst>
                  <a:cxn ang="0">
                    <a:pos x="0" y="223"/>
                  </a:cxn>
                  <a:cxn ang="0">
                    <a:pos x="784" y="0"/>
                  </a:cxn>
                  <a:cxn ang="0">
                    <a:pos x="185" y="522"/>
                  </a:cxn>
                  <a:cxn ang="0">
                    <a:pos x="0" y="223"/>
                  </a:cxn>
                </a:cxnLst>
                <a:rect l="0" t="0" r="r" b="b"/>
                <a:pathLst>
                  <a:path w="784" h="522">
                    <a:moveTo>
                      <a:pt x="0" y="223"/>
                    </a:moveTo>
                    <a:lnTo>
                      <a:pt x="784" y="0"/>
                    </a:lnTo>
                    <a:lnTo>
                      <a:pt x="185" y="522"/>
                    </a:lnTo>
                    <a:lnTo>
                      <a:pt x="0" y="223"/>
                    </a:lnTo>
                    <a:close/>
                  </a:path>
                </a:pathLst>
              </a:custGeom>
              <a:solidFill>
                <a:srgbClr val="000000"/>
              </a:solidFill>
              <a:ln w="9525">
                <a:noFill/>
                <a:round/>
                <a:headEnd/>
                <a:tailEnd/>
              </a:ln>
            </p:spPr>
            <p:txBody>
              <a:bodyPr/>
              <a:lstStyle/>
              <a:p>
                <a:endParaRPr lang="en-US"/>
              </a:p>
            </p:txBody>
          </p:sp>
          <p:sp>
            <p:nvSpPr>
              <p:cNvPr id="141" name="Freeform 267"/>
              <p:cNvSpPr>
                <a:spLocks/>
              </p:cNvSpPr>
              <p:nvPr/>
            </p:nvSpPr>
            <p:spPr bwMode="auto">
              <a:xfrm>
                <a:off x="751" y="2540"/>
                <a:ext cx="798" cy="990"/>
              </a:xfrm>
              <a:custGeom>
                <a:avLst/>
                <a:gdLst/>
                <a:ahLst/>
                <a:cxnLst>
                  <a:cxn ang="0">
                    <a:pos x="9934" y="7054"/>
                  </a:cxn>
                  <a:cxn ang="0">
                    <a:pos x="7693" y="111"/>
                  </a:cxn>
                  <a:cxn ang="0">
                    <a:pos x="485" y="2351"/>
                  </a:cxn>
                  <a:cxn ang="0">
                    <a:pos x="3510" y="12578"/>
                  </a:cxn>
                  <a:cxn ang="0">
                    <a:pos x="10569" y="9368"/>
                  </a:cxn>
                  <a:cxn ang="0">
                    <a:pos x="10046" y="7502"/>
                  </a:cxn>
                  <a:cxn ang="0">
                    <a:pos x="10419" y="7352"/>
                  </a:cxn>
                  <a:cxn ang="0">
                    <a:pos x="11054" y="9518"/>
                  </a:cxn>
                  <a:cxn ang="0">
                    <a:pos x="3137" y="13734"/>
                  </a:cxn>
                  <a:cxn ang="0">
                    <a:pos x="0" y="1642"/>
                  </a:cxn>
                  <a:cxn ang="0">
                    <a:pos x="7805" y="0"/>
                  </a:cxn>
                  <a:cxn ang="0">
                    <a:pos x="10083" y="6607"/>
                  </a:cxn>
                  <a:cxn ang="0">
                    <a:pos x="9934" y="7054"/>
                  </a:cxn>
                </a:cxnLst>
                <a:rect l="0" t="0" r="r" b="b"/>
                <a:pathLst>
                  <a:path w="11054" h="13734">
                    <a:moveTo>
                      <a:pt x="9934" y="7054"/>
                    </a:moveTo>
                    <a:lnTo>
                      <a:pt x="7693" y="111"/>
                    </a:lnTo>
                    <a:lnTo>
                      <a:pt x="485" y="2351"/>
                    </a:lnTo>
                    <a:lnTo>
                      <a:pt x="3510" y="12578"/>
                    </a:lnTo>
                    <a:lnTo>
                      <a:pt x="10569" y="9368"/>
                    </a:lnTo>
                    <a:lnTo>
                      <a:pt x="10046" y="7502"/>
                    </a:lnTo>
                    <a:lnTo>
                      <a:pt x="10419" y="7352"/>
                    </a:lnTo>
                    <a:lnTo>
                      <a:pt x="11054" y="9518"/>
                    </a:lnTo>
                    <a:lnTo>
                      <a:pt x="3137" y="13734"/>
                    </a:lnTo>
                    <a:lnTo>
                      <a:pt x="0" y="1642"/>
                    </a:lnTo>
                    <a:lnTo>
                      <a:pt x="7805" y="0"/>
                    </a:lnTo>
                    <a:lnTo>
                      <a:pt x="10083" y="6607"/>
                    </a:lnTo>
                    <a:lnTo>
                      <a:pt x="9934" y="7054"/>
                    </a:lnTo>
                    <a:close/>
                  </a:path>
                </a:pathLst>
              </a:custGeom>
              <a:solidFill>
                <a:srgbClr val="000000"/>
              </a:solidFill>
              <a:ln w="9525">
                <a:noFill/>
                <a:round/>
                <a:headEnd/>
                <a:tailEnd/>
              </a:ln>
            </p:spPr>
            <p:txBody>
              <a:bodyPr/>
              <a:lstStyle/>
              <a:p>
                <a:endParaRPr lang="en-US"/>
              </a:p>
            </p:txBody>
          </p:sp>
          <p:sp>
            <p:nvSpPr>
              <p:cNvPr id="142" name="Freeform 268"/>
              <p:cNvSpPr>
                <a:spLocks/>
              </p:cNvSpPr>
              <p:nvPr/>
            </p:nvSpPr>
            <p:spPr bwMode="auto">
              <a:xfrm>
                <a:off x="953" y="2662"/>
                <a:ext cx="291" cy="110"/>
              </a:xfrm>
              <a:custGeom>
                <a:avLst/>
                <a:gdLst/>
                <a:ahLst/>
                <a:cxnLst>
                  <a:cxn ang="0">
                    <a:pos x="0" y="1419"/>
                  </a:cxn>
                  <a:cxn ang="0">
                    <a:pos x="523" y="1531"/>
                  </a:cxn>
                  <a:cxn ang="0">
                    <a:pos x="822" y="1232"/>
                  </a:cxn>
                  <a:cxn ang="0">
                    <a:pos x="1494" y="1269"/>
                  </a:cxn>
                  <a:cxn ang="0">
                    <a:pos x="2279" y="709"/>
                  </a:cxn>
                  <a:cxn ang="0">
                    <a:pos x="2913" y="859"/>
                  </a:cxn>
                  <a:cxn ang="0">
                    <a:pos x="3175" y="523"/>
                  </a:cxn>
                  <a:cxn ang="0">
                    <a:pos x="4034" y="448"/>
                  </a:cxn>
                  <a:cxn ang="0">
                    <a:pos x="3175" y="0"/>
                  </a:cxn>
                  <a:cxn ang="0">
                    <a:pos x="2913" y="485"/>
                  </a:cxn>
                  <a:cxn ang="0">
                    <a:pos x="2129" y="485"/>
                  </a:cxn>
                  <a:cxn ang="0">
                    <a:pos x="1644" y="859"/>
                  </a:cxn>
                  <a:cxn ang="0">
                    <a:pos x="860" y="859"/>
                  </a:cxn>
                  <a:cxn ang="0">
                    <a:pos x="561" y="1232"/>
                  </a:cxn>
                  <a:cxn ang="0">
                    <a:pos x="0" y="1419"/>
                  </a:cxn>
                </a:cxnLst>
                <a:rect l="0" t="0" r="r" b="b"/>
                <a:pathLst>
                  <a:path w="4034" h="1531">
                    <a:moveTo>
                      <a:pt x="0" y="1419"/>
                    </a:moveTo>
                    <a:lnTo>
                      <a:pt x="523" y="1531"/>
                    </a:lnTo>
                    <a:lnTo>
                      <a:pt x="822" y="1232"/>
                    </a:lnTo>
                    <a:lnTo>
                      <a:pt x="1494" y="1269"/>
                    </a:lnTo>
                    <a:lnTo>
                      <a:pt x="2279" y="709"/>
                    </a:lnTo>
                    <a:lnTo>
                      <a:pt x="2913" y="859"/>
                    </a:lnTo>
                    <a:lnTo>
                      <a:pt x="3175" y="523"/>
                    </a:lnTo>
                    <a:lnTo>
                      <a:pt x="4034" y="448"/>
                    </a:lnTo>
                    <a:lnTo>
                      <a:pt x="3175" y="0"/>
                    </a:lnTo>
                    <a:lnTo>
                      <a:pt x="2913" y="485"/>
                    </a:lnTo>
                    <a:lnTo>
                      <a:pt x="2129" y="485"/>
                    </a:lnTo>
                    <a:lnTo>
                      <a:pt x="1644" y="859"/>
                    </a:lnTo>
                    <a:lnTo>
                      <a:pt x="860" y="859"/>
                    </a:lnTo>
                    <a:lnTo>
                      <a:pt x="561" y="1232"/>
                    </a:lnTo>
                    <a:lnTo>
                      <a:pt x="0" y="1419"/>
                    </a:lnTo>
                    <a:close/>
                  </a:path>
                </a:pathLst>
              </a:custGeom>
              <a:solidFill>
                <a:srgbClr val="000000"/>
              </a:solidFill>
              <a:ln w="9525">
                <a:noFill/>
                <a:round/>
                <a:headEnd/>
                <a:tailEnd/>
              </a:ln>
            </p:spPr>
            <p:txBody>
              <a:bodyPr/>
              <a:lstStyle/>
              <a:p>
                <a:endParaRPr lang="en-US"/>
              </a:p>
            </p:txBody>
          </p:sp>
          <p:sp>
            <p:nvSpPr>
              <p:cNvPr id="143" name="Freeform 269"/>
              <p:cNvSpPr>
                <a:spLocks/>
              </p:cNvSpPr>
              <p:nvPr/>
            </p:nvSpPr>
            <p:spPr bwMode="auto">
              <a:xfrm>
                <a:off x="1107" y="2698"/>
                <a:ext cx="777" cy="953"/>
              </a:xfrm>
              <a:custGeom>
                <a:avLst/>
                <a:gdLst/>
                <a:ahLst/>
                <a:cxnLst>
                  <a:cxn ang="0">
                    <a:pos x="7394" y="0"/>
                  </a:cxn>
                  <a:cxn ang="0">
                    <a:pos x="0" y="1830"/>
                  </a:cxn>
                  <a:cxn ang="0">
                    <a:pos x="1867" y="13214"/>
                  </a:cxn>
                  <a:cxn ang="0">
                    <a:pos x="9674" y="10078"/>
                  </a:cxn>
                  <a:cxn ang="0">
                    <a:pos x="7394" y="0"/>
                  </a:cxn>
                </a:cxnLst>
                <a:rect l="0" t="0" r="r" b="b"/>
                <a:pathLst>
                  <a:path w="9674" h="13214">
                    <a:moveTo>
                      <a:pt x="7394" y="0"/>
                    </a:moveTo>
                    <a:lnTo>
                      <a:pt x="0" y="1830"/>
                    </a:lnTo>
                    <a:lnTo>
                      <a:pt x="1867" y="13214"/>
                    </a:lnTo>
                    <a:lnTo>
                      <a:pt x="9674" y="10078"/>
                    </a:lnTo>
                    <a:lnTo>
                      <a:pt x="7394" y="0"/>
                    </a:lnTo>
                    <a:close/>
                  </a:path>
                </a:pathLst>
              </a:custGeom>
              <a:solidFill>
                <a:srgbClr val="FFFFCC"/>
              </a:solidFill>
              <a:ln w="9525">
                <a:noFill/>
                <a:round/>
                <a:headEnd/>
                <a:tailEnd/>
              </a:ln>
            </p:spPr>
            <p:txBody>
              <a:bodyPr/>
              <a:lstStyle/>
              <a:p>
                <a:endParaRPr lang="en-US"/>
              </a:p>
            </p:txBody>
          </p:sp>
          <p:sp>
            <p:nvSpPr>
              <p:cNvPr id="144" name="Freeform 270"/>
              <p:cNvSpPr>
                <a:spLocks/>
              </p:cNvSpPr>
              <p:nvPr/>
            </p:nvSpPr>
            <p:spPr bwMode="auto">
              <a:xfrm>
                <a:off x="1161" y="2776"/>
                <a:ext cx="672" cy="743"/>
              </a:xfrm>
              <a:custGeom>
                <a:avLst/>
                <a:gdLst/>
                <a:ahLst/>
                <a:cxnLst>
                  <a:cxn ang="0">
                    <a:pos x="5303" y="0"/>
                  </a:cxn>
                  <a:cxn ang="0">
                    <a:pos x="0" y="1456"/>
                  </a:cxn>
                  <a:cxn ang="0">
                    <a:pos x="2652" y="10302"/>
                  </a:cxn>
                  <a:cxn ang="0">
                    <a:pos x="8366" y="7875"/>
                  </a:cxn>
                  <a:cxn ang="0">
                    <a:pos x="5788" y="560"/>
                  </a:cxn>
                  <a:cxn ang="0">
                    <a:pos x="7955" y="7764"/>
                  </a:cxn>
                  <a:cxn ang="0">
                    <a:pos x="2763" y="9742"/>
                  </a:cxn>
                  <a:cxn ang="0">
                    <a:pos x="336" y="1791"/>
                  </a:cxn>
                  <a:cxn ang="0">
                    <a:pos x="5303" y="0"/>
                  </a:cxn>
                </a:cxnLst>
                <a:rect l="0" t="0" r="r" b="b"/>
                <a:pathLst>
                  <a:path w="8366" h="10302">
                    <a:moveTo>
                      <a:pt x="5303" y="0"/>
                    </a:moveTo>
                    <a:lnTo>
                      <a:pt x="0" y="1456"/>
                    </a:lnTo>
                    <a:lnTo>
                      <a:pt x="2652" y="10302"/>
                    </a:lnTo>
                    <a:lnTo>
                      <a:pt x="8366" y="7875"/>
                    </a:lnTo>
                    <a:lnTo>
                      <a:pt x="5788" y="560"/>
                    </a:lnTo>
                    <a:lnTo>
                      <a:pt x="7955" y="7764"/>
                    </a:lnTo>
                    <a:lnTo>
                      <a:pt x="2763" y="9742"/>
                    </a:lnTo>
                    <a:lnTo>
                      <a:pt x="336" y="1791"/>
                    </a:lnTo>
                    <a:lnTo>
                      <a:pt x="5303" y="0"/>
                    </a:lnTo>
                    <a:close/>
                  </a:path>
                </a:pathLst>
              </a:custGeom>
              <a:solidFill>
                <a:srgbClr val="000000"/>
              </a:solidFill>
              <a:ln w="9525">
                <a:noFill/>
                <a:round/>
                <a:headEnd/>
                <a:tailEnd/>
              </a:ln>
            </p:spPr>
            <p:txBody>
              <a:bodyPr/>
              <a:lstStyle/>
              <a:p>
                <a:endParaRPr lang="en-US"/>
              </a:p>
            </p:txBody>
          </p:sp>
          <p:sp>
            <p:nvSpPr>
              <p:cNvPr id="145" name="Freeform 271"/>
              <p:cNvSpPr>
                <a:spLocks/>
              </p:cNvSpPr>
              <p:nvPr/>
            </p:nvSpPr>
            <p:spPr bwMode="auto">
              <a:xfrm>
                <a:off x="1206" y="2855"/>
                <a:ext cx="444" cy="132"/>
              </a:xfrm>
              <a:custGeom>
                <a:avLst/>
                <a:gdLst/>
                <a:ahLst/>
                <a:cxnLst>
                  <a:cxn ang="0">
                    <a:pos x="0" y="1530"/>
                  </a:cxn>
                  <a:cxn ang="0">
                    <a:pos x="5528" y="0"/>
                  </a:cxn>
                  <a:cxn ang="0">
                    <a:pos x="76" y="1828"/>
                  </a:cxn>
                  <a:cxn ang="0">
                    <a:pos x="0" y="1530"/>
                  </a:cxn>
                </a:cxnLst>
                <a:rect l="0" t="0" r="r" b="b"/>
                <a:pathLst>
                  <a:path w="5528" h="1828">
                    <a:moveTo>
                      <a:pt x="0" y="1530"/>
                    </a:moveTo>
                    <a:lnTo>
                      <a:pt x="5528" y="0"/>
                    </a:lnTo>
                    <a:lnTo>
                      <a:pt x="76" y="1828"/>
                    </a:lnTo>
                    <a:lnTo>
                      <a:pt x="0" y="1530"/>
                    </a:lnTo>
                    <a:close/>
                  </a:path>
                </a:pathLst>
              </a:custGeom>
              <a:solidFill>
                <a:srgbClr val="000000"/>
              </a:solidFill>
              <a:ln w="9525">
                <a:noFill/>
                <a:round/>
                <a:headEnd/>
                <a:tailEnd/>
              </a:ln>
            </p:spPr>
            <p:txBody>
              <a:bodyPr/>
              <a:lstStyle/>
              <a:p>
                <a:endParaRPr lang="en-US"/>
              </a:p>
            </p:txBody>
          </p:sp>
          <p:sp>
            <p:nvSpPr>
              <p:cNvPr id="146" name="Freeform 272"/>
              <p:cNvSpPr>
                <a:spLocks/>
              </p:cNvSpPr>
              <p:nvPr/>
            </p:nvSpPr>
            <p:spPr bwMode="auto">
              <a:xfrm>
                <a:off x="1221" y="2909"/>
                <a:ext cx="411" cy="134"/>
              </a:xfrm>
              <a:custGeom>
                <a:avLst/>
                <a:gdLst/>
                <a:ahLst/>
                <a:cxnLst>
                  <a:cxn ang="0">
                    <a:pos x="0" y="1569"/>
                  </a:cxn>
                  <a:cxn ang="0">
                    <a:pos x="5117" y="0"/>
                  </a:cxn>
                  <a:cxn ang="0">
                    <a:pos x="150" y="1867"/>
                  </a:cxn>
                  <a:cxn ang="0">
                    <a:pos x="0" y="1569"/>
                  </a:cxn>
                </a:cxnLst>
                <a:rect l="0" t="0" r="r" b="b"/>
                <a:pathLst>
                  <a:path w="5117" h="1867">
                    <a:moveTo>
                      <a:pt x="0" y="1569"/>
                    </a:moveTo>
                    <a:lnTo>
                      <a:pt x="5117" y="0"/>
                    </a:lnTo>
                    <a:lnTo>
                      <a:pt x="150" y="1867"/>
                    </a:lnTo>
                    <a:lnTo>
                      <a:pt x="0" y="1569"/>
                    </a:lnTo>
                    <a:close/>
                  </a:path>
                </a:pathLst>
              </a:custGeom>
              <a:solidFill>
                <a:srgbClr val="000000"/>
              </a:solidFill>
              <a:ln w="9525">
                <a:noFill/>
                <a:round/>
                <a:headEnd/>
                <a:tailEnd/>
              </a:ln>
            </p:spPr>
            <p:txBody>
              <a:bodyPr/>
              <a:lstStyle/>
              <a:p>
                <a:endParaRPr lang="en-US"/>
              </a:p>
            </p:txBody>
          </p:sp>
          <p:sp>
            <p:nvSpPr>
              <p:cNvPr id="147" name="Freeform 273"/>
              <p:cNvSpPr>
                <a:spLocks/>
              </p:cNvSpPr>
              <p:nvPr/>
            </p:nvSpPr>
            <p:spPr bwMode="auto">
              <a:xfrm>
                <a:off x="1347" y="3239"/>
                <a:ext cx="413" cy="152"/>
              </a:xfrm>
              <a:custGeom>
                <a:avLst/>
                <a:gdLst/>
                <a:ahLst/>
                <a:cxnLst>
                  <a:cxn ang="0">
                    <a:pos x="0" y="1791"/>
                  </a:cxn>
                  <a:cxn ang="0">
                    <a:pos x="5155" y="0"/>
                  </a:cxn>
                  <a:cxn ang="0">
                    <a:pos x="412" y="2090"/>
                  </a:cxn>
                  <a:cxn ang="0">
                    <a:pos x="0" y="1791"/>
                  </a:cxn>
                </a:cxnLst>
                <a:rect l="0" t="0" r="r" b="b"/>
                <a:pathLst>
                  <a:path w="5155" h="2090">
                    <a:moveTo>
                      <a:pt x="0" y="1791"/>
                    </a:moveTo>
                    <a:lnTo>
                      <a:pt x="5155" y="0"/>
                    </a:lnTo>
                    <a:lnTo>
                      <a:pt x="412" y="2090"/>
                    </a:lnTo>
                    <a:lnTo>
                      <a:pt x="0" y="1791"/>
                    </a:lnTo>
                    <a:close/>
                  </a:path>
                </a:pathLst>
              </a:custGeom>
              <a:solidFill>
                <a:srgbClr val="000000"/>
              </a:solidFill>
              <a:ln w="9525">
                <a:noFill/>
                <a:round/>
                <a:headEnd/>
                <a:tailEnd/>
              </a:ln>
            </p:spPr>
            <p:txBody>
              <a:bodyPr/>
              <a:lstStyle/>
              <a:p>
                <a:endParaRPr lang="en-US"/>
              </a:p>
            </p:txBody>
          </p:sp>
          <p:sp>
            <p:nvSpPr>
              <p:cNvPr id="148" name="Freeform 274"/>
              <p:cNvSpPr>
                <a:spLocks/>
              </p:cNvSpPr>
              <p:nvPr/>
            </p:nvSpPr>
            <p:spPr bwMode="auto">
              <a:xfrm>
                <a:off x="1323" y="2936"/>
                <a:ext cx="131" cy="411"/>
              </a:xfrm>
              <a:custGeom>
                <a:avLst/>
                <a:gdLst/>
                <a:ahLst/>
                <a:cxnLst>
                  <a:cxn ang="0">
                    <a:pos x="0" y="185"/>
                  </a:cxn>
                  <a:cxn ang="0">
                    <a:pos x="1644" y="5710"/>
                  </a:cxn>
                  <a:cxn ang="0">
                    <a:pos x="336" y="0"/>
                  </a:cxn>
                  <a:cxn ang="0">
                    <a:pos x="0" y="185"/>
                  </a:cxn>
                </a:cxnLst>
                <a:rect l="0" t="0" r="r" b="b"/>
                <a:pathLst>
                  <a:path w="1644" h="5710">
                    <a:moveTo>
                      <a:pt x="0" y="185"/>
                    </a:moveTo>
                    <a:lnTo>
                      <a:pt x="1644" y="5710"/>
                    </a:lnTo>
                    <a:lnTo>
                      <a:pt x="336" y="0"/>
                    </a:lnTo>
                    <a:lnTo>
                      <a:pt x="0" y="185"/>
                    </a:lnTo>
                    <a:close/>
                  </a:path>
                </a:pathLst>
              </a:custGeom>
              <a:solidFill>
                <a:srgbClr val="000000"/>
              </a:solidFill>
              <a:ln w="9525">
                <a:noFill/>
                <a:round/>
                <a:headEnd/>
                <a:tailEnd/>
              </a:ln>
            </p:spPr>
            <p:txBody>
              <a:bodyPr/>
              <a:lstStyle/>
              <a:p>
                <a:endParaRPr lang="en-US"/>
              </a:p>
            </p:txBody>
          </p:sp>
          <p:sp>
            <p:nvSpPr>
              <p:cNvPr id="149" name="Freeform 275"/>
              <p:cNvSpPr>
                <a:spLocks/>
              </p:cNvSpPr>
              <p:nvPr/>
            </p:nvSpPr>
            <p:spPr bwMode="auto">
              <a:xfrm>
                <a:off x="1542" y="2880"/>
                <a:ext cx="183" cy="489"/>
              </a:xfrm>
              <a:custGeom>
                <a:avLst/>
                <a:gdLst/>
                <a:ahLst/>
                <a:cxnLst>
                  <a:cxn ang="0">
                    <a:pos x="0" y="73"/>
                  </a:cxn>
                  <a:cxn ang="0">
                    <a:pos x="2278" y="6792"/>
                  </a:cxn>
                  <a:cxn ang="0">
                    <a:pos x="448" y="0"/>
                  </a:cxn>
                  <a:cxn ang="0">
                    <a:pos x="0" y="73"/>
                  </a:cxn>
                </a:cxnLst>
                <a:rect l="0" t="0" r="r" b="b"/>
                <a:pathLst>
                  <a:path w="2278" h="6792">
                    <a:moveTo>
                      <a:pt x="0" y="73"/>
                    </a:moveTo>
                    <a:lnTo>
                      <a:pt x="2278" y="6792"/>
                    </a:lnTo>
                    <a:lnTo>
                      <a:pt x="448" y="0"/>
                    </a:lnTo>
                    <a:lnTo>
                      <a:pt x="0" y="73"/>
                    </a:lnTo>
                    <a:close/>
                  </a:path>
                </a:pathLst>
              </a:custGeom>
              <a:solidFill>
                <a:srgbClr val="000000"/>
              </a:solidFill>
              <a:ln w="9525">
                <a:noFill/>
                <a:round/>
                <a:headEnd/>
                <a:tailEnd/>
              </a:ln>
            </p:spPr>
            <p:txBody>
              <a:bodyPr/>
              <a:lstStyle/>
              <a:p>
                <a:endParaRPr lang="en-US"/>
              </a:p>
            </p:txBody>
          </p:sp>
          <p:sp>
            <p:nvSpPr>
              <p:cNvPr id="150" name="Freeform 276"/>
              <p:cNvSpPr>
                <a:spLocks/>
              </p:cNvSpPr>
              <p:nvPr/>
            </p:nvSpPr>
            <p:spPr bwMode="auto">
              <a:xfrm>
                <a:off x="1708" y="3288"/>
                <a:ext cx="62" cy="37"/>
              </a:xfrm>
              <a:custGeom>
                <a:avLst/>
                <a:gdLst/>
                <a:ahLst/>
                <a:cxnLst>
                  <a:cxn ang="0">
                    <a:pos x="0" y="223"/>
                  </a:cxn>
                  <a:cxn ang="0">
                    <a:pos x="784" y="0"/>
                  </a:cxn>
                  <a:cxn ang="0">
                    <a:pos x="185" y="522"/>
                  </a:cxn>
                  <a:cxn ang="0">
                    <a:pos x="0" y="223"/>
                  </a:cxn>
                </a:cxnLst>
                <a:rect l="0" t="0" r="r" b="b"/>
                <a:pathLst>
                  <a:path w="784" h="522">
                    <a:moveTo>
                      <a:pt x="0" y="223"/>
                    </a:moveTo>
                    <a:lnTo>
                      <a:pt x="784" y="0"/>
                    </a:lnTo>
                    <a:lnTo>
                      <a:pt x="185" y="522"/>
                    </a:lnTo>
                    <a:lnTo>
                      <a:pt x="0" y="223"/>
                    </a:lnTo>
                    <a:close/>
                  </a:path>
                </a:pathLst>
              </a:custGeom>
              <a:solidFill>
                <a:srgbClr val="000000"/>
              </a:solidFill>
              <a:ln w="9525">
                <a:noFill/>
                <a:round/>
                <a:headEnd/>
                <a:tailEnd/>
              </a:ln>
            </p:spPr>
            <p:txBody>
              <a:bodyPr/>
              <a:lstStyle/>
              <a:p>
                <a:endParaRPr lang="en-US"/>
              </a:p>
            </p:txBody>
          </p:sp>
          <p:sp>
            <p:nvSpPr>
              <p:cNvPr id="151" name="Freeform 277"/>
              <p:cNvSpPr>
                <a:spLocks/>
              </p:cNvSpPr>
              <p:nvPr/>
            </p:nvSpPr>
            <p:spPr bwMode="auto">
              <a:xfrm>
                <a:off x="1044" y="2688"/>
                <a:ext cx="888" cy="990"/>
              </a:xfrm>
              <a:custGeom>
                <a:avLst/>
                <a:gdLst/>
                <a:ahLst/>
                <a:cxnLst>
                  <a:cxn ang="0">
                    <a:pos x="9934" y="7054"/>
                  </a:cxn>
                  <a:cxn ang="0">
                    <a:pos x="7693" y="111"/>
                  </a:cxn>
                  <a:cxn ang="0">
                    <a:pos x="485" y="2351"/>
                  </a:cxn>
                  <a:cxn ang="0">
                    <a:pos x="3510" y="12578"/>
                  </a:cxn>
                  <a:cxn ang="0">
                    <a:pos x="10569" y="9368"/>
                  </a:cxn>
                  <a:cxn ang="0">
                    <a:pos x="10046" y="7502"/>
                  </a:cxn>
                  <a:cxn ang="0">
                    <a:pos x="10419" y="7352"/>
                  </a:cxn>
                  <a:cxn ang="0">
                    <a:pos x="11054" y="9518"/>
                  </a:cxn>
                  <a:cxn ang="0">
                    <a:pos x="3137" y="13734"/>
                  </a:cxn>
                  <a:cxn ang="0">
                    <a:pos x="0" y="1642"/>
                  </a:cxn>
                  <a:cxn ang="0">
                    <a:pos x="7805" y="0"/>
                  </a:cxn>
                  <a:cxn ang="0">
                    <a:pos x="10083" y="6607"/>
                  </a:cxn>
                  <a:cxn ang="0">
                    <a:pos x="9934" y="7054"/>
                  </a:cxn>
                </a:cxnLst>
                <a:rect l="0" t="0" r="r" b="b"/>
                <a:pathLst>
                  <a:path w="11054" h="13734">
                    <a:moveTo>
                      <a:pt x="9934" y="7054"/>
                    </a:moveTo>
                    <a:lnTo>
                      <a:pt x="7693" y="111"/>
                    </a:lnTo>
                    <a:lnTo>
                      <a:pt x="485" y="2351"/>
                    </a:lnTo>
                    <a:lnTo>
                      <a:pt x="3510" y="12578"/>
                    </a:lnTo>
                    <a:lnTo>
                      <a:pt x="10569" y="9368"/>
                    </a:lnTo>
                    <a:lnTo>
                      <a:pt x="10046" y="7502"/>
                    </a:lnTo>
                    <a:lnTo>
                      <a:pt x="10419" y="7352"/>
                    </a:lnTo>
                    <a:lnTo>
                      <a:pt x="11054" y="9518"/>
                    </a:lnTo>
                    <a:lnTo>
                      <a:pt x="3137" y="13734"/>
                    </a:lnTo>
                    <a:lnTo>
                      <a:pt x="0" y="1642"/>
                    </a:lnTo>
                    <a:lnTo>
                      <a:pt x="7805" y="0"/>
                    </a:lnTo>
                    <a:lnTo>
                      <a:pt x="10083" y="6607"/>
                    </a:lnTo>
                    <a:lnTo>
                      <a:pt x="9934" y="7054"/>
                    </a:lnTo>
                    <a:close/>
                  </a:path>
                </a:pathLst>
              </a:custGeom>
              <a:solidFill>
                <a:srgbClr val="000000"/>
              </a:solidFill>
              <a:ln w="9525">
                <a:noFill/>
                <a:round/>
                <a:headEnd/>
                <a:tailEnd/>
              </a:ln>
            </p:spPr>
            <p:txBody>
              <a:bodyPr/>
              <a:lstStyle/>
              <a:p>
                <a:endParaRPr lang="en-US"/>
              </a:p>
            </p:txBody>
          </p:sp>
          <p:sp>
            <p:nvSpPr>
              <p:cNvPr id="152" name="Freeform 278"/>
              <p:cNvSpPr>
                <a:spLocks/>
              </p:cNvSpPr>
              <p:nvPr/>
            </p:nvSpPr>
            <p:spPr bwMode="auto">
              <a:xfrm>
                <a:off x="1268" y="2810"/>
                <a:ext cx="325" cy="110"/>
              </a:xfrm>
              <a:custGeom>
                <a:avLst/>
                <a:gdLst/>
                <a:ahLst/>
                <a:cxnLst>
                  <a:cxn ang="0">
                    <a:pos x="0" y="1419"/>
                  </a:cxn>
                  <a:cxn ang="0">
                    <a:pos x="523" y="1531"/>
                  </a:cxn>
                  <a:cxn ang="0">
                    <a:pos x="822" y="1232"/>
                  </a:cxn>
                  <a:cxn ang="0">
                    <a:pos x="1494" y="1269"/>
                  </a:cxn>
                  <a:cxn ang="0">
                    <a:pos x="2279" y="709"/>
                  </a:cxn>
                  <a:cxn ang="0">
                    <a:pos x="2913" y="859"/>
                  </a:cxn>
                  <a:cxn ang="0">
                    <a:pos x="3175" y="523"/>
                  </a:cxn>
                  <a:cxn ang="0">
                    <a:pos x="4034" y="448"/>
                  </a:cxn>
                  <a:cxn ang="0">
                    <a:pos x="3175" y="0"/>
                  </a:cxn>
                  <a:cxn ang="0">
                    <a:pos x="2913" y="485"/>
                  </a:cxn>
                  <a:cxn ang="0">
                    <a:pos x="2129" y="485"/>
                  </a:cxn>
                  <a:cxn ang="0">
                    <a:pos x="1644" y="859"/>
                  </a:cxn>
                  <a:cxn ang="0">
                    <a:pos x="860" y="859"/>
                  </a:cxn>
                  <a:cxn ang="0">
                    <a:pos x="561" y="1232"/>
                  </a:cxn>
                  <a:cxn ang="0">
                    <a:pos x="0" y="1419"/>
                  </a:cxn>
                </a:cxnLst>
                <a:rect l="0" t="0" r="r" b="b"/>
                <a:pathLst>
                  <a:path w="4034" h="1531">
                    <a:moveTo>
                      <a:pt x="0" y="1419"/>
                    </a:moveTo>
                    <a:lnTo>
                      <a:pt x="523" y="1531"/>
                    </a:lnTo>
                    <a:lnTo>
                      <a:pt x="822" y="1232"/>
                    </a:lnTo>
                    <a:lnTo>
                      <a:pt x="1494" y="1269"/>
                    </a:lnTo>
                    <a:lnTo>
                      <a:pt x="2279" y="709"/>
                    </a:lnTo>
                    <a:lnTo>
                      <a:pt x="2913" y="859"/>
                    </a:lnTo>
                    <a:lnTo>
                      <a:pt x="3175" y="523"/>
                    </a:lnTo>
                    <a:lnTo>
                      <a:pt x="4034" y="448"/>
                    </a:lnTo>
                    <a:lnTo>
                      <a:pt x="3175" y="0"/>
                    </a:lnTo>
                    <a:lnTo>
                      <a:pt x="2913" y="485"/>
                    </a:lnTo>
                    <a:lnTo>
                      <a:pt x="2129" y="485"/>
                    </a:lnTo>
                    <a:lnTo>
                      <a:pt x="1644" y="859"/>
                    </a:lnTo>
                    <a:lnTo>
                      <a:pt x="860" y="859"/>
                    </a:lnTo>
                    <a:lnTo>
                      <a:pt x="561" y="1232"/>
                    </a:lnTo>
                    <a:lnTo>
                      <a:pt x="0" y="1419"/>
                    </a:lnTo>
                    <a:close/>
                  </a:path>
                </a:pathLst>
              </a:custGeom>
              <a:solidFill>
                <a:srgbClr val="000000"/>
              </a:solidFill>
              <a:ln w="9525">
                <a:noFill/>
                <a:round/>
                <a:headEnd/>
                <a:tailEnd/>
              </a:ln>
            </p:spPr>
            <p:txBody>
              <a:bodyPr/>
              <a:lstStyle/>
              <a:p>
                <a:endParaRPr lang="en-US"/>
              </a:p>
            </p:txBody>
          </p:sp>
          <p:sp>
            <p:nvSpPr>
              <p:cNvPr id="153" name="Text Box 279"/>
              <p:cNvSpPr txBox="1">
                <a:spLocks noChangeArrowheads="1"/>
              </p:cNvSpPr>
              <p:nvPr/>
            </p:nvSpPr>
            <p:spPr bwMode="auto">
              <a:xfrm rot="-993974">
                <a:off x="1274" y="3024"/>
                <a:ext cx="473" cy="273"/>
              </a:xfrm>
              <a:prstGeom prst="rect">
                <a:avLst/>
              </a:prstGeom>
              <a:solidFill>
                <a:srgbClr val="FFFFCC"/>
              </a:solidFill>
              <a:ln w="12700">
                <a:noFill/>
                <a:miter lim="800000"/>
                <a:headEnd/>
                <a:tailEnd/>
              </a:ln>
              <a:effectLst/>
            </p:spPr>
            <p:txBody>
              <a:bodyPr wrap="none">
                <a:spAutoFit/>
              </a:bodyPr>
              <a:lstStyle/>
              <a:p>
                <a:pPr algn="ctr"/>
                <a:r>
                  <a:rPr lang="en-US" sz="1200" b="1" dirty="0">
                    <a:solidFill>
                      <a:srgbClr val="990033"/>
                    </a:solidFill>
                  </a:rPr>
                  <a:t>HR</a:t>
                </a:r>
              </a:p>
              <a:p>
                <a:pPr algn="ctr"/>
                <a:r>
                  <a:rPr lang="en-US" sz="1200" b="1" dirty="0">
                    <a:solidFill>
                      <a:srgbClr val="990033"/>
                    </a:solidFill>
                  </a:rPr>
                  <a:t>Records</a:t>
                </a:r>
              </a:p>
            </p:txBody>
          </p:sp>
        </p:grpSp>
      </p:grpSp>
      <p:sp>
        <p:nvSpPr>
          <p:cNvPr id="280" name="TextBox 279"/>
          <p:cNvSpPr txBox="1"/>
          <p:nvPr/>
        </p:nvSpPr>
        <p:spPr>
          <a:xfrm>
            <a:off x="228600" y="533400"/>
            <a:ext cx="5334000" cy="4093428"/>
          </a:xfrm>
          <a:prstGeom prst="rect">
            <a:avLst/>
          </a:prstGeom>
          <a:noFill/>
        </p:spPr>
        <p:txBody>
          <a:bodyPr wrap="square" rtlCol="0">
            <a:spAutoFit/>
          </a:bodyPr>
          <a:lstStyle/>
          <a:p>
            <a:r>
              <a:rPr lang="en-US" sz="2000" dirty="0" smtClean="0">
                <a:latin typeface="Book Antiqua" pitchFamily="18" charset="0"/>
              </a:rPr>
              <a:t>The HR Application Module support the business activities associated with-</a:t>
            </a:r>
          </a:p>
          <a:p>
            <a:endParaRPr lang="en-US" sz="2000" dirty="0" smtClean="0">
              <a:latin typeface="Book Antiqua" pitchFamily="18" charset="0"/>
            </a:endParaRPr>
          </a:p>
          <a:p>
            <a:pPr>
              <a:buClr>
                <a:srgbClr val="00FF00"/>
              </a:buClr>
              <a:buFont typeface="Wingdings" pitchFamily="2" charset="2"/>
              <a:buChar char="q"/>
            </a:pPr>
            <a:r>
              <a:rPr lang="en-US" sz="2000" dirty="0" smtClean="0">
                <a:latin typeface="Book Antiqua" pitchFamily="18" charset="0"/>
              </a:rPr>
              <a:t> Personal Management-</a:t>
            </a:r>
          </a:p>
          <a:p>
            <a:pPr>
              <a:buClr>
                <a:srgbClr val="00FF00"/>
              </a:buClr>
            </a:pPr>
            <a:r>
              <a:rPr lang="en-US" sz="2000" dirty="0" smtClean="0">
                <a:latin typeface="Book Antiqua" pitchFamily="18" charset="0"/>
              </a:rPr>
              <a:t>              - Personnel Administration</a:t>
            </a:r>
          </a:p>
          <a:p>
            <a:pPr>
              <a:buClr>
                <a:srgbClr val="00FF00"/>
              </a:buClr>
            </a:pPr>
            <a:r>
              <a:rPr lang="en-US" sz="2000" dirty="0" smtClean="0">
                <a:latin typeface="Book Antiqua" pitchFamily="18" charset="0"/>
              </a:rPr>
              <a:t>	- Recruitment</a:t>
            </a:r>
          </a:p>
          <a:p>
            <a:pPr>
              <a:buClr>
                <a:srgbClr val="00FF00"/>
              </a:buClr>
            </a:pPr>
            <a:r>
              <a:rPr lang="en-US" sz="2000" dirty="0" smtClean="0">
                <a:latin typeface="Book Antiqua" pitchFamily="18" charset="0"/>
              </a:rPr>
              <a:t>	- Organizational Structure</a:t>
            </a:r>
          </a:p>
          <a:p>
            <a:pPr>
              <a:buClr>
                <a:srgbClr val="00FF00"/>
              </a:buClr>
            </a:pPr>
            <a:r>
              <a:rPr lang="en-US" sz="2000" dirty="0" smtClean="0">
                <a:latin typeface="Book Antiqua" pitchFamily="18" charset="0"/>
              </a:rPr>
              <a:t>	- Compensation Management</a:t>
            </a:r>
          </a:p>
          <a:p>
            <a:pPr>
              <a:buClr>
                <a:srgbClr val="00FF00"/>
              </a:buClr>
            </a:pPr>
            <a:r>
              <a:rPr lang="en-US" sz="2000" dirty="0" smtClean="0">
                <a:latin typeface="Book Antiqua" pitchFamily="18" charset="0"/>
              </a:rPr>
              <a:t>	- Personnel Development</a:t>
            </a:r>
          </a:p>
          <a:p>
            <a:pPr>
              <a:buClr>
                <a:srgbClr val="00FF00"/>
              </a:buClr>
              <a:buFont typeface="Wingdings" pitchFamily="2" charset="2"/>
              <a:buChar char="q"/>
            </a:pPr>
            <a:r>
              <a:rPr lang="en-US" sz="2000" dirty="0" smtClean="0">
                <a:latin typeface="Book Antiqua" pitchFamily="18" charset="0"/>
              </a:rPr>
              <a:t> Organizational Management</a:t>
            </a:r>
          </a:p>
          <a:p>
            <a:pPr>
              <a:buClr>
                <a:srgbClr val="00FF00"/>
              </a:buClr>
              <a:buFont typeface="Wingdings" pitchFamily="2" charset="2"/>
              <a:buChar char="q"/>
            </a:pPr>
            <a:r>
              <a:rPr lang="en-US" sz="2000" dirty="0" smtClean="0">
                <a:latin typeface="Book Antiqua" pitchFamily="18" charset="0"/>
              </a:rPr>
              <a:t> Travel Management</a:t>
            </a:r>
          </a:p>
          <a:p>
            <a:pPr>
              <a:buClr>
                <a:srgbClr val="00FF00"/>
              </a:buClr>
              <a:buFont typeface="Wingdings" pitchFamily="2" charset="2"/>
              <a:buChar char="q"/>
            </a:pPr>
            <a:r>
              <a:rPr lang="en-US" sz="2000" dirty="0" smtClean="0">
                <a:latin typeface="Book Antiqua" pitchFamily="18" charset="0"/>
              </a:rPr>
              <a:t> Time Management</a:t>
            </a:r>
          </a:p>
          <a:p>
            <a:pPr>
              <a:buClr>
                <a:srgbClr val="00FF00"/>
              </a:buClr>
              <a:buFont typeface="Wingdings" pitchFamily="2" charset="2"/>
              <a:buChar char="q"/>
            </a:pPr>
            <a:r>
              <a:rPr lang="en-US" sz="2000" dirty="0" smtClean="0">
                <a:latin typeface="Book Antiqua" pitchFamily="18" charset="0"/>
              </a:rPr>
              <a:t> Payroll        </a:t>
            </a:r>
            <a:endParaRPr lang="en-US" sz="2000" dirty="0">
              <a:latin typeface="Book Antiqua" pitchFamily="18" charset="0"/>
            </a:endParaRPr>
          </a:p>
        </p:txBody>
      </p:sp>
      <p:sp>
        <p:nvSpPr>
          <p:cNvPr id="281" name="Rectangle 280"/>
          <p:cNvSpPr/>
          <p:nvPr/>
        </p:nvSpPr>
        <p:spPr>
          <a:xfrm>
            <a:off x="990600" y="76200"/>
            <a:ext cx="6983002" cy="461665"/>
          </a:xfrm>
          <a:prstGeom prst="rect">
            <a:avLst/>
          </a:prstGeom>
        </p:spPr>
        <p:txBody>
          <a:bodyPr wrap="none">
            <a:spAutoFit/>
          </a:bodyPr>
          <a:lstStyle/>
          <a:p>
            <a:pPr algn="ctr"/>
            <a:r>
              <a:rPr lang="en-US" sz="2400" dirty="0" smtClean="0">
                <a:solidFill>
                  <a:srgbClr val="0070C0"/>
                </a:solidFill>
                <a:latin typeface="Algerian" pitchFamily="82" charset="0"/>
              </a:rPr>
              <a:t>SAP human resource management (SAP HR)</a:t>
            </a:r>
            <a:endParaRPr lang="en-US" sz="2400" dirty="0">
              <a:solidFill>
                <a:srgbClr val="0070C0"/>
              </a:solidFill>
              <a:latin typeface="Algerian" pitchFamily="8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1"/>
                                        </p:tgtEl>
                                        <p:attrNameLst>
                                          <p:attrName>style.visibility</p:attrName>
                                        </p:attrNameLst>
                                      </p:cBhvr>
                                      <p:to>
                                        <p:strVal val="visible"/>
                                      </p:to>
                                    </p:set>
                                    <p:animEffect transition="in" filter="box(in)">
                                      <p:cBhvr>
                                        <p:cTn id="7" dur="500"/>
                                        <p:tgtEl>
                                          <p:spTgt spid="28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80"/>
                                        </p:tgtEl>
                                        <p:attrNameLst>
                                          <p:attrName>style.visibility</p:attrName>
                                        </p:attrNameLst>
                                      </p:cBhvr>
                                      <p:to>
                                        <p:strVal val="visible"/>
                                      </p:to>
                                    </p:set>
                                    <p:animEffect transition="in" filter="fade">
                                      <p:cBhvr>
                                        <p:cTn id="19" dur="200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 grpId="0"/>
      <p:bldP spid="28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8743" y="76200"/>
            <a:ext cx="5865709" cy="461665"/>
          </a:xfrm>
          <a:prstGeom prst="rect">
            <a:avLst/>
          </a:prstGeom>
        </p:spPr>
        <p:txBody>
          <a:bodyPr wrap="none">
            <a:spAutoFit/>
          </a:bodyPr>
          <a:lstStyle/>
          <a:p>
            <a:pPr algn="ctr"/>
            <a:r>
              <a:rPr lang="en-US" sz="2400" dirty="0" smtClean="0">
                <a:solidFill>
                  <a:srgbClr val="0070C0"/>
                </a:solidFill>
                <a:latin typeface="Algerian" pitchFamily="82" charset="0"/>
              </a:rPr>
              <a:t>SAP sales and distribution (SAP sd)</a:t>
            </a:r>
            <a:endParaRPr lang="en-US" sz="2400" dirty="0">
              <a:solidFill>
                <a:srgbClr val="0070C0"/>
              </a:solidFill>
              <a:latin typeface="Algerian" pitchFamily="82" charset="0"/>
            </a:endParaRPr>
          </a:p>
        </p:txBody>
      </p:sp>
      <p:grpSp>
        <p:nvGrpSpPr>
          <p:cNvPr id="3" name="Group 15"/>
          <p:cNvGrpSpPr>
            <a:grpSpLocks/>
          </p:cNvGrpSpPr>
          <p:nvPr/>
        </p:nvGrpSpPr>
        <p:grpSpPr bwMode="auto">
          <a:xfrm>
            <a:off x="762000" y="609600"/>
            <a:ext cx="7010400" cy="4648200"/>
            <a:chOff x="480" y="768"/>
            <a:chExt cx="4416" cy="2928"/>
          </a:xfrm>
        </p:grpSpPr>
        <p:sp>
          <p:nvSpPr>
            <p:cNvPr id="4" name="AutoShape 5"/>
            <p:cNvSpPr>
              <a:spLocks noChangeArrowheads="1"/>
            </p:cNvSpPr>
            <p:nvPr/>
          </p:nvSpPr>
          <p:spPr bwMode="auto">
            <a:xfrm rot="1224442">
              <a:off x="864" y="864"/>
              <a:ext cx="3862" cy="2597"/>
            </a:xfrm>
            <a:custGeom>
              <a:avLst/>
              <a:gdLst>
                <a:gd name="T0" fmla="*/ 3805 w 21600"/>
                <a:gd name="T1" fmla="*/ 986 h 21600"/>
                <a:gd name="T2" fmla="*/ 121 w 21600"/>
                <a:gd name="T3" fmla="*/ 1284 h 21600"/>
                <a:gd name="T4" fmla="*/ 3570 w 21600"/>
                <a:gd name="T5" fmla="*/ 1026 h 21600"/>
                <a:gd name="T6" fmla="*/ -191 w 21600"/>
                <a:gd name="T7" fmla="*/ 2072 h 21600"/>
                <a:gd name="T8" fmla="*/ 52 w 21600"/>
                <a:gd name="T9" fmla="*/ 1522 h 21600"/>
                <a:gd name="T10" fmla="*/ 871 w 21600"/>
                <a:gd name="T11" fmla="*/ 1685 h 21600"/>
                <a:gd name="T12" fmla="*/ 0 60000 65536"/>
                <a:gd name="T13" fmla="*/ 0 60000 65536"/>
                <a:gd name="T14" fmla="*/ 0 60000 65536"/>
                <a:gd name="T15" fmla="*/ 0 60000 65536"/>
                <a:gd name="T16" fmla="*/ 0 60000 65536"/>
                <a:gd name="T17" fmla="*/ 0 60000 65536"/>
                <a:gd name="T18" fmla="*/ 3166 w 21600"/>
                <a:gd name="T19" fmla="*/ 3161 h 21600"/>
                <a:gd name="T20" fmla="*/ 18434 w 21600"/>
                <a:gd name="T21" fmla="*/ 18439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2499" y="15302"/>
                  </a:moveTo>
                  <a:cubicBezTo>
                    <a:pt x="4151" y="18347"/>
                    <a:pt x="7336" y="20243"/>
                    <a:pt x="10800" y="20243"/>
                  </a:cubicBezTo>
                  <a:cubicBezTo>
                    <a:pt x="16015" y="20243"/>
                    <a:pt x="20243" y="16015"/>
                    <a:pt x="20243" y="10800"/>
                  </a:cubicBezTo>
                  <a:cubicBezTo>
                    <a:pt x="20243" y="5584"/>
                    <a:pt x="16015" y="1357"/>
                    <a:pt x="10800" y="1357"/>
                  </a:cubicBezTo>
                  <a:cubicBezTo>
                    <a:pt x="5627" y="1356"/>
                    <a:pt x="1417" y="5518"/>
                    <a:pt x="1357" y="10690"/>
                  </a:cubicBezTo>
                  <a:lnTo>
                    <a:pt x="0" y="10675"/>
                  </a:lnTo>
                  <a:cubicBezTo>
                    <a:pt x="69" y="4759"/>
                    <a:pt x="4883" y="-1"/>
                    <a:pt x="10800" y="0"/>
                  </a:cubicBezTo>
                  <a:cubicBezTo>
                    <a:pt x="16764" y="0"/>
                    <a:pt x="21600" y="4835"/>
                    <a:pt x="21600" y="10800"/>
                  </a:cubicBezTo>
                  <a:cubicBezTo>
                    <a:pt x="21600" y="16764"/>
                    <a:pt x="16764" y="21600"/>
                    <a:pt x="10800" y="21600"/>
                  </a:cubicBezTo>
                  <a:cubicBezTo>
                    <a:pt x="6838" y="21600"/>
                    <a:pt x="3195" y="19431"/>
                    <a:pt x="1306" y="15949"/>
                  </a:cubicBezTo>
                  <a:lnTo>
                    <a:pt x="-1067" y="17237"/>
                  </a:lnTo>
                  <a:lnTo>
                    <a:pt x="291" y="12656"/>
                  </a:lnTo>
                  <a:lnTo>
                    <a:pt x="4872" y="14015"/>
                  </a:lnTo>
                  <a:lnTo>
                    <a:pt x="2499" y="15302"/>
                  </a:lnTo>
                  <a:close/>
                </a:path>
              </a:pathLst>
            </a:custGeom>
            <a:solidFill>
              <a:schemeClr val="accent2">
                <a:alpha val="30196"/>
              </a:schemeClr>
            </a:solidFill>
            <a:ln w="12700" algn="ctr">
              <a:solidFill>
                <a:schemeClr val="accent2"/>
              </a:solidFill>
              <a:miter lim="800000"/>
              <a:headEnd type="none" w="sm" len="sm"/>
              <a:tailEnd type="none" w="sm" len="sm"/>
            </a:ln>
          </p:spPr>
          <p:txBody>
            <a:bodyPr anchor="ctr">
              <a:spAutoFit/>
            </a:bodyPr>
            <a:lstStyle/>
            <a:p>
              <a:endParaRPr lang="en-US"/>
            </a:p>
          </p:txBody>
        </p:sp>
        <p:sp>
          <p:nvSpPr>
            <p:cNvPr id="5" name="Rectangle 6"/>
            <p:cNvSpPr>
              <a:spLocks noChangeArrowheads="1"/>
            </p:cNvSpPr>
            <p:nvPr/>
          </p:nvSpPr>
          <p:spPr bwMode="auto">
            <a:xfrm>
              <a:off x="2592" y="768"/>
              <a:ext cx="1008" cy="432"/>
            </a:xfrm>
            <a:prstGeom prst="rect">
              <a:avLst/>
            </a:prstGeom>
            <a:noFill/>
            <a:ln w="9525">
              <a:noFill/>
              <a:miter lim="800000"/>
              <a:headEnd/>
              <a:tailEnd type="none" w="lg" len="lg"/>
            </a:ln>
          </p:spPr>
          <p:txBody>
            <a:bodyPr wrap="none" anchor="ctr"/>
            <a:lstStyle/>
            <a:p>
              <a:pPr eaLnBrk="0" hangingPunct="0"/>
              <a:r>
                <a:rPr lang="en-US" sz="2000" b="0" dirty="0">
                  <a:solidFill>
                    <a:schemeClr val="tx1"/>
                  </a:solidFill>
                </a:rPr>
                <a:t>Sales Order</a:t>
              </a:r>
            </a:p>
            <a:p>
              <a:pPr eaLnBrk="0" hangingPunct="0"/>
              <a:r>
                <a:rPr lang="en-US" sz="2000" b="0" dirty="0">
                  <a:solidFill>
                    <a:schemeClr val="tx1"/>
                  </a:solidFill>
                </a:rPr>
                <a:t>Entry</a:t>
              </a:r>
            </a:p>
          </p:txBody>
        </p:sp>
        <p:sp>
          <p:nvSpPr>
            <p:cNvPr id="6" name="Rectangle 7"/>
            <p:cNvSpPr>
              <a:spLocks noChangeArrowheads="1"/>
            </p:cNvSpPr>
            <p:nvPr/>
          </p:nvSpPr>
          <p:spPr bwMode="auto">
            <a:xfrm>
              <a:off x="2784" y="3264"/>
              <a:ext cx="960" cy="432"/>
            </a:xfrm>
            <a:prstGeom prst="rect">
              <a:avLst/>
            </a:prstGeom>
            <a:noFill/>
            <a:ln w="9525">
              <a:noFill/>
              <a:miter lim="800000"/>
              <a:headEnd/>
              <a:tailEnd type="none" w="lg" len="lg"/>
            </a:ln>
          </p:spPr>
          <p:txBody>
            <a:bodyPr wrap="none" anchor="ctr"/>
            <a:lstStyle/>
            <a:p>
              <a:pPr eaLnBrk="0" hangingPunct="0"/>
              <a:r>
                <a:rPr lang="en-US" sz="2000" b="0" dirty="0">
                  <a:solidFill>
                    <a:schemeClr val="tx1"/>
                  </a:solidFill>
                </a:rPr>
                <a:t>Post Goods</a:t>
              </a:r>
            </a:p>
            <a:p>
              <a:pPr eaLnBrk="0" hangingPunct="0"/>
              <a:r>
                <a:rPr lang="en-US" sz="2000" b="0" dirty="0">
                  <a:solidFill>
                    <a:schemeClr val="tx1"/>
                  </a:solidFill>
                </a:rPr>
                <a:t> Issue</a:t>
              </a:r>
            </a:p>
          </p:txBody>
        </p:sp>
        <p:sp>
          <p:nvSpPr>
            <p:cNvPr id="7" name="Rectangle 8"/>
            <p:cNvSpPr>
              <a:spLocks noChangeArrowheads="1"/>
            </p:cNvSpPr>
            <p:nvPr/>
          </p:nvSpPr>
          <p:spPr bwMode="auto">
            <a:xfrm>
              <a:off x="1584" y="2976"/>
              <a:ext cx="912" cy="432"/>
            </a:xfrm>
            <a:prstGeom prst="rect">
              <a:avLst/>
            </a:prstGeom>
            <a:noFill/>
            <a:ln w="9525">
              <a:noFill/>
              <a:miter lim="800000"/>
              <a:headEnd/>
              <a:tailEnd type="none" w="lg" len="lg"/>
            </a:ln>
          </p:spPr>
          <p:txBody>
            <a:bodyPr wrap="none" anchor="ctr"/>
            <a:lstStyle/>
            <a:p>
              <a:pPr eaLnBrk="0" hangingPunct="0"/>
              <a:r>
                <a:rPr lang="en-US" sz="2000" b="0" dirty="0">
                  <a:solidFill>
                    <a:schemeClr val="tx1"/>
                  </a:solidFill>
                </a:rPr>
                <a:t>Invoice </a:t>
              </a:r>
            </a:p>
            <a:p>
              <a:pPr eaLnBrk="0" hangingPunct="0"/>
              <a:r>
                <a:rPr lang="en-US" sz="2000" b="0" dirty="0">
                  <a:solidFill>
                    <a:schemeClr val="tx1"/>
                  </a:solidFill>
                </a:rPr>
                <a:t>Customer</a:t>
              </a:r>
            </a:p>
          </p:txBody>
        </p:sp>
        <p:sp>
          <p:nvSpPr>
            <p:cNvPr id="8" name="Rectangle 9"/>
            <p:cNvSpPr>
              <a:spLocks noChangeArrowheads="1"/>
            </p:cNvSpPr>
            <p:nvPr/>
          </p:nvSpPr>
          <p:spPr bwMode="auto">
            <a:xfrm>
              <a:off x="4128" y="2016"/>
              <a:ext cx="768" cy="432"/>
            </a:xfrm>
            <a:prstGeom prst="rect">
              <a:avLst/>
            </a:prstGeom>
            <a:noFill/>
            <a:ln w="9525">
              <a:noFill/>
              <a:miter lim="800000"/>
              <a:headEnd/>
              <a:tailEnd type="none" w="lg" len="lg"/>
            </a:ln>
          </p:spPr>
          <p:txBody>
            <a:bodyPr wrap="none" anchor="ctr"/>
            <a:lstStyle/>
            <a:p>
              <a:pPr eaLnBrk="0" hangingPunct="0"/>
              <a:r>
                <a:rPr lang="en-US" sz="2000" b="0" dirty="0">
                  <a:solidFill>
                    <a:schemeClr val="tx1"/>
                  </a:solidFill>
                </a:rPr>
                <a:t>Pick</a:t>
              </a:r>
            </a:p>
            <a:p>
              <a:pPr eaLnBrk="0" hangingPunct="0"/>
              <a:r>
                <a:rPr lang="en-US" sz="2000" b="0" dirty="0">
                  <a:solidFill>
                    <a:schemeClr val="tx1"/>
                  </a:solidFill>
                </a:rPr>
                <a:t> Materials</a:t>
              </a:r>
            </a:p>
          </p:txBody>
        </p:sp>
        <p:sp>
          <p:nvSpPr>
            <p:cNvPr id="9" name="Rectangle 10"/>
            <p:cNvSpPr>
              <a:spLocks noChangeArrowheads="1"/>
            </p:cNvSpPr>
            <p:nvPr/>
          </p:nvSpPr>
          <p:spPr bwMode="auto">
            <a:xfrm>
              <a:off x="480" y="2352"/>
              <a:ext cx="1440" cy="432"/>
            </a:xfrm>
            <a:prstGeom prst="rect">
              <a:avLst/>
            </a:prstGeom>
            <a:noFill/>
            <a:ln w="9525">
              <a:noFill/>
              <a:miter lim="800000"/>
              <a:headEnd/>
              <a:tailEnd type="none" w="lg" len="lg"/>
            </a:ln>
          </p:spPr>
          <p:txBody>
            <a:bodyPr wrap="none" anchor="ctr"/>
            <a:lstStyle/>
            <a:p>
              <a:pPr eaLnBrk="0" hangingPunct="0"/>
              <a:r>
                <a:rPr lang="en-US" sz="2000" b="0" dirty="0">
                  <a:solidFill>
                    <a:schemeClr val="tx1"/>
                  </a:solidFill>
                </a:rPr>
                <a:t>Receipt of</a:t>
              </a:r>
            </a:p>
            <a:p>
              <a:pPr eaLnBrk="0" hangingPunct="0"/>
              <a:r>
                <a:rPr lang="en-US" sz="2000" b="0" dirty="0">
                  <a:solidFill>
                    <a:schemeClr val="tx1"/>
                  </a:solidFill>
                </a:rPr>
                <a:t>Customer Payment</a:t>
              </a:r>
            </a:p>
          </p:txBody>
        </p:sp>
        <p:sp>
          <p:nvSpPr>
            <p:cNvPr id="10" name="Rectangle 11"/>
            <p:cNvSpPr>
              <a:spLocks noChangeArrowheads="1"/>
            </p:cNvSpPr>
            <p:nvPr/>
          </p:nvSpPr>
          <p:spPr bwMode="auto">
            <a:xfrm>
              <a:off x="3984" y="2832"/>
              <a:ext cx="816" cy="432"/>
            </a:xfrm>
            <a:prstGeom prst="rect">
              <a:avLst/>
            </a:prstGeom>
            <a:noFill/>
            <a:ln w="9525">
              <a:noFill/>
              <a:miter lim="800000"/>
              <a:headEnd/>
              <a:tailEnd type="none" w="lg" len="lg"/>
            </a:ln>
          </p:spPr>
          <p:txBody>
            <a:bodyPr wrap="none" anchor="ctr"/>
            <a:lstStyle/>
            <a:p>
              <a:pPr eaLnBrk="0" hangingPunct="0"/>
              <a:r>
                <a:rPr lang="en-US" sz="2000" b="0" dirty="0">
                  <a:solidFill>
                    <a:schemeClr val="tx1"/>
                  </a:solidFill>
                </a:rPr>
                <a:t>Pack </a:t>
              </a:r>
            </a:p>
            <a:p>
              <a:pPr eaLnBrk="0" hangingPunct="0"/>
              <a:r>
                <a:rPr lang="en-US" sz="2000" b="0" dirty="0">
                  <a:solidFill>
                    <a:schemeClr val="tx1"/>
                  </a:solidFill>
                </a:rPr>
                <a:t>Materials</a:t>
              </a:r>
            </a:p>
          </p:txBody>
        </p:sp>
        <p:sp>
          <p:nvSpPr>
            <p:cNvPr id="11" name="Rectangle 12"/>
            <p:cNvSpPr>
              <a:spLocks noChangeArrowheads="1"/>
            </p:cNvSpPr>
            <p:nvPr/>
          </p:nvSpPr>
          <p:spPr bwMode="auto">
            <a:xfrm>
              <a:off x="3600" y="1344"/>
              <a:ext cx="960" cy="384"/>
            </a:xfrm>
            <a:prstGeom prst="rect">
              <a:avLst/>
            </a:prstGeom>
            <a:noFill/>
            <a:ln w="9525">
              <a:noFill/>
              <a:miter lim="800000"/>
              <a:headEnd/>
              <a:tailEnd type="none" w="lg" len="lg"/>
            </a:ln>
          </p:spPr>
          <p:txBody>
            <a:bodyPr wrap="none" anchor="ctr"/>
            <a:lstStyle/>
            <a:p>
              <a:pPr eaLnBrk="0" hangingPunct="0"/>
              <a:r>
                <a:rPr lang="en-US" sz="2000" b="0" dirty="0">
                  <a:solidFill>
                    <a:schemeClr val="tx1"/>
                  </a:solidFill>
                </a:rPr>
                <a:t>Check</a:t>
              </a:r>
            </a:p>
            <a:p>
              <a:pPr eaLnBrk="0" hangingPunct="0"/>
              <a:r>
                <a:rPr lang="en-US" sz="2000" b="0" dirty="0">
                  <a:solidFill>
                    <a:schemeClr val="tx1"/>
                  </a:solidFill>
                </a:rPr>
                <a:t> Availability</a:t>
              </a:r>
            </a:p>
          </p:txBody>
        </p:sp>
        <p:pic>
          <p:nvPicPr>
            <p:cNvPr id="12" name="Picture 13" descr="qy1xvbfy[1]"/>
            <p:cNvPicPr>
              <a:picLocks noChangeAspect="1" noChangeArrowheads="1"/>
            </p:cNvPicPr>
            <p:nvPr/>
          </p:nvPicPr>
          <p:blipFill>
            <a:blip r:embed="rId2"/>
            <a:srcRect/>
            <a:stretch>
              <a:fillRect/>
            </a:stretch>
          </p:blipFill>
          <p:spPr bwMode="auto">
            <a:xfrm>
              <a:off x="2112" y="1776"/>
              <a:ext cx="1305" cy="822"/>
            </a:xfrm>
            <a:prstGeom prst="rect">
              <a:avLst/>
            </a:prstGeom>
            <a:noFill/>
            <a:ln w="9525">
              <a:noFill/>
              <a:miter lim="800000"/>
              <a:headEnd/>
              <a:tailEnd/>
            </a:ln>
          </p:spPr>
        </p:pic>
        <p:sp>
          <p:nvSpPr>
            <p:cNvPr id="13" name="Rectangle 14"/>
            <p:cNvSpPr>
              <a:spLocks noChangeArrowheads="1"/>
            </p:cNvSpPr>
            <p:nvPr/>
          </p:nvSpPr>
          <p:spPr bwMode="auto">
            <a:xfrm>
              <a:off x="1200" y="768"/>
              <a:ext cx="1008" cy="432"/>
            </a:xfrm>
            <a:prstGeom prst="rect">
              <a:avLst/>
            </a:prstGeom>
            <a:noFill/>
            <a:ln w="9525">
              <a:noFill/>
              <a:miter lim="800000"/>
              <a:headEnd/>
              <a:tailEnd type="none" w="lg" len="lg"/>
            </a:ln>
          </p:spPr>
          <p:txBody>
            <a:bodyPr wrap="none" anchor="ctr"/>
            <a:lstStyle/>
            <a:p>
              <a:pPr eaLnBrk="0" hangingPunct="0"/>
              <a:r>
                <a:rPr lang="en-US" sz="2000" b="0">
                  <a:solidFill>
                    <a:schemeClr val="tx1"/>
                  </a:solidFill>
                </a:rPr>
                <a:t>Pre-sales</a:t>
              </a:r>
            </a:p>
            <a:p>
              <a:pPr eaLnBrk="0" hangingPunct="0"/>
              <a:r>
                <a:rPr lang="en-US" sz="2000" b="0">
                  <a:solidFill>
                    <a:schemeClr val="tx1"/>
                  </a:solidFill>
                </a:rPr>
                <a:t>Activities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0" y="457200"/>
            <a:ext cx="9144000" cy="1143000"/>
          </a:xfrm>
          <a:prstGeom prst="rect">
            <a:avLst/>
          </a:prstGeom>
          <a:noFill/>
          <a:ln/>
        </p:spPr>
        <p:txBody>
          <a:bodyPr lIns="92075" tIns="46038" rIns="92075" bIns="46038"/>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Sales Process Finished Goods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3" name="Picture 3"/>
          <p:cNvPicPr>
            <a:picLocks noChangeArrowheads="1"/>
          </p:cNvPicPr>
          <p:nvPr/>
        </p:nvPicPr>
        <p:blipFill>
          <a:blip r:embed="rId2"/>
          <a:srcRect/>
          <a:stretch>
            <a:fillRect/>
          </a:stretch>
        </p:blipFill>
        <p:spPr bwMode="auto">
          <a:xfrm>
            <a:off x="369888" y="1466850"/>
            <a:ext cx="2178050" cy="2343150"/>
          </a:xfrm>
          <a:prstGeom prst="rect">
            <a:avLst/>
          </a:prstGeom>
          <a:noFill/>
          <a:ln w="9525">
            <a:noFill/>
            <a:miter lim="800000"/>
            <a:headEnd/>
            <a:tailEnd/>
          </a:ln>
          <a:effectLst/>
        </p:spPr>
      </p:pic>
      <p:sp>
        <p:nvSpPr>
          <p:cNvPr id="4" name="Rectangle 4"/>
          <p:cNvSpPr>
            <a:spLocks noChangeArrowheads="1"/>
          </p:cNvSpPr>
          <p:nvPr/>
        </p:nvSpPr>
        <p:spPr bwMode="auto">
          <a:xfrm>
            <a:off x="446088" y="3886200"/>
            <a:ext cx="2373312" cy="457200"/>
          </a:xfrm>
          <a:prstGeom prst="rect">
            <a:avLst/>
          </a:prstGeom>
          <a:noFill/>
          <a:ln w="9525">
            <a:noFill/>
            <a:miter lim="800000"/>
            <a:headEnd/>
            <a:tailEnd/>
          </a:ln>
          <a:effectLst/>
        </p:spPr>
        <p:txBody>
          <a:bodyPr lIns="92075" tIns="46038" rIns="92075" bIns="46038">
            <a:spAutoFit/>
          </a:bodyPr>
          <a:lstStyle/>
          <a:p>
            <a:pPr eaLnBrk="0" hangingPunct="0"/>
            <a:r>
              <a:rPr lang="en-US" sz="2400" dirty="0">
                <a:latin typeface="Times New Roman" pitchFamily="18" charset="0"/>
              </a:rPr>
              <a:t>Customer Order</a:t>
            </a:r>
          </a:p>
        </p:txBody>
      </p:sp>
      <p:pic>
        <p:nvPicPr>
          <p:cNvPr id="5" name="Picture 5"/>
          <p:cNvPicPr>
            <a:picLocks noChangeArrowheads="1"/>
          </p:cNvPicPr>
          <p:nvPr/>
        </p:nvPicPr>
        <p:blipFill>
          <a:blip r:embed="rId3"/>
          <a:srcRect/>
          <a:stretch>
            <a:fillRect/>
          </a:stretch>
        </p:blipFill>
        <p:spPr bwMode="auto">
          <a:xfrm>
            <a:off x="2967038" y="1879600"/>
            <a:ext cx="2908300" cy="1092200"/>
          </a:xfrm>
          <a:prstGeom prst="rect">
            <a:avLst/>
          </a:prstGeom>
          <a:noFill/>
          <a:ln w="9525">
            <a:noFill/>
            <a:miter lim="800000"/>
            <a:headEnd/>
            <a:tailEnd/>
          </a:ln>
          <a:effectLst/>
        </p:spPr>
      </p:pic>
      <p:sp>
        <p:nvSpPr>
          <p:cNvPr id="6" name="Rectangle 6"/>
          <p:cNvSpPr>
            <a:spLocks noChangeArrowheads="1"/>
          </p:cNvSpPr>
          <p:nvPr/>
        </p:nvSpPr>
        <p:spPr bwMode="auto">
          <a:xfrm>
            <a:off x="3751263" y="3017838"/>
            <a:ext cx="1636712" cy="822325"/>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Availability</a:t>
            </a:r>
          </a:p>
          <a:p>
            <a:pPr eaLnBrk="0" hangingPunct="0"/>
            <a:r>
              <a:rPr lang="en-US" sz="2400" dirty="0">
                <a:latin typeface="Times New Roman" pitchFamily="18" charset="0"/>
              </a:rPr>
              <a:t>Check</a:t>
            </a:r>
          </a:p>
        </p:txBody>
      </p:sp>
      <p:sp>
        <p:nvSpPr>
          <p:cNvPr id="7" name="Line 15"/>
          <p:cNvSpPr>
            <a:spLocks noChangeShapeType="1"/>
          </p:cNvSpPr>
          <p:nvPr/>
        </p:nvSpPr>
        <p:spPr bwMode="auto">
          <a:xfrm>
            <a:off x="2362200" y="2362200"/>
            <a:ext cx="609600" cy="0"/>
          </a:xfrm>
          <a:prstGeom prst="line">
            <a:avLst/>
          </a:prstGeom>
          <a:noFill/>
          <a:ln w="12700">
            <a:solidFill>
              <a:schemeClr val="tx1"/>
            </a:solidFill>
            <a:round/>
            <a:headEnd type="none" w="sm" len="sm"/>
            <a:tailEnd type="stealth" w="med" len="lg"/>
          </a:ln>
          <a:effectLst/>
        </p:spPr>
        <p:txBody>
          <a:bodyPr wrap="none" anchor="ctr"/>
          <a:lstStyle/>
          <a:p>
            <a:endParaRPr lang="en-US"/>
          </a:p>
        </p:txBody>
      </p:sp>
      <p:sp>
        <p:nvSpPr>
          <p:cNvPr id="8" name="Line 16"/>
          <p:cNvSpPr>
            <a:spLocks noChangeShapeType="1"/>
          </p:cNvSpPr>
          <p:nvPr/>
        </p:nvSpPr>
        <p:spPr bwMode="auto">
          <a:xfrm>
            <a:off x="5791200" y="2286000"/>
            <a:ext cx="914400" cy="152400"/>
          </a:xfrm>
          <a:prstGeom prst="line">
            <a:avLst/>
          </a:prstGeom>
          <a:noFill/>
          <a:ln w="12700">
            <a:solidFill>
              <a:schemeClr val="tx1"/>
            </a:solidFill>
            <a:round/>
            <a:headEnd type="none" w="sm" len="sm"/>
            <a:tailEnd type="stealth" w="med" len="lg"/>
          </a:ln>
          <a:effectLst/>
        </p:spPr>
        <p:txBody>
          <a:bodyPr wrap="none" anchor="ctr"/>
          <a:lstStyle/>
          <a:p>
            <a:endParaRPr lang="en-US"/>
          </a:p>
        </p:txBody>
      </p:sp>
      <p:pic>
        <p:nvPicPr>
          <p:cNvPr id="9" name="Picture 7"/>
          <p:cNvPicPr>
            <a:picLocks noChangeArrowheads="1"/>
          </p:cNvPicPr>
          <p:nvPr/>
        </p:nvPicPr>
        <p:blipFill>
          <a:blip r:embed="rId4"/>
          <a:srcRect/>
          <a:stretch>
            <a:fillRect/>
          </a:stretch>
        </p:blipFill>
        <p:spPr bwMode="auto">
          <a:xfrm>
            <a:off x="6091238" y="1619250"/>
            <a:ext cx="2503487" cy="1809750"/>
          </a:xfrm>
          <a:prstGeom prst="rect">
            <a:avLst/>
          </a:prstGeom>
          <a:noFill/>
          <a:ln w="9525">
            <a:noFill/>
            <a:miter lim="800000"/>
            <a:headEnd/>
            <a:tailEnd/>
          </a:ln>
          <a:effectLst/>
        </p:spPr>
      </p:pic>
      <p:sp>
        <p:nvSpPr>
          <p:cNvPr id="10" name="Rectangle 8"/>
          <p:cNvSpPr>
            <a:spLocks noChangeArrowheads="1"/>
          </p:cNvSpPr>
          <p:nvPr/>
        </p:nvSpPr>
        <p:spPr bwMode="auto">
          <a:xfrm>
            <a:off x="6765925" y="3565525"/>
            <a:ext cx="1684338" cy="457200"/>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Goods Issue</a:t>
            </a:r>
          </a:p>
        </p:txBody>
      </p:sp>
      <p:sp>
        <p:nvSpPr>
          <p:cNvPr id="11" name="Line 17"/>
          <p:cNvSpPr>
            <a:spLocks noChangeShapeType="1"/>
          </p:cNvSpPr>
          <p:nvPr/>
        </p:nvSpPr>
        <p:spPr bwMode="auto">
          <a:xfrm>
            <a:off x="8305800" y="3352800"/>
            <a:ext cx="228600" cy="1143000"/>
          </a:xfrm>
          <a:prstGeom prst="line">
            <a:avLst/>
          </a:prstGeom>
          <a:noFill/>
          <a:ln w="12700">
            <a:solidFill>
              <a:schemeClr val="tx1"/>
            </a:solidFill>
            <a:round/>
            <a:headEnd type="none" w="sm" len="sm"/>
            <a:tailEnd type="stealth" w="med" len="lg"/>
          </a:ln>
          <a:effectLst/>
        </p:spPr>
        <p:txBody>
          <a:bodyPr wrap="none" anchor="ctr"/>
          <a:lstStyle/>
          <a:p>
            <a:endParaRPr lang="en-US"/>
          </a:p>
        </p:txBody>
      </p:sp>
      <p:pic>
        <p:nvPicPr>
          <p:cNvPr id="12" name="Picture 9"/>
          <p:cNvPicPr>
            <a:picLocks noChangeArrowheads="1"/>
          </p:cNvPicPr>
          <p:nvPr/>
        </p:nvPicPr>
        <p:blipFill>
          <a:blip r:embed="rId5"/>
          <a:srcRect/>
          <a:stretch>
            <a:fillRect/>
          </a:stretch>
        </p:blipFill>
        <p:spPr bwMode="auto">
          <a:xfrm>
            <a:off x="6737350" y="4286250"/>
            <a:ext cx="1957388" cy="1504950"/>
          </a:xfrm>
          <a:prstGeom prst="rect">
            <a:avLst/>
          </a:prstGeom>
          <a:noFill/>
          <a:ln w="9525">
            <a:noFill/>
            <a:miter lim="800000"/>
            <a:headEnd/>
            <a:tailEnd/>
          </a:ln>
          <a:effectLst/>
        </p:spPr>
      </p:pic>
      <p:sp>
        <p:nvSpPr>
          <p:cNvPr id="13" name="Rectangle 10"/>
          <p:cNvSpPr>
            <a:spLocks noChangeArrowheads="1"/>
          </p:cNvSpPr>
          <p:nvPr/>
        </p:nvSpPr>
        <p:spPr bwMode="auto">
          <a:xfrm>
            <a:off x="7256463" y="5791200"/>
            <a:ext cx="1028700" cy="457200"/>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Billing</a:t>
            </a:r>
          </a:p>
        </p:txBody>
      </p:sp>
      <p:sp>
        <p:nvSpPr>
          <p:cNvPr id="14" name="Line 18"/>
          <p:cNvSpPr>
            <a:spLocks noChangeShapeType="1"/>
          </p:cNvSpPr>
          <p:nvPr/>
        </p:nvSpPr>
        <p:spPr bwMode="auto">
          <a:xfrm flipH="1">
            <a:off x="5029200" y="4953000"/>
            <a:ext cx="1981200" cy="150813"/>
          </a:xfrm>
          <a:prstGeom prst="line">
            <a:avLst/>
          </a:prstGeom>
          <a:noFill/>
          <a:ln w="12700">
            <a:solidFill>
              <a:schemeClr val="tx1"/>
            </a:solidFill>
            <a:round/>
            <a:headEnd type="none" w="sm" len="sm"/>
            <a:tailEnd type="stealth" w="med" len="lg"/>
          </a:ln>
          <a:effectLst/>
        </p:spPr>
        <p:txBody>
          <a:bodyPr wrap="none" anchor="ctr"/>
          <a:lstStyle/>
          <a:p>
            <a:endParaRPr lang="en-US"/>
          </a:p>
        </p:txBody>
      </p:sp>
      <p:pic>
        <p:nvPicPr>
          <p:cNvPr id="15" name="Picture 12"/>
          <p:cNvPicPr>
            <a:picLocks noChangeArrowheads="1"/>
          </p:cNvPicPr>
          <p:nvPr/>
        </p:nvPicPr>
        <p:blipFill>
          <a:blip r:embed="rId6"/>
          <a:srcRect/>
          <a:stretch>
            <a:fillRect/>
          </a:stretch>
        </p:blipFill>
        <p:spPr bwMode="auto">
          <a:xfrm>
            <a:off x="4121150" y="3981450"/>
            <a:ext cx="981075" cy="1733550"/>
          </a:xfrm>
          <a:prstGeom prst="rect">
            <a:avLst/>
          </a:prstGeom>
          <a:noFill/>
          <a:ln w="9525">
            <a:noFill/>
            <a:miter lim="800000"/>
            <a:headEnd/>
            <a:tailEnd/>
          </a:ln>
          <a:effectLst/>
        </p:spPr>
      </p:pic>
      <p:sp>
        <p:nvSpPr>
          <p:cNvPr id="16" name="Rectangle 11"/>
          <p:cNvSpPr>
            <a:spLocks noChangeArrowheads="1"/>
          </p:cNvSpPr>
          <p:nvPr/>
        </p:nvSpPr>
        <p:spPr bwMode="auto">
          <a:xfrm>
            <a:off x="3570288" y="5791200"/>
            <a:ext cx="2119312" cy="457200"/>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Partial Payment</a:t>
            </a:r>
          </a:p>
        </p:txBody>
      </p:sp>
      <p:pic>
        <p:nvPicPr>
          <p:cNvPr id="17" name="Picture 13"/>
          <p:cNvPicPr>
            <a:picLocks noChangeArrowheads="1"/>
          </p:cNvPicPr>
          <p:nvPr/>
        </p:nvPicPr>
        <p:blipFill>
          <a:blip r:embed="rId7"/>
          <a:srcRect/>
          <a:stretch>
            <a:fillRect/>
          </a:stretch>
        </p:blipFill>
        <p:spPr bwMode="auto">
          <a:xfrm>
            <a:off x="452438" y="4392613"/>
            <a:ext cx="2066925" cy="1398587"/>
          </a:xfrm>
          <a:prstGeom prst="rect">
            <a:avLst/>
          </a:prstGeom>
          <a:noFill/>
          <a:ln w="9525">
            <a:noFill/>
            <a:miter lim="800000"/>
            <a:headEnd/>
            <a:tailEnd/>
          </a:ln>
          <a:effectLst/>
        </p:spPr>
      </p:pic>
      <p:sp>
        <p:nvSpPr>
          <p:cNvPr id="18" name="Rectangle 14"/>
          <p:cNvSpPr>
            <a:spLocks noChangeArrowheads="1"/>
          </p:cNvSpPr>
          <p:nvPr/>
        </p:nvSpPr>
        <p:spPr bwMode="auto">
          <a:xfrm>
            <a:off x="517525" y="5927725"/>
            <a:ext cx="1951038" cy="457200"/>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Final Payment</a:t>
            </a:r>
          </a:p>
        </p:txBody>
      </p:sp>
      <p:sp>
        <p:nvSpPr>
          <p:cNvPr id="19" name="Line 19"/>
          <p:cNvSpPr>
            <a:spLocks noChangeShapeType="1"/>
          </p:cNvSpPr>
          <p:nvPr/>
        </p:nvSpPr>
        <p:spPr bwMode="auto">
          <a:xfrm flipH="1" flipV="1">
            <a:off x="2438400" y="5029200"/>
            <a:ext cx="1676400" cy="152400"/>
          </a:xfrm>
          <a:prstGeom prst="line">
            <a:avLst/>
          </a:prstGeom>
          <a:noFill/>
          <a:ln w="12700">
            <a:solidFill>
              <a:schemeClr val="tx1"/>
            </a:solidFill>
            <a:round/>
            <a:headEnd type="none" w="sm" len="sm"/>
            <a:tailEnd type="stealth" w="med" len="lg"/>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28600" y="0"/>
            <a:ext cx="8915400" cy="1143000"/>
          </a:xfrm>
          <a:prstGeom prst="rect">
            <a:avLst/>
          </a:prstGeom>
          <a:noFill/>
          <a:ln/>
        </p:spPr>
        <p:txBody>
          <a:bodyPr lIns="92075" tIns="46038" rIns="92075" bIns="46038"/>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Process Flow</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Line 23"/>
          <p:cNvSpPr>
            <a:spLocks noChangeShapeType="1"/>
          </p:cNvSpPr>
          <p:nvPr/>
        </p:nvSpPr>
        <p:spPr bwMode="auto">
          <a:xfrm>
            <a:off x="0" y="1981200"/>
            <a:ext cx="457200" cy="0"/>
          </a:xfrm>
          <a:prstGeom prst="line">
            <a:avLst/>
          </a:prstGeom>
          <a:noFill/>
          <a:ln w="28575">
            <a:solidFill>
              <a:schemeClr val="folHlink"/>
            </a:solidFill>
            <a:round/>
            <a:headEnd type="none" w="sm" len="sm"/>
            <a:tailEnd type="stealth" w="med" len="lg"/>
          </a:ln>
          <a:effectLst/>
        </p:spPr>
        <p:txBody>
          <a:bodyPr wrap="none" anchor="ctr"/>
          <a:lstStyle/>
          <a:p>
            <a:endParaRPr lang="en-US"/>
          </a:p>
        </p:txBody>
      </p:sp>
      <p:grpSp>
        <p:nvGrpSpPr>
          <p:cNvPr id="4" name="Group 3"/>
          <p:cNvGrpSpPr>
            <a:grpSpLocks/>
          </p:cNvGrpSpPr>
          <p:nvPr/>
        </p:nvGrpSpPr>
        <p:grpSpPr bwMode="auto">
          <a:xfrm>
            <a:off x="381000" y="1143000"/>
            <a:ext cx="1860550" cy="2163763"/>
            <a:chOff x="4166" y="1152"/>
            <a:chExt cx="1172" cy="1363"/>
          </a:xfrm>
        </p:grpSpPr>
        <p:pic>
          <p:nvPicPr>
            <p:cNvPr id="5" name="Picture 4"/>
            <p:cNvPicPr>
              <a:picLocks noChangeArrowheads="1"/>
            </p:cNvPicPr>
            <p:nvPr/>
          </p:nvPicPr>
          <p:blipFill>
            <a:blip r:embed="rId2"/>
            <a:srcRect/>
            <a:stretch>
              <a:fillRect/>
            </a:stretch>
          </p:blipFill>
          <p:spPr bwMode="auto">
            <a:xfrm flipH="1">
              <a:off x="4224" y="1152"/>
              <a:ext cx="939" cy="852"/>
            </a:xfrm>
            <a:prstGeom prst="rect">
              <a:avLst/>
            </a:prstGeom>
            <a:noFill/>
            <a:ln w="9525">
              <a:noFill/>
              <a:miter lim="800000"/>
              <a:headEnd/>
              <a:tailEnd/>
            </a:ln>
            <a:effectLst/>
          </p:spPr>
        </p:pic>
        <p:sp>
          <p:nvSpPr>
            <p:cNvPr id="6" name="Rectangle 5"/>
            <p:cNvSpPr>
              <a:spLocks noChangeArrowheads="1"/>
            </p:cNvSpPr>
            <p:nvPr/>
          </p:nvSpPr>
          <p:spPr bwMode="auto">
            <a:xfrm>
              <a:off x="4166" y="1997"/>
              <a:ext cx="1172" cy="518"/>
            </a:xfrm>
            <a:prstGeom prst="rect">
              <a:avLst/>
            </a:prstGeom>
            <a:noFill/>
            <a:ln w="9525">
              <a:noFill/>
              <a:miter lim="800000"/>
              <a:headEnd/>
              <a:tailEnd/>
            </a:ln>
            <a:effectLst/>
          </p:spPr>
          <p:txBody>
            <a:bodyPr wrap="none" lIns="92075" tIns="46038" rIns="92075" bIns="46038">
              <a:spAutoFit/>
            </a:bodyPr>
            <a:lstStyle/>
            <a:p>
              <a:pPr eaLnBrk="0" hangingPunct="0"/>
              <a:r>
                <a:rPr lang="en-US" sz="2400">
                  <a:latin typeface="Times New Roman" pitchFamily="18" charset="0"/>
                </a:rPr>
                <a:t>Goods Issue</a:t>
              </a:r>
            </a:p>
            <a:p>
              <a:pPr eaLnBrk="0" hangingPunct="0"/>
              <a:r>
                <a:rPr lang="en-US" sz="2400">
                  <a:latin typeface="Times New Roman" pitchFamily="18" charset="0"/>
                </a:rPr>
                <a:t>to Shop Floor</a:t>
              </a:r>
            </a:p>
          </p:txBody>
        </p:sp>
      </p:grpSp>
      <p:sp>
        <p:nvSpPr>
          <p:cNvPr id="7" name="Line 13"/>
          <p:cNvSpPr>
            <a:spLocks noChangeShapeType="1"/>
          </p:cNvSpPr>
          <p:nvPr/>
        </p:nvSpPr>
        <p:spPr bwMode="auto">
          <a:xfrm>
            <a:off x="2057400" y="1981200"/>
            <a:ext cx="762000" cy="0"/>
          </a:xfrm>
          <a:prstGeom prst="line">
            <a:avLst/>
          </a:prstGeom>
          <a:noFill/>
          <a:ln w="28575">
            <a:solidFill>
              <a:schemeClr val="folHlink"/>
            </a:solidFill>
            <a:round/>
            <a:headEnd type="none" w="sm" len="sm"/>
            <a:tailEnd type="stealth" w="med" len="lg"/>
          </a:ln>
          <a:effectLst/>
        </p:spPr>
        <p:txBody>
          <a:bodyPr wrap="none" anchor="ctr"/>
          <a:lstStyle/>
          <a:p>
            <a:endParaRPr lang="en-US"/>
          </a:p>
        </p:txBody>
      </p:sp>
      <p:grpSp>
        <p:nvGrpSpPr>
          <p:cNvPr id="8" name="Group 10"/>
          <p:cNvGrpSpPr>
            <a:grpSpLocks/>
          </p:cNvGrpSpPr>
          <p:nvPr/>
        </p:nvGrpSpPr>
        <p:grpSpPr bwMode="auto">
          <a:xfrm>
            <a:off x="3276600" y="1600200"/>
            <a:ext cx="1673225" cy="1447800"/>
            <a:chOff x="1968" y="1392"/>
            <a:chExt cx="1054" cy="912"/>
          </a:xfrm>
        </p:grpSpPr>
        <p:pic>
          <p:nvPicPr>
            <p:cNvPr id="9" name="Picture 11"/>
            <p:cNvPicPr>
              <a:picLocks noChangeArrowheads="1"/>
            </p:cNvPicPr>
            <p:nvPr/>
          </p:nvPicPr>
          <p:blipFill>
            <a:blip r:embed="rId3"/>
            <a:srcRect/>
            <a:stretch>
              <a:fillRect/>
            </a:stretch>
          </p:blipFill>
          <p:spPr bwMode="auto">
            <a:xfrm>
              <a:off x="1968" y="1392"/>
              <a:ext cx="966" cy="580"/>
            </a:xfrm>
            <a:prstGeom prst="rect">
              <a:avLst/>
            </a:prstGeom>
            <a:noFill/>
            <a:ln w="9525">
              <a:noFill/>
              <a:miter lim="800000"/>
              <a:headEnd/>
              <a:tailEnd/>
            </a:ln>
            <a:effectLst/>
          </p:spPr>
        </p:pic>
        <p:sp>
          <p:nvSpPr>
            <p:cNvPr id="10" name="Rectangle 12"/>
            <p:cNvSpPr>
              <a:spLocks noChangeArrowheads="1"/>
            </p:cNvSpPr>
            <p:nvPr/>
          </p:nvSpPr>
          <p:spPr bwMode="auto">
            <a:xfrm>
              <a:off x="2064" y="2016"/>
              <a:ext cx="958" cy="288"/>
            </a:xfrm>
            <a:prstGeom prst="rect">
              <a:avLst/>
            </a:prstGeom>
            <a:noFill/>
            <a:ln w="9525">
              <a:noFill/>
              <a:miter lim="800000"/>
              <a:headEnd/>
              <a:tailEnd/>
            </a:ln>
            <a:effectLst/>
          </p:spPr>
          <p:txBody>
            <a:bodyPr wrap="none" lIns="92075" tIns="46038" rIns="92075" bIns="46038">
              <a:spAutoFit/>
            </a:bodyPr>
            <a:lstStyle/>
            <a:p>
              <a:pPr eaLnBrk="0" hangingPunct="0"/>
              <a:r>
                <a:rPr lang="en-US" sz="2400">
                  <a:latin typeface="Times New Roman" pitchFamily="18" charset="0"/>
                </a:rPr>
                <a:t>Production</a:t>
              </a:r>
            </a:p>
          </p:txBody>
        </p:sp>
      </p:grpSp>
      <p:sp>
        <p:nvSpPr>
          <p:cNvPr id="11" name="Line 8"/>
          <p:cNvSpPr>
            <a:spLocks noChangeShapeType="1"/>
          </p:cNvSpPr>
          <p:nvPr/>
        </p:nvSpPr>
        <p:spPr bwMode="auto">
          <a:xfrm>
            <a:off x="4953000" y="2057400"/>
            <a:ext cx="762000" cy="0"/>
          </a:xfrm>
          <a:prstGeom prst="line">
            <a:avLst/>
          </a:prstGeom>
          <a:noFill/>
          <a:ln w="28575">
            <a:solidFill>
              <a:schemeClr val="folHlink"/>
            </a:solidFill>
            <a:round/>
            <a:headEnd type="none" w="sm" len="sm"/>
            <a:tailEnd type="stealth" w="med" len="lg"/>
          </a:ln>
          <a:effectLst/>
        </p:spPr>
        <p:txBody>
          <a:bodyPr wrap="none" anchor="ctr"/>
          <a:lstStyle/>
          <a:p>
            <a:endParaRPr lang="en-US"/>
          </a:p>
        </p:txBody>
      </p:sp>
      <p:pic>
        <p:nvPicPr>
          <p:cNvPr id="12" name="Picture 6"/>
          <p:cNvPicPr>
            <a:picLocks noChangeArrowheads="1"/>
          </p:cNvPicPr>
          <p:nvPr/>
        </p:nvPicPr>
        <p:blipFill>
          <a:blip r:embed="rId4"/>
          <a:srcRect/>
          <a:stretch>
            <a:fillRect/>
          </a:stretch>
        </p:blipFill>
        <p:spPr bwMode="auto">
          <a:xfrm>
            <a:off x="6172200" y="1524000"/>
            <a:ext cx="1141413" cy="860425"/>
          </a:xfrm>
          <a:prstGeom prst="rect">
            <a:avLst/>
          </a:prstGeom>
          <a:noFill/>
          <a:ln w="9525">
            <a:noFill/>
            <a:miter lim="800000"/>
            <a:headEnd/>
            <a:tailEnd/>
          </a:ln>
          <a:effectLst/>
        </p:spPr>
      </p:pic>
      <p:sp>
        <p:nvSpPr>
          <p:cNvPr id="13" name="Rectangle 7"/>
          <p:cNvSpPr>
            <a:spLocks noChangeArrowheads="1"/>
          </p:cNvSpPr>
          <p:nvPr/>
        </p:nvSpPr>
        <p:spPr bwMode="auto">
          <a:xfrm>
            <a:off x="6172200" y="2362200"/>
            <a:ext cx="1112838" cy="822325"/>
          </a:xfrm>
          <a:prstGeom prst="rect">
            <a:avLst/>
          </a:prstGeom>
          <a:noFill/>
          <a:ln w="9525">
            <a:noFill/>
            <a:miter lim="800000"/>
            <a:headEnd/>
            <a:tailEnd/>
          </a:ln>
          <a:effectLst/>
        </p:spPr>
        <p:txBody>
          <a:bodyPr wrap="none" lIns="92075" tIns="46038" rIns="92075" bIns="46038">
            <a:spAutoFit/>
          </a:bodyPr>
          <a:lstStyle/>
          <a:p>
            <a:pPr algn="ctr" eaLnBrk="0" hangingPunct="0"/>
            <a:r>
              <a:rPr lang="en-US" sz="2400" dirty="0">
                <a:latin typeface="Times New Roman" pitchFamily="18" charset="0"/>
              </a:rPr>
              <a:t>Goods</a:t>
            </a:r>
          </a:p>
          <a:p>
            <a:pPr algn="ctr" eaLnBrk="0" hangingPunct="0"/>
            <a:r>
              <a:rPr lang="en-US" sz="2400" dirty="0">
                <a:latin typeface="Times New Roman" pitchFamily="18" charset="0"/>
              </a:rPr>
              <a:t>Receipt</a:t>
            </a:r>
          </a:p>
        </p:txBody>
      </p:sp>
      <p:sp>
        <p:nvSpPr>
          <p:cNvPr id="14" name="Line 20"/>
          <p:cNvSpPr>
            <a:spLocks noChangeShapeType="1"/>
          </p:cNvSpPr>
          <p:nvPr/>
        </p:nvSpPr>
        <p:spPr bwMode="auto">
          <a:xfrm>
            <a:off x="7391400" y="3276600"/>
            <a:ext cx="0" cy="609600"/>
          </a:xfrm>
          <a:prstGeom prst="line">
            <a:avLst/>
          </a:prstGeom>
          <a:noFill/>
          <a:ln w="28575">
            <a:solidFill>
              <a:schemeClr val="folHlink"/>
            </a:solidFill>
            <a:round/>
            <a:headEnd type="none" w="sm" len="sm"/>
            <a:tailEnd type="stealth" w="med" len="lg"/>
          </a:ln>
          <a:effectLst/>
        </p:spPr>
        <p:txBody>
          <a:bodyPr wrap="none" anchor="ctr"/>
          <a:lstStyle/>
          <a:p>
            <a:endParaRPr lang="en-US"/>
          </a:p>
        </p:txBody>
      </p:sp>
      <p:pic>
        <p:nvPicPr>
          <p:cNvPr id="15" name="Picture 14"/>
          <p:cNvPicPr>
            <a:picLocks noChangeArrowheads="1"/>
          </p:cNvPicPr>
          <p:nvPr/>
        </p:nvPicPr>
        <p:blipFill>
          <a:blip r:embed="rId5"/>
          <a:srcRect/>
          <a:stretch>
            <a:fillRect/>
          </a:stretch>
        </p:blipFill>
        <p:spPr bwMode="auto">
          <a:xfrm>
            <a:off x="6400800" y="4038600"/>
            <a:ext cx="1919288" cy="1447800"/>
          </a:xfrm>
          <a:prstGeom prst="rect">
            <a:avLst/>
          </a:prstGeom>
          <a:noFill/>
          <a:ln w="9525">
            <a:noFill/>
            <a:miter lim="800000"/>
            <a:headEnd/>
            <a:tailEnd/>
          </a:ln>
          <a:effectLst/>
        </p:spPr>
      </p:pic>
      <p:sp>
        <p:nvSpPr>
          <p:cNvPr id="16" name="Rectangle 15"/>
          <p:cNvSpPr>
            <a:spLocks noChangeArrowheads="1"/>
          </p:cNvSpPr>
          <p:nvPr/>
        </p:nvSpPr>
        <p:spPr bwMode="auto">
          <a:xfrm>
            <a:off x="6704013" y="5691188"/>
            <a:ext cx="1684337" cy="457200"/>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Goods Issue</a:t>
            </a:r>
          </a:p>
        </p:txBody>
      </p:sp>
      <p:sp>
        <p:nvSpPr>
          <p:cNvPr id="17" name="Line 21"/>
          <p:cNvSpPr>
            <a:spLocks noChangeShapeType="1"/>
          </p:cNvSpPr>
          <p:nvPr/>
        </p:nvSpPr>
        <p:spPr bwMode="auto">
          <a:xfrm flipH="1">
            <a:off x="5715000" y="4724400"/>
            <a:ext cx="457200" cy="0"/>
          </a:xfrm>
          <a:prstGeom prst="line">
            <a:avLst/>
          </a:prstGeom>
          <a:noFill/>
          <a:ln w="28575">
            <a:solidFill>
              <a:schemeClr val="folHlink"/>
            </a:solidFill>
            <a:round/>
            <a:headEnd type="none" w="sm" len="sm"/>
            <a:tailEnd type="stealth" w="med" len="lg"/>
          </a:ln>
          <a:effectLst/>
        </p:spPr>
        <p:txBody>
          <a:bodyPr wrap="none" anchor="ctr"/>
          <a:lstStyle/>
          <a:p>
            <a:endParaRPr lang="en-US"/>
          </a:p>
        </p:txBody>
      </p:sp>
      <p:pic>
        <p:nvPicPr>
          <p:cNvPr id="18" name="Picture 16"/>
          <p:cNvPicPr>
            <a:picLocks noChangeArrowheads="1"/>
          </p:cNvPicPr>
          <p:nvPr/>
        </p:nvPicPr>
        <p:blipFill>
          <a:blip r:embed="rId6"/>
          <a:srcRect/>
          <a:stretch>
            <a:fillRect/>
          </a:stretch>
        </p:blipFill>
        <p:spPr bwMode="auto">
          <a:xfrm>
            <a:off x="3856038" y="4456113"/>
            <a:ext cx="1670050" cy="1030287"/>
          </a:xfrm>
          <a:prstGeom prst="rect">
            <a:avLst/>
          </a:prstGeom>
          <a:noFill/>
          <a:ln w="9525">
            <a:noFill/>
            <a:miter lim="800000"/>
            <a:headEnd/>
            <a:tailEnd/>
          </a:ln>
          <a:effectLst/>
        </p:spPr>
      </p:pic>
      <p:sp>
        <p:nvSpPr>
          <p:cNvPr id="19" name="Rectangle 17"/>
          <p:cNvSpPr>
            <a:spLocks noChangeArrowheads="1"/>
          </p:cNvSpPr>
          <p:nvPr/>
        </p:nvSpPr>
        <p:spPr bwMode="auto">
          <a:xfrm>
            <a:off x="4265613" y="5614988"/>
            <a:ext cx="1028700" cy="457200"/>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Billing</a:t>
            </a:r>
          </a:p>
        </p:txBody>
      </p:sp>
      <p:sp>
        <p:nvSpPr>
          <p:cNvPr id="20" name="Line 22"/>
          <p:cNvSpPr>
            <a:spLocks noChangeShapeType="1"/>
          </p:cNvSpPr>
          <p:nvPr/>
        </p:nvSpPr>
        <p:spPr bwMode="auto">
          <a:xfrm flipH="1" flipV="1">
            <a:off x="2895600" y="4876800"/>
            <a:ext cx="914400" cy="0"/>
          </a:xfrm>
          <a:prstGeom prst="line">
            <a:avLst/>
          </a:prstGeom>
          <a:noFill/>
          <a:ln w="28575">
            <a:solidFill>
              <a:schemeClr val="folHlink"/>
            </a:solidFill>
            <a:round/>
            <a:headEnd type="none" w="sm" len="sm"/>
            <a:tailEnd type="stealth" w="med" len="lg"/>
          </a:ln>
          <a:effectLst/>
        </p:spPr>
        <p:txBody>
          <a:bodyPr wrap="none" anchor="ctr"/>
          <a:lstStyle/>
          <a:p>
            <a:endParaRPr lang="en-US"/>
          </a:p>
        </p:txBody>
      </p:sp>
      <p:pic>
        <p:nvPicPr>
          <p:cNvPr id="21" name="Picture 18"/>
          <p:cNvPicPr>
            <a:picLocks noChangeArrowheads="1"/>
          </p:cNvPicPr>
          <p:nvPr/>
        </p:nvPicPr>
        <p:blipFill>
          <a:blip r:embed="rId7"/>
          <a:srcRect/>
          <a:stretch>
            <a:fillRect/>
          </a:stretch>
        </p:blipFill>
        <p:spPr bwMode="auto">
          <a:xfrm>
            <a:off x="909638" y="4281488"/>
            <a:ext cx="1836737" cy="1147762"/>
          </a:xfrm>
          <a:prstGeom prst="rect">
            <a:avLst/>
          </a:prstGeom>
          <a:noFill/>
          <a:ln w="9525">
            <a:noFill/>
            <a:miter lim="800000"/>
            <a:headEnd/>
            <a:tailEnd/>
          </a:ln>
          <a:effectLst/>
        </p:spPr>
      </p:pic>
      <p:sp>
        <p:nvSpPr>
          <p:cNvPr id="22" name="Rectangle 19"/>
          <p:cNvSpPr>
            <a:spLocks noChangeArrowheads="1"/>
          </p:cNvSpPr>
          <p:nvPr/>
        </p:nvSpPr>
        <p:spPr bwMode="auto">
          <a:xfrm>
            <a:off x="684213" y="5614988"/>
            <a:ext cx="2762250" cy="457200"/>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Accounts Receivable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200400" y="228600"/>
            <a:ext cx="2362200" cy="5334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1"/>
                </a:solidFill>
                <a:effectLst/>
                <a:uLnTx/>
                <a:uFillTx/>
                <a:latin typeface="Verdana" pitchFamily="34" charset="0"/>
                <a:ea typeface="+mj-ea"/>
                <a:cs typeface="+mj-cs"/>
              </a:rPr>
              <a:t>Summary</a:t>
            </a:r>
          </a:p>
        </p:txBody>
      </p:sp>
      <p:sp>
        <p:nvSpPr>
          <p:cNvPr id="3" name="TextBox 2"/>
          <p:cNvSpPr txBox="1"/>
          <p:nvPr/>
        </p:nvSpPr>
        <p:spPr>
          <a:xfrm>
            <a:off x="228600" y="1143000"/>
            <a:ext cx="8915400" cy="4524315"/>
          </a:xfrm>
          <a:prstGeom prst="rect">
            <a:avLst/>
          </a:prstGeom>
          <a:noFill/>
        </p:spPr>
        <p:txBody>
          <a:bodyPr wrap="square" rtlCol="0">
            <a:spAutoFit/>
          </a:bodyPr>
          <a:lstStyle/>
          <a:p>
            <a:pPr>
              <a:buClr>
                <a:srgbClr val="00B0F0"/>
              </a:buClr>
              <a:buFont typeface="Wingdings" pitchFamily="2" charset="2"/>
              <a:buChar char="q"/>
            </a:pPr>
            <a:r>
              <a:rPr lang="en-US" dirty="0" smtClean="0">
                <a:latin typeface="Verdana" pitchFamily="34" charset="0"/>
              </a:rPr>
              <a:t> ERP system can improve the efficiency of production and purchasing process by forecasting the market sharing of sales.</a:t>
            </a:r>
          </a:p>
          <a:p>
            <a:pPr marL="0" lvl="1">
              <a:buClr>
                <a:srgbClr val="00B0F0"/>
              </a:buClr>
              <a:buFont typeface="Wingdings" pitchFamily="2" charset="2"/>
              <a:buChar char="q"/>
            </a:pPr>
            <a:r>
              <a:rPr lang="en-US" dirty="0" smtClean="0">
                <a:latin typeface="Verdana" pitchFamily="34" charset="0"/>
              </a:rPr>
              <a:t> Production plan is created based on sales forecast and shared with Purchasing so raw materials can be ordered properly.</a:t>
            </a:r>
          </a:p>
          <a:p>
            <a:pPr>
              <a:buClr>
                <a:srgbClr val="00B0F0"/>
              </a:buClr>
              <a:buFont typeface="Wingdings" pitchFamily="2" charset="2"/>
              <a:buChar char="q"/>
            </a:pPr>
            <a:r>
              <a:rPr lang="en-US" dirty="0" smtClean="0">
                <a:latin typeface="Verdana" pitchFamily="34" charset="0"/>
              </a:rPr>
              <a:t>  Companies can do production planning without an ERP system, but an ERP system increases company’s efficiency by integrated the PP with Material requirements Plan, Purchase Plan and Accounting.</a:t>
            </a:r>
          </a:p>
          <a:p>
            <a:pPr>
              <a:buClr>
                <a:srgbClr val="00B0F0"/>
              </a:buClr>
              <a:buFont typeface="Wingdings" pitchFamily="2" charset="2"/>
              <a:buChar char="q"/>
            </a:pPr>
            <a:r>
              <a:rPr lang="en-US" dirty="0" smtClean="0">
                <a:latin typeface="Verdana" pitchFamily="34" charset="0"/>
              </a:rPr>
              <a:t> Companies are building on their ERP systems and integrated systems philosophy to practice supply chain management (SCM) which looks at itself as a part of a larger process that includes customers and suppliers.</a:t>
            </a:r>
          </a:p>
          <a:p>
            <a:pPr marL="0" lvl="2">
              <a:buClr>
                <a:srgbClr val="00B0F0"/>
              </a:buClr>
              <a:buFont typeface="Wingdings" pitchFamily="2" charset="2"/>
              <a:buChar char="q"/>
            </a:pPr>
            <a:r>
              <a:rPr lang="en-US" dirty="0" smtClean="0">
                <a:latin typeface="Verdana" pitchFamily="34" charset="0"/>
              </a:rPr>
              <a:t> In a global environment developing a planning system that effectively coordinates information technology and people is a considerable challenge for any organization and here ERP can help us a lot. </a:t>
            </a:r>
          </a:p>
          <a:p>
            <a:pPr>
              <a:buClr>
                <a:srgbClr val="00B0F0"/>
              </a:buClr>
              <a:buFont typeface="Wingdings" pitchFamily="2" charset="2"/>
              <a:buChar char="q"/>
            </a:pPr>
            <a:endParaRPr lang="en-US" dirty="0" smtClean="0">
              <a:latin typeface="Verdana" pitchFamily="34" charset="0"/>
            </a:endParaRPr>
          </a:p>
          <a:p>
            <a:pPr>
              <a:buClr>
                <a:srgbClr val="00B0F0"/>
              </a:buClr>
              <a:buFont typeface="Wingdings" pitchFamily="2" charset="2"/>
              <a:buChar char="q"/>
            </a:pPr>
            <a:endParaRPr lang="en-US" dirty="0" smtClean="0">
              <a:latin typeface="Verdana" pitchFamily="34" charset="0"/>
            </a:endParaRPr>
          </a:p>
          <a:p>
            <a:pPr>
              <a:buClr>
                <a:srgbClr val="00B0F0"/>
              </a:buClr>
              <a:buFont typeface="Wingdings" pitchFamily="2" charset="2"/>
              <a:buChar char="q"/>
            </a:pPr>
            <a:endParaRPr lang="en-US" dirty="0">
              <a:latin typeface="Verdana"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3400" y="76200"/>
            <a:ext cx="8610600" cy="6858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atin typeface="+mj-lt"/>
                <a:ea typeface="+mj-ea"/>
                <a:cs typeface="+mj-cs"/>
              </a:rPr>
              <a:t>THANK </a:t>
            </a:r>
            <a:r>
              <a:rPr lang="en-US" sz="4400" dirty="0" smtClean="0">
                <a:latin typeface="+mj-lt"/>
                <a:ea typeface="+mj-ea"/>
                <a:cs typeface="+mj-cs"/>
              </a:rPr>
              <a:t>YOU ALL</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a:t>
            </a:r>
          </a:p>
        </p:txBody>
      </p:sp>
      <p:pic>
        <p:nvPicPr>
          <p:cNvPr id="3" name="Picture 7" descr="finish - runner"/>
          <p:cNvPicPr>
            <a:picLocks noChangeAspect="1" noChangeArrowheads="1"/>
          </p:cNvPicPr>
          <p:nvPr/>
        </p:nvPicPr>
        <p:blipFill>
          <a:blip r:embed="rId2"/>
          <a:srcRect/>
          <a:stretch>
            <a:fillRect/>
          </a:stretch>
        </p:blipFill>
        <p:spPr bwMode="auto">
          <a:xfrm>
            <a:off x="3113088" y="1816100"/>
            <a:ext cx="2089150" cy="2767013"/>
          </a:xfrm>
          <a:prstGeom prst="rect">
            <a:avLst/>
          </a:prstGeom>
          <a:noFill/>
          <a:ln w="9525">
            <a:noFill/>
            <a:miter lim="800000"/>
            <a:headEnd/>
            <a:tailEnd/>
          </a:ln>
        </p:spPr>
      </p:pic>
      <p:sp>
        <p:nvSpPr>
          <p:cNvPr id="4" name="Text Box 8"/>
          <p:cNvSpPr txBox="1">
            <a:spLocks noChangeArrowheads="1"/>
          </p:cNvSpPr>
          <p:nvPr/>
        </p:nvSpPr>
        <p:spPr bwMode="auto">
          <a:xfrm>
            <a:off x="1143000" y="4897438"/>
            <a:ext cx="6269038" cy="1938992"/>
          </a:xfrm>
          <a:prstGeom prst="rect">
            <a:avLst/>
          </a:prstGeom>
          <a:solidFill>
            <a:srgbClr val="C0C0C0"/>
          </a:solidFill>
          <a:ln w="25400">
            <a:solidFill>
              <a:srgbClr val="000080"/>
            </a:solidFill>
            <a:miter lim="800000"/>
            <a:headEnd/>
            <a:tailEnd/>
          </a:ln>
        </p:spPr>
        <p:txBody>
          <a:bodyPr wrap="square">
            <a:spAutoFit/>
          </a:bodyPr>
          <a:lstStyle/>
          <a:p>
            <a:pPr algn="ctr">
              <a:spcBef>
                <a:spcPct val="0"/>
              </a:spcBef>
              <a:buFontTx/>
              <a:buNone/>
            </a:pPr>
            <a:r>
              <a:rPr lang="en-US" sz="2400" dirty="0">
                <a:solidFill>
                  <a:schemeClr val="tx1"/>
                </a:solidFill>
                <a:latin typeface="Verdana" pitchFamily="34" charset="0"/>
              </a:rPr>
              <a:t>How to contact me:</a:t>
            </a:r>
          </a:p>
          <a:p>
            <a:pPr algn="ctr">
              <a:spcBef>
                <a:spcPct val="0"/>
              </a:spcBef>
              <a:buFontTx/>
              <a:buNone/>
            </a:pPr>
            <a:r>
              <a:rPr lang="en-US" sz="2400" dirty="0" smtClean="0">
                <a:solidFill>
                  <a:schemeClr val="tx1"/>
                </a:solidFill>
                <a:latin typeface="Verdana" pitchFamily="34" charset="0"/>
              </a:rPr>
              <a:t>Atanu Tarafdar</a:t>
            </a:r>
            <a:endParaRPr lang="en-US" sz="2400" dirty="0">
              <a:solidFill>
                <a:schemeClr val="tx1"/>
              </a:solidFill>
              <a:latin typeface="Verdana" pitchFamily="34" charset="0"/>
            </a:endParaRPr>
          </a:p>
          <a:p>
            <a:pPr algn="ctr">
              <a:spcBef>
                <a:spcPct val="0"/>
              </a:spcBef>
              <a:buFontTx/>
              <a:buNone/>
            </a:pPr>
            <a:r>
              <a:rPr lang="en-US" sz="2400" dirty="0" smtClean="0">
                <a:solidFill>
                  <a:schemeClr val="tx1"/>
                </a:solidFill>
                <a:latin typeface="Verdana" pitchFamily="34" charset="0"/>
              </a:rPr>
              <a:t>(M</a:t>
            </a:r>
            <a:r>
              <a:rPr lang="en-US" sz="2400" dirty="0" smtClean="0">
                <a:solidFill>
                  <a:schemeClr val="tx1"/>
                </a:solidFill>
                <a:latin typeface="Verdana" pitchFamily="34" charset="0"/>
              </a:rPr>
              <a:t>:+91 9933770970</a:t>
            </a:r>
            <a:r>
              <a:rPr lang="en-US" sz="2400" dirty="0" smtClean="0">
                <a:solidFill>
                  <a:schemeClr val="tx1"/>
                </a:solidFill>
                <a:latin typeface="Verdana" pitchFamily="34" charset="0"/>
              </a:rPr>
              <a:t>)</a:t>
            </a:r>
          </a:p>
          <a:p>
            <a:pPr algn="ctr">
              <a:spcBef>
                <a:spcPct val="0"/>
              </a:spcBef>
              <a:buFontTx/>
              <a:buNone/>
            </a:pPr>
            <a:r>
              <a:rPr lang="en-US" sz="2400" dirty="0" smtClean="0">
                <a:latin typeface="Verdana" pitchFamily="34" charset="0"/>
              </a:rPr>
              <a:t>E-mail id: tarafdar.atanu1986@gmail.com</a:t>
            </a:r>
            <a:endParaRPr lang="en-US" sz="2400" dirty="0">
              <a:solidFill>
                <a:schemeClr val="tx1"/>
              </a:solidFill>
              <a:latin typeface="Verdan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073"/>
          <p:cNvSpPr>
            <a:spLocks noChangeArrowheads="1"/>
          </p:cNvSpPr>
          <p:nvPr/>
        </p:nvSpPr>
        <p:spPr bwMode="auto">
          <a:xfrm>
            <a:off x="0" y="0"/>
            <a:ext cx="2438400" cy="609600"/>
          </a:xfrm>
          <a:prstGeom prst="rect">
            <a:avLst/>
          </a:prstGeom>
          <a:noFill/>
          <a:ln w="9525">
            <a:noFill/>
            <a:miter lim="800000"/>
            <a:headEnd/>
            <a:tailEnd/>
          </a:ln>
        </p:spPr>
        <p:txBody>
          <a:bodyPr anchor="b"/>
          <a:lstStyle/>
          <a:p>
            <a:pPr marL="0" marR="0" lvl="0" indent="0" defTabSz="914400" eaLnBrk="1" fontAlgn="auto" latinLnBrk="0" hangingPunct="1">
              <a:lnSpc>
                <a:spcPct val="70000"/>
              </a:lnSpc>
              <a:spcBef>
                <a:spcPct val="0"/>
              </a:spcBef>
              <a:spcAft>
                <a:spcPts val="0"/>
              </a:spcAft>
              <a:buClrTx/>
              <a:buSzTx/>
              <a:buFontTx/>
              <a:buNone/>
              <a:tabLst/>
              <a:defRPr/>
            </a:pPr>
            <a:r>
              <a:rPr kumimoji="0" lang="en-GB" sz="2400" b="1" i="0" u="none" strike="noStrike" kern="0" cap="none" spc="0" normalizeH="0" baseline="0" noProof="0" dirty="0" smtClean="0">
                <a:ln>
                  <a:noFill/>
                </a:ln>
                <a:solidFill>
                  <a:srgbClr val="336699"/>
                </a:solidFill>
                <a:effectLst/>
                <a:uLnTx/>
                <a:uFillTx/>
                <a:latin typeface="Tahoma" pitchFamily="34" charset="0"/>
              </a:rPr>
              <a:t>Why – </a:t>
            </a:r>
            <a:r>
              <a:rPr lang="en-GB" sz="2400" b="1" kern="0" dirty="0" smtClean="0">
                <a:solidFill>
                  <a:srgbClr val="336699"/>
                </a:solidFill>
                <a:latin typeface="Tahoma" pitchFamily="34" charset="0"/>
              </a:rPr>
              <a:t>ERP ?</a:t>
            </a:r>
            <a:endParaRPr kumimoji="0" lang="en-GB" sz="2400" b="1" i="0" u="none" strike="noStrike" kern="0" cap="none" spc="0" normalizeH="0" baseline="0" noProof="0" dirty="0" smtClean="0">
              <a:ln>
                <a:noFill/>
              </a:ln>
              <a:solidFill>
                <a:srgbClr val="336699"/>
              </a:solidFill>
              <a:effectLst/>
              <a:uLnTx/>
              <a:uFillTx/>
              <a:latin typeface="Arial Narrow" pitchFamily="34" charset="0"/>
            </a:endParaRPr>
          </a:p>
        </p:txBody>
      </p:sp>
      <p:grpSp>
        <p:nvGrpSpPr>
          <p:cNvPr id="4" name="Group 2067"/>
          <p:cNvGrpSpPr>
            <a:grpSpLocks/>
          </p:cNvGrpSpPr>
          <p:nvPr/>
        </p:nvGrpSpPr>
        <p:grpSpPr bwMode="auto">
          <a:xfrm>
            <a:off x="914400" y="768350"/>
            <a:ext cx="2074863" cy="1260475"/>
            <a:chOff x="576" y="484"/>
            <a:chExt cx="1307" cy="1016"/>
          </a:xfrm>
        </p:grpSpPr>
        <p:graphicFrame>
          <p:nvGraphicFramePr>
            <p:cNvPr id="5" name="Object 2068">
              <a:hlinkClick r:id="" action="ppaction://ole?verb=0"/>
            </p:cNvPr>
            <p:cNvGraphicFramePr>
              <a:graphicFrameLocks/>
            </p:cNvGraphicFramePr>
            <p:nvPr/>
          </p:nvGraphicFramePr>
          <p:xfrm>
            <a:off x="576" y="484"/>
            <a:ext cx="1307" cy="783"/>
          </p:xfrm>
          <a:graphic>
            <a:graphicData uri="http://schemas.openxmlformats.org/presentationml/2006/ole">
              <mc:AlternateContent xmlns:mc="http://schemas.openxmlformats.org/markup-compatibility/2006">
                <mc:Choice xmlns:v="urn:schemas-microsoft-com:vml" Requires="v">
                  <p:oleObj spid="_x0000_s1523" name="Clip" r:id="rId3" imgW="2074680" imgH="1242720" progId="">
                    <p:embed/>
                  </p:oleObj>
                </mc:Choice>
                <mc:Fallback>
                  <p:oleObj name="Clip" r:id="rId3" imgW="2074680" imgH="1242720" progId="">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 y="484"/>
                          <a:ext cx="1307" cy="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2069"/>
            <p:cNvSpPr>
              <a:spLocks noChangeArrowheads="1"/>
            </p:cNvSpPr>
            <p:nvPr/>
          </p:nvSpPr>
          <p:spPr bwMode="auto">
            <a:xfrm>
              <a:off x="600" y="1269"/>
              <a:ext cx="1167" cy="231"/>
            </a:xfrm>
            <a:prstGeom prst="rect">
              <a:avLst/>
            </a:prstGeom>
            <a:noFill/>
            <a:ln w="9525">
              <a:noFill/>
              <a:miter lim="800000"/>
              <a:headEnd/>
              <a:tailEnd/>
            </a:ln>
            <a:effectLst/>
          </p:spPr>
          <p:txBody>
            <a:bodyPr wrap="none" lIns="90488" tIns="44450" rIns="90488" bIns="44450">
              <a:spAutoFit/>
            </a:bodyPr>
            <a:lstStyle/>
            <a:p>
              <a:pPr algn="l">
                <a:spcBef>
                  <a:spcPct val="0"/>
                </a:spcBef>
                <a:buFontTx/>
                <a:buChar char="•"/>
              </a:pPr>
              <a:r>
                <a:rPr kumimoji="0" lang="en-CA" dirty="0" smtClean="0">
                  <a:latin typeface="Helvetica" charset="0"/>
                </a:rPr>
                <a:t>Multi-Language</a:t>
              </a:r>
              <a:endParaRPr kumimoji="0" lang="en-CA" dirty="0">
                <a:latin typeface="Helvetica" charset="0"/>
              </a:endParaRPr>
            </a:p>
          </p:txBody>
        </p:sp>
      </p:grpSp>
      <p:grpSp>
        <p:nvGrpSpPr>
          <p:cNvPr id="7" name="Group 2070"/>
          <p:cNvGrpSpPr>
            <a:grpSpLocks/>
          </p:cNvGrpSpPr>
          <p:nvPr/>
        </p:nvGrpSpPr>
        <p:grpSpPr bwMode="auto">
          <a:xfrm>
            <a:off x="3606800" y="528638"/>
            <a:ext cx="2032000" cy="1909762"/>
            <a:chOff x="2272" y="333"/>
            <a:chExt cx="1280" cy="1203"/>
          </a:xfrm>
        </p:grpSpPr>
        <p:graphicFrame>
          <p:nvGraphicFramePr>
            <p:cNvPr id="8" name="Object 2071">
              <a:hlinkClick r:id="" action="ppaction://ole?verb=0"/>
            </p:cNvPr>
            <p:cNvGraphicFramePr>
              <a:graphicFrameLocks/>
            </p:cNvGraphicFramePr>
            <p:nvPr/>
          </p:nvGraphicFramePr>
          <p:xfrm>
            <a:off x="2272" y="333"/>
            <a:ext cx="1264" cy="711"/>
          </p:xfrm>
          <a:graphic>
            <a:graphicData uri="http://schemas.openxmlformats.org/presentationml/2006/ole">
              <mc:AlternateContent xmlns:mc="http://schemas.openxmlformats.org/markup-compatibility/2006">
                <mc:Choice xmlns:v="urn:schemas-microsoft-com:vml" Requires="v">
                  <p:oleObj spid="_x0000_s1524" name="Clip" r:id="rId5" imgW="2006280" imgH="1128600" progId="">
                    <p:embed/>
                  </p:oleObj>
                </mc:Choice>
                <mc:Fallback>
                  <p:oleObj name="Clip" r:id="rId5" imgW="2006280" imgH="1128600" progId="">
                    <p:embed/>
                    <p:pic>
                      <p:nvPicPr>
                        <p:cNvPr id="0" name="Picture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2" y="333"/>
                          <a:ext cx="1264" cy="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ctangle 2072"/>
            <p:cNvSpPr>
              <a:spLocks noChangeArrowheads="1"/>
            </p:cNvSpPr>
            <p:nvPr/>
          </p:nvSpPr>
          <p:spPr bwMode="auto">
            <a:xfrm>
              <a:off x="2371" y="1020"/>
              <a:ext cx="1181" cy="516"/>
            </a:xfrm>
            <a:prstGeom prst="rect">
              <a:avLst/>
            </a:prstGeom>
            <a:noFill/>
            <a:ln w="9525">
              <a:noFill/>
              <a:miter lim="800000"/>
              <a:headEnd/>
              <a:tailEnd/>
            </a:ln>
            <a:effectLst/>
          </p:spPr>
          <p:txBody>
            <a:bodyPr wrap="none" lIns="90488" tIns="44450" rIns="90488" bIns="44450">
              <a:spAutoFit/>
            </a:bodyPr>
            <a:lstStyle/>
            <a:p>
              <a:pPr algn="l">
                <a:spcBef>
                  <a:spcPct val="0"/>
                </a:spcBef>
                <a:buFontTx/>
                <a:buChar char="•"/>
              </a:pPr>
              <a:r>
                <a:rPr kumimoji="0" lang="en-CA" dirty="0">
                  <a:latin typeface="Helvetica" charset="0"/>
                </a:rPr>
                <a:t>Secure</a:t>
              </a:r>
            </a:p>
            <a:p>
              <a:pPr algn="l">
                <a:spcBef>
                  <a:spcPct val="0"/>
                </a:spcBef>
              </a:pPr>
              <a:r>
                <a:rPr kumimoji="0" lang="en-CA" dirty="0">
                  <a:latin typeface="Helvetica" charset="0"/>
                </a:rPr>
                <a:t>  Information</a:t>
              </a:r>
            </a:p>
          </p:txBody>
        </p:sp>
      </p:grpSp>
      <p:grpSp>
        <p:nvGrpSpPr>
          <p:cNvPr id="10" name="Group 2050"/>
          <p:cNvGrpSpPr>
            <a:grpSpLocks/>
          </p:cNvGrpSpPr>
          <p:nvPr/>
        </p:nvGrpSpPr>
        <p:grpSpPr bwMode="auto">
          <a:xfrm>
            <a:off x="6629400" y="533400"/>
            <a:ext cx="1720850" cy="1554163"/>
            <a:chOff x="4128" y="1901"/>
            <a:chExt cx="1084" cy="979"/>
          </a:xfrm>
        </p:grpSpPr>
        <p:sp>
          <p:nvSpPr>
            <p:cNvPr id="11" name="Rectangle 2051"/>
            <p:cNvSpPr>
              <a:spLocks noChangeArrowheads="1"/>
            </p:cNvSpPr>
            <p:nvPr/>
          </p:nvSpPr>
          <p:spPr bwMode="auto">
            <a:xfrm>
              <a:off x="4176" y="2594"/>
              <a:ext cx="958" cy="286"/>
            </a:xfrm>
            <a:prstGeom prst="rect">
              <a:avLst/>
            </a:prstGeom>
            <a:noFill/>
            <a:ln w="9525">
              <a:noFill/>
              <a:miter lim="800000"/>
              <a:headEnd/>
              <a:tailEnd/>
            </a:ln>
            <a:effectLst/>
          </p:spPr>
          <p:txBody>
            <a:bodyPr wrap="none" lIns="90488" tIns="44450" rIns="90488" bIns="44450">
              <a:spAutoFit/>
            </a:bodyPr>
            <a:lstStyle/>
            <a:p>
              <a:pPr algn="l">
                <a:spcBef>
                  <a:spcPct val="0"/>
                </a:spcBef>
                <a:buFontTx/>
                <a:buChar char="•"/>
              </a:pPr>
              <a:r>
                <a:rPr kumimoji="0" lang="en-CA" dirty="0">
                  <a:latin typeface="Helvetica" charset="0"/>
                </a:rPr>
                <a:t>Integrated</a:t>
              </a:r>
            </a:p>
          </p:txBody>
        </p:sp>
        <p:graphicFrame>
          <p:nvGraphicFramePr>
            <p:cNvPr id="12" name="Object 2052">
              <a:hlinkClick r:id="" action="ppaction://ole?verb=0"/>
            </p:cNvPr>
            <p:cNvGraphicFramePr>
              <a:graphicFrameLocks/>
            </p:cNvGraphicFramePr>
            <p:nvPr/>
          </p:nvGraphicFramePr>
          <p:xfrm>
            <a:off x="4128" y="1901"/>
            <a:ext cx="1084" cy="649"/>
          </p:xfrm>
          <a:graphic>
            <a:graphicData uri="http://schemas.openxmlformats.org/presentationml/2006/ole">
              <mc:AlternateContent xmlns:mc="http://schemas.openxmlformats.org/markup-compatibility/2006">
                <mc:Choice xmlns:v="urn:schemas-microsoft-com:vml" Requires="v">
                  <p:oleObj spid="_x0000_s1525" name="Clip" r:id="rId7" imgW="1720800" imgH="1029960" progId="">
                    <p:embed/>
                  </p:oleObj>
                </mc:Choice>
                <mc:Fallback>
                  <p:oleObj name="Clip" r:id="rId7" imgW="1720800" imgH="1029960" progId="">
                    <p:embed/>
                    <p:pic>
                      <p:nvPicPr>
                        <p:cNvPr id="0" name="Picture 4"/>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28" y="1901"/>
                          <a:ext cx="1084" cy="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13" name="Group 2064"/>
          <p:cNvGrpSpPr>
            <a:grpSpLocks/>
          </p:cNvGrpSpPr>
          <p:nvPr/>
        </p:nvGrpSpPr>
        <p:grpSpPr bwMode="auto">
          <a:xfrm>
            <a:off x="0" y="2438400"/>
            <a:ext cx="2320925" cy="885218"/>
            <a:chOff x="506" y="1917"/>
            <a:chExt cx="1462" cy="872"/>
          </a:xfrm>
        </p:grpSpPr>
        <p:graphicFrame>
          <p:nvGraphicFramePr>
            <p:cNvPr id="14" name="Object 2065">
              <a:hlinkClick r:id="" action="ppaction://ole?verb=0"/>
            </p:cNvPr>
            <p:cNvGraphicFramePr>
              <a:graphicFrameLocks/>
            </p:cNvGraphicFramePr>
            <p:nvPr/>
          </p:nvGraphicFramePr>
          <p:xfrm>
            <a:off x="506" y="1917"/>
            <a:ext cx="1377" cy="599"/>
          </p:xfrm>
          <a:graphic>
            <a:graphicData uri="http://schemas.openxmlformats.org/presentationml/2006/ole">
              <mc:AlternateContent xmlns:mc="http://schemas.openxmlformats.org/markup-compatibility/2006">
                <mc:Choice xmlns:v="urn:schemas-microsoft-com:vml" Requires="v">
                  <p:oleObj spid="_x0000_s1526" name="Clip" r:id="rId9" imgW="2185920" imgH="950760" progId="">
                    <p:embed/>
                  </p:oleObj>
                </mc:Choice>
                <mc:Fallback>
                  <p:oleObj name="Clip" r:id="rId9" imgW="2185920" imgH="950760" progId="">
                    <p:embed/>
                    <p:pic>
                      <p:nvPicPr>
                        <p:cNvPr id="0" name="Picture 5"/>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6" y="1917"/>
                          <a:ext cx="1377" cy="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Rectangle 2066"/>
            <p:cNvSpPr>
              <a:spLocks noChangeArrowheads="1"/>
            </p:cNvSpPr>
            <p:nvPr/>
          </p:nvSpPr>
          <p:spPr bwMode="auto">
            <a:xfrm>
              <a:off x="537" y="2503"/>
              <a:ext cx="1431" cy="286"/>
            </a:xfrm>
            <a:prstGeom prst="rect">
              <a:avLst/>
            </a:prstGeom>
            <a:noFill/>
            <a:ln w="9525">
              <a:noFill/>
              <a:miter lim="800000"/>
              <a:headEnd/>
              <a:tailEnd/>
            </a:ln>
            <a:effectLst/>
          </p:spPr>
          <p:txBody>
            <a:bodyPr wrap="none" lIns="90488" tIns="44450" rIns="90488" bIns="44450">
              <a:spAutoFit/>
            </a:bodyPr>
            <a:lstStyle/>
            <a:p>
              <a:pPr algn="l">
                <a:spcBef>
                  <a:spcPct val="0"/>
                </a:spcBef>
                <a:buFontTx/>
                <a:buChar char="•"/>
              </a:pPr>
              <a:r>
                <a:rPr kumimoji="0" lang="en-CA">
                  <a:latin typeface="Helvetica" charset="0"/>
                </a:rPr>
                <a:t>Multi-Currency</a:t>
              </a:r>
            </a:p>
          </p:txBody>
        </p:sp>
      </p:grpSp>
      <p:grpSp>
        <p:nvGrpSpPr>
          <p:cNvPr id="16" name="Group 2053"/>
          <p:cNvGrpSpPr>
            <a:grpSpLocks/>
          </p:cNvGrpSpPr>
          <p:nvPr/>
        </p:nvGrpSpPr>
        <p:grpSpPr bwMode="auto">
          <a:xfrm>
            <a:off x="5041900" y="3505200"/>
            <a:ext cx="4092575" cy="1465263"/>
            <a:chOff x="2640" y="2918"/>
            <a:chExt cx="2634" cy="1209"/>
          </a:xfrm>
        </p:grpSpPr>
        <p:sp>
          <p:nvSpPr>
            <p:cNvPr id="17" name="Rectangle 2054"/>
            <p:cNvSpPr>
              <a:spLocks noChangeArrowheads="1"/>
            </p:cNvSpPr>
            <p:nvPr/>
          </p:nvSpPr>
          <p:spPr bwMode="auto">
            <a:xfrm>
              <a:off x="3181" y="3841"/>
              <a:ext cx="1448" cy="286"/>
            </a:xfrm>
            <a:prstGeom prst="rect">
              <a:avLst/>
            </a:prstGeom>
            <a:noFill/>
            <a:ln w="9525">
              <a:noFill/>
              <a:miter lim="800000"/>
              <a:headEnd/>
              <a:tailEnd/>
            </a:ln>
            <a:effectLst/>
          </p:spPr>
          <p:txBody>
            <a:bodyPr wrap="none" lIns="90488" tIns="44450" rIns="90488" bIns="44450">
              <a:spAutoFit/>
            </a:bodyPr>
            <a:lstStyle/>
            <a:p>
              <a:pPr algn="l">
                <a:spcBef>
                  <a:spcPct val="0"/>
                </a:spcBef>
                <a:buFontTx/>
                <a:buChar char="•"/>
              </a:pPr>
              <a:r>
                <a:rPr kumimoji="0" lang="en-CA" dirty="0">
                  <a:latin typeface="Helvetica" charset="0"/>
                </a:rPr>
                <a:t>Enterprise-Wide</a:t>
              </a:r>
            </a:p>
          </p:txBody>
        </p:sp>
        <p:graphicFrame>
          <p:nvGraphicFramePr>
            <p:cNvPr id="18" name="Object 2055">
              <a:hlinkClick r:id="" action="ppaction://ole?verb=0"/>
            </p:cNvPr>
            <p:cNvGraphicFramePr>
              <a:graphicFrameLocks/>
            </p:cNvGraphicFramePr>
            <p:nvPr/>
          </p:nvGraphicFramePr>
          <p:xfrm>
            <a:off x="2640" y="2918"/>
            <a:ext cx="1304" cy="808"/>
          </p:xfrm>
          <a:graphic>
            <a:graphicData uri="http://schemas.openxmlformats.org/presentationml/2006/ole">
              <mc:AlternateContent xmlns:mc="http://schemas.openxmlformats.org/markup-compatibility/2006">
                <mc:Choice xmlns:v="urn:schemas-microsoft-com:vml" Requires="v">
                  <p:oleObj spid="_x0000_s1527" name="Clip" r:id="rId11" imgW="2070000" imgH="1282680" progId="">
                    <p:embed/>
                  </p:oleObj>
                </mc:Choice>
                <mc:Fallback>
                  <p:oleObj name="Clip" r:id="rId11" imgW="2070000" imgH="1282680" progId="">
                    <p:embed/>
                    <p:pic>
                      <p:nvPicPr>
                        <p:cNvPr id="0" name="Picture 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40" y="2918"/>
                          <a:ext cx="1304" cy="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 name="Object 2056">
              <a:hlinkClick r:id="" action="ppaction://ole?verb=0"/>
            </p:cNvPr>
            <p:cNvGraphicFramePr>
              <a:graphicFrameLocks/>
            </p:cNvGraphicFramePr>
            <p:nvPr/>
          </p:nvGraphicFramePr>
          <p:xfrm>
            <a:off x="3979" y="3091"/>
            <a:ext cx="1295" cy="602"/>
          </p:xfrm>
          <a:graphic>
            <a:graphicData uri="http://schemas.openxmlformats.org/presentationml/2006/ole">
              <mc:AlternateContent xmlns:mc="http://schemas.openxmlformats.org/markup-compatibility/2006">
                <mc:Choice xmlns:v="urn:schemas-microsoft-com:vml" Requires="v">
                  <p:oleObj spid="_x0000_s1528" name="Clip" r:id="rId13" imgW="2055600" imgH="955440" progId="">
                    <p:embed/>
                  </p:oleObj>
                </mc:Choice>
                <mc:Fallback>
                  <p:oleObj name="Clip" r:id="rId13" imgW="2055600" imgH="955440" progId="">
                    <p:embed/>
                    <p:pic>
                      <p:nvPicPr>
                        <p:cNvPr id="0" name="Picture 7"/>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79" y="3091"/>
                          <a:ext cx="1295" cy="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0" name="Group 2057"/>
          <p:cNvGrpSpPr>
            <a:grpSpLocks/>
          </p:cNvGrpSpPr>
          <p:nvPr/>
        </p:nvGrpSpPr>
        <p:grpSpPr bwMode="auto">
          <a:xfrm>
            <a:off x="533400" y="3505200"/>
            <a:ext cx="1651794" cy="1490663"/>
            <a:chOff x="1008" y="2832"/>
            <a:chExt cx="1398" cy="1341"/>
          </a:xfrm>
        </p:grpSpPr>
        <p:graphicFrame>
          <p:nvGraphicFramePr>
            <p:cNvPr id="21" name="Object 2058">
              <a:hlinkClick r:id="" action="ppaction://ole?verb=0"/>
            </p:cNvPr>
            <p:cNvGraphicFramePr>
              <a:graphicFrameLocks/>
            </p:cNvGraphicFramePr>
            <p:nvPr/>
          </p:nvGraphicFramePr>
          <p:xfrm>
            <a:off x="1367" y="2832"/>
            <a:ext cx="774" cy="817"/>
          </p:xfrm>
          <a:graphic>
            <a:graphicData uri="http://schemas.openxmlformats.org/presentationml/2006/ole">
              <mc:AlternateContent xmlns:mc="http://schemas.openxmlformats.org/markup-compatibility/2006">
                <mc:Choice xmlns:v="urn:schemas-microsoft-com:vml" Requires="v">
                  <p:oleObj spid="_x0000_s1529" name="Clip" r:id="rId15" imgW="1228680" imgH="1296720" progId="">
                    <p:embed/>
                  </p:oleObj>
                </mc:Choice>
                <mc:Fallback>
                  <p:oleObj name="Clip" r:id="rId15" imgW="1228680" imgH="1296720" progId="">
                    <p:embed/>
                    <p:pic>
                      <p:nvPicPr>
                        <p:cNvPr id="0" name="Picture 8"/>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367" y="2832"/>
                          <a:ext cx="774" cy="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Rectangle 2059"/>
            <p:cNvSpPr>
              <a:spLocks noChangeArrowheads="1"/>
            </p:cNvSpPr>
            <p:nvPr/>
          </p:nvSpPr>
          <p:spPr bwMode="auto">
            <a:xfrm>
              <a:off x="1008" y="3657"/>
              <a:ext cx="1398" cy="516"/>
            </a:xfrm>
            <a:prstGeom prst="rect">
              <a:avLst/>
            </a:prstGeom>
            <a:noFill/>
            <a:ln w="9525">
              <a:noFill/>
              <a:miter lim="800000"/>
              <a:headEnd/>
              <a:tailEnd/>
            </a:ln>
            <a:effectLst/>
          </p:spPr>
          <p:txBody>
            <a:bodyPr wrap="none" lIns="90488" tIns="44450" rIns="90488" bIns="44450">
              <a:spAutoFit/>
            </a:bodyPr>
            <a:lstStyle/>
            <a:p>
              <a:pPr algn="l">
                <a:spcBef>
                  <a:spcPct val="0"/>
                </a:spcBef>
                <a:buFontTx/>
                <a:buChar char="•"/>
              </a:pPr>
              <a:r>
                <a:rPr kumimoji="0" lang="en-CA">
                  <a:latin typeface="Helvetica" charset="0"/>
                </a:rPr>
                <a:t>Best Business</a:t>
              </a:r>
            </a:p>
            <a:p>
              <a:pPr algn="l">
                <a:spcBef>
                  <a:spcPct val="0"/>
                </a:spcBef>
              </a:pPr>
              <a:r>
                <a:rPr kumimoji="0" lang="en-CA">
                  <a:latin typeface="Helvetica" charset="0"/>
                </a:rPr>
                <a:t>  Practices</a:t>
              </a:r>
            </a:p>
          </p:txBody>
        </p:sp>
      </p:grpSp>
      <p:grpSp>
        <p:nvGrpSpPr>
          <p:cNvPr id="23" name="Group 2060"/>
          <p:cNvGrpSpPr>
            <a:grpSpLocks/>
          </p:cNvGrpSpPr>
          <p:nvPr/>
        </p:nvGrpSpPr>
        <p:grpSpPr bwMode="auto">
          <a:xfrm>
            <a:off x="2895600" y="2514600"/>
            <a:ext cx="3136900" cy="1587500"/>
            <a:chOff x="2152" y="1736"/>
            <a:chExt cx="1976" cy="1000"/>
          </a:xfrm>
        </p:grpSpPr>
        <p:sp>
          <p:nvSpPr>
            <p:cNvPr id="24" name="Rectangle 2061" descr="Narrow horizontal"/>
            <p:cNvSpPr>
              <a:spLocks noChangeArrowheads="1"/>
            </p:cNvSpPr>
            <p:nvPr/>
          </p:nvSpPr>
          <p:spPr bwMode="auto">
            <a:xfrm>
              <a:off x="2152" y="1736"/>
              <a:ext cx="961" cy="1000"/>
            </a:xfrm>
            <a:prstGeom prst="rect">
              <a:avLst/>
            </a:prstGeom>
            <a:pattFill prst="narHorz">
              <a:fgClr>
                <a:schemeClr val="folHlink"/>
              </a:fgClr>
              <a:bgClr>
                <a:schemeClr val="bg1"/>
              </a:bgClr>
            </a:pattFill>
            <a:ln w="12700">
              <a:solidFill>
                <a:schemeClr val="tx1"/>
              </a:solidFill>
              <a:miter lim="800000"/>
              <a:headEnd/>
              <a:tailEnd/>
            </a:ln>
            <a:effectLst/>
          </p:spPr>
          <p:txBody>
            <a:bodyPr wrap="none" anchor="ctr"/>
            <a:lstStyle/>
            <a:p>
              <a:endParaRPr lang="en-US"/>
            </a:p>
          </p:txBody>
        </p:sp>
        <p:sp>
          <p:nvSpPr>
            <p:cNvPr id="25" name="Rectangle 2062"/>
            <p:cNvSpPr>
              <a:spLocks noChangeArrowheads="1"/>
            </p:cNvSpPr>
            <p:nvPr/>
          </p:nvSpPr>
          <p:spPr bwMode="auto">
            <a:xfrm>
              <a:off x="2216" y="1977"/>
              <a:ext cx="642" cy="599"/>
            </a:xfrm>
            <a:prstGeom prst="rect">
              <a:avLst/>
            </a:prstGeom>
            <a:noFill/>
            <a:ln w="9525">
              <a:noFill/>
              <a:miter lim="800000"/>
              <a:headEnd/>
              <a:tailEnd/>
            </a:ln>
            <a:effectLst/>
          </p:spPr>
          <p:txBody>
            <a:bodyPr wrap="none" lIns="90488" tIns="44450" rIns="90488" bIns="44450">
              <a:spAutoFit/>
            </a:bodyPr>
            <a:lstStyle/>
            <a:p>
              <a:pPr>
                <a:spcBef>
                  <a:spcPct val="0"/>
                </a:spcBef>
              </a:pPr>
              <a:r>
                <a:rPr kumimoji="0" lang="en-CA" sz="2800" b="1" dirty="0" smtClean="0">
                  <a:latin typeface="Helvetica" charset="0"/>
                </a:rPr>
                <a:t>ERP</a:t>
              </a:r>
            </a:p>
            <a:p>
              <a:pPr>
                <a:spcBef>
                  <a:spcPct val="0"/>
                </a:spcBef>
              </a:pPr>
              <a:r>
                <a:rPr kumimoji="0" lang="en-CA" sz="2800" b="1" dirty="0" smtClean="0">
                  <a:latin typeface="Helvetica" charset="0"/>
                </a:rPr>
                <a:t> SAP</a:t>
              </a:r>
              <a:endParaRPr kumimoji="0" lang="en-CA" sz="2800" b="1" dirty="0">
                <a:latin typeface="Helvetica" charset="0"/>
              </a:endParaRPr>
            </a:p>
          </p:txBody>
        </p:sp>
        <p:sp>
          <p:nvSpPr>
            <p:cNvPr id="26" name="AutoShape 2063" descr="Narrow horizontal"/>
            <p:cNvSpPr>
              <a:spLocks noChangeArrowheads="1"/>
            </p:cNvSpPr>
            <p:nvPr/>
          </p:nvSpPr>
          <p:spPr bwMode="auto">
            <a:xfrm rot="5400000">
              <a:off x="3148" y="1756"/>
              <a:ext cx="1000" cy="960"/>
            </a:xfrm>
            <a:prstGeom prst="rtTriangle">
              <a:avLst/>
            </a:prstGeom>
            <a:pattFill prst="narHorz">
              <a:fgClr>
                <a:schemeClr val="folHlink"/>
              </a:fgClr>
              <a:bgClr>
                <a:schemeClr val="bg1"/>
              </a:bgClr>
            </a:pattFill>
            <a:ln w="12700">
              <a:solidFill>
                <a:schemeClr val="tx1"/>
              </a:solidFill>
              <a:miter lim="800000"/>
              <a:headEnd/>
              <a:tailEnd/>
            </a:ln>
            <a:effectLst/>
          </p:spPr>
          <p:txBody>
            <a:bodyPr wrap="none" anchor="ctr"/>
            <a:lstStyle/>
            <a:p>
              <a:endParaRPr lang="en-US"/>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994627290"/>
              </p:ext>
            </p:extLst>
          </p:nvPr>
        </p:nvGraphicFramePr>
        <p:xfrm>
          <a:off x="609600" y="838200"/>
          <a:ext cx="74676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a:off x="1520652" y="152400"/>
            <a:ext cx="6102696" cy="584775"/>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3200" b="1" cap="none" spc="0" dirty="0" smtClean="0">
                <a:ln/>
                <a:solidFill>
                  <a:schemeClr val="accent3"/>
                </a:solidFill>
                <a:effectLst/>
              </a:rPr>
              <a:t>Development of ERP through Time</a:t>
            </a:r>
            <a:endParaRPr lang="en-US" sz="3200" b="1" cap="none" spc="0" dirty="0">
              <a:ln/>
              <a:solidFill>
                <a:schemeClr val="accent3"/>
              </a:solidFill>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2286000" y="152400"/>
            <a:ext cx="4495800" cy="6096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atin typeface="Verdana" pitchFamily="34" charset="0"/>
                <a:ea typeface="+mj-ea"/>
                <a:cs typeface="+mj-cs"/>
              </a:rPr>
              <a:t>ERP</a:t>
            </a:r>
            <a:r>
              <a:rPr kumimoji="0" lang="en-US" sz="4400" b="0" i="0" u="none" strike="noStrike" kern="1200" cap="none" spc="0" normalizeH="0" baseline="0" noProof="0" dirty="0" smtClean="0">
                <a:ln>
                  <a:noFill/>
                </a:ln>
                <a:solidFill>
                  <a:schemeClr val="tx1"/>
                </a:solidFill>
                <a:effectLst/>
                <a:uLnTx/>
                <a:uFillTx/>
                <a:latin typeface="Verdana" pitchFamily="34" charset="0"/>
                <a:ea typeface="+mj-ea"/>
                <a:cs typeface="+mj-cs"/>
              </a:rPr>
              <a:t> Modules</a:t>
            </a:r>
          </a:p>
        </p:txBody>
      </p:sp>
      <p:sp>
        <p:nvSpPr>
          <p:cNvPr id="4" name="Rectangle 3"/>
          <p:cNvSpPr txBox="1">
            <a:spLocks noChangeArrowheads="1"/>
          </p:cNvSpPr>
          <p:nvPr/>
        </p:nvSpPr>
        <p:spPr>
          <a:xfrm>
            <a:off x="685800" y="838200"/>
            <a:ext cx="7772400" cy="41148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rgbClr val="FF0000"/>
                </a:solidFill>
                <a:effectLst/>
                <a:uLnTx/>
                <a:uFillTx/>
                <a:latin typeface="+mn-lt"/>
                <a:ea typeface="+mn-ea"/>
                <a:cs typeface="+mn-cs"/>
              </a:rPr>
              <a:t>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Rectangle 7"/>
          <p:cNvSpPr/>
          <p:nvPr/>
        </p:nvSpPr>
        <p:spPr>
          <a:xfrm>
            <a:off x="1066800" y="990600"/>
            <a:ext cx="419100" cy="228600"/>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a:t>
            </a:r>
            <a:endParaRPr lang="en-US" dirty="0"/>
          </a:p>
        </p:txBody>
      </p:sp>
      <p:sp>
        <p:nvSpPr>
          <p:cNvPr id="9" name="Round Diagonal Corner Rectangle 8"/>
          <p:cNvSpPr/>
          <p:nvPr/>
        </p:nvSpPr>
        <p:spPr>
          <a:xfrm>
            <a:off x="2362200" y="990600"/>
            <a:ext cx="1524000" cy="304800"/>
          </a:xfrm>
          <a:prstGeom prst="round2Diag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FINANCE</a:t>
            </a:r>
            <a:endParaRPr lang="en-US" dirty="0"/>
          </a:p>
        </p:txBody>
      </p:sp>
      <p:sp>
        <p:nvSpPr>
          <p:cNvPr id="12" name="Rectangle 11"/>
          <p:cNvSpPr/>
          <p:nvPr/>
        </p:nvSpPr>
        <p:spPr>
          <a:xfrm>
            <a:off x="1066800" y="1524000"/>
            <a:ext cx="685800" cy="304800"/>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a:t>
            </a:r>
            <a:endParaRPr lang="en-US" dirty="0"/>
          </a:p>
        </p:txBody>
      </p:sp>
      <p:sp>
        <p:nvSpPr>
          <p:cNvPr id="13" name="Round Diagonal Corner Rectangle 12"/>
          <p:cNvSpPr/>
          <p:nvPr/>
        </p:nvSpPr>
        <p:spPr>
          <a:xfrm>
            <a:off x="2362200" y="1524000"/>
            <a:ext cx="2057400" cy="304800"/>
          </a:xfrm>
          <a:prstGeom prst="round2Diag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CONTROLLING</a:t>
            </a:r>
            <a:endParaRPr lang="en-US" dirty="0"/>
          </a:p>
        </p:txBody>
      </p:sp>
      <p:sp>
        <p:nvSpPr>
          <p:cNvPr id="14" name="Round Diagonal Corner Rectangle 13"/>
          <p:cNvSpPr/>
          <p:nvPr/>
        </p:nvSpPr>
        <p:spPr>
          <a:xfrm>
            <a:off x="1066800" y="2133600"/>
            <a:ext cx="533400" cy="304800"/>
          </a:xfrm>
          <a:prstGeom prst="round2Diag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AR</a:t>
            </a:r>
            <a:endParaRPr lang="en-US" dirty="0"/>
          </a:p>
        </p:txBody>
      </p:sp>
      <p:sp>
        <p:nvSpPr>
          <p:cNvPr id="15" name="Round Diagonal Corner Rectangle 14"/>
          <p:cNvSpPr/>
          <p:nvPr/>
        </p:nvSpPr>
        <p:spPr>
          <a:xfrm>
            <a:off x="2362200" y="2133600"/>
            <a:ext cx="2743200" cy="304800"/>
          </a:xfrm>
          <a:prstGeom prst="round2Diag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ACCOUNTS RECEIVABLE</a:t>
            </a:r>
            <a:endParaRPr lang="en-US" dirty="0"/>
          </a:p>
        </p:txBody>
      </p:sp>
      <p:sp>
        <p:nvSpPr>
          <p:cNvPr id="16" name="Round Single Corner Rectangle 15"/>
          <p:cNvSpPr/>
          <p:nvPr/>
        </p:nvSpPr>
        <p:spPr>
          <a:xfrm>
            <a:off x="1066800" y="2743200"/>
            <a:ext cx="609600" cy="304800"/>
          </a:xfrm>
          <a:prstGeom prst="round1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AP</a:t>
            </a:r>
            <a:endParaRPr lang="en-US" dirty="0"/>
          </a:p>
        </p:txBody>
      </p:sp>
      <p:sp>
        <p:nvSpPr>
          <p:cNvPr id="17" name="Round Diagonal Corner Rectangle 16"/>
          <p:cNvSpPr/>
          <p:nvPr/>
        </p:nvSpPr>
        <p:spPr>
          <a:xfrm>
            <a:off x="2362200" y="2743200"/>
            <a:ext cx="2743200" cy="304800"/>
          </a:xfrm>
          <a:prstGeom prst="round2Diag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ACCOUNT PAYABLE</a:t>
            </a:r>
            <a:endParaRPr lang="en-US" dirty="0"/>
          </a:p>
        </p:txBody>
      </p:sp>
      <p:sp>
        <p:nvSpPr>
          <p:cNvPr id="18" name="Rectangle 17"/>
          <p:cNvSpPr/>
          <p:nvPr/>
        </p:nvSpPr>
        <p:spPr>
          <a:xfrm>
            <a:off x="1066800" y="3352800"/>
            <a:ext cx="685800" cy="304800"/>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MM</a:t>
            </a:r>
            <a:endParaRPr lang="en-US" dirty="0"/>
          </a:p>
        </p:txBody>
      </p:sp>
      <p:sp>
        <p:nvSpPr>
          <p:cNvPr id="19" name="Round Diagonal Corner Rectangle 18"/>
          <p:cNvSpPr/>
          <p:nvPr/>
        </p:nvSpPr>
        <p:spPr>
          <a:xfrm>
            <a:off x="2319528" y="3352800"/>
            <a:ext cx="3048000" cy="304800"/>
          </a:xfrm>
          <a:prstGeom prst="round2Diag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MATERIALS MANAGEMENT</a:t>
            </a:r>
            <a:endParaRPr lang="en-US" dirty="0"/>
          </a:p>
        </p:txBody>
      </p:sp>
      <p:sp>
        <p:nvSpPr>
          <p:cNvPr id="20" name="Rectangle 19"/>
          <p:cNvSpPr/>
          <p:nvPr/>
        </p:nvSpPr>
        <p:spPr>
          <a:xfrm>
            <a:off x="1066800" y="3886200"/>
            <a:ext cx="609600" cy="304800"/>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PP</a:t>
            </a:r>
            <a:endParaRPr lang="en-US" dirty="0"/>
          </a:p>
        </p:txBody>
      </p:sp>
      <p:sp>
        <p:nvSpPr>
          <p:cNvPr id="21" name="Round Diagonal Corner Rectangle 20"/>
          <p:cNvSpPr/>
          <p:nvPr/>
        </p:nvSpPr>
        <p:spPr>
          <a:xfrm>
            <a:off x="2319528" y="3886200"/>
            <a:ext cx="3243072" cy="304800"/>
          </a:xfrm>
          <a:prstGeom prst="round2Diag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PRODUCTION PLANNING</a:t>
            </a:r>
            <a:endParaRPr lang="en-US" dirty="0"/>
          </a:p>
        </p:txBody>
      </p:sp>
      <p:sp>
        <p:nvSpPr>
          <p:cNvPr id="22" name="Rectangle 21"/>
          <p:cNvSpPr/>
          <p:nvPr/>
        </p:nvSpPr>
        <p:spPr>
          <a:xfrm>
            <a:off x="1066800" y="4419600"/>
            <a:ext cx="685800" cy="304800"/>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QC</a:t>
            </a:r>
            <a:endParaRPr lang="en-US" dirty="0"/>
          </a:p>
        </p:txBody>
      </p:sp>
      <p:sp>
        <p:nvSpPr>
          <p:cNvPr id="23" name="Round Diagonal Corner Rectangle 22"/>
          <p:cNvSpPr/>
          <p:nvPr/>
        </p:nvSpPr>
        <p:spPr>
          <a:xfrm>
            <a:off x="2286000" y="4419600"/>
            <a:ext cx="3200400" cy="304800"/>
          </a:xfrm>
          <a:prstGeom prst="round2Diag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QUALITY CONTROL</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1200" y="76200"/>
            <a:ext cx="5565947" cy="461665"/>
          </a:xfrm>
          <a:prstGeom prst="rect">
            <a:avLst/>
          </a:prstGeom>
        </p:spPr>
        <p:txBody>
          <a:bodyPr wrap="none">
            <a:spAutoFit/>
          </a:bodyPr>
          <a:lstStyle/>
          <a:p>
            <a:pPr algn="ctr"/>
            <a:r>
              <a:rPr lang="en-US" sz="2400" dirty="0" smtClean="0">
                <a:solidFill>
                  <a:srgbClr val="0070C0"/>
                </a:solidFill>
                <a:latin typeface="Algerian" pitchFamily="82" charset="0"/>
              </a:rPr>
              <a:t>SAP Financial Accounting (SAP FI)</a:t>
            </a:r>
            <a:endParaRPr lang="en-US" sz="2400" dirty="0">
              <a:solidFill>
                <a:srgbClr val="0070C0"/>
              </a:solidFill>
              <a:latin typeface="Algerian" pitchFamily="82" charset="0"/>
            </a:endParaRPr>
          </a:p>
        </p:txBody>
      </p:sp>
      <p:sp>
        <p:nvSpPr>
          <p:cNvPr id="3" name="TextBox 2"/>
          <p:cNvSpPr txBox="1"/>
          <p:nvPr/>
        </p:nvSpPr>
        <p:spPr>
          <a:xfrm>
            <a:off x="228600" y="533400"/>
            <a:ext cx="8686800" cy="2862322"/>
          </a:xfrm>
          <a:prstGeom prst="rect">
            <a:avLst/>
          </a:prstGeom>
          <a:noFill/>
        </p:spPr>
        <p:txBody>
          <a:bodyPr wrap="square" rtlCol="0">
            <a:spAutoFit/>
          </a:bodyPr>
          <a:lstStyle/>
          <a:p>
            <a:r>
              <a:rPr lang="en-US" sz="2000" dirty="0" smtClean="0">
                <a:latin typeface="Book Antiqua" pitchFamily="18" charset="0"/>
              </a:rPr>
              <a:t>The FI Module in SAP is designed to capture the organizations business transaction in a manner that will satisfy:</a:t>
            </a:r>
          </a:p>
          <a:p>
            <a:endParaRPr lang="en-US" sz="2000" dirty="0" smtClean="0">
              <a:latin typeface="Book Antiqua" pitchFamily="18" charset="0"/>
            </a:endParaRPr>
          </a:p>
          <a:p>
            <a:pPr>
              <a:buClr>
                <a:srgbClr val="FF0000"/>
              </a:buClr>
              <a:buBlip>
                <a:blip r:embed="rId2"/>
              </a:buBlip>
            </a:pPr>
            <a:r>
              <a:rPr lang="en-US" sz="2000" dirty="0" smtClean="0">
                <a:latin typeface="Book Antiqua" pitchFamily="18" charset="0"/>
              </a:rPr>
              <a:t>External Report Requirement.</a:t>
            </a:r>
          </a:p>
          <a:p>
            <a:pPr>
              <a:buClr>
                <a:srgbClr val="FF0000"/>
              </a:buClr>
              <a:buBlip>
                <a:blip r:embed="rId2"/>
              </a:buBlip>
            </a:pPr>
            <a:r>
              <a:rPr lang="en-US" sz="2000" dirty="0" smtClean="0">
                <a:latin typeface="Book Antiqua" pitchFamily="18" charset="0"/>
              </a:rPr>
              <a:t>Local Legal Consideration</a:t>
            </a:r>
          </a:p>
          <a:p>
            <a:pPr>
              <a:buClr>
                <a:srgbClr val="FF0000"/>
              </a:buClr>
              <a:buBlip>
                <a:blip r:embed="rId2"/>
              </a:buBlip>
            </a:pPr>
            <a:r>
              <a:rPr lang="en-US" sz="2000" dirty="0" smtClean="0">
                <a:latin typeface="Book Antiqua" pitchFamily="18" charset="0"/>
              </a:rPr>
              <a:t>Report on multiple companies in multiple countries with multiple </a:t>
            </a:r>
            <a:r>
              <a:rPr lang="en-US" sz="2000" dirty="0" smtClean="0">
                <a:latin typeface="Book Antiqua" pitchFamily="18" charset="0"/>
              </a:rPr>
              <a:t>    currencies</a:t>
            </a:r>
            <a:r>
              <a:rPr lang="en-US" sz="2000" dirty="0" smtClean="0">
                <a:latin typeface="Book Antiqua" pitchFamily="18" charset="0"/>
              </a:rPr>
              <a:t>.</a:t>
            </a:r>
          </a:p>
          <a:p>
            <a:pPr>
              <a:buClr>
                <a:srgbClr val="FF0000"/>
              </a:buClr>
              <a:buBlip>
                <a:blip r:embed="rId2"/>
              </a:buBlip>
            </a:pPr>
            <a:r>
              <a:rPr lang="en-US" sz="2000" dirty="0" smtClean="0">
                <a:latin typeface="Book Antiqua" pitchFamily="18" charset="0"/>
              </a:rPr>
              <a:t>Integration with Sales, Distribution Purchase and Material Management.</a:t>
            </a:r>
          </a:p>
          <a:p>
            <a:pPr>
              <a:buClr>
                <a:srgbClr val="FF0000"/>
              </a:buClr>
              <a:buBlip>
                <a:blip r:embed="rId2"/>
              </a:buBlip>
            </a:pPr>
            <a:r>
              <a:rPr lang="en-US" sz="2000" dirty="0" smtClean="0">
                <a:latin typeface="Book Antiqua" pitchFamily="18" charset="0"/>
              </a:rPr>
              <a:t>Drill Down to the originating transaction. </a:t>
            </a:r>
            <a:endParaRPr lang="en-US" sz="2000" dirty="0">
              <a:latin typeface="Book Antiqua" pitchFamily="18" charset="0"/>
            </a:endParaRPr>
          </a:p>
        </p:txBody>
      </p:sp>
      <p:sp>
        <p:nvSpPr>
          <p:cNvPr id="5" name="TextBox 4"/>
          <p:cNvSpPr txBox="1"/>
          <p:nvPr/>
        </p:nvSpPr>
        <p:spPr>
          <a:xfrm>
            <a:off x="381000" y="3505200"/>
            <a:ext cx="8305800" cy="1446550"/>
          </a:xfrm>
          <a:prstGeom prst="rect">
            <a:avLst/>
          </a:prstGeom>
          <a:noFill/>
        </p:spPr>
        <p:txBody>
          <a:bodyPr wrap="square" rtlCol="0">
            <a:spAutoFit/>
          </a:bodyPr>
          <a:lstStyle/>
          <a:p>
            <a:r>
              <a:rPr lang="en-US" sz="2000" dirty="0" smtClean="0">
                <a:latin typeface="Book Antiqua" pitchFamily="18" charset="0"/>
              </a:rPr>
              <a:t>Financial Accounting includes the following sub-modules:</a:t>
            </a:r>
          </a:p>
          <a:p>
            <a:endParaRPr lang="en-US" sz="2000" dirty="0" smtClean="0">
              <a:latin typeface="Book Antiqua" pitchFamily="18" charset="0"/>
            </a:endParaRPr>
          </a:p>
          <a:p>
            <a:r>
              <a:rPr lang="en-US" sz="1600" dirty="0" smtClean="0">
                <a:latin typeface="Book Antiqua" pitchFamily="18" charset="0"/>
              </a:rPr>
              <a:t>i) General Ledger (GL), ii) Accounts Payable (AP), iii) Accounts Receivable (AR), iv) Bank Accounting (BL), v) Assets Accounting, vi) Funds Management (FM), vii) Travel Management (TV), viii) Special Purpose Ledger (SL).</a:t>
            </a:r>
            <a:endParaRPr lang="en-US" sz="1600"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81200" y="76200"/>
            <a:ext cx="5955477" cy="461665"/>
          </a:xfrm>
          <a:prstGeom prst="rect">
            <a:avLst/>
          </a:prstGeom>
        </p:spPr>
        <p:txBody>
          <a:bodyPr wrap="none">
            <a:spAutoFit/>
          </a:bodyPr>
          <a:lstStyle/>
          <a:p>
            <a:pPr algn="ctr"/>
            <a:r>
              <a:rPr lang="en-US" sz="2400" dirty="0" smtClean="0">
                <a:solidFill>
                  <a:srgbClr val="0070C0"/>
                </a:solidFill>
                <a:latin typeface="Algerian" pitchFamily="82" charset="0"/>
              </a:rPr>
              <a:t>SAP Material management (SAP mm)</a:t>
            </a:r>
            <a:endParaRPr lang="en-US" sz="2400" dirty="0">
              <a:solidFill>
                <a:srgbClr val="0070C0"/>
              </a:solidFill>
              <a:latin typeface="Algerian" pitchFamily="82" charset="0"/>
            </a:endParaRPr>
          </a:p>
        </p:txBody>
      </p:sp>
      <p:sp>
        <p:nvSpPr>
          <p:cNvPr id="4" name="TextBox 3"/>
          <p:cNvSpPr txBox="1"/>
          <p:nvPr/>
        </p:nvSpPr>
        <p:spPr>
          <a:xfrm>
            <a:off x="533400" y="533400"/>
            <a:ext cx="8001000" cy="1323439"/>
          </a:xfrm>
          <a:prstGeom prst="rect">
            <a:avLst/>
          </a:prstGeom>
          <a:noFill/>
        </p:spPr>
        <p:txBody>
          <a:bodyPr wrap="square" rtlCol="0">
            <a:spAutoFit/>
          </a:bodyPr>
          <a:lstStyle/>
          <a:p>
            <a:r>
              <a:rPr lang="en-US" sz="2000" dirty="0" smtClean="0">
                <a:latin typeface="Book Antiqua" pitchFamily="18" charset="0"/>
              </a:rPr>
              <a:t>The MM Module consists of all master data, system configuration and transaction to complete the procure to pay process. This process map spans from MRP generated procurement proposals through final invoice receipt and verification.  </a:t>
            </a:r>
            <a:endParaRPr lang="en-US" sz="2000" dirty="0">
              <a:latin typeface="Book Antiqua" pitchFamily="18" charset="0"/>
            </a:endParaRPr>
          </a:p>
        </p:txBody>
      </p:sp>
      <p:sp>
        <p:nvSpPr>
          <p:cNvPr id="6" name="TextBox 5"/>
          <p:cNvSpPr txBox="1"/>
          <p:nvPr/>
        </p:nvSpPr>
        <p:spPr>
          <a:xfrm>
            <a:off x="609600" y="1905000"/>
            <a:ext cx="8153400" cy="2308324"/>
          </a:xfrm>
          <a:prstGeom prst="rect">
            <a:avLst/>
          </a:prstGeom>
          <a:noFill/>
        </p:spPr>
        <p:txBody>
          <a:bodyPr wrap="square" rtlCol="0">
            <a:spAutoFit/>
          </a:bodyPr>
          <a:lstStyle/>
          <a:p>
            <a:r>
              <a:rPr lang="en-US" dirty="0" smtClean="0"/>
              <a:t>This MM Module consists of following components and sub-components:</a:t>
            </a:r>
          </a:p>
          <a:p>
            <a:endParaRPr lang="en-US" dirty="0" smtClean="0"/>
          </a:p>
          <a:p>
            <a:pPr>
              <a:buClr>
                <a:srgbClr val="0070C0"/>
              </a:buClr>
              <a:buFont typeface="Wingdings" pitchFamily="2" charset="2"/>
              <a:buChar char="v"/>
            </a:pPr>
            <a:r>
              <a:rPr lang="en-US" dirty="0" smtClean="0"/>
              <a:t> Vendor Master and Material Master Data.</a:t>
            </a:r>
          </a:p>
          <a:p>
            <a:pPr>
              <a:buClr>
                <a:srgbClr val="0070C0"/>
              </a:buClr>
              <a:buFont typeface="Wingdings" pitchFamily="2" charset="2"/>
              <a:buChar char="v"/>
            </a:pPr>
            <a:r>
              <a:rPr lang="en-US" dirty="0" smtClean="0"/>
              <a:t> Consumption based Planning.</a:t>
            </a:r>
          </a:p>
          <a:p>
            <a:pPr>
              <a:buClr>
                <a:srgbClr val="0070C0"/>
              </a:buClr>
              <a:buFont typeface="Wingdings" pitchFamily="2" charset="2"/>
              <a:buChar char="v"/>
            </a:pPr>
            <a:r>
              <a:rPr lang="en-US" dirty="0" smtClean="0"/>
              <a:t> Purchasing.</a:t>
            </a:r>
          </a:p>
          <a:p>
            <a:pPr>
              <a:buClr>
                <a:srgbClr val="0070C0"/>
              </a:buClr>
              <a:buFont typeface="Wingdings" pitchFamily="2" charset="2"/>
              <a:buChar char="v"/>
            </a:pPr>
            <a:r>
              <a:rPr lang="en-US" dirty="0" smtClean="0"/>
              <a:t> Inventory Management.</a:t>
            </a:r>
          </a:p>
          <a:p>
            <a:pPr>
              <a:buClr>
                <a:srgbClr val="0070C0"/>
              </a:buClr>
              <a:buFont typeface="Wingdings" pitchFamily="2" charset="2"/>
              <a:buChar char="v"/>
            </a:pPr>
            <a:r>
              <a:rPr lang="en-US" dirty="0" smtClean="0"/>
              <a:t> Evaluation of Material.</a:t>
            </a:r>
          </a:p>
          <a:p>
            <a:pPr>
              <a:buClr>
                <a:srgbClr val="0070C0"/>
              </a:buClr>
              <a:buFont typeface="Wingdings" pitchFamily="2" charset="2"/>
              <a:buChar char="v"/>
            </a:pPr>
            <a:r>
              <a:rPr lang="en-US" dirty="0" smtClean="0"/>
              <a:t> Invoice Verification.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7866" y="76200"/>
            <a:ext cx="5599611" cy="461665"/>
          </a:xfrm>
          <a:prstGeom prst="rect">
            <a:avLst/>
          </a:prstGeom>
        </p:spPr>
        <p:txBody>
          <a:bodyPr wrap="none">
            <a:spAutoFit/>
          </a:bodyPr>
          <a:lstStyle/>
          <a:p>
            <a:pPr algn="ctr"/>
            <a:r>
              <a:rPr lang="en-US" sz="2400" dirty="0" smtClean="0">
                <a:solidFill>
                  <a:srgbClr val="0070C0"/>
                </a:solidFill>
                <a:latin typeface="Algerian" pitchFamily="82" charset="0"/>
              </a:rPr>
              <a:t>SAP production planning (SAP PP)</a:t>
            </a:r>
            <a:endParaRPr lang="en-US" sz="2400" dirty="0">
              <a:solidFill>
                <a:srgbClr val="0070C0"/>
              </a:solidFill>
              <a:latin typeface="Algerian" pitchFamily="82" charset="0"/>
            </a:endParaRPr>
          </a:p>
        </p:txBody>
      </p:sp>
      <p:sp>
        <p:nvSpPr>
          <p:cNvPr id="4" name="TextBox 3"/>
          <p:cNvSpPr txBox="1"/>
          <p:nvPr/>
        </p:nvSpPr>
        <p:spPr>
          <a:xfrm>
            <a:off x="304800" y="914400"/>
            <a:ext cx="8610600" cy="3477875"/>
          </a:xfrm>
          <a:prstGeom prst="rect">
            <a:avLst/>
          </a:prstGeom>
          <a:noFill/>
        </p:spPr>
        <p:txBody>
          <a:bodyPr wrap="square" rtlCol="0">
            <a:spAutoFit/>
          </a:bodyPr>
          <a:lstStyle/>
          <a:p>
            <a:r>
              <a:rPr lang="en-US" sz="2000" dirty="0" smtClean="0">
                <a:latin typeface="Book Antiqua" pitchFamily="18" charset="0"/>
              </a:rPr>
              <a:t>Production planning consists of master data, system configuration and traction to complete plan to produce process. It includes the following processes:</a:t>
            </a:r>
          </a:p>
          <a:p>
            <a:endParaRPr lang="en-US" sz="2000" dirty="0" smtClean="0">
              <a:latin typeface="Book Antiqua" pitchFamily="18" charset="0"/>
            </a:endParaRPr>
          </a:p>
          <a:p>
            <a:pPr>
              <a:buFont typeface="Wingdings" pitchFamily="2" charset="2"/>
              <a:buChar char="Ø"/>
            </a:pPr>
            <a:r>
              <a:rPr lang="en-US" sz="2000" dirty="0" smtClean="0">
                <a:solidFill>
                  <a:srgbClr val="00B050"/>
                </a:solidFill>
                <a:latin typeface="Book Antiqua" pitchFamily="18" charset="0"/>
              </a:rPr>
              <a:t> </a:t>
            </a:r>
            <a:r>
              <a:rPr lang="en-US" sz="2000" dirty="0" smtClean="0">
                <a:latin typeface="Book Antiqua" pitchFamily="18" charset="0"/>
              </a:rPr>
              <a:t>Preparation of</a:t>
            </a:r>
            <a:r>
              <a:rPr lang="en-US" sz="2000" dirty="0" smtClean="0">
                <a:solidFill>
                  <a:srgbClr val="00B050"/>
                </a:solidFill>
                <a:latin typeface="Book Antiqua" pitchFamily="18" charset="0"/>
              </a:rPr>
              <a:t> </a:t>
            </a:r>
            <a:r>
              <a:rPr lang="en-US" sz="2000" dirty="0" smtClean="0">
                <a:latin typeface="Book Antiqua" pitchFamily="18" charset="0"/>
              </a:rPr>
              <a:t>Material Master and Bill of Material (BOM)</a:t>
            </a:r>
          </a:p>
          <a:p>
            <a:pPr>
              <a:buClr>
                <a:srgbClr val="00B050"/>
              </a:buClr>
              <a:buFont typeface="Wingdings" pitchFamily="2" charset="2"/>
              <a:buChar char="Ø"/>
            </a:pPr>
            <a:r>
              <a:rPr lang="en-US" sz="2000" dirty="0" smtClean="0">
                <a:latin typeface="Book Antiqua" pitchFamily="18" charset="0"/>
              </a:rPr>
              <a:t> Short term and Long term Production Planning.</a:t>
            </a:r>
          </a:p>
          <a:p>
            <a:pPr>
              <a:buClr>
                <a:srgbClr val="00B050"/>
              </a:buClr>
              <a:buFont typeface="Wingdings" pitchFamily="2" charset="2"/>
              <a:buChar char="Ø"/>
            </a:pPr>
            <a:r>
              <a:rPr lang="en-US" sz="2000" dirty="0" smtClean="0">
                <a:solidFill>
                  <a:srgbClr val="00B050"/>
                </a:solidFill>
                <a:latin typeface="Book Antiqua" pitchFamily="18" charset="0"/>
              </a:rPr>
              <a:t> </a:t>
            </a:r>
            <a:r>
              <a:rPr lang="en-US" sz="2000" dirty="0" smtClean="0">
                <a:latin typeface="Book Antiqua" pitchFamily="18" charset="0"/>
              </a:rPr>
              <a:t>Demand Management</a:t>
            </a:r>
          </a:p>
          <a:p>
            <a:pPr>
              <a:buClr>
                <a:srgbClr val="00B050"/>
              </a:buClr>
              <a:buFont typeface="Wingdings" pitchFamily="2" charset="2"/>
              <a:buChar char="Ø"/>
            </a:pPr>
            <a:r>
              <a:rPr lang="en-US" sz="2000" dirty="0" smtClean="0">
                <a:latin typeface="Book Antiqua" pitchFamily="18" charset="0"/>
              </a:rPr>
              <a:t> Production Order</a:t>
            </a:r>
          </a:p>
          <a:p>
            <a:pPr>
              <a:buClr>
                <a:srgbClr val="00B050"/>
              </a:buClr>
              <a:buFont typeface="Wingdings" pitchFamily="2" charset="2"/>
              <a:buChar char="Ø"/>
            </a:pPr>
            <a:r>
              <a:rPr lang="en-US" sz="2000" dirty="0" smtClean="0">
                <a:solidFill>
                  <a:srgbClr val="00B050"/>
                </a:solidFill>
                <a:latin typeface="Book Antiqua" pitchFamily="18" charset="0"/>
              </a:rPr>
              <a:t> </a:t>
            </a:r>
            <a:r>
              <a:rPr lang="en-US" sz="2000" dirty="0" smtClean="0">
                <a:latin typeface="Book Antiqua" pitchFamily="18" charset="0"/>
              </a:rPr>
              <a:t>Material requirement planning (MRP)</a:t>
            </a:r>
          </a:p>
          <a:p>
            <a:pPr>
              <a:buClr>
                <a:srgbClr val="00B050"/>
              </a:buClr>
              <a:buFont typeface="Wingdings" pitchFamily="2" charset="2"/>
              <a:buChar char="Ø"/>
            </a:pPr>
            <a:r>
              <a:rPr lang="en-US" sz="2000" dirty="0" smtClean="0">
                <a:solidFill>
                  <a:srgbClr val="00B050"/>
                </a:solidFill>
                <a:latin typeface="Book Antiqua" pitchFamily="18" charset="0"/>
              </a:rPr>
              <a:t> </a:t>
            </a:r>
            <a:r>
              <a:rPr lang="en-US" sz="2000" dirty="0" smtClean="0">
                <a:latin typeface="Book Antiqua" pitchFamily="18" charset="0"/>
              </a:rPr>
              <a:t>Capacity Planning</a:t>
            </a:r>
          </a:p>
          <a:p>
            <a:pPr>
              <a:buClr>
                <a:srgbClr val="00B050"/>
              </a:buClr>
              <a:buFont typeface="Wingdings" pitchFamily="2" charset="2"/>
              <a:buChar char="Ø"/>
            </a:pPr>
            <a:r>
              <a:rPr lang="en-US" sz="2000" dirty="0" smtClean="0">
                <a:solidFill>
                  <a:srgbClr val="00B050"/>
                </a:solidFill>
                <a:latin typeface="Book Antiqua" pitchFamily="18" charset="0"/>
              </a:rPr>
              <a:t> </a:t>
            </a:r>
            <a:r>
              <a:rPr lang="en-US" sz="2000" dirty="0" smtClean="0">
                <a:latin typeface="Book Antiqua" pitchFamily="18" charset="0"/>
              </a:rPr>
              <a:t>KANBAN</a:t>
            </a:r>
            <a:endParaRPr lang="en-US" sz="2000" dirty="0">
              <a:solidFill>
                <a:srgbClr val="00B050"/>
              </a:solidFill>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0" y="0"/>
            <a:ext cx="9144000" cy="914400"/>
          </a:xfrm>
          <a:prstGeom prst="rect">
            <a:avLst/>
          </a:prstGeom>
          <a:noFill/>
          <a:ln/>
        </p:spPr>
        <p:txBody>
          <a:bodyPr lIns="92075" tIns="46038" rIns="92075" bIns="46038"/>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Procurement Process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3" name="Object 8"/>
          <p:cNvGraphicFramePr>
            <a:graphicFrameLocks/>
          </p:cNvGraphicFramePr>
          <p:nvPr/>
        </p:nvGraphicFramePr>
        <p:xfrm>
          <a:off x="809625" y="1527175"/>
          <a:ext cx="1284288" cy="1063625"/>
        </p:xfrm>
        <a:graphic>
          <a:graphicData uri="http://schemas.openxmlformats.org/presentationml/2006/ole">
            <mc:AlternateContent xmlns:mc="http://schemas.openxmlformats.org/markup-compatibility/2006">
              <mc:Choice xmlns:v="urn:schemas-microsoft-com:vml" Requires="v">
                <p:oleObj spid="_x0000_s17694" name="ClipArt" r:id="rId3" imgW="3659040" imgH="3031920" progId="MS_ClipArt_Gallery.2">
                  <p:embed/>
                </p:oleObj>
              </mc:Choice>
              <mc:Fallback>
                <p:oleObj name="ClipArt" r:id="rId3" imgW="3659040" imgH="3031920" progId="MS_ClipArt_Gallery.2">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527175"/>
                        <a:ext cx="1284288" cy="106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Line 21"/>
          <p:cNvSpPr>
            <a:spLocks noChangeShapeType="1"/>
          </p:cNvSpPr>
          <p:nvPr/>
        </p:nvSpPr>
        <p:spPr bwMode="auto">
          <a:xfrm flipV="1">
            <a:off x="1730375" y="1219200"/>
            <a:ext cx="990600" cy="381000"/>
          </a:xfrm>
          <a:prstGeom prst="line">
            <a:avLst/>
          </a:prstGeom>
          <a:noFill/>
          <a:ln w="25400">
            <a:solidFill>
              <a:schemeClr val="tx1"/>
            </a:solidFill>
            <a:round/>
            <a:headEnd type="none" w="sm" len="sm"/>
            <a:tailEnd type="stealth" w="med" len="lg"/>
          </a:ln>
          <a:effectLst/>
        </p:spPr>
        <p:txBody>
          <a:bodyPr wrap="none" anchor="ctr"/>
          <a:lstStyle/>
          <a:p>
            <a:endParaRPr lang="en-US"/>
          </a:p>
        </p:txBody>
      </p:sp>
      <p:pic>
        <p:nvPicPr>
          <p:cNvPr id="5" name="Picture 6"/>
          <p:cNvPicPr>
            <a:picLocks noChangeArrowheads="1"/>
          </p:cNvPicPr>
          <p:nvPr/>
        </p:nvPicPr>
        <p:blipFill>
          <a:blip r:embed="rId5"/>
          <a:srcRect/>
          <a:stretch>
            <a:fillRect/>
          </a:stretch>
        </p:blipFill>
        <p:spPr bwMode="auto">
          <a:xfrm>
            <a:off x="2697163" y="1066800"/>
            <a:ext cx="1320800" cy="1219200"/>
          </a:xfrm>
          <a:prstGeom prst="rect">
            <a:avLst/>
          </a:prstGeom>
          <a:noFill/>
          <a:ln w="9525">
            <a:noFill/>
            <a:miter lim="800000"/>
            <a:headEnd/>
            <a:tailEnd/>
          </a:ln>
          <a:effectLst/>
        </p:spPr>
      </p:pic>
      <p:sp>
        <p:nvSpPr>
          <p:cNvPr id="6" name="Rectangle 9"/>
          <p:cNvSpPr>
            <a:spLocks noChangeArrowheads="1"/>
          </p:cNvSpPr>
          <p:nvPr/>
        </p:nvSpPr>
        <p:spPr bwMode="auto">
          <a:xfrm>
            <a:off x="952500" y="2574925"/>
            <a:ext cx="1216025" cy="457200"/>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Demand</a:t>
            </a:r>
          </a:p>
        </p:txBody>
      </p:sp>
      <p:sp>
        <p:nvSpPr>
          <p:cNvPr id="7" name="Rectangle 10"/>
          <p:cNvSpPr>
            <a:spLocks noChangeArrowheads="1"/>
          </p:cNvSpPr>
          <p:nvPr/>
        </p:nvSpPr>
        <p:spPr bwMode="auto">
          <a:xfrm>
            <a:off x="2701925" y="1889125"/>
            <a:ext cx="1663700" cy="822325"/>
          </a:xfrm>
          <a:prstGeom prst="rect">
            <a:avLst/>
          </a:prstGeom>
          <a:noFill/>
          <a:ln w="9525">
            <a:noFill/>
            <a:miter lim="800000"/>
            <a:headEnd/>
            <a:tailEnd/>
          </a:ln>
          <a:effectLst/>
        </p:spPr>
        <p:txBody>
          <a:bodyPr wrap="none" lIns="92075" tIns="46038" rIns="92075" bIns="46038">
            <a:spAutoFit/>
          </a:bodyPr>
          <a:lstStyle/>
          <a:p>
            <a:pPr algn="ctr" eaLnBrk="0" hangingPunct="0"/>
            <a:r>
              <a:rPr lang="en-US" sz="2400" dirty="0">
                <a:latin typeface="Times New Roman" pitchFamily="18" charset="0"/>
              </a:rPr>
              <a:t>Purchase</a:t>
            </a:r>
          </a:p>
          <a:p>
            <a:pPr algn="ctr" eaLnBrk="0" hangingPunct="0"/>
            <a:r>
              <a:rPr lang="en-US" sz="2400" dirty="0">
                <a:latin typeface="Times New Roman" pitchFamily="18" charset="0"/>
              </a:rPr>
              <a:t> Requisition</a:t>
            </a:r>
          </a:p>
        </p:txBody>
      </p:sp>
      <p:sp>
        <p:nvSpPr>
          <p:cNvPr id="8" name="Line 27"/>
          <p:cNvSpPr>
            <a:spLocks noChangeShapeType="1"/>
          </p:cNvSpPr>
          <p:nvPr/>
        </p:nvSpPr>
        <p:spPr bwMode="auto">
          <a:xfrm>
            <a:off x="3787775" y="1295400"/>
            <a:ext cx="838200" cy="0"/>
          </a:xfrm>
          <a:prstGeom prst="line">
            <a:avLst/>
          </a:prstGeom>
          <a:noFill/>
          <a:ln w="25400">
            <a:solidFill>
              <a:schemeClr val="tx1"/>
            </a:solidFill>
            <a:round/>
            <a:headEnd type="none" w="sm" len="sm"/>
            <a:tailEnd type="stealth" w="med" len="lg"/>
          </a:ln>
          <a:effectLst/>
        </p:spPr>
        <p:txBody>
          <a:bodyPr wrap="none" anchor="ctr"/>
          <a:lstStyle/>
          <a:p>
            <a:endParaRPr lang="en-US"/>
          </a:p>
        </p:txBody>
      </p:sp>
      <p:graphicFrame>
        <p:nvGraphicFramePr>
          <p:cNvPr id="17411" name="Object 3"/>
          <p:cNvGraphicFramePr>
            <a:graphicFrameLocks/>
          </p:cNvGraphicFramePr>
          <p:nvPr/>
        </p:nvGraphicFramePr>
        <p:xfrm>
          <a:off x="4648200" y="990600"/>
          <a:ext cx="1317625" cy="1303338"/>
        </p:xfrm>
        <a:graphic>
          <a:graphicData uri="http://schemas.openxmlformats.org/presentationml/2006/ole">
            <mc:AlternateContent xmlns:mc="http://schemas.openxmlformats.org/markup-compatibility/2006">
              <mc:Choice xmlns:v="urn:schemas-microsoft-com:vml" Requires="v">
                <p:oleObj spid="_x0000_s17695" name="ClipArt" r:id="rId6" imgW="1326960" imgH="1312560" progId="MS_ClipArt_Gallery.2">
                  <p:embed/>
                </p:oleObj>
              </mc:Choice>
              <mc:Fallback>
                <p:oleObj name="ClipArt" r:id="rId6" imgW="1326960" imgH="1312560" progId="MS_ClipArt_Gallery.2">
                  <p:embed/>
                  <p:pic>
                    <p:nvPicPr>
                      <p:cNvPr id="0" name="Picture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8200" y="990600"/>
                        <a:ext cx="1317625" cy="130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11"/>
          <p:cNvSpPr>
            <a:spLocks noChangeArrowheads="1"/>
          </p:cNvSpPr>
          <p:nvPr/>
        </p:nvSpPr>
        <p:spPr bwMode="auto">
          <a:xfrm>
            <a:off x="4762500" y="2193925"/>
            <a:ext cx="1098550" cy="457200"/>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Vendor</a:t>
            </a:r>
          </a:p>
        </p:txBody>
      </p:sp>
      <p:pic>
        <p:nvPicPr>
          <p:cNvPr id="11" name="Picture 4"/>
          <p:cNvPicPr>
            <a:picLocks noChangeArrowheads="1"/>
          </p:cNvPicPr>
          <p:nvPr/>
        </p:nvPicPr>
        <p:blipFill>
          <a:blip r:embed="rId8"/>
          <a:srcRect/>
          <a:stretch>
            <a:fillRect/>
          </a:stretch>
        </p:blipFill>
        <p:spPr bwMode="auto">
          <a:xfrm>
            <a:off x="6288088" y="1085850"/>
            <a:ext cx="979487" cy="1276350"/>
          </a:xfrm>
          <a:prstGeom prst="rect">
            <a:avLst/>
          </a:prstGeom>
          <a:noFill/>
          <a:ln w="9525">
            <a:noFill/>
            <a:miter lim="800000"/>
            <a:headEnd/>
            <a:tailEnd/>
          </a:ln>
          <a:effectLst/>
        </p:spPr>
      </p:pic>
      <p:sp>
        <p:nvSpPr>
          <p:cNvPr id="12" name="Rectangle 5"/>
          <p:cNvSpPr>
            <a:spLocks noChangeArrowheads="1"/>
          </p:cNvSpPr>
          <p:nvPr/>
        </p:nvSpPr>
        <p:spPr bwMode="auto">
          <a:xfrm>
            <a:off x="7223125" y="974725"/>
            <a:ext cx="1614488" cy="822325"/>
          </a:xfrm>
          <a:prstGeom prst="rect">
            <a:avLst/>
          </a:prstGeom>
          <a:noFill/>
          <a:ln w="9525">
            <a:noFill/>
            <a:miter lim="800000"/>
            <a:headEnd/>
            <a:tailEnd/>
          </a:ln>
          <a:effectLst/>
        </p:spPr>
        <p:txBody>
          <a:bodyPr lIns="92075" tIns="46038" rIns="92075" bIns="46038">
            <a:spAutoFit/>
          </a:bodyPr>
          <a:lstStyle/>
          <a:p>
            <a:pPr eaLnBrk="0" hangingPunct="0"/>
            <a:r>
              <a:rPr lang="en-US" sz="2400" dirty="0">
                <a:latin typeface="Times New Roman" pitchFamily="18" charset="0"/>
              </a:rPr>
              <a:t>Outline</a:t>
            </a:r>
          </a:p>
          <a:p>
            <a:pPr eaLnBrk="0" hangingPunct="0"/>
            <a:r>
              <a:rPr lang="en-US" sz="2400" dirty="0">
                <a:latin typeface="Times New Roman" pitchFamily="18" charset="0"/>
              </a:rPr>
              <a:t>Agreement</a:t>
            </a:r>
          </a:p>
        </p:txBody>
      </p:sp>
      <p:sp>
        <p:nvSpPr>
          <p:cNvPr id="13" name="Rectangle 20"/>
          <p:cNvSpPr>
            <a:spLocks noChangeArrowheads="1"/>
          </p:cNvSpPr>
          <p:nvPr/>
        </p:nvSpPr>
        <p:spPr bwMode="auto">
          <a:xfrm>
            <a:off x="7277100" y="1812925"/>
            <a:ext cx="1612900" cy="822325"/>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Scheduling</a:t>
            </a:r>
          </a:p>
          <a:p>
            <a:pPr eaLnBrk="0" hangingPunct="0"/>
            <a:r>
              <a:rPr lang="en-US" sz="2400" dirty="0">
                <a:latin typeface="Times New Roman" pitchFamily="18" charset="0"/>
              </a:rPr>
              <a:t> Agreement</a:t>
            </a:r>
          </a:p>
        </p:txBody>
      </p:sp>
      <p:pic>
        <p:nvPicPr>
          <p:cNvPr id="14" name="Picture 19"/>
          <p:cNvPicPr>
            <a:picLocks noChangeArrowheads="1"/>
          </p:cNvPicPr>
          <p:nvPr/>
        </p:nvPicPr>
        <p:blipFill>
          <a:blip r:embed="rId9"/>
          <a:srcRect/>
          <a:stretch>
            <a:fillRect/>
          </a:stretch>
        </p:blipFill>
        <p:spPr bwMode="auto">
          <a:xfrm>
            <a:off x="7292975" y="2646363"/>
            <a:ext cx="1363663" cy="1011238"/>
          </a:xfrm>
          <a:prstGeom prst="rect">
            <a:avLst/>
          </a:prstGeom>
          <a:noFill/>
          <a:ln w="9525">
            <a:noFill/>
            <a:miter lim="800000"/>
            <a:headEnd/>
            <a:tailEnd/>
          </a:ln>
          <a:effectLst/>
        </p:spPr>
      </p:pic>
      <p:sp>
        <p:nvSpPr>
          <p:cNvPr id="15" name="Freeform 32"/>
          <p:cNvSpPr>
            <a:spLocks/>
          </p:cNvSpPr>
          <p:nvPr/>
        </p:nvSpPr>
        <p:spPr bwMode="auto">
          <a:xfrm>
            <a:off x="6858000" y="3962400"/>
            <a:ext cx="833438" cy="1139825"/>
          </a:xfrm>
          <a:custGeom>
            <a:avLst/>
            <a:gdLst/>
            <a:ahLst/>
            <a:cxnLst>
              <a:cxn ang="0">
                <a:pos x="401" y="0"/>
              </a:cxn>
              <a:cxn ang="0">
                <a:pos x="0" y="99"/>
              </a:cxn>
              <a:cxn ang="0">
                <a:pos x="101" y="717"/>
              </a:cxn>
              <a:cxn ang="0">
                <a:pos x="524" y="547"/>
              </a:cxn>
              <a:cxn ang="0">
                <a:pos x="401" y="0"/>
              </a:cxn>
              <a:cxn ang="0">
                <a:pos x="401" y="0"/>
              </a:cxn>
            </a:cxnLst>
            <a:rect l="0" t="0" r="r" b="b"/>
            <a:pathLst>
              <a:path w="525" h="718">
                <a:moveTo>
                  <a:pt x="401" y="0"/>
                </a:moveTo>
                <a:lnTo>
                  <a:pt x="0" y="99"/>
                </a:lnTo>
                <a:lnTo>
                  <a:pt x="101" y="717"/>
                </a:lnTo>
                <a:lnTo>
                  <a:pt x="524" y="547"/>
                </a:lnTo>
                <a:lnTo>
                  <a:pt x="401" y="0"/>
                </a:lnTo>
                <a:lnTo>
                  <a:pt x="401" y="0"/>
                </a:lnTo>
              </a:path>
            </a:pathLst>
          </a:custGeom>
          <a:solidFill>
            <a:srgbClr val="FFBFBF"/>
          </a:solidFill>
          <a:ln w="9525" cap="rnd">
            <a:noFill/>
            <a:round/>
            <a:headEnd/>
            <a:tailEnd/>
          </a:ln>
          <a:effectLst/>
        </p:spPr>
        <p:txBody>
          <a:bodyPr/>
          <a:lstStyle/>
          <a:p>
            <a:endParaRPr lang="en-US"/>
          </a:p>
        </p:txBody>
      </p:sp>
      <p:sp>
        <p:nvSpPr>
          <p:cNvPr id="16" name="Line 25"/>
          <p:cNvSpPr>
            <a:spLocks noChangeShapeType="1"/>
          </p:cNvSpPr>
          <p:nvPr/>
        </p:nvSpPr>
        <p:spPr bwMode="auto">
          <a:xfrm>
            <a:off x="6835775" y="1981200"/>
            <a:ext cx="304800" cy="2133600"/>
          </a:xfrm>
          <a:prstGeom prst="line">
            <a:avLst/>
          </a:prstGeom>
          <a:noFill/>
          <a:ln w="25400">
            <a:solidFill>
              <a:schemeClr val="tx1"/>
            </a:solidFill>
            <a:round/>
            <a:headEnd type="none" w="sm" len="sm"/>
            <a:tailEnd type="stealth" w="med" len="lg"/>
          </a:ln>
          <a:effectLst/>
        </p:spPr>
        <p:txBody>
          <a:bodyPr wrap="none" anchor="ctr"/>
          <a:lstStyle/>
          <a:p>
            <a:endParaRPr lang="en-US"/>
          </a:p>
        </p:txBody>
      </p:sp>
      <p:sp>
        <p:nvSpPr>
          <p:cNvPr id="17" name="Freeform 43"/>
          <p:cNvSpPr>
            <a:spLocks/>
          </p:cNvSpPr>
          <p:nvPr/>
        </p:nvSpPr>
        <p:spPr bwMode="auto">
          <a:xfrm>
            <a:off x="7183438" y="4208463"/>
            <a:ext cx="347663" cy="133350"/>
          </a:xfrm>
          <a:custGeom>
            <a:avLst/>
            <a:gdLst/>
            <a:ahLst/>
            <a:cxnLst>
              <a:cxn ang="0">
                <a:pos x="0" y="77"/>
              </a:cxn>
              <a:cxn ang="0">
                <a:pos x="28" y="83"/>
              </a:cxn>
              <a:cxn ang="0">
                <a:pos x="44" y="67"/>
              </a:cxn>
              <a:cxn ang="0">
                <a:pos x="81" y="69"/>
              </a:cxn>
              <a:cxn ang="0">
                <a:pos x="123" y="39"/>
              </a:cxn>
              <a:cxn ang="0">
                <a:pos x="157" y="47"/>
              </a:cxn>
              <a:cxn ang="0">
                <a:pos x="171" y="29"/>
              </a:cxn>
              <a:cxn ang="0">
                <a:pos x="218" y="25"/>
              </a:cxn>
              <a:cxn ang="0">
                <a:pos x="171" y="0"/>
              </a:cxn>
              <a:cxn ang="0">
                <a:pos x="157" y="27"/>
              </a:cxn>
              <a:cxn ang="0">
                <a:pos x="115" y="27"/>
              </a:cxn>
              <a:cxn ang="0">
                <a:pos x="89" y="47"/>
              </a:cxn>
              <a:cxn ang="0">
                <a:pos x="46" y="47"/>
              </a:cxn>
              <a:cxn ang="0">
                <a:pos x="30" y="67"/>
              </a:cxn>
              <a:cxn ang="0">
                <a:pos x="0" y="77"/>
              </a:cxn>
              <a:cxn ang="0">
                <a:pos x="0" y="77"/>
              </a:cxn>
            </a:cxnLst>
            <a:rect l="0" t="0" r="r" b="b"/>
            <a:pathLst>
              <a:path w="219" h="84">
                <a:moveTo>
                  <a:pt x="0" y="77"/>
                </a:moveTo>
                <a:lnTo>
                  <a:pt x="28" y="83"/>
                </a:lnTo>
                <a:lnTo>
                  <a:pt x="44" y="67"/>
                </a:lnTo>
                <a:lnTo>
                  <a:pt x="81" y="69"/>
                </a:lnTo>
                <a:lnTo>
                  <a:pt x="123" y="39"/>
                </a:lnTo>
                <a:lnTo>
                  <a:pt x="157" y="47"/>
                </a:lnTo>
                <a:lnTo>
                  <a:pt x="171" y="29"/>
                </a:lnTo>
                <a:lnTo>
                  <a:pt x="218" y="25"/>
                </a:lnTo>
                <a:lnTo>
                  <a:pt x="171" y="0"/>
                </a:lnTo>
                <a:lnTo>
                  <a:pt x="157" y="27"/>
                </a:lnTo>
                <a:lnTo>
                  <a:pt x="115" y="27"/>
                </a:lnTo>
                <a:lnTo>
                  <a:pt x="89" y="47"/>
                </a:lnTo>
                <a:lnTo>
                  <a:pt x="46" y="47"/>
                </a:lnTo>
                <a:lnTo>
                  <a:pt x="30" y="67"/>
                </a:lnTo>
                <a:lnTo>
                  <a:pt x="0" y="77"/>
                </a:lnTo>
                <a:lnTo>
                  <a:pt x="0" y="77"/>
                </a:lnTo>
              </a:path>
            </a:pathLst>
          </a:custGeom>
          <a:solidFill>
            <a:srgbClr val="000000"/>
          </a:solidFill>
          <a:ln w="9525" cap="rnd">
            <a:noFill/>
            <a:round/>
            <a:headEnd/>
            <a:tailEnd/>
          </a:ln>
          <a:effectLst/>
        </p:spPr>
        <p:txBody>
          <a:bodyPr/>
          <a:lstStyle/>
          <a:p>
            <a:endParaRPr lang="en-US"/>
          </a:p>
        </p:txBody>
      </p:sp>
      <p:sp>
        <p:nvSpPr>
          <p:cNvPr id="18" name="Freeform 40"/>
          <p:cNvSpPr>
            <a:spLocks/>
          </p:cNvSpPr>
          <p:nvPr/>
        </p:nvSpPr>
        <p:spPr bwMode="auto">
          <a:xfrm>
            <a:off x="7475538" y="4292600"/>
            <a:ext cx="196850" cy="587375"/>
          </a:xfrm>
          <a:custGeom>
            <a:avLst/>
            <a:gdLst/>
            <a:ahLst/>
            <a:cxnLst>
              <a:cxn ang="0">
                <a:pos x="0" y="4"/>
              </a:cxn>
              <a:cxn ang="0">
                <a:pos x="123" y="369"/>
              </a:cxn>
              <a:cxn ang="0">
                <a:pos x="24" y="0"/>
              </a:cxn>
              <a:cxn ang="0">
                <a:pos x="0" y="4"/>
              </a:cxn>
              <a:cxn ang="0">
                <a:pos x="0" y="4"/>
              </a:cxn>
            </a:cxnLst>
            <a:rect l="0" t="0" r="r" b="b"/>
            <a:pathLst>
              <a:path w="124" h="370">
                <a:moveTo>
                  <a:pt x="0" y="4"/>
                </a:moveTo>
                <a:lnTo>
                  <a:pt x="123" y="369"/>
                </a:lnTo>
                <a:lnTo>
                  <a:pt x="24" y="0"/>
                </a:lnTo>
                <a:lnTo>
                  <a:pt x="0" y="4"/>
                </a:lnTo>
                <a:lnTo>
                  <a:pt x="0" y="4"/>
                </a:lnTo>
              </a:path>
            </a:pathLst>
          </a:custGeom>
          <a:solidFill>
            <a:srgbClr val="000000"/>
          </a:solidFill>
          <a:ln w="9525" cap="rnd">
            <a:noFill/>
            <a:round/>
            <a:headEnd/>
            <a:tailEnd/>
          </a:ln>
          <a:effectLst/>
        </p:spPr>
        <p:txBody>
          <a:bodyPr/>
          <a:lstStyle/>
          <a:p>
            <a:endParaRPr lang="en-US"/>
          </a:p>
        </p:txBody>
      </p:sp>
      <p:sp>
        <p:nvSpPr>
          <p:cNvPr id="19" name="Freeform 39"/>
          <p:cNvSpPr>
            <a:spLocks/>
          </p:cNvSpPr>
          <p:nvPr/>
        </p:nvSpPr>
        <p:spPr bwMode="auto">
          <a:xfrm>
            <a:off x="7240588" y="4359275"/>
            <a:ext cx="142875" cy="493713"/>
          </a:xfrm>
          <a:custGeom>
            <a:avLst/>
            <a:gdLst/>
            <a:ahLst/>
            <a:cxnLst>
              <a:cxn ang="0">
                <a:pos x="0" y="11"/>
              </a:cxn>
              <a:cxn ang="0">
                <a:pos x="89" y="310"/>
              </a:cxn>
              <a:cxn ang="0">
                <a:pos x="18" y="0"/>
              </a:cxn>
              <a:cxn ang="0">
                <a:pos x="0" y="11"/>
              </a:cxn>
              <a:cxn ang="0">
                <a:pos x="0" y="11"/>
              </a:cxn>
            </a:cxnLst>
            <a:rect l="0" t="0" r="r" b="b"/>
            <a:pathLst>
              <a:path w="90" h="311">
                <a:moveTo>
                  <a:pt x="0" y="11"/>
                </a:moveTo>
                <a:lnTo>
                  <a:pt x="89" y="310"/>
                </a:lnTo>
                <a:lnTo>
                  <a:pt x="18" y="0"/>
                </a:lnTo>
                <a:lnTo>
                  <a:pt x="0" y="11"/>
                </a:lnTo>
                <a:lnTo>
                  <a:pt x="0" y="11"/>
                </a:lnTo>
              </a:path>
            </a:pathLst>
          </a:custGeom>
          <a:solidFill>
            <a:srgbClr val="000000"/>
          </a:solidFill>
          <a:ln w="9525" cap="rnd">
            <a:noFill/>
            <a:round/>
            <a:headEnd/>
            <a:tailEnd/>
          </a:ln>
          <a:effectLst/>
        </p:spPr>
        <p:txBody>
          <a:bodyPr/>
          <a:lstStyle/>
          <a:p>
            <a:endParaRPr lang="en-US"/>
          </a:p>
        </p:txBody>
      </p:sp>
      <p:sp>
        <p:nvSpPr>
          <p:cNvPr id="20" name="Freeform 38"/>
          <p:cNvSpPr>
            <a:spLocks/>
          </p:cNvSpPr>
          <p:nvPr/>
        </p:nvSpPr>
        <p:spPr bwMode="auto">
          <a:xfrm>
            <a:off x="7265988" y="4722813"/>
            <a:ext cx="444500" cy="182563"/>
          </a:xfrm>
          <a:custGeom>
            <a:avLst/>
            <a:gdLst/>
            <a:ahLst/>
            <a:cxnLst>
              <a:cxn ang="0">
                <a:pos x="0" y="98"/>
              </a:cxn>
              <a:cxn ang="0">
                <a:pos x="279" y="0"/>
              </a:cxn>
              <a:cxn ang="0">
                <a:pos x="22" y="114"/>
              </a:cxn>
              <a:cxn ang="0">
                <a:pos x="0" y="98"/>
              </a:cxn>
              <a:cxn ang="0">
                <a:pos x="0" y="98"/>
              </a:cxn>
            </a:cxnLst>
            <a:rect l="0" t="0" r="r" b="b"/>
            <a:pathLst>
              <a:path w="280" h="115">
                <a:moveTo>
                  <a:pt x="0" y="98"/>
                </a:moveTo>
                <a:lnTo>
                  <a:pt x="279" y="0"/>
                </a:lnTo>
                <a:lnTo>
                  <a:pt x="22" y="114"/>
                </a:lnTo>
                <a:lnTo>
                  <a:pt x="0" y="98"/>
                </a:lnTo>
                <a:lnTo>
                  <a:pt x="0" y="98"/>
                </a:lnTo>
              </a:path>
            </a:pathLst>
          </a:custGeom>
          <a:solidFill>
            <a:srgbClr val="000000"/>
          </a:solidFill>
          <a:ln w="9525" cap="rnd">
            <a:noFill/>
            <a:round/>
            <a:headEnd/>
            <a:tailEnd/>
          </a:ln>
          <a:effectLst/>
        </p:spPr>
        <p:txBody>
          <a:bodyPr/>
          <a:lstStyle/>
          <a:p>
            <a:endParaRPr lang="en-US"/>
          </a:p>
        </p:txBody>
      </p:sp>
      <p:sp>
        <p:nvSpPr>
          <p:cNvPr id="21" name="Rectangle 12"/>
          <p:cNvSpPr>
            <a:spLocks noChangeArrowheads="1"/>
          </p:cNvSpPr>
          <p:nvPr/>
        </p:nvSpPr>
        <p:spPr bwMode="auto">
          <a:xfrm>
            <a:off x="7429500" y="5013325"/>
            <a:ext cx="1360488" cy="822325"/>
          </a:xfrm>
          <a:prstGeom prst="rect">
            <a:avLst/>
          </a:prstGeom>
          <a:noFill/>
          <a:ln w="9525">
            <a:noFill/>
            <a:miter lim="800000"/>
            <a:headEnd/>
            <a:tailEnd/>
          </a:ln>
          <a:effectLst/>
        </p:spPr>
        <p:txBody>
          <a:bodyPr wrap="none" lIns="92075" tIns="46038" rIns="92075" bIns="46038">
            <a:spAutoFit/>
          </a:bodyPr>
          <a:lstStyle/>
          <a:p>
            <a:pPr algn="ctr" eaLnBrk="0" hangingPunct="0"/>
            <a:r>
              <a:rPr lang="en-US" sz="2400" dirty="0">
                <a:latin typeface="Times New Roman" pitchFamily="18" charset="0"/>
              </a:rPr>
              <a:t>Purchase </a:t>
            </a:r>
          </a:p>
          <a:p>
            <a:pPr algn="ctr" eaLnBrk="0" hangingPunct="0"/>
            <a:r>
              <a:rPr lang="en-US" sz="2400" dirty="0">
                <a:latin typeface="Times New Roman" pitchFamily="18" charset="0"/>
              </a:rPr>
              <a:t>Order</a:t>
            </a:r>
          </a:p>
        </p:txBody>
      </p:sp>
      <p:graphicFrame>
        <p:nvGraphicFramePr>
          <p:cNvPr id="22" name="Object 13"/>
          <p:cNvGraphicFramePr>
            <a:graphicFrameLocks/>
          </p:cNvGraphicFramePr>
          <p:nvPr/>
        </p:nvGraphicFramePr>
        <p:xfrm>
          <a:off x="4467225" y="4270375"/>
          <a:ext cx="1987550" cy="1139825"/>
        </p:xfrm>
        <a:graphic>
          <a:graphicData uri="http://schemas.openxmlformats.org/presentationml/2006/ole">
            <mc:AlternateContent xmlns:mc="http://schemas.openxmlformats.org/markup-compatibility/2006">
              <mc:Choice xmlns:v="urn:schemas-microsoft-com:vml" Requires="v">
                <p:oleObj spid="_x0000_s17696" name="ClipArt" r:id="rId10" imgW="3659040" imgH="1658880" progId="MS_ClipArt_Gallery.2">
                  <p:embed/>
                </p:oleObj>
              </mc:Choice>
              <mc:Fallback>
                <p:oleObj name="ClipArt" r:id="rId10" imgW="3659040" imgH="1658880" progId="MS_ClipArt_Gallery.2">
                  <p:embed/>
                  <p:pic>
                    <p:nvPicPr>
                      <p:cNvPr id="0" name="Picture 4"/>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67225" y="4270375"/>
                        <a:ext cx="198755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 name="Rectangle 14"/>
          <p:cNvSpPr>
            <a:spLocks noChangeArrowheads="1"/>
          </p:cNvSpPr>
          <p:nvPr/>
        </p:nvSpPr>
        <p:spPr bwMode="auto">
          <a:xfrm>
            <a:off x="4533900" y="5394325"/>
            <a:ext cx="2578100" cy="822325"/>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Goods Receipt</a:t>
            </a:r>
          </a:p>
          <a:p>
            <a:pPr eaLnBrk="0" hangingPunct="0"/>
            <a:r>
              <a:rPr lang="en-US" sz="2400" dirty="0">
                <a:latin typeface="Times New Roman" pitchFamily="18" charset="0"/>
              </a:rPr>
              <a:t>&amp; Inventory Mgmt.</a:t>
            </a:r>
          </a:p>
        </p:txBody>
      </p:sp>
      <p:sp>
        <p:nvSpPr>
          <p:cNvPr id="24" name="Line 24"/>
          <p:cNvSpPr>
            <a:spLocks noChangeShapeType="1"/>
          </p:cNvSpPr>
          <p:nvPr/>
        </p:nvSpPr>
        <p:spPr bwMode="auto">
          <a:xfrm flipH="1">
            <a:off x="6302375" y="4572000"/>
            <a:ext cx="609600" cy="381000"/>
          </a:xfrm>
          <a:prstGeom prst="line">
            <a:avLst/>
          </a:prstGeom>
          <a:noFill/>
          <a:ln w="25400">
            <a:solidFill>
              <a:schemeClr val="tx1"/>
            </a:solidFill>
            <a:round/>
            <a:headEnd type="none" w="sm" len="sm"/>
            <a:tailEnd type="stealth" w="med" len="lg"/>
          </a:ln>
          <a:effectLst/>
        </p:spPr>
        <p:txBody>
          <a:bodyPr wrap="none" anchor="ctr"/>
          <a:lstStyle/>
          <a:p>
            <a:endParaRPr lang="en-US"/>
          </a:p>
        </p:txBody>
      </p:sp>
      <p:sp>
        <p:nvSpPr>
          <p:cNvPr id="25" name="Line 23"/>
          <p:cNvSpPr>
            <a:spLocks noChangeShapeType="1"/>
          </p:cNvSpPr>
          <p:nvPr/>
        </p:nvSpPr>
        <p:spPr bwMode="auto">
          <a:xfrm flipH="1">
            <a:off x="3711575" y="4876800"/>
            <a:ext cx="762000" cy="0"/>
          </a:xfrm>
          <a:prstGeom prst="line">
            <a:avLst/>
          </a:prstGeom>
          <a:noFill/>
          <a:ln w="25400">
            <a:solidFill>
              <a:schemeClr val="tx1"/>
            </a:solidFill>
            <a:round/>
            <a:headEnd type="none" w="sm" len="sm"/>
            <a:tailEnd type="stealth" w="med" len="lg"/>
          </a:ln>
          <a:effectLst/>
        </p:spPr>
        <p:txBody>
          <a:bodyPr wrap="none" anchor="ctr"/>
          <a:lstStyle/>
          <a:p>
            <a:endParaRPr lang="en-US"/>
          </a:p>
        </p:txBody>
      </p:sp>
      <p:pic>
        <p:nvPicPr>
          <p:cNvPr id="26" name="Picture 18"/>
          <p:cNvPicPr>
            <a:picLocks noChangeArrowheads="1"/>
          </p:cNvPicPr>
          <p:nvPr/>
        </p:nvPicPr>
        <p:blipFill>
          <a:blip r:embed="rId12"/>
          <a:srcRect/>
          <a:stretch>
            <a:fillRect/>
          </a:stretch>
        </p:blipFill>
        <p:spPr bwMode="auto">
          <a:xfrm>
            <a:off x="2557463" y="4133850"/>
            <a:ext cx="1257300" cy="1352550"/>
          </a:xfrm>
          <a:prstGeom prst="rect">
            <a:avLst/>
          </a:prstGeom>
          <a:noFill/>
          <a:ln w="9525">
            <a:noFill/>
            <a:miter lim="800000"/>
            <a:headEnd/>
            <a:tailEnd/>
          </a:ln>
          <a:effectLst/>
        </p:spPr>
      </p:pic>
      <p:sp>
        <p:nvSpPr>
          <p:cNvPr id="27" name="Rectangle 17"/>
          <p:cNvSpPr>
            <a:spLocks noChangeArrowheads="1"/>
          </p:cNvSpPr>
          <p:nvPr/>
        </p:nvSpPr>
        <p:spPr bwMode="auto">
          <a:xfrm>
            <a:off x="2284413" y="5470525"/>
            <a:ext cx="1654175" cy="822325"/>
          </a:xfrm>
          <a:prstGeom prst="rect">
            <a:avLst/>
          </a:prstGeom>
          <a:noFill/>
          <a:ln w="9525">
            <a:noFill/>
            <a:miter lim="800000"/>
            <a:headEnd/>
            <a:tailEnd/>
          </a:ln>
          <a:effectLst/>
        </p:spPr>
        <p:txBody>
          <a:bodyPr wrap="none" lIns="92075" tIns="46038" rIns="92075" bIns="46038">
            <a:spAutoFit/>
          </a:bodyPr>
          <a:lstStyle/>
          <a:p>
            <a:pPr algn="ctr" eaLnBrk="0" hangingPunct="0"/>
            <a:r>
              <a:rPr lang="en-US" sz="2400" dirty="0">
                <a:latin typeface="Times New Roman" pitchFamily="18" charset="0"/>
              </a:rPr>
              <a:t>Invoice</a:t>
            </a:r>
          </a:p>
          <a:p>
            <a:pPr algn="ctr" eaLnBrk="0" hangingPunct="0"/>
            <a:r>
              <a:rPr lang="en-US" sz="2400" dirty="0">
                <a:latin typeface="Times New Roman" pitchFamily="18" charset="0"/>
              </a:rPr>
              <a:t>Verification</a:t>
            </a:r>
          </a:p>
        </p:txBody>
      </p:sp>
      <p:sp>
        <p:nvSpPr>
          <p:cNvPr id="28" name="Line 22"/>
          <p:cNvSpPr>
            <a:spLocks noChangeShapeType="1"/>
          </p:cNvSpPr>
          <p:nvPr/>
        </p:nvSpPr>
        <p:spPr bwMode="auto">
          <a:xfrm flipH="1" flipV="1">
            <a:off x="1654175" y="3962400"/>
            <a:ext cx="914400" cy="838200"/>
          </a:xfrm>
          <a:prstGeom prst="line">
            <a:avLst/>
          </a:prstGeom>
          <a:noFill/>
          <a:ln w="25400">
            <a:solidFill>
              <a:schemeClr val="tx1"/>
            </a:solidFill>
            <a:round/>
            <a:headEnd type="none" w="sm" len="sm"/>
            <a:tailEnd type="stealth" w="med" len="lg"/>
          </a:ln>
          <a:effectLst/>
        </p:spPr>
        <p:txBody>
          <a:bodyPr wrap="none" anchor="ctr"/>
          <a:lstStyle/>
          <a:p>
            <a:endParaRPr lang="en-US"/>
          </a:p>
        </p:txBody>
      </p:sp>
      <p:graphicFrame>
        <p:nvGraphicFramePr>
          <p:cNvPr id="29" name="Object 15"/>
          <p:cNvGraphicFramePr>
            <a:graphicFrameLocks/>
          </p:cNvGraphicFramePr>
          <p:nvPr/>
        </p:nvGraphicFramePr>
        <p:xfrm>
          <a:off x="533400" y="3117850"/>
          <a:ext cx="1143000" cy="1758950"/>
        </p:xfrm>
        <a:graphic>
          <a:graphicData uri="http://schemas.openxmlformats.org/presentationml/2006/ole">
            <mc:AlternateContent xmlns:mc="http://schemas.openxmlformats.org/markup-compatibility/2006">
              <mc:Choice xmlns:v="urn:schemas-microsoft-com:vml" Requires="v">
                <p:oleObj spid="_x0000_s17697" name="ClipArt" r:id="rId13" imgW="2384280" imgH="3660480" progId="MS_ClipArt_Gallery.2">
                  <p:embed/>
                </p:oleObj>
              </mc:Choice>
              <mc:Fallback>
                <p:oleObj name="ClipArt" r:id="rId13" imgW="2384280" imgH="3660480" progId="MS_ClipArt_Gallery.2">
                  <p:embed/>
                  <p:pic>
                    <p:nvPicPr>
                      <p:cNvPr id="0" name="Picture 5"/>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3400" y="3117850"/>
                        <a:ext cx="1143000" cy="175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Rectangle 16"/>
          <p:cNvSpPr>
            <a:spLocks noChangeArrowheads="1"/>
          </p:cNvSpPr>
          <p:nvPr/>
        </p:nvSpPr>
        <p:spPr bwMode="auto">
          <a:xfrm>
            <a:off x="647700" y="4937125"/>
            <a:ext cx="1335088" cy="822325"/>
          </a:xfrm>
          <a:prstGeom prst="rect">
            <a:avLst/>
          </a:prstGeom>
          <a:noFill/>
          <a:ln w="9525">
            <a:noFill/>
            <a:miter lim="800000"/>
            <a:headEnd/>
            <a:tailEnd/>
          </a:ln>
          <a:effectLst/>
        </p:spPr>
        <p:txBody>
          <a:bodyPr wrap="none" lIns="92075" tIns="46038" rIns="92075" bIns="46038">
            <a:spAutoFit/>
          </a:bodyPr>
          <a:lstStyle/>
          <a:p>
            <a:pPr algn="ctr" eaLnBrk="0" hangingPunct="0"/>
            <a:r>
              <a:rPr lang="en-US" sz="2400" dirty="0">
                <a:latin typeface="Times New Roman" pitchFamily="18" charset="0"/>
              </a:rPr>
              <a:t>Accounts</a:t>
            </a:r>
          </a:p>
          <a:p>
            <a:pPr algn="ctr" eaLnBrk="0" hangingPunct="0"/>
            <a:r>
              <a:rPr lang="en-US" sz="2400" dirty="0">
                <a:latin typeface="Times New Roman" pitchFamily="18" charset="0"/>
              </a:rPr>
              <a:t>Payable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0"/>
            <a:ext cx="7772400" cy="1143000"/>
          </a:xfrm>
          <a:prstGeom prst="rect">
            <a:avLst/>
          </a:prstGeom>
          <a:noFill/>
          <a:ln/>
        </p:spPr>
        <p:txBody>
          <a:bodyPr lIns="92075" tIns="46038" rIns="92075" bIns="46038"/>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Production Process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Oval 15"/>
          <p:cNvSpPr>
            <a:spLocks noChangeArrowheads="1"/>
          </p:cNvSpPr>
          <p:nvPr/>
        </p:nvSpPr>
        <p:spPr bwMode="auto">
          <a:xfrm>
            <a:off x="1003300" y="1003300"/>
            <a:ext cx="7137400" cy="5613400"/>
          </a:xfrm>
          <a:prstGeom prst="ellipse">
            <a:avLst/>
          </a:prstGeom>
          <a:noFill/>
          <a:ln w="25400">
            <a:solidFill>
              <a:schemeClr val="tx2"/>
            </a:solidFill>
            <a:round/>
            <a:headEnd/>
            <a:tailEnd/>
          </a:ln>
          <a:effectLst/>
        </p:spPr>
        <p:txBody>
          <a:bodyPr wrap="none" anchor="ctr"/>
          <a:lstStyle/>
          <a:p>
            <a:endParaRPr lang="en-US"/>
          </a:p>
        </p:txBody>
      </p:sp>
      <p:grpSp>
        <p:nvGrpSpPr>
          <p:cNvPr id="4" name="Group 16"/>
          <p:cNvGrpSpPr>
            <a:grpSpLocks/>
          </p:cNvGrpSpPr>
          <p:nvPr/>
        </p:nvGrpSpPr>
        <p:grpSpPr bwMode="auto">
          <a:xfrm>
            <a:off x="3048000" y="1196975"/>
            <a:ext cx="2330450" cy="1652588"/>
            <a:chOff x="1920" y="754"/>
            <a:chExt cx="1468" cy="1041"/>
          </a:xfrm>
        </p:grpSpPr>
        <p:pic>
          <p:nvPicPr>
            <p:cNvPr id="5" name="Picture 17" descr="j0301252"/>
            <p:cNvPicPr>
              <a:picLocks noChangeAspect="1" noChangeArrowheads="1"/>
            </p:cNvPicPr>
            <p:nvPr/>
          </p:nvPicPr>
          <p:blipFill>
            <a:blip r:embed="rId2"/>
            <a:srcRect/>
            <a:stretch>
              <a:fillRect/>
            </a:stretch>
          </p:blipFill>
          <p:spPr bwMode="auto">
            <a:xfrm>
              <a:off x="2112" y="754"/>
              <a:ext cx="960" cy="821"/>
            </a:xfrm>
            <a:prstGeom prst="rect">
              <a:avLst/>
            </a:prstGeom>
            <a:noFill/>
            <a:ln/>
          </p:spPr>
        </p:pic>
        <p:sp>
          <p:nvSpPr>
            <p:cNvPr id="6" name="Rectangle 18"/>
            <p:cNvSpPr>
              <a:spLocks noChangeArrowheads="1"/>
            </p:cNvSpPr>
            <p:nvPr/>
          </p:nvSpPr>
          <p:spPr bwMode="auto">
            <a:xfrm>
              <a:off x="1920" y="1507"/>
              <a:ext cx="1468" cy="288"/>
            </a:xfrm>
            <a:prstGeom prst="rect">
              <a:avLst/>
            </a:prstGeom>
            <a:noFill/>
            <a:ln w="12700">
              <a:noFill/>
              <a:miter lim="800000"/>
              <a:headEnd type="none" w="sm" len="sm"/>
              <a:tailEnd type="none" w="sm" len="sm"/>
            </a:ln>
            <a:effectLst/>
          </p:spPr>
          <p:txBody>
            <a:bodyPr wrap="none">
              <a:spAutoFit/>
            </a:bodyPr>
            <a:lstStyle/>
            <a:p>
              <a:pPr eaLnBrk="0" hangingPunct="0"/>
              <a:r>
                <a:rPr lang="en-US" sz="2400">
                  <a:latin typeface="Times New Roman" pitchFamily="18" charset="0"/>
                </a:rPr>
                <a:t>Schedule/Release</a:t>
              </a:r>
            </a:p>
          </p:txBody>
        </p:sp>
      </p:grpSp>
      <p:grpSp>
        <p:nvGrpSpPr>
          <p:cNvPr id="7" name="Group 3"/>
          <p:cNvGrpSpPr>
            <a:grpSpLocks/>
          </p:cNvGrpSpPr>
          <p:nvPr/>
        </p:nvGrpSpPr>
        <p:grpSpPr bwMode="auto">
          <a:xfrm>
            <a:off x="1600200" y="2209800"/>
            <a:ext cx="1830388" cy="1771650"/>
            <a:chOff x="1138" y="1020"/>
            <a:chExt cx="1257" cy="1265"/>
          </a:xfrm>
        </p:grpSpPr>
        <p:pic>
          <p:nvPicPr>
            <p:cNvPr id="8" name="Picture 4"/>
            <p:cNvPicPr>
              <a:picLocks noChangeArrowheads="1"/>
            </p:cNvPicPr>
            <p:nvPr/>
          </p:nvPicPr>
          <p:blipFill>
            <a:blip r:embed="rId3"/>
            <a:srcRect/>
            <a:stretch>
              <a:fillRect/>
            </a:stretch>
          </p:blipFill>
          <p:spPr bwMode="auto">
            <a:xfrm>
              <a:off x="1138" y="1020"/>
              <a:ext cx="845" cy="948"/>
            </a:xfrm>
            <a:prstGeom prst="rect">
              <a:avLst/>
            </a:prstGeom>
            <a:noFill/>
            <a:ln w="9525">
              <a:noFill/>
              <a:miter lim="800000"/>
              <a:headEnd/>
              <a:tailEnd/>
            </a:ln>
            <a:effectLst/>
          </p:spPr>
        </p:pic>
        <p:sp>
          <p:nvSpPr>
            <p:cNvPr id="9" name="Rectangle 5"/>
            <p:cNvSpPr>
              <a:spLocks noChangeArrowheads="1"/>
            </p:cNvSpPr>
            <p:nvPr/>
          </p:nvSpPr>
          <p:spPr bwMode="auto">
            <a:xfrm>
              <a:off x="1238" y="1958"/>
              <a:ext cx="1157" cy="327"/>
            </a:xfrm>
            <a:prstGeom prst="rect">
              <a:avLst/>
            </a:prstGeom>
            <a:noFill/>
            <a:ln w="9525">
              <a:noFill/>
              <a:miter lim="800000"/>
              <a:headEnd/>
              <a:tailEnd/>
            </a:ln>
            <a:effectLst/>
          </p:spPr>
          <p:txBody>
            <a:bodyPr wrap="none" lIns="92075" tIns="46038" rIns="92075" bIns="46038">
              <a:spAutoFit/>
            </a:bodyPr>
            <a:lstStyle/>
            <a:p>
              <a:pPr eaLnBrk="0" hangingPunct="0"/>
              <a:r>
                <a:rPr lang="en-US" sz="2400">
                  <a:latin typeface="Times New Roman" pitchFamily="18" charset="0"/>
                </a:rPr>
                <a:t>Goods Issue</a:t>
              </a:r>
            </a:p>
          </p:txBody>
        </p:sp>
      </p:grpSp>
      <p:grpSp>
        <p:nvGrpSpPr>
          <p:cNvPr id="10" name="Group 6"/>
          <p:cNvGrpSpPr>
            <a:grpSpLocks/>
          </p:cNvGrpSpPr>
          <p:nvPr/>
        </p:nvGrpSpPr>
        <p:grpSpPr bwMode="auto">
          <a:xfrm>
            <a:off x="5334000" y="2209800"/>
            <a:ext cx="2522538" cy="1884363"/>
            <a:chOff x="2880" y="821"/>
            <a:chExt cx="1837" cy="1438"/>
          </a:xfrm>
        </p:grpSpPr>
        <p:pic>
          <p:nvPicPr>
            <p:cNvPr id="11" name="Picture 7"/>
            <p:cNvPicPr>
              <a:picLocks noChangeArrowheads="1"/>
            </p:cNvPicPr>
            <p:nvPr/>
          </p:nvPicPr>
          <p:blipFill>
            <a:blip r:embed="rId4"/>
            <a:srcRect/>
            <a:stretch>
              <a:fillRect/>
            </a:stretch>
          </p:blipFill>
          <p:spPr bwMode="auto">
            <a:xfrm>
              <a:off x="2880" y="821"/>
              <a:ext cx="1776" cy="1058"/>
            </a:xfrm>
            <a:prstGeom prst="rect">
              <a:avLst/>
            </a:prstGeom>
            <a:noFill/>
            <a:ln w="9525">
              <a:noFill/>
              <a:miter lim="800000"/>
              <a:headEnd/>
              <a:tailEnd/>
            </a:ln>
            <a:effectLst/>
          </p:spPr>
        </p:pic>
        <p:sp>
          <p:nvSpPr>
            <p:cNvPr id="12" name="Rectangle 8"/>
            <p:cNvSpPr>
              <a:spLocks noChangeArrowheads="1"/>
            </p:cNvSpPr>
            <p:nvPr/>
          </p:nvSpPr>
          <p:spPr bwMode="auto">
            <a:xfrm>
              <a:off x="3590" y="1910"/>
              <a:ext cx="1127" cy="349"/>
            </a:xfrm>
            <a:prstGeom prst="rect">
              <a:avLst/>
            </a:prstGeom>
            <a:noFill/>
            <a:ln w="9525">
              <a:noFill/>
              <a:miter lim="800000"/>
              <a:headEnd/>
              <a:tailEnd/>
            </a:ln>
            <a:effectLst/>
          </p:spPr>
          <p:txBody>
            <a:bodyPr wrap="none" lIns="92075" tIns="46038" rIns="92075" bIns="46038">
              <a:spAutoFit/>
            </a:bodyPr>
            <a:lstStyle/>
            <a:p>
              <a:pPr eaLnBrk="0" hangingPunct="0"/>
              <a:r>
                <a:rPr lang="en-US" sz="2400">
                  <a:latin typeface="Times New Roman" pitchFamily="18" charset="0"/>
                </a:rPr>
                <a:t>Shop Floor</a:t>
              </a:r>
            </a:p>
          </p:txBody>
        </p:sp>
      </p:grpSp>
      <p:grpSp>
        <p:nvGrpSpPr>
          <p:cNvPr id="13" name="Group 9"/>
          <p:cNvGrpSpPr>
            <a:grpSpLocks/>
          </p:cNvGrpSpPr>
          <p:nvPr/>
        </p:nvGrpSpPr>
        <p:grpSpPr bwMode="auto">
          <a:xfrm>
            <a:off x="4876800" y="4267200"/>
            <a:ext cx="2057400" cy="1770063"/>
            <a:chOff x="3302" y="2386"/>
            <a:chExt cx="1509" cy="1365"/>
          </a:xfrm>
        </p:grpSpPr>
        <p:pic>
          <p:nvPicPr>
            <p:cNvPr id="14" name="Picture 10"/>
            <p:cNvPicPr>
              <a:picLocks noChangeArrowheads="1"/>
            </p:cNvPicPr>
            <p:nvPr/>
          </p:nvPicPr>
          <p:blipFill>
            <a:blip r:embed="rId5"/>
            <a:srcRect/>
            <a:stretch>
              <a:fillRect/>
            </a:stretch>
          </p:blipFill>
          <p:spPr bwMode="auto">
            <a:xfrm flipH="1">
              <a:off x="3456" y="2386"/>
              <a:ext cx="1355" cy="1022"/>
            </a:xfrm>
            <a:prstGeom prst="rect">
              <a:avLst/>
            </a:prstGeom>
            <a:noFill/>
            <a:ln w="9525">
              <a:noFill/>
              <a:miter lim="800000"/>
              <a:headEnd/>
              <a:tailEnd/>
            </a:ln>
            <a:effectLst/>
          </p:spPr>
        </p:pic>
        <p:sp>
          <p:nvSpPr>
            <p:cNvPr id="15" name="Rectangle 11"/>
            <p:cNvSpPr>
              <a:spLocks noChangeArrowheads="1"/>
            </p:cNvSpPr>
            <p:nvPr/>
          </p:nvSpPr>
          <p:spPr bwMode="auto">
            <a:xfrm>
              <a:off x="3302" y="3398"/>
              <a:ext cx="1457" cy="353"/>
            </a:xfrm>
            <a:prstGeom prst="rect">
              <a:avLst/>
            </a:prstGeom>
            <a:noFill/>
            <a:ln w="9525">
              <a:noFill/>
              <a:miter lim="800000"/>
              <a:headEnd/>
              <a:tailEnd/>
            </a:ln>
            <a:effectLst/>
          </p:spPr>
          <p:txBody>
            <a:bodyPr wrap="none" lIns="92075" tIns="46038" rIns="92075" bIns="46038">
              <a:spAutoFit/>
            </a:bodyPr>
            <a:lstStyle/>
            <a:p>
              <a:pPr eaLnBrk="0" hangingPunct="0"/>
              <a:r>
                <a:rPr lang="en-US" sz="2400">
                  <a:latin typeface="Times New Roman" pitchFamily="18" charset="0"/>
                </a:rPr>
                <a:t>Goods Receipt</a:t>
              </a:r>
            </a:p>
          </p:txBody>
        </p:sp>
      </p:grpSp>
      <p:grpSp>
        <p:nvGrpSpPr>
          <p:cNvPr id="16" name="Group 12"/>
          <p:cNvGrpSpPr>
            <a:grpSpLocks/>
          </p:cNvGrpSpPr>
          <p:nvPr/>
        </p:nvGrpSpPr>
        <p:grpSpPr bwMode="auto">
          <a:xfrm>
            <a:off x="1981200" y="4038600"/>
            <a:ext cx="2516188" cy="1954213"/>
            <a:chOff x="1069" y="2380"/>
            <a:chExt cx="1742" cy="1329"/>
          </a:xfrm>
        </p:grpSpPr>
        <p:pic>
          <p:nvPicPr>
            <p:cNvPr id="17" name="Picture 13"/>
            <p:cNvPicPr>
              <a:picLocks noChangeArrowheads="1"/>
            </p:cNvPicPr>
            <p:nvPr/>
          </p:nvPicPr>
          <p:blipFill>
            <a:blip r:embed="rId6"/>
            <a:srcRect/>
            <a:stretch>
              <a:fillRect/>
            </a:stretch>
          </p:blipFill>
          <p:spPr bwMode="auto">
            <a:xfrm>
              <a:off x="1069" y="2380"/>
              <a:ext cx="980" cy="1076"/>
            </a:xfrm>
            <a:prstGeom prst="rect">
              <a:avLst/>
            </a:prstGeom>
            <a:noFill/>
            <a:ln w="9525">
              <a:noFill/>
              <a:miter lim="800000"/>
              <a:headEnd/>
              <a:tailEnd/>
            </a:ln>
            <a:effectLst/>
          </p:spPr>
        </p:pic>
        <p:sp>
          <p:nvSpPr>
            <p:cNvPr id="18" name="Rectangle 14"/>
            <p:cNvSpPr>
              <a:spLocks noChangeArrowheads="1"/>
            </p:cNvSpPr>
            <p:nvPr/>
          </p:nvSpPr>
          <p:spPr bwMode="auto">
            <a:xfrm>
              <a:off x="1238" y="3398"/>
              <a:ext cx="1573" cy="311"/>
            </a:xfrm>
            <a:prstGeom prst="rect">
              <a:avLst/>
            </a:prstGeom>
            <a:noFill/>
            <a:ln w="9525">
              <a:noFill/>
              <a:miter lim="800000"/>
              <a:headEnd/>
              <a:tailEnd/>
            </a:ln>
            <a:effectLst/>
          </p:spPr>
          <p:txBody>
            <a:bodyPr wrap="none" lIns="92075" tIns="46038" rIns="92075" bIns="46038">
              <a:spAutoFit/>
            </a:bodyPr>
            <a:lstStyle/>
            <a:p>
              <a:pPr eaLnBrk="0" hangingPunct="0"/>
              <a:r>
                <a:rPr lang="en-US" sz="2400" dirty="0">
                  <a:latin typeface="Times New Roman" pitchFamily="18" charset="0"/>
                </a:rPr>
                <a:t>Order Settlement</a:t>
              </a:r>
            </a:p>
          </p:txBody>
        </p:sp>
      </p:gr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670</TotalTime>
  <Words>760</Words>
  <Application>Microsoft Office PowerPoint</Application>
  <PresentationFormat>On-screen Show (4:3)</PresentationFormat>
  <Paragraphs>213</Paragraphs>
  <Slides>16</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16</vt:i4>
      </vt:variant>
    </vt:vector>
  </HeadingPairs>
  <TitlesOfParts>
    <vt:vector size="19" baseType="lpstr">
      <vt:lpstr>Angles</vt:lpstr>
      <vt:lpstr>Clip</vt:lpstr>
      <vt:lpstr>ClipArt</vt:lpstr>
      <vt:lpstr>ERP SAP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sd</cp:lastModifiedBy>
  <cp:revision>131</cp:revision>
  <dcterms:created xsi:type="dcterms:W3CDTF">2006-08-16T00:00:00Z</dcterms:created>
  <dcterms:modified xsi:type="dcterms:W3CDTF">2012-12-24T14:53:05Z</dcterms:modified>
</cp:coreProperties>
</file>