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8" r:id="rId3"/>
    <p:sldId id="259" r:id="rId4"/>
    <p:sldId id="257" r:id="rId5"/>
    <p:sldId id="261" r:id="rId6"/>
    <p:sldId id="263" r:id="rId7"/>
    <p:sldId id="265" r:id="rId8"/>
    <p:sldId id="266" r:id="rId9"/>
    <p:sldId id="267" r:id="rId10"/>
    <p:sldId id="268" r:id="rId11"/>
    <p:sldId id="269" r:id="rId12"/>
    <p:sldId id="27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585" autoAdjust="0"/>
  </p:normalViewPr>
  <p:slideViewPr>
    <p:cSldViewPr>
      <p:cViewPr varScale="1">
        <p:scale>
          <a:sx n="68" d="100"/>
          <a:sy n="68" d="100"/>
        </p:scale>
        <p:origin x="-145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09-11-2014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09-11-2014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09-11-2014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09-11-2014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09-11-2014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09-11-2014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09-11-2014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09-11-2014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09-11-2014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09-11-2014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09-11-2014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09-11-2014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careafteryou.com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reafteryou.com/" TargetMode="External"/><Relationship Id="rId2" Type="http://schemas.openxmlformats.org/officeDocument/2006/relationships/hyperlink" Target="mailto:info@careafteryou.co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Care After You</a:t>
            </a:r>
            <a:endParaRPr lang="en-IN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7772400" cy="1752600"/>
          </a:xfrm>
        </p:spPr>
        <p:txBody>
          <a:bodyPr>
            <a:normAutofit/>
          </a:bodyPr>
          <a:lstStyle/>
          <a:p>
            <a:pPr algn="ctr"/>
            <a:r>
              <a:rPr lang="en-IN" dirty="0" smtClean="0"/>
              <a:t>“Your </a:t>
            </a:r>
            <a:r>
              <a:rPr lang="en-IN" dirty="0" smtClean="0"/>
              <a:t>today’s decision can change your family </a:t>
            </a:r>
            <a:r>
              <a:rPr lang="en-IN" dirty="0" smtClean="0"/>
              <a:t>future”</a:t>
            </a:r>
            <a:endParaRPr lang="en-IN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5857" t="54167" r="10981" b="28125"/>
          <a:stretch>
            <a:fillRect/>
          </a:stretch>
        </p:blipFill>
        <p:spPr bwMode="auto">
          <a:xfrm>
            <a:off x="0" y="5763296"/>
            <a:ext cx="9144000" cy="109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 l="70164" t="11624" r="14507" b="58457"/>
          <a:stretch>
            <a:fillRect/>
          </a:stretch>
        </p:blipFill>
        <p:spPr bwMode="auto">
          <a:xfrm>
            <a:off x="228600" y="381000"/>
            <a:ext cx="2743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62256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u="sng" dirty="0" smtClean="0"/>
              <a:t>Cost of the Membership</a:t>
            </a:r>
            <a:endParaRPr lang="en-IN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800" dirty="0"/>
              <a:t>The Cost of this Membership is INR 1000 Per Annum only. Once we’ll achieve more numbers, then we’ll reduce this cost further… </a:t>
            </a:r>
          </a:p>
          <a:p>
            <a:endParaRPr lang="en-IN" sz="2800" dirty="0" smtClean="0"/>
          </a:p>
          <a:p>
            <a:r>
              <a:rPr lang="en-IN" sz="2800" b="1" dirty="0"/>
              <a:t>Don't worry If you do not have </a:t>
            </a:r>
            <a:r>
              <a:rPr lang="en-IN" sz="2800" b="1" dirty="0" smtClean="0"/>
              <a:t>money for this</a:t>
            </a:r>
            <a:r>
              <a:rPr lang="en-IN" sz="2800" dirty="0"/>
              <a:t/>
            </a:r>
            <a:br>
              <a:rPr lang="en-IN" sz="2800" dirty="0"/>
            </a:br>
            <a:r>
              <a:rPr lang="en-IN" sz="2800" dirty="0"/>
              <a:t>As this a social cause, we want your association in this. Just write a small mail to us @ info@careafteryou.com. We will give this membership at </a:t>
            </a:r>
            <a:r>
              <a:rPr lang="en-IN" sz="2800" dirty="0" smtClean="0"/>
              <a:t>Rs.1 </a:t>
            </a:r>
            <a:r>
              <a:rPr lang="en-IN" sz="2800" dirty="0"/>
              <a:t>only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5857" t="54167" r="10981" b="28125"/>
          <a:stretch>
            <a:fillRect/>
          </a:stretch>
        </p:blipFill>
        <p:spPr bwMode="auto">
          <a:xfrm>
            <a:off x="0" y="57912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0757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u="sng" dirty="0" smtClean="0"/>
              <a:t>Login Today</a:t>
            </a:r>
            <a:endParaRPr lang="en-IN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4800" dirty="0" smtClean="0">
                <a:hlinkClick r:id="rId2"/>
              </a:rPr>
              <a:t>www.careafteryou.com</a:t>
            </a:r>
            <a:endParaRPr lang="en-IN" sz="4800" dirty="0" smtClean="0"/>
          </a:p>
          <a:p>
            <a:endParaRPr lang="en-IN" sz="4800" dirty="0"/>
          </a:p>
          <a:p>
            <a:r>
              <a:rPr lang="en-IN" sz="3600" dirty="0" smtClean="0"/>
              <a:t>A secured site having SSL certificate</a:t>
            </a:r>
          </a:p>
          <a:p>
            <a:r>
              <a:rPr lang="en-IN" sz="3600" dirty="0" smtClean="0"/>
              <a:t>Secured Payment Gateway of CC Avenue</a:t>
            </a:r>
          </a:p>
          <a:p>
            <a:r>
              <a:rPr lang="en-IN" sz="3600" dirty="0" smtClean="0"/>
              <a:t>Regular back-up</a:t>
            </a:r>
            <a:endParaRPr lang="en-IN" sz="3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5857" t="54167" r="10981" b="28125"/>
          <a:stretch>
            <a:fillRect/>
          </a:stretch>
        </p:blipFill>
        <p:spPr bwMode="auto">
          <a:xfrm>
            <a:off x="0" y="57912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9767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lang="en-IN" u="sng" dirty="0" smtClean="0"/>
              <a:t>Contact Us</a:t>
            </a:r>
            <a:endParaRPr lang="en-IN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3200" b="1" dirty="0"/>
              <a:t>Care After You</a:t>
            </a:r>
            <a:r>
              <a:rPr lang="en-IN" sz="3200" dirty="0"/>
              <a:t/>
            </a:r>
            <a:br>
              <a:rPr lang="en-IN" sz="3200" dirty="0"/>
            </a:br>
            <a:r>
              <a:rPr lang="en-IN" sz="3200" dirty="0"/>
              <a:t>04th Floor , Statesman House Building</a:t>
            </a:r>
            <a:br>
              <a:rPr lang="en-IN" sz="3200" dirty="0"/>
            </a:br>
            <a:r>
              <a:rPr lang="en-IN" sz="3200" dirty="0" err="1"/>
              <a:t>Barakhamba</a:t>
            </a:r>
            <a:r>
              <a:rPr lang="en-IN" sz="3200" dirty="0"/>
              <a:t> Road, Connaught Place,</a:t>
            </a:r>
            <a:br>
              <a:rPr lang="en-IN" sz="3200" dirty="0"/>
            </a:br>
            <a:r>
              <a:rPr lang="en-IN" sz="3200" dirty="0"/>
              <a:t>New Delhi-110001</a:t>
            </a:r>
            <a:br>
              <a:rPr lang="en-IN" sz="3200" dirty="0"/>
            </a:br>
            <a:r>
              <a:rPr lang="en-IN" sz="3200" dirty="0"/>
              <a:t>e mail- </a:t>
            </a:r>
            <a:r>
              <a:rPr lang="en-IN" sz="3200" u="sng" dirty="0">
                <a:hlinkClick r:id="rId2"/>
              </a:rPr>
              <a:t>info@careafteryou.com</a:t>
            </a:r>
            <a:r>
              <a:rPr lang="en-IN" sz="3200" dirty="0"/>
              <a:t/>
            </a:r>
            <a:br>
              <a:rPr lang="en-IN" sz="3200" dirty="0"/>
            </a:br>
            <a:r>
              <a:rPr lang="en-IN" sz="3200" dirty="0"/>
              <a:t>Website : </a:t>
            </a:r>
            <a:r>
              <a:rPr lang="en-IN" sz="3200" u="sng" dirty="0">
                <a:hlinkClick r:id="rId3"/>
              </a:rPr>
              <a:t>www.careafteryou.com</a:t>
            </a:r>
            <a:r>
              <a:rPr lang="en-IN" sz="3200" dirty="0"/>
              <a:t/>
            </a:r>
            <a:br>
              <a:rPr lang="en-IN" sz="3200" dirty="0"/>
            </a:br>
            <a:r>
              <a:rPr lang="en-IN" sz="3200" dirty="0"/>
              <a:t>Telephone Number : +91 7042255055</a:t>
            </a:r>
            <a:br>
              <a:rPr lang="en-IN" sz="3200" dirty="0"/>
            </a:br>
            <a:r>
              <a:rPr lang="en-IN" sz="3200" dirty="0"/>
              <a:t>Toll Free : 1800 3000 1185 </a:t>
            </a:r>
          </a:p>
          <a:p>
            <a:endParaRPr lang="en-IN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 l="5857" t="54167" r="10981" b="28125"/>
          <a:stretch>
            <a:fillRect/>
          </a:stretch>
        </p:blipFill>
        <p:spPr bwMode="auto">
          <a:xfrm>
            <a:off x="0" y="57912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 cstate="print"/>
          <a:srcRect l="70164" t="11624" r="14507" b="58457"/>
          <a:stretch>
            <a:fillRect/>
          </a:stretch>
        </p:blipFill>
        <p:spPr bwMode="auto">
          <a:xfrm>
            <a:off x="6858000" y="457200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5616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u="sng" dirty="0" smtClean="0"/>
              <a:t>Insurance Regulatory and Development Authority (IRDA)</a:t>
            </a:r>
            <a:endParaRPr lang="en-IN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48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N" sz="3600" i="1" dirty="0"/>
              <a:t>Dependant of Insured are not aware about the insurance policy taken by the insured. Therefore in the event of untimely death of the insured, the family members are not in a position to claim the </a:t>
            </a:r>
            <a:r>
              <a:rPr lang="en-IN" sz="3600" i="1" dirty="0" smtClean="0"/>
              <a:t>amount“</a:t>
            </a:r>
            <a:r>
              <a:rPr lang="en-IN" sz="3600" i="1" dirty="0"/>
              <a:t/>
            </a:r>
            <a:br>
              <a:rPr lang="en-IN" sz="3600" i="1" dirty="0"/>
            </a:br>
            <a:endParaRPr lang="en-IN" sz="3600" i="1" dirty="0" smtClean="0"/>
          </a:p>
          <a:p>
            <a:pPr marL="0" indent="0">
              <a:buNone/>
            </a:pPr>
            <a:r>
              <a:rPr lang="en-IN" sz="2200" i="1" u="sng" dirty="0" smtClean="0"/>
              <a:t>IRDA </a:t>
            </a:r>
            <a:r>
              <a:rPr lang="en-IN" sz="2200" i="1" u="sng" dirty="0"/>
              <a:t>Circular </a:t>
            </a:r>
            <a:r>
              <a:rPr lang="en-IN" sz="2200" i="1" u="sng" dirty="0" err="1"/>
              <a:t>No.IRDA</a:t>
            </a:r>
            <a:r>
              <a:rPr lang="en-IN" sz="2200" i="1" u="sng" dirty="0"/>
              <a:t>/F&amp;A/CIR/GLD/056/02/2014 dated 18</a:t>
            </a:r>
            <a:r>
              <a:rPr lang="en-IN" sz="2200" i="1" u="sng" baseline="30000" dirty="0"/>
              <a:t>th</a:t>
            </a:r>
            <a:r>
              <a:rPr lang="en-IN" sz="2200" i="1" u="sng" dirty="0"/>
              <a:t> Feb 2014</a:t>
            </a:r>
          </a:p>
          <a:p>
            <a:pPr marL="0" indent="0">
              <a:buNone/>
            </a:pPr>
            <a:endParaRPr lang="en-IN" sz="3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5857" t="54167" r="10981" b="28125"/>
          <a:stretch>
            <a:fillRect/>
          </a:stretch>
        </p:blipFill>
        <p:spPr bwMode="auto">
          <a:xfrm>
            <a:off x="0" y="57912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1682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219200"/>
          </a:xfrm>
        </p:spPr>
        <p:txBody>
          <a:bodyPr/>
          <a:lstStyle/>
          <a:p>
            <a:r>
              <a:rPr lang="en-IN" u="sng" dirty="0" smtClean="0"/>
              <a:t>Reserve Bank of India/Others</a:t>
            </a:r>
            <a:endParaRPr lang="en-IN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343400"/>
          </a:xfrm>
        </p:spPr>
        <p:txBody>
          <a:bodyPr>
            <a:normAutofit/>
          </a:bodyPr>
          <a:lstStyle/>
          <a:p>
            <a:r>
              <a:rPr lang="en-IN" sz="3600" i="1" dirty="0"/>
              <a:t>More than 3600 crores is stagnant in unclaimed account in </a:t>
            </a:r>
            <a:r>
              <a:rPr lang="en-IN" sz="3600" i="1" dirty="0" smtClean="0"/>
              <a:t>banks</a:t>
            </a:r>
          </a:p>
          <a:p>
            <a:endParaRPr lang="en-IN" sz="3600" i="1" dirty="0"/>
          </a:p>
          <a:p>
            <a:r>
              <a:rPr lang="en-IN" sz="3600" dirty="0"/>
              <a:t>Thousands of crores are pending unclaimed in PPF, Post Office Scheme and other investments</a:t>
            </a:r>
          </a:p>
          <a:p>
            <a:endParaRPr lang="en-IN" sz="3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5857" t="54167" r="10981" b="28125"/>
          <a:stretch>
            <a:fillRect/>
          </a:stretch>
        </p:blipFill>
        <p:spPr bwMode="auto">
          <a:xfrm>
            <a:off x="0" y="57912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4229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17581" y="304801"/>
            <a:ext cx="7175351" cy="914399"/>
          </a:xfrm>
        </p:spPr>
        <p:txBody>
          <a:bodyPr/>
          <a:lstStyle/>
          <a:p>
            <a:pPr marL="182880" indent="0" algn="ctr">
              <a:buNone/>
            </a:pPr>
            <a:r>
              <a:rPr lang="en-IN" u="sng" dirty="0" smtClean="0"/>
              <a:t>Only One Test</a:t>
            </a:r>
            <a:endParaRPr lang="en-IN" u="sng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5800" y="1752600"/>
            <a:ext cx="7848600" cy="3581400"/>
          </a:xfrm>
        </p:spPr>
        <p:txBody>
          <a:bodyPr>
            <a:normAutofit/>
          </a:bodyPr>
          <a:lstStyle/>
          <a:p>
            <a:r>
              <a:rPr lang="en-IN" dirty="0" smtClean="0"/>
              <a:t>Ask one of your family member, whether they are aware about your documents / investments, if the Answer is NO then this service is for you.</a:t>
            </a:r>
          </a:p>
          <a:p>
            <a:endParaRPr lang="en-IN" dirty="0" smtClean="0"/>
          </a:p>
          <a:p>
            <a:endParaRPr lang="en-IN" dirty="0"/>
          </a:p>
          <a:p>
            <a:r>
              <a:rPr lang="en-IN" dirty="0" smtClean="0"/>
              <a:t>PS : 96 % Family members are not </a:t>
            </a:r>
            <a:r>
              <a:rPr lang="en-IN" dirty="0" smtClean="0"/>
              <a:t>fully aware </a:t>
            </a:r>
            <a:r>
              <a:rPr lang="en-IN" dirty="0" smtClean="0"/>
              <a:t>about these documents as per survey made by Care After You Team in Delhi NCR</a:t>
            </a:r>
            <a:endParaRPr lang="en-IN" dirty="0"/>
          </a:p>
          <a:p>
            <a:endParaRPr lang="en-IN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5857" t="54167" r="10981" b="28125"/>
          <a:stretch>
            <a:fillRect/>
          </a:stretch>
        </p:blipFill>
        <p:spPr bwMode="auto">
          <a:xfrm>
            <a:off x="0" y="57912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6793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2142680" cy="1264920"/>
          </a:xfrm>
        </p:spPr>
        <p:txBody>
          <a:bodyPr/>
          <a:lstStyle/>
          <a:p>
            <a:r>
              <a:rPr lang="en-IN" u="sng" dirty="0" smtClean="0"/>
              <a:t>Are We not like Mr</a:t>
            </a:r>
            <a:r>
              <a:rPr lang="en-IN" u="sng" dirty="0" smtClean="0"/>
              <a:t>. X </a:t>
            </a:r>
            <a:r>
              <a:rPr lang="en-IN" u="sng" dirty="0" smtClean="0"/>
              <a:t>?</a:t>
            </a:r>
            <a:endParaRPr lang="en-IN" u="sng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14" b="2214"/>
          <a:stretch>
            <a:fillRect/>
          </a:stretch>
        </p:blipFill>
        <p:spPr>
          <a:xfrm>
            <a:off x="2895600" y="533400"/>
            <a:ext cx="5904390" cy="5500456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828800"/>
            <a:ext cx="2139696" cy="4242816"/>
          </a:xfrm>
        </p:spPr>
        <p:txBody>
          <a:bodyPr>
            <a:normAutofit/>
          </a:bodyPr>
          <a:lstStyle/>
          <a:p>
            <a:r>
              <a:rPr lang="en-IN" sz="1800" dirty="0" smtClean="0"/>
              <a:t>We are Just like Mr</a:t>
            </a:r>
            <a:r>
              <a:rPr lang="en-IN" sz="1800" dirty="0" smtClean="0"/>
              <a:t>. X</a:t>
            </a:r>
            <a:r>
              <a:rPr lang="en-IN" sz="1800" dirty="0" smtClean="0"/>
              <a:t>, who is investing and thinking that my family’s future is safe. However we are not thinking that unless we’ll share the details of these investments / documents, till then our family will not get full benefits of our Investments.</a:t>
            </a:r>
            <a:endParaRPr lang="en-IN" sz="1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5857" t="54167" r="10981" b="28125"/>
          <a:stretch>
            <a:fillRect/>
          </a:stretch>
        </p:blipFill>
        <p:spPr bwMode="auto">
          <a:xfrm>
            <a:off x="0" y="57912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9437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7620000" cy="304800"/>
          </a:xfrm>
        </p:spPr>
        <p:txBody>
          <a:bodyPr>
            <a:normAutofit fontScale="90000"/>
          </a:bodyPr>
          <a:lstStyle/>
          <a:p>
            <a:r>
              <a:rPr lang="en-IN" u="sng" dirty="0" smtClean="0"/>
              <a:t>How it works</a:t>
            </a:r>
            <a:endParaRPr lang="en-IN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6146" name="Picture 2" descr="C:\Users\wg237\Desktop\Flow Chart new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990600"/>
            <a:ext cx="84582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5857" t="54167" r="10981" b="28125"/>
          <a:stretch>
            <a:fillRect/>
          </a:stretch>
        </p:blipFill>
        <p:spPr bwMode="auto">
          <a:xfrm>
            <a:off x="0" y="6477000"/>
            <a:ext cx="9144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5627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2057400" cy="1261872"/>
          </a:xfrm>
        </p:spPr>
        <p:txBody>
          <a:bodyPr/>
          <a:lstStyle/>
          <a:p>
            <a:r>
              <a:rPr lang="en-IN" u="sng" dirty="0" smtClean="0"/>
              <a:t>Can’t we take decision like Mr</a:t>
            </a:r>
            <a:r>
              <a:rPr lang="en-IN" u="sng" dirty="0" smtClean="0"/>
              <a:t>. X </a:t>
            </a:r>
            <a:r>
              <a:rPr lang="en-IN" u="sng" dirty="0" smtClean="0"/>
              <a:t>?</a:t>
            </a:r>
            <a:endParaRPr lang="en-IN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828800"/>
            <a:ext cx="2139696" cy="4243615"/>
          </a:xfrm>
        </p:spPr>
        <p:txBody>
          <a:bodyPr>
            <a:normAutofit/>
          </a:bodyPr>
          <a:lstStyle/>
          <a:p>
            <a:r>
              <a:rPr lang="en-IN" sz="1800" dirty="0"/>
              <a:t>As Life is like a coin, only 1 side is visible at a time. But remember other side is waiting for its turn</a:t>
            </a:r>
            <a:r>
              <a:rPr lang="en-IN" sz="1800" dirty="0" smtClean="0"/>
              <a:t>.</a:t>
            </a:r>
          </a:p>
          <a:p>
            <a:endParaRPr lang="en-IN" sz="1800" dirty="0" smtClean="0"/>
          </a:p>
          <a:p>
            <a:r>
              <a:rPr lang="en-IN" sz="1800" dirty="0" smtClean="0"/>
              <a:t>Don’t think that Bad things happens only to others..</a:t>
            </a:r>
          </a:p>
          <a:p>
            <a:endParaRPr lang="en-IN" sz="1800" dirty="0" smtClean="0"/>
          </a:p>
          <a:p>
            <a:r>
              <a:rPr lang="en-IN" sz="1800" dirty="0" smtClean="0"/>
              <a:t>Secure your family NOW</a:t>
            </a:r>
            <a:endParaRPr lang="en-IN" sz="1800" dirty="0"/>
          </a:p>
        </p:txBody>
      </p:sp>
      <p:pic>
        <p:nvPicPr>
          <p:cNvPr id="9218" name="Picture 2" descr="C:\Users\wg237\Desktop\withmembershi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047"/>
          <a:stretch>
            <a:fillRect/>
          </a:stretch>
        </p:blipFill>
        <p:spPr bwMode="auto">
          <a:xfrm>
            <a:off x="3048000" y="381000"/>
            <a:ext cx="57150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5857" t="54167" r="10981" b="28125"/>
          <a:stretch>
            <a:fillRect/>
          </a:stretch>
        </p:blipFill>
        <p:spPr bwMode="auto">
          <a:xfrm>
            <a:off x="0" y="5943600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8474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IN" u="sng" dirty="0" smtClean="0"/>
              <a:t>What is our Benefits ?</a:t>
            </a:r>
            <a:endParaRPr lang="en-IN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In our family, we have seen such cases, where sudden death of earning members, leads financial death of family too</a:t>
            </a:r>
          </a:p>
          <a:p>
            <a:endParaRPr lang="en-IN" dirty="0"/>
          </a:p>
          <a:p>
            <a:r>
              <a:rPr lang="en-IN" u="sng" dirty="0" smtClean="0"/>
              <a:t>For this we are working @ zero Profit.</a:t>
            </a:r>
          </a:p>
          <a:p>
            <a:endParaRPr lang="en-IN" dirty="0" smtClean="0"/>
          </a:p>
          <a:p>
            <a:r>
              <a:rPr lang="en-IN" dirty="0" smtClean="0"/>
              <a:t>We feel that with this, if we can help even </a:t>
            </a:r>
            <a:r>
              <a:rPr lang="en-IN" u="sng" dirty="0" smtClean="0"/>
              <a:t>one </a:t>
            </a:r>
            <a:r>
              <a:rPr lang="en-IN" dirty="0" smtClean="0"/>
              <a:t>person then our objective to start this will achieve. </a:t>
            </a:r>
          </a:p>
          <a:p>
            <a:endParaRPr lang="en-IN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5857" t="54167" r="10981" b="28125"/>
          <a:stretch>
            <a:fillRect/>
          </a:stretch>
        </p:blipFill>
        <p:spPr bwMode="auto">
          <a:xfrm>
            <a:off x="0" y="57912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2513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u="sng" dirty="0" smtClean="0"/>
              <a:t>What we need from You</a:t>
            </a:r>
            <a:endParaRPr lang="en-IN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i="1" dirty="0"/>
              <a:t>Awareness….Ask your friends, </a:t>
            </a:r>
            <a:r>
              <a:rPr lang="en-IN" i="1" dirty="0" smtClean="0"/>
              <a:t>relatives </a:t>
            </a:r>
            <a:r>
              <a:rPr lang="en-IN" i="1" dirty="0"/>
              <a:t>to share details of documents/investments with family</a:t>
            </a:r>
            <a:r>
              <a:rPr lang="en-IN" i="1" dirty="0" smtClean="0"/>
              <a:t>…</a:t>
            </a:r>
          </a:p>
          <a:p>
            <a:endParaRPr lang="en-US" i="1" dirty="0" smtClean="0"/>
          </a:p>
          <a:p>
            <a:r>
              <a:rPr lang="en-US" i="1" dirty="0" smtClean="0"/>
              <a:t>Though </a:t>
            </a:r>
            <a:r>
              <a:rPr lang="en-US" i="1" dirty="0"/>
              <a:t>being a professional company we could make it much Simpler for You…</a:t>
            </a:r>
            <a:endParaRPr lang="en-IN" i="1" dirty="0"/>
          </a:p>
          <a:p>
            <a:endParaRPr lang="en-IN" i="1" dirty="0"/>
          </a:p>
          <a:p>
            <a:r>
              <a:rPr lang="en-IN" i="1" dirty="0"/>
              <a:t>Take this membership Now and upload all your documents </a:t>
            </a:r>
            <a:r>
              <a:rPr lang="en-IN" i="1" dirty="0" smtClean="0"/>
              <a:t>immediately…</a:t>
            </a:r>
            <a:endParaRPr lang="en-IN" i="1" dirty="0"/>
          </a:p>
          <a:p>
            <a:endParaRPr lang="en-IN" i="1" dirty="0"/>
          </a:p>
          <a:p>
            <a:r>
              <a:rPr lang="en-IN" i="1" dirty="0"/>
              <a:t>Don’t wait.. Bad time does not come after knocking the door..</a:t>
            </a:r>
          </a:p>
          <a:p>
            <a:endParaRPr lang="en-IN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5857" t="54167" r="10981" b="28125"/>
          <a:stretch>
            <a:fillRect/>
          </a:stretch>
        </p:blipFill>
        <p:spPr bwMode="auto">
          <a:xfrm>
            <a:off x="0" y="60960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167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</TotalTime>
  <Words>435</Words>
  <Application>Microsoft Office PowerPoint</Application>
  <PresentationFormat>On-screen Show (4:3)</PresentationFormat>
  <Paragraphs>49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Clarity</vt:lpstr>
      <vt:lpstr>Care After You</vt:lpstr>
      <vt:lpstr>Insurance Regulatory and Development Authority (IRDA)</vt:lpstr>
      <vt:lpstr>Reserve Bank of India/Others</vt:lpstr>
      <vt:lpstr>Only One Test</vt:lpstr>
      <vt:lpstr>Are We not like Mr. X ?</vt:lpstr>
      <vt:lpstr>How it works</vt:lpstr>
      <vt:lpstr>Can’t we take decision like Mr. X ?</vt:lpstr>
      <vt:lpstr>What is our Benefits ?</vt:lpstr>
      <vt:lpstr>What we need from You</vt:lpstr>
      <vt:lpstr>Cost of the Membership</vt:lpstr>
      <vt:lpstr>Login Today</vt:lpstr>
      <vt:lpstr>Contact 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Care After You</dc:title>
  <dc:creator>JAIN Nitin</dc:creator>
  <cp:lastModifiedBy>xa778</cp:lastModifiedBy>
  <cp:revision>24</cp:revision>
  <dcterms:created xsi:type="dcterms:W3CDTF">2006-08-16T00:00:00Z</dcterms:created>
  <dcterms:modified xsi:type="dcterms:W3CDTF">2014-11-08T19:45:33Z</dcterms:modified>
</cp:coreProperties>
</file>