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8" r:id="rId1"/>
  </p:sldMasterIdLst>
  <p:notesMasterIdLst>
    <p:notesMasterId r:id="rId12"/>
  </p:notesMasterIdLst>
  <p:handoutMasterIdLst>
    <p:handoutMasterId r:id="rId13"/>
  </p:handoutMasterIdLst>
  <p:sldIdLst>
    <p:sldId id="285" r:id="rId2"/>
    <p:sldId id="336" r:id="rId3"/>
    <p:sldId id="346" r:id="rId4"/>
    <p:sldId id="347" r:id="rId5"/>
    <p:sldId id="348" r:id="rId6"/>
    <p:sldId id="349" r:id="rId7"/>
    <p:sldId id="350" r:id="rId8"/>
    <p:sldId id="352" r:id="rId9"/>
    <p:sldId id="353" r:id="rId10"/>
    <p:sldId id="299" r:id="rId11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2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00066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0099"/>
    <a:srgbClr val="FF9900"/>
    <a:srgbClr val="777777"/>
    <a:srgbClr val="5F5F5F"/>
    <a:srgbClr val="FF3300"/>
    <a:srgbClr val="0066FF"/>
    <a:srgbClr val="00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1690" autoAdjust="0"/>
    <p:restoredTop sz="94709" autoAdjust="0"/>
  </p:normalViewPr>
  <p:slideViewPr>
    <p:cSldViewPr>
      <p:cViewPr>
        <p:scale>
          <a:sx n="70" d="100"/>
          <a:sy n="70" d="100"/>
        </p:scale>
        <p:origin x="-1614" y="-294"/>
      </p:cViewPr>
      <p:guideLst>
        <p:guide orient="horz" pos="2160"/>
        <p:guide pos="51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872" y="-96"/>
      </p:cViewPr>
      <p:guideLst>
        <p:guide orient="horz" pos="3126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13F473-61CE-49C9-8317-AE545BE97E15}" type="doc">
      <dgm:prSet loTypeId="urn:microsoft.com/office/officeart/2005/8/layout/arrow6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553BAC-A883-4C60-AC78-FD8C1985166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>
            <a:lnSpc>
              <a:spcPct val="150000"/>
            </a:lnSpc>
            <a:spcBef>
              <a:spcPts val="1200"/>
            </a:spcBef>
          </a:pPr>
          <a:r>
            <a:rPr lang="en-US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Dematerialisation </a:t>
          </a:r>
        </a:p>
        <a:p>
          <a:pPr rtl="0">
            <a:lnSpc>
              <a:spcPct val="150000"/>
            </a:lnSpc>
            <a:spcBef>
              <a:spcPts val="1200"/>
            </a:spcBef>
          </a:pPr>
          <a:r>
            <a:rPr lang="en-US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&amp; </a:t>
          </a:r>
        </a:p>
        <a:p>
          <a:pPr rtl="0">
            <a:lnSpc>
              <a:spcPct val="150000"/>
            </a:lnSpc>
            <a:spcBef>
              <a:spcPts val="1200"/>
            </a:spcBef>
          </a:pPr>
          <a:r>
            <a:rPr lang="en-US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Rematerialisation </a:t>
          </a:r>
        </a:p>
        <a:p>
          <a:pPr rtl="0">
            <a:lnSpc>
              <a:spcPct val="150000"/>
            </a:lnSpc>
            <a:spcBef>
              <a:spcPts val="1200"/>
            </a:spcBef>
          </a:pPr>
          <a:r>
            <a:rPr lang="en-US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of shares </a:t>
          </a:r>
          <a:endParaRPr lang="en-US" sz="3600" b="1" dirty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</dgm:t>
    </dgm:pt>
    <dgm:pt modelId="{FC44734B-6215-4036-88DB-6CAB3C782346}" type="parTrans" cxnId="{24C488E2-246B-4896-BFE3-097F8471F1D9}">
      <dgm:prSet/>
      <dgm:spPr/>
      <dgm:t>
        <a:bodyPr/>
        <a:lstStyle/>
        <a:p>
          <a:endParaRPr lang="en-US"/>
        </a:p>
      </dgm:t>
    </dgm:pt>
    <dgm:pt modelId="{CA42B00B-7E44-4817-AA0D-46C1F7DDFF40}" type="sibTrans" cxnId="{24C488E2-246B-4896-BFE3-097F8471F1D9}">
      <dgm:prSet/>
      <dgm:spPr/>
      <dgm:t>
        <a:bodyPr/>
        <a:lstStyle/>
        <a:p>
          <a:endParaRPr lang="en-US"/>
        </a:p>
      </dgm:t>
    </dgm:pt>
    <dgm:pt modelId="{1FB0C400-515F-44A8-8F13-518CD5DD8C93}" type="pres">
      <dgm:prSet presAssocID="{6213F473-61CE-49C9-8317-AE545BE97E1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FF57B4C-9672-4B68-8E54-FED009FDFB0C}" type="pres">
      <dgm:prSet presAssocID="{6213F473-61CE-49C9-8317-AE545BE97E15}" presName="ribbon" presStyleLbl="node1" presStyleIdx="0" presStyleCnt="1"/>
      <dgm:spPr>
        <a:solidFill>
          <a:srgbClr val="92D050"/>
        </a:solidFill>
        <a:ln>
          <a:solidFill>
            <a:srgbClr val="4D4D4D"/>
          </a:solidFill>
        </a:ln>
      </dgm:spPr>
      <dgm:t>
        <a:bodyPr/>
        <a:lstStyle/>
        <a:p>
          <a:endParaRPr lang="en-IN"/>
        </a:p>
      </dgm:t>
    </dgm:pt>
    <dgm:pt modelId="{FCE4C918-3973-4F56-928B-906BCC4E5241}" type="pres">
      <dgm:prSet presAssocID="{6213F473-61CE-49C9-8317-AE545BE97E15}" presName="leftArrowText" presStyleLbl="node1" presStyleIdx="0" presStyleCnt="1" custScaleX="170848" custScaleY="28344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06F853-6533-4849-952C-076A47406CF5}" type="pres">
      <dgm:prSet presAssocID="{6213F473-61CE-49C9-8317-AE545BE97E15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4C488E2-246B-4896-BFE3-097F8471F1D9}" srcId="{6213F473-61CE-49C9-8317-AE545BE97E15}" destId="{26553BAC-A883-4C60-AC78-FD8C19851666}" srcOrd="0" destOrd="0" parTransId="{FC44734B-6215-4036-88DB-6CAB3C782346}" sibTransId="{CA42B00B-7E44-4817-AA0D-46C1F7DDFF40}"/>
    <dgm:cxn modelId="{271AC106-C66F-4FDA-B360-BF26A94AD2C8}" type="presOf" srcId="{26553BAC-A883-4C60-AC78-FD8C19851666}" destId="{FCE4C918-3973-4F56-928B-906BCC4E5241}" srcOrd="0" destOrd="0" presId="urn:microsoft.com/office/officeart/2005/8/layout/arrow6"/>
    <dgm:cxn modelId="{98DCAC41-E6AF-437E-A768-C02003B18771}" type="presOf" srcId="{6213F473-61CE-49C9-8317-AE545BE97E15}" destId="{1FB0C400-515F-44A8-8F13-518CD5DD8C93}" srcOrd="0" destOrd="0" presId="urn:microsoft.com/office/officeart/2005/8/layout/arrow6"/>
    <dgm:cxn modelId="{03394536-2838-4882-B2C3-D35D7083D9AB}" type="presParOf" srcId="{1FB0C400-515F-44A8-8F13-518CD5DD8C93}" destId="{1FF57B4C-9672-4B68-8E54-FED009FDFB0C}" srcOrd="0" destOrd="0" presId="urn:microsoft.com/office/officeart/2005/8/layout/arrow6"/>
    <dgm:cxn modelId="{D4461B46-25A4-424E-98AD-76B393890A52}" type="presParOf" srcId="{1FB0C400-515F-44A8-8F13-518CD5DD8C93}" destId="{FCE4C918-3973-4F56-928B-906BCC4E5241}" srcOrd="1" destOrd="0" presId="urn:microsoft.com/office/officeart/2005/8/layout/arrow6"/>
    <dgm:cxn modelId="{94BFC0EF-3BFC-41D0-92FE-ECA206002B6C}" type="presParOf" srcId="{1FB0C400-515F-44A8-8F13-518CD5DD8C93}" destId="{C706F853-6533-4849-952C-076A47406CF5}" srcOrd="2" destOrd="0" presId="urn:microsoft.com/office/officeart/2005/8/layout/arrow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69526A-3832-4A33-B43E-F58170433C65}" type="doc">
      <dgm:prSet loTypeId="urn:microsoft.com/office/officeart/2005/8/layout/vList2" loCatId="list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en-IN"/>
        </a:p>
      </dgm:t>
    </dgm:pt>
    <dgm:pt modelId="{95824C3B-91C6-4C11-BC13-7144F726792F}">
      <dgm:prSet phldrT="[Text]"/>
      <dgm:spPr/>
      <dgm:t>
        <a:bodyPr/>
        <a:lstStyle/>
        <a:p>
          <a:r>
            <a:rPr lang="en-US" dirty="0" smtClean="0"/>
            <a:t>It is a process of converting Physical shares into electronic form</a:t>
          </a:r>
          <a:endParaRPr lang="en-IN" dirty="0"/>
        </a:p>
      </dgm:t>
    </dgm:pt>
    <dgm:pt modelId="{91F0E36D-B193-4142-A968-AEAE430D7590}" type="parTrans" cxnId="{1461E374-62D3-43C5-8E69-3E76C8140DC9}">
      <dgm:prSet/>
      <dgm:spPr/>
      <dgm:t>
        <a:bodyPr/>
        <a:lstStyle/>
        <a:p>
          <a:endParaRPr lang="en-IN"/>
        </a:p>
      </dgm:t>
    </dgm:pt>
    <dgm:pt modelId="{71CD1D83-87DB-49BC-990D-0039968C5F16}" type="sibTrans" cxnId="{1461E374-62D3-43C5-8E69-3E76C8140DC9}">
      <dgm:prSet/>
      <dgm:spPr/>
      <dgm:t>
        <a:bodyPr/>
        <a:lstStyle/>
        <a:p>
          <a:endParaRPr lang="en-IN"/>
        </a:p>
      </dgm:t>
    </dgm:pt>
    <dgm:pt modelId="{71502331-DF40-4BE1-902E-5D8F948B2205}">
      <dgm:prSet phldrT="[Text]"/>
      <dgm:spPr/>
      <dgm:t>
        <a:bodyPr/>
        <a:lstStyle/>
        <a:p>
          <a:endParaRPr lang="en-IN" dirty="0"/>
        </a:p>
      </dgm:t>
    </dgm:pt>
    <dgm:pt modelId="{1C49F426-6846-4A8D-9406-6A2076F97645}" type="parTrans" cxnId="{456A857C-C2BC-4450-83F1-83EABAB4F380}">
      <dgm:prSet/>
      <dgm:spPr/>
      <dgm:t>
        <a:bodyPr/>
        <a:lstStyle/>
        <a:p>
          <a:endParaRPr lang="en-IN"/>
        </a:p>
      </dgm:t>
    </dgm:pt>
    <dgm:pt modelId="{BA15DAC3-769B-485B-8D32-2E5A44B4A07D}" type="sibTrans" cxnId="{456A857C-C2BC-4450-83F1-83EABAB4F380}">
      <dgm:prSet/>
      <dgm:spPr/>
      <dgm:t>
        <a:bodyPr/>
        <a:lstStyle/>
        <a:p>
          <a:endParaRPr lang="en-IN"/>
        </a:p>
      </dgm:t>
    </dgm:pt>
    <dgm:pt modelId="{7641975C-72BD-4DD3-9494-294AD7BF73D8}" type="pres">
      <dgm:prSet presAssocID="{C769526A-3832-4A33-B43E-F58170433C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77A787B-E3A2-4DB3-A803-F60B818E4967}" type="pres">
      <dgm:prSet presAssocID="{95824C3B-91C6-4C11-BC13-7144F726792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F6C98C6-BC0F-4829-A87A-CF0B0F79CDF1}" type="pres">
      <dgm:prSet presAssocID="{95824C3B-91C6-4C11-BC13-7144F726792F}" presName="childText" presStyleLbl="revTx" presStyleIdx="0" presStyleCnt="1" custFlipVert="1" custScaleY="6406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A163096-2E66-4F92-B298-147BE8FC7F31}" type="presOf" srcId="{C769526A-3832-4A33-B43E-F58170433C65}" destId="{7641975C-72BD-4DD3-9494-294AD7BF73D8}" srcOrd="0" destOrd="0" presId="urn:microsoft.com/office/officeart/2005/8/layout/vList2"/>
    <dgm:cxn modelId="{DF40E6E1-BB7F-4CBC-97A1-EFA85DB95AC7}" type="presOf" srcId="{95824C3B-91C6-4C11-BC13-7144F726792F}" destId="{B77A787B-E3A2-4DB3-A803-F60B818E4967}" srcOrd="0" destOrd="0" presId="urn:microsoft.com/office/officeart/2005/8/layout/vList2"/>
    <dgm:cxn modelId="{1461E374-62D3-43C5-8E69-3E76C8140DC9}" srcId="{C769526A-3832-4A33-B43E-F58170433C65}" destId="{95824C3B-91C6-4C11-BC13-7144F726792F}" srcOrd="0" destOrd="0" parTransId="{91F0E36D-B193-4142-A968-AEAE430D7590}" sibTransId="{71CD1D83-87DB-49BC-990D-0039968C5F16}"/>
    <dgm:cxn modelId="{456A857C-C2BC-4450-83F1-83EABAB4F380}" srcId="{95824C3B-91C6-4C11-BC13-7144F726792F}" destId="{71502331-DF40-4BE1-902E-5D8F948B2205}" srcOrd="0" destOrd="0" parTransId="{1C49F426-6846-4A8D-9406-6A2076F97645}" sibTransId="{BA15DAC3-769B-485B-8D32-2E5A44B4A07D}"/>
    <dgm:cxn modelId="{E4C2EFF0-25BC-4A12-8627-2E0E21AB5796}" type="presOf" srcId="{71502331-DF40-4BE1-902E-5D8F948B2205}" destId="{BF6C98C6-BC0F-4829-A87A-CF0B0F79CDF1}" srcOrd="0" destOrd="0" presId="urn:microsoft.com/office/officeart/2005/8/layout/vList2"/>
    <dgm:cxn modelId="{8E6CC29D-F59F-461F-8172-4D9BEBBA41F5}" type="presParOf" srcId="{7641975C-72BD-4DD3-9494-294AD7BF73D8}" destId="{B77A787B-E3A2-4DB3-A803-F60B818E4967}" srcOrd="0" destOrd="0" presId="urn:microsoft.com/office/officeart/2005/8/layout/vList2"/>
    <dgm:cxn modelId="{1619662E-66E9-4DEA-B5AF-2B7DDA7DF5BA}" type="presParOf" srcId="{7641975C-72BD-4DD3-9494-294AD7BF73D8}" destId="{BF6C98C6-BC0F-4829-A87A-CF0B0F79CDF1}" srcOrd="1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B602D4-2121-4DE7-86F3-E0A2D842FE9C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583A2E4-EDA1-4E33-81A1-D78E6AAB96D7}">
      <dgm:prSet phldrT="[Text]"/>
      <dgm:spPr/>
      <dgm:t>
        <a:bodyPr/>
        <a:lstStyle/>
        <a:p>
          <a:r>
            <a:rPr lang="en-US" dirty="0" smtClean="0"/>
            <a:t>Company</a:t>
          </a:r>
          <a:endParaRPr lang="en-IN" dirty="0"/>
        </a:p>
      </dgm:t>
    </dgm:pt>
    <dgm:pt modelId="{4A8C7EE7-BE26-49C9-AFFD-6D096ACCADAC}" type="parTrans" cxnId="{2D0B1EED-4796-4737-92AA-09857BF44B78}">
      <dgm:prSet/>
      <dgm:spPr/>
      <dgm:t>
        <a:bodyPr/>
        <a:lstStyle/>
        <a:p>
          <a:endParaRPr lang="en-IN"/>
        </a:p>
      </dgm:t>
    </dgm:pt>
    <dgm:pt modelId="{1F4B52C0-FA4B-432E-80F6-BA3DE31137BD}" type="sibTrans" cxnId="{2D0B1EED-4796-4737-92AA-09857BF44B78}">
      <dgm:prSet/>
      <dgm:spPr/>
      <dgm:t>
        <a:bodyPr/>
        <a:lstStyle/>
        <a:p>
          <a:endParaRPr lang="en-IN"/>
        </a:p>
      </dgm:t>
    </dgm:pt>
    <dgm:pt modelId="{F9A31C77-A3D9-4267-8AD3-CA53A74A93AA}">
      <dgm:prSet phldrT="[Text]"/>
      <dgm:spPr/>
      <dgm:t>
        <a:bodyPr/>
        <a:lstStyle/>
        <a:p>
          <a:r>
            <a:rPr lang="en-US" dirty="0" smtClean="0"/>
            <a:t>MCF</a:t>
          </a:r>
          <a:endParaRPr lang="en-IN" dirty="0"/>
        </a:p>
      </dgm:t>
    </dgm:pt>
    <dgm:pt modelId="{0B4E7226-273D-477E-B441-8767AD6AA552}" type="parTrans" cxnId="{6EAA21D7-976A-44DF-B821-8FD5568BCC6A}">
      <dgm:prSet/>
      <dgm:spPr/>
      <dgm:t>
        <a:bodyPr/>
        <a:lstStyle/>
        <a:p>
          <a:endParaRPr lang="en-IN"/>
        </a:p>
      </dgm:t>
    </dgm:pt>
    <dgm:pt modelId="{6F3CCBB7-BD2B-4493-AFFD-D590B3B3AD37}" type="sibTrans" cxnId="{6EAA21D7-976A-44DF-B821-8FD5568BCC6A}">
      <dgm:prSet/>
      <dgm:spPr/>
      <dgm:t>
        <a:bodyPr/>
        <a:lstStyle/>
        <a:p>
          <a:endParaRPr lang="en-IN"/>
        </a:p>
      </dgm:t>
    </dgm:pt>
    <dgm:pt modelId="{BCB0B0BA-4F59-4E61-8320-79B88A122D5C}">
      <dgm:prSet phldrT="[Text]"/>
      <dgm:spPr/>
      <dgm:t>
        <a:bodyPr/>
        <a:lstStyle/>
        <a:p>
          <a:r>
            <a:rPr lang="en-US" dirty="0" smtClean="0"/>
            <a:t>Agreement</a:t>
          </a:r>
          <a:endParaRPr lang="en-IN" dirty="0"/>
        </a:p>
      </dgm:t>
    </dgm:pt>
    <dgm:pt modelId="{196D59C1-DB94-456A-A387-3D8CBB6E84D0}" type="parTrans" cxnId="{0B4B999E-B023-4F28-8A78-327E4FA42408}">
      <dgm:prSet/>
      <dgm:spPr/>
      <dgm:t>
        <a:bodyPr/>
        <a:lstStyle/>
        <a:p>
          <a:endParaRPr lang="en-IN"/>
        </a:p>
      </dgm:t>
    </dgm:pt>
    <dgm:pt modelId="{6C419237-0DAA-49D1-A804-79CEBAE0ECC5}" type="sibTrans" cxnId="{0B4B999E-B023-4F28-8A78-327E4FA42408}">
      <dgm:prSet/>
      <dgm:spPr/>
      <dgm:t>
        <a:bodyPr/>
        <a:lstStyle/>
        <a:p>
          <a:endParaRPr lang="en-IN"/>
        </a:p>
      </dgm:t>
    </dgm:pt>
    <dgm:pt modelId="{3465C36D-983B-4F37-B957-52D360D516B8}">
      <dgm:prSet phldrT="[Text]"/>
      <dgm:spPr/>
      <dgm:t>
        <a:bodyPr/>
        <a:lstStyle/>
        <a:p>
          <a:r>
            <a:rPr lang="en-US" dirty="0" smtClean="0"/>
            <a:t>R &amp; T Agent</a:t>
          </a:r>
          <a:endParaRPr lang="en-IN" dirty="0"/>
        </a:p>
      </dgm:t>
    </dgm:pt>
    <dgm:pt modelId="{771CCAD3-83D6-4855-AAC9-AE9840A77A08}" type="parTrans" cxnId="{7C39100C-2E84-4C95-9714-93D2F88685E7}">
      <dgm:prSet/>
      <dgm:spPr/>
      <dgm:t>
        <a:bodyPr/>
        <a:lstStyle/>
        <a:p>
          <a:endParaRPr lang="en-IN"/>
        </a:p>
      </dgm:t>
    </dgm:pt>
    <dgm:pt modelId="{17A7AC24-2C07-48D0-8165-022BE2DF0FA0}" type="sibTrans" cxnId="{7C39100C-2E84-4C95-9714-93D2F88685E7}">
      <dgm:prSet/>
      <dgm:spPr/>
      <dgm:t>
        <a:bodyPr/>
        <a:lstStyle/>
        <a:p>
          <a:endParaRPr lang="en-IN"/>
        </a:p>
      </dgm:t>
    </dgm:pt>
    <dgm:pt modelId="{F502DD9E-A9CB-465C-82C8-222031D61869}">
      <dgm:prSet phldrT="[Text]"/>
      <dgm:spPr/>
      <dgm:t>
        <a:bodyPr/>
        <a:lstStyle/>
        <a:p>
          <a:r>
            <a:rPr lang="en-US" dirty="0" smtClean="0"/>
            <a:t>Agreement</a:t>
          </a:r>
          <a:endParaRPr lang="en-IN" dirty="0"/>
        </a:p>
      </dgm:t>
    </dgm:pt>
    <dgm:pt modelId="{5BFAEFE1-A122-4E05-B252-526107EB4279}" type="parTrans" cxnId="{53FEE714-7F6E-4F67-BF4B-90D434932D08}">
      <dgm:prSet/>
      <dgm:spPr/>
      <dgm:t>
        <a:bodyPr/>
        <a:lstStyle/>
        <a:p>
          <a:endParaRPr lang="en-IN"/>
        </a:p>
      </dgm:t>
    </dgm:pt>
    <dgm:pt modelId="{13EF3E6E-A437-4D12-9012-C8C840C1C9C1}" type="sibTrans" cxnId="{53FEE714-7F6E-4F67-BF4B-90D434932D08}">
      <dgm:prSet/>
      <dgm:spPr/>
      <dgm:t>
        <a:bodyPr/>
        <a:lstStyle/>
        <a:p>
          <a:endParaRPr lang="en-IN"/>
        </a:p>
      </dgm:t>
    </dgm:pt>
    <dgm:pt modelId="{088C1638-B6F2-404D-966A-2789DC7E1A1E}">
      <dgm:prSet phldrT="[Text]"/>
      <dgm:spPr/>
      <dgm:t>
        <a:bodyPr/>
        <a:lstStyle/>
        <a:p>
          <a:r>
            <a:rPr lang="en-US" dirty="0" smtClean="0"/>
            <a:t>Tripartite Agreement</a:t>
          </a:r>
          <a:endParaRPr lang="en-IN" dirty="0"/>
        </a:p>
      </dgm:t>
    </dgm:pt>
    <dgm:pt modelId="{168A03C1-DA86-4E69-B21B-6C6A554F2344}" type="parTrans" cxnId="{3C26749A-A584-41E0-96BE-FAA3DFC2BB51}">
      <dgm:prSet/>
      <dgm:spPr/>
      <dgm:t>
        <a:bodyPr/>
        <a:lstStyle/>
        <a:p>
          <a:endParaRPr lang="en-IN"/>
        </a:p>
      </dgm:t>
    </dgm:pt>
    <dgm:pt modelId="{02577DF7-0FB1-40AF-AEE7-C4AADE40F3C3}" type="sibTrans" cxnId="{3C26749A-A584-41E0-96BE-FAA3DFC2BB51}">
      <dgm:prSet/>
      <dgm:spPr/>
      <dgm:t>
        <a:bodyPr/>
        <a:lstStyle/>
        <a:p>
          <a:endParaRPr lang="en-IN"/>
        </a:p>
      </dgm:t>
    </dgm:pt>
    <dgm:pt modelId="{46639236-A5DB-41D8-94C2-6943A6B270C1}">
      <dgm:prSet phldrT="[Text]"/>
      <dgm:spPr/>
      <dgm:t>
        <a:bodyPr/>
        <a:lstStyle/>
        <a:p>
          <a:r>
            <a:rPr lang="en-US" dirty="0" smtClean="0"/>
            <a:t>Depository</a:t>
          </a:r>
          <a:endParaRPr lang="en-IN" dirty="0"/>
        </a:p>
      </dgm:t>
    </dgm:pt>
    <dgm:pt modelId="{B3D7E9EA-A977-4159-9519-FC677D368E5D}" type="parTrans" cxnId="{F17FBF88-146D-487C-B302-4B7ED9AED90B}">
      <dgm:prSet/>
      <dgm:spPr/>
      <dgm:t>
        <a:bodyPr/>
        <a:lstStyle/>
        <a:p>
          <a:endParaRPr lang="en-IN"/>
        </a:p>
      </dgm:t>
    </dgm:pt>
    <dgm:pt modelId="{3A2E47B6-7C8F-4F66-8705-C13D4E448A79}" type="sibTrans" cxnId="{F17FBF88-146D-487C-B302-4B7ED9AED90B}">
      <dgm:prSet/>
      <dgm:spPr/>
      <dgm:t>
        <a:bodyPr/>
        <a:lstStyle/>
        <a:p>
          <a:endParaRPr lang="en-IN"/>
        </a:p>
      </dgm:t>
    </dgm:pt>
    <dgm:pt modelId="{215940F9-3C8B-4C78-8A65-294940FB9901}">
      <dgm:prSet phldrT="[Text]"/>
      <dgm:spPr/>
      <dgm:t>
        <a:bodyPr/>
        <a:lstStyle/>
        <a:p>
          <a:r>
            <a:rPr lang="en-US" dirty="0" smtClean="0"/>
            <a:t>Verification</a:t>
          </a:r>
          <a:endParaRPr lang="en-IN" dirty="0"/>
        </a:p>
      </dgm:t>
    </dgm:pt>
    <dgm:pt modelId="{BAFF6313-1D45-4533-827F-A6E9D71A58B9}" type="parTrans" cxnId="{DB98DD5E-E52B-46EF-A9A3-C2C3F52C56D5}">
      <dgm:prSet/>
      <dgm:spPr/>
      <dgm:t>
        <a:bodyPr/>
        <a:lstStyle/>
        <a:p>
          <a:endParaRPr lang="en-IN"/>
        </a:p>
      </dgm:t>
    </dgm:pt>
    <dgm:pt modelId="{1A79AD10-3E42-47EC-8050-E37805A71826}" type="sibTrans" cxnId="{DB98DD5E-E52B-46EF-A9A3-C2C3F52C56D5}">
      <dgm:prSet/>
      <dgm:spPr/>
      <dgm:t>
        <a:bodyPr/>
        <a:lstStyle/>
        <a:p>
          <a:endParaRPr lang="en-IN"/>
        </a:p>
      </dgm:t>
    </dgm:pt>
    <dgm:pt modelId="{8AD450BF-C17A-4813-9D3C-547E2CBE0D06}">
      <dgm:prSet phldrT="[Text]"/>
      <dgm:spPr/>
      <dgm:t>
        <a:bodyPr/>
        <a:lstStyle/>
        <a:p>
          <a:r>
            <a:rPr lang="en-US" dirty="0" smtClean="0"/>
            <a:t>Tripartite Agreement</a:t>
          </a:r>
          <a:endParaRPr lang="en-IN" dirty="0"/>
        </a:p>
      </dgm:t>
    </dgm:pt>
    <dgm:pt modelId="{A83ACCB1-7F10-49D4-BFB3-2D947C6EECCA}" type="parTrans" cxnId="{4257A393-9DB9-4D80-9191-F7E8125C3860}">
      <dgm:prSet/>
      <dgm:spPr/>
      <dgm:t>
        <a:bodyPr/>
        <a:lstStyle/>
        <a:p>
          <a:endParaRPr lang="en-IN"/>
        </a:p>
      </dgm:t>
    </dgm:pt>
    <dgm:pt modelId="{A1B6F3A3-0EC8-48A9-989B-4C9080A3AAE8}" type="sibTrans" cxnId="{4257A393-9DB9-4D80-9191-F7E8125C3860}">
      <dgm:prSet/>
      <dgm:spPr/>
      <dgm:t>
        <a:bodyPr/>
        <a:lstStyle/>
        <a:p>
          <a:endParaRPr lang="en-IN"/>
        </a:p>
      </dgm:t>
    </dgm:pt>
    <dgm:pt modelId="{A36A2C85-DF42-4CA2-BC11-B63EB88242BA}">
      <dgm:prSet phldrT="[Text]"/>
      <dgm:spPr/>
      <dgm:t>
        <a:bodyPr/>
        <a:lstStyle/>
        <a:p>
          <a:r>
            <a:rPr lang="en-US" dirty="0" smtClean="0"/>
            <a:t>Issue of ISIN</a:t>
          </a:r>
          <a:endParaRPr lang="en-IN" dirty="0"/>
        </a:p>
      </dgm:t>
    </dgm:pt>
    <dgm:pt modelId="{5F372ED8-7A87-456A-B387-E522C96D1027}" type="parTrans" cxnId="{0C07D16D-FDF2-4DAA-9112-341AE344FB65}">
      <dgm:prSet/>
      <dgm:spPr/>
    </dgm:pt>
    <dgm:pt modelId="{9FAFA0B2-20CD-4EF5-8239-9A4964027F9B}" type="sibTrans" cxnId="{0C07D16D-FDF2-4DAA-9112-341AE344FB65}">
      <dgm:prSet/>
      <dgm:spPr/>
    </dgm:pt>
    <dgm:pt modelId="{0E0EBB3E-A3C3-4FA5-A761-A1A31E4463C9}" type="pres">
      <dgm:prSet presAssocID="{02B602D4-2121-4DE7-86F3-E0A2D842FE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A9D2234-B3C9-4765-B541-EB762CDA9AE8}" type="pres">
      <dgm:prSet presAssocID="{02B602D4-2121-4DE7-86F3-E0A2D842FE9C}" presName="tSp" presStyleCnt="0"/>
      <dgm:spPr/>
    </dgm:pt>
    <dgm:pt modelId="{F8E97857-88C2-4FC1-B1D3-CB0C782BD341}" type="pres">
      <dgm:prSet presAssocID="{02B602D4-2121-4DE7-86F3-E0A2D842FE9C}" presName="bSp" presStyleCnt="0"/>
      <dgm:spPr/>
    </dgm:pt>
    <dgm:pt modelId="{F0E2D77C-122E-4699-9637-3B582076DC28}" type="pres">
      <dgm:prSet presAssocID="{02B602D4-2121-4DE7-86F3-E0A2D842FE9C}" presName="process" presStyleCnt="0"/>
      <dgm:spPr/>
    </dgm:pt>
    <dgm:pt modelId="{D016A0D5-C51E-45FE-B39B-DAED4CD7B892}" type="pres">
      <dgm:prSet presAssocID="{C583A2E4-EDA1-4E33-81A1-D78E6AAB96D7}" presName="composite1" presStyleCnt="0"/>
      <dgm:spPr/>
    </dgm:pt>
    <dgm:pt modelId="{6FE84AE4-8331-468A-A380-332FD8A2B28D}" type="pres">
      <dgm:prSet presAssocID="{C583A2E4-EDA1-4E33-81A1-D78E6AAB96D7}" presName="dummyNode1" presStyleLbl="node1" presStyleIdx="0" presStyleCnt="3"/>
      <dgm:spPr/>
    </dgm:pt>
    <dgm:pt modelId="{19812BE2-0EA3-4DB3-AEE7-A3B8C35A5CAC}" type="pres">
      <dgm:prSet presAssocID="{C583A2E4-EDA1-4E33-81A1-D78E6AAB96D7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1606C2-9DB4-45A4-B271-233ECD2E2798}" type="pres">
      <dgm:prSet presAssocID="{C583A2E4-EDA1-4E33-81A1-D78E6AAB96D7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D0EF37-79D1-4C8B-99E7-132A078D6EFB}" type="pres">
      <dgm:prSet presAssocID="{C583A2E4-EDA1-4E33-81A1-D78E6AAB96D7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6929F29-5095-4BFE-971D-6D76051B108F}" type="pres">
      <dgm:prSet presAssocID="{C583A2E4-EDA1-4E33-81A1-D78E6AAB96D7}" presName="connSite1" presStyleCnt="0"/>
      <dgm:spPr/>
    </dgm:pt>
    <dgm:pt modelId="{926DC965-0EB9-4E17-85C9-CBCAFBB2BAB9}" type="pres">
      <dgm:prSet presAssocID="{1F4B52C0-FA4B-432E-80F6-BA3DE31137BD}" presName="Name9" presStyleLbl="sibTrans2D1" presStyleIdx="0" presStyleCnt="2"/>
      <dgm:spPr/>
      <dgm:t>
        <a:bodyPr/>
        <a:lstStyle/>
        <a:p>
          <a:endParaRPr lang="en-IN"/>
        </a:p>
      </dgm:t>
    </dgm:pt>
    <dgm:pt modelId="{69732D81-ACDF-42DC-BAB9-CD3F9787CEEC}" type="pres">
      <dgm:prSet presAssocID="{3465C36D-983B-4F37-B957-52D360D516B8}" presName="composite2" presStyleCnt="0"/>
      <dgm:spPr/>
    </dgm:pt>
    <dgm:pt modelId="{25C11A3B-2E14-4876-BCDC-0EADFA927098}" type="pres">
      <dgm:prSet presAssocID="{3465C36D-983B-4F37-B957-52D360D516B8}" presName="dummyNode2" presStyleLbl="node1" presStyleIdx="0" presStyleCnt="3"/>
      <dgm:spPr/>
    </dgm:pt>
    <dgm:pt modelId="{09A9D23A-C014-4EFA-8D33-E72CB2E4AD10}" type="pres">
      <dgm:prSet presAssocID="{3465C36D-983B-4F37-B957-52D360D516B8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690B3AD-DD8C-40DE-A63F-D17658F498AF}" type="pres">
      <dgm:prSet presAssocID="{3465C36D-983B-4F37-B957-52D360D516B8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34D6D1-8D80-4966-A345-96A104FA782F}" type="pres">
      <dgm:prSet presAssocID="{3465C36D-983B-4F37-B957-52D360D516B8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368F007-25F5-4C91-9406-466E5EC5D94E}" type="pres">
      <dgm:prSet presAssocID="{3465C36D-983B-4F37-B957-52D360D516B8}" presName="connSite2" presStyleCnt="0"/>
      <dgm:spPr/>
    </dgm:pt>
    <dgm:pt modelId="{E9819EC3-763A-4C88-A840-4ABC88C2FCDE}" type="pres">
      <dgm:prSet presAssocID="{17A7AC24-2C07-48D0-8165-022BE2DF0FA0}" presName="Name18" presStyleLbl="sibTrans2D1" presStyleIdx="1" presStyleCnt="2"/>
      <dgm:spPr/>
      <dgm:t>
        <a:bodyPr/>
        <a:lstStyle/>
        <a:p>
          <a:endParaRPr lang="en-IN"/>
        </a:p>
      </dgm:t>
    </dgm:pt>
    <dgm:pt modelId="{D877731C-7BCA-4ED3-B144-5C8DB95752F4}" type="pres">
      <dgm:prSet presAssocID="{46639236-A5DB-41D8-94C2-6943A6B270C1}" presName="composite1" presStyleCnt="0"/>
      <dgm:spPr/>
    </dgm:pt>
    <dgm:pt modelId="{4DC8A394-3287-40B1-B074-6E1AF3F9ECAF}" type="pres">
      <dgm:prSet presAssocID="{46639236-A5DB-41D8-94C2-6943A6B270C1}" presName="dummyNode1" presStyleLbl="node1" presStyleIdx="1" presStyleCnt="3"/>
      <dgm:spPr/>
    </dgm:pt>
    <dgm:pt modelId="{CC4564F6-DA84-4771-825D-E62C4B917264}" type="pres">
      <dgm:prSet presAssocID="{46639236-A5DB-41D8-94C2-6943A6B270C1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E80919-43DB-4EA5-ACA7-523555977055}" type="pres">
      <dgm:prSet presAssocID="{46639236-A5DB-41D8-94C2-6943A6B270C1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7102D9-9E29-4F32-A876-3C6B255F5050}" type="pres">
      <dgm:prSet presAssocID="{46639236-A5DB-41D8-94C2-6943A6B270C1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F0F599-3DFE-4C53-A898-6D82ABFE2761}" type="pres">
      <dgm:prSet presAssocID="{46639236-A5DB-41D8-94C2-6943A6B270C1}" presName="connSite1" presStyleCnt="0"/>
      <dgm:spPr/>
    </dgm:pt>
  </dgm:ptLst>
  <dgm:cxnLst>
    <dgm:cxn modelId="{0BCA6B2B-6102-408E-AC70-AA2C081FC406}" type="presOf" srcId="{F502DD9E-A9CB-465C-82C8-222031D61869}" destId="{7690B3AD-DD8C-40DE-A63F-D17658F498AF}" srcOrd="1" destOrd="0" presId="urn:microsoft.com/office/officeart/2005/8/layout/hProcess4"/>
    <dgm:cxn modelId="{F17FBF88-146D-487C-B302-4B7ED9AED90B}" srcId="{02B602D4-2121-4DE7-86F3-E0A2D842FE9C}" destId="{46639236-A5DB-41D8-94C2-6943A6B270C1}" srcOrd="2" destOrd="0" parTransId="{B3D7E9EA-A977-4159-9519-FC677D368E5D}" sibTransId="{3A2E47B6-7C8F-4F66-8705-C13D4E448A79}"/>
    <dgm:cxn modelId="{6895C045-3A8E-4D32-8B6F-8D81FED42C21}" type="presOf" srcId="{215940F9-3C8B-4C78-8A65-294940FB9901}" destId="{AFE80919-43DB-4EA5-ACA7-523555977055}" srcOrd="1" destOrd="0" presId="urn:microsoft.com/office/officeart/2005/8/layout/hProcess4"/>
    <dgm:cxn modelId="{A953F1CD-CF5E-465F-BCF1-98A276DB0A8F}" type="presOf" srcId="{215940F9-3C8B-4C78-8A65-294940FB9901}" destId="{CC4564F6-DA84-4771-825D-E62C4B917264}" srcOrd="0" destOrd="0" presId="urn:microsoft.com/office/officeart/2005/8/layout/hProcess4"/>
    <dgm:cxn modelId="{3C26749A-A584-41E0-96BE-FAA3DFC2BB51}" srcId="{3465C36D-983B-4F37-B957-52D360D516B8}" destId="{088C1638-B6F2-404D-966A-2789DC7E1A1E}" srcOrd="1" destOrd="0" parTransId="{168A03C1-DA86-4E69-B21B-6C6A554F2344}" sibTransId="{02577DF7-0FB1-40AF-AEE7-C4AADE40F3C3}"/>
    <dgm:cxn modelId="{41582AE2-E747-4BE4-AA64-7650A982A220}" type="presOf" srcId="{3465C36D-983B-4F37-B957-52D360D516B8}" destId="{4F34D6D1-8D80-4966-A345-96A104FA782F}" srcOrd="0" destOrd="0" presId="urn:microsoft.com/office/officeart/2005/8/layout/hProcess4"/>
    <dgm:cxn modelId="{0C07D16D-FDF2-4DAA-9112-341AE344FB65}" srcId="{46639236-A5DB-41D8-94C2-6943A6B270C1}" destId="{A36A2C85-DF42-4CA2-BC11-B63EB88242BA}" srcOrd="1" destOrd="0" parTransId="{5F372ED8-7A87-456A-B387-E522C96D1027}" sibTransId="{9FAFA0B2-20CD-4EF5-8239-9A4964027F9B}"/>
    <dgm:cxn modelId="{F6B9067C-30A0-4719-9847-CDCBB6FC9654}" type="presOf" srcId="{088C1638-B6F2-404D-966A-2789DC7E1A1E}" destId="{09A9D23A-C014-4EFA-8D33-E72CB2E4AD10}" srcOrd="0" destOrd="1" presId="urn:microsoft.com/office/officeart/2005/8/layout/hProcess4"/>
    <dgm:cxn modelId="{B33567AB-F76A-406A-B8E8-3EC597F76004}" type="presOf" srcId="{A36A2C85-DF42-4CA2-BC11-B63EB88242BA}" destId="{AFE80919-43DB-4EA5-ACA7-523555977055}" srcOrd="1" destOrd="1" presId="urn:microsoft.com/office/officeart/2005/8/layout/hProcess4"/>
    <dgm:cxn modelId="{AD033B52-687F-400F-A1DE-8FEFF3507198}" type="presOf" srcId="{C583A2E4-EDA1-4E33-81A1-D78E6AAB96D7}" destId="{21D0EF37-79D1-4C8B-99E7-132A078D6EFB}" srcOrd="0" destOrd="0" presId="urn:microsoft.com/office/officeart/2005/8/layout/hProcess4"/>
    <dgm:cxn modelId="{689B25FD-9903-48C7-BC03-BCBC3A61A5B7}" type="presOf" srcId="{088C1638-B6F2-404D-966A-2789DC7E1A1E}" destId="{7690B3AD-DD8C-40DE-A63F-D17658F498AF}" srcOrd="1" destOrd="1" presId="urn:microsoft.com/office/officeart/2005/8/layout/hProcess4"/>
    <dgm:cxn modelId="{58A466A2-3911-4FE2-AEE6-EFA240A4BD1E}" type="presOf" srcId="{17A7AC24-2C07-48D0-8165-022BE2DF0FA0}" destId="{E9819EC3-763A-4C88-A840-4ABC88C2FCDE}" srcOrd="0" destOrd="0" presId="urn:microsoft.com/office/officeart/2005/8/layout/hProcess4"/>
    <dgm:cxn modelId="{CE9DC576-F168-4F9A-B026-23E81EDF099D}" type="presOf" srcId="{F9A31C77-A3D9-4267-8AD3-CA53A74A93AA}" destId="{19812BE2-0EA3-4DB3-AEE7-A3B8C35A5CAC}" srcOrd="0" destOrd="0" presId="urn:microsoft.com/office/officeart/2005/8/layout/hProcess4"/>
    <dgm:cxn modelId="{E5B353A9-1635-48AE-98BB-06D4CAA1D05E}" type="presOf" srcId="{A36A2C85-DF42-4CA2-BC11-B63EB88242BA}" destId="{CC4564F6-DA84-4771-825D-E62C4B917264}" srcOrd="0" destOrd="1" presId="urn:microsoft.com/office/officeart/2005/8/layout/hProcess4"/>
    <dgm:cxn modelId="{2D0B1EED-4796-4737-92AA-09857BF44B78}" srcId="{02B602D4-2121-4DE7-86F3-E0A2D842FE9C}" destId="{C583A2E4-EDA1-4E33-81A1-D78E6AAB96D7}" srcOrd="0" destOrd="0" parTransId="{4A8C7EE7-BE26-49C9-AFFD-6D096ACCADAC}" sibTransId="{1F4B52C0-FA4B-432E-80F6-BA3DE31137BD}"/>
    <dgm:cxn modelId="{B3359557-D183-4744-B0C8-161F8F048006}" type="presOf" srcId="{02B602D4-2121-4DE7-86F3-E0A2D842FE9C}" destId="{0E0EBB3E-A3C3-4FA5-A761-A1A31E4463C9}" srcOrd="0" destOrd="0" presId="urn:microsoft.com/office/officeart/2005/8/layout/hProcess4"/>
    <dgm:cxn modelId="{0B4B999E-B023-4F28-8A78-327E4FA42408}" srcId="{C583A2E4-EDA1-4E33-81A1-D78E6AAB96D7}" destId="{BCB0B0BA-4F59-4E61-8320-79B88A122D5C}" srcOrd="1" destOrd="0" parTransId="{196D59C1-DB94-456A-A387-3D8CBB6E84D0}" sibTransId="{6C419237-0DAA-49D1-A804-79CEBAE0ECC5}"/>
    <dgm:cxn modelId="{704FBB7E-97B8-4825-BDBE-E59E5A0F7954}" type="presOf" srcId="{8AD450BF-C17A-4813-9D3C-547E2CBE0D06}" destId="{481606C2-9DB4-45A4-B271-233ECD2E2798}" srcOrd="1" destOrd="2" presId="urn:microsoft.com/office/officeart/2005/8/layout/hProcess4"/>
    <dgm:cxn modelId="{294D6414-80B9-4427-A671-468E307AF709}" type="presOf" srcId="{F502DD9E-A9CB-465C-82C8-222031D61869}" destId="{09A9D23A-C014-4EFA-8D33-E72CB2E4AD10}" srcOrd="0" destOrd="0" presId="urn:microsoft.com/office/officeart/2005/8/layout/hProcess4"/>
    <dgm:cxn modelId="{AE4497BD-E6CA-437C-9DAC-EBE13AED1F1B}" type="presOf" srcId="{8AD450BF-C17A-4813-9D3C-547E2CBE0D06}" destId="{19812BE2-0EA3-4DB3-AEE7-A3B8C35A5CAC}" srcOrd="0" destOrd="2" presId="urn:microsoft.com/office/officeart/2005/8/layout/hProcess4"/>
    <dgm:cxn modelId="{6EAA21D7-976A-44DF-B821-8FD5568BCC6A}" srcId="{C583A2E4-EDA1-4E33-81A1-D78E6AAB96D7}" destId="{F9A31C77-A3D9-4267-8AD3-CA53A74A93AA}" srcOrd="0" destOrd="0" parTransId="{0B4E7226-273D-477E-B441-8767AD6AA552}" sibTransId="{6F3CCBB7-BD2B-4493-AFFD-D590B3B3AD37}"/>
    <dgm:cxn modelId="{7C39100C-2E84-4C95-9714-93D2F88685E7}" srcId="{02B602D4-2121-4DE7-86F3-E0A2D842FE9C}" destId="{3465C36D-983B-4F37-B957-52D360D516B8}" srcOrd="1" destOrd="0" parTransId="{771CCAD3-83D6-4855-AAC9-AE9840A77A08}" sibTransId="{17A7AC24-2C07-48D0-8165-022BE2DF0FA0}"/>
    <dgm:cxn modelId="{77896AC5-BB08-4920-9BFB-5EA2EB2946EF}" type="presOf" srcId="{F9A31C77-A3D9-4267-8AD3-CA53A74A93AA}" destId="{481606C2-9DB4-45A4-B271-233ECD2E2798}" srcOrd="1" destOrd="0" presId="urn:microsoft.com/office/officeart/2005/8/layout/hProcess4"/>
    <dgm:cxn modelId="{4257A393-9DB9-4D80-9191-F7E8125C3860}" srcId="{C583A2E4-EDA1-4E33-81A1-D78E6AAB96D7}" destId="{8AD450BF-C17A-4813-9D3C-547E2CBE0D06}" srcOrd="2" destOrd="0" parTransId="{A83ACCB1-7F10-49D4-BFB3-2D947C6EECCA}" sibTransId="{A1B6F3A3-0EC8-48A9-989B-4C9080A3AAE8}"/>
    <dgm:cxn modelId="{8DB8449B-CE62-466B-823B-26E7DE2E5D2E}" type="presOf" srcId="{BCB0B0BA-4F59-4E61-8320-79B88A122D5C}" destId="{481606C2-9DB4-45A4-B271-233ECD2E2798}" srcOrd="1" destOrd="1" presId="urn:microsoft.com/office/officeart/2005/8/layout/hProcess4"/>
    <dgm:cxn modelId="{BF9744A1-C40C-4C4D-81FA-0E0970CDF6A7}" type="presOf" srcId="{1F4B52C0-FA4B-432E-80F6-BA3DE31137BD}" destId="{926DC965-0EB9-4E17-85C9-CBCAFBB2BAB9}" srcOrd="0" destOrd="0" presId="urn:microsoft.com/office/officeart/2005/8/layout/hProcess4"/>
    <dgm:cxn modelId="{53FEE714-7F6E-4F67-BF4B-90D434932D08}" srcId="{3465C36D-983B-4F37-B957-52D360D516B8}" destId="{F502DD9E-A9CB-465C-82C8-222031D61869}" srcOrd="0" destOrd="0" parTransId="{5BFAEFE1-A122-4E05-B252-526107EB4279}" sibTransId="{13EF3E6E-A437-4D12-9012-C8C840C1C9C1}"/>
    <dgm:cxn modelId="{DB98DD5E-E52B-46EF-A9A3-C2C3F52C56D5}" srcId="{46639236-A5DB-41D8-94C2-6943A6B270C1}" destId="{215940F9-3C8B-4C78-8A65-294940FB9901}" srcOrd="0" destOrd="0" parTransId="{BAFF6313-1D45-4533-827F-A6E9D71A58B9}" sibTransId="{1A79AD10-3E42-47EC-8050-E37805A71826}"/>
    <dgm:cxn modelId="{37739B42-EEAF-48EC-B007-2B0F73915ED2}" type="presOf" srcId="{BCB0B0BA-4F59-4E61-8320-79B88A122D5C}" destId="{19812BE2-0EA3-4DB3-AEE7-A3B8C35A5CAC}" srcOrd="0" destOrd="1" presId="urn:microsoft.com/office/officeart/2005/8/layout/hProcess4"/>
    <dgm:cxn modelId="{28746137-7260-4448-AAB9-84B41448624E}" type="presOf" srcId="{46639236-A5DB-41D8-94C2-6943A6B270C1}" destId="{F47102D9-9E29-4F32-A876-3C6B255F5050}" srcOrd="0" destOrd="0" presId="urn:microsoft.com/office/officeart/2005/8/layout/hProcess4"/>
    <dgm:cxn modelId="{2E76D045-FCFF-4CD4-A174-94A246E9885A}" type="presParOf" srcId="{0E0EBB3E-A3C3-4FA5-A761-A1A31E4463C9}" destId="{4A9D2234-B3C9-4765-B541-EB762CDA9AE8}" srcOrd="0" destOrd="0" presId="urn:microsoft.com/office/officeart/2005/8/layout/hProcess4"/>
    <dgm:cxn modelId="{260D2BA7-93F4-472C-9DBF-22B936AFF0E3}" type="presParOf" srcId="{0E0EBB3E-A3C3-4FA5-A761-A1A31E4463C9}" destId="{F8E97857-88C2-4FC1-B1D3-CB0C782BD341}" srcOrd="1" destOrd="0" presId="urn:microsoft.com/office/officeart/2005/8/layout/hProcess4"/>
    <dgm:cxn modelId="{94C72AF3-FB9F-43B8-B3DA-170B880D6E23}" type="presParOf" srcId="{0E0EBB3E-A3C3-4FA5-A761-A1A31E4463C9}" destId="{F0E2D77C-122E-4699-9637-3B582076DC28}" srcOrd="2" destOrd="0" presId="urn:microsoft.com/office/officeart/2005/8/layout/hProcess4"/>
    <dgm:cxn modelId="{1A9F1B82-7BA5-400B-9C7E-E16275E103D4}" type="presParOf" srcId="{F0E2D77C-122E-4699-9637-3B582076DC28}" destId="{D016A0D5-C51E-45FE-B39B-DAED4CD7B892}" srcOrd="0" destOrd="0" presId="urn:microsoft.com/office/officeart/2005/8/layout/hProcess4"/>
    <dgm:cxn modelId="{7C24A9DB-5376-4B16-BF77-7CDB3BEBF162}" type="presParOf" srcId="{D016A0D5-C51E-45FE-B39B-DAED4CD7B892}" destId="{6FE84AE4-8331-468A-A380-332FD8A2B28D}" srcOrd="0" destOrd="0" presId="urn:microsoft.com/office/officeart/2005/8/layout/hProcess4"/>
    <dgm:cxn modelId="{8A3CFD0C-88EB-4026-959A-CC3B6CB1B040}" type="presParOf" srcId="{D016A0D5-C51E-45FE-B39B-DAED4CD7B892}" destId="{19812BE2-0EA3-4DB3-AEE7-A3B8C35A5CAC}" srcOrd="1" destOrd="0" presId="urn:microsoft.com/office/officeart/2005/8/layout/hProcess4"/>
    <dgm:cxn modelId="{F51104BD-F503-4BCA-9D1F-0017776ADE2F}" type="presParOf" srcId="{D016A0D5-C51E-45FE-B39B-DAED4CD7B892}" destId="{481606C2-9DB4-45A4-B271-233ECD2E2798}" srcOrd="2" destOrd="0" presId="urn:microsoft.com/office/officeart/2005/8/layout/hProcess4"/>
    <dgm:cxn modelId="{26F27936-2F78-476E-8A4F-9587E04EEC16}" type="presParOf" srcId="{D016A0D5-C51E-45FE-B39B-DAED4CD7B892}" destId="{21D0EF37-79D1-4C8B-99E7-132A078D6EFB}" srcOrd="3" destOrd="0" presId="urn:microsoft.com/office/officeart/2005/8/layout/hProcess4"/>
    <dgm:cxn modelId="{18F9DDFD-900E-48D2-AE1E-CE22C242C785}" type="presParOf" srcId="{D016A0D5-C51E-45FE-B39B-DAED4CD7B892}" destId="{A6929F29-5095-4BFE-971D-6D76051B108F}" srcOrd="4" destOrd="0" presId="urn:microsoft.com/office/officeart/2005/8/layout/hProcess4"/>
    <dgm:cxn modelId="{A3FB5655-C3A0-4034-87AC-A7F842C581F6}" type="presParOf" srcId="{F0E2D77C-122E-4699-9637-3B582076DC28}" destId="{926DC965-0EB9-4E17-85C9-CBCAFBB2BAB9}" srcOrd="1" destOrd="0" presId="urn:microsoft.com/office/officeart/2005/8/layout/hProcess4"/>
    <dgm:cxn modelId="{5E26D122-5DA7-4EE7-8F03-A402A1D79821}" type="presParOf" srcId="{F0E2D77C-122E-4699-9637-3B582076DC28}" destId="{69732D81-ACDF-42DC-BAB9-CD3F9787CEEC}" srcOrd="2" destOrd="0" presId="urn:microsoft.com/office/officeart/2005/8/layout/hProcess4"/>
    <dgm:cxn modelId="{F6D11528-E2D7-46B9-B1DB-42DEDE4FEE40}" type="presParOf" srcId="{69732D81-ACDF-42DC-BAB9-CD3F9787CEEC}" destId="{25C11A3B-2E14-4876-BCDC-0EADFA927098}" srcOrd="0" destOrd="0" presId="urn:microsoft.com/office/officeart/2005/8/layout/hProcess4"/>
    <dgm:cxn modelId="{9D6649DC-3FA1-4B2A-BC9C-4BD947F0B22B}" type="presParOf" srcId="{69732D81-ACDF-42DC-BAB9-CD3F9787CEEC}" destId="{09A9D23A-C014-4EFA-8D33-E72CB2E4AD10}" srcOrd="1" destOrd="0" presId="urn:microsoft.com/office/officeart/2005/8/layout/hProcess4"/>
    <dgm:cxn modelId="{C83C6820-4D5B-4D26-92B2-43C08666DC17}" type="presParOf" srcId="{69732D81-ACDF-42DC-BAB9-CD3F9787CEEC}" destId="{7690B3AD-DD8C-40DE-A63F-D17658F498AF}" srcOrd="2" destOrd="0" presId="urn:microsoft.com/office/officeart/2005/8/layout/hProcess4"/>
    <dgm:cxn modelId="{36A0E525-7E80-4CE1-A42D-81230D4BDEC9}" type="presParOf" srcId="{69732D81-ACDF-42DC-BAB9-CD3F9787CEEC}" destId="{4F34D6D1-8D80-4966-A345-96A104FA782F}" srcOrd="3" destOrd="0" presId="urn:microsoft.com/office/officeart/2005/8/layout/hProcess4"/>
    <dgm:cxn modelId="{B51FD480-606B-4E65-8906-A07C572AA0B3}" type="presParOf" srcId="{69732D81-ACDF-42DC-BAB9-CD3F9787CEEC}" destId="{9368F007-25F5-4C91-9406-466E5EC5D94E}" srcOrd="4" destOrd="0" presId="urn:microsoft.com/office/officeart/2005/8/layout/hProcess4"/>
    <dgm:cxn modelId="{520E68BF-1831-47FA-A434-6DBC1125AF48}" type="presParOf" srcId="{F0E2D77C-122E-4699-9637-3B582076DC28}" destId="{E9819EC3-763A-4C88-A840-4ABC88C2FCDE}" srcOrd="3" destOrd="0" presId="urn:microsoft.com/office/officeart/2005/8/layout/hProcess4"/>
    <dgm:cxn modelId="{5E16DBAE-9902-42F5-A51A-B96B7651B644}" type="presParOf" srcId="{F0E2D77C-122E-4699-9637-3B582076DC28}" destId="{D877731C-7BCA-4ED3-B144-5C8DB95752F4}" srcOrd="4" destOrd="0" presId="urn:microsoft.com/office/officeart/2005/8/layout/hProcess4"/>
    <dgm:cxn modelId="{6754C80A-66C7-4808-A76B-C3F6BA3D7375}" type="presParOf" srcId="{D877731C-7BCA-4ED3-B144-5C8DB95752F4}" destId="{4DC8A394-3287-40B1-B074-6E1AF3F9ECAF}" srcOrd="0" destOrd="0" presId="urn:microsoft.com/office/officeart/2005/8/layout/hProcess4"/>
    <dgm:cxn modelId="{929056BB-EC1D-4140-844A-A1E531BE4C5F}" type="presParOf" srcId="{D877731C-7BCA-4ED3-B144-5C8DB95752F4}" destId="{CC4564F6-DA84-4771-825D-E62C4B917264}" srcOrd="1" destOrd="0" presId="urn:microsoft.com/office/officeart/2005/8/layout/hProcess4"/>
    <dgm:cxn modelId="{4B8ED5C0-17D6-4826-B3D3-0111BF51FEAC}" type="presParOf" srcId="{D877731C-7BCA-4ED3-B144-5C8DB95752F4}" destId="{AFE80919-43DB-4EA5-ACA7-523555977055}" srcOrd="2" destOrd="0" presId="urn:microsoft.com/office/officeart/2005/8/layout/hProcess4"/>
    <dgm:cxn modelId="{2A91B32F-3148-4028-AB19-664A10A5F093}" type="presParOf" srcId="{D877731C-7BCA-4ED3-B144-5C8DB95752F4}" destId="{F47102D9-9E29-4F32-A876-3C6B255F5050}" srcOrd="3" destOrd="0" presId="urn:microsoft.com/office/officeart/2005/8/layout/hProcess4"/>
    <dgm:cxn modelId="{0EB39160-1748-4539-A3D3-B8781CAB0B25}" type="presParOf" srcId="{D877731C-7BCA-4ED3-B144-5C8DB95752F4}" destId="{65F0F599-3DFE-4C53-A898-6D82ABFE2761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7C0B125-7E06-4A75-B09A-4E1EF0F9C0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2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2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2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3441745-E7C4-4517-8D81-55A20B1F54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DC95E-1C92-4FFF-A220-2687EEDAA19B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9A550F8-5EC3-4438-BFCF-8296465F5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B7CFA-1EC7-4BD8-A537-31CDBCB2ABFB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0C509-36B1-4553-BECF-27E013060B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21481-666E-47B6-9B80-3CCC03B27768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ABA4-9BBD-4E5B-8DFE-5490B006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 userDrawn="1"/>
        </p:nvSpPr>
        <p:spPr bwMode="auto">
          <a:xfrm>
            <a:off x="0" y="6457950"/>
            <a:ext cx="9144000" cy="0"/>
          </a:xfrm>
          <a:prstGeom prst="line">
            <a:avLst/>
          </a:prstGeom>
          <a:noFill/>
          <a:ln w="25400">
            <a:solidFill>
              <a:srgbClr val="B2B2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0" y="609600"/>
            <a:ext cx="9144000" cy="46038"/>
          </a:xfrm>
          <a:prstGeom prst="rect">
            <a:avLst/>
          </a:prstGeom>
          <a:gradFill rotWithShape="1">
            <a:gsLst>
              <a:gs pos="0">
                <a:srgbClr val="E42314"/>
              </a:gs>
              <a:gs pos="50000">
                <a:srgbClr val="F08C12"/>
              </a:gs>
              <a:gs pos="100000">
                <a:srgbClr val="E42314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DDA24-49AA-464A-981B-30BB9F2A58F0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A70D3-1DB4-4D44-8C14-CB1CB9C0E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DB644-53C0-4531-8B40-3DC6706F24C7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26789-52E9-45AD-A65E-7A854DD75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8F97F-A49C-4634-8277-E3D8A8C458B6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3D263-A99C-41DB-A505-7C129EEE32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31393-4939-4A39-9D8A-EE3C21AFC004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E2682-0A7F-478D-9BD9-8EFC2D610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A48CB-3CA6-4C7B-BB7B-B658436B4A8C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8598-A26D-4FA5-90F0-062D7B125A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6E0EE-E5EA-4709-B08E-B2B761A11994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AC6AA-87FA-4004-A57C-4A05D7076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A00C7-872C-4C30-A4BF-533B17FDB140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377F1-56D1-49F6-A37D-F46689995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F63C1-495E-41E9-ADD1-C285089E11C1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8D270-8226-426F-AACA-06F925EACF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94A88789-F83E-430B-9760-7EFFABB9A103}" type="datetimeFigureOut">
              <a:rPr lang="en-US"/>
              <a:pPr>
                <a:defRPr/>
              </a:pPr>
              <a:t>7/22/2009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E89B91F-B99C-4397-AD00-895D54D11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Line 25"/>
          <p:cNvSpPr>
            <a:spLocks noChangeShapeType="1"/>
          </p:cNvSpPr>
          <p:nvPr userDrawn="1"/>
        </p:nvSpPr>
        <p:spPr bwMode="auto">
          <a:xfrm>
            <a:off x="0" y="6457950"/>
            <a:ext cx="9144000" cy="0"/>
          </a:xfrm>
          <a:prstGeom prst="line">
            <a:avLst/>
          </a:prstGeom>
          <a:noFill/>
          <a:ln w="25400">
            <a:solidFill>
              <a:srgbClr val="B2B2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34" name="Picture 29" descr="GMR 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71450" y="114300"/>
            <a:ext cx="106680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0"/>
          <p:cNvSpPr>
            <a:spLocks noChangeArrowheads="1"/>
          </p:cNvSpPr>
          <p:nvPr userDrawn="1"/>
        </p:nvSpPr>
        <p:spPr bwMode="auto">
          <a:xfrm>
            <a:off x="0" y="609600"/>
            <a:ext cx="9144000" cy="46038"/>
          </a:xfrm>
          <a:prstGeom prst="rect">
            <a:avLst/>
          </a:prstGeom>
          <a:gradFill rotWithShape="1">
            <a:gsLst>
              <a:gs pos="0">
                <a:srgbClr val="E42314"/>
              </a:gs>
              <a:gs pos="50000">
                <a:srgbClr val="F08C12"/>
              </a:gs>
              <a:gs pos="100000">
                <a:srgbClr val="E42314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" name="Text Box 31"/>
          <p:cNvSpPr txBox="1">
            <a:spLocks noChangeArrowheads="1"/>
          </p:cNvSpPr>
          <p:nvPr userDrawn="1"/>
        </p:nvSpPr>
        <p:spPr bwMode="auto">
          <a:xfrm>
            <a:off x="2057400" y="190500"/>
            <a:ext cx="12192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Humility</a:t>
            </a:r>
          </a:p>
        </p:txBody>
      </p:sp>
      <p:sp>
        <p:nvSpPr>
          <p:cNvPr id="16" name="Text Box 33"/>
          <p:cNvSpPr txBox="1">
            <a:spLocks noChangeArrowheads="1"/>
          </p:cNvSpPr>
          <p:nvPr userDrawn="1"/>
        </p:nvSpPr>
        <p:spPr bwMode="auto">
          <a:xfrm>
            <a:off x="4343400" y="190500"/>
            <a:ext cx="19812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Entrepreneurship</a:t>
            </a:r>
          </a:p>
        </p:txBody>
      </p:sp>
      <p:sp>
        <p:nvSpPr>
          <p:cNvPr id="17" name="Text Box 34"/>
          <p:cNvSpPr txBox="1">
            <a:spLocks noChangeArrowheads="1"/>
          </p:cNvSpPr>
          <p:nvPr userDrawn="1"/>
        </p:nvSpPr>
        <p:spPr bwMode="auto">
          <a:xfrm>
            <a:off x="7162800" y="190500"/>
            <a:ext cx="19812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Teamwork</a:t>
            </a:r>
          </a:p>
        </p:txBody>
      </p:sp>
      <p:sp>
        <p:nvSpPr>
          <p:cNvPr id="18" name="Text Box 35"/>
          <p:cNvSpPr txBox="1">
            <a:spLocks noChangeArrowheads="1"/>
          </p:cNvSpPr>
          <p:nvPr userDrawn="1"/>
        </p:nvSpPr>
        <p:spPr bwMode="auto">
          <a:xfrm>
            <a:off x="2362200" y="6519863"/>
            <a:ext cx="12192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Learning</a:t>
            </a:r>
          </a:p>
        </p:txBody>
      </p:sp>
      <p:sp>
        <p:nvSpPr>
          <p:cNvPr id="19" name="Text Box 36"/>
          <p:cNvSpPr txBox="1">
            <a:spLocks noChangeArrowheads="1"/>
          </p:cNvSpPr>
          <p:nvPr userDrawn="1"/>
        </p:nvSpPr>
        <p:spPr bwMode="auto">
          <a:xfrm>
            <a:off x="4343400" y="6519863"/>
            <a:ext cx="19812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Social Responsibility</a:t>
            </a:r>
          </a:p>
        </p:txBody>
      </p:sp>
      <p:sp>
        <p:nvSpPr>
          <p:cNvPr id="20" name="Text Box 37"/>
          <p:cNvSpPr txBox="1">
            <a:spLocks noChangeArrowheads="1"/>
          </p:cNvSpPr>
          <p:nvPr userDrawn="1"/>
        </p:nvSpPr>
        <p:spPr bwMode="auto">
          <a:xfrm>
            <a:off x="7162800" y="6519863"/>
            <a:ext cx="19812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Respect for Individual</a:t>
            </a:r>
          </a:p>
        </p:txBody>
      </p:sp>
      <p:sp>
        <p:nvSpPr>
          <p:cNvPr id="21" name="Text Box 38"/>
          <p:cNvSpPr txBox="1">
            <a:spLocks noChangeArrowheads="1"/>
          </p:cNvSpPr>
          <p:nvPr userDrawn="1"/>
        </p:nvSpPr>
        <p:spPr bwMode="auto">
          <a:xfrm>
            <a:off x="0" y="6515100"/>
            <a:ext cx="18288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i="1" dirty="0">
                <a:solidFill>
                  <a:srgbClr val="4D4D4D"/>
                </a:solidFill>
              </a:rPr>
              <a:t>Deliver The Promise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68" r:id="rId2"/>
    <p:sldLayoutId id="2147484676" r:id="rId3"/>
    <p:sldLayoutId id="2147484669" r:id="rId4"/>
    <p:sldLayoutId id="2147484670" r:id="rId5"/>
    <p:sldLayoutId id="2147484671" r:id="rId6"/>
    <p:sldLayoutId id="2147484672" r:id="rId7"/>
    <p:sldLayoutId id="2147484677" r:id="rId8"/>
    <p:sldLayoutId id="2147484678" r:id="rId9"/>
    <p:sldLayoutId id="2147484673" r:id="rId10"/>
    <p:sldLayoutId id="2147484674" r:id="rId11"/>
    <p:sldLayoutId id="2147484679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1981200"/>
            <a:ext cx="8153400" cy="3048000"/>
          </a:xfrm>
        </p:spPr>
        <p:txBody>
          <a:bodyPr/>
          <a:lstStyle/>
          <a:p>
            <a:pPr algn="ctr" eaLnBrk="1" hangingPunct="1"/>
            <a:r>
              <a:rPr lang="en-US" sz="2400" b="1" dirty="0" smtClean="0">
                <a:solidFill>
                  <a:srgbClr val="000099"/>
                </a:solidFill>
                <a:latin typeface="Arial" charset="0"/>
              </a:rPr>
              <a:t>Presentation </a:t>
            </a:r>
            <a:br>
              <a:rPr lang="en-US" sz="2400" b="1" dirty="0" smtClean="0">
                <a:solidFill>
                  <a:srgbClr val="000099"/>
                </a:solidFill>
                <a:latin typeface="Arial" charset="0"/>
              </a:rPr>
            </a:br>
            <a:r>
              <a:rPr lang="en-US" sz="2400" b="1" dirty="0" smtClean="0">
                <a:solidFill>
                  <a:srgbClr val="000099"/>
                </a:solidFill>
                <a:latin typeface="Arial" charset="0"/>
              </a:rPr>
              <a:t>By</a:t>
            </a:r>
            <a:br>
              <a:rPr lang="en-US" sz="2400" b="1" dirty="0" smtClean="0">
                <a:solidFill>
                  <a:srgbClr val="000099"/>
                </a:solidFill>
                <a:latin typeface="Arial" charset="0"/>
              </a:rPr>
            </a:br>
            <a:r>
              <a:rPr lang="en-US" sz="3200" b="1" dirty="0" smtClean="0">
                <a:solidFill>
                  <a:srgbClr val="000099"/>
                </a:solidFill>
                <a:latin typeface="Arial" charset="0"/>
              </a:rPr>
              <a:t>Commercial Property Development &amp; SEZ  Sector	</a:t>
            </a:r>
            <a:br>
              <a:rPr lang="en-US" sz="3200" b="1" dirty="0" smtClean="0">
                <a:solidFill>
                  <a:srgbClr val="000099"/>
                </a:solidFill>
                <a:latin typeface="Arial" charset="0"/>
              </a:rPr>
            </a:br>
            <a:r>
              <a:rPr lang="en-US" sz="3200" b="1" dirty="0" smtClean="0">
                <a:solidFill>
                  <a:srgbClr val="000099"/>
                </a:solidFill>
                <a:latin typeface="Arial" charset="0"/>
              </a:rPr>
              <a:t/>
            </a:r>
            <a:br>
              <a:rPr lang="en-US" sz="3200" b="1" dirty="0" smtClean="0">
                <a:solidFill>
                  <a:srgbClr val="000099"/>
                </a:solidFill>
                <a:latin typeface="Arial" charset="0"/>
              </a:rPr>
            </a:br>
            <a:r>
              <a:rPr lang="en-US" sz="3200" b="1" dirty="0" smtClean="0">
                <a:solidFill>
                  <a:srgbClr val="000099"/>
                </a:solidFill>
                <a:latin typeface="Arial" charset="0"/>
              </a:rPr>
              <a:t>July 31, 2009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2514600" y="2887663"/>
            <a:ext cx="4267200" cy="76993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4400" b="1">
                <a:solidFill>
                  <a:srgbClr val="000099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Thank You</a:t>
            </a:r>
            <a:endParaRPr lang="en-US" sz="4400">
              <a:solidFill>
                <a:srgbClr val="000099"/>
              </a:solidFill>
              <a:latin typeface="Georg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quarter" idx="1"/>
          </p:nvPr>
        </p:nvGraphicFramePr>
        <p:xfrm>
          <a:off x="533400" y="9144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2060"/>
                </a:solidFill>
              </a:rPr>
              <a:t>Dematerialisation</a:t>
            </a:r>
            <a:endParaRPr lang="en-IN" smtClean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smtClean="0">
                <a:solidFill>
                  <a:srgbClr val="000099"/>
                </a:solidFill>
              </a:rPr>
              <a:t>Dematerialisation – Issuer Company</a:t>
            </a:r>
            <a:endParaRPr lang="en-IN" sz="3800" smtClean="0">
              <a:solidFill>
                <a:srgbClr val="000099"/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800" smtClean="0">
                <a:solidFill>
                  <a:srgbClr val="FF0000"/>
                </a:solidFill>
              </a:rPr>
              <a:t>Articles of Association should permit otherwise insert the necessary clauses by passing Special Resolution</a:t>
            </a:r>
          </a:p>
          <a:p>
            <a:r>
              <a:rPr lang="en-US" sz="3800" smtClean="0">
                <a:solidFill>
                  <a:srgbClr val="FF0000"/>
                </a:solidFill>
              </a:rPr>
              <a:t>Board of Directors needs to appoint Registrar &amp; Transfer Agent (R&amp;T Agent)</a:t>
            </a:r>
          </a:p>
          <a:p>
            <a:r>
              <a:rPr lang="en-US" sz="3800" smtClean="0">
                <a:solidFill>
                  <a:srgbClr val="FF0000"/>
                </a:solidFill>
              </a:rPr>
              <a:t>Enter into an agreement with any R &amp; T Agent for its services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solidFill>
                  <a:srgbClr val="002060"/>
                </a:solidFill>
              </a:rPr>
              <a:t>Dematerialisation – Issuer Company contd.</a:t>
            </a:r>
            <a:endParaRPr lang="en-IN" sz="3200" smtClean="0">
              <a:solidFill>
                <a:srgbClr val="00206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800" smtClean="0">
                <a:solidFill>
                  <a:srgbClr val="FF0000"/>
                </a:solidFill>
              </a:rPr>
              <a:t>Submit the Master Creation Form with National Securities Depository Limited (NSDL) &amp;/or Central Depository Services (India) Limited (CDSL)</a:t>
            </a:r>
          </a:p>
          <a:p>
            <a:r>
              <a:rPr lang="en-US" sz="3800" smtClean="0">
                <a:solidFill>
                  <a:srgbClr val="FF0000"/>
                </a:solidFill>
              </a:rPr>
              <a:t>Enter into a tripartite agreement with NSDL &amp;/or CDSL and R &amp; T Agent</a:t>
            </a:r>
            <a:endParaRPr lang="en-IN" sz="3800" smtClean="0">
              <a:solidFill>
                <a:srgbClr val="FF0000"/>
              </a:solidFill>
            </a:endParaRPr>
          </a:p>
          <a:p>
            <a:r>
              <a:rPr lang="en-US" sz="3800" smtClean="0">
                <a:solidFill>
                  <a:srgbClr val="FF0000"/>
                </a:solidFill>
              </a:rPr>
              <a:t>On verification, NSDL &amp;/or CDSL issue ISIN</a:t>
            </a:r>
            <a:endParaRPr lang="en-IN" sz="38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Dematerialisation</a:t>
            </a:r>
            <a:endParaRPr lang="en-IN" smtClean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smtClean="0">
                <a:solidFill>
                  <a:srgbClr val="7030A0"/>
                </a:solidFill>
              </a:rPr>
              <a:t>Dematerialisation – Benefits to investors</a:t>
            </a:r>
            <a:endParaRPr lang="en-IN" sz="3200" b="1" smtClean="0">
              <a:solidFill>
                <a:srgbClr val="7030A0"/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19200"/>
            <a:ext cx="8382000" cy="4800600"/>
          </a:xfrm>
        </p:spPr>
        <p:txBody>
          <a:bodyPr/>
          <a:lstStyle/>
          <a:p>
            <a:r>
              <a:rPr lang="en-US" sz="2800" smtClean="0"/>
              <a:t>Easy transfer within 2 – 3 days</a:t>
            </a:r>
          </a:p>
          <a:p>
            <a:r>
              <a:rPr lang="en-US" sz="2800" smtClean="0"/>
              <a:t>No Loss of physical certificates</a:t>
            </a:r>
          </a:p>
          <a:p>
            <a:r>
              <a:rPr lang="en-US" sz="2800" smtClean="0"/>
              <a:t>No bad deliveries while selling</a:t>
            </a:r>
          </a:p>
          <a:p>
            <a:r>
              <a:rPr lang="en-US" sz="2800" smtClean="0"/>
              <a:t>Low Brokerage to the seller</a:t>
            </a:r>
          </a:p>
          <a:p>
            <a:r>
              <a:rPr lang="en-US" sz="2800" smtClean="0"/>
              <a:t>No need of Transfer Deed for Seller</a:t>
            </a:r>
          </a:p>
          <a:p>
            <a:r>
              <a:rPr lang="en-US" sz="2800" smtClean="0"/>
              <a:t>No need for payment of stamp duty for transfer</a:t>
            </a:r>
          </a:p>
          <a:p>
            <a:r>
              <a:rPr lang="en-US" sz="2800" smtClean="0"/>
              <a:t>Nomination facility</a:t>
            </a:r>
          </a:p>
          <a:p>
            <a:r>
              <a:rPr lang="en-US" sz="2800" smtClean="0"/>
              <a:t>Automatic Credit on Corporate Action viz., split/consolidation/merger etc.</a:t>
            </a:r>
          </a:p>
          <a:p>
            <a:endParaRPr lang="en-US" sz="3200" smtClean="0"/>
          </a:p>
          <a:p>
            <a:endParaRPr lang="en-US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/>
          <a:lstStyle/>
          <a:p>
            <a:pPr marL="273050" indent="-273050" algn="l"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  <a:defRPr/>
            </a:pPr>
            <a:r>
              <a:rPr lang="en-US" sz="4800" dirty="0">
                <a:solidFill>
                  <a:schemeClr val="tx1"/>
                </a:solidFill>
                <a:latin typeface="+mn-lt"/>
              </a:rPr>
              <a:t>Rematerialisation</a:t>
            </a:r>
            <a:endParaRPr lang="en-IN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457200" y="1828800"/>
            <a:ext cx="8153400" cy="426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/>
              <a:t>Rematerialisation is exactly reverse of dematerialisation viz., Conversion of shares from Electronic form to physical form</a:t>
            </a:r>
            <a:endParaRPr lang="en-IN" sz="32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7030A0"/>
                </a:solidFill>
              </a:rPr>
              <a:t>Rematerialisation</a:t>
            </a:r>
            <a:endParaRPr lang="en-IN" smtClean="0">
              <a:solidFill>
                <a:srgbClr val="7030A0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Investors who wish to keep their shares in physical form may submit their request to R &amp; T Agent</a:t>
            </a:r>
          </a:p>
          <a:p>
            <a:r>
              <a:rPr lang="en-US" smtClean="0"/>
              <a:t>R &amp; T Agent would issue the shares in physical form after obtaining the approval of the Board of Directors’ of the Issuer Company.</a:t>
            </a:r>
            <a:endParaRPr lang="en-IN" smtClean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4267</TotalTime>
  <Words>257</Words>
  <Application>Microsoft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Franklin Gothic Book</vt:lpstr>
      <vt:lpstr>Perpetua</vt:lpstr>
      <vt:lpstr>Wingdings 2</vt:lpstr>
      <vt:lpstr>Georgia</vt:lpstr>
      <vt:lpstr>Calibri</vt:lpstr>
      <vt:lpstr>Times New Roman</vt:lpstr>
      <vt:lpstr>Equity</vt:lpstr>
      <vt:lpstr>Presentation  By Commercial Property Development &amp; SEZ  Sector   July 31, 2009 </vt:lpstr>
      <vt:lpstr>Slide 2</vt:lpstr>
      <vt:lpstr>Dematerialisation</vt:lpstr>
      <vt:lpstr>Dematerialisation – Issuer Company</vt:lpstr>
      <vt:lpstr>Dematerialisation – Issuer Company contd.</vt:lpstr>
      <vt:lpstr>Dematerialisation</vt:lpstr>
      <vt:lpstr>Dematerialisation – Benefits to investors</vt:lpstr>
      <vt:lpstr>Slide 8</vt:lpstr>
      <vt:lpstr>Rematerialisation</vt:lpstr>
      <vt:lpstr>Slide 10</vt:lpstr>
    </vt:vector>
  </TitlesOfParts>
  <Company>gmrgroup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ramdas</dc:creator>
  <cp:lastModifiedBy>RAVINDRANATH</cp:lastModifiedBy>
  <cp:revision>760</cp:revision>
  <cp:lastPrinted>1601-01-01T00:00:00Z</cp:lastPrinted>
  <dcterms:created xsi:type="dcterms:W3CDTF">2005-07-02T04:48:06Z</dcterms:created>
  <dcterms:modified xsi:type="dcterms:W3CDTF">2009-07-22T10:15:23Z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