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92A6FA-B516-4367-B39D-CF225068170D}" type="doc">
      <dgm:prSet loTypeId="urn:microsoft.com/office/officeart/2005/8/layout/pyramid1" loCatId="pyramid" qsTypeId="urn:microsoft.com/office/officeart/2005/8/quickstyle/simple1" qsCatId="simple" csTypeId="urn:microsoft.com/office/officeart/2005/8/colors/accent6_3" csCatId="accent6" phldr="1"/>
      <dgm:spPr/>
    </dgm:pt>
    <dgm:pt modelId="{22499FDF-4996-4D20-BC23-4F141C60A01A}">
      <dgm:prSet phldrT="[Text]"/>
      <dgm:spPr/>
      <dgm:t>
        <a:bodyPr/>
        <a:lstStyle/>
        <a:p>
          <a:r>
            <a:rPr lang="en-US" dirty="0" smtClean="0"/>
            <a:t>All payments duly accounted for under the correct heads of accounts</a:t>
          </a:r>
          <a:endParaRPr lang="en-IN" dirty="0"/>
        </a:p>
      </dgm:t>
    </dgm:pt>
    <dgm:pt modelId="{944FC8E7-DB27-4C71-B0C6-90BFF82B2399}" type="parTrans" cxnId="{27334D8F-A9A4-4FA2-A0CC-EBC0D93F3FB6}">
      <dgm:prSet/>
      <dgm:spPr/>
      <dgm:t>
        <a:bodyPr/>
        <a:lstStyle/>
        <a:p>
          <a:endParaRPr lang="en-IN"/>
        </a:p>
      </dgm:t>
    </dgm:pt>
    <dgm:pt modelId="{BDC8B6F5-B3E0-43BE-A05A-D7E6B6190CF7}" type="sibTrans" cxnId="{27334D8F-A9A4-4FA2-A0CC-EBC0D93F3FB6}">
      <dgm:prSet/>
      <dgm:spPr/>
      <dgm:t>
        <a:bodyPr/>
        <a:lstStyle/>
        <a:p>
          <a:endParaRPr lang="en-IN"/>
        </a:p>
      </dgm:t>
    </dgm:pt>
    <dgm:pt modelId="{A9F622CC-F12F-484E-B4F2-6E25E39E7B41}">
      <dgm:prSet/>
      <dgm:spPr/>
      <dgm:t>
        <a:bodyPr/>
        <a:lstStyle/>
        <a:p>
          <a:r>
            <a:rPr lang="en-US" dirty="0" smtClean="0"/>
            <a:t>Interest wherever required has been correctly calculated and accounted for. </a:t>
          </a:r>
          <a:endParaRPr lang="en-IN" dirty="0"/>
        </a:p>
      </dgm:t>
    </dgm:pt>
    <dgm:pt modelId="{CF390B50-989B-4867-87F1-9E18D0FED71E}" type="parTrans" cxnId="{8714EF02-5A8B-4818-9525-9F173D0C28EA}">
      <dgm:prSet/>
      <dgm:spPr/>
      <dgm:t>
        <a:bodyPr/>
        <a:lstStyle/>
        <a:p>
          <a:endParaRPr lang="en-IN"/>
        </a:p>
      </dgm:t>
    </dgm:pt>
    <dgm:pt modelId="{A29D200A-5D1C-435D-AD4D-92A80B083127}" type="sibTrans" cxnId="{8714EF02-5A8B-4818-9525-9F173D0C28EA}">
      <dgm:prSet/>
      <dgm:spPr/>
      <dgm:t>
        <a:bodyPr/>
        <a:lstStyle/>
        <a:p>
          <a:endParaRPr lang="en-IN"/>
        </a:p>
      </dgm:t>
    </dgm:pt>
    <dgm:pt modelId="{FB453960-5E0F-4A3C-A4E6-2D0AEE811785}">
      <dgm:prSet/>
      <dgm:spPr/>
      <dgm:t>
        <a:bodyPr/>
        <a:lstStyle/>
        <a:p>
          <a:r>
            <a:rPr lang="en-US" dirty="0" smtClean="0"/>
            <a:t>All accounts records required to be maintained are maintained in the prescribed forms, and the accounts are compiled regularly, accurately and in correct manner.</a:t>
          </a:r>
          <a:endParaRPr lang="en-IN" dirty="0"/>
        </a:p>
      </dgm:t>
    </dgm:pt>
    <dgm:pt modelId="{5CEED2AE-DA4E-45B2-A761-A2B3D83030CA}" type="parTrans" cxnId="{9779B01F-D815-4FB3-8A89-FE1E0CF1BE68}">
      <dgm:prSet/>
      <dgm:spPr/>
      <dgm:t>
        <a:bodyPr/>
        <a:lstStyle/>
        <a:p>
          <a:endParaRPr lang="en-IN"/>
        </a:p>
      </dgm:t>
    </dgm:pt>
    <dgm:pt modelId="{C13162FA-F087-4610-8586-D0817DE2833D}" type="sibTrans" cxnId="{9779B01F-D815-4FB3-8A89-FE1E0CF1BE68}">
      <dgm:prSet/>
      <dgm:spPr/>
      <dgm:t>
        <a:bodyPr/>
        <a:lstStyle/>
        <a:p>
          <a:endParaRPr lang="en-IN"/>
        </a:p>
      </dgm:t>
    </dgm:pt>
    <dgm:pt modelId="{411AAACC-AC76-4D0B-8B35-A2560E1D1D2D}">
      <dgm:prSet phldrT="[Text]"/>
      <dgm:spPr/>
      <dgm:t>
        <a:bodyPr/>
        <a:lstStyle/>
        <a:p>
          <a:r>
            <a:rPr lang="en-US" dirty="0" smtClean="0"/>
            <a:t>The  instructions regarding reconciliation of expenditure and revenue receipts i.e. fees, fines etc. are followed.</a:t>
          </a:r>
          <a:endParaRPr lang="en-IN" dirty="0"/>
        </a:p>
      </dgm:t>
    </dgm:pt>
    <dgm:pt modelId="{EC5F1618-4338-4189-96BB-52884D229118}" type="parTrans" cxnId="{4F4E86C2-6492-4694-8468-43182F9B3D14}">
      <dgm:prSet/>
      <dgm:spPr/>
      <dgm:t>
        <a:bodyPr/>
        <a:lstStyle/>
        <a:p>
          <a:endParaRPr lang="en-IN"/>
        </a:p>
      </dgm:t>
    </dgm:pt>
    <dgm:pt modelId="{1FB54741-7422-440F-BCD6-EBD073318747}" type="sibTrans" cxnId="{4F4E86C2-6492-4694-8468-43182F9B3D14}">
      <dgm:prSet/>
      <dgm:spPr/>
      <dgm:t>
        <a:bodyPr/>
        <a:lstStyle/>
        <a:p>
          <a:endParaRPr lang="en-IN"/>
        </a:p>
      </dgm:t>
    </dgm:pt>
    <dgm:pt modelId="{6A95C7F3-4184-421A-93A8-9D55CC49595B}">
      <dgm:prSet phldrT="[Text]"/>
      <dgm:spPr/>
      <dgm:t>
        <a:bodyPr/>
        <a:lstStyle/>
        <a:p>
          <a:r>
            <a:rPr lang="en-US" dirty="0" smtClean="0"/>
            <a:t>The instructions for maintenance of cash book, contingent register, stock stores accounts, log books and other accounts records are duly adhered to.</a:t>
          </a:r>
          <a:endParaRPr lang="en-IN" dirty="0"/>
        </a:p>
      </dgm:t>
    </dgm:pt>
    <dgm:pt modelId="{76FF435B-29AF-45CB-84A7-9B97F53D310E}" type="parTrans" cxnId="{51CB6BA5-D3B7-4B52-9F1A-A4767430DB4A}">
      <dgm:prSet/>
      <dgm:spPr/>
      <dgm:t>
        <a:bodyPr/>
        <a:lstStyle/>
        <a:p>
          <a:endParaRPr lang="en-IN"/>
        </a:p>
      </dgm:t>
    </dgm:pt>
    <dgm:pt modelId="{9058D48F-08A6-4CE7-85FE-EE8CEC77746D}" type="sibTrans" cxnId="{51CB6BA5-D3B7-4B52-9F1A-A4767430DB4A}">
      <dgm:prSet/>
      <dgm:spPr/>
      <dgm:t>
        <a:bodyPr/>
        <a:lstStyle/>
        <a:p>
          <a:endParaRPr lang="en-IN"/>
        </a:p>
      </dgm:t>
    </dgm:pt>
    <dgm:pt modelId="{4FA5BD86-E2F2-415B-806A-B2C52E1A5662}">
      <dgm:prSet/>
      <dgm:spPr/>
      <dgm:t>
        <a:bodyPr/>
        <a:lstStyle/>
        <a:p>
          <a:r>
            <a:rPr lang="en-US" dirty="0" smtClean="0"/>
            <a:t>The recoveries / deduction made from the bills are in order.</a:t>
          </a:r>
          <a:endParaRPr lang="en-IN" dirty="0"/>
        </a:p>
      </dgm:t>
    </dgm:pt>
    <dgm:pt modelId="{EBB4E42B-4C07-4002-B14F-516356468E9F}" type="parTrans" cxnId="{8B382CA8-098F-4B8F-B85B-DC23C1941699}">
      <dgm:prSet/>
      <dgm:spPr/>
      <dgm:t>
        <a:bodyPr/>
        <a:lstStyle/>
        <a:p>
          <a:endParaRPr lang="en-IN"/>
        </a:p>
      </dgm:t>
    </dgm:pt>
    <dgm:pt modelId="{43D1E244-3305-419F-B2C6-7586135CBBDC}" type="sibTrans" cxnId="{8B382CA8-098F-4B8F-B85B-DC23C1941699}">
      <dgm:prSet/>
      <dgm:spPr/>
      <dgm:t>
        <a:bodyPr/>
        <a:lstStyle/>
        <a:p>
          <a:endParaRPr lang="en-IN"/>
        </a:p>
      </dgm:t>
    </dgm:pt>
    <dgm:pt modelId="{F19A53AF-C5DD-4F81-B853-E5260B4C5DD0}">
      <dgm:prSet/>
      <dgm:spPr/>
      <dgm:t>
        <a:bodyPr/>
        <a:lstStyle/>
        <a:p>
          <a:r>
            <a:rPr lang="en-US" dirty="0" smtClean="0"/>
            <a:t>Scrutiny of sanctions and purchase processors in the office inspected, so as to ensure that they are free from any defect</a:t>
          </a:r>
          <a:endParaRPr lang="en-IN" dirty="0"/>
        </a:p>
      </dgm:t>
    </dgm:pt>
    <dgm:pt modelId="{6C718E79-B2C2-4C9E-BA75-AD06E9A0999D}" type="parTrans" cxnId="{5BACDC69-E686-4147-AFFC-E94EADF3BC1F}">
      <dgm:prSet/>
      <dgm:spPr/>
      <dgm:t>
        <a:bodyPr/>
        <a:lstStyle/>
        <a:p>
          <a:endParaRPr lang="en-IN"/>
        </a:p>
      </dgm:t>
    </dgm:pt>
    <dgm:pt modelId="{45D51ABC-85B7-46BD-95C7-E2DDB2A13771}" type="sibTrans" cxnId="{5BACDC69-E686-4147-AFFC-E94EADF3BC1F}">
      <dgm:prSet/>
      <dgm:spPr/>
      <dgm:t>
        <a:bodyPr/>
        <a:lstStyle/>
        <a:p>
          <a:endParaRPr lang="en-IN"/>
        </a:p>
      </dgm:t>
    </dgm:pt>
    <dgm:pt modelId="{07E3AB60-2405-46FA-809B-ED83A740EC15}" type="pres">
      <dgm:prSet presAssocID="{6092A6FA-B516-4367-B39D-CF225068170D}" presName="Name0" presStyleCnt="0">
        <dgm:presLayoutVars>
          <dgm:dir/>
          <dgm:animLvl val="lvl"/>
          <dgm:resizeHandles val="exact"/>
        </dgm:presLayoutVars>
      </dgm:prSet>
      <dgm:spPr/>
    </dgm:pt>
    <dgm:pt modelId="{5AA9EE41-CBDE-46BD-9091-90BB6CFDA497}" type="pres">
      <dgm:prSet presAssocID="{22499FDF-4996-4D20-BC23-4F141C60A01A}" presName="Name8" presStyleCnt="0"/>
      <dgm:spPr/>
    </dgm:pt>
    <dgm:pt modelId="{8FFBE80E-E812-4117-AE6C-64CD8D969F00}" type="pres">
      <dgm:prSet presAssocID="{22499FDF-4996-4D20-BC23-4F141C60A01A}" presName="level" presStyleLbl="node1" presStyleIdx="0" presStyleCnt="7" custScaleX="380702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C77031C-1F89-4918-8C51-90DFBEEDFFEB}" type="pres">
      <dgm:prSet presAssocID="{22499FDF-4996-4D20-BC23-4F141C60A01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1279859-EDDF-4721-8D41-E822E9C11CB1}" type="pres">
      <dgm:prSet presAssocID="{A9F622CC-F12F-484E-B4F2-6E25E39E7B41}" presName="Name8" presStyleCnt="0"/>
      <dgm:spPr/>
    </dgm:pt>
    <dgm:pt modelId="{46BAF7E0-77FA-46D2-A097-E3159B2401F8}" type="pres">
      <dgm:prSet presAssocID="{A9F622CC-F12F-484E-B4F2-6E25E39E7B41}" presName="level" presStyleLbl="node1" presStyleIdx="1" presStyleCnt="7" custScaleX="184211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0B4AE78-C68D-493A-89C0-1B75B7AC6DB8}" type="pres">
      <dgm:prSet presAssocID="{A9F622CC-F12F-484E-B4F2-6E25E39E7B4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516FF4F-5F28-4BDB-B77B-70855D716E43}" type="pres">
      <dgm:prSet presAssocID="{FB453960-5E0F-4A3C-A4E6-2D0AEE811785}" presName="Name8" presStyleCnt="0"/>
      <dgm:spPr/>
    </dgm:pt>
    <dgm:pt modelId="{F0822488-52FA-4C19-A3E1-C41BE096F34C}" type="pres">
      <dgm:prSet presAssocID="{FB453960-5E0F-4A3C-A4E6-2D0AEE811785}" presName="level" presStyleLbl="node1" presStyleIdx="2" presStyleCnt="7" custScaleX="11871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40A1CF3-BF8F-41CF-A917-CAD80E6C0DBB}" type="pres">
      <dgm:prSet presAssocID="{FB453960-5E0F-4A3C-A4E6-2D0AEE81178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F238154-F74D-4563-BA39-082BA967F2B4}" type="pres">
      <dgm:prSet presAssocID="{411AAACC-AC76-4D0B-8B35-A2560E1D1D2D}" presName="Name8" presStyleCnt="0"/>
      <dgm:spPr/>
    </dgm:pt>
    <dgm:pt modelId="{08CB5D0E-7165-44B8-94FA-895AC58643AC}" type="pres">
      <dgm:prSet presAssocID="{411AAACC-AC76-4D0B-8B35-A2560E1D1D2D}" presName="level" presStyleLbl="node1" presStyleIdx="3" presStyleCnt="7" custScaleX="104386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080D5FD-66B5-4FBA-B655-3334886F0073}" type="pres">
      <dgm:prSet presAssocID="{411AAACC-AC76-4D0B-8B35-A2560E1D1D2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746671F-0BAE-4B91-B687-A49194BD9DEB}" type="pres">
      <dgm:prSet presAssocID="{4FA5BD86-E2F2-415B-806A-B2C52E1A5662}" presName="Name8" presStyleCnt="0"/>
      <dgm:spPr/>
    </dgm:pt>
    <dgm:pt modelId="{F8F3B304-EE94-47A8-8489-891A8908FF20}" type="pres">
      <dgm:prSet presAssocID="{4FA5BD86-E2F2-415B-806A-B2C52E1A5662}" presName="level" presStyleLbl="node1" presStyleIdx="4" presStyleCnt="7" custScaleX="103158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331CD6F-00F8-4044-9018-D5D5BCCD9EBF}" type="pres">
      <dgm:prSet presAssocID="{4FA5BD86-E2F2-415B-806A-B2C52E1A566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8717BAB-065F-44B2-AF23-104BCC2C3457}" type="pres">
      <dgm:prSet presAssocID="{6A95C7F3-4184-421A-93A8-9D55CC49595B}" presName="Name8" presStyleCnt="0"/>
      <dgm:spPr/>
    </dgm:pt>
    <dgm:pt modelId="{F3780A4D-1275-4508-8EF5-21C3B857F2D4}" type="pres">
      <dgm:prSet presAssocID="{6A95C7F3-4184-421A-93A8-9D55CC49595B}" presName="level" presStyleLbl="node1" presStyleIdx="5" presStyleCnt="7" custScaleX="102339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6F3ABA4-70B1-41B2-AB60-36CC43C351AC}" type="pres">
      <dgm:prSet presAssocID="{6A95C7F3-4184-421A-93A8-9D55CC49595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3201281-EBC7-4476-932E-A33839851220}" type="pres">
      <dgm:prSet presAssocID="{F19A53AF-C5DD-4F81-B853-E5260B4C5DD0}" presName="Name8" presStyleCnt="0"/>
      <dgm:spPr/>
    </dgm:pt>
    <dgm:pt modelId="{AEBC1C38-5A09-4FC6-9FCE-62494FC0F973}" type="pres">
      <dgm:prSet presAssocID="{F19A53AF-C5DD-4F81-B853-E5260B4C5DD0}" presName="level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737D384-FB1E-4BB6-889B-FBF8B0D9A9D1}" type="pres">
      <dgm:prSet presAssocID="{F19A53AF-C5DD-4F81-B853-E5260B4C5DD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04A2B278-62B5-4B64-B1B1-54355BB4B944}" type="presOf" srcId="{6A95C7F3-4184-421A-93A8-9D55CC49595B}" destId="{86F3ABA4-70B1-41B2-AB60-36CC43C351AC}" srcOrd="1" destOrd="0" presId="urn:microsoft.com/office/officeart/2005/8/layout/pyramid1"/>
    <dgm:cxn modelId="{9779B01F-D815-4FB3-8A89-FE1E0CF1BE68}" srcId="{6092A6FA-B516-4367-B39D-CF225068170D}" destId="{FB453960-5E0F-4A3C-A4E6-2D0AEE811785}" srcOrd="2" destOrd="0" parTransId="{5CEED2AE-DA4E-45B2-A761-A2B3D83030CA}" sibTransId="{C13162FA-F087-4610-8586-D0817DE2833D}"/>
    <dgm:cxn modelId="{F4DB7501-6276-41C3-AF23-917F297DAEA7}" type="presOf" srcId="{F19A53AF-C5DD-4F81-B853-E5260B4C5DD0}" destId="{9737D384-FB1E-4BB6-889B-FBF8B0D9A9D1}" srcOrd="1" destOrd="0" presId="urn:microsoft.com/office/officeart/2005/8/layout/pyramid1"/>
    <dgm:cxn modelId="{F28A2DA3-39B7-4753-8CFA-2B7ACE56AEDC}" type="presOf" srcId="{A9F622CC-F12F-484E-B4F2-6E25E39E7B41}" destId="{30B4AE78-C68D-493A-89C0-1B75B7AC6DB8}" srcOrd="1" destOrd="0" presId="urn:microsoft.com/office/officeart/2005/8/layout/pyramid1"/>
    <dgm:cxn modelId="{5A21C07B-F047-4297-B40C-28D7509D0156}" type="presOf" srcId="{22499FDF-4996-4D20-BC23-4F141C60A01A}" destId="{3C77031C-1F89-4918-8C51-90DFBEEDFFEB}" srcOrd="1" destOrd="0" presId="urn:microsoft.com/office/officeart/2005/8/layout/pyramid1"/>
    <dgm:cxn modelId="{C4A3A32A-2B96-4478-B8A2-637B56FB53F4}" type="presOf" srcId="{4FA5BD86-E2F2-415B-806A-B2C52E1A5662}" destId="{F8F3B304-EE94-47A8-8489-891A8908FF20}" srcOrd="0" destOrd="0" presId="urn:microsoft.com/office/officeart/2005/8/layout/pyramid1"/>
    <dgm:cxn modelId="{4F4E86C2-6492-4694-8468-43182F9B3D14}" srcId="{6092A6FA-B516-4367-B39D-CF225068170D}" destId="{411AAACC-AC76-4D0B-8B35-A2560E1D1D2D}" srcOrd="3" destOrd="0" parTransId="{EC5F1618-4338-4189-96BB-52884D229118}" sibTransId="{1FB54741-7422-440F-BCD6-EBD073318747}"/>
    <dgm:cxn modelId="{51CB6BA5-D3B7-4B52-9F1A-A4767430DB4A}" srcId="{6092A6FA-B516-4367-B39D-CF225068170D}" destId="{6A95C7F3-4184-421A-93A8-9D55CC49595B}" srcOrd="5" destOrd="0" parTransId="{76FF435B-29AF-45CB-84A7-9B97F53D310E}" sibTransId="{9058D48F-08A6-4CE7-85FE-EE8CEC77746D}"/>
    <dgm:cxn modelId="{27334D8F-A9A4-4FA2-A0CC-EBC0D93F3FB6}" srcId="{6092A6FA-B516-4367-B39D-CF225068170D}" destId="{22499FDF-4996-4D20-BC23-4F141C60A01A}" srcOrd="0" destOrd="0" parTransId="{944FC8E7-DB27-4C71-B0C6-90BFF82B2399}" sibTransId="{BDC8B6F5-B3E0-43BE-A05A-D7E6B6190CF7}"/>
    <dgm:cxn modelId="{5BACDC69-E686-4147-AFFC-E94EADF3BC1F}" srcId="{6092A6FA-B516-4367-B39D-CF225068170D}" destId="{F19A53AF-C5DD-4F81-B853-E5260B4C5DD0}" srcOrd="6" destOrd="0" parTransId="{6C718E79-B2C2-4C9E-BA75-AD06E9A0999D}" sibTransId="{45D51ABC-85B7-46BD-95C7-E2DDB2A13771}"/>
    <dgm:cxn modelId="{EB3959D2-6F6B-436D-9AE2-96A844D54A9B}" type="presOf" srcId="{FB453960-5E0F-4A3C-A4E6-2D0AEE811785}" destId="{F0822488-52FA-4C19-A3E1-C41BE096F34C}" srcOrd="0" destOrd="0" presId="urn:microsoft.com/office/officeart/2005/8/layout/pyramid1"/>
    <dgm:cxn modelId="{A5E1AB14-1373-467F-BAC6-9531E8A8B635}" type="presOf" srcId="{411AAACC-AC76-4D0B-8B35-A2560E1D1D2D}" destId="{5080D5FD-66B5-4FBA-B655-3334886F0073}" srcOrd="1" destOrd="0" presId="urn:microsoft.com/office/officeart/2005/8/layout/pyramid1"/>
    <dgm:cxn modelId="{55FDD31A-4F72-4AE4-8228-312DF161EF64}" type="presOf" srcId="{6092A6FA-B516-4367-B39D-CF225068170D}" destId="{07E3AB60-2405-46FA-809B-ED83A740EC15}" srcOrd="0" destOrd="0" presId="urn:microsoft.com/office/officeart/2005/8/layout/pyramid1"/>
    <dgm:cxn modelId="{FC075EE7-C204-48BC-BD08-56A7D769F9B0}" type="presOf" srcId="{22499FDF-4996-4D20-BC23-4F141C60A01A}" destId="{8FFBE80E-E812-4117-AE6C-64CD8D969F00}" srcOrd="0" destOrd="0" presId="urn:microsoft.com/office/officeart/2005/8/layout/pyramid1"/>
    <dgm:cxn modelId="{8714EF02-5A8B-4818-9525-9F173D0C28EA}" srcId="{6092A6FA-B516-4367-B39D-CF225068170D}" destId="{A9F622CC-F12F-484E-B4F2-6E25E39E7B41}" srcOrd="1" destOrd="0" parTransId="{CF390B50-989B-4867-87F1-9E18D0FED71E}" sibTransId="{A29D200A-5D1C-435D-AD4D-92A80B083127}"/>
    <dgm:cxn modelId="{03D7FDD6-D5A1-4627-BCB0-290826DBFE03}" type="presOf" srcId="{6A95C7F3-4184-421A-93A8-9D55CC49595B}" destId="{F3780A4D-1275-4508-8EF5-21C3B857F2D4}" srcOrd="0" destOrd="0" presId="urn:microsoft.com/office/officeart/2005/8/layout/pyramid1"/>
    <dgm:cxn modelId="{35B65015-A850-4B97-BEF1-E37879F97463}" type="presOf" srcId="{FB453960-5E0F-4A3C-A4E6-2D0AEE811785}" destId="{840A1CF3-BF8F-41CF-A917-CAD80E6C0DBB}" srcOrd="1" destOrd="0" presId="urn:microsoft.com/office/officeart/2005/8/layout/pyramid1"/>
    <dgm:cxn modelId="{8B382CA8-098F-4B8F-B85B-DC23C1941699}" srcId="{6092A6FA-B516-4367-B39D-CF225068170D}" destId="{4FA5BD86-E2F2-415B-806A-B2C52E1A5662}" srcOrd="4" destOrd="0" parTransId="{EBB4E42B-4C07-4002-B14F-516356468E9F}" sibTransId="{43D1E244-3305-419F-B2C6-7586135CBBDC}"/>
    <dgm:cxn modelId="{55216A2F-5785-4305-A66F-8899C69A5151}" type="presOf" srcId="{4FA5BD86-E2F2-415B-806A-B2C52E1A5662}" destId="{B331CD6F-00F8-4044-9018-D5D5BCCD9EBF}" srcOrd="1" destOrd="0" presId="urn:microsoft.com/office/officeart/2005/8/layout/pyramid1"/>
    <dgm:cxn modelId="{83630812-FF82-4C79-87FA-587ACAA17D28}" type="presOf" srcId="{F19A53AF-C5DD-4F81-B853-E5260B4C5DD0}" destId="{AEBC1C38-5A09-4FC6-9FCE-62494FC0F973}" srcOrd="0" destOrd="0" presId="urn:microsoft.com/office/officeart/2005/8/layout/pyramid1"/>
    <dgm:cxn modelId="{8B653C52-D039-4779-8923-FFA884693167}" type="presOf" srcId="{A9F622CC-F12F-484E-B4F2-6E25E39E7B41}" destId="{46BAF7E0-77FA-46D2-A097-E3159B2401F8}" srcOrd="0" destOrd="0" presId="urn:microsoft.com/office/officeart/2005/8/layout/pyramid1"/>
    <dgm:cxn modelId="{64C0E33A-29B8-4C07-B297-A875E66D4F46}" type="presOf" srcId="{411AAACC-AC76-4D0B-8B35-A2560E1D1D2D}" destId="{08CB5D0E-7165-44B8-94FA-895AC58643AC}" srcOrd="0" destOrd="0" presId="urn:microsoft.com/office/officeart/2005/8/layout/pyramid1"/>
    <dgm:cxn modelId="{899E978C-C218-4C1D-9664-E452DF4FBFB3}" type="presParOf" srcId="{07E3AB60-2405-46FA-809B-ED83A740EC15}" destId="{5AA9EE41-CBDE-46BD-9091-90BB6CFDA497}" srcOrd="0" destOrd="0" presId="urn:microsoft.com/office/officeart/2005/8/layout/pyramid1"/>
    <dgm:cxn modelId="{C385794C-87F9-493D-A162-22B456C143B6}" type="presParOf" srcId="{5AA9EE41-CBDE-46BD-9091-90BB6CFDA497}" destId="{8FFBE80E-E812-4117-AE6C-64CD8D969F00}" srcOrd="0" destOrd="0" presId="urn:microsoft.com/office/officeart/2005/8/layout/pyramid1"/>
    <dgm:cxn modelId="{0A28E64F-E40A-49C4-AE4B-4FA3B9357B57}" type="presParOf" srcId="{5AA9EE41-CBDE-46BD-9091-90BB6CFDA497}" destId="{3C77031C-1F89-4918-8C51-90DFBEEDFFEB}" srcOrd="1" destOrd="0" presId="urn:microsoft.com/office/officeart/2005/8/layout/pyramid1"/>
    <dgm:cxn modelId="{ADAD4A12-CD16-4492-B400-8B88B97D24AA}" type="presParOf" srcId="{07E3AB60-2405-46FA-809B-ED83A740EC15}" destId="{41279859-EDDF-4721-8D41-E822E9C11CB1}" srcOrd="1" destOrd="0" presId="urn:microsoft.com/office/officeart/2005/8/layout/pyramid1"/>
    <dgm:cxn modelId="{3CBCF001-18E7-4346-BB84-573B32B573D5}" type="presParOf" srcId="{41279859-EDDF-4721-8D41-E822E9C11CB1}" destId="{46BAF7E0-77FA-46D2-A097-E3159B2401F8}" srcOrd="0" destOrd="0" presId="urn:microsoft.com/office/officeart/2005/8/layout/pyramid1"/>
    <dgm:cxn modelId="{85837995-0138-4574-ABE4-D0BD9A03B2C8}" type="presParOf" srcId="{41279859-EDDF-4721-8D41-E822E9C11CB1}" destId="{30B4AE78-C68D-493A-89C0-1B75B7AC6DB8}" srcOrd="1" destOrd="0" presId="urn:microsoft.com/office/officeart/2005/8/layout/pyramid1"/>
    <dgm:cxn modelId="{E003A2FC-039E-4693-8101-EB574580EE5B}" type="presParOf" srcId="{07E3AB60-2405-46FA-809B-ED83A740EC15}" destId="{8516FF4F-5F28-4BDB-B77B-70855D716E43}" srcOrd="2" destOrd="0" presId="urn:microsoft.com/office/officeart/2005/8/layout/pyramid1"/>
    <dgm:cxn modelId="{4B5F7373-E150-44F4-9850-C5734535FB29}" type="presParOf" srcId="{8516FF4F-5F28-4BDB-B77B-70855D716E43}" destId="{F0822488-52FA-4C19-A3E1-C41BE096F34C}" srcOrd="0" destOrd="0" presId="urn:microsoft.com/office/officeart/2005/8/layout/pyramid1"/>
    <dgm:cxn modelId="{15745FBA-1109-471B-BCAE-41937EC2B254}" type="presParOf" srcId="{8516FF4F-5F28-4BDB-B77B-70855D716E43}" destId="{840A1CF3-BF8F-41CF-A917-CAD80E6C0DBB}" srcOrd="1" destOrd="0" presId="urn:microsoft.com/office/officeart/2005/8/layout/pyramid1"/>
    <dgm:cxn modelId="{9552DF2F-777A-4C31-9B4C-BF3D05F6FDA1}" type="presParOf" srcId="{07E3AB60-2405-46FA-809B-ED83A740EC15}" destId="{FF238154-F74D-4563-BA39-082BA967F2B4}" srcOrd="3" destOrd="0" presId="urn:microsoft.com/office/officeart/2005/8/layout/pyramid1"/>
    <dgm:cxn modelId="{9A8BDCD3-60E9-42D9-9958-32CB015B8514}" type="presParOf" srcId="{FF238154-F74D-4563-BA39-082BA967F2B4}" destId="{08CB5D0E-7165-44B8-94FA-895AC58643AC}" srcOrd="0" destOrd="0" presId="urn:microsoft.com/office/officeart/2005/8/layout/pyramid1"/>
    <dgm:cxn modelId="{9750F7A8-F67F-4BAB-A130-913D67C0931B}" type="presParOf" srcId="{FF238154-F74D-4563-BA39-082BA967F2B4}" destId="{5080D5FD-66B5-4FBA-B655-3334886F0073}" srcOrd="1" destOrd="0" presId="urn:microsoft.com/office/officeart/2005/8/layout/pyramid1"/>
    <dgm:cxn modelId="{73E4829A-61AB-4AC5-AF47-F0FE3738B3C3}" type="presParOf" srcId="{07E3AB60-2405-46FA-809B-ED83A740EC15}" destId="{B746671F-0BAE-4B91-B687-A49194BD9DEB}" srcOrd="4" destOrd="0" presId="urn:microsoft.com/office/officeart/2005/8/layout/pyramid1"/>
    <dgm:cxn modelId="{9A79E612-8DC8-4EEB-8084-3DC9060D5F92}" type="presParOf" srcId="{B746671F-0BAE-4B91-B687-A49194BD9DEB}" destId="{F8F3B304-EE94-47A8-8489-891A8908FF20}" srcOrd="0" destOrd="0" presId="urn:microsoft.com/office/officeart/2005/8/layout/pyramid1"/>
    <dgm:cxn modelId="{AE88F4A3-BF00-490F-B2A9-2ECF28543E4D}" type="presParOf" srcId="{B746671F-0BAE-4B91-B687-A49194BD9DEB}" destId="{B331CD6F-00F8-4044-9018-D5D5BCCD9EBF}" srcOrd="1" destOrd="0" presId="urn:microsoft.com/office/officeart/2005/8/layout/pyramid1"/>
    <dgm:cxn modelId="{09676D74-A260-4D73-BBCA-532A9089D145}" type="presParOf" srcId="{07E3AB60-2405-46FA-809B-ED83A740EC15}" destId="{68717BAB-065F-44B2-AF23-104BCC2C3457}" srcOrd="5" destOrd="0" presId="urn:microsoft.com/office/officeart/2005/8/layout/pyramid1"/>
    <dgm:cxn modelId="{857C9FAE-7B94-4792-AE7C-129FB482F207}" type="presParOf" srcId="{68717BAB-065F-44B2-AF23-104BCC2C3457}" destId="{F3780A4D-1275-4508-8EF5-21C3B857F2D4}" srcOrd="0" destOrd="0" presId="urn:microsoft.com/office/officeart/2005/8/layout/pyramid1"/>
    <dgm:cxn modelId="{F3E01545-CFE8-4747-B738-A14E102E3494}" type="presParOf" srcId="{68717BAB-065F-44B2-AF23-104BCC2C3457}" destId="{86F3ABA4-70B1-41B2-AB60-36CC43C351AC}" srcOrd="1" destOrd="0" presId="urn:microsoft.com/office/officeart/2005/8/layout/pyramid1"/>
    <dgm:cxn modelId="{DA12932D-0146-4018-B00C-DC1F6736DBE1}" type="presParOf" srcId="{07E3AB60-2405-46FA-809B-ED83A740EC15}" destId="{A3201281-EBC7-4476-932E-A33839851220}" srcOrd="6" destOrd="0" presId="urn:microsoft.com/office/officeart/2005/8/layout/pyramid1"/>
    <dgm:cxn modelId="{E25D3246-1E64-4044-B261-1628F56C3F2D}" type="presParOf" srcId="{A3201281-EBC7-4476-932E-A33839851220}" destId="{AEBC1C38-5A09-4FC6-9FCE-62494FC0F973}" srcOrd="0" destOrd="0" presId="urn:microsoft.com/office/officeart/2005/8/layout/pyramid1"/>
    <dgm:cxn modelId="{769E8EBD-FFDD-4E00-89F0-756870AC23AC}" type="presParOf" srcId="{A3201281-EBC7-4476-932E-A33839851220}" destId="{9737D384-FB1E-4BB6-889B-FBF8B0D9A9D1}" srcOrd="1" destOrd="0" presId="urn:microsoft.com/office/officeart/2005/8/layout/pyramid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2/4/2015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/>
              <a:t>SCHOOL AUDIT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smtClean="0"/>
              <a:t>BY</a:t>
            </a:r>
          </a:p>
          <a:p>
            <a:pPr algn="ctr"/>
            <a:r>
              <a:rPr lang="en-US" dirty="0" smtClean="0"/>
              <a:t>CA ABHISHEK </a:t>
            </a:r>
            <a:r>
              <a:rPr lang="en-US" dirty="0" smtClean="0"/>
              <a:t>SINGH</a:t>
            </a:r>
            <a:endParaRPr lang="en-I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685800"/>
            <a:ext cx="2667000" cy="609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200" b="1" dirty="0" smtClean="0"/>
              <a:t>RECEIPTS</a:t>
            </a:r>
            <a:endParaRPr lang="en-IN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228600" y="1295399"/>
          <a:ext cx="8763000" cy="5334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389"/>
                <a:gridCol w="7951611"/>
              </a:tblGrid>
              <a:tr h="647343">
                <a:tc>
                  <a:txBody>
                    <a:bodyPr/>
                    <a:lstStyle/>
                    <a:p>
                      <a:r>
                        <a:rPr lang="en-US" dirty="0" smtClean="0"/>
                        <a:t>SL NO.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CHECKS</a:t>
                      </a:r>
                      <a:endParaRPr lang="en-IN" sz="3200" dirty="0"/>
                    </a:p>
                  </a:txBody>
                  <a:tcPr/>
                </a:tc>
              </a:tr>
              <a:tr h="802601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Fees, fines, penalty etc. and other miscellaneous income, if any are correctly and properly assessed, realized and credited to the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school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account.</a:t>
                      </a:r>
                      <a:endParaRPr lang="en-IN" dirty="0"/>
                    </a:p>
                  </a:txBody>
                  <a:tcPr/>
                </a:tc>
              </a:tr>
              <a:tr h="647343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Adequate regulations and procedures are in existence for collection and </a:t>
                      </a:r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accountal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of fees, fines and other miscellaneous income.</a:t>
                      </a:r>
                      <a:endParaRPr lang="en-IN" dirty="0"/>
                    </a:p>
                  </a:txBody>
                  <a:tcPr/>
                </a:tc>
              </a:tr>
              <a:tr h="647343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 amount on any account be received without issuing a receipt in prescribed form over the signature of an authorized person</a:t>
                      </a:r>
                      <a:endParaRPr lang="en-IN" dirty="0"/>
                    </a:p>
                  </a:txBody>
                  <a:tcPr/>
                </a:tc>
              </a:tr>
              <a:tr h="924775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 duplicate receipt should be issued to the payer; if necessary only a certificate of payment may be given in cases where originals are reported to be lost after instituted an inquiry.</a:t>
                      </a:r>
                      <a:endParaRPr lang="en-IN" dirty="0"/>
                    </a:p>
                  </a:txBody>
                  <a:tcPr/>
                </a:tc>
              </a:tr>
              <a:tr h="647343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receipts are realized regularly and properly accounted for under the appropriate Heads of Accounts.</a:t>
                      </a:r>
                      <a:endParaRPr lang="en-IN" dirty="0"/>
                    </a:p>
                  </a:txBody>
                  <a:tcPr/>
                </a:tc>
              </a:tr>
              <a:tr h="369910"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All receipts collected are promptly remitted to bank.</a:t>
                      </a:r>
                      <a:endParaRPr lang="en-IN" dirty="0"/>
                    </a:p>
                  </a:txBody>
                  <a:tcPr/>
                </a:tc>
              </a:tr>
              <a:tr h="647343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receipts books should be kept in the personal custody of the principal or Head of Office or designated officer.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smtClean="0"/>
              <a:t>EXPENDITURES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219200"/>
          <a:ext cx="86868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53</TotalTime>
  <Words>296</Words>
  <Application>Microsoft Office PowerPoint</Application>
  <PresentationFormat>On-screen Show (4:3)</PresentationFormat>
  <Paragraphs>28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Flow</vt:lpstr>
      <vt:lpstr>SCHOOL AUDIT</vt:lpstr>
      <vt:lpstr>RECEIPTS</vt:lpstr>
      <vt:lpstr>EXPENDITURES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 AUDIT</dc:title>
  <dc:creator>Dsktop</dc:creator>
  <cp:lastModifiedBy>Dsktop</cp:lastModifiedBy>
  <cp:revision>9</cp:revision>
  <dcterms:created xsi:type="dcterms:W3CDTF">2006-08-16T00:00:00Z</dcterms:created>
  <dcterms:modified xsi:type="dcterms:W3CDTF">2015-02-03T21:05:04Z</dcterms:modified>
</cp:coreProperties>
</file>