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2" r:id="rId9"/>
    <p:sldId id="278" r:id="rId10"/>
    <p:sldId id="267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C87700"/>
    <a:srgbClr val="FF9900"/>
    <a:srgbClr val="E5801B"/>
    <a:srgbClr val="F2CF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69" d="100"/>
          <a:sy n="69" d="100"/>
        </p:scale>
        <p:origin x="-1332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79E621-99D0-4269-A52D-99DFF4404CB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7DA7DE-36F3-4121-813E-9D5E3C0B9D47}">
      <dgm:prSet phldrT="[Text]" custT="1"/>
      <dgm:spPr>
        <a:solidFill>
          <a:srgbClr val="C87700"/>
        </a:solidFill>
      </dgm:spPr>
      <dgm:t>
        <a:bodyPr/>
        <a:lstStyle/>
        <a:p>
          <a:r>
            <a:rPr lang="en-US" sz="1600" b="1" dirty="0" smtClean="0">
              <a:latin typeface="Book Antiqua" pitchFamily="18" charset="0"/>
            </a:rPr>
            <a:t>Customer Order</a:t>
          </a:r>
          <a:endParaRPr lang="en-US" sz="1600" b="1" dirty="0">
            <a:latin typeface="Book Antiqua" pitchFamily="18" charset="0"/>
          </a:endParaRPr>
        </a:p>
      </dgm:t>
    </dgm:pt>
    <dgm:pt modelId="{4748D465-B6E2-43A4-BF1D-96CEE51DAFA8}" type="parTrans" cxnId="{859E580F-B469-45E0-ADB1-EC2172A77092}">
      <dgm:prSet/>
      <dgm:spPr/>
      <dgm:t>
        <a:bodyPr/>
        <a:lstStyle/>
        <a:p>
          <a:endParaRPr lang="en-US"/>
        </a:p>
      </dgm:t>
    </dgm:pt>
    <dgm:pt modelId="{C37C45DA-BB30-4837-8F1D-6A508279098A}" type="sibTrans" cxnId="{859E580F-B469-45E0-ADB1-EC2172A77092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1C26E147-8B36-4258-980D-670814C83BA0}">
      <dgm:prSet phldrT="[Text]" custT="1"/>
      <dgm:spPr>
        <a:solidFill>
          <a:srgbClr val="C87700"/>
        </a:solidFill>
      </dgm:spPr>
      <dgm:t>
        <a:bodyPr/>
        <a:lstStyle/>
        <a:p>
          <a:r>
            <a:rPr lang="en-US" sz="1600" b="1" dirty="0" err="1" smtClean="0">
              <a:latin typeface="Book Antiqua" pitchFamily="18" charset="0"/>
            </a:rPr>
            <a:t>Labour</a:t>
          </a:r>
          <a:r>
            <a:rPr lang="en-US" sz="1600" b="1" dirty="0" smtClean="0">
              <a:latin typeface="Book Antiqua" pitchFamily="18" charset="0"/>
            </a:rPr>
            <a:t> </a:t>
          </a:r>
        </a:p>
        <a:p>
          <a:r>
            <a:rPr lang="en-US" sz="1600" b="1" dirty="0" smtClean="0">
              <a:latin typeface="Book Antiqua" pitchFamily="18" charset="0"/>
            </a:rPr>
            <a:t>&amp; </a:t>
          </a:r>
        </a:p>
        <a:p>
          <a:r>
            <a:rPr lang="en-US" sz="1600" b="1" dirty="0" smtClean="0">
              <a:latin typeface="Book Antiqua" pitchFamily="18" charset="0"/>
            </a:rPr>
            <a:t>OHS </a:t>
          </a:r>
          <a:endParaRPr lang="en-US" sz="1600" b="1" dirty="0">
            <a:latin typeface="Book Antiqua" pitchFamily="18" charset="0"/>
          </a:endParaRPr>
        </a:p>
      </dgm:t>
    </dgm:pt>
    <dgm:pt modelId="{C74EFE3E-85D9-489C-A599-0C3B35EF6ED6}" type="parTrans" cxnId="{119E93FA-C18C-4FCC-96FC-7A77A819A06A}">
      <dgm:prSet/>
      <dgm:spPr/>
      <dgm:t>
        <a:bodyPr/>
        <a:lstStyle/>
        <a:p>
          <a:endParaRPr lang="en-US"/>
        </a:p>
      </dgm:t>
    </dgm:pt>
    <dgm:pt modelId="{FBFDAE52-B9F8-49B8-A483-C0D8EAFDD047}" type="sibTrans" cxnId="{119E93FA-C18C-4FCC-96FC-7A77A819A06A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DDF14382-FF09-42FC-A09C-F93E0525B70E}">
      <dgm:prSet phldrT="[Text]" custT="1"/>
      <dgm:spPr>
        <a:solidFill>
          <a:srgbClr val="C87700"/>
        </a:solidFill>
      </dgm:spPr>
      <dgm:t>
        <a:bodyPr/>
        <a:lstStyle/>
        <a:p>
          <a:r>
            <a:rPr lang="en-US" sz="1600" b="1" dirty="0" smtClean="0">
              <a:latin typeface="Book Antiqua" pitchFamily="18" charset="0"/>
            </a:rPr>
            <a:t>Production</a:t>
          </a:r>
          <a:endParaRPr lang="en-US" sz="1600" b="1" dirty="0">
            <a:latin typeface="Book Antiqua" pitchFamily="18" charset="0"/>
          </a:endParaRPr>
        </a:p>
      </dgm:t>
    </dgm:pt>
    <dgm:pt modelId="{1DD12DC2-0099-4EFB-B67F-ADE37473D725}" type="parTrans" cxnId="{1F7E2B14-930D-4AE0-BAA7-D80EB5E4F377}">
      <dgm:prSet/>
      <dgm:spPr/>
      <dgm:t>
        <a:bodyPr/>
        <a:lstStyle/>
        <a:p>
          <a:endParaRPr lang="en-US"/>
        </a:p>
      </dgm:t>
    </dgm:pt>
    <dgm:pt modelId="{8382C1E2-3C60-4138-AF74-FE05F55FFEF0}" type="sibTrans" cxnId="{1F7E2B14-930D-4AE0-BAA7-D80EB5E4F377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8559B0E5-8B43-4CBE-8ABE-0CECEFFECDDE}">
      <dgm:prSet phldrT="[Text]" custT="1"/>
      <dgm:spPr>
        <a:solidFill>
          <a:srgbClr val="C87700"/>
        </a:solidFill>
      </dgm:spPr>
      <dgm:t>
        <a:bodyPr/>
        <a:lstStyle/>
        <a:p>
          <a:r>
            <a:rPr lang="en-US" sz="1600" b="1" dirty="0" smtClean="0">
              <a:latin typeface="Book Antiqua" pitchFamily="18" charset="0"/>
            </a:rPr>
            <a:t>Sales</a:t>
          </a:r>
          <a:endParaRPr lang="en-US" sz="1600" b="1" dirty="0">
            <a:latin typeface="Book Antiqua" pitchFamily="18" charset="0"/>
          </a:endParaRPr>
        </a:p>
      </dgm:t>
    </dgm:pt>
    <dgm:pt modelId="{B2AAAD42-1A13-4FC4-B67E-ABC77C77F6A6}" type="parTrans" cxnId="{24219931-B7F5-45F5-9657-8A69F94A8CD2}">
      <dgm:prSet/>
      <dgm:spPr/>
      <dgm:t>
        <a:bodyPr/>
        <a:lstStyle/>
        <a:p>
          <a:endParaRPr lang="en-US"/>
        </a:p>
      </dgm:t>
    </dgm:pt>
    <dgm:pt modelId="{A8E40131-566D-437B-A52B-E22ABF27EF64}" type="sibTrans" cxnId="{24219931-B7F5-45F5-9657-8A69F94A8CD2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EB38E895-F59B-4654-B4F8-FE74D30CF3D0}">
      <dgm:prSet phldrT="[Text]" custT="1"/>
      <dgm:spPr>
        <a:solidFill>
          <a:srgbClr val="C87700"/>
        </a:solidFill>
      </dgm:spPr>
      <dgm:t>
        <a:bodyPr/>
        <a:lstStyle/>
        <a:p>
          <a:r>
            <a:rPr lang="en-US" sz="1600" b="1" dirty="0" smtClean="0">
              <a:latin typeface="Book Antiqua" pitchFamily="18" charset="0"/>
            </a:rPr>
            <a:t>Collection</a:t>
          </a:r>
          <a:endParaRPr lang="en-US" sz="1600" b="1" dirty="0">
            <a:latin typeface="Book Antiqua" pitchFamily="18" charset="0"/>
          </a:endParaRPr>
        </a:p>
      </dgm:t>
    </dgm:pt>
    <dgm:pt modelId="{1777C737-B671-433D-933F-2C042D5D9D53}" type="parTrans" cxnId="{1E054FD2-3217-444C-8852-B0C1EA4E65A4}">
      <dgm:prSet/>
      <dgm:spPr/>
      <dgm:t>
        <a:bodyPr/>
        <a:lstStyle/>
        <a:p>
          <a:endParaRPr lang="en-US"/>
        </a:p>
      </dgm:t>
    </dgm:pt>
    <dgm:pt modelId="{747AFE17-1A49-4924-B269-1D2465C369C8}" type="sibTrans" cxnId="{1E054FD2-3217-444C-8852-B0C1EA4E65A4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67CB0175-53A0-4C97-A270-66D23443A0D1}">
      <dgm:prSet phldrT="[Text]" custT="1"/>
      <dgm:spPr>
        <a:solidFill>
          <a:srgbClr val="C87700"/>
        </a:solidFill>
      </dgm:spPr>
      <dgm:t>
        <a:bodyPr/>
        <a:lstStyle/>
        <a:p>
          <a:r>
            <a:rPr lang="en-US" sz="1600" b="1" dirty="0" smtClean="0">
              <a:latin typeface="Book Antiqua" pitchFamily="18" charset="0"/>
            </a:rPr>
            <a:t>Raw Material</a:t>
          </a:r>
          <a:endParaRPr lang="en-US" sz="1600" b="1" dirty="0">
            <a:latin typeface="Book Antiqua" pitchFamily="18" charset="0"/>
          </a:endParaRPr>
        </a:p>
      </dgm:t>
    </dgm:pt>
    <dgm:pt modelId="{3B32CB55-5A3D-4C08-B112-B30A624FC918}" type="parTrans" cxnId="{B8356333-5244-4E62-8ABE-4BCA3F95E8CB}">
      <dgm:prSet/>
      <dgm:spPr/>
      <dgm:t>
        <a:bodyPr/>
        <a:lstStyle/>
        <a:p>
          <a:endParaRPr lang="en-US"/>
        </a:p>
      </dgm:t>
    </dgm:pt>
    <dgm:pt modelId="{45EC4E88-B8FB-42A8-BFEE-F528A15FBFC8}" type="sibTrans" cxnId="{B8356333-5244-4E62-8ABE-4BCA3F95E8CB}">
      <dgm:prSet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4B115F8E-8108-4BDD-991B-B402F4756631}" type="pres">
      <dgm:prSet presAssocID="{FB79E621-99D0-4269-A52D-99DFF4404CB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09491F-FC9B-4DD6-8EF3-8E216C92E492}" type="pres">
      <dgm:prSet presAssocID="{297DA7DE-36F3-4121-813E-9D5E3C0B9D47}" presName="node" presStyleLbl="node1" presStyleIdx="0" presStyleCnt="6" custScaleX="129540" custScaleY="909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94514-6979-40E4-9A73-A100EA06F4BE}" type="pres">
      <dgm:prSet presAssocID="{C37C45DA-BB30-4837-8F1D-6A508279098A}" presName="sibTrans" presStyleLbl="sibTrans2D1" presStyleIdx="0" presStyleCnt="6"/>
      <dgm:spPr/>
      <dgm:t>
        <a:bodyPr/>
        <a:lstStyle/>
        <a:p>
          <a:endParaRPr lang="en-US"/>
        </a:p>
      </dgm:t>
    </dgm:pt>
    <dgm:pt modelId="{56DD4941-8BFE-4684-A722-9A1114973966}" type="pres">
      <dgm:prSet presAssocID="{C37C45DA-BB30-4837-8F1D-6A508279098A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7617E74C-4B0C-4ACE-AA4D-F41E5425D035}" type="pres">
      <dgm:prSet presAssocID="{67CB0175-53A0-4C97-A270-66D23443A0D1}" presName="node" presStyleLbl="node1" presStyleIdx="1" presStyleCnt="6" custScaleX="1152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FF371-6CD0-4FD0-9269-557A006CCE17}" type="pres">
      <dgm:prSet presAssocID="{45EC4E88-B8FB-42A8-BFEE-F528A15FBFC8}" presName="sibTrans" presStyleLbl="sibTrans2D1" presStyleIdx="1" presStyleCnt="6"/>
      <dgm:spPr/>
      <dgm:t>
        <a:bodyPr/>
        <a:lstStyle/>
        <a:p>
          <a:endParaRPr lang="en-US"/>
        </a:p>
      </dgm:t>
    </dgm:pt>
    <dgm:pt modelId="{DF47B68D-8DD4-411B-BDBD-97031F0FF8F1}" type="pres">
      <dgm:prSet presAssocID="{45EC4E88-B8FB-42A8-BFEE-F528A15FBFC8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B18644AA-EAA8-4146-8D68-1254993D9FA3}" type="pres">
      <dgm:prSet presAssocID="{1C26E147-8B36-4258-980D-670814C83BA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EEEF3A-2713-42A6-9479-B727A4852548}" type="pres">
      <dgm:prSet presAssocID="{FBFDAE52-B9F8-49B8-A483-C0D8EAFDD047}" presName="sibTrans" presStyleLbl="sibTrans2D1" presStyleIdx="2" presStyleCnt="6"/>
      <dgm:spPr/>
      <dgm:t>
        <a:bodyPr/>
        <a:lstStyle/>
        <a:p>
          <a:endParaRPr lang="en-US"/>
        </a:p>
      </dgm:t>
    </dgm:pt>
    <dgm:pt modelId="{B4C98428-57C6-4698-AA43-0A0F0EF420AF}" type="pres">
      <dgm:prSet presAssocID="{FBFDAE52-B9F8-49B8-A483-C0D8EAFDD047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11A6BEF6-AEEE-41B8-83D1-2C05578D2978}" type="pres">
      <dgm:prSet presAssocID="{DDF14382-FF09-42FC-A09C-F93E0525B70E}" presName="node" presStyleLbl="node1" presStyleIdx="3" presStyleCnt="6" custScaleX="130280" custRadScaleRad="102108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587DBD-E734-48AA-AB7F-A05AE3FCE8DC}" type="pres">
      <dgm:prSet presAssocID="{8382C1E2-3C60-4138-AF74-FE05F55FFEF0}" presName="sibTrans" presStyleLbl="sibTrans2D1" presStyleIdx="3" presStyleCnt="6"/>
      <dgm:spPr/>
      <dgm:t>
        <a:bodyPr/>
        <a:lstStyle/>
        <a:p>
          <a:endParaRPr lang="en-US"/>
        </a:p>
      </dgm:t>
    </dgm:pt>
    <dgm:pt modelId="{E80748DB-987C-416D-B21E-EEAEFFD80B01}" type="pres">
      <dgm:prSet presAssocID="{8382C1E2-3C60-4138-AF74-FE05F55FFEF0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35C2650C-F0AE-4C33-9C4A-4F8FF6E0F9B9}" type="pres">
      <dgm:prSet presAssocID="{8559B0E5-8B43-4CBE-8ABE-0CECEFFECDDE}" presName="node" presStyleLbl="node1" presStyleIdx="4" presStyleCnt="6" custRadScaleRad="98467" custRadScaleInc="-22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E5DB32-5C95-4A2F-989C-D09B85785423}" type="pres">
      <dgm:prSet presAssocID="{A8E40131-566D-437B-A52B-E22ABF27EF64}" presName="sibTrans" presStyleLbl="sibTrans2D1" presStyleIdx="4" presStyleCnt="6"/>
      <dgm:spPr/>
      <dgm:t>
        <a:bodyPr/>
        <a:lstStyle/>
        <a:p>
          <a:endParaRPr lang="en-US"/>
        </a:p>
      </dgm:t>
    </dgm:pt>
    <dgm:pt modelId="{37D19167-1952-4067-B6A6-FBCD7490E46C}" type="pres">
      <dgm:prSet presAssocID="{A8E40131-566D-437B-A52B-E22ABF27EF64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6C7C84B5-5DF0-4C7A-AC57-2B6369F0C11D}" type="pres">
      <dgm:prSet presAssocID="{EB38E895-F59B-4654-B4F8-FE74D30CF3D0}" presName="node" presStyleLbl="node1" presStyleIdx="5" presStyleCnt="6" custScaleX="1055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8AF442-6976-425E-9578-286E80331D8F}" type="pres">
      <dgm:prSet presAssocID="{747AFE17-1A49-4924-B269-1D2465C369C8}" presName="sibTrans" presStyleLbl="sibTrans2D1" presStyleIdx="5" presStyleCnt="6"/>
      <dgm:spPr/>
      <dgm:t>
        <a:bodyPr/>
        <a:lstStyle/>
        <a:p>
          <a:endParaRPr lang="en-US"/>
        </a:p>
      </dgm:t>
    </dgm:pt>
    <dgm:pt modelId="{F95AECED-F169-4A13-8DAC-46EE7E9442AF}" type="pres">
      <dgm:prSet presAssocID="{747AFE17-1A49-4924-B269-1D2465C369C8}" presName="connectorText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24219931-B7F5-45F5-9657-8A69F94A8CD2}" srcId="{FB79E621-99D0-4269-A52D-99DFF4404CB4}" destId="{8559B0E5-8B43-4CBE-8ABE-0CECEFFECDDE}" srcOrd="4" destOrd="0" parTransId="{B2AAAD42-1A13-4FC4-B67E-ABC77C77F6A6}" sibTransId="{A8E40131-566D-437B-A52B-E22ABF27EF64}"/>
    <dgm:cxn modelId="{859E580F-B469-45E0-ADB1-EC2172A77092}" srcId="{FB79E621-99D0-4269-A52D-99DFF4404CB4}" destId="{297DA7DE-36F3-4121-813E-9D5E3C0B9D47}" srcOrd="0" destOrd="0" parTransId="{4748D465-B6E2-43A4-BF1D-96CEE51DAFA8}" sibTransId="{C37C45DA-BB30-4837-8F1D-6A508279098A}"/>
    <dgm:cxn modelId="{D286611B-3FA6-4FAF-B245-44BC6463F688}" type="presOf" srcId="{67CB0175-53A0-4C97-A270-66D23443A0D1}" destId="{7617E74C-4B0C-4ACE-AA4D-F41E5425D035}" srcOrd="0" destOrd="0" presId="urn:microsoft.com/office/officeart/2005/8/layout/cycle2"/>
    <dgm:cxn modelId="{22B9BD3E-AE55-45E4-873E-C375D2E35A7A}" type="presOf" srcId="{45EC4E88-B8FB-42A8-BFEE-F528A15FBFC8}" destId="{DF47B68D-8DD4-411B-BDBD-97031F0FF8F1}" srcOrd="1" destOrd="0" presId="urn:microsoft.com/office/officeart/2005/8/layout/cycle2"/>
    <dgm:cxn modelId="{C2531806-7AD4-4CB9-B503-5572D8465009}" type="presOf" srcId="{A8E40131-566D-437B-A52B-E22ABF27EF64}" destId="{37D19167-1952-4067-B6A6-FBCD7490E46C}" srcOrd="1" destOrd="0" presId="urn:microsoft.com/office/officeart/2005/8/layout/cycle2"/>
    <dgm:cxn modelId="{CB939D2E-13DC-4D18-A7B0-57882D743629}" type="presOf" srcId="{8559B0E5-8B43-4CBE-8ABE-0CECEFFECDDE}" destId="{35C2650C-F0AE-4C33-9C4A-4F8FF6E0F9B9}" srcOrd="0" destOrd="0" presId="urn:microsoft.com/office/officeart/2005/8/layout/cycle2"/>
    <dgm:cxn modelId="{84DE367D-F396-4D4F-BA82-7166561FAA32}" type="presOf" srcId="{45EC4E88-B8FB-42A8-BFEE-F528A15FBFC8}" destId="{197FF371-6CD0-4FD0-9269-557A006CCE17}" srcOrd="0" destOrd="0" presId="urn:microsoft.com/office/officeart/2005/8/layout/cycle2"/>
    <dgm:cxn modelId="{F557A7BF-C4D3-4444-AA9E-E000A0059988}" type="presOf" srcId="{8382C1E2-3C60-4138-AF74-FE05F55FFEF0}" destId="{9C587DBD-E734-48AA-AB7F-A05AE3FCE8DC}" srcOrd="0" destOrd="0" presId="urn:microsoft.com/office/officeart/2005/8/layout/cycle2"/>
    <dgm:cxn modelId="{1E054FD2-3217-444C-8852-B0C1EA4E65A4}" srcId="{FB79E621-99D0-4269-A52D-99DFF4404CB4}" destId="{EB38E895-F59B-4654-B4F8-FE74D30CF3D0}" srcOrd="5" destOrd="0" parTransId="{1777C737-B671-433D-933F-2C042D5D9D53}" sibTransId="{747AFE17-1A49-4924-B269-1D2465C369C8}"/>
    <dgm:cxn modelId="{023E98AE-DC5D-4346-A827-AAA703D90594}" type="presOf" srcId="{C37C45DA-BB30-4837-8F1D-6A508279098A}" destId="{56DD4941-8BFE-4684-A722-9A1114973966}" srcOrd="1" destOrd="0" presId="urn:microsoft.com/office/officeart/2005/8/layout/cycle2"/>
    <dgm:cxn modelId="{367E9355-E814-44DB-825E-6EBC822E4DEB}" type="presOf" srcId="{747AFE17-1A49-4924-B269-1D2465C369C8}" destId="{F95AECED-F169-4A13-8DAC-46EE7E9442AF}" srcOrd="1" destOrd="0" presId="urn:microsoft.com/office/officeart/2005/8/layout/cycle2"/>
    <dgm:cxn modelId="{FDFFE0CE-48B4-45AF-996C-AEA3C185A435}" type="presOf" srcId="{A8E40131-566D-437B-A52B-E22ABF27EF64}" destId="{8BE5DB32-5C95-4A2F-989C-D09B85785423}" srcOrd="0" destOrd="0" presId="urn:microsoft.com/office/officeart/2005/8/layout/cycle2"/>
    <dgm:cxn modelId="{1F7E2B14-930D-4AE0-BAA7-D80EB5E4F377}" srcId="{FB79E621-99D0-4269-A52D-99DFF4404CB4}" destId="{DDF14382-FF09-42FC-A09C-F93E0525B70E}" srcOrd="3" destOrd="0" parTransId="{1DD12DC2-0099-4EFB-B67F-ADE37473D725}" sibTransId="{8382C1E2-3C60-4138-AF74-FE05F55FFEF0}"/>
    <dgm:cxn modelId="{32CC76E4-AB34-4294-8679-D4910BD0D9EF}" type="presOf" srcId="{FB79E621-99D0-4269-A52D-99DFF4404CB4}" destId="{4B115F8E-8108-4BDD-991B-B402F4756631}" srcOrd="0" destOrd="0" presId="urn:microsoft.com/office/officeart/2005/8/layout/cycle2"/>
    <dgm:cxn modelId="{32835026-6B4C-480E-B13D-80991F8859D9}" type="presOf" srcId="{FBFDAE52-B9F8-49B8-A483-C0D8EAFDD047}" destId="{B4C98428-57C6-4698-AA43-0A0F0EF420AF}" srcOrd="1" destOrd="0" presId="urn:microsoft.com/office/officeart/2005/8/layout/cycle2"/>
    <dgm:cxn modelId="{B8356333-5244-4E62-8ABE-4BCA3F95E8CB}" srcId="{FB79E621-99D0-4269-A52D-99DFF4404CB4}" destId="{67CB0175-53A0-4C97-A270-66D23443A0D1}" srcOrd="1" destOrd="0" parTransId="{3B32CB55-5A3D-4C08-B112-B30A624FC918}" sibTransId="{45EC4E88-B8FB-42A8-BFEE-F528A15FBFC8}"/>
    <dgm:cxn modelId="{74F10865-1233-41CF-A5D5-F0942F31315A}" type="presOf" srcId="{747AFE17-1A49-4924-B269-1D2465C369C8}" destId="{718AF442-6976-425E-9578-286E80331D8F}" srcOrd="0" destOrd="0" presId="urn:microsoft.com/office/officeart/2005/8/layout/cycle2"/>
    <dgm:cxn modelId="{F2D0F009-1FB9-4C16-A564-2DDB764023E8}" type="presOf" srcId="{FBFDAE52-B9F8-49B8-A483-C0D8EAFDD047}" destId="{84EEEF3A-2713-42A6-9479-B727A4852548}" srcOrd="0" destOrd="0" presId="urn:microsoft.com/office/officeart/2005/8/layout/cycle2"/>
    <dgm:cxn modelId="{F70E4987-5E2E-47D1-9AA6-4F8B007E0E38}" type="presOf" srcId="{1C26E147-8B36-4258-980D-670814C83BA0}" destId="{B18644AA-EAA8-4146-8D68-1254993D9FA3}" srcOrd="0" destOrd="0" presId="urn:microsoft.com/office/officeart/2005/8/layout/cycle2"/>
    <dgm:cxn modelId="{F29D36B1-0179-4181-AE6D-0391D90CEFF9}" type="presOf" srcId="{297DA7DE-36F3-4121-813E-9D5E3C0B9D47}" destId="{BB09491F-FC9B-4DD6-8EF3-8E216C92E492}" srcOrd="0" destOrd="0" presId="urn:microsoft.com/office/officeart/2005/8/layout/cycle2"/>
    <dgm:cxn modelId="{D6FD1E00-0D07-4067-A9CD-90898389524B}" type="presOf" srcId="{8382C1E2-3C60-4138-AF74-FE05F55FFEF0}" destId="{E80748DB-987C-416D-B21E-EEAEFFD80B01}" srcOrd="1" destOrd="0" presId="urn:microsoft.com/office/officeart/2005/8/layout/cycle2"/>
    <dgm:cxn modelId="{DC1D59E8-765D-429C-8753-DB59FECE0959}" type="presOf" srcId="{DDF14382-FF09-42FC-A09C-F93E0525B70E}" destId="{11A6BEF6-AEEE-41B8-83D1-2C05578D2978}" srcOrd="0" destOrd="0" presId="urn:microsoft.com/office/officeart/2005/8/layout/cycle2"/>
    <dgm:cxn modelId="{119E93FA-C18C-4FCC-96FC-7A77A819A06A}" srcId="{FB79E621-99D0-4269-A52D-99DFF4404CB4}" destId="{1C26E147-8B36-4258-980D-670814C83BA0}" srcOrd="2" destOrd="0" parTransId="{C74EFE3E-85D9-489C-A599-0C3B35EF6ED6}" sibTransId="{FBFDAE52-B9F8-49B8-A483-C0D8EAFDD047}"/>
    <dgm:cxn modelId="{2DDC5317-ECF8-42D1-A6D7-494C4D4C7AA6}" type="presOf" srcId="{EB38E895-F59B-4654-B4F8-FE74D30CF3D0}" destId="{6C7C84B5-5DF0-4C7A-AC57-2B6369F0C11D}" srcOrd="0" destOrd="0" presId="urn:microsoft.com/office/officeart/2005/8/layout/cycle2"/>
    <dgm:cxn modelId="{FF9CAE90-53F6-4569-B783-E2338B0BBEA8}" type="presOf" srcId="{C37C45DA-BB30-4837-8F1D-6A508279098A}" destId="{6B694514-6979-40E4-9A73-A100EA06F4BE}" srcOrd="0" destOrd="0" presId="urn:microsoft.com/office/officeart/2005/8/layout/cycle2"/>
    <dgm:cxn modelId="{4558DEA6-3DEF-4EE5-B5A0-FFE8AC897B92}" type="presParOf" srcId="{4B115F8E-8108-4BDD-991B-B402F4756631}" destId="{BB09491F-FC9B-4DD6-8EF3-8E216C92E492}" srcOrd="0" destOrd="0" presId="urn:microsoft.com/office/officeart/2005/8/layout/cycle2"/>
    <dgm:cxn modelId="{05C6BEAD-4237-4B1F-AFD4-AAB8F2CBC7DB}" type="presParOf" srcId="{4B115F8E-8108-4BDD-991B-B402F4756631}" destId="{6B694514-6979-40E4-9A73-A100EA06F4BE}" srcOrd="1" destOrd="0" presId="urn:microsoft.com/office/officeart/2005/8/layout/cycle2"/>
    <dgm:cxn modelId="{80C53AC3-425D-4E46-BF9C-F57A00734C25}" type="presParOf" srcId="{6B694514-6979-40E4-9A73-A100EA06F4BE}" destId="{56DD4941-8BFE-4684-A722-9A1114973966}" srcOrd="0" destOrd="0" presId="urn:microsoft.com/office/officeart/2005/8/layout/cycle2"/>
    <dgm:cxn modelId="{83A74573-4E1D-49D8-80C9-703450E65AA1}" type="presParOf" srcId="{4B115F8E-8108-4BDD-991B-B402F4756631}" destId="{7617E74C-4B0C-4ACE-AA4D-F41E5425D035}" srcOrd="2" destOrd="0" presId="urn:microsoft.com/office/officeart/2005/8/layout/cycle2"/>
    <dgm:cxn modelId="{FDDF8E0C-C471-4B7C-8049-D0405C2A36AF}" type="presParOf" srcId="{4B115F8E-8108-4BDD-991B-B402F4756631}" destId="{197FF371-6CD0-4FD0-9269-557A006CCE17}" srcOrd="3" destOrd="0" presId="urn:microsoft.com/office/officeart/2005/8/layout/cycle2"/>
    <dgm:cxn modelId="{740CB426-69A0-4616-A9C9-9546B877AB79}" type="presParOf" srcId="{197FF371-6CD0-4FD0-9269-557A006CCE17}" destId="{DF47B68D-8DD4-411B-BDBD-97031F0FF8F1}" srcOrd="0" destOrd="0" presId="urn:microsoft.com/office/officeart/2005/8/layout/cycle2"/>
    <dgm:cxn modelId="{F67484C8-0F60-4FF9-90EA-4B1CDD86807E}" type="presParOf" srcId="{4B115F8E-8108-4BDD-991B-B402F4756631}" destId="{B18644AA-EAA8-4146-8D68-1254993D9FA3}" srcOrd="4" destOrd="0" presId="urn:microsoft.com/office/officeart/2005/8/layout/cycle2"/>
    <dgm:cxn modelId="{13244F64-8EAA-4457-B1A9-C57F3EE4C3B6}" type="presParOf" srcId="{4B115F8E-8108-4BDD-991B-B402F4756631}" destId="{84EEEF3A-2713-42A6-9479-B727A4852548}" srcOrd="5" destOrd="0" presId="urn:microsoft.com/office/officeart/2005/8/layout/cycle2"/>
    <dgm:cxn modelId="{080777D7-48DE-4F2B-905B-5C081FF705C4}" type="presParOf" srcId="{84EEEF3A-2713-42A6-9479-B727A4852548}" destId="{B4C98428-57C6-4698-AA43-0A0F0EF420AF}" srcOrd="0" destOrd="0" presId="urn:microsoft.com/office/officeart/2005/8/layout/cycle2"/>
    <dgm:cxn modelId="{771DF477-037C-4C05-91E4-8966919A96E1}" type="presParOf" srcId="{4B115F8E-8108-4BDD-991B-B402F4756631}" destId="{11A6BEF6-AEEE-41B8-83D1-2C05578D2978}" srcOrd="6" destOrd="0" presId="urn:microsoft.com/office/officeart/2005/8/layout/cycle2"/>
    <dgm:cxn modelId="{B28BC4B8-69E2-49B2-9D35-DC4BB065FAE1}" type="presParOf" srcId="{4B115F8E-8108-4BDD-991B-B402F4756631}" destId="{9C587DBD-E734-48AA-AB7F-A05AE3FCE8DC}" srcOrd="7" destOrd="0" presId="urn:microsoft.com/office/officeart/2005/8/layout/cycle2"/>
    <dgm:cxn modelId="{F4C40B55-DE08-45AD-B55F-F710E842865F}" type="presParOf" srcId="{9C587DBD-E734-48AA-AB7F-A05AE3FCE8DC}" destId="{E80748DB-987C-416D-B21E-EEAEFFD80B01}" srcOrd="0" destOrd="0" presId="urn:microsoft.com/office/officeart/2005/8/layout/cycle2"/>
    <dgm:cxn modelId="{6E5C23A0-0BD4-43A4-BBCD-5AB0B9496D86}" type="presParOf" srcId="{4B115F8E-8108-4BDD-991B-B402F4756631}" destId="{35C2650C-F0AE-4C33-9C4A-4F8FF6E0F9B9}" srcOrd="8" destOrd="0" presId="urn:microsoft.com/office/officeart/2005/8/layout/cycle2"/>
    <dgm:cxn modelId="{827F435D-E410-4011-A8AD-E0BDAE4185D1}" type="presParOf" srcId="{4B115F8E-8108-4BDD-991B-B402F4756631}" destId="{8BE5DB32-5C95-4A2F-989C-D09B85785423}" srcOrd="9" destOrd="0" presId="urn:microsoft.com/office/officeart/2005/8/layout/cycle2"/>
    <dgm:cxn modelId="{63324E02-BF44-4BB0-A7A4-FA56603D8B82}" type="presParOf" srcId="{8BE5DB32-5C95-4A2F-989C-D09B85785423}" destId="{37D19167-1952-4067-B6A6-FBCD7490E46C}" srcOrd="0" destOrd="0" presId="urn:microsoft.com/office/officeart/2005/8/layout/cycle2"/>
    <dgm:cxn modelId="{4280C7EE-F876-4BC2-8650-8B628F17A260}" type="presParOf" srcId="{4B115F8E-8108-4BDD-991B-B402F4756631}" destId="{6C7C84B5-5DF0-4C7A-AC57-2B6369F0C11D}" srcOrd="10" destOrd="0" presId="urn:microsoft.com/office/officeart/2005/8/layout/cycle2"/>
    <dgm:cxn modelId="{563238F1-351B-49CA-B88C-56FD8B274A09}" type="presParOf" srcId="{4B115F8E-8108-4BDD-991B-B402F4756631}" destId="{718AF442-6976-425E-9578-286E80331D8F}" srcOrd="11" destOrd="0" presId="urn:microsoft.com/office/officeart/2005/8/layout/cycle2"/>
    <dgm:cxn modelId="{A2809981-2200-4136-8B31-0214EB21F049}" type="presParOf" srcId="{718AF442-6976-425E-9578-286E80331D8F}" destId="{F95AECED-F169-4A13-8DAC-46EE7E9442AF}" srcOrd="0" destOrd="0" presId="urn:microsoft.com/office/officeart/2005/8/layout/cycle2"/>
  </dgm:cxnLst>
  <dgm:bg>
    <a:solidFill>
      <a:schemeClr val="accent3">
        <a:lumMod val="60000"/>
        <a:lumOff val="40000"/>
      </a:schemeClr>
    </a:solidFill>
  </dgm:bg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0BEA19F-B0C9-4289-8313-BA0CFC014C55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 phldr="1"/>
      <dgm:spPr/>
    </dgm:pt>
    <dgm:pt modelId="{1DD141C2-14A5-4182-9985-E205F917597B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b="1" dirty="0" smtClean="0">
              <a:latin typeface="Book Antiqua" pitchFamily="18" charset="0"/>
            </a:rPr>
            <a:t>Own funds</a:t>
          </a:r>
          <a:endParaRPr lang="en-US" sz="2000" b="1" dirty="0">
            <a:latin typeface="Book Antiqua" pitchFamily="18" charset="0"/>
          </a:endParaRPr>
        </a:p>
      </dgm:t>
    </dgm:pt>
    <dgm:pt modelId="{5A065F28-2F73-413E-AE39-99C04F2CD9CD}" type="parTrans" cxnId="{6E1A52A7-8825-4052-96FD-F50C587FABF4}">
      <dgm:prSet/>
      <dgm:spPr/>
      <dgm:t>
        <a:bodyPr/>
        <a:lstStyle/>
        <a:p>
          <a:endParaRPr lang="en-US"/>
        </a:p>
      </dgm:t>
    </dgm:pt>
    <dgm:pt modelId="{58549708-9921-470E-AA81-69E12DB02788}" type="sibTrans" cxnId="{6E1A52A7-8825-4052-96FD-F50C587FABF4}">
      <dgm:prSet/>
      <dgm:spPr/>
      <dgm:t>
        <a:bodyPr/>
        <a:lstStyle/>
        <a:p>
          <a:endParaRPr lang="en-US"/>
        </a:p>
      </dgm:t>
    </dgm:pt>
    <dgm:pt modelId="{EF054526-C698-4A85-8E2D-C6222CF13B36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2000" b="1" dirty="0" smtClean="0">
              <a:latin typeface="Book Antiqua" pitchFamily="18" charset="0"/>
            </a:rPr>
            <a:t>Short term borrowings</a:t>
          </a:r>
          <a:endParaRPr lang="en-US" sz="2000" b="1" dirty="0">
            <a:latin typeface="Book Antiqua" pitchFamily="18" charset="0"/>
          </a:endParaRPr>
        </a:p>
      </dgm:t>
    </dgm:pt>
    <dgm:pt modelId="{1D7D4E02-A2A2-4981-957A-D6E3C75FBFCF}" type="parTrans" cxnId="{C6041BCA-3E4E-41D6-94F6-0602A54B96CD}">
      <dgm:prSet/>
      <dgm:spPr/>
      <dgm:t>
        <a:bodyPr/>
        <a:lstStyle/>
        <a:p>
          <a:endParaRPr lang="en-US"/>
        </a:p>
      </dgm:t>
    </dgm:pt>
    <dgm:pt modelId="{B14E937A-1644-43B4-84CD-291327ED17CA}" type="sibTrans" cxnId="{C6041BCA-3E4E-41D6-94F6-0602A54B96CD}">
      <dgm:prSet/>
      <dgm:spPr/>
      <dgm:t>
        <a:bodyPr/>
        <a:lstStyle/>
        <a:p>
          <a:endParaRPr lang="en-US"/>
        </a:p>
      </dgm:t>
    </dgm:pt>
    <dgm:pt modelId="{E07D8718-7C84-4DA2-8832-7E5E2617726D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2000" b="1" dirty="0" smtClean="0">
              <a:latin typeface="Book Antiqua" pitchFamily="18" charset="0"/>
            </a:rPr>
            <a:t>Sundry Creditors -Purchases</a:t>
          </a:r>
          <a:endParaRPr lang="en-US" sz="2000" b="1" dirty="0">
            <a:latin typeface="Book Antiqua" pitchFamily="18" charset="0"/>
          </a:endParaRPr>
        </a:p>
      </dgm:t>
    </dgm:pt>
    <dgm:pt modelId="{DDAD0664-C2F8-497D-BFD0-5DE4C0E315F1}" type="parTrans" cxnId="{23101E21-5442-42DC-A078-FDFC68AFF68D}">
      <dgm:prSet/>
      <dgm:spPr/>
      <dgm:t>
        <a:bodyPr/>
        <a:lstStyle/>
        <a:p>
          <a:endParaRPr lang="en-US"/>
        </a:p>
      </dgm:t>
    </dgm:pt>
    <dgm:pt modelId="{8FAC4070-5A13-408F-9889-7CD8C0EFA01F}" type="sibTrans" cxnId="{23101E21-5442-42DC-A078-FDFC68AFF68D}">
      <dgm:prSet/>
      <dgm:spPr/>
      <dgm:t>
        <a:bodyPr/>
        <a:lstStyle/>
        <a:p>
          <a:endParaRPr lang="en-US"/>
        </a:p>
      </dgm:t>
    </dgm:pt>
    <dgm:pt modelId="{427747FF-5C43-4C7B-8B0B-80FE6542A644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2000" b="1" dirty="0" smtClean="0">
              <a:latin typeface="Book Antiqua" pitchFamily="18" charset="0"/>
            </a:rPr>
            <a:t>Advance from Customers</a:t>
          </a:r>
          <a:endParaRPr lang="en-US" sz="2000" b="1" dirty="0">
            <a:latin typeface="Book Antiqua" pitchFamily="18" charset="0"/>
          </a:endParaRPr>
        </a:p>
      </dgm:t>
    </dgm:pt>
    <dgm:pt modelId="{98826E73-DDAA-4994-983D-F48767756FC7}" type="parTrans" cxnId="{324EF18B-F341-4933-8F0F-62ADE5F024B1}">
      <dgm:prSet/>
      <dgm:spPr/>
      <dgm:t>
        <a:bodyPr/>
        <a:lstStyle/>
        <a:p>
          <a:endParaRPr lang="en-US"/>
        </a:p>
      </dgm:t>
    </dgm:pt>
    <dgm:pt modelId="{12D1ED5A-9AEE-427F-81FA-42AF82794C6F}" type="sibTrans" cxnId="{324EF18B-F341-4933-8F0F-62ADE5F024B1}">
      <dgm:prSet/>
      <dgm:spPr/>
      <dgm:t>
        <a:bodyPr/>
        <a:lstStyle/>
        <a:p>
          <a:endParaRPr lang="en-US"/>
        </a:p>
      </dgm:t>
    </dgm:pt>
    <dgm:pt modelId="{B3F9C451-A7E3-4BA4-A66E-4B0243F7B0DC}">
      <dgm:prSet custT="1"/>
      <dgm:spPr>
        <a:solidFill>
          <a:schemeClr val="accent3">
            <a:lumMod val="50000"/>
          </a:schemeClr>
        </a:solidFill>
      </dgm:spPr>
      <dgm:t>
        <a:bodyPr anchor="t" anchorCtr="0"/>
        <a:lstStyle/>
        <a:p>
          <a:r>
            <a:rPr lang="en-US" sz="2000" b="1" dirty="0" smtClean="0">
              <a:latin typeface="Book Antiqua" pitchFamily="18" charset="0"/>
            </a:rPr>
            <a:t>Bank</a:t>
          </a:r>
        </a:p>
        <a:p>
          <a:r>
            <a:rPr lang="en-US" sz="2000" b="1" dirty="0" smtClean="0">
              <a:latin typeface="Book Antiqua" pitchFamily="18" charset="0"/>
            </a:rPr>
            <a:t>borrowings</a:t>
          </a:r>
          <a:endParaRPr lang="en-US" sz="2000" b="1" dirty="0">
            <a:latin typeface="Book Antiqua" pitchFamily="18" charset="0"/>
          </a:endParaRPr>
        </a:p>
      </dgm:t>
    </dgm:pt>
    <dgm:pt modelId="{FCFD8C6D-BF7D-45B4-9414-5762C77E5986}" type="parTrans" cxnId="{0AD7185D-7EE2-47B5-B653-36084147B084}">
      <dgm:prSet/>
      <dgm:spPr/>
      <dgm:t>
        <a:bodyPr/>
        <a:lstStyle/>
        <a:p>
          <a:endParaRPr lang="en-US"/>
        </a:p>
      </dgm:t>
    </dgm:pt>
    <dgm:pt modelId="{55A68E3B-8EB2-4662-8D5B-E3C885645A4B}" type="sibTrans" cxnId="{0AD7185D-7EE2-47B5-B653-36084147B084}">
      <dgm:prSet/>
      <dgm:spPr/>
      <dgm:t>
        <a:bodyPr/>
        <a:lstStyle/>
        <a:p>
          <a:endParaRPr lang="en-US"/>
        </a:p>
      </dgm:t>
    </dgm:pt>
    <dgm:pt modelId="{96847C27-9A88-4929-86C2-B3D13C364FBF}" type="pres">
      <dgm:prSet presAssocID="{00BEA19F-B0C9-4289-8313-BA0CFC014C55}" presName="compositeShape" presStyleCnt="0">
        <dgm:presLayoutVars>
          <dgm:chMax val="7"/>
          <dgm:dir/>
          <dgm:resizeHandles val="exact"/>
        </dgm:presLayoutVars>
      </dgm:prSet>
      <dgm:spPr/>
    </dgm:pt>
    <dgm:pt modelId="{1115ED23-A004-4FA4-86E7-CBFD76B486E7}" type="pres">
      <dgm:prSet presAssocID="{00BEA19F-B0C9-4289-8313-BA0CFC014C55}" presName="wedge1" presStyleLbl="node1" presStyleIdx="0" presStyleCnt="5"/>
      <dgm:spPr/>
      <dgm:t>
        <a:bodyPr/>
        <a:lstStyle/>
        <a:p>
          <a:endParaRPr lang="en-US"/>
        </a:p>
      </dgm:t>
    </dgm:pt>
    <dgm:pt modelId="{43B3D3AD-D876-433D-AADE-D84787FD0B21}" type="pres">
      <dgm:prSet presAssocID="{00BEA19F-B0C9-4289-8313-BA0CFC014C5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0CFFCD-D93B-43A6-B69F-735BA6929B98}" type="pres">
      <dgm:prSet presAssocID="{00BEA19F-B0C9-4289-8313-BA0CFC014C55}" presName="wedge2" presStyleLbl="node1" presStyleIdx="1" presStyleCnt="5" custScaleX="107452" custScaleY="97689"/>
      <dgm:spPr/>
      <dgm:t>
        <a:bodyPr/>
        <a:lstStyle/>
        <a:p>
          <a:endParaRPr lang="en-US"/>
        </a:p>
      </dgm:t>
    </dgm:pt>
    <dgm:pt modelId="{173EF024-8560-4164-B57E-F4A0A116A08B}" type="pres">
      <dgm:prSet presAssocID="{00BEA19F-B0C9-4289-8313-BA0CFC014C5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015DD6-CC6A-4FC1-9DF2-4CB1F44CA66A}" type="pres">
      <dgm:prSet presAssocID="{00BEA19F-B0C9-4289-8313-BA0CFC014C55}" presName="wedge3" presStyleLbl="node1" presStyleIdx="2" presStyleCnt="5" custScaleY="103929" custLinFactNeighborX="-972" custLinFactNeighborY="310"/>
      <dgm:spPr/>
      <dgm:t>
        <a:bodyPr/>
        <a:lstStyle/>
        <a:p>
          <a:endParaRPr lang="en-US"/>
        </a:p>
      </dgm:t>
    </dgm:pt>
    <dgm:pt modelId="{7F1557C4-54D7-4F0A-A5B1-0954167FBCF6}" type="pres">
      <dgm:prSet presAssocID="{00BEA19F-B0C9-4289-8313-BA0CFC014C5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5D764F-69E1-454E-9484-E6E5DCB5E1FD}" type="pres">
      <dgm:prSet presAssocID="{00BEA19F-B0C9-4289-8313-BA0CFC014C55}" presName="wedge4" presStyleLbl="node1" presStyleIdx="3" presStyleCnt="5" custScaleX="111750"/>
      <dgm:spPr/>
      <dgm:t>
        <a:bodyPr/>
        <a:lstStyle/>
        <a:p>
          <a:endParaRPr lang="en-US"/>
        </a:p>
      </dgm:t>
    </dgm:pt>
    <dgm:pt modelId="{75E00117-42DF-4582-A337-C453C330F2F1}" type="pres">
      <dgm:prSet presAssocID="{00BEA19F-B0C9-4289-8313-BA0CFC014C5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D2F2B-E352-4A28-B7F6-56DC72DB3A30}" type="pres">
      <dgm:prSet presAssocID="{00BEA19F-B0C9-4289-8313-BA0CFC014C55}" presName="wedge5" presStyleLbl="node1" presStyleIdx="4" presStyleCnt="5" custScaleX="111750" custScaleY="104712"/>
      <dgm:spPr/>
      <dgm:t>
        <a:bodyPr/>
        <a:lstStyle/>
        <a:p>
          <a:endParaRPr lang="en-US"/>
        </a:p>
      </dgm:t>
    </dgm:pt>
    <dgm:pt modelId="{051FAB8E-A879-4EE5-87D9-E45BB3625598}" type="pres">
      <dgm:prSet presAssocID="{00BEA19F-B0C9-4289-8313-BA0CFC014C5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5D5B31-7D72-42DE-BDC6-B1A38004B1EC}" type="presOf" srcId="{427747FF-5C43-4C7B-8B0B-80FE6542A644}" destId="{75E00117-42DF-4582-A337-C453C330F2F1}" srcOrd="1" destOrd="0" presId="urn:microsoft.com/office/officeart/2005/8/layout/chart3"/>
    <dgm:cxn modelId="{E227B9C0-4D1F-42D2-8602-F920C9AEBE9E}" type="presOf" srcId="{B3F9C451-A7E3-4BA4-A66E-4B0243F7B0DC}" destId="{173EF024-8560-4164-B57E-F4A0A116A08B}" srcOrd="1" destOrd="0" presId="urn:microsoft.com/office/officeart/2005/8/layout/chart3"/>
    <dgm:cxn modelId="{8405B90F-A385-4708-B147-B1AD311EF2E2}" type="presOf" srcId="{00BEA19F-B0C9-4289-8313-BA0CFC014C55}" destId="{96847C27-9A88-4929-86C2-B3D13C364FBF}" srcOrd="0" destOrd="0" presId="urn:microsoft.com/office/officeart/2005/8/layout/chart3"/>
    <dgm:cxn modelId="{6417E83F-412F-4264-BB35-E1749482AC5E}" type="presOf" srcId="{1DD141C2-14A5-4182-9985-E205F917597B}" destId="{1115ED23-A004-4FA4-86E7-CBFD76B486E7}" srcOrd="0" destOrd="0" presId="urn:microsoft.com/office/officeart/2005/8/layout/chart3"/>
    <dgm:cxn modelId="{A27B9C7A-B465-4D10-B050-47A9CD260B36}" type="presOf" srcId="{EF054526-C698-4A85-8E2D-C6222CF13B36}" destId="{14015DD6-CC6A-4FC1-9DF2-4CB1F44CA66A}" srcOrd="0" destOrd="0" presId="urn:microsoft.com/office/officeart/2005/8/layout/chart3"/>
    <dgm:cxn modelId="{1CA3326A-AEA6-431B-B6B1-0941AA5CA9F4}" type="presOf" srcId="{E07D8718-7C84-4DA2-8832-7E5E2617726D}" destId="{472D2F2B-E352-4A28-B7F6-56DC72DB3A30}" srcOrd="0" destOrd="0" presId="urn:microsoft.com/office/officeart/2005/8/layout/chart3"/>
    <dgm:cxn modelId="{3C6D6230-CC35-47CE-AE2D-CD5757C997EC}" type="presOf" srcId="{B3F9C451-A7E3-4BA4-A66E-4B0243F7B0DC}" destId="{5D0CFFCD-D93B-43A6-B69F-735BA6929B98}" srcOrd="0" destOrd="0" presId="urn:microsoft.com/office/officeart/2005/8/layout/chart3"/>
    <dgm:cxn modelId="{0AD7185D-7EE2-47B5-B653-36084147B084}" srcId="{00BEA19F-B0C9-4289-8313-BA0CFC014C55}" destId="{B3F9C451-A7E3-4BA4-A66E-4B0243F7B0DC}" srcOrd="1" destOrd="0" parTransId="{FCFD8C6D-BF7D-45B4-9414-5762C77E5986}" sibTransId="{55A68E3B-8EB2-4662-8D5B-E3C885645A4B}"/>
    <dgm:cxn modelId="{6E1A52A7-8825-4052-96FD-F50C587FABF4}" srcId="{00BEA19F-B0C9-4289-8313-BA0CFC014C55}" destId="{1DD141C2-14A5-4182-9985-E205F917597B}" srcOrd="0" destOrd="0" parTransId="{5A065F28-2F73-413E-AE39-99C04F2CD9CD}" sibTransId="{58549708-9921-470E-AA81-69E12DB02788}"/>
    <dgm:cxn modelId="{2F54CC67-3D8F-4CD2-B35F-80FFA10A9A8E}" type="presOf" srcId="{E07D8718-7C84-4DA2-8832-7E5E2617726D}" destId="{051FAB8E-A879-4EE5-87D9-E45BB3625598}" srcOrd="1" destOrd="0" presId="urn:microsoft.com/office/officeart/2005/8/layout/chart3"/>
    <dgm:cxn modelId="{C6041BCA-3E4E-41D6-94F6-0602A54B96CD}" srcId="{00BEA19F-B0C9-4289-8313-BA0CFC014C55}" destId="{EF054526-C698-4A85-8E2D-C6222CF13B36}" srcOrd="2" destOrd="0" parTransId="{1D7D4E02-A2A2-4981-957A-D6E3C75FBFCF}" sibTransId="{B14E937A-1644-43B4-84CD-291327ED17CA}"/>
    <dgm:cxn modelId="{5B63BB57-85B0-49FD-9DCE-6DF7870B7D33}" type="presOf" srcId="{427747FF-5C43-4C7B-8B0B-80FE6542A644}" destId="{F15D764F-69E1-454E-9484-E6E5DCB5E1FD}" srcOrd="0" destOrd="0" presId="urn:microsoft.com/office/officeart/2005/8/layout/chart3"/>
    <dgm:cxn modelId="{74B237CA-827C-4E13-B15A-7A99FD1A89FB}" type="presOf" srcId="{1DD141C2-14A5-4182-9985-E205F917597B}" destId="{43B3D3AD-D876-433D-AADE-D84787FD0B21}" srcOrd="1" destOrd="0" presId="urn:microsoft.com/office/officeart/2005/8/layout/chart3"/>
    <dgm:cxn modelId="{23101E21-5442-42DC-A078-FDFC68AFF68D}" srcId="{00BEA19F-B0C9-4289-8313-BA0CFC014C55}" destId="{E07D8718-7C84-4DA2-8832-7E5E2617726D}" srcOrd="4" destOrd="0" parTransId="{DDAD0664-C2F8-497D-BFD0-5DE4C0E315F1}" sibTransId="{8FAC4070-5A13-408F-9889-7CD8C0EFA01F}"/>
    <dgm:cxn modelId="{324EF18B-F341-4933-8F0F-62ADE5F024B1}" srcId="{00BEA19F-B0C9-4289-8313-BA0CFC014C55}" destId="{427747FF-5C43-4C7B-8B0B-80FE6542A644}" srcOrd="3" destOrd="0" parTransId="{98826E73-DDAA-4994-983D-F48767756FC7}" sibTransId="{12D1ED5A-9AEE-427F-81FA-42AF82794C6F}"/>
    <dgm:cxn modelId="{AB2F1B52-65B5-41B2-86E9-D4965DEAA63B}" type="presOf" srcId="{EF054526-C698-4A85-8E2D-C6222CF13B36}" destId="{7F1557C4-54D7-4F0A-A5B1-0954167FBCF6}" srcOrd="1" destOrd="0" presId="urn:microsoft.com/office/officeart/2005/8/layout/chart3"/>
    <dgm:cxn modelId="{06DA7908-BE38-42B3-A010-251CE5F0BEF0}" type="presParOf" srcId="{96847C27-9A88-4929-86C2-B3D13C364FBF}" destId="{1115ED23-A004-4FA4-86E7-CBFD76B486E7}" srcOrd="0" destOrd="0" presId="urn:microsoft.com/office/officeart/2005/8/layout/chart3"/>
    <dgm:cxn modelId="{E713DD16-1C83-4FA6-8855-9E915C5620F4}" type="presParOf" srcId="{96847C27-9A88-4929-86C2-B3D13C364FBF}" destId="{43B3D3AD-D876-433D-AADE-D84787FD0B21}" srcOrd="1" destOrd="0" presId="urn:microsoft.com/office/officeart/2005/8/layout/chart3"/>
    <dgm:cxn modelId="{EC3C4F8C-AED6-4426-AA6F-DD020B591AA2}" type="presParOf" srcId="{96847C27-9A88-4929-86C2-B3D13C364FBF}" destId="{5D0CFFCD-D93B-43A6-B69F-735BA6929B98}" srcOrd="2" destOrd="0" presId="urn:microsoft.com/office/officeart/2005/8/layout/chart3"/>
    <dgm:cxn modelId="{6699C3B4-1514-4528-AC47-7773361390D6}" type="presParOf" srcId="{96847C27-9A88-4929-86C2-B3D13C364FBF}" destId="{173EF024-8560-4164-B57E-F4A0A116A08B}" srcOrd="3" destOrd="0" presId="urn:microsoft.com/office/officeart/2005/8/layout/chart3"/>
    <dgm:cxn modelId="{E3ACC49F-86A9-4E01-A0D8-A31EC16E50EF}" type="presParOf" srcId="{96847C27-9A88-4929-86C2-B3D13C364FBF}" destId="{14015DD6-CC6A-4FC1-9DF2-4CB1F44CA66A}" srcOrd="4" destOrd="0" presId="urn:microsoft.com/office/officeart/2005/8/layout/chart3"/>
    <dgm:cxn modelId="{26B33546-2391-461B-A56C-61060A8E518F}" type="presParOf" srcId="{96847C27-9A88-4929-86C2-B3D13C364FBF}" destId="{7F1557C4-54D7-4F0A-A5B1-0954167FBCF6}" srcOrd="5" destOrd="0" presId="urn:microsoft.com/office/officeart/2005/8/layout/chart3"/>
    <dgm:cxn modelId="{E0446DD9-9481-4F1F-8419-CC625CAB6EFF}" type="presParOf" srcId="{96847C27-9A88-4929-86C2-B3D13C364FBF}" destId="{F15D764F-69E1-454E-9484-E6E5DCB5E1FD}" srcOrd="6" destOrd="0" presId="urn:microsoft.com/office/officeart/2005/8/layout/chart3"/>
    <dgm:cxn modelId="{287B832A-D217-40B2-B58B-C12096D9CC5A}" type="presParOf" srcId="{96847C27-9A88-4929-86C2-B3D13C364FBF}" destId="{75E00117-42DF-4582-A337-C453C330F2F1}" srcOrd="7" destOrd="0" presId="urn:microsoft.com/office/officeart/2005/8/layout/chart3"/>
    <dgm:cxn modelId="{FD006645-A35C-4247-8810-995C67C4EBC4}" type="presParOf" srcId="{96847C27-9A88-4929-86C2-B3D13C364FBF}" destId="{472D2F2B-E352-4A28-B7F6-56DC72DB3A30}" srcOrd="8" destOrd="0" presId="urn:microsoft.com/office/officeart/2005/8/layout/chart3"/>
    <dgm:cxn modelId="{A1F4DDAC-D4F5-4DA5-B1C5-D2C867D01290}" type="presParOf" srcId="{96847C27-9A88-4929-86C2-B3D13C364FBF}" destId="{051FAB8E-A879-4EE5-87D9-E45BB3625598}" srcOrd="9" destOrd="0" presId="urn:microsoft.com/office/officeart/2005/8/layout/chart3"/>
  </dgm:cxnLst>
  <dgm:bg>
    <a:solidFill>
      <a:schemeClr val="accent3">
        <a:lumMod val="40000"/>
        <a:lumOff val="60000"/>
      </a:schemeClr>
    </a:solidFill>
  </dgm:bg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521A9DD-DE03-4374-B63E-6BEBD862CAD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E103A6-1533-4300-A000-DEF84654845F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3200" b="1" dirty="0" err="1" smtClean="0">
              <a:latin typeface="Book Antiqua" pitchFamily="18" charset="0"/>
            </a:rPr>
            <a:t>Borrowals</a:t>
          </a:r>
          <a:r>
            <a:rPr lang="en-US" sz="3200" b="1" dirty="0" smtClean="0">
              <a:latin typeface="Book Antiqua" pitchFamily="18" charset="0"/>
            </a:rPr>
            <a:t> for Working Capital Products </a:t>
          </a:r>
          <a:endParaRPr lang="en-US" sz="3200" b="1" dirty="0">
            <a:latin typeface="Book Antiqua" pitchFamily="18" charset="0"/>
          </a:endParaRPr>
        </a:p>
      </dgm:t>
    </dgm:pt>
    <dgm:pt modelId="{62F8518D-2E2A-4B65-B68D-44FBCE350617}" type="parTrans" cxnId="{2ECFF4DB-F5D9-4BD3-9287-0DC12F3878AF}">
      <dgm:prSet/>
      <dgm:spPr/>
      <dgm:t>
        <a:bodyPr/>
        <a:lstStyle/>
        <a:p>
          <a:endParaRPr lang="en-US"/>
        </a:p>
      </dgm:t>
    </dgm:pt>
    <dgm:pt modelId="{658DFC47-E7A0-4C99-9B45-4CCDE177780A}" type="sibTrans" cxnId="{2ECFF4DB-F5D9-4BD3-9287-0DC12F3878AF}">
      <dgm:prSet/>
      <dgm:spPr/>
      <dgm:t>
        <a:bodyPr/>
        <a:lstStyle/>
        <a:p>
          <a:endParaRPr lang="en-US"/>
        </a:p>
      </dgm:t>
    </dgm:pt>
    <dgm:pt modelId="{1C5691A9-C9A2-4CA7-8D86-19348E344C30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Fund based </a:t>
          </a:r>
          <a:endParaRPr lang="en-US" sz="3200" b="1" dirty="0">
            <a:latin typeface="Book Antiqua" pitchFamily="18" charset="0"/>
          </a:endParaRPr>
        </a:p>
      </dgm:t>
    </dgm:pt>
    <dgm:pt modelId="{DD983155-A31C-4F79-A026-4A042B2140E3}" type="parTrans" cxnId="{303383C3-EF17-4DD2-BBB3-53B3774EC739}">
      <dgm:prSet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endParaRPr lang="en-US"/>
        </a:p>
      </dgm:t>
    </dgm:pt>
    <dgm:pt modelId="{674C1912-45C8-47A2-A0F6-8C49F4235E06}" type="sibTrans" cxnId="{303383C3-EF17-4DD2-BBB3-53B3774EC739}">
      <dgm:prSet/>
      <dgm:spPr/>
      <dgm:t>
        <a:bodyPr/>
        <a:lstStyle/>
        <a:p>
          <a:endParaRPr lang="en-US"/>
        </a:p>
      </dgm:t>
    </dgm:pt>
    <dgm:pt modelId="{893F74B8-C563-4576-9F10-1F2C03E23CF1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Non Fund based</a:t>
          </a:r>
          <a:r>
            <a:rPr lang="en-US" sz="3200" dirty="0" smtClean="0">
              <a:latin typeface="Book Antiqua" pitchFamily="18" charset="0"/>
            </a:rPr>
            <a:t> </a:t>
          </a:r>
          <a:endParaRPr lang="en-US" sz="3200" dirty="0">
            <a:latin typeface="Book Antiqua" pitchFamily="18" charset="0"/>
          </a:endParaRPr>
        </a:p>
      </dgm:t>
    </dgm:pt>
    <dgm:pt modelId="{77233062-4407-42E8-A20F-3581C1FDB2AC}" type="parTrans" cxnId="{250C6B3E-2EDD-403D-AB87-048BF764C092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/>
        </a:p>
      </dgm:t>
    </dgm:pt>
    <dgm:pt modelId="{F05AAE6C-97BF-4B46-B773-106368580075}" type="sibTrans" cxnId="{250C6B3E-2EDD-403D-AB87-048BF764C092}">
      <dgm:prSet/>
      <dgm:spPr/>
      <dgm:t>
        <a:bodyPr/>
        <a:lstStyle/>
        <a:p>
          <a:endParaRPr lang="en-US"/>
        </a:p>
      </dgm:t>
    </dgm:pt>
    <dgm:pt modelId="{C9E428A7-7B64-428C-8DEB-4198BD6958F7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Structured  Products </a:t>
          </a:r>
          <a:endParaRPr lang="en-US" sz="3200" b="1" dirty="0">
            <a:latin typeface="Book Antiqua" pitchFamily="18" charset="0"/>
          </a:endParaRPr>
        </a:p>
      </dgm:t>
    </dgm:pt>
    <dgm:pt modelId="{63025AFC-4DCC-4AC4-899C-AE5B9B109CC8}" type="parTrans" cxnId="{429839F1-348D-40DD-A052-3ED390F446DD}">
      <dgm:prSet/>
      <dgm:spPr>
        <a:ln>
          <a:solidFill>
            <a:srgbClr val="C00000"/>
          </a:solidFill>
        </a:ln>
      </dgm:spPr>
      <dgm:t>
        <a:bodyPr/>
        <a:lstStyle/>
        <a:p>
          <a:endParaRPr lang="en-US"/>
        </a:p>
      </dgm:t>
    </dgm:pt>
    <dgm:pt modelId="{2A060C89-3FE4-4330-9D5C-333B3243415F}" type="sibTrans" cxnId="{429839F1-348D-40DD-A052-3ED390F446DD}">
      <dgm:prSet/>
      <dgm:spPr/>
      <dgm:t>
        <a:bodyPr/>
        <a:lstStyle/>
        <a:p>
          <a:endParaRPr lang="en-US"/>
        </a:p>
      </dgm:t>
    </dgm:pt>
    <dgm:pt modelId="{5AE0E624-F54D-4DB8-84B5-5E978A6FE185}" type="pres">
      <dgm:prSet presAssocID="{7521A9DD-DE03-4374-B63E-6BEBD862CA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3C9C30-0FE3-4831-89FA-5B02A8D71BE9}" type="pres">
      <dgm:prSet presAssocID="{5BE103A6-1533-4300-A000-DEF84654845F}" presName="hierRoot1" presStyleCnt="0">
        <dgm:presLayoutVars>
          <dgm:hierBranch val="init"/>
        </dgm:presLayoutVars>
      </dgm:prSet>
      <dgm:spPr/>
    </dgm:pt>
    <dgm:pt modelId="{F22C91D8-06FD-43A1-9DA4-F573633B878A}" type="pres">
      <dgm:prSet presAssocID="{5BE103A6-1533-4300-A000-DEF84654845F}" presName="rootComposite1" presStyleCnt="0"/>
      <dgm:spPr/>
    </dgm:pt>
    <dgm:pt modelId="{FF653292-0C9B-4FE3-BDEA-0CA29F239DCA}" type="pres">
      <dgm:prSet presAssocID="{5BE103A6-1533-4300-A000-DEF84654845F}" presName="rootText1" presStyleLbl="node0" presStyleIdx="0" presStyleCnt="1" custScaleX="183471" custScaleY="1325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F476F7-7C27-4445-B506-7D2E21283BBB}" type="pres">
      <dgm:prSet presAssocID="{5BE103A6-1533-4300-A000-DEF84654845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0C7DF4D-7337-44B0-9E97-FCEF5681CA4D}" type="pres">
      <dgm:prSet presAssocID="{5BE103A6-1533-4300-A000-DEF84654845F}" presName="hierChild2" presStyleCnt="0"/>
      <dgm:spPr/>
    </dgm:pt>
    <dgm:pt modelId="{74F033EE-3675-4725-BE14-0A5C790A43C8}" type="pres">
      <dgm:prSet presAssocID="{DD983155-A31C-4F79-A026-4A042B2140E3}" presName="Name37" presStyleLbl="parChTrans1D2" presStyleIdx="0" presStyleCnt="3"/>
      <dgm:spPr/>
      <dgm:t>
        <a:bodyPr/>
        <a:lstStyle/>
        <a:p>
          <a:endParaRPr lang="en-US"/>
        </a:p>
      </dgm:t>
    </dgm:pt>
    <dgm:pt modelId="{FA59A69F-C1D7-4602-9713-D89121D7D923}" type="pres">
      <dgm:prSet presAssocID="{1C5691A9-C9A2-4CA7-8D86-19348E344C30}" presName="hierRoot2" presStyleCnt="0">
        <dgm:presLayoutVars>
          <dgm:hierBranch val="init"/>
        </dgm:presLayoutVars>
      </dgm:prSet>
      <dgm:spPr/>
    </dgm:pt>
    <dgm:pt modelId="{3348C261-01AF-48BD-A5D8-95C631CF4DE9}" type="pres">
      <dgm:prSet presAssocID="{1C5691A9-C9A2-4CA7-8D86-19348E344C30}" presName="rootComposite" presStyleCnt="0"/>
      <dgm:spPr/>
    </dgm:pt>
    <dgm:pt modelId="{493C4107-8ABA-4718-93BD-D52C49299F6C}" type="pres">
      <dgm:prSet presAssocID="{1C5691A9-C9A2-4CA7-8D86-19348E344C3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2588BA-09C7-4FF5-876D-E9587199EA82}" type="pres">
      <dgm:prSet presAssocID="{1C5691A9-C9A2-4CA7-8D86-19348E344C30}" presName="rootConnector" presStyleLbl="node2" presStyleIdx="0" presStyleCnt="3"/>
      <dgm:spPr/>
      <dgm:t>
        <a:bodyPr/>
        <a:lstStyle/>
        <a:p>
          <a:endParaRPr lang="en-US"/>
        </a:p>
      </dgm:t>
    </dgm:pt>
    <dgm:pt modelId="{B6FADD4A-8854-4555-A73F-377D301AE08C}" type="pres">
      <dgm:prSet presAssocID="{1C5691A9-C9A2-4CA7-8D86-19348E344C30}" presName="hierChild4" presStyleCnt="0"/>
      <dgm:spPr/>
    </dgm:pt>
    <dgm:pt modelId="{DD72ED98-73EE-4096-8745-311A32BBC114}" type="pres">
      <dgm:prSet presAssocID="{1C5691A9-C9A2-4CA7-8D86-19348E344C30}" presName="hierChild5" presStyleCnt="0"/>
      <dgm:spPr/>
    </dgm:pt>
    <dgm:pt modelId="{08FF138F-AB08-4A64-B378-A27194DDF941}" type="pres">
      <dgm:prSet presAssocID="{77233062-4407-42E8-A20F-3581C1FDB2AC}" presName="Name37" presStyleLbl="parChTrans1D2" presStyleIdx="1" presStyleCnt="3"/>
      <dgm:spPr/>
      <dgm:t>
        <a:bodyPr/>
        <a:lstStyle/>
        <a:p>
          <a:endParaRPr lang="en-US"/>
        </a:p>
      </dgm:t>
    </dgm:pt>
    <dgm:pt modelId="{03B900E3-29AA-4F4B-801A-EFC77E88AECB}" type="pres">
      <dgm:prSet presAssocID="{893F74B8-C563-4576-9F10-1F2C03E23CF1}" presName="hierRoot2" presStyleCnt="0">
        <dgm:presLayoutVars>
          <dgm:hierBranch val="init"/>
        </dgm:presLayoutVars>
      </dgm:prSet>
      <dgm:spPr/>
    </dgm:pt>
    <dgm:pt modelId="{49A73556-C23C-4893-8D22-772030376FF3}" type="pres">
      <dgm:prSet presAssocID="{893F74B8-C563-4576-9F10-1F2C03E23CF1}" presName="rootComposite" presStyleCnt="0"/>
      <dgm:spPr/>
    </dgm:pt>
    <dgm:pt modelId="{239B8E5C-8EF9-4F79-B0F8-A0FE7CBE2DD2}" type="pres">
      <dgm:prSet presAssocID="{893F74B8-C563-4576-9F10-1F2C03E23CF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B22DBA5-5442-425C-A1FB-2660678B8917}" type="pres">
      <dgm:prSet presAssocID="{893F74B8-C563-4576-9F10-1F2C03E23CF1}" presName="rootConnector" presStyleLbl="node2" presStyleIdx="1" presStyleCnt="3"/>
      <dgm:spPr/>
      <dgm:t>
        <a:bodyPr/>
        <a:lstStyle/>
        <a:p>
          <a:endParaRPr lang="en-US"/>
        </a:p>
      </dgm:t>
    </dgm:pt>
    <dgm:pt modelId="{A868C05D-2233-4A8B-A4F0-C3ED00EDBF97}" type="pres">
      <dgm:prSet presAssocID="{893F74B8-C563-4576-9F10-1F2C03E23CF1}" presName="hierChild4" presStyleCnt="0"/>
      <dgm:spPr/>
    </dgm:pt>
    <dgm:pt modelId="{15AD2EE5-9066-42FD-B220-ED6B6CA06FAD}" type="pres">
      <dgm:prSet presAssocID="{893F74B8-C563-4576-9F10-1F2C03E23CF1}" presName="hierChild5" presStyleCnt="0"/>
      <dgm:spPr/>
    </dgm:pt>
    <dgm:pt modelId="{ED2CEC4D-D3D4-4176-B4E4-E023510A64AF}" type="pres">
      <dgm:prSet presAssocID="{63025AFC-4DCC-4AC4-899C-AE5B9B109CC8}" presName="Name37" presStyleLbl="parChTrans1D2" presStyleIdx="2" presStyleCnt="3"/>
      <dgm:spPr/>
      <dgm:t>
        <a:bodyPr/>
        <a:lstStyle/>
        <a:p>
          <a:endParaRPr lang="en-US"/>
        </a:p>
      </dgm:t>
    </dgm:pt>
    <dgm:pt modelId="{26FD0C0D-BA35-4AD9-A7D4-EEB18CD57050}" type="pres">
      <dgm:prSet presAssocID="{C9E428A7-7B64-428C-8DEB-4198BD6958F7}" presName="hierRoot2" presStyleCnt="0">
        <dgm:presLayoutVars>
          <dgm:hierBranch val="init"/>
        </dgm:presLayoutVars>
      </dgm:prSet>
      <dgm:spPr/>
    </dgm:pt>
    <dgm:pt modelId="{A9675D44-0A06-47BD-B065-FD5F5A31B800}" type="pres">
      <dgm:prSet presAssocID="{C9E428A7-7B64-428C-8DEB-4198BD6958F7}" presName="rootComposite" presStyleCnt="0"/>
      <dgm:spPr/>
    </dgm:pt>
    <dgm:pt modelId="{042444A0-7098-4BF7-8966-CC6DDD201DF4}" type="pres">
      <dgm:prSet presAssocID="{C9E428A7-7B64-428C-8DEB-4198BD6958F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4E6C64-8010-4CDC-9102-73D0B0A46135}" type="pres">
      <dgm:prSet presAssocID="{C9E428A7-7B64-428C-8DEB-4198BD6958F7}" presName="rootConnector" presStyleLbl="node2" presStyleIdx="2" presStyleCnt="3"/>
      <dgm:spPr/>
      <dgm:t>
        <a:bodyPr/>
        <a:lstStyle/>
        <a:p>
          <a:endParaRPr lang="en-US"/>
        </a:p>
      </dgm:t>
    </dgm:pt>
    <dgm:pt modelId="{2B1F5FC5-3159-45B2-9341-BF0FAA5BA8CD}" type="pres">
      <dgm:prSet presAssocID="{C9E428A7-7B64-428C-8DEB-4198BD6958F7}" presName="hierChild4" presStyleCnt="0"/>
      <dgm:spPr/>
    </dgm:pt>
    <dgm:pt modelId="{9D909BB7-41B4-4153-A1B4-A8DF78790EA2}" type="pres">
      <dgm:prSet presAssocID="{C9E428A7-7B64-428C-8DEB-4198BD6958F7}" presName="hierChild5" presStyleCnt="0"/>
      <dgm:spPr/>
    </dgm:pt>
    <dgm:pt modelId="{90BD1DCA-4DB1-49AA-8034-4D98E782854B}" type="pres">
      <dgm:prSet presAssocID="{5BE103A6-1533-4300-A000-DEF84654845F}" presName="hierChild3" presStyleCnt="0"/>
      <dgm:spPr/>
    </dgm:pt>
  </dgm:ptLst>
  <dgm:cxnLst>
    <dgm:cxn modelId="{2BF93313-0A00-4010-AD15-0B45FD5997F4}" type="presOf" srcId="{C9E428A7-7B64-428C-8DEB-4198BD6958F7}" destId="{FA4E6C64-8010-4CDC-9102-73D0B0A46135}" srcOrd="1" destOrd="0" presId="urn:microsoft.com/office/officeart/2005/8/layout/orgChart1"/>
    <dgm:cxn modelId="{440CB17D-A7A9-4006-A639-2D0B0EC98097}" type="presOf" srcId="{77233062-4407-42E8-A20F-3581C1FDB2AC}" destId="{08FF138F-AB08-4A64-B378-A27194DDF941}" srcOrd="0" destOrd="0" presId="urn:microsoft.com/office/officeart/2005/8/layout/orgChart1"/>
    <dgm:cxn modelId="{3D555E58-A241-4D8B-9516-672AF80BB544}" type="presOf" srcId="{893F74B8-C563-4576-9F10-1F2C03E23CF1}" destId="{8B22DBA5-5442-425C-A1FB-2660678B8917}" srcOrd="1" destOrd="0" presId="urn:microsoft.com/office/officeart/2005/8/layout/orgChart1"/>
    <dgm:cxn modelId="{429839F1-348D-40DD-A052-3ED390F446DD}" srcId="{5BE103A6-1533-4300-A000-DEF84654845F}" destId="{C9E428A7-7B64-428C-8DEB-4198BD6958F7}" srcOrd="2" destOrd="0" parTransId="{63025AFC-4DCC-4AC4-899C-AE5B9B109CC8}" sibTransId="{2A060C89-3FE4-4330-9D5C-333B3243415F}"/>
    <dgm:cxn modelId="{250C6B3E-2EDD-403D-AB87-048BF764C092}" srcId="{5BE103A6-1533-4300-A000-DEF84654845F}" destId="{893F74B8-C563-4576-9F10-1F2C03E23CF1}" srcOrd="1" destOrd="0" parTransId="{77233062-4407-42E8-A20F-3581C1FDB2AC}" sibTransId="{F05AAE6C-97BF-4B46-B773-106368580075}"/>
    <dgm:cxn modelId="{D888AA03-8526-4780-8E0D-AEDC78936CB0}" type="presOf" srcId="{7521A9DD-DE03-4374-B63E-6BEBD862CADD}" destId="{5AE0E624-F54D-4DB8-84B5-5E978A6FE185}" srcOrd="0" destOrd="0" presId="urn:microsoft.com/office/officeart/2005/8/layout/orgChart1"/>
    <dgm:cxn modelId="{BABE6C5F-2909-4952-AB28-8F8395CBD942}" type="presOf" srcId="{C9E428A7-7B64-428C-8DEB-4198BD6958F7}" destId="{042444A0-7098-4BF7-8966-CC6DDD201DF4}" srcOrd="0" destOrd="0" presId="urn:microsoft.com/office/officeart/2005/8/layout/orgChart1"/>
    <dgm:cxn modelId="{2ECFF4DB-F5D9-4BD3-9287-0DC12F3878AF}" srcId="{7521A9DD-DE03-4374-B63E-6BEBD862CADD}" destId="{5BE103A6-1533-4300-A000-DEF84654845F}" srcOrd="0" destOrd="0" parTransId="{62F8518D-2E2A-4B65-B68D-44FBCE350617}" sibTransId="{658DFC47-E7A0-4C99-9B45-4CCDE177780A}"/>
    <dgm:cxn modelId="{DC2FBC38-23AF-458D-82C9-C936354CF18E}" type="presOf" srcId="{1C5691A9-C9A2-4CA7-8D86-19348E344C30}" destId="{493C4107-8ABA-4718-93BD-D52C49299F6C}" srcOrd="0" destOrd="0" presId="urn:microsoft.com/office/officeart/2005/8/layout/orgChart1"/>
    <dgm:cxn modelId="{1770289D-4424-4BB6-8E49-5A142FF48C9A}" type="presOf" srcId="{5BE103A6-1533-4300-A000-DEF84654845F}" destId="{F3F476F7-7C27-4445-B506-7D2E21283BBB}" srcOrd="1" destOrd="0" presId="urn:microsoft.com/office/officeart/2005/8/layout/orgChart1"/>
    <dgm:cxn modelId="{BD8695F0-72B2-47B3-B8E6-4DB4662F1E41}" type="presOf" srcId="{DD983155-A31C-4F79-A026-4A042B2140E3}" destId="{74F033EE-3675-4725-BE14-0A5C790A43C8}" srcOrd="0" destOrd="0" presId="urn:microsoft.com/office/officeart/2005/8/layout/orgChart1"/>
    <dgm:cxn modelId="{303383C3-EF17-4DD2-BBB3-53B3774EC739}" srcId="{5BE103A6-1533-4300-A000-DEF84654845F}" destId="{1C5691A9-C9A2-4CA7-8D86-19348E344C30}" srcOrd="0" destOrd="0" parTransId="{DD983155-A31C-4F79-A026-4A042B2140E3}" sibTransId="{674C1912-45C8-47A2-A0F6-8C49F4235E06}"/>
    <dgm:cxn modelId="{1BE45BF7-4091-4BD8-80B2-A8E2A4F069BE}" type="presOf" srcId="{63025AFC-4DCC-4AC4-899C-AE5B9B109CC8}" destId="{ED2CEC4D-D3D4-4176-B4E4-E023510A64AF}" srcOrd="0" destOrd="0" presId="urn:microsoft.com/office/officeart/2005/8/layout/orgChart1"/>
    <dgm:cxn modelId="{6127FCDE-FB67-4F5F-B9CF-CC19354CF8A5}" type="presOf" srcId="{893F74B8-C563-4576-9F10-1F2C03E23CF1}" destId="{239B8E5C-8EF9-4F79-B0F8-A0FE7CBE2DD2}" srcOrd="0" destOrd="0" presId="urn:microsoft.com/office/officeart/2005/8/layout/orgChart1"/>
    <dgm:cxn modelId="{D47FC2FA-2695-45B4-972D-12A188FD6EEE}" type="presOf" srcId="{1C5691A9-C9A2-4CA7-8D86-19348E344C30}" destId="{2F2588BA-09C7-4FF5-876D-E9587199EA82}" srcOrd="1" destOrd="0" presId="urn:microsoft.com/office/officeart/2005/8/layout/orgChart1"/>
    <dgm:cxn modelId="{ADB06354-E0CB-44EB-BD43-736B070B781A}" type="presOf" srcId="{5BE103A6-1533-4300-A000-DEF84654845F}" destId="{FF653292-0C9B-4FE3-BDEA-0CA29F239DCA}" srcOrd="0" destOrd="0" presId="urn:microsoft.com/office/officeart/2005/8/layout/orgChart1"/>
    <dgm:cxn modelId="{E1CF18A5-AC5E-4475-9AEA-1A4120B005C4}" type="presParOf" srcId="{5AE0E624-F54D-4DB8-84B5-5E978A6FE185}" destId="{B43C9C30-0FE3-4831-89FA-5B02A8D71BE9}" srcOrd="0" destOrd="0" presId="urn:microsoft.com/office/officeart/2005/8/layout/orgChart1"/>
    <dgm:cxn modelId="{63B2BFD5-FD87-4FF4-9356-A3BA959EF6C2}" type="presParOf" srcId="{B43C9C30-0FE3-4831-89FA-5B02A8D71BE9}" destId="{F22C91D8-06FD-43A1-9DA4-F573633B878A}" srcOrd="0" destOrd="0" presId="urn:microsoft.com/office/officeart/2005/8/layout/orgChart1"/>
    <dgm:cxn modelId="{7DFFC63E-7B32-45BF-9575-E80772F4EF1B}" type="presParOf" srcId="{F22C91D8-06FD-43A1-9DA4-F573633B878A}" destId="{FF653292-0C9B-4FE3-BDEA-0CA29F239DCA}" srcOrd="0" destOrd="0" presId="urn:microsoft.com/office/officeart/2005/8/layout/orgChart1"/>
    <dgm:cxn modelId="{B76EB06D-C527-4C82-839F-B325522A47D3}" type="presParOf" srcId="{F22C91D8-06FD-43A1-9DA4-F573633B878A}" destId="{F3F476F7-7C27-4445-B506-7D2E21283BBB}" srcOrd="1" destOrd="0" presId="urn:microsoft.com/office/officeart/2005/8/layout/orgChart1"/>
    <dgm:cxn modelId="{A77316F0-F590-48C7-8D6D-11C02C1E1F90}" type="presParOf" srcId="{B43C9C30-0FE3-4831-89FA-5B02A8D71BE9}" destId="{90C7DF4D-7337-44B0-9E97-FCEF5681CA4D}" srcOrd="1" destOrd="0" presId="urn:microsoft.com/office/officeart/2005/8/layout/orgChart1"/>
    <dgm:cxn modelId="{3A54E380-5022-4008-93D5-0072F135A9C6}" type="presParOf" srcId="{90C7DF4D-7337-44B0-9E97-FCEF5681CA4D}" destId="{74F033EE-3675-4725-BE14-0A5C790A43C8}" srcOrd="0" destOrd="0" presId="urn:microsoft.com/office/officeart/2005/8/layout/orgChart1"/>
    <dgm:cxn modelId="{E85D3E7D-2FE9-433B-9F6B-BE4E7C0FF8E6}" type="presParOf" srcId="{90C7DF4D-7337-44B0-9E97-FCEF5681CA4D}" destId="{FA59A69F-C1D7-4602-9713-D89121D7D923}" srcOrd="1" destOrd="0" presId="urn:microsoft.com/office/officeart/2005/8/layout/orgChart1"/>
    <dgm:cxn modelId="{B72D178F-9F85-43C7-8DD3-495180603D10}" type="presParOf" srcId="{FA59A69F-C1D7-4602-9713-D89121D7D923}" destId="{3348C261-01AF-48BD-A5D8-95C631CF4DE9}" srcOrd="0" destOrd="0" presId="urn:microsoft.com/office/officeart/2005/8/layout/orgChart1"/>
    <dgm:cxn modelId="{B08D6549-3048-4AB7-A4AE-857F3F08F30F}" type="presParOf" srcId="{3348C261-01AF-48BD-A5D8-95C631CF4DE9}" destId="{493C4107-8ABA-4718-93BD-D52C49299F6C}" srcOrd="0" destOrd="0" presId="urn:microsoft.com/office/officeart/2005/8/layout/orgChart1"/>
    <dgm:cxn modelId="{60043679-957E-4577-9AA4-000F8151FACB}" type="presParOf" srcId="{3348C261-01AF-48BD-A5D8-95C631CF4DE9}" destId="{2F2588BA-09C7-4FF5-876D-E9587199EA82}" srcOrd="1" destOrd="0" presId="urn:microsoft.com/office/officeart/2005/8/layout/orgChart1"/>
    <dgm:cxn modelId="{8C563066-951B-405F-AB6E-EE906F94D849}" type="presParOf" srcId="{FA59A69F-C1D7-4602-9713-D89121D7D923}" destId="{B6FADD4A-8854-4555-A73F-377D301AE08C}" srcOrd="1" destOrd="0" presId="urn:microsoft.com/office/officeart/2005/8/layout/orgChart1"/>
    <dgm:cxn modelId="{FDD63762-9CBA-42D1-9BC8-C6009AC80C43}" type="presParOf" srcId="{FA59A69F-C1D7-4602-9713-D89121D7D923}" destId="{DD72ED98-73EE-4096-8745-311A32BBC114}" srcOrd="2" destOrd="0" presId="urn:microsoft.com/office/officeart/2005/8/layout/orgChart1"/>
    <dgm:cxn modelId="{69465B6A-8AE6-4723-AED6-31911624A123}" type="presParOf" srcId="{90C7DF4D-7337-44B0-9E97-FCEF5681CA4D}" destId="{08FF138F-AB08-4A64-B378-A27194DDF941}" srcOrd="2" destOrd="0" presId="urn:microsoft.com/office/officeart/2005/8/layout/orgChart1"/>
    <dgm:cxn modelId="{D828B2CD-66B8-4CE2-BD17-95630778B068}" type="presParOf" srcId="{90C7DF4D-7337-44B0-9E97-FCEF5681CA4D}" destId="{03B900E3-29AA-4F4B-801A-EFC77E88AECB}" srcOrd="3" destOrd="0" presId="urn:microsoft.com/office/officeart/2005/8/layout/orgChart1"/>
    <dgm:cxn modelId="{674F1C99-CBAB-48AA-A281-46F31E6CBCCC}" type="presParOf" srcId="{03B900E3-29AA-4F4B-801A-EFC77E88AECB}" destId="{49A73556-C23C-4893-8D22-772030376FF3}" srcOrd="0" destOrd="0" presId="urn:microsoft.com/office/officeart/2005/8/layout/orgChart1"/>
    <dgm:cxn modelId="{A58DB9F0-5157-4E91-9335-309CE1E36469}" type="presParOf" srcId="{49A73556-C23C-4893-8D22-772030376FF3}" destId="{239B8E5C-8EF9-4F79-B0F8-A0FE7CBE2DD2}" srcOrd="0" destOrd="0" presId="urn:microsoft.com/office/officeart/2005/8/layout/orgChart1"/>
    <dgm:cxn modelId="{9AD275E6-24FB-47BE-AF56-2FEDD6239D80}" type="presParOf" srcId="{49A73556-C23C-4893-8D22-772030376FF3}" destId="{8B22DBA5-5442-425C-A1FB-2660678B8917}" srcOrd="1" destOrd="0" presId="urn:microsoft.com/office/officeart/2005/8/layout/orgChart1"/>
    <dgm:cxn modelId="{E44F234F-1B5F-4C5B-A4A9-F82AD9B06788}" type="presParOf" srcId="{03B900E3-29AA-4F4B-801A-EFC77E88AECB}" destId="{A868C05D-2233-4A8B-A4F0-C3ED00EDBF97}" srcOrd="1" destOrd="0" presId="urn:microsoft.com/office/officeart/2005/8/layout/orgChart1"/>
    <dgm:cxn modelId="{F79DBA25-21B6-42B2-9AE9-BD189BA732A8}" type="presParOf" srcId="{03B900E3-29AA-4F4B-801A-EFC77E88AECB}" destId="{15AD2EE5-9066-42FD-B220-ED6B6CA06FAD}" srcOrd="2" destOrd="0" presId="urn:microsoft.com/office/officeart/2005/8/layout/orgChart1"/>
    <dgm:cxn modelId="{A4B9EC03-B18F-4C5A-967B-3C483943805A}" type="presParOf" srcId="{90C7DF4D-7337-44B0-9E97-FCEF5681CA4D}" destId="{ED2CEC4D-D3D4-4176-B4E4-E023510A64AF}" srcOrd="4" destOrd="0" presId="urn:microsoft.com/office/officeart/2005/8/layout/orgChart1"/>
    <dgm:cxn modelId="{21972446-4887-4109-8C41-F8F2BE00387C}" type="presParOf" srcId="{90C7DF4D-7337-44B0-9E97-FCEF5681CA4D}" destId="{26FD0C0D-BA35-4AD9-A7D4-EEB18CD57050}" srcOrd="5" destOrd="0" presId="urn:microsoft.com/office/officeart/2005/8/layout/orgChart1"/>
    <dgm:cxn modelId="{F99742CB-E339-414E-8A8E-679C71335803}" type="presParOf" srcId="{26FD0C0D-BA35-4AD9-A7D4-EEB18CD57050}" destId="{A9675D44-0A06-47BD-B065-FD5F5A31B800}" srcOrd="0" destOrd="0" presId="urn:microsoft.com/office/officeart/2005/8/layout/orgChart1"/>
    <dgm:cxn modelId="{4A4FE023-FC43-45C1-9EDA-E681AB6582DA}" type="presParOf" srcId="{A9675D44-0A06-47BD-B065-FD5F5A31B800}" destId="{042444A0-7098-4BF7-8966-CC6DDD201DF4}" srcOrd="0" destOrd="0" presId="urn:microsoft.com/office/officeart/2005/8/layout/orgChart1"/>
    <dgm:cxn modelId="{690AD1C8-C32E-46A5-BEDE-944EC27E1BBD}" type="presParOf" srcId="{A9675D44-0A06-47BD-B065-FD5F5A31B800}" destId="{FA4E6C64-8010-4CDC-9102-73D0B0A46135}" srcOrd="1" destOrd="0" presId="urn:microsoft.com/office/officeart/2005/8/layout/orgChart1"/>
    <dgm:cxn modelId="{D4DAC593-628D-4CD8-B7D8-BCA132460B1A}" type="presParOf" srcId="{26FD0C0D-BA35-4AD9-A7D4-EEB18CD57050}" destId="{2B1F5FC5-3159-45B2-9341-BF0FAA5BA8CD}" srcOrd="1" destOrd="0" presId="urn:microsoft.com/office/officeart/2005/8/layout/orgChart1"/>
    <dgm:cxn modelId="{F3BF0B66-686B-4D21-BD3F-A7B484976813}" type="presParOf" srcId="{26FD0C0D-BA35-4AD9-A7D4-EEB18CD57050}" destId="{9D909BB7-41B4-4153-A1B4-A8DF78790EA2}" srcOrd="2" destOrd="0" presId="urn:microsoft.com/office/officeart/2005/8/layout/orgChart1"/>
    <dgm:cxn modelId="{003BA90B-BFEB-4BEB-88F0-583C62071B69}" type="presParOf" srcId="{B43C9C30-0FE3-4831-89FA-5B02A8D71BE9}" destId="{90BD1DCA-4DB1-49AA-8034-4D98E782854B}" srcOrd="2" destOrd="0" presId="urn:microsoft.com/office/officeart/2005/8/layout/orgChart1"/>
  </dgm:cxnLst>
  <dgm:bg>
    <a:solidFill>
      <a:schemeClr val="accent3">
        <a:lumMod val="75000"/>
      </a:schemeClr>
    </a:solidFill>
  </dgm:bg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9A610A7-FEFB-4858-B7B6-E17FEFB66496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A2137F-F377-4E55-99C7-643C3AD6F363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800" b="1" dirty="0" smtClean="0">
              <a:latin typeface="Book Antiqua" pitchFamily="18" charset="0"/>
            </a:rPr>
            <a:t>Domestic</a:t>
          </a:r>
          <a:endParaRPr lang="en-US" sz="2800" b="1" dirty="0">
            <a:latin typeface="Book Antiqua" pitchFamily="18" charset="0"/>
          </a:endParaRPr>
        </a:p>
      </dgm:t>
    </dgm:pt>
    <dgm:pt modelId="{1CD2BD90-79A2-47F8-858D-7D097FEF0017}" type="parTrans" cxnId="{55E99E54-FE8C-4FAA-A33D-803B5EF97A3E}">
      <dgm:prSet/>
      <dgm:spPr/>
      <dgm:t>
        <a:bodyPr/>
        <a:lstStyle/>
        <a:p>
          <a:endParaRPr lang="en-US"/>
        </a:p>
      </dgm:t>
    </dgm:pt>
    <dgm:pt modelId="{055CFF64-1887-4F9A-8409-94CDC8F70881}" type="sibTrans" cxnId="{55E99E54-FE8C-4FAA-A33D-803B5EF97A3E}">
      <dgm:prSet/>
      <dgm:spPr/>
      <dgm:t>
        <a:bodyPr/>
        <a:lstStyle/>
        <a:p>
          <a:endParaRPr lang="en-US"/>
        </a:p>
      </dgm:t>
    </dgm:pt>
    <dgm:pt modelId="{96A9BC1C-CE27-4FF1-84BC-A2D663FC22EF}">
      <dgm:prSet phldrT="[Text]" custT="1"/>
      <dgm:spPr/>
      <dgm:t>
        <a:bodyPr/>
        <a:lstStyle/>
        <a:p>
          <a:r>
            <a:rPr lang="en-US" sz="2400" b="1" dirty="0" smtClean="0">
              <a:latin typeface="Book Antiqua" pitchFamily="18" charset="0"/>
            </a:rPr>
            <a:t>Cash credit</a:t>
          </a:r>
          <a:endParaRPr lang="en-US" sz="2400" b="1" dirty="0">
            <a:latin typeface="Book Antiqua" pitchFamily="18" charset="0"/>
          </a:endParaRPr>
        </a:p>
      </dgm:t>
    </dgm:pt>
    <dgm:pt modelId="{9AFE3034-B332-4F5C-85AB-B7B9E363F37E}" type="parTrans" cxnId="{2B57539B-0CAB-4879-A7A5-2DFDB214C434}">
      <dgm:prSet/>
      <dgm:spPr/>
      <dgm:t>
        <a:bodyPr/>
        <a:lstStyle/>
        <a:p>
          <a:endParaRPr lang="en-US"/>
        </a:p>
      </dgm:t>
    </dgm:pt>
    <dgm:pt modelId="{31348E74-47C4-4C7E-A373-B58BE8C5F179}" type="sibTrans" cxnId="{2B57539B-0CAB-4879-A7A5-2DFDB214C434}">
      <dgm:prSet/>
      <dgm:spPr/>
      <dgm:t>
        <a:bodyPr/>
        <a:lstStyle/>
        <a:p>
          <a:endParaRPr lang="en-US"/>
        </a:p>
      </dgm:t>
    </dgm:pt>
    <dgm:pt modelId="{627CA605-C15B-4958-97F2-E17B90AEAD2F}">
      <dgm:prSet phldrT="[Text]" custT="1"/>
      <dgm:spPr/>
      <dgm:t>
        <a:bodyPr/>
        <a:lstStyle/>
        <a:p>
          <a:r>
            <a:rPr lang="en-US" sz="2400" b="1" dirty="0" smtClean="0">
              <a:latin typeface="Book Antiqua" pitchFamily="18" charset="0"/>
            </a:rPr>
            <a:t>Over draft</a:t>
          </a:r>
          <a:endParaRPr lang="en-US" sz="2400" b="1" dirty="0">
            <a:latin typeface="Book Antiqua" pitchFamily="18" charset="0"/>
          </a:endParaRPr>
        </a:p>
      </dgm:t>
    </dgm:pt>
    <dgm:pt modelId="{77A11F9F-DD93-43EC-BC15-D444FA5CF089}" type="parTrans" cxnId="{37F1A76D-DE7A-43CE-B689-D1AB82266A99}">
      <dgm:prSet/>
      <dgm:spPr/>
      <dgm:t>
        <a:bodyPr/>
        <a:lstStyle/>
        <a:p>
          <a:endParaRPr lang="en-US"/>
        </a:p>
      </dgm:t>
    </dgm:pt>
    <dgm:pt modelId="{928438C7-552C-48F8-814C-3D3D308550BB}" type="sibTrans" cxnId="{37F1A76D-DE7A-43CE-B689-D1AB82266A99}">
      <dgm:prSet/>
      <dgm:spPr/>
      <dgm:t>
        <a:bodyPr/>
        <a:lstStyle/>
        <a:p>
          <a:endParaRPr lang="en-US"/>
        </a:p>
      </dgm:t>
    </dgm:pt>
    <dgm:pt modelId="{73A5E07F-5975-4626-B181-B4B5C37C3963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800" b="1" dirty="0" smtClean="0">
              <a:latin typeface="Book Antiqua" pitchFamily="18" charset="0"/>
            </a:rPr>
            <a:t>Export</a:t>
          </a:r>
          <a:endParaRPr lang="en-US" sz="2800" b="1" dirty="0">
            <a:latin typeface="Book Antiqua" pitchFamily="18" charset="0"/>
          </a:endParaRPr>
        </a:p>
      </dgm:t>
    </dgm:pt>
    <dgm:pt modelId="{95DB88E4-F758-475C-9801-44092ABE00F1}" type="parTrans" cxnId="{EC9DB0A4-E023-45BD-8DB5-788053E5A417}">
      <dgm:prSet/>
      <dgm:spPr/>
      <dgm:t>
        <a:bodyPr/>
        <a:lstStyle/>
        <a:p>
          <a:endParaRPr lang="en-US"/>
        </a:p>
      </dgm:t>
    </dgm:pt>
    <dgm:pt modelId="{BEC69A34-6426-4555-A98D-F7CD49CDE10D}" type="sibTrans" cxnId="{EC9DB0A4-E023-45BD-8DB5-788053E5A417}">
      <dgm:prSet/>
      <dgm:spPr/>
      <dgm:t>
        <a:bodyPr/>
        <a:lstStyle/>
        <a:p>
          <a:endParaRPr lang="en-US"/>
        </a:p>
      </dgm:t>
    </dgm:pt>
    <dgm:pt modelId="{3932320C-1A02-4BAD-8EE3-2C3972D37D2A}">
      <dgm:prSet phldrT="[Text]" custT="1"/>
      <dgm:spPr/>
      <dgm:t>
        <a:bodyPr/>
        <a:lstStyle/>
        <a:p>
          <a:r>
            <a:rPr lang="en-US" sz="2400" b="1" dirty="0" smtClean="0">
              <a:latin typeface="Book Antiqua" pitchFamily="18" charset="0"/>
            </a:rPr>
            <a:t>Packing credit- Pre shipment</a:t>
          </a:r>
          <a:endParaRPr lang="en-US" sz="2400" b="1" dirty="0">
            <a:latin typeface="Book Antiqua" pitchFamily="18" charset="0"/>
          </a:endParaRPr>
        </a:p>
      </dgm:t>
    </dgm:pt>
    <dgm:pt modelId="{32047FDD-67BB-4A42-8506-1EBF5D883E7E}" type="parTrans" cxnId="{7E616159-C5F9-4343-B621-71F47CF03F71}">
      <dgm:prSet/>
      <dgm:spPr/>
      <dgm:t>
        <a:bodyPr/>
        <a:lstStyle/>
        <a:p>
          <a:endParaRPr lang="en-US"/>
        </a:p>
      </dgm:t>
    </dgm:pt>
    <dgm:pt modelId="{73AFD1A1-9F68-488C-9DF8-5CEDFA5CEA30}" type="sibTrans" cxnId="{7E616159-C5F9-4343-B621-71F47CF03F71}">
      <dgm:prSet/>
      <dgm:spPr/>
      <dgm:t>
        <a:bodyPr/>
        <a:lstStyle/>
        <a:p>
          <a:endParaRPr lang="en-US"/>
        </a:p>
      </dgm:t>
    </dgm:pt>
    <dgm:pt modelId="{AB80EE17-747A-4113-8C1E-F427C947CB7A}">
      <dgm:prSet phldrT="[Text]" custT="1"/>
      <dgm:spPr/>
      <dgm:t>
        <a:bodyPr/>
        <a:lstStyle/>
        <a:p>
          <a:r>
            <a:rPr lang="en-US" sz="2400" b="1" dirty="0" smtClean="0">
              <a:latin typeface="Book Antiqua" pitchFamily="18" charset="0"/>
            </a:rPr>
            <a:t>Bill Purchase – Post Shipment</a:t>
          </a:r>
          <a:endParaRPr lang="en-US" sz="2400" b="1" dirty="0">
            <a:latin typeface="Book Antiqua" pitchFamily="18" charset="0"/>
          </a:endParaRPr>
        </a:p>
      </dgm:t>
    </dgm:pt>
    <dgm:pt modelId="{D1847708-4FE4-4EDA-A357-AD97B74FA0F9}" type="parTrans" cxnId="{70F12246-D130-4859-9A0F-F90F20D1B90A}">
      <dgm:prSet/>
      <dgm:spPr/>
      <dgm:t>
        <a:bodyPr/>
        <a:lstStyle/>
        <a:p>
          <a:endParaRPr lang="en-US"/>
        </a:p>
      </dgm:t>
    </dgm:pt>
    <dgm:pt modelId="{735566B1-F185-4F8A-824C-9F80B921BB1C}" type="sibTrans" cxnId="{70F12246-D130-4859-9A0F-F90F20D1B90A}">
      <dgm:prSet/>
      <dgm:spPr/>
      <dgm:t>
        <a:bodyPr/>
        <a:lstStyle/>
        <a:p>
          <a:endParaRPr lang="en-US"/>
        </a:p>
      </dgm:t>
    </dgm:pt>
    <dgm:pt modelId="{E6059AEF-832C-45F5-A817-56B0CAF58816}">
      <dgm:prSet custT="1"/>
      <dgm:spPr/>
      <dgm:t>
        <a:bodyPr/>
        <a:lstStyle/>
        <a:p>
          <a:r>
            <a:rPr lang="en-US" sz="2400" b="1" dirty="0" smtClean="0">
              <a:latin typeface="Book Antiqua" pitchFamily="18" charset="0"/>
            </a:rPr>
            <a:t>Bill finance</a:t>
          </a:r>
          <a:endParaRPr lang="en-US" sz="2400" b="1" dirty="0">
            <a:latin typeface="Book Antiqua" pitchFamily="18" charset="0"/>
          </a:endParaRPr>
        </a:p>
      </dgm:t>
    </dgm:pt>
    <dgm:pt modelId="{1A4696A6-02AB-4F2E-B16A-FE9A04CD34F7}" type="parTrans" cxnId="{CFEA0A97-1C36-4861-84BD-9850D603AD48}">
      <dgm:prSet/>
      <dgm:spPr/>
      <dgm:t>
        <a:bodyPr/>
        <a:lstStyle/>
        <a:p>
          <a:endParaRPr lang="en-US"/>
        </a:p>
      </dgm:t>
    </dgm:pt>
    <dgm:pt modelId="{6B4ACFDC-B691-4069-96BD-4183F11B8DEC}" type="sibTrans" cxnId="{CFEA0A97-1C36-4861-84BD-9850D603AD48}">
      <dgm:prSet/>
      <dgm:spPr/>
      <dgm:t>
        <a:bodyPr/>
        <a:lstStyle/>
        <a:p>
          <a:endParaRPr lang="en-US"/>
        </a:p>
      </dgm:t>
    </dgm:pt>
    <dgm:pt modelId="{8A666274-5B14-4CD0-A63E-7D5355669E64}" type="pres">
      <dgm:prSet presAssocID="{39A610A7-FEFB-4858-B7B6-E17FEFB6649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52F1B1A-7E05-4833-84F6-86C6B103326E}" type="pres">
      <dgm:prSet presAssocID="{28A2137F-F377-4E55-99C7-643C3AD6F363}" presName="root" presStyleCnt="0"/>
      <dgm:spPr/>
    </dgm:pt>
    <dgm:pt modelId="{D95352CC-447A-4988-99A2-8A8C181C46EF}" type="pres">
      <dgm:prSet presAssocID="{28A2137F-F377-4E55-99C7-643C3AD6F363}" presName="rootComposite" presStyleCnt="0"/>
      <dgm:spPr/>
    </dgm:pt>
    <dgm:pt modelId="{F81277AF-C3DF-4B11-9318-940CCE3FBDD8}" type="pres">
      <dgm:prSet presAssocID="{28A2137F-F377-4E55-99C7-643C3AD6F363}" presName="rootText" presStyleLbl="node1" presStyleIdx="0" presStyleCnt="2"/>
      <dgm:spPr/>
      <dgm:t>
        <a:bodyPr/>
        <a:lstStyle/>
        <a:p>
          <a:endParaRPr lang="en-US"/>
        </a:p>
      </dgm:t>
    </dgm:pt>
    <dgm:pt modelId="{DE4D1868-7AD5-4E87-BAC5-D0AAB4D95F0C}" type="pres">
      <dgm:prSet presAssocID="{28A2137F-F377-4E55-99C7-643C3AD6F363}" presName="rootConnector" presStyleLbl="node1" presStyleIdx="0" presStyleCnt="2"/>
      <dgm:spPr/>
      <dgm:t>
        <a:bodyPr/>
        <a:lstStyle/>
        <a:p>
          <a:endParaRPr lang="en-US"/>
        </a:p>
      </dgm:t>
    </dgm:pt>
    <dgm:pt modelId="{C5D1F619-AE50-4A2D-AD68-26322DC3B3F7}" type="pres">
      <dgm:prSet presAssocID="{28A2137F-F377-4E55-99C7-643C3AD6F363}" presName="childShape" presStyleCnt="0"/>
      <dgm:spPr/>
    </dgm:pt>
    <dgm:pt modelId="{BFDB39F8-B099-4DCA-B97B-7868708D188D}" type="pres">
      <dgm:prSet presAssocID="{9AFE3034-B332-4F5C-85AB-B7B9E363F37E}" presName="Name13" presStyleLbl="parChTrans1D2" presStyleIdx="0" presStyleCnt="5"/>
      <dgm:spPr/>
      <dgm:t>
        <a:bodyPr/>
        <a:lstStyle/>
        <a:p>
          <a:endParaRPr lang="en-US"/>
        </a:p>
      </dgm:t>
    </dgm:pt>
    <dgm:pt modelId="{C7D8FBAE-15D0-44BF-91C3-DE91E23FF66B}" type="pres">
      <dgm:prSet presAssocID="{96A9BC1C-CE27-4FF1-84BC-A2D663FC22EF}" presName="childText" presStyleLbl="bgAcc1" presStyleIdx="0" presStyleCnt="5" custScaleY="494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DE475B-40C4-42B1-966E-86656C6A343B}" type="pres">
      <dgm:prSet presAssocID="{77A11F9F-DD93-43EC-BC15-D444FA5CF089}" presName="Name13" presStyleLbl="parChTrans1D2" presStyleIdx="1" presStyleCnt="5"/>
      <dgm:spPr/>
      <dgm:t>
        <a:bodyPr/>
        <a:lstStyle/>
        <a:p>
          <a:endParaRPr lang="en-US"/>
        </a:p>
      </dgm:t>
    </dgm:pt>
    <dgm:pt modelId="{DC1AF222-A1E7-4676-8F1B-C58A30BAD390}" type="pres">
      <dgm:prSet presAssocID="{627CA605-C15B-4958-97F2-E17B90AEAD2F}" presName="childText" presStyleLbl="bgAcc1" presStyleIdx="1" presStyleCnt="5" custScaleY="473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6EB679-A921-47B3-895F-CD5F17ED7630}" type="pres">
      <dgm:prSet presAssocID="{1A4696A6-02AB-4F2E-B16A-FE9A04CD34F7}" presName="Name13" presStyleLbl="parChTrans1D2" presStyleIdx="2" presStyleCnt="5"/>
      <dgm:spPr/>
      <dgm:t>
        <a:bodyPr/>
        <a:lstStyle/>
        <a:p>
          <a:endParaRPr lang="en-US"/>
        </a:p>
      </dgm:t>
    </dgm:pt>
    <dgm:pt modelId="{77224BDA-298C-462B-AD27-866076301170}" type="pres">
      <dgm:prSet presAssocID="{E6059AEF-832C-45F5-A817-56B0CAF58816}" presName="childText" presStyleLbl="bgAcc1" presStyleIdx="2" presStyleCnt="5" custScaleX="102718" custScaleY="381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ACE8CE-92AF-403C-B651-9DFA347C9CB3}" type="pres">
      <dgm:prSet presAssocID="{73A5E07F-5975-4626-B181-B4B5C37C3963}" presName="root" presStyleCnt="0"/>
      <dgm:spPr/>
    </dgm:pt>
    <dgm:pt modelId="{6BA6BB20-2734-4026-A844-B26F1C4628BE}" type="pres">
      <dgm:prSet presAssocID="{73A5E07F-5975-4626-B181-B4B5C37C3963}" presName="rootComposite" presStyleCnt="0"/>
      <dgm:spPr/>
    </dgm:pt>
    <dgm:pt modelId="{C8C89487-BAB4-4C74-BFFA-84842EED15F6}" type="pres">
      <dgm:prSet presAssocID="{73A5E07F-5975-4626-B181-B4B5C37C3963}" presName="rootText" presStyleLbl="node1" presStyleIdx="1" presStyleCnt="2"/>
      <dgm:spPr/>
      <dgm:t>
        <a:bodyPr/>
        <a:lstStyle/>
        <a:p>
          <a:endParaRPr lang="en-US"/>
        </a:p>
      </dgm:t>
    </dgm:pt>
    <dgm:pt modelId="{8C041E68-EFD5-41D9-90BE-195E0E8A850D}" type="pres">
      <dgm:prSet presAssocID="{73A5E07F-5975-4626-B181-B4B5C37C3963}" presName="rootConnector" presStyleLbl="node1" presStyleIdx="1" presStyleCnt="2"/>
      <dgm:spPr/>
      <dgm:t>
        <a:bodyPr/>
        <a:lstStyle/>
        <a:p>
          <a:endParaRPr lang="en-US"/>
        </a:p>
      </dgm:t>
    </dgm:pt>
    <dgm:pt modelId="{8EC4FCA4-EC5D-4E5B-B092-1C91D02C2367}" type="pres">
      <dgm:prSet presAssocID="{73A5E07F-5975-4626-B181-B4B5C37C3963}" presName="childShape" presStyleCnt="0"/>
      <dgm:spPr/>
    </dgm:pt>
    <dgm:pt modelId="{CC6D54E6-665D-4CED-8D48-F35A1748AA9A}" type="pres">
      <dgm:prSet presAssocID="{32047FDD-67BB-4A42-8506-1EBF5D883E7E}" presName="Name13" presStyleLbl="parChTrans1D2" presStyleIdx="3" presStyleCnt="5"/>
      <dgm:spPr/>
      <dgm:t>
        <a:bodyPr/>
        <a:lstStyle/>
        <a:p>
          <a:endParaRPr lang="en-US"/>
        </a:p>
      </dgm:t>
    </dgm:pt>
    <dgm:pt modelId="{08117C6D-DF36-40AE-9311-247EC2AAA80A}" type="pres">
      <dgm:prSet presAssocID="{3932320C-1A02-4BAD-8EE3-2C3972D37D2A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48009-23EA-4D00-B803-5A2AFF23EE8D}" type="pres">
      <dgm:prSet presAssocID="{D1847708-4FE4-4EDA-A357-AD97B74FA0F9}" presName="Name13" presStyleLbl="parChTrans1D2" presStyleIdx="4" presStyleCnt="5"/>
      <dgm:spPr/>
      <dgm:t>
        <a:bodyPr/>
        <a:lstStyle/>
        <a:p>
          <a:endParaRPr lang="en-US"/>
        </a:p>
      </dgm:t>
    </dgm:pt>
    <dgm:pt modelId="{B3C094FE-0657-4C93-9EE9-161BA73E8484}" type="pres">
      <dgm:prSet presAssocID="{AB80EE17-747A-4113-8C1E-F427C947CB7A}" presName="childText" presStyleLbl="bgAcc1" presStyleIdx="4" presStyleCnt="5" custScaleY="650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57539B-0CAB-4879-A7A5-2DFDB214C434}" srcId="{28A2137F-F377-4E55-99C7-643C3AD6F363}" destId="{96A9BC1C-CE27-4FF1-84BC-A2D663FC22EF}" srcOrd="0" destOrd="0" parTransId="{9AFE3034-B332-4F5C-85AB-B7B9E363F37E}" sibTransId="{31348E74-47C4-4C7E-A373-B58BE8C5F179}"/>
    <dgm:cxn modelId="{1266C4B5-B405-4F38-B3FB-090577F4C4FD}" type="presOf" srcId="{1A4696A6-02AB-4F2E-B16A-FE9A04CD34F7}" destId="{166EB679-A921-47B3-895F-CD5F17ED7630}" srcOrd="0" destOrd="0" presId="urn:microsoft.com/office/officeart/2005/8/layout/hierarchy3"/>
    <dgm:cxn modelId="{55E99E54-FE8C-4FAA-A33D-803B5EF97A3E}" srcId="{39A610A7-FEFB-4858-B7B6-E17FEFB66496}" destId="{28A2137F-F377-4E55-99C7-643C3AD6F363}" srcOrd="0" destOrd="0" parTransId="{1CD2BD90-79A2-47F8-858D-7D097FEF0017}" sibTransId="{055CFF64-1887-4F9A-8409-94CDC8F70881}"/>
    <dgm:cxn modelId="{39B10D7A-8758-4E26-A312-D2D1CD22CD8A}" type="presOf" srcId="{73A5E07F-5975-4626-B181-B4B5C37C3963}" destId="{8C041E68-EFD5-41D9-90BE-195E0E8A850D}" srcOrd="1" destOrd="0" presId="urn:microsoft.com/office/officeart/2005/8/layout/hierarchy3"/>
    <dgm:cxn modelId="{D72DF240-493D-4D90-B889-980B5BC2E239}" type="presOf" srcId="{28A2137F-F377-4E55-99C7-643C3AD6F363}" destId="{F81277AF-C3DF-4B11-9318-940CCE3FBDD8}" srcOrd="0" destOrd="0" presId="urn:microsoft.com/office/officeart/2005/8/layout/hierarchy3"/>
    <dgm:cxn modelId="{7B5A69D2-53CA-464C-BF1E-988AC2E7E155}" type="presOf" srcId="{39A610A7-FEFB-4858-B7B6-E17FEFB66496}" destId="{8A666274-5B14-4CD0-A63E-7D5355669E64}" srcOrd="0" destOrd="0" presId="urn:microsoft.com/office/officeart/2005/8/layout/hierarchy3"/>
    <dgm:cxn modelId="{9D620F0D-FEAD-48D6-85C5-DD80BCD1D2E3}" type="presOf" srcId="{77A11F9F-DD93-43EC-BC15-D444FA5CF089}" destId="{64DE475B-40C4-42B1-966E-86656C6A343B}" srcOrd="0" destOrd="0" presId="urn:microsoft.com/office/officeart/2005/8/layout/hierarchy3"/>
    <dgm:cxn modelId="{1BF4CBFB-86A0-4ECF-B853-319B2370B60A}" type="presOf" srcId="{73A5E07F-5975-4626-B181-B4B5C37C3963}" destId="{C8C89487-BAB4-4C74-BFFA-84842EED15F6}" srcOrd="0" destOrd="0" presId="urn:microsoft.com/office/officeart/2005/8/layout/hierarchy3"/>
    <dgm:cxn modelId="{483665C8-26A5-4CE4-B08B-DAF949E31B99}" type="presOf" srcId="{D1847708-4FE4-4EDA-A357-AD97B74FA0F9}" destId="{65448009-23EA-4D00-B803-5A2AFF23EE8D}" srcOrd="0" destOrd="0" presId="urn:microsoft.com/office/officeart/2005/8/layout/hierarchy3"/>
    <dgm:cxn modelId="{BEE6A1CA-A885-472D-BF47-FDC4473A879C}" type="presOf" srcId="{96A9BC1C-CE27-4FF1-84BC-A2D663FC22EF}" destId="{C7D8FBAE-15D0-44BF-91C3-DE91E23FF66B}" srcOrd="0" destOrd="0" presId="urn:microsoft.com/office/officeart/2005/8/layout/hierarchy3"/>
    <dgm:cxn modelId="{70F12246-D130-4859-9A0F-F90F20D1B90A}" srcId="{73A5E07F-5975-4626-B181-B4B5C37C3963}" destId="{AB80EE17-747A-4113-8C1E-F427C947CB7A}" srcOrd="1" destOrd="0" parTransId="{D1847708-4FE4-4EDA-A357-AD97B74FA0F9}" sibTransId="{735566B1-F185-4F8A-824C-9F80B921BB1C}"/>
    <dgm:cxn modelId="{7E616159-C5F9-4343-B621-71F47CF03F71}" srcId="{73A5E07F-5975-4626-B181-B4B5C37C3963}" destId="{3932320C-1A02-4BAD-8EE3-2C3972D37D2A}" srcOrd="0" destOrd="0" parTransId="{32047FDD-67BB-4A42-8506-1EBF5D883E7E}" sibTransId="{73AFD1A1-9F68-488C-9DF8-5CEDFA5CEA30}"/>
    <dgm:cxn modelId="{CFEA0A97-1C36-4861-84BD-9850D603AD48}" srcId="{28A2137F-F377-4E55-99C7-643C3AD6F363}" destId="{E6059AEF-832C-45F5-A817-56B0CAF58816}" srcOrd="2" destOrd="0" parTransId="{1A4696A6-02AB-4F2E-B16A-FE9A04CD34F7}" sibTransId="{6B4ACFDC-B691-4069-96BD-4183F11B8DEC}"/>
    <dgm:cxn modelId="{CC709CEF-6D6D-452F-9C99-83A46FC396D4}" type="presOf" srcId="{E6059AEF-832C-45F5-A817-56B0CAF58816}" destId="{77224BDA-298C-462B-AD27-866076301170}" srcOrd="0" destOrd="0" presId="urn:microsoft.com/office/officeart/2005/8/layout/hierarchy3"/>
    <dgm:cxn modelId="{37F1A76D-DE7A-43CE-B689-D1AB82266A99}" srcId="{28A2137F-F377-4E55-99C7-643C3AD6F363}" destId="{627CA605-C15B-4958-97F2-E17B90AEAD2F}" srcOrd="1" destOrd="0" parTransId="{77A11F9F-DD93-43EC-BC15-D444FA5CF089}" sibTransId="{928438C7-552C-48F8-814C-3D3D308550BB}"/>
    <dgm:cxn modelId="{D82121F2-F5F2-4451-9D73-01116CE53210}" type="presOf" srcId="{32047FDD-67BB-4A42-8506-1EBF5D883E7E}" destId="{CC6D54E6-665D-4CED-8D48-F35A1748AA9A}" srcOrd="0" destOrd="0" presId="urn:microsoft.com/office/officeart/2005/8/layout/hierarchy3"/>
    <dgm:cxn modelId="{5A1B7816-34C9-471F-A05A-D60A7E5959EB}" type="presOf" srcId="{AB80EE17-747A-4113-8C1E-F427C947CB7A}" destId="{B3C094FE-0657-4C93-9EE9-161BA73E8484}" srcOrd="0" destOrd="0" presId="urn:microsoft.com/office/officeart/2005/8/layout/hierarchy3"/>
    <dgm:cxn modelId="{E83FA3C9-ACD2-4EC6-AE11-3625A4B36D7D}" type="presOf" srcId="{9AFE3034-B332-4F5C-85AB-B7B9E363F37E}" destId="{BFDB39F8-B099-4DCA-B97B-7868708D188D}" srcOrd="0" destOrd="0" presId="urn:microsoft.com/office/officeart/2005/8/layout/hierarchy3"/>
    <dgm:cxn modelId="{FD8D1A76-F3AF-4B31-8A0B-AB664D5411EC}" type="presOf" srcId="{3932320C-1A02-4BAD-8EE3-2C3972D37D2A}" destId="{08117C6D-DF36-40AE-9311-247EC2AAA80A}" srcOrd="0" destOrd="0" presId="urn:microsoft.com/office/officeart/2005/8/layout/hierarchy3"/>
    <dgm:cxn modelId="{C876C366-2D16-42DA-AAF2-0BE5DB52C629}" type="presOf" srcId="{28A2137F-F377-4E55-99C7-643C3AD6F363}" destId="{DE4D1868-7AD5-4E87-BAC5-D0AAB4D95F0C}" srcOrd="1" destOrd="0" presId="urn:microsoft.com/office/officeart/2005/8/layout/hierarchy3"/>
    <dgm:cxn modelId="{EC9DB0A4-E023-45BD-8DB5-788053E5A417}" srcId="{39A610A7-FEFB-4858-B7B6-E17FEFB66496}" destId="{73A5E07F-5975-4626-B181-B4B5C37C3963}" srcOrd="1" destOrd="0" parTransId="{95DB88E4-F758-475C-9801-44092ABE00F1}" sibTransId="{BEC69A34-6426-4555-A98D-F7CD49CDE10D}"/>
    <dgm:cxn modelId="{012FDF16-6BF7-4C8C-B18E-EFEFEB0F2C9B}" type="presOf" srcId="{627CA605-C15B-4958-97F2-E17B90AEAD2F}" destId="{DC1AF222-A1E7-4676-8F1B-C58A30BAD390}" srcOrd="0" destOrd="0" presId="urn:microsoft.com/office/officeart/2005/8/layout/hierarchy3"/>
    <dgm:cxn modelId="{E259E8B9-0EEB-4601-AFF7-20BC9CBC48AB}" type="presParOf" srcId="{8A666274-5B14-4CD0-A63E-7D5355669E64}" destId="{852F1B1A-7E05-4833-84F6-86C6B103326E}" srcOrd="0" destOrd="0" presId="urn:microsoft.com/office/officeart/2005/8/layout/hierarchy3"/>
    <dgm:cxn modelId="{120D330C-7472-44C0-B113-851FA6B010DF}" type="presParOf" srcId="{852F1B1A-7E05-4833-84F6-86C6B103326E}" destId="{D95352CC-447A-4988-99A2-8A8C181C46EF}" srcOrd="0" destOrd="0" presId="urn:microsoft.com/office/officeart/2005/8/layout/hierarchy3"/>
    <dgm:cxn modelId="{320A8601-47B4-466B-A212-7027FF711DB9}" type="presParOf" srcId="{D95352CC-447A-4988-99A2-8A8C181C46EF}" destId="{F81277AF-C3DF-4B11-9318-940CCE3FBDD8}" srcOrd="0" destOrd="0" presId="urn:microsoft.com/office/officeart/2005/8/layout/hierarchy3"/>
    <dgm:cxn modelId="{9431EF34-5C53-4376-AB10-904283DE7AC1}" type="presParOf" srcId="{D95352CC-447A-4988-99A2-8A8C181C46EF}" destId="{DE4D1868-7AD5-4E87-BAC5-D0AAB4D95F0C}" srcOrd="1" destOrd="0" presId="urn:microsoft.com/office/officeart/2005/8/layout/hierarchy3"/>
    <dgm:cxn modelId="{99BF8B28-3965-4D3D-955F-6B2062C561B9}" type="presParOf" srcId="{852F1B1A-7E05-4833-84F6-86C6B103326E}" destId="{C5D1F619-AE50-4A2D-AD68-26322DC3B3F7}" srcOrd="1" destOrd="0" presId="urn:microsoft.com/office/officeart/2005/8/layout/hierarchy3"/>
    <dgm:cxn modelId="{AB4B8236-C81F-416C-AA78-A9D78CEE7A42}" type="presParOf" srcId="{C5D1F619-AE50-4A2D-AD68-26322DC3B3F7}" destId="{BFDB39F8-B099-4DCA-B97B-7868708D188D}" srcOrd="0" destOrd="0" presId="urn:microsoft.com/office/officeart/2005/8/layout/hierarchy3"/>
    <dgm:cxn modelId="{F63A5CB2-14DD-47A2-B25F-6BD81DDAD681}" type="presParOf" srcId="{C5D1F619-AE50-4A2D-AD68-26322DC3B3F7}" destId="{C7D8FBAE-15D0-44BF-91C3-DE91E23FF66B}" srcOrd="1" destOrd="0" presId="urn:microsoft.com/office/officeart/2005/8/layout/hierarchy3"/>
    <dgm:cxn modelId="{A210BBEA-4641-4743-8902-4842954E8458}" type="presParOf" srcId="{C5D1F619-AE50-4A2D-AD68-26322DC3B3F7}" destId="{64DE475B-40C4-42B1-966E-86656C6A343B}" srcOrd="2" destOrd="0" presId="urn:microsoft.com/office/officeart/2005/8/layout/hierarchy3"/>
    <dgm:cxn modelId="{8267D5B8-5FF1-49D6-A7BF-25C0F7CB7E7B}" type="presParOf" srcId="{C5D1F619-AE50-4A2D-AD68-26322DC3B3F7}" destId="{DC1AF222-A1E7-4676-8F1B-C58A30BAD390}" srcOrd="3" destOrd="0" presId="urn:microsoft.com/office/officeart/2005/8/layout/hierarchy3"/>
    <dgm:cxn modelId="{6E983F93-A621-495C-8A84-5BC8F0ED7268}" type="presParOf" srcId="{C5D1F619-AE50-4A2D-AD68-26322DC3B3F7}" destId="{166EB679-A921-47B3-895F-CD5F17ED7630}" srcOrd="4" destOrd="0" presId="urn:microsoft.com/office/officeart/2005/8/layout/hierarchy3"/>
    <dgm:cxn modelId="{6F964EB8-7555-435B-BBBC-E4981A7DD806}" type="presParOf" srcId="{C5D1F619-AE50-4A2D-AD68-26322DC3B3F7}" destId="{77224BDA-298C-462B-AD27-866076301170}" srcOrd="5" destOrd="0" presId="urn:microsoft.com/office/officeart/2005/8/layout/hierarchy3"/>
    <dgm:cxn modelId="{CFC81D72-B016-4266-AB72-BF48206BD2D2}" type="presParOf" srcId="{8A666274-5B14-4CD0-A63E-7D5355669E64}" destId="{D9ACE8CE-92AF-403C-B651-9DFA347C9CB3}" srcOrd="1" destOrd="0" presId="urn:microsoft.com/office/officeart/2005/8/layout/hierarchy3"/>
    <dgm:cxn modelId="{B7146C24-906E-4400-872A-0A24527F1C41}" type="presParOf" srcId="{D9ACE8CE-92AF-403C-B651-9DFA347C9CB3}" destId="{6BA6BB20-2734-4026-A844-B26F1C4628BE}" srcOrd="0" destOrd="0" presId="urn:microsoft.com/office/officeart/2005/8/layout/hierarchy3"/>
    <dgm:cxn modelId="{8DC71596-D3F2-4919-AB42-94021B517F1D}" type="presParOf" srcId="{6BA6BB20-2734-4026-A844-B26F1C4628BE}" destId="{C8C89487-BAB4-4C74-BFFA-84842EED15F6}" srcOrd="0" destOrd="0" presId="urn:microsoft.com/office/officeart/2005/8/layout/hierarchy3"/>
    <dgm:cxn modelId="{9E7B0FB0-D97D-4E1A-85A4-9C08D2A9C2FE}" type="presParOf" srcId="{6BA6BB20-2734-4026-A844-B26F1C4628BE}" destId="{8C041E68-EFD5-41D9-90BE-195E0E8A850D}" srcOrd="1" destOrd="0" presId="urn:microsoft.com/office/officeart/2005/8/layout/hierarchy3"/>
    <dgm:cxn modelId="{E161B232-3A70-44FA-99EC-2F1D7E6413F6}" type="presParOf" srcId="{D9ACE8CE-92AF-403C-B651-9DFA347C9CB3}" destId="{8EC4FCA4-EC5D-4E5B-B092-1C91D02C2367}" srcOrd="1" destOrd="0" presId="urn:microsoft.com/office/officeart/2005/8/layout/hierarchy3"/>
    <dgm:cxn modelId="{72116247-D143-4BBD-AF90-02E20E3306AA}" type="presParOf" srcId="{8EC4FCA4-EC5D-4E5B-B092-1C91D02C2367}" destId="{CC6D54E6-665D-4CED-8D48-F35A1748AA9A}" srcOrd="0" destOrd="0" presId="urn:microsoft.com/office/officeart/2005/8/layout/hierarchy3"/>
    <dgm:cxn modelId="{48A01952-3F46-4799-9195-48602BA8CD08}" type="presParOf" srcId="{8EC4FCA4-EC5D-4E5B-B092-1C91D02C2367}" destId="{08117C6D-DF36-40AE-9311-247EC2AAA80A}" srcOrd="1" destOrd="0" presId="urn:microsoft.com/office/officeart/2005/8/layout/hierarchy3"/>
    <dgm:cxn modelId="{FF9867CD-BBF5-47C5-A785-FB1CD786F65C}" type="presParOf" srcId="{8EC4FCA4-EC5D-4E5B-B092-1C91D02C2367}" destId="{65448009-23EA-4D00-B803-5A2AFF23EE8D}" srcOrd="2" destOrd="0" presId="urn:microsoft.com/office/officeart/2005/8/layout/hierarchy3"/>
    <dgm:cxn modelId="{A94B8943-2851-46B4-A68C-29163F73F1BF}" type="presParOf" srcId="{8EC4FCA4-EC5D-4E5B-B092-1C91D02C2367}" destId="{B3C094FE-0657-4C93-9EE9-161BA73E8484}" srcOrd="3" destOrd="0" presId="urn:microsoft.com/office/officeart/2005/8/layout/hierarchy3"/>
  </dgm:cxnLst>
  <dgm:bg>
    <a:solidFill>
      <a:srgbClr val="0070C0"/>
    </a:solidFill>
  </dgm:bg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9A610A7-FEFB-4858-B7B6-E17FEFB66496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A2137F-F377-4E55-99C7-643C3AD6F363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800" b="1" dirty="0" smtClean="0">
              <a:latin typeface="Book Antiqua" pitchFamily="18" charset="0"/>
            </a:rPr>
            <a:t>Domestic</a:t>
          </a:r>
          <a:endParaRPr lang="en-US" sz="2800" b="1" dirty="0">
            <a:latin typeface="Book Antiqua" pitchFamily="18" charset="0"/>
          </a:endParaRPr>
        </a:p>
      </dgm:t>
    </dgm:pt>
    <dgm:pt modelId="{1CD2BD90-79A2-47F8-858D-7D097FEF0017}" type="parTrans" cxnId="{55E99E54-FE8C-4FAA-A33D-803B5EF97A3E}">
      <dgm:prSet/>
      <dgm:spPr/>
      <dgm:t>
        <a:bodyPr/>
        <a:lstStyle/>
        <a:p>
          <a:endParaRPr lang="en-US"/>
        </a:p>
      </dgm:t>
    </dgm:pt>
    <dgm:pt modelId="{055CFF64-1887-4F9A-8409-94CDC8F70881}" type="sibTrans" cxnId="{55E99E54-FE8C-4FAA-A33D-803B5EF97A3E}">
      <dgm:prSet/>
      <dgm:spPr/>
      <dgm:t>
        <a:bodyPr/>
        <a:lstStyle/>
        <a:p>
          <a:endParaRPr lang="en-US"/>
        </a:p>
      </dgm:t>
    </dgm:pt>
    <dgm:pt modelId="{96A9BC1C-CE27-4FF1-84BC-A2D663FC22EF}">
      <dgm:prSet phldrT="[Text]" custT="1"/>
      <dgm:spPr>
        <a:solidFill>
          <a:schemeClr val="bg1">
            <a:lumMod val="65000"/>
            <a:alpha val="90000"/>
          </a:schemeClr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Letter of Credit (LC)</a:t>
          </a:r>
          <a:endParaRPr lang="en-US" sz="2400" b="1" dirty="0">
            <a:latin typeface="Book Antiqua" pitchFamily="18" charset="0"/>
          </a:endParaRPr>
        </a:p>
      </dgm:t>
    </dgm:pt>
    <dgm:pt modelId="{9AFE3034-B332-4F5C-85AB-B7B9E363F37E}" type="parTrans" cxnId="{2B57539B-0CAB-4879-A7A5-2DFDB214C434}">
      <dgm:prSet/>
      <dgm:spPr/>
      <dgm:t>
        <a:bodyPr/>
        <a:lstStyle/>
        <a:p>
          <a:endParaRPr lang="en-US"/>
        </a:p>
      </dgm:t>
    </dgm:pt>
    <dgm:pt modelId="{31348E74-47C4-4C7E-A373-B58BE8C5F179}" type="sibTrans" cxnId="{2B57539B-0CAB-4879-A7A5-2DFDB214C434}">
      <dgm:prSet/>
      <dgm:spPr/>
      <dgm:t>
        <a:bodyPr/>
        <a:lstStyle/>
        <a:p>
          <a:endParaRPr lang="en-US"/>
        </a:p>
      </dgm:t>
    </dgm:pt>
    <dgm:pt modelId="{627CA605-C15B-4958-97F2-E17B90AEAD2F}">
      <dgm:prSet phldrT="[Text]" custT="1"/>
      <dgm:spPr>
        <a:solidFill>
          <a:schemeClr val="bg1">
            <a:lumMod val="65000"/>
            <a:alpha val="90000"/>
          </a:schemeClr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Bank Guarantee</a:t>
          </a:r>
          <a:endParaRPr lang="en-US" sz="2400" b="1" dirty="0">
            <a:latin typeface="Book Antiqua" pitchFamily="18" charset="0"/>
          </a:endParaRPr>
        </a:p>
      </dgm:t>
    </dgm:pt>
    <dgm:pt modelId="{77A11F9F-DD93-43EC-BC15-D444FA5CF089}" type="parTrans" cxnId="{37F1A76D-DE7A-43CE-B689-D1AB82266A99}">
      <dgm:prSet/>
      <dgm:spPr/>
      <dgm:t>
        <a:bodyPr/>
        <a:lstStyle/>
        <a:p>
          <a:endParaRPr lang="en-US"/>
        </a:p>
      </dgm:t>
    </dgm:pt>
    <dgm:pt modelId="{928438C7-552C-48F8-814C-3D3D308550BB}" type="sibTrans" cxnId="{37F1A76D-DE7A-43CE-B689-D1AB82266A99}">
      <dgm:prSet/>
      <dgm:spPr/>
      <dgm:t>
        <a:bodyPr/>
        <a:lstStyle/>
        <a:p>
          <a:endParaRPr lang="en-US"/>
        </a:p>
      </dgm:t>
    </dgm:pt>
    <dgm:pt modelId="{73A5E07F-5975-4626-B181-B4B5C37C3963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800" b="1" dirty="0" smtClean="0">
              <a:latin typeface="Book Antiqua" pitchFamily="18" charset="0"/>
            </a:rPr>
            <a:t>Export</a:t>
          </a:r>
          <a:endParaRPr lang="en-US" sz="2800" b="1" dirty="0">
            <a:latin typeface="Book Antiqua" pitchFamily="18" charset="0"/>
          </a:endParaRPr>
        </a:p>
      </dgm:t>
    </dgm:pt>
    <dgm:pt modelId="{95DB88E4-F758-475C-9801-44092ABE00F1}" type="parTrans" cxnId="{EC9DB0A4-E023-45BD-8DB5-788053E5A417}">
      <dgm:prSet/>
      <dgm:spPr/>
      <dgm:t>
        <a:bodyPr/>
        <a:lstStyle/>
        <a:p>
          <a:endParaRPr lang="en-US"/>
        </a:p>
      </dgm:t>
    </dgm:pt>
    <dgm:pt modelId="{BEC69A34-6426-4555-A98D-F7CD49CDE10D}" type="sibTrans" cxnId="{EC9DB0A4-E023-45BD-8DB5-788053E5A417}">
      <dgm:prSet/>
      <dgm:spPr/>
      <dgm:t>
        <a:bodyPr/>
        <a:lstStyle/>
        <a:p>
          <a:endParaRPr lang="en-US"/>
        </a:p>
      </dgm:t>
    </dgm:pt>
    <dgm:pt modelId="{3932320C-1A02-4BAD-8EE3-2C3972D37D2A}">
      <dgm:prSet phldrT="[Text]" custT="1"/>
      <dgm:spPr>
        <a:solidFill>
          <a:schemeClr val="bg1">
            <a:lumMod val="65000"/>
            <a:alpha val="90000"/>
          </a:schemeClr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Foreign Letter of credit (FLC)</a:t>
          </a:r>
          <a:endParaRPr lang="en-US" sz="2400" b="1" dirty="0">
            <a:latin typeface="Book Antiqua" pitchFamily="18" charset="0"/>
          </a:endParaRPr>
        </a:p>
      </dgm:t>
    </dgm:pt>
    <dgm:pt modelId="{32047FDD-67BB-4A42-8506-1EBF5D883E7E}" type="parTrans" cxnId="{7E616159-C5F9-4343-B621-71F47CF03F71}">
      <dgm:prSet/>
      <dgm:spPr/>
      <dgm:t>
        <a:bodyPr/>
        <a:lstStyle/>
        <a:p>
          <a:endParaRPr lang="en-US"/>
        </a:p>
      </dgm:t>
    </dgm:pt>
    <dgm:pt modelId="{73AFD1A1-9F68-488C-9DF8-5CEDFA5CEA30}" type="sibTrans" cxnId="{7E616159-C5F9-4343-B621-71F47CF03F71}">
      <dgm:prSet/>
      <dgm:spPr/>
      <dgm:t>
        <a:bodyPr/>
        <a:lstStyle/>
        <a:p>
          <a:endParaRPr lang="en-US"/>
        </a:p>
      </dgm:t>
    </dgm:pt>
    <dgm:pt modelId="{AB80EE17-747A-4113-8C1E-F427C947CB7A}">
      <dgm:prSet phldrT="[Text]" custT="1"/>
      <dgm:spPr>
        <a:solidFill>
          <a:schemeClr val="bg1">
            <a:lumMod val="65000"/>
            <a:alpha val="90000"/>
          </a:schemeClr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Foreign Bank Guarantee (FBG)</a:t>
          </a:r>
          <a:endParaRPr lang="en-US" sz="2400" b="1" dirty="0">
            <a:latin typeface="Book Antiqua" pitchFamily="18" charset="0"/>
          </a:endParaRPr>
        </a:p>
      </dgm:t>
    </dgm:pt>
    <dgm:pt modelId="{D1847708-4FE4-4EDA-A357-AD97B74FA0F9}" type="parTrans" cxnId="{70F12246-D130-4859-9A0F-F90F20D1B90A}">
      <dgm:prSet/>
      <dgm:spPr/>
      <dgm:t>
        <a:bodyPr/>
        <a:lstStyle/>
        <a:p>
          <a:endParaRPr lang="en-US"/>
        </a:p>
      </dgm:t>
    </dgm:pt>
    <dgm:pt modelId="{735566B1-F185-4F8A-824C-9F80B921BB1C}" type="sibTrans" cxnId="{70F12246-D130-4859-9A0F-F90F20D1B90A}">
      <dgm:prSet/>
      <dgm:spPr/>
      <dgm:t>
        <a:bodyPr/>
        <a:lstStyle/>
        <a:p>
          <a:endParaRPr lang="en-US"/>
        </a:p>
      </dgm:t>
    </dgm:pt>
    <dgm:pt modelId="{8A666274-5B14-4CD0-A63E-7D5355669E64}" type="pres">
      <dgm:prSet presAssocID="{39A610A7-FEFB-4858-B7B6-E17FEFB6649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52F1B1A-7E05-4833-84F6-86C6B103326E}" type="pres">
      <dgm:prSet presAssocID="{28A2137F-F377-4E55-99C7-643C3AD6F363}" presName="root" presStyleCnt="0"/>
      <dgm:spPr/>
    </dgm:pt>
    <dgm:pt modelId="{D95352CC-447A-4988-99A2-8A8C181C46EF}" type="pres">
      <dgm:prSet presAssocID="{28A2137F-F377-4E55-99C7-643C3AD6F363}" presName="rootComposite" presStyleCnt="0"/>
      <dgm:spPr/>
    </dgm:pt>
    <dgm:pt modelId="{F81277AF-C3DF-4B11-9318-940CCE3FBDD8}" type="pres">
      <dgm:prSet presAssocID="{28A2137F-F377-4E55-99C7-643C3AD6F363}" presName="rootText" presStyleLbl="node1" presStyleIdx="0" presStyleCnt="2" custScaleY="80937"/>
      <dgm:spPr/>
      <dgm:t>
        <a:bodyPr/>
        <a:lstStyle/>
        <a:p>
          <a:endParaRPr lang="en-US"/>
        </a:p>
      </dgm:t>
    </dgm:pt>
    <dgm:pt modelId="{DE4D1868-7AD5-4E87-BAC5-D0AAB4D95F0C}" type="pres">
      <dgm:prSet presAssocID="{28A2137F-F377-4E55-99C7-643C3AD6F363}" presName="rootConnector" presStyleLbl="node1" presStyleIdx="0" presStyleCnt="2"/>
      <dgm:spPr/>
      <dgm:t>
        <a:bodyPr/>
        <a:lstStyle/>
        <a:p>
          <a:endParaRPr lang="en-US"/>
        </a:p>
      </dgm:t>
    </dgm:pt>
    <dgm:pt modelId="{C5D1F619-AE50-4A2D-AD68-26322DC3B3F7}" type="pres">
      <dgm:prSet presAssocID="{28A2137F-F377-4E55-99C7-643C3AD6F363}" presName="childShape" presStyleCnt="0"/>
      <dgm:spPr/>
    </dgm:pt>
    <dgm:pt modelId="{BFDB39F8-B099-4DCA-B97B-7868708D188D}" type="pres">
      <dgm:prSet presAssocID="{9AFE3034-B332-4F5C-85AB-B7B9E363F37E}" presName="Name13" presStyleLbl="parChTrans1D2" presStyleIdx="0" presStyleCnt="4"/>
      <dgm:spPr/>
      <dgm:t>
        <a:bodyPr/>
        <a:lstStyle/>
        <a:p>
          <a:endParaRPr lang="en-US"/>
        </a:p>
      </dgm:t>
    </dgm:pt>
    <dgm:pt modelId="{C7D8FBAE-15D0-44BF-91C3-DE91E23FF66B}" type="pres">
      <dgm:prSet presAssocID="{96A9BC1C-CE27-4FF1-84BC-A2D663FC22EF}" presName="childText" presStyleLbl="bgAcc1" presStyleIdx="0" presStyleCnt="4" custScaleY="494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DE475B-40C4-42B1-966E-86656C6A343B}" type="pres">
      <dgm:prSet presAssocID="{77A11F9F-DD93-43EC-BC15-D444FA5CF089}" presName="Name13" presStyleLbl="parChTrans1D2" presStyleIdx="1" presStyleCnt="4"/>
      <dgm:spPr/>
      <dgm:t>
        <a:bodyPr/>
        <a:lstStyle/>
        <a:p>
          <a:endParaRPr lang="en-US"/>
        </a:p>
      </dgm:t>
    </dgm:pt>
    <dgm:pt modelId="{DC1AF222-A1E7-4676-8F1B-C58A30BAD390}" type="pres">
      <dgm:prSet presAssocID="{627CA605-C15B-4958-97F2-E17B90AEAD2F}" presName="childText" presStyleLbl="bgAcc1" presStyleIdx="1" presStyleCnt="4" custScaleY="473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ACE8CE-92AF-403C-B651-9DFA347C9CB3}" type="pres">
      <dgm:prSet presAssocID="{73A5E07F-5975-4626-B181-B4B5C37C3963}" presName="root" presStyleCnt="0"/>
      <dgm:spPr/>
    </dgm:pt>
    <dgm:pt modelId="{6BA6BB20-2734-4026-A844-B26F1C4628BE}" type="pres">
      <dgm:prSet presAssocID="{73A5E07F-5975-4626-B181-B4B5C37C3963}" presName="rootComposite" presStyleCnt="0"/>
      <dgm:spPr/>
    </dgm:pt>
    <dgm:pt modelId="{C8C89487-BAB4-4C74-BFFA-84842EED15F6}" type="pres">
      <dgm:prSet presAssocID="{73A5E07F-5975-4626-B181-B4B5C37C3963}" presName="rootText" presStyleLbl="node1" presStyleIdx="1" presStyleCnt="2" custScaleY="79200" custLinFactNeighborX="12" custLinFactNeighborY="-115"/>
      <dgm:spPr/>
      <dgm:t>
        <a:bodyPr/>
        <a:lstStyle/>
        <a:p>
          <a:endParaRPr lang="en-US"/>
        </a:p>
      </dgm:t>
    </dgm:pt>
    <dgm:pt modelId="{8C041E68-EFD5-41D9-90BE-195E0E8A850D}" type="pres">
      <dgm:prSet presAssocID="{73A5E07F-5975-4626-B181-B4B5C37C3963}" presName="rootConnector" presStyleLbl="node1" presStyleIdx="1" presStyleCnt="2"/>
      <dgm:spPr/>
      <dgm:t>
        <a:bodyPr/>
        <a:lstStyle/>
        <a:p>
          <a:endParaRPr lang="en-US"/>
        </a:p>
      </dgm:t>
    </dgm:pt>
    <dgm:pt modelId="{8EC4FCA4-EC5D-4E5B-B092-1C91D02C2367}" type="pres">
      <dgm:prSet presAssocID="{73A5E07F-5975-4626-B181-B4B5C37C3963}" presName="childShape" presStyleCnt="0"/>
      <dgm:spPr/>
    </dgm:pt>
    <dgm:pt modelId="{CC6D54E6-665D-4CED-8D48-F35A1748AA9A}" type="pres">
      <dgm:prSet presAssocID="{32047FDD-67BB-4A42-8506-1EBF5D883E7E}" presName="Name13" presStyleLbl="parChTrans1D2" presStyleIdx="2" presStyleCnt="4"/>
      <dgm:spPr/>
      <dgm:t>
        <a:bodyPr/>
        <a:lstStyle/>
        <a:p>
          <a:endParaRPr lang="en-US"/>
        </a:p>
      </dgm:t>
    </dgm:pt>
    <dgm:pt modelId="{08117C6D-DF36-40AE-9311-247EC2AAA80A}" type="pres">
      <dgm:prSet presAssocID="{3932320C-1A02-4BAD-8EE3-2C3972D37D2A}" presName="childText" presStyleLbl="bgAcc1" presStyleIdx="2" presStyleCnt="4" custScaleY="624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48009-23EA-4D00-B803-5A2AFF23EE8D}" type="pres">
      <dgm:prSet presAssocID="{D1847708-4FE4-4EDA-A357-AD97B74FA0F9}" presName="Name13" presStyleLbl="parChTrans1D2" presStyleIdx="3" presStyleCnt="4"/>
      <dgm:spPr/>
      <dgm:t>
        <a:bodyPr/>
        <a:lstStyle/>
        <a:p>
          <a:endParaRPr lang="en-US"/>
        </a:p>
      </dgm:t>
    </dgm:pt>
    <dgm:pt modelId="{B3C094FE-0657-4C93-9EE9-161BA73E8484}" type="pres">
      <dgm:prSet presAssocID="{AB80EE17-747A-4113-8C1E-F427C947CB7A}" presName="childText" presStyleLbl="bgAcc1" presStyleIdx="3" presStyleCnt="4" custScaleY="562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57539B-0CAB-4879-A7A5-2DFDB214C434}" srcId="{28A2137F-F377-4E55-99C7-643C3AD6F363}" destId="{96A9BC1C-CE27-4FF1-84BC-A2D663FC22EF}" srcOrd="0" destOrd="0" parTransId="{9AFE3034-B332-4F5C-85AB-B7B9E363F37E}" sibTransId="{31348E74-47C4-4C7E-A373-B58BE8C5F179}"/>
    <dgm:cxn modelId="{55E99E54-FE8C-4FAA-A33D-803B5EF97A3E}" srcId="{39A610A7-FEFB-4858-B7B6-E17FEFB66496}" destId="{28A2137F-F377-4E55-99C7-643C3AD6F363}" srcOrd="0" destOrd="0" parTransId="{1CD2BD90-79A2-47F8-858D-7D097FEF0017}" sibTransId="{055CFF64-1887-4F9A-8409-94CDC8F70881}"/>
    <dgm:cxn modelId="{D4659E90-D491-4D87-8507-110EB047ADF2}" type="presOf" srcId="{627CA605-C15B-4958-97F2-E17B90AEAD2F}" destId="{DC1AF222-A1E7-4676-8F1B-C58A30BAD390}" srcOrd="0" destOrd="0" presId="urn:microsoft.com/office/officeart/2005/8/layout/hierarchy3"/>
    <dgm:cxn modelId="{06576BB9-8F9D-4C55-A517-9869303E61C0}" type="presOf" srcId="{9AFE3034-B332-4F5C-85AB-B7B9E363F37E}" destId="{BFDB39F8-B099-4DCA-B97B-7868708D188D}" srcOrd="0" destOrd="0" presId="urn:microsoft.com/office/officeart/2005/8/layout/hierarchy3"/>
    <dgm:cxn modelId="{CE54881D-D817-47BB-9216-55096C8A2E01}" type="presOf" srcId="{28A2137F-F377-4E55-99C7-643C3AD6F363}" destId="{F81277AF-C3DF-4B11-9318-940CCE3FBDD8}" srcOrd="0" destOrd="0" presId="urn:microsoft.com/office/officeart/2005/8/layout/hierarchy3"/>
    <dgm:cxn modelId="{919C2C37-A4DD-4DE3-A2C8-07ACD0BB1D39}" type="presOf" srcId="{77A11F9F-DD93-43EC-BC15-D444FA5CF089}" destId="{64DE475B-40C4-42B1-966E-86656C6A343B}" srcOrd="0" destOrd="0" presId="urn:microsoft.com/office/officeart/2005/8/layout/hierarchy3"/>
    <dgm:cxn modelId="{77A73B7F-892C-4FD7-B1BC-C5E3E02609ED}" type="presOf" srcId="{D1847708-4FE4-4EDA-A357-AD97B74FA0F9}" destId="{65448009-23EA-4D00-B803-5A2AFF23EE8D}" srcOrd="0" destOrd="0" presId="urn:microsoft.com/office/officeart/2005/8/layout/hierarchy3"/>
    <dgm:cxn modelId="{7F5215E8-648B-40F6-A2FE-9572570F992C}" type="presOf" srcId="{32047FDD-67BB-4A42-8506-1EBF5D883E7E}" destId="{CC6D54E6-665D-4CED-8D48-F35A1748AA9A}" srcOrd="0" destOrd="0" presId="urn:microsoft.com/office/officeart/2005/8/layout/hierarchy3"/>
    <dgm:cxn modelId="{ECEE846A-76A3-491C-89A3-B6C7FDE4DFCD}" type="presOf" srcId="{39A610A7-FEFB-4858-B7B6-E17FEFB66496}" destId="{8A666274-5B14-4CD0-A63E-7D5355669E64}" srcOrd="0" destOrd="0" presId="urn:microsoft.com/office/officeart/2005/8/layout/hierarchy3"/>
    <dgm:cxn modelId="{D8E41EEB-3A1E-4A87-9A12-FF33548EB02A}" type="presOf" srcId="{96A9BC1C-CE27-4FF1-84BC-A2D663FC22EF}" destId="{C7D8FBAE-15D0-44BF-91C3-DE91E23FF66B}" srcOrd="0" destOrd="0" presId="urn:microsoft.com/office/officeart/2005/8/layout/hierarchy3"/>
    <dgm:cxn modelId="{3A2E5763-9638-4AF3-BFBD-7EE135AD6288}" type="presOf" srcId="{73A5E07F-5975-4626-B181-B4B5C37C3963}" destId="{C8C89487-BAB4-4C74-BFFA-84842EED15F6}" srcOrd="0" destOrd="0" presId="urn:microsoft.com/office/officeart/2005/8/layout/hierarchy3"/>
    <dgm:cxn modelId="{70F12246-D130-4859-9A0F-F90F20D1B90A}" srcId="{73A5E07F-5975-4626-B181-B4B5C37C3963}" destId="{AB80EE17-747A-4113-8C1E-F427C947CB7A}" srcOrd="1" destOrd="0" parTransId="{D1847708-4FE4-4EDA-A357-AD97B74FA0F9}" sibTransId="{735566B1-F185-4F8A-824C-9F80B921BB1C}"/>
    <dgm:cxn modelId="{7E616159-C5F9-4343-B621-71F47CF03F71}" srcId="{73A5E07F-5975-4626-B181-B4B5C37C3963}" destId="{3932320C-1A02-4BAD-8EE3-2C3972D37D2A}" srcOrd="0" destOrd="0" parTransId="{32047FDD-67BB-4A42-8506-1EBF5D883E7E}" sibTransId="{73AFD1A1-9F68-488C-9DF8-5CEDFA5CEA30}"/>
    <dgm:cxn modelId="{37F1A76D-DE7A-43CE-B689-D1AB82266A99}" srcId="{28A2137F-F377-4E55-99C7-643C3AD6F363}" destId="{627CA605-C15B-4958-97F2-E17B90AEAD2F}" srcOrd="1" destOrd="0" parTransId="{77A11F9F-DD93-43EC-BC15-D444FA5CF089}" sibTransId="{928438C7-552C-48F8-814C-3D3D308550BB}"/>
    <dgm:cxn modelId="{DFB741E3-1FBF-4031-8702-00C23F2874EC}" type="presOf" srcId="{28A2137F-F377-4E55-99C7-643C3AD6F363}" destId="{DE4D1868-7AD5-4E87-BAC5-D0AAB4D95F0C}" srcOrd="1" destOrd="0" presId="urn:microsoft.com/office/officeart/2005/8/layout/hierarchy3"/>
    <dgm:cxn modelId="{4641B66B-07D9-45AE-AD07-305F0F5B1A12}" type="presOf" srcId="{AB80EE17-747A-4113-8C1E-F427C947CB7A}" destId="{B3C094FE-0657-4C93-9EE9-161BA73E8484}" srcOrd="0" destOrd="0" presId="urn:microsoft.com/office/officeart/2005/8/layout/hierarchy3"/>
    <dgm:cxn modelId="{8DE4307E-F46C-4FAE-A10F-2E60F5461413}" type="presOf" srcId="{73A5E07F-5975-4626-B181-B4B5C37C3963}" destId="{8C041E68-EFD5-41D9-90BE-195E0E8A850D}" srcOrd="1" destOrd="0" presId="urn:microsoft.com/office/officeart/2005/8/layout/hierarchy3"/>
    <dgm:cxn modelId="{EC9DB0A4-E023-45BD-8DB5-788053E5A417}" srcId="{39A610A7-FEFB-4858-B7B6-E17FEFB66496}" destId="{73A5E07F-5975-4626-B181-B4B5C37C3963}" srcOrd="1" destOrd="0" parTransId="{95DB88E4-F758-475C-9801-44092ABE00F1}" sibTransId="{BEC69A34-6426-4555-A98D-F7CD49CDE10D}"/>
    <dgm:cxn modelId="{CA3902BD-DDF3-45A0-AAEB-1C60D512986F}" type="presOf" srcId="{3932320C-1A02-4BAD-8EE3-2C3972D37D2A}" destId="{08117C6D-DF36-40AE-9311-247EC2AAA80A}" srcOrd="0" destOrd="0" presId="urn:microsoft.com/office/officeart/2005/8/layout/hierarchy3"/>
    <dgm:cxn modelId="{864257B2-BAE9-4C60-A515-3633A9C4717D}" type="presParOf" srcId="{8A666274-5B14-4CD0-A63E-7D5355669E64}" destId="{852F1B1A-7E05-4833-84F6-86C6B103326E}" srcOrd="0" destOrd="0" presId="urn:microsoft.com/office/officeart/2005/8/layout/hierarchy3"/>
    <dgm:cxn modelId="{983ED840-3CED-4FF1-9947-6278BBC3CA3A}" type="presParOf" srcId="{852F1B1A-7E05-4833-84F6-86C6B103326E}" destId="{D95352CC-447A-4988-99A2-8A8C181C46EF}" srcOrd="0" destOrd="0" presId="urn:microsoft.com/office/officeart/2005/8/layout/hierarchy3"/>
    <dgm:cxn modelId="{65F0F75A-37DB-46C2-A8C8-E6FE81756B99}" type="presParOf" srcId="{D95352CC-447A-4988-99A2-8A8C181C46EF}" destId="{F81277AF-C3DF-4B11-9318-940CCE3FBDD8}" srcOrd="0" destOrd="0" presId="urn:microsoft.com/office/officeart/2005/8/layout/hierarchy3"/>
    <dgm:cxn modelId="{E9D37621-A560-4B0A-8E4B-C37F9DD90A42}" type="presParOf" srcId="{D95352CC-447A-4988-99A2-8A8C181C46EF}" destId="{DE4D1868-7AD5-4E87-BAC5-D0AAB4D95F0C}" srcOrd="1" destOrd="0" presId="urn:microsoft.com/office/officeart/2005/8/layout/hierarchy3"/>
    <dgm:cxn modelId="{7D92AD16-BAF3-4E60-84A0-CEDF353EC28C}" type="presParOf" srcId="{852F1B1A-7E05-4833-84F6-86C6B103326E}" destId="{C5D1F619-AE50-4A2D-AD68-26322DC3B3F7}" srcOrd="1" destOrd="0" presId="urn:microsoft.com/office/officeart/2005/8/layout/hierarchy3"/>
    <dgm:cxn modelId="{44A42E5F-2FF2-464E-B513-F5488F0E8B95}" type="presParOf" srcId="{C5D1F619-AE50-4A2D-AD68-26322DC3B3F7}" destId="{BFDB39F8-B099-4DCA-B97B-7868708D188D}" srcOrd="0" destOrd="0" presId="urn:microsoft.com/office/officeart/2005/8/layout/hierarchy3"/>
    <dgm:cxn modelId="{7009425B-7643-4289-8BB6-98DC4DC71638}" type="presParOf" srcId="{C5D1F619-AE50-4A2D-AD68-26322DC3B3F7}" destId="{C7D8FBAE-15D0-44BF-91C3-DE91E23FF66B}" srcOrd="1" destOrd="0" presId="urn:microsoft.com/office/officeart/2005/8/layout/hierarchy3"/>
    <dgm:cxn modelId="{D627F91F-596F-4CEA-B764-D52D0289E1D2}" type="presParOf" srcId="{C5D1F619-AE50-4A2D-AD68-26322DC3B3F7}" destId="{64DE475B-40C4-42B1-966E-86656C6A343B}" srcOrd="2" destOrd="0" presId="urn:microsoft.com/office/officeart/2005/8/layout/hierarchy3"/>
    <dgm:cxn modelId="{89F89B47-8DFD-46AC-971D-3ABDC980CA8D}" type="presParOf" srcId="{C5D1F619-AE50-4A2D-AD68-26322DC3B3F7}" destId="{DC1AF222-A1E7-4676-8F1B-C58A30BAD390}" srcOrd="3" destOrd="0" presId="urn:microsoft.com/office/officeart/2005/8/layout/hierarchy3"/>
    <dgm:cxn modelId="{E15C5A34-7B59-4D88-BE62-3D8E4FD70CC5}" type="presParOf" srcId="{8A666274-5B14-4CD0-A63E-7D5355669E64}" destId="{D9ACE8CE-92AF-403C-B651-9DFA347C9CB3}" srcOrd="1" destOrd="0" presId="urn:microsoft.com/office/officeart/2005/8/layout/hierarchy3"/>
    <dgm:cxn modelId="{832128AC-685B-4394-A408-7F60DDAC7A4A}" type="presParOf" srcId="{D9ACE8CE-92AF-403C-B651-9DFA347C9CB3}" destId="{6BA6BB20-2734-4026-A844-B26F1C4628BE}" srcOrd="0" destOrd="0" presId="urn:microsoft.com/office/officeart/2005/8/layout/hierarchy3"/>
    <dgm:cxn modelId="{62A7B530-65C7-4C61-9DF4-DA760CF33731}" type="presParOf" srcId="{6BA6BB20-2734-4026-A844-B26F1C4628BE}" destId="{C8C89487-BAB4-4C74-BFFA-84842EED15F6}" srcOrd="0" destOrd="0" presId="urn:microsoft.com/office/officeart/2005/8/layout/hierarchy3"/>
    <dgm:cxn modelId="{A9635929-FBBC-42E7-BCA4-63CFF45DB897}" type="presParOf" srcId="{6BA6BB20-2734-4026-A844-B26F1C4628BE}" destId="{8C041E68-EFD5-41D9-90BE-195E0E8A850D}" srcOrd="1" destOrd="0" presId="urn:microsoft.com/office/officeart/2005/8/layout/hierarchy3"/>
    <dgm:cxn modelId="{A3F26DAE-6A9B-40F5-978D-F516AFC79F43}" type="presParOf" srcId="{D9ACE8CE-92AF-403C-B651-9DFA347C9CB3}" destId="{8EC4FCA4-EC5D-4E5B-B092-1C91D02C2367}" srcOrd="1" destOrd="0" presId="urn:microsoft.com/office/officeart/2005/8/layout/hierarchy3"/>
    <dgm:cxn modelId="{2B436B0D-FCB4-467D-948F-CD777849A317}" type="presParOf" srcId="{8EC4FCA4-EC5D-4E5B-B092-1C91D02C2367}" destId="{CC6D54E6-665D-4CED-8D48-F35A1748AA9A}" srcOrd="0" destOrd="0" presId="urn:microsoft.com/office/officeart/2005/8/layout/hierarchy3"/>
    <dgm:cxn modelId="{0EA9B908-DA2D-42EB-99BF-4455478457E6}" type="presParOf" srcId="{8EC4FCA4-EC5D-4E5B-B092-1C91D02C2367}" destId="{08117C6D-DF36-40AE-9311-247EC2AAA80A}" srcOrd="1" destOrd="0" presId="urn:microsoft.com/office/officeart/2005/8/layout/hierarchy3"/>
    <dgm:cxn modelId="{69590EEF-8269-4C16-9328-D869B4854DC9}" type="presParOf" srcId="{8EC4FCA4-EC5D-4E5B-B092-1C91D02C2367}" destId="{65448009-23EA-4D00-B803-5A2AFF23EE8D}" srcOrd="2" destOrd="0" presId="urn:microsoft.com/office/officeart/2005/8/layout/hierarchy3"/>
    <dgm:cxn modelId="{035DFC66-D2ED-4ECC-8889-87D660632DAF}" type="presParOf" srcId="{8EC4FCA4-EC5D-4E5B-B092-1C91D02C2367}" destId="{B3C094FE-0657-4C93-9EE9-161BA73E8484}" srcOrd="3" destOrd="0" presId="urn:microsoft.com/office/officeart/2005/8/layout/hierarchy3"/>
  </dgm:cxnLst>
  <dgm:bg>
    <a:solidFill>
      <a:schemeClr val="accent1">
        <a:lumMod val="20000"/>
        <a:lumOff val="80000"/>
      </a:schemeClr>
    </a:solidFill>
  </dgm:bg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563E5A5-E270-4997-93E3-4D28156E0D8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C7D796-4C12-4235-8A64-900EE495D2B3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600" b="1" dirty="0" smtClean="0">
              <a:latin typeface="Book Antiqua" pitchFamily="18" charset="0"/>
            </a:rPr>
            <a:t>Commercial Paper</a:t>
          </a:r>
          <a:endParaRPr lang="en-US" sz="3600" b="1" dirty="0">
            <a:latin typeface="Book Antiqua" pitchFamily="18" charset="0"/>
          </a:endParaRPr>
        </a:p>
      </dgm:t>
    </dgm:pt>
    <dgm:pt modelId="{6C8AD3DD-2D80-4B37-B449-F6ADF2A10214}" type="parTrans" cxnId="{B835AF30-EF49-4E5E-AB40-01C51959B1EA}">
      <dgm:prSet/>
      <dgm:spPr/>
      <dgm:t>
        <a:bodyPr/>
        <a:lstStyle/>
        <a:p>
          <a:endParaRPr lang="en-US"/>
        </a:p>
      </dgm:t>
    </dgm:pt>
    <dgm:pt modelId="{5902105B-E74C-47B4-B261-A707DCA876BB}" type="sibTrans" cxnId="{B835AF30-EF49-4E5E-AB40-01C51959B1EA}">
      <dgm:prSet/>
      <dgm:spPr/>
      <dgm:t>
        <a:bodyPr/>
        <a:lstStyle/>
        <a:p>
          <a:endParaRPr lang="en-US"/>
        </a:p>
      </dgm:t>
    </dgm:pt>
    <dgm:pt modelId="{7B5207C3-9EAF-4943-93B0-A7E1F97BDC55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600" b="1" dirty="0" smtClean="0">
              <a:latin typeface="Book Antiqua" pitchFamily="18" charset="0"/>
            </a:rPr>
            <a:t>Buyers Credit</a:t>
          </a:r>
          <a:endParaRPr lang="en-US" sz="3600" b="1" dirty="0">
            <a:latin typeface="Book Antiqua" pitchFamily="18" charset="0"/>
          </a:endParaRPr>
        </a:p>
      </dgm:t>
    </dgm:pt>
    <dgm:pt modelId="{E6660B71-E6C5-4274-A978-63D2FB203E9F}" type="parTrans" cxnId="{7565DB75-A150-4723-B23E-8D9109D4858B}">
      <dgm:prSet/>
      <dgm:spPr/>
      <dgm:t>
        <a:bodyPr/>
        <a:lstStyle/>
        <a:p>
          <a:endParaRPr lang="en-US"/>
        </a:p>
      </dgm:t>
    </dgm:pt>
    <dgm:pt modelId="{48CD3452-6C4C-4E12-B6DD-1C6082C6CEB3}" type="sibTrans" cxnId="{7565DB75-A150-4723-B23E-8D9109D4858B}">
      <dgm:prSet/>
      <dgm:spPr/>
      <dgm:t>
        <a:bodyPr/>
        <a:lstStyle/>
        <a:p>
          <a:endParaRPr lang="en-US"/>
        </a:p>
      </dgm:t>
    </dgm:pt>
    <dgm:pt modelId="{E5ADFC4C-4CF1-4AAB-B8D3-BEFD96AED49E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600" b="1" dirty="0" smtClean="0">
              <a:latin typeface="Book Antiqua" pitchFamily="18" charset="0"/>
            </a:rPr>
            <a:t>Suppliers Credit</a:t>
          </a:r>
          <a:endParaRPr lang="en-US" sz="3600" b="1" dirty="0">
            <a:latin typeface="Book Antiqua" pitchFamily="18" charset="0"/>
          </a:endParaRPr>
        </a:p>
      </dgm:t>
    </dgm:pt>
    <dgm:pt modelId="{FC2A4DC6-585B-4685-8908-FF0BAE511238}" type="parTrans" cxnId="{2955C35D-7B42-4BB1-B964-AFA4E45DC4D0}">
      <dgm:prSet/>
      <dgm:spPr/>
      <dgm:t>
        <a:bodyPr/>
        <a:lstStyle/>
        <a:p>
          <a:endParaRPr lang="en-US"/>
        </a:p>
      </dgm:t>
    </dgm:pt>
    <dgm:pt modelId="{E3936686-46B1-4C18-B3A0-762FC7322AB4}" type="sibTrans" cxnId="{2955C35D-7B42-4BB1-B964-AFA4E45DC4D0}">
      <dgm:prSet/>
      <dgm:spPr/>
      <dgm:t>
        <a:bodyPr/>
        <a:lstStyle/>
        <a:p>
          <a:endParaRPr lang="en-US"/>
        </a:p>
      </dgm:t>
    </dgm:pt>
    <dgm:pt modelId="{4F38AC77-A776-4C7A-8485-0822DA430F0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600" b="1" dirty="0" smtClean="0">
              <a:latin typeface="Book Antiqua" pitchFamily="18" charset="0"/>
            </a:rPr>
            <a:t>Corporate Loans</a:t>
          </a:r>
          <a:endParaRPr lang="en-US" sz="3600" b="1" dirty="0">
            <a:latin typeface="Book Antiqua" pitchFamily="18" charset="0"/>
          </a:endParaRPr>
        </a:p>
      </dgm:t>
    </dgm:pt>
    <dgm:pt modelId="{0809C874-30C7-40F1-9BFE-FA80F258A861}" type="parTrans" cxnId="{38F544FD-D9AE-47D6-A5F7-B86F59AC9100}">
      <dgm:prSet/>
      <dgm:spPr/>
      <dgm:t>
        <a:bodyPr/>
        <a:lstStyle/>
        <a:p>
          <a:endParaRPr lang="en-US"/>
        </a:p>
      </dgm:t>
    </dgm:pt>
    <dgm:pt modelId="{09A70267-42FB-4D8C-906C-226FF527FF66}" type="sibTrans" cxnId="{38F544FD-D9AE-47D6-A5F7-B86F59AC9100}">
      <dgm:prSet/>
      <dgm:spPr/>
      <dgm:t>
        <a:bodyPr/>
        <a:lstStyle/>
        <a:p>
          <a:endParaRPr lang="en-US"/>
        </a:p>
      </dgm:t>
    </dgm:pt>
    <dgm:pt modelId="{A8182833-1377-4976-9334-E4A51918F980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600" b="1" dirty="0" smtClean="0">
              <a:latin typeface="Book Antiqua" pitchFamily="18" charset="0"/>
            </a:rPr>
            <a:t>Securitization</a:t>
          </a:r>
          <a:r>
            <a:rPr lang="en-US" sz="1500" dirty="0" smtClean="0"/>
            <a:t> </a:t>
          </a:r>
          <a:endParaRPr lang="en-US" sz="1500" dirty="0"/>
        </a:p>
      </dgm:t>
    </dgm:pt>
    <dgm:pt modelId="{49ED0129-F493-4E33-9FCC-C72A6AB87B2B}" type="parTrans" cxnId="{50E503B2-D915-44C2-9E4C-9ECC6F969D79}">
      <dgm:prSet/>
      <dgm:spPr/>
      <dgm:t>
        <a:bodyPr/>
        <a:lstStyle/>
        <a:p>
          <a:endParaRPr lang="en-US"/>
        </a:p>
      </dgm:t>
    </dgm:pt>
    <dgm:pt modelId="{B5DC5EC8-C065-4B54-8257-720A2795EEC1}" type="sibTrans" cxnId="{50E503B2-D915-44C2-9E4C-9ECC6F969D79}">
      <dgm:prSet/>
      <dgm:spPr/>
      <dgm:t>
        <a:bodyPr/>
        <a:lstStyle/>
        <a:p>
          <a:endParaRPr lang="en-US"/>
        </a:p>
      </dgm:t>
    </dgm:pt>
    <dgm:pt modelId="{84C48D2E-4E1A-4DD5-964C-BE14305AE6BC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600" b="1" dirty="0" smtClean="0">
              <a:latin typeface="Book Antiqua" pitchFamily="18" charset="0"/>
            </a:rPr>
            <a:t>Factoring</a:t>
          </a:r>
          <a:endParaRPr lang="en-US" sz="3600" b="1" dirty="0">
            <a:latin typeface="Book Antiqua" pitchFamily="18" charset="0"/>
          </a:endParaRPr>
        </a:p>
      </dgm:t>
    </dgm:pt>
    <dgm:pt modelId="{0DAD9821-38E0-432F-8381-0450C0F2524C}" type="parTrans" cxnId="{D54B9F9F-3549-46B3-83FF-27EC8B1844F8}">
      <dgm:prSet/>
      <dgm:spPr/>
      <dgm:t>
        <a:bodyPr/>
        <a:lstStyle/>
        <a:p>
          <a:endParaRPr lang="en-US"/>
        </a:p>
      </dgm:t>
    </dgm:pt>
    <dgm:pt modelId="{B8776BEF-302D-4AD4-969B-452770AAA019}" type="sibTrans" cxnId="{D54B9F9F-3549-46B3-83FF-27EC8B1844F8}">
      <dgm:prSet/>
      <dgm:spPr/>
      <dgm:t>
        <a:bodyPr/>
        <a:lstStyle/>
        <a:p>
          <a:endParaRPr lang="en-US"/>
        </a:p>
      </dgm:t>
    </dgm:pt>
    <dgm:pt modelId="{B8DD5735-0143-41FA-908F-0950748B9050}" type="pres">
      <dgm:prSet presAssocID="{5563E5A5-E270-4997-93E3-4D28156E0D8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2976857-C106-4E21-B7F0-1DC1F48D00A2}" type="pres">
      <dgm:prSet presAssocID="{C9C7D796-4C12-4235-8A64-900EE495D2B3}" presName="parentLin" presStyleCnt="0"/>
      <dgm:spPr/>
    </dgm:pt>
    <dgm:pt modelId="{F37455EE-4E0F-4989-ACEF-45F932900BA0}" type="pres">
      <dgm:prSet presAssocID="{C9C7D796-4C12-4235-8A64-900EE495D2B3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EA1FC700-D9D9-4555-9471-F22DA7DA71F8}" type="pres">
      <dgm:prSet presAssocID="{C9C7D796-4C12-4235-8A64-900EE495D2B3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B265EB-012F-4E8F-A58E-CE2F32D966A3}" type="pres">
      <dgm:prSet presAssocID="{C9C7D796-4C12-4235-8A64-900EE495D2B3}" presName="negativeSpace" presStyleCnt="0"/>
      <dgm:spPr/>
    </dgm:pt>
    <dgm:pt modelId="{8D1D8CAF-FCF6-42B3-B6A7-D48696E861C6}" type="pres">
      <dgm:prSet presAssocID="{C9C7D796-4C12-4235-8A64-900EE495D2B3}" presName="childText" presStyleLbl="conFgAcc1" presStyleIdx="0" presStyleCnt="6">
        <dgm:presLayoutVars>
          <dgm:bulletEnabled val="1"/>
        </dgm:presLayoutVars>
      </dgm:prSet>
      <dgm:spPr/>
    </dgm:pt>
    <dgm:pt modelId="{0965704C-7B2A-4F9B-8CAF-B9049F65F178}" type="pres">
      <dgm:prSet presAssocID="{5902105B-E74C-47B4-B261-A707DCA876BB}" presName="spaceBetweenRectangles" presStyleCnt="0"/>
      <dgm:spPr/>
    </dgm:pt>
    <dgm:pt modelId="{4E6C125C-9169-4F09-A86B-1D5A1F6BFE30}" type="pres">
      <dgm:prSet presAssocID="{7B5207C3-9EAF-4943-93B0-A7E1F97BDC55}" presName="parentLin" presStyleCnt="0"/>
      <dgm:spPr/>
    </dgm:pt>
    <dgm:pt modelId="{D1451E8F-C77D-4E7B-9E10-282F336BFD09}" type="pres">
      <dgm:prSet presAssocID="{7B5207C3-9EAF-4943-93B0-A7E1F97BDC55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2100F35A-25C1-4206-B050-A569EA8D5AE8}" type="pres">
      <dgm:prSet presAssocID="{7B5207C3-9EAF-4943-93B0-A7E1F97BDC55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34D94-1ADE-4C46-9233-E340F4CAE9DC}" type="pres">
      <dgm:prSet presAssocID="{7B5207C3-9EAF-4943-93B0-A7E1F97BDC55}" presName="negativeSpace" presStyleCnt="0"/>
      <dgm:spPr/>
    </dgm:pt>
    <dgm:pt modelId="{B5732064-281C-4501-B47D-1B37C6A0EFDA}" type="pres">
      <dgm:prSet presAssocID="{7B5207C3-9EAF-4943-93B0-A7E1F97BDC55}" presName="childText" presStyleLbl="conFgAcc1" presStyleIdx="1" presStyleCnt="6">
        <dgm:presLayoutVars>
          <dgm:bulletEnabled val="1"/>
        </dgm:presLayoutVars>
      </dgm:prSet>
      <dgm:spPr/>
    </dgm:pt>
    <dgm:pt modelId="{FFA885B3-1413-46C7-B8C0-AAC661DBCDB4}" type="pres">
      <dgm:prSet presAssocID="{48CD3452-6C4C-4E12-B6DD-1C6082C6CEB3}" presName="spaceBetweenRectangles" presStyleCnt="0"/>
      <dgm:spPr/>
    </dgm:pt>
    <dgm:pt modelId="{5666E5B3-E686-4D65-9C35-ED3B5330278E}" type="pres">
      <dgm:prSet presAssocID="{E5ADFC4C-4CF1-4AAB-B8D3-BEFD96AED49E}" presName="parentLin" presStyleCnt="0"/>
      <dgm:spPr/>
    </dgm:pt>
    <dgm:pt modelId="{4D57E432-9048-4801-B921-A2BCFC75D4E7}" type="pres">
      <dgm:prSet presAssocID="{E5ADFC4C-4CF1-4AAB-B8D3-BEFD96AED49E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9F3887AE-9202-41C2-89D5-7589361EE654}" type="pres">
      <dgm:prSet presAssocID="{E5ADFC4C-4CF1-4AAB-B8D3-BEFD96AED49E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B94DDF-D2BC-4B83-866C-8B32948FAEFA}" type="pres">
      <dgm:prSet presAssocID="{E5ADFC4C-4CF1-4AAB-B8D3-BEFD96AED49E}" presName="negativeSpace" presStyleCnt="0"/>
      <dgm:spPr/>
    </dgm:pt>
    <dgm:pt modelId="{8623C15C-5854-4068-ABF3-421037782A2D}" type="pres">
      <dgm:prSet presAssocID="{E5ADFC4C-4CF1-4AAB-B8D3-BEFD96AED49E}" presName="childText" presStyleLbl="conFgAcc1" presStyleIdx="2" presStyleCnt="6">
        <dgm:presLayoutVars>
          <dgm:bulletEnabled val="1"/>
        </dgm:presLayoutVars>
      </dgm:prSet>
      <dgm:spPr/>
    </dgm:pt>
    <dgm:pt modelId="{B87DE35F-EAEA-4D86-9A14-A3E95D25B7B9}" type="pres">
      <dgm:prSet presAssocID="{E3936686-46B1-4C18-B3A0-762FC7322AB4}" presName="spaceBetweenRectangles" presStyleCnt="0"/>
      <dgm:spPr/>
    </dgm:pt>
    <dgm:pt modelId="{A1A642AB-8BA8-48EB-8925-A643043C36F3}" type="pres">
      <dgm:prSet presAssocID="{4F38AC77-A776-4C7A-8485-0822DA430F0C}" presName="parentLin" presStyleCnt="0"/>
      <dgm:spPr/>
    </dgm:pt>
    <dgm:pt modelId="{E9DBA0A6-F7BC-43C6-B840-BAFB619627A3}" type="pres">
      <dgm:prSet presAssocID="{4F38AC77-A776-4C7A-8485-0822DA430F0C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CE369672-A917-43A8-B61A-25206297DEA3}" type="pres">
      <dgm:prSet presAssocID="{4F38AC77-A776-4C7A-8485-0822DA430F0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52EB85-ED25-4EAF-8B3C-32C8EB1952B2}" type="pres">
      <dgm:prSet presAssocID="{4F38AC77-A776-4C7A-8485-0822DA430F0C}" presName="negativeSpace" presStyleCnt="0"/>
      <dgm:spPr/>
    </dgm:pt>
    <dgm:pt modelId="{D38DD543-6D89-4C66-82F9-269702762C33}" type="pres">
      <dgm:prSet presAssocID="{4F38AC77-A776-4C7A-8485-0822DA430F0C}" presName="childText" presStyleLbl="conFgAcc1" presStyleIdx="3" presStyleCnt="6">
        <dgm:presLayoutVars>
          <dgm:bulletEnabled val="1"/>
        </dgm:presLayoutVars>
      </dgm:prSet>
      <dgm:spPr/>
    </dgm:pt>
    <dgm:pt modelId="{F2648BA9-D02B-4B38-9C29-3F1AD8D401F3}" type="pres">
      <dgm:prSet presAssocID="{09A70267-42FB-4D8C-906C-226FF527FF66}" presName="spaceBetweenRectangles" presStyleCnt="0"/>
      <dgm:spPr/>
    </dgm:pt>
    <dgm:pt modelId="{02137DB1-0D5F-485C-AC56-1CC0DF2503F8}" type="pres">
      <dgm:prSet presAssocID="{A8182833-1377-4976-9334-E4A51918F980}" presName="parentLin" presStyleCnt="0"/>
      <dgm:spPr/>
    </dgm:pt>
    <dgm:pt modelId="{76BDAA9F-FC23-4C10-8B5F-00724DA1D780}" type="pres">
      <dgm:prSet presAssocID="{A8182833-1377-4976-9334-E4A51918F980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656A03D8-02B6-4634-8FCD-46CD786F61CE}" type="pres">
      <dgm:prSet presAssocID="{A8182833-1377-4976-9334-E4A51918F980}" presName="parentText" presStyleLbl="node1" presStyleIdx="4" presStyleCnt="6" custLinFactNeighborX="-7407" custLinFactNeighborY="-457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BC7C15-8D33-4D8A-84E7-DA2CB0C0A660}" type="pres">
      <dgm:prSet presAssocID="{A8182833-1377-4976-9334-E4A51918F980}" presName="negativeSpace" presStyleCnt="0"/>
      <dgm:spPr/>
    </dgm:pt>
    <dgm:pt modelId="{55B345EF-DE66-42B5-BC98-25E33B5B6D19}" type="pres">
      <dgm:prSet presAssocID="{A8182833-1377-4976-9334-E4A51918F980}" presName="childText" presStyleLbl="conFgAcc1" presStyleIdx="4" presStyleCnt="6">
        <dgm:presLayoutVars>
          <dgm:bulletEnabled val="1"/>
        </dgm:presLayoutVars>
      </dgm:prSet>
      <dgm:spPr/>
    </dgm:pt>
    <dgm:pt modelId="{7255BE54-D882-4DC7-ABEF-8D642720EA3F}" type="pres">
      <dgm:prSet presAssocID="{B5DC5EC8-C065-4B54-8257-720A2795EEC1}" presName="spaceBetweenRectangles" presStyleCnt="0"/>
      <dgm:spPr/>
    </dgm:pt>
    <dgm:pt modelId="{89D37416-26A0-4617-8415-A16599809430}" type="pres">
      <dgm:prSet presAssocID="{84C48D2E-4E1A-4DD5-964C-BE14305AE6BC}" presName="parentLin" presStyleCnt="0"/>
      <dgm:spPr/>
    </dgm:pt>
    <dgm:pt modelId="{7F814933-A7A5-4719-BBFB-DD3C08643F9B}" type="pres">
      <dgm:prSet presAssocID="{84C48D2E-4E1A-4DD5-964C-BE14305AE6BC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6BAC58CC-02AB-45D7-9F23-E70F8B985B99}" type="pres">
      <dgm:prSet presAssocID="{84C48D2E-4E1A-4DD5-964C-BE14305AE6BC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D5DC53-5C5B-447C-BC82-68414695C8AC}" type="pres">
      <dgm:prSet presAssocID="{84C48D2E-4E1A-4DD5-964C-BE14305AE6BC}" presName="negativeSpace" presStyleCnt="0"/>
      <dgm:spPr/>
    </dgm:pt>
    <dgm:pt modelId="{C07C36D9-3A47-4054-9E9D-AF9E83002608}" type="pres">
      <dgm:prSet presAssocID="{84C48D2E-4E1A-4DD5-964C-BE14305AE6B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50E503B2-D915-44C2-9E4C-9ECC6F969D79}" srcId="{5563E5A5-E270-4997-93E3-4D28156E0D83}" destId="{A8182833-1377-4976-9334-E4A51918F980}" srcOrd="4" destOrd="0" parTransId="{49ED0129-F493-4E33-9FCC-C72A6AB87B2B}" sibTransId="{B5DC5EC8-C065-4B54-8257-720A2795EEC1}"/>
    <dgm:cxn modelId="{2E8A4FCC-67F5-41FE-8B42-F44251772BB5}" type="presOf" srcId="{4F38AC77-A776-4C7A-8485-0822DA430F0C}" destId="{E9DBA0A6-F7BC-43C6-B840-BAFB619627A3}" srcOrd="0" destOrd="0" presId="urn:microsoft.com/office/officeart/2005/8/layout/list1"/>
    <dgm:cxn modelId="{61DEAF0B-649D-47EA-BDF3-36C7AD22BBAA}" type="presOf" srcId="{A8182833-1377-4976-9334-E4A51918F980}" destId="{76BDAA9F-FC23-4C10-8B5F-00724DA1D780}" srcOrd="0" destOrd="0" presId="urn:microsoft.com/office/officeart/2005/8/layout/list1"/>
    <dgm:cxn modelId="{0A0187DF-F5F1-41D5-B4F3-904C09C37BA2}" type="presOf" srcId="{7B5207C3-9EAF-4943-93B0-A7E1F97BDC55}" destId="{2100F35A-25C1-4206-B050-A569EA8D5AE8}" srcOrd="1" destOrd="0" presId="urn:microsoft.com/office/officeart/2005/8/layout/list1"/>
    <dgm:cxn modelId="{2955C35D-7B42-4BB1-B964-AFA4E45DC4D0}" srcId="{5563E5A5-E270-4997-93E3-4D28156E0D83}" destId="{E5ADFC4C-4CF1-4AAB-B8D3-BEFD96AED49E}" srcOrd="2" destOrd="0" parTransId="{FC2A4DC6-585B-4685-8908-FF0BAE511238}" sibTransId="{E3936686-46B1-4C18-B3A0-762FC7322AB4}"/>
    <dgm:cxn modelId="{174F7D9E-4331-4669-A9F8-83BCD3E27B19}" type="presOf" srcId="{C9C7D796-4C12-4235-8A64-900EE495D2B3}" destId="{F37455EE-4E0F-4989-ACEF-45F932900BA0}" srcOrd="0" destOrd="0" presId="urn:microsoft.com/office/officeart/2005/8/layout/list1"/>
    <dgm:cxn modelId="{46D1C578-0948-466A-B5F3-58CC763FFFBB}" type="presOf" srcId="{A8182833-1377-4976-9334-E4A51918F980}" destId="{656A03D8-02B6-4634-8FCD-46CD786F61CE}" srcOrd="1" destOrd="0" presId="urn:microsoft.com/office/officeart/2005/8/layout/list1"/>
    <dgm:cxn modelId="{889AB24A-BA17-4B35-8BF4-BB1306FED862}" type="presOf" srcId="{84C48D2E-4E1A-4DD5-964C-BE14305AE6BC}" destId="{6BAC58CC-02AB-45D7-9F23-E70F8B985B99}" srcOrd="1" destOrd="0" presId="urn:microsoft.com/office/officeart/2005/8/layout/list1"/>
    <dgm:cxn modelId="{7565DB75-A150-4723-B23E-8D9109D4858B}" srcId="{5563E5A5-E270-4997-93E3-4D28156E0D83}" destId="{7B5207C3-9EAF-4943-93B0-A7E1F97BDC55}" srcOrd="1" destOrd="0" parTransId="{E6660B71-E6C5-4274-A978-63D2FB203E9F}" sibTransId="{48CD3452-6C4C-4E12-B6DD-1C6082C6CEB3}"/>
    <dgm:cxn modelId="{D54B9F9F-3549-46B3-83FF-27EC8B1844F8}" srcId="{5563E5A5-E270-4997-93E3-4D28156E0D83}" destId="{84C48D2E-4E1A-4DD5-964C-BE14305AE6BC}" srcOrd="5" destOrd="0" parTransId="{0DAD9821-38E0-432F-8381-0450C0F2524C}" sibTransId="{B8776BEF-302D-4AD4-969B-452770AAA019}"/>
    <dgm:cxn modelId="{F2B14132-6A81-4BEB-82EA-B605EDC2E330}" type="presOf" srcId="{5563E5A5-E270-4997-93E3-4D28156E0D83}" destId="{B8DD5735-0143-41FA-908F-0950748B9050}" srcOrd="0" destOrd="0" presId="urn:microsoft.com/office/officeart/2005/8/layout/list1"/>
    <dgm:cxn modelId="{CC2A0F23-C8B0-4F16-BC0D-B617BEBB19DA}" type="presOf" srcId="{84C48D2E-4E1A-4DD5-964C-BE14305AE6BC}" destId="{7F814933-A7A5-4719-BBFB-DD3C08643F9B}" srcOrd="0" destOrd="0" presId="urn:microsoft.com/office/officeart/2005/8/layout/list1"/>
    <dgm:cxn modelId="{38F544FD-D9AE-47D6-A5F7-B86F59AC9100}" srcId="{5563E5A5-E270-4997-93E3-4D28156E0D83}" destId="{4F38AC77-A776-4C7A-8485-0822DA430F0C}" srcOrd="3" destOrd="0" parTransId="{0809C874-30C7-40F1-9BFE-FA80F258A861}" sibTransId="{09A70267-42FB-4D8C-906C-226FF527FF66}"/>
    <dgm:cxn modelId="{B835AF30-EF49-4E5E-AB40-01C51959B1EA}" srcId="{5563E5A5-E270-4997-93E3-4D28156E0D83}" destId="{C9C7D796-4C12-4235-8A64-900EE495D2B3}" srcOrd="0" destOrd="0" parTransId="{6C8AD3DD-2D80-4B37-B449-F6ADF2A10214}" sibTransId="{5902105B-E74C-47B4-B261-A707DCA876BB}"/>
    <dgm:cxn modelId="{B444F092-A31A-46A7-BFE9-59EAE7254BAE}" type="presOf" srcId="{7B5207C3-9EAF-4943-93B0-A7E1F97BDC55}" destId="{D1451E8F-C77D-4E7B-9E10-282F336BFD09}" srcOrd="0" destOrd="0" presId="urn:microsoft.com/office/officeart/2005/8/layout/list1"/>
    <dgm:cxn modelId="{8E98B0FB-FB93-4479-ADAD-134D815039E9}" type="presOf" srcId="{E5ADFC4C-4CF1-4AAB-B8D3-BEFD96AED49E}" destId="{9F3887AE-9202-41C2-89D5-7589361EE654}" srcOrd="1" destOrd="0" presId="urn:microsoft.com/office/officeart/2005/8/layout/list1"/>
    <dgm:cxn modelId="{5DD09FCE-A139-49F2-BBCE-CAD475F63246}" type="presOf" srcId="{4F38AC77-A776-4C7A-8485-0822DA430F0C}" destId="{CE369672-A917-43A8-B61A-25206297DEA3}" srcOrd="1" destOrd="0" presId="urn:microsoft.com/office/officeart/2005/8/layout/list1"/>
    <dgm:cxn modelId="{2EA76663-21D6-462A-822E-9FF3F28A727A}" type="presOf" srcId="{C9C7D796-4C12-4235-8A64-900EE495D2B3}" destId="{EA1FC700-D9D9-4555-9471-F22DA7DA71F8}" srcOrd="1" destOrd="0" presId="urn:microsoft.com/office/officeart/2005/8/layout/list1"/>
    <dgm:cxn modelId="{220BCB13-66E7-41A0-A7EC-2A2EFBF5D6D3}" type="presOf" srcId="{E5ADFC4C-4CF1-4AAB-B8D3-BEFD96AED49E}" destId="{4D57E432-9048-4801-B921-A2BCFC75D4E7}" srcOrd="0" destOrd="0" presId="urn:microsoft.com/office/officeart/2005/8/layout/list1"/>
    <dgm:cxn modelId="{38FB68D7-A27B-49F5-BF7A-F16F7A7ADF87}" type="presParOf" srcId="{B8DD5735-0143-41FA-908F-0950748B9050}" destId="{A2976857-C106-4E21-B7F0-1DC1F48D00A2}" srcOrd="0" destOrd="0" presId="urn:microsoft.com/office/officeart/2005/8/layout/list1"/>
    <dgm:cxn modelId="{45EB2264-F1A6-4A7E-B512-BFD2B15D2D43}" type="presParOf" srcId="{A2976857-C106-4E21-B7F0-1DC1F48D00A2}" destId="{F37455EE-4E0F-4989-ACEF-45F932900BA0}" srcOrd="0" destOrd="0" presId="urn:microsoft.com/office/officeart/2005/8/layout/list1"/>
    <dgm:cxn modelId="{6E16805A-840B-4922-AE74-B602F7895261}" type="presParOf" srcId="{A2976857-C106-4E21-B7F0-1DC1F48D00A2}" destId="{EA1FC700-D9D9-4555-9471-F22DA7DA71F8}" srcOrd="1" destOrd="0" presId="urn:microsoft.com/office/officeart/2005/8/layout/list1"/>
    <dgm:cxn modelId="{0BA8C957-9C34-4DE9-8A81-1D4BB76171AD}" type="presParOf" srcId="{B8DD5735-0143-41FA-908F-0950748B9050}" destId="{12B265EB-012F-4E8F-A58E-CE2F32D966A3}" srcOrd="1" destOrd="0" presId="urn:microsoft.com/office/officeart/2005/8/layout/list1"/>
    <dgm:cxn modelId="{1B2BA7F1-611A-477F-AA31-BBCBB37F95B8}" type="presParOf" srcId="{B8DD5735-0143-41FA-908F-0950748B9050}" destId="{8D1D8CAF-FCF6-42B3-B6A7-D48696E861C6}" srcOrd="2" destOrd="0" presId="urn:microsoft.com/office/officeart/2005/8/layout/list1"/>
    <dgm:cxn modelId="{3F1A1DE7-1371-49A9-837B-FC10447FE67C}" type="presParOf" srcId="{B8DD5735-0143-41FA-908F-0950748B9050}" destId="{0965704C-7B2A-4F9B-8CAF-B9049F65F178}" srcOrd="3" destOrd="0" presId="urn:microsoft.com/office/officeart/2005/8/layout/list1"/>
    <dgm:cxn modelId="{199C5E98-C247-498A-AED1-043DE6A7AF5C}" type="presParOf" srcId="{B8DD5735-0143-41FA-908F-0950748B9050}" destId="{4E6C125C-9169-4F09-A86B-1D5A1F6BFE30}" srcOrd="4" destOrd="0" presId="urn:microsoft.com/office/officeart/2005/8/layout/list1"/>
    <dgm:cxn modelId="{B0FBC3A5-8F37-4C6E-BC80-0F7FF1FB7197}" type="presParOf" srcId="{4E6C125C-9169-4F09-A86B-1D5A1F6BFE30}" destId="{D1451E8F-C77D-4E7B-9E10-282F336BFD09}" srcOrd="0" destOrd="0" presId="urn:microsoft.com/office/officeart/2005/8/layout/list1"/>
    <dgm:cxn modelId="{0B0EDE97-B01E-4A66-99B1-53A20C3D7AF5}" type="presParOf" srcId="{4E6C125C-9169-4F09-A86B-1D5A1F6BFE30}" destId="{2100F35A-25C1-4206-B050-A569EA8D5AE8}" srcOrd="1" destOrd="0" presId="urn:microsoft.com/office/officeart/2005/8/layout/list1"/>
    <dgm:cxn modelId="{1F8D9A51-9F60-44FB-8071-B917C4BD4548}" type="presParOf" srcId="{B8DD5735-0143-41FA-908F-0950748B9050}" destId="{4F134D94-1ADE-4C46-9233-E340F4CAE9DC}" srcOrd="5" destOrd="0" presId="urn:microsoft.com/office/officeart/2005/8/layout/list1"/>
    <dgm:cxn modelId="{048EF171-DBA8-4BD7-9EFD-37E99551F94B}" type="presParOf" srcId="{B8DD5735-0143-41FA-908F-0950748B9050}" destId="{B5732064-281C-4501-B47D-1B37C6A0EFDA}" srcOrd="6" destOrd="0" presId="urn:microsoft.com/office/officeart/2005/8/layout/list1"/>
    <dgm:cxn modelId="{97FDB51F-F62B-4DA5-B308-B481281DAA34}" type="presParOf" srcId="{B8DD5735-0143-41FA-908F-0950748B9050}" destId="{FFA885B3-1413-46C7-B8C0-AAC661DBCDB4}" srcOrd="7" destOrd="0" presId="urn:microsoft.com/office/officeart/2005/8/layout/list1"/>
    <dgm:cxn modelId="{0C26CE11-C300-4819-8845-C111827571D3}" type="presParOf" srcId="{B8DD5735-0143-41FA-908F-0950748B9050}" destId="{5666E5B3-E686-4D65-9C35-ED3B5330278E}" srcOrd="8" destOrd="0" presId="urn:microsoft.com/office/officeart/2005/8/layout/list1"/>
    <dgm:cxn modelId="{96D35C8C-330D-4843-9D16-18DA341BEA3E}" type="presParOf" srcId="{5666E5B3-E686-4D65-9C35-ED3B5330278E}" destId="{4D57E432-9048-4801-B921-A2BCFC75D4E7}" srcOrd="0" destOrd="0" presId="urn:microsoft.com/office/officeart/2005/8/layout/list1"/>
    <dgm:cxn modelId="{3F0E384D-17AB-4AE9-9C70-DABA208BD38F}" type="presParOf" srcId="{5666E5B3-E686-4D65-9C35-ED3B5330278E}" destId="{9F3887AE-9202-41C2-89D5-7589361EE654}" srcOrd="1" destOrd="0" presId="urn:microsoft.com/office/officeart/2005/8/layout/list1"/>
    <dgm:cxn modelId="{5CD6FD30-E299-4190-B1DF-0B8B88BEA877}" type="presParOf" srcId="{B8DD5735-0143-41FA-908F-0950748B9050}" destId="{47B94DDF-D2BC-4B83-866C-8B32948FAEFA}" srcOrd="9" destOrd="0" presId="urn:microsoft.com/office/officeart/2005/8/layout/list1"/>
    <dgm:cxn modelId="{80A7724B-16D0-421A-8CEA-A79E8012A2C7}" type="presParOf" srcId="{B8DD5735-0143-41FA-908F-0950748B9050}" destId="{8623C15C-5854-4068-ABF3-421037782A2D}" srcOrd="10" destOrd="0" presId="urn:microsoft.com/office/officeart/2005/8/layout/list1"/>
    <dgm:cxn modelId="{04A91D99-D675-48A9-BCEE-B16F6EDFBB5B}" type="presParOf" srcId="{B8DD5735-0143-41FA-908F-0950748B9050}" destId="{B87DE35F-EAEA-4D86-9A14-A3E95D25B7B9}" srcOrd="11" destOrd="0" presId="urn:microsoft.com/office/officeart/2005/8/layout/list1"/>
    <dgm:cxn modelId="{70A195C0-C69C-44DE-B18E-EDCB32F1E610}" type="presParOf" srcId="{B8DD5735-0143-41FA-908F-0950748B9050}" destId="{A1A642AB-8BA8-48EB-8925-A643043C36F3}" srcOrd="12" destOrd="0" presId="urn:microsoft.com/office/officeart/2005/8/layout/list1"/>
    <dgm:cxn modelId="{0703623D-8275-4149-9E1E-0AAE4A6646E0}" type="presParOf" srcId="{A1A642AB-8BA8-48EB-8925-A643043C36F3}" destId="{E9DBA0A6-F7BC-43C6-B840-BAFB619627A3}" srcOrd="0" destOrd="0" presId="urn:microsoft.com/office/officeart/2005/8/layout/list1"/>
    <dgm:cxn modelId="{78922567-22B6-4E55-802B-087968CBE25D}" type="presParOf" srcId="{A1A642AB-8BA8-48EB-8925-A643043C36F3}" destId="{CE369672-A917-43A8-B61A-25206297DEA3}" srcOrd="1" destOrd="0" presId="urn:microsoft.com/office/officeart/2005/8/layout/list1"/>
    <dgm:cxn modelId="{B9057B7B-9FD7-497E-958F-2A181C8A596D}" type="presParOf" srcId="{B8DD5735-0143-41FA-908F-0950748B9050}" destId="{2752EB85-ED25-4EAF-8B3C-32C8EB1952B2}" srcOrd="13" destOrd="0" presId="urn:microsoft.com/office/officeart/2005/8/layout/list1"/>
    <dgm:cxn modelId="{C4A2F635-B561-41F4-9945-AF2E239C5715}" type="presParOf" srcId="{B8DD5735-0143-41FA-908F-0950748B9050}" destId="{D38DD543-6D89-4C66-82F9-269702762C33}" srcOrd="14" destOrd="0" presId="urn:microsoft.com/office/officeart/2005/8/layout/list1"/>
    <dgm:cxn modelId="{E9A56998-A0CB-4F01-8B94-47E1B59CF0EB}" type="presParOf" srcId="{B8DD5735-0143-41FA-908F-0950748B9050}" destId="{F2648BA9-D02B-4B38-9C29-3F1AD8D401F3}" srcOrd="15" destOrd="0" presId="urn:microsoft.com/office/officeart/2005/8/layout/list1"/>
    <dgm:cxn modelId="{70C1ABF1-1BFE-46B6-98F9-3CA0F5B4FA38}" type="presParOf" srcId="{B8DD5735-0143-41FA-908F-0950748B9050}" destId="{02137DB1-0D5F-485C-AC56-1CC0DF2503F8}" srcOrd="16" destOrd="0" presId="urn:microsoft.com/office/officeart/2005/8/layout/list1"/>
    <dgm:cxn modelId="{DE4C15C4-CC4B-44C2-BDF5-F502732C16E6}" type="presParOf" srcId="{02137DB1-0D5F-485C-AC56-1CC0DF2503F8}" destId="{76BDAA9F-FC23-4C10-8B5F-00724DA1D780}" srcOrd="0" destOrd="0" presId="urn:microsoft.com/office/officeart/2005/8/layout/list1"/>
    <dgm:cxn modelId="{CFC59375-3C32-464E-A149-8A638ECA719F}" type="presParOf" srcId="{02137DB1-0D5F-485C-AC56-1CC0DF2503F8}" destId="{656A03D8-02B6-4634-8FCD-46CD786F61CE}" srcOrd="1" destOrd="0" presId="urn:microsoft.com/office/officeart/2005/8/layout/list1"/>
    <dgm:cxn modelId="{35D6684E-FFC5-4DB8-A4B1-4ECB4F155B6E}" type="presParOf" srcId="{B8DD5735-0143-41FA-908F-0950748B9050}" destId="{39BC7C15-8D33-4D8A-84E7-DA2CB0C0A660}" srcOrd="17" destOrd="0" presId="urn:microsoft.com/office/officeart/2005/8/layout/list1"/>
    <dgm:cxn modelId="{5CB6672F-70AA-4F1D-A08E-3FF431876C36}" type="presParOf" srcId="{B8DD5735-0143-41FA-908F-0950748B9050}" destId="{55B345EF-DE66-42B5-BC98-25E33B5B6D19}" srcOrd="18" destOrd="0" presId="urn:microsoft.com/office/officeart/2005/8/layout/list1"/>
    <dgm:cxn modelId="{EAF4E789-13EA-499F-8414-88142E40BA2E}" type="presParOf" srcId="{B8DD5735-0143-41FA-908F-0950748B9050}" destId="{7255BE54-D882-4DC7-ABEF-8D642720EA3F}" srcOrd="19" destOrd="0" presId="urn:microsoft.com/office/officeart/2005/8/layout/list1"/>
    <dgm:cxn modelId="{CE7F9EAC-9896-4022-9C06-4518CAC1584A}" type="presParOf" srcId="{B8DD5735-0143-41FA-908F-0950748B9050}" destId="{89D37416-26A0-4617-8415-A16599809430}" srcOrd="20" destOrd="0" presId="urn:microsoft.com/office/officeart/2005/8/layout/list1"/>
    <dgm:cxn modelId="{1536A878-2928-4826-B908-F0029C157C86}" type="presParOf" srcId="{89D37416-26A0-4617-8415-A16599809430}" destId="{7F814933-A7A5-4719-BBFB-DD3C08643F9B}" srcOrd="0" destOrd="0" presId="urn:microsoft.com/office/officeart/2005/8/layout/list1"/>
    <dgm:cxn modelId="{366D21BB-0205-4500-8930-60F037B8DA9B}" type="presParOf" srcId="{89D37416-26A0-4617-8415-A16599809430}" destId="{6BAC58CC-02AB-45D7-9F23-E70F8B985B99}" srcOrd="1" destOrd="0" presId="urn:microsoft.com/office/officeart/2005/8/layout/list1"/>
    <dgm:cxn modelId="{79F4F3E8-E42F-4213-996D-C11762A1A98C}" type="presParOf" srcId="{B8DD5735-0143-41FA-908F-0950748B9050}" destId="{4DD5DC53-5C5B-447C-BC82-68414695C8AC}" srcOrd="21" destOrd="0" presId="urn:microsoft.com/office/officeart/2005/8/layout/list1"/>
    <dgm:cxn modelId="{35AB9EB6-B177-4308-A5E7-7EBA907F86C8}" type="presParOf" srcId="{B8DD5735-0143-41FA-908F-0950748B9050}" destId="{C07C36D9-3A47-4054-9E9D-AF9E83002608}" srcOrd="22" destOrd="0" presId="urn:microsoft.com/office/officeart/2005/8/layout/list1"/>
  </dgm:cxnLst>
  <dgm:bg>
    <a:solidFill>
      <a:schemeClr val="accent2">
        <a:lumMod val="75000"/>
      </a:schemeClr>
    </a:solidFill>
  </dgm:bg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12D5D3E-99D7-4902-9C70-6A3BA5867DD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E85C079-6EAE-4539-9A98-D8173A8EDFC2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Fund based</a:t>
          </a:r>
          <a:endParaRPr lang="en-US" sz="3200" b="1" dirty="0">
            <a:latin typeface="Book Antiqua" pitchFamily="18" charset="0"/>
          </a:endParaRPr>
        </a:p>
      </dgm:t>
    </dgm:pt>
    <dgm:pt modelId="{30529DC9-7C00-4D91-AA92-9AF35D550934}" type="parTrans" cxnId="{5810806B-8888-4F9A-80D9-880961F340AD}">
      <dgm:prSet/>
      <dgm:spPr/>
      <dgm:t>
        <a:bodyPr/>
        <a:lstStyle/>
        <a:p>
          <a:endParaRPr lang="en-US"/>
        </a:p>
      </dgm:t>
    </dgm:pt>
    <dgm:pt modelId="{200A4D6D-0961-4AEF-B366-9089D256AF10}" type="sibTrans" cxnId="{5810806B-8888-4F9A-80D9-880961F340AD}">
      <dgm:prSet/>
      <dgm:spPr/>
      <dgm:t>
        <a:bodyPr/>
        <a:lstStyle/>
        <a:p>
          <a:endParaRPr lang="en-US"/>
        </a:p>
      </dgm:t>
    </dgm:pt>
    <dgm:pt modelId="{43F1AA97-5E5E-4BC6-9294-2CFCA7769F7C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900" dirty="0" smtClean="0">
              <a:latin typeface="Book Antiqua" pitchFamily="18" charset="0"/>
            </a:rPr>
            <a:t>High Liquidity</a:t>
          </a:r>
          <a:r>
            <a:rPr lang="en-US" sz="2900" dirty="0" smtClean="0"/>
            <a:t> </a:t>
          </a:r>
          <a:endParaRPr lang="en-US" sz="2900" dirty="0"/>
        </a:p>
      </dgm:t>
    </dgm:pt>
    <dgm:pt modelId="{12CC77F2-E315-49CB-96B4-89A44E74A1F3}" type="parTrans" cxnId="{5AFD62DF-3918-42A2-8231-37B8D9AD890A}">
      <dgm:prSet/>
      <dgm:spPr/>
      <dgm:t>
        <a:bodyPr/>
        <a:lstStyle/>
        <a:p>
          <a:endParaRPr lang="en-US"/>
        </a:p>
      </dgm:t>
    </dgm:pt>
    <dgm:pt modelId="{EE10493B-475D-442E-8E10-378BC35DD45E}" type="sibTrans" cxnId="{5AFD62DF-3918-42A2-8231-37B8D9AD890A}">
      <dgm:prSet/>
      <dgm:spPr/>
      <dgm:t>
        <a:bodyPr/>
        <a:lstStyle/>
        <a:p>
          <a:endParaRPr lang="en-US"/>
        </a:p>
      </dgm:t>
    </dgm:pt>
    <dgm:pt modelId="{BEF3C68F-60C2-438D-8C2D-6B925E6583A6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900" dirty="0" smtClean="0">
              <a:latin typeface="Book Antiqua" pitchFamily="18" charset="0"/>
            </a:rPr>
            <a:t>High Interest</a:t>
          </a:r>
          <a:endParaRPr lang="en-US" sz="2900" dirty="0">
            <a:latin typeface="Book Antiqua" pitchFamily="18" charset="0"/>
          </a:endParaRPr>
        </a:p>
      </dgm:t>
    </dgm:pt>
    <dgm:pt modelId="{35BF15FF-B59E-4161-A71C-3EF620FBE648}" type="parTrans" cxnId="{710B5702-00FA-45AC-8A2A-B917EF4CFEC6}">
      <dgm:prSet/>
      <dgm:spPr/>
      <dgm:t>
        <a:bodyPr/>
        <a:lstStyle/>
        <a:p>
          <a:endParaRPr lang="en-US"/>
        </a:p>
      </dgm:t>
    </dgm:pt>
    <dgm:pt modelId="{7EFB271B-561A-4358-BCDD-72C70CF32920}" type="sibTrans" cxnId="{710B5702-00FA-45AC-8A2A-B917EF4CFEC6}">
      <dgm:prSet/>
      <dgm:spPr/>
      <dgm:t>
        <a:bodyPr/>
        <a:lstStyle/>
        <a:p>
          <a:endParaRPr lang="en-US"/>
        </a:p>
      </dgm:t>
    </dgm:pt>
    <dgm:pt modelId="{784030EC-11EE-4807-ADF4-32D83922EC1E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Non fund based</a:t>
          </a:r>
          <a:endParaRPr lang="en-US" sz="3200" b="1" dirty="0">
            <a:latin typeface="Book Antiqua" pitchFamily="18" charset="0"/>
          </a:endParaRPr>
        </a:p>
      </dgm:t>
    </dgm:pt>
    <dgm:pt modelId="{E0A33154-84C4-48D3-A588-0CB24C2F7CAC}" type="parTrans" cxnId="{D3DCB509-A676-494C-AEEE-1584DE56675A}">
      <dgm:prSet/>
      <dgm:spPr/>
      <dgm:t>
        <a:bodyPr/>
        <a:lstStyle/>
        <a:p>
          <a:endParaRPr lang="en-US"/>
        </a:p>
      </dgm:t>
    </dgm:pt>
    <dgm:pt modelId="{1DDC27A4-0F40-4B59-8CEB-1384BEB054E3}" type="sibTrans" cxnId="{D3DCB509-A676-494C-AEEE-1584DE56675A}">
      <dgm:prSet/>
      <dgm:spPr/>
      <dgm:t>
        <a:bodyPr/>
        <a:lstStyle/>
        <a:p>
          <a:endParaRPr lang="en-US"/>
        </a:p>
      </dgm:t>
    </dgm:pt>
    <dgm:pt modelId="{98AAE68E-3FC9-4B65-9B73-9ECD491E2D58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900" b="0" dirty="0" smtClean="0">
              <a:latin typeface="Book Antiqua" pitchFamily="18" charset="0"/>
            </a:rPr>
            <a:t>Less Interest</a:t>
          </a:r>
          <a:endParaRPr lang="en-US" sz="2900" b="0" dirty="0">
            <a:latin typeface="Book Antiqua" pitchFamily="18" charset="0"/>
          </a:endParaRPr>
        </a:p>
      </dgm:t>
    </dgm:pt>
    <dgm:pt modelId="{FEDE8431-BFB3-46B3-B4DD-DF4C1A466922}" type="parTrans" cxnId="{ABCCBBC6-8DA5-4A7C-8E76-C93FE24CCB0B}">
      <dgm:prSet/>
      <dgm:spPr/>
      <dgm:t>
        <a:bodyPr/>
        <a:lstStyle/>
        <a:p>
          <a:endParaRPr lang="en-US"/>
        </a:p>
      </dgm:t>
    </dgm:pt>
    <dgm:pt modelId="{0972CD05-A4D8-47E1-B199-3BAE069DE67D}" type="sibTrans" cxnId="{ABCCBBC6-8DA5-4A7C-8E76-C93FE24CCB0B}">
      <dgm:prSet/>
      <dgm:spPr/>
      <dgm:t>
        <a:bodyPr/>
        <a:lstStyle/>
        <a:p>
          <a:endParaRPr lang="en-US"/>
        </a:p>
      </dgm:t>
    </dgm:pt>
    <dgm:pt modelId="{0F5BEAAF-4739-41CB-A4A3-5F1269D8126F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900" b="0" dirty="0" smtClean="0">
              <a:latin typeface="Book Antiqua" pitchFamily="18" charset="0"/>
            </a:rPr>
            <a:t>Less Margin</a:t>
          </a:r>
          <a:endParaRPr lang="en-US" sz="2900" b="0" dirty="0">
            <a:latin typeface="Book Antiqua" pitchFamily="18" charset="0"/>
          </a:endParaRPr>
        </a:p>
      </dgm:t>
    </dgm:pt>
    <dgm:pt modelId="{8C73EB08-8670-425D-BA7C-0B930055ECB1}" type="parTrans" cxnId="{DD5C769F-C8C3-43D1-A160-6CA0E54F0FFD}">
      <dgm:prSet/>
      <dgm:spPr/>
      <dgm:t>
        <a:bodyPr/>
        <a:lstStyle/>
        <a:p>
          <a:endParaRPr lang="en-US"/>
        </a:p>
      </dgm:t>
    </dgm:pt>
    <dgm:pt modelId="{2285E8BD-B34B-48EE-A88D-C767F5661BF4}" type="sibTrans" cxnId="{DD5C769F-C8C3-43D1-A160-6CA0E54F0FFD}">
      <dgm:prSet/>
      <dgm:spPr/>
      <dgm:t>
        <a:bodyPr/>
        <a:lstStyle/>
        <a:p>
          <a:endParaRPr lang="en-US"/>
        </a:p>
      </dgm:t>
    </dgm:pt>
    <dgm:pt modelId="{D022FD11-E2DF-47E7-886A-B114FBEE0119}">
      <dgm:prSet phldrT="[Text]" custT="1"/>
      <dgm:spPr>
        <a:solidFill>
          <a:srgbClr val="C87700"/>
        </a:solidFill>
      </dgm:spPr>
      <dgm:t>
        <a:bodyPr/>
        <a:lstStyle/>
        <a:p>
          <a:r>
            <a:rPr lang="en-US" sz="2900" b="1" dirty="0" smtClean="0">
              <a:latin typeface="Book Antiqua" pitchFamily="18" charset="0"/>
            </a:rPr>
            <a:t>Structured Products</a:t>
          </a:r>
          <a:endParaRPr lang="en-US" sz="2900" b="1" dirty="0">
            <a:latin typeface="Book Antiqua" pitchFamily="18" charset="0"/>
          </a:endParaRPr>
        </a:p>
      </dgm:t>
    </dgm:pt>
    <dgm:pt modelId="{174CE896-AAFE-43FB-8C99-F84E5C6E55B8}" type="parTrans" cxnId="{F843627B-0509-4F8F-83A9-6518B8A90329}">
      <dgm:prSet/>
      <dgm:spPr/>
      <dgm:t>
        <a:bodyPr/>
        <a:lstStyle/>
        <a:p>
          <a:endParaRPr lang="en-US"/>
        </a:p>
      </dgm:t>
    </dgm:pt>
    <dgm:pt modelId="{4F54B23A-C6B1-4654-9EE6-664D4D6A5670}" type="sibTrans" cxnId="{F843627B-0509-4F8F-83A9-6518B8A90329}">
      <dgm:prSet/>
      <dgm:spPr/>
      <dgm:t>
        <a:bodyPr/>
        <a:lstStyle/>
        <a:p>
          <a:endParaRPr lang="en-US"/>
        </a:p>
      </dgm:t>
    </dgm:pt>
    <dgm:pt modelId="{39A965B1-CE6C-41DC-8855-4A87BF44B05B}">
      <dgm:prSet phldrT="[Text]" custT="1"/>
      <dgm:spPr>
        <a:solidFill>
          <a:srgbClr val="C87700"/>
        </a:solidFill>
      </dgm:spPr>
      <dgm:t>
        <a:bodyPr/>
        <a:lstStyle/>
        <a:p>
          <a:r>
            <a:rPr lang="en-US" sz="2900" dirty="0" smtClean="0">
              <a:latin typeface="Book Antiqua" pitchFamily="18" charset="0"/>
            </a:rPr>
            <a:t>Designed for specific business requirement</a:t>
          </a:r>
          <a:endParaRPr lang="en-US" sz="2900" dirty="0">
            <a:latin typeface="Book Antiqua" pitchFamily="18" charset="0"/>
          </a:endParaRPr>
        </a:p>
      </dgm:t>
    </dgm:pt>
    <dgm:pt modelId="{D5546563-BE06-45A0-B9C3-E01E968455EC}" type="parTrans" cxnId="{2140A15E-7702-4500-A2F0-2907F965DE4A}">
      <dgm:prSet/>
      <dgm:spPr/>
      <dgm:t>
        <a:bodyPr/>
        <a:lstStyle/>
        <a:p>
          <a:endParaRPr lang="en-US"/>
        </a:p>
      </dgm:t>
    </dgm:pt>
    <dgm:pt modelId="{25146EAD-86AF-4441-A936-E5801BA6FF25}" type="sibTrans" cxnId="{2140A15E-7702-4500-A2F0-2907F965DE4A}">
      <dgm:prSet/>
      <dgm:spPr/>
      <dgm:t>
        <a:bodyPr/>
        <a:lstStyle/>
        <a:p>
          <a:endParaRPr lang="en-US"/>
        </a:p>
      </dgm:t>
    </dgm:pt>
    <dgm:pt modelId="{4E04A21C-D662-4C74-BF95-E38481C41B17}">
      <dgm:prSet phldrT="[Text]" custT="1"/>
      <dgm:spPr>
        <a:solidFill>
          <a:srgbClr val="C87700"/>
        </a:solidFill>
      </dgm:spPr>
      <dgm:t>
        <a:bodyPr/>
        <a:lstStyle/>
        <a:p>
          <a:r>
            <a:rPr lang="en-US" sz="2900" dirty="0" smtClean="0">
              <a:latin typeface="Book Antiqua" pitchFamily="18" charset="0"/>
            </a:rPr>
            <a:t>Flexible interest </a:t>
          </a:r>
          <a:endParaRPr lang="en-US" sz="2900" dirty="0">
            <a:latin typeface="Book Antiqua" pitchFamily="18" charset="0"/>
          </a:endParaRPr>
        </a:p>
      </dgm:t>
    </dgm:pt>
    <dgm:pt modelId="{0BB62E0F-79BD-4941-9DB1-A4D4BE4C47FB}" type="parTrans" cxnId="{E2BF74BA-D363-4E4E-AA19-FF7CE5DDEA70}">
      <dgm:prSet/>
      <dgm:spPr/>
      <dgm:t>
        <a:bodyPr/>
        <a:lstStyle/>
        <a:p>
          <a:endParaRPr lang="en-US"/>
        </a:p>
      </dgm:t>
    </dgm:pt>
    <dgm:pt modelId="{93AE6A36-8046-457E-89D2-ADB0A57FA8E8}" type="sibTrans" cxnId="{E2BF74BA-D363-4E4E-AA19-FF7CE5DDEA70}">
      <dgm:prSet/>
      <dgm:spPr/>
      <dgm:t>
        <a:bodyPr/>
        <a:lstStyle/>
        <a:p>
          <a:endParaRPr lang="en-US"/>
        </a:p>
      </dgm:t>
    </dgm:pt>
    <dgm:pt modelId="{AC0DEBCA-90CF-47D4-8C2F-93691BF1D6B2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900" dirty="0" smtClean="0">
              <a:latin typeface="Book Antiqua" pitchFamily="18" charset="0"/>
            </a:rPr>
            <a:t>High Margin</a:t>
          </a:r>
          <a:endParaRPr lang="en-US" sz="2900" dirty="0">
            <a:latin typeface="Book Antiqua" pitchFamily="18" charset="0"/>
          </a:endParaRPr>
        </a:p>
      </dgm:t>
    </dgm:pt>
    <dgm:pt modelId="{D7523AB9-2CB0-4D7B-99FE-7083023560DF}" type="parTrans" cxnId="{7190F367-72DB-4126-9481-C1FA9B541D72}">
      <dgm:prSet/>
      <dgm:spPr/>
      <dgm:t>
        <a:bodyPr/>
        <a:lstStyle/>
        <a:p>
          <a:endParaRPr lang="en-US"/>
        </a:p>
      </dgm:t>
    </dgm:pt>
    <dgm:pt modelId="{4433A9E2-5B8D-4826-BE67-CD32C549D5B8}" type="sibTrans" cxnId="{7190F367-72DB-4126-9481-C1FA9B541D72}">
      <dgm:prSet/>
      <dgm:spPr/>
      <dgm:t>
        <a:bodyPr/>
        <a:lstStyle/>
        <a:p>
          <a:endParaRPr lang="en-US"/>
        </a:p>
      </dgm:t>
    </dgm:pt>
    <dgm:pt modelId="{4839F853-E89B-481F-AF46-F2E26020D41A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900" dirty="0" smtClean="0">
              <a:latin typeface="Book Antiqua" pitchFamily="18" charset="0"/>
            </a:rPr>
            <a:t>Less Documents</a:t>
          </a:r>
          <a:endParaRPr lang="en-US" sz="2900" dirty="0">
            <a:latin typeface="Book Antiqua" pitchFamily="18" charset="0"/>
          </a:endParaRPr>
        </a:p>
      </dgm:t>
    </dgm:pt>
    <dgm:pt modelId="{425E1F5B-3C3C-4190-A87B-09F2E45E28B4}" type="parTrans" cxnId="{D128BEC8-1032-4496-95C6-729723E38297}">
      <dgm:prSet/>
      <dgm:spPr/>
      <dgm:t>
        <a:bodyPr/>
        <a:lstStyle/>
        <a:p>
          <a:endParaRPr lang="en-US"/>
        </a:p>
      </dgm:t>
    </dgm:pt>
    <dgm:pt modelId="{B43F53FC-C667-4FFB-8A21-D28D83E50E90}" type="sibTrans" cxnId="{D128BEC8-1032-4496-95C6-729723E38297}">
      <dgm:prSet/>
      <dgm:spPr/>
      <dgm:t>
        <a:bodyPr/>
        <a:lstStyle/>
        <a:p>
          <a:endParaRPr lang="en-US"/>
        </a:p>
      </dgm:t>
    </dgm:pt>
    <dgm:pt modelId="{6A4A7ABD-D6DB-4AFC-8028-C20B66164813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900" b="0" dirty="0" smtClean="0">
              <a:latin typeface="Book Antiqua" pitchFamily="18" charset="0"/>
            </a:rPr>
            <a:t>High documents</a:t>
          </a:r>
          <a:endParaRPr lang="en-US" sz="2900" b="0" dirty="0">
            <a:latin typeface="Book Antiqua" pitchFamily="18" charset="0"/>
          </a:endParaRPr>
        </a:p>
      </dgm:t>
    </dgm:pt>
    <dgm:pt modelId="{1B10212F-8805-41DD-97E2-3CF0A76066A1}" type="parTrans" cxnId="{DDDE9476-D30F-4317-83B1-BCA502C0002A}">
      <dgm:prSet/>
      <dgm:spPr/>
      <dgm:t>
        <a:bodyPr/>
        <a:lstStyle/>
        <a:p>
          <a:endParaRPr lang="en-US"/>
        </a:p>
      </dgm:t>
    </dgm:pt>
    <dgm:pt modelId="{6C79EE51-7034-4E88-BB79-9487B438AE4E}" type="sibTrans" cxnId="{DDDE9476-D30F-4317-83B1-BCA502C0002A}">
      <dgm:prSet/>
      <dgm:spPr/>
      <dgm:t>
        <a:bodyPr/>
        <a:lstStyle/>
        <a:p>
          <a:endParaRPr lang="en-US"/>
        </a:p>
      </dgm:t>
    </dgm:pt>
    <dgm:pt modelId="{80DCAF92-522D-4E2B-80C4-07A5DBD9A0BD}" type="pres">
      <dgm:prSet presAssocID="{112D5D3E-99D7-4902-9C70-6A3BA5867DD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A07253-4EB0-4613-8816-53C12518F51E}" type="pres">
      <dgm:prSet presAssocID="{5E85C079-6EAE-4539-9A98-D8173A8EDFC2}" presName="node" presStyleLbl="node1" presStyleIdx="0" presStyleCnt="3" custScaleX="116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F367C3-3CE5-468D-BE17-9C7BCCF85BAA}" type="pres">
      <dgm:prSet presAssocID="{200A4D6D-0961-4AEF-B366-9089D256AF10}" presName="sibTrans" presStyleCnt="0"/>
      <dgm:spPr/>
    </dgm:pt>
    <dgm:pt modelId="{AFE72D9D-06E8-408C-AFA9-C69CDE574256}" type="pres">
      <dgm:prSet presAssocID="{784030EC-11EE-4807-ADF4-32D83922EC1E}" presName="node" presStyleLbl="node1" presStyleIdx="1" presStyleCnt="3" custScaleX="1076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9F7A3A-7B80-42D7-BC38-6D5CF2317C30}" type="pres">
      <dgm:prSet presAssocID="{1DDC27A4-0F40-4B59-8CEB-1384BEB054E3}" presName="sibTrans" presStyleCnt="0"/>
      <dgm:spPr/>
    </dgm:pt>
    <dgm:pt modelId="{763E62A5-8324-421C-B2C7-68017421FA65}" type="pres">
      <dgm:prSet presAssocID="{D022FD11-E2DF-47E7-886A-B114FBEE011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190F367-72DB-4126-9481-C1FA9B541D72}" srcId="{5E85C079-6EAE-4539-9A98-D8173A8EDFC2}" destId="{AC0DEBCA-90CF-47D4-8C2F-93691BF1D6B2}" srcOrd="2" destOrd="0" parTransId="{D7523AB9-2CB0-4D7B-99FE-7083023560DF}" sibTransId="{4433A9E2-5B8D-4826-BE67-CD32C549D5B8}"/>
    <dgm:cxn modelId="{F843627B-0509-4F8F-83A9-6518B8A90329}" srcId="{112D5D3E-99D7-4902-9C70-6A3BA5867DD0}" destId="{D022FD11-E2DF-47E7-886A-B114FBEE0119}" srcOrd="2" destOrd="0" parTransId="{174CE896-AAFE-43FB-8C99-F84E5C6E55B8}" sibTransId="{4F54B23A-C6B1-4654-9EE6-664D4D6A5670}"/>
    <dgm:cxn modelId="{8807CF3E-CEAB-4F6B-836C-E1DD8EDE9C92}" type="presOf" srcId="{6A4A7ABD-D6DB-4AFC-8028-C20B66164813}" destId="{AFE72D9D-06E8-408C-AFA9-C69CDE574256}" srcOrd="0" destOrd="3" presId="urn:microsoft.com/office/officeart/2005/8/layout/hList6"/>
    <dgm:cxn modelId="{FEF355BD-CF0E-4AC2-9CD1-4085EC1F6CDA}" type="presOf" srcId="{BEF3C68F-60C2-438D-8C2D-6B925E6583A6}" destId="{7EA07253-4EB0-4613-8816-53C12518F51E}" srcOrd="0" destOrd="2" presId="urn:microsoft.com/office/officeart/2005/8/layout/hList6"/>
    <dgm:cxn modelId="{6EAE8EAD-6916-4FC9-A3AE-8E0528A690A8}" type="presOf" srcId="{0F5BEAAF-4739-41CB-A4A3-5F1269D8126F}" destId="{AFE72D9D-06E8-408C-AFA9-C69CDE574256}" srcOrd="0" destOrd="2" presId="urn:microsoft.com/office/officeart/2005/8/layout/hList6"/>
    <dgm:cxn modelId="{710B5702-00FA-45AC-8A2A-B917EF4CFEC6}" srcId="{5E85C079-6EAE-4539-9A98-D8173A8EDFC2}" destId="{BEF3C68F-60C2-438D-8C2D-6B925E6583A6}" srcOrd="1" destOrd="0" parTransId="{35BF15FF-B59E-4161-A71C-3EF620FBE648}" sibTransId="{7EFB271B-561A-4358-BCDD-72C70CF32920}"/>
    <dgm:cxn modelId="{5810806B-8888-4F9A-80D9-880961F340AD}" srcId="{112D5D3E-99D7-4902-9C70-6A3BA5867DD0}" destId="{5E85C079-6EAE-4539-9A98-D8173A8EDFC2}" srcOrd="0" destOrd="0" parTransId="{30529DC9-7C00-4D91-AA92-9AF35D550934}" sibTransId="{200A4D6D-0961-4AEF-B366-9089D256AF10}"/>
    <dgm:cxn modelId="{374040A8-6496-41EA-A9F6-1AF8A0CD3938}" type="presOf" srcId="{784030EC-11EE-4807-ADF4-32D83922EC1E}" destId="{AFE72D9D-06E8-408C-AFA9-C69CDE574256}" srcOrd="0" destOrd="0" presId="urn:microsoft.com/office/officeart/2005/8/layout/hList6"/>
    <dgm:cxn modelId="{DD5C769F-C8C3-43D1-A160-6CA0E54F0FFD}" srcId="{784030EC-11EE-4807-ADF4-32D83922EC1E}" destId="{0F5BEAAF-4739-41CB-A4A3-5F1269D8126F}" srcOrd="1" destOrd="0" parTransId="{8C73EB08-8670-425D-BA7C-0B930055ECB1}" sibTransId="{2285E8BD-B34B-48EE-A88D-C767F5661BF4}"/>
    <dgm:cxn modelId="{D3DCB509-A676-494C-AEEE-1584DE56675A}" srcId="{112D5D3E-99D7-4902-9C70-6A3BA5867DD0}" destId="{784030EC-11EE-4807-ADF4-32D83922EC1E}" srcOrd="1" destOrd="0" parTransId="{E0A33154-84C4-48D3-A588-0CB24C2F7CAC}" sibTransId="{1DDC27A4-0F40-4B59-8CEB-1384BEB054E3}"/>
    <dgm:cxn modelId="{D128BEC8-1032-4496-95C6-729723E38297}" srcId="{5E85C079-6EAE-4539-9A98-D8173A8EDFC2}" destId="{4839F853-E89B-481F-AF46-F2E26020D41A}" srcOrd="3" destOrd="0" parTransId="{425E1F5B-3C3C-4190-A87B-09F2E45E28B4}" sibTransId="{B43F53FC-C667-4FFB-8A21-D28D83E50E90}"/>
    <dgm:cxn modelId="{C5668EA9-B994-4FB8-95AF-D4431BBB6020}" type="presOf" srcId="{98AAE68E-3FC9-4B65-9B73-9ECD491E2D58}" destId="{AFE72D9D-06E8-408C-AFA9-C69CDE574256}" srcOrd="0" destOrd="1" presId="urn:microsoft.com/office/officeart/2005/8/layout/hList6"/>
    <dgm:cxn modelId="{5AFD62DF-3918-42A2-8231-37B8D9AD890A}" srcId="{5E85C079-6EAE-4539-9A98-D8173A8EDFC2}" destId="{43F1AA97-5E5E-4BC6-9294-2CFCA7769F7C}" srcOrd="0" destOrd="0" parTransId="{12CC77F2-E315-49CB-96B4-89A44E74A1F3}" sibTransId="{EE10493B-475D-442E-8E10-378BC35DD45E}"/>
    <dgm:cxn modelId="{2140A15E-7702-4500-A2F0-2907F965DE4A}" srcId="{D022FD11-E2DF-47E7-886A-B114FBEE0119}" destId="{39A965B1-CE6C-41DC-8855-4A87BF44B05B}" srcOrd="0" destOrd="0" parTransId="{D5546563-BE06-45A0-B9C3-E01E968455EC}" sibTransId="{25146EAD-86AF-4441-A936-E5801BA6FF25}"/>
    <dgm:cxn modelId="{DDDE9476-D30F-4317-83B1-BCA502C0002A}" srcId="{784030EC-11EE-4807-ADF4-32D83922EC1E}" destId="{6A4A7ABD-D6DB-4AFC-8028-C20B66164813}" srcOrd="2" destOrd="0" parTransId="{1B10212F-8805-41DD-97E2-3CF0A76066A1}" sibTransId="{6C79EE51-7034-4E88-BB79-9487B438AE4E}"/>
    <dgm:cxn modelId="{ABCCBBC6-8DA5-4A7C-8E76-C93FE24CCB0B}" srcId="{784030EC-11EE-4807-ADF4-32D83922EC1E}" destId="{98AAE68E-3FC9-4B65-9B73-9ECD491E2D58}" srcOrd="0" destOrd="0" parTransId="{FEDE8431-BFB3-46B3-B4DD-DF4C1A466922}" sibTransId="{0972CD05-A4D8-47E1-B199-3BAE069DE67D}"/>
    <dgm:cxn modelId="{8769F813-8F3A-4908-9815-AB782B2186CC}" type="presOf" srcId="{D022FD11-E2DF-47E7-886A-B114FBEE0119}" destId="{763E62A5-8324-421C-B2C7-68017421FA65}" srcOrd="0" destOrd="0" presId="urn:microsoft.com/office/officeart/2005/8/layout/hList6"/>
    <dgm:cxn modelId="{DAC475A8-A070-4027-B34F-26362D19F74F}" type="presOf" srcId="{4E04A21C-D662-4C74-BF95-E38481C41B17}" destId="{763E62A5-8324-421C-B2C7-68017421FA65}" srcOrd="0" destOrd="2" presId="urn:microsoft.com/office/officeart/2005/8/layout/hList6"/>
    <dgm:cxn modelId="{C9E87885-6870-42EC-BE47-6947CA8C102E}" type="presOf" srcId="{4839F853-E89B-481F-AF46-F2E26020D41A}" destId="{7EA07253-4EB0-4613-8816-53C12518F51E}" srcOrd="0" destOrd="4" presId="urn:microsoft.com/office/officeart/2005/8/layout/hList6"/>
    <dgm:cxn modelId="{3264CAA9-38FF-4BC6-9BF0-BD670D04ABAC}" type="presOf" srcId="{112D5D3E-99D7-4902-9C70-6A3BA5867DD0}" destId="{80DCAF92-522D-4E2B-80C4-07A5DBD9A0BD}" srcOrd="0" destOrd="0" presId="urn:microsoft.com/office/officeart/2005/8/layout/hList6"/>
    <dgm:cxn modelId="{EE12F55F-2B84-442A-976A-50EA7817F35F}" type="presOf" srcId="{5E85C079-6EAE-4539-9A98-D8173A8EDFC2}" destId="{7EA07253-4EB0-4613-8816-53C12518F51E}" srcOrd="0" destOrd="0" presId="urn:microsoft.com/office/officeart/2005/8/layout/hList6"/>
    <dgm:cxn modelId="{E2BF74BA-D363-4E4E-AA19-FF7CE5DDEA70}" srcId="{D022FD11-E2DF-47E7-886A-B114FBEE0119}" destId="{4E04A21C-D662-4C74-BF95-E38481C41B17}" srcOrd="1" destOrd="0" parTransId="{0BB62E0F-79BD-4941-9DB1-A4D4BE4C47FB}" sibTransId="{93AE6A36-8046-457E-89D2-ADB0A57FA8E8}"/>
    <dgm:cxn modelId="{32138756-CD30-4D96-85C2-CB7C405E21D5}" type="presOf" srcId="{AC0DEBCA-90CF-47D4-8C2F-93691BF1D6B2}" destId="{7EA07253-4EB0-4613-8816-53C12518F51E}" srcOrd="0" destOrd="3" presId="urn:microsoft.com/office/officeart/2005/8/layout/hList6"/>
    <dgm:cxn modelId="{00761D7C-9C75-400D-9844-BEEC6CEC2579}" type="presOf" srcId="{43F1AA97-5E5E-4BC6-9294-2CFCA7769F7C}" destId="{7EA07253-4EB0-4613-8816-53C12518F51E}" srcOrd="0" destOrd="1" presId="urn:microsoft.com/office/officeart/2005/8/layout/hList6"/>
    <dgm:cxn modelId="{56DD611D-7E75-492D-B5E4-F929895CFC9A}" type="presOf" srcId="{39A965B1-CE6C-41DC-8855-4A87BF44B05B}" destId="{763E62A5-8324-421C-B2C7-68017421FA65}" srcOrd="0" destOrd="1" presId="urn:microsoft.com/office/officeart/2005/8/layout/hList6"/>
    <dgm:cxn modelId="{B0D66BEE-ADEF-4DEE-9155-60957F912C39}" type="presParOf" srcId="{80DCAF92-522D-4E2B-80C4-07A5DBD9A0BD}" destId="{7EA07253-4EB0-4613-8816-53C12518F51E}" srcOrd="0" destOrd="0" presId="urn:microsoft.com/office/officeart/2005/8/layout/hList6"/>
    <dgm:cxn modelId="{644139A0-3C2F-49E1-9C59-BB3DB386016E}" type="presParOf" srcId="{80DCAF92-522D-4E2B-80C4-07A5DBD9A0BD}" destId="{73F367C3-3CE5-468D-BE17-9C7BCCF85BAA}" srcOrd="1" destOrd="0" presId="urn:microsoft.com/office/officeart/2005/8/layout/hList6"/>
    <dgm:cxn modelId="{5C3083BE-1C04-43EE-AE24-30F6EAD1AA01}" type="presParOf" srcId="{80DCAF92-522D-4E2B-80C4-07A5DBD9A0BD}" destId="{AFE72D9D-06E8-408C-AFA9-C69CDE574256}" srcOrd="2" destOrd="0" presId="urn:microsoft.com/office/officeart/2005/8/layout/hList6"/>
    <dgm:cxn modelId="{2C645AE3-B562-49E2-98CE-FCEAF85FB684}" type="presParOf" srcId="{80DCAF92-522D-4E2B-80C4-07A5DBD9A0BD}" destId="{C99F7A3A-7B80-42D7-BC38-6D5CF2317C30}" srcOrd="3" destOrd="0" presId="urn:microsoft.com/office/officeart/2005/8/layout/hList6"/>
    <dgm:cxn modelId="{0D79E3A5-9DD3-48E5-A104-A0CCACED81B5}" type="presParOf" srcId="{80DCAF92-522D-4E2B-80C4-07A5DBD9A0BD}" destId="{763E62A5-8324-421C-B2C7-68017421FA65}" srcOrd="4" destOrd="0" presId="urn:microsoft.com/office/officeart/2005/8/layout/hList6"/>
  </dgm:cxnLst>
  <dgm:bg>
    <a:solidFill>
      <a:schemeClr val="accent4">
        <a:lumMod val="60000"/>
        <a:lumOff val="40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E30B71-582D-4C76-B978-B74A39AB6184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B769F6-B806-4D87-A90F-1814682044AC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b="1" dirty="0" smtClean="0">
              <a:latin typeface="Book Antiqua" pitchFamily="18" charset="0"/>
            </a:rPr>
            <a:t>Manufacturing</a:t>
          </a:r>
          <a:endParaRPr lang="en-US" b="1" dirty="0">
            <a:latin typeface="Book Antiqua" pitchFamily="18" charset="0"/>
          </a:endParaRPr>
        </a:p>
      </dgm:t>
    </dgm:pt>
    <dgm:pt modelId="{941B0011-7103-46C7-A6D9-F489675B49BE}" type="parTrans" cxnId="{677580A1-2515-40A0-AB96-861A42CAF3DD}">
      <dgm:prSet/>
      <dgm:spPr/>
      <dgm:t>
        <a:bodyPr/>
        <a:lstStyle/>
        <a:p>
          <a:endParaRPr lang="en-US"/>
        </a:p>
      </dgm:t>
    </dgm:pt>
    <dgm:pt modelId="{84416C78-3F08-47F8-AF02-85E252C0D012}" type="sibTrans" cxnId="{677580A1-2515-40A0-AB96-861A42CAF3DD}">
      <dgm:prSet/>
      <dgm:spPr/>
      <dgm:t>
        <a:bodyPr/>
        <a:lstStyle/>
        <a:p>
          <a:endParaRPr lang="en-US"/>
        </a:p>
      </dgm:t>
    </dgm:pt>
    <dgm:pt modelId="{B0E63DB2-00B3-40DB-8FB8-CFF6D736ED4E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400" dirty="0" smtClean="0">
              <a:latin typeface="Book Antiqua" pitchFamily="18" charset="0"/>
            </a:rPr>
            <a:t>Cash</a:t>
          </a:r>
          <a:endParaRPr lang="en-US" sz="2400" dirty="0">
            <a:latin typeface="Book Antiqua" pitchFamily="18" charset="0"/>
          </a:endParaRPr>
        </a:p>
      </dgm:t>
    </dgm:pt>
    <dgm:pt modelId="{DB57355F-DAEF-4466-B7CE-684AFC30FA21}" type="parTrans" cxnId="{C5199C48-7B45-4695-BB2E-86EF71B52BAA}">
      <dgm:prSet/>
      <dgm:spPr/>
      <dgm:t>
        <a:bodyPr/>
        <a:lstStyle/>
        <a:p>
          <a:endParaRPr lang="en-US"/>
        </a:p>
      </dgm:t>
    </dgm:pt>
    <dgm:pt modelId="{365A612A-B2C4-49F3-B45D-7AD8E08687E9}" type="sibTrans" cxnId="{C5199C48-7B45-4695-BB2E-86EF71B52BAA}">
      <dgm:prSet/>
      <dgm:spPr/>
      <dgm:t>
        <a:bodyPr/>
        <a:lstStyle/>
        <a:p>
          <a:endParaRPr lang="en-US"/>
        </a:p>
      </dgm:t>
    </dgm:pt>
    <dgm:pt modelId="{894F978A-22BF-48E7-BDA4-FB4380F2FA19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400" dirty="0" smtClean="0">
              <a:latin typeface="Book Antiqua" pitchFamily="18" charset="0"/>
            </a:rPr>
            <a:t>Semi finished Goods</a:t>
          </a:r>
        </a:p>
      </dgm:t>
    </dgm:pt>
    <dgm:pt modelId="{26FFBABF-5A04-48B1-B34C-324C220F3B82}" type="parTrans" cxnId="{0F512B24-BD86-43B6-8D1F-A1B69A431B8F}">
      <dgm:prSet/>
      <dgm:spPr/>
      <dgm:t>
        <a:bodyPr/>
        <a:lstStyle/>
        <a:p>
          <a:endParaRPr lang="en-US"/>
        </a:p>
      </dgm:t>
    </dgm:pt>
    <dgm:pt modelId="{7A8D5DA7-D23E-4937-A0F8-49773FDAA987}" type="sibTrans" cxnId="{0F512B24-BD86-43B6-8D1F-A1B69A431B8F}">
      <dgm:prSet/>
      <dgm:spPr/>
      <dgm:t>
        <a:bodyPr/>
        <a:lstStyle/>
        <a:p>
          <a:endParaRPr lang="en-US"/>
        </a:p>
      </dgm:t>
    </dgm:pt>
    <dgm:pt modelId="{9D4A57F6-3562-48FC-B0CA-EF186000F3B4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 smtClean="0">
              <a:latin typeface="Book Antiqua" pitchFamily="18" charset="0"/>
            </a:rPr>
            <a:t>Service </a:t>
          </a:r>
          <a:endParaRPr lang="en-US" b="1" dirty="0">
            <a:latin typeface="Book Antiqua" pitchFamily="18" charset="0"/>
          </a:endParaRPr>
        </a:p>
      </dgm:t>
    </dgm:pt>
    <dgm:pt modelId="{EBB0D848-778B-48EB-B530-577E31CF67D4}" type="parTrans" cxnId="{35D5D3F7-043B-4C91-8B60-03D315017925}">
      <dgm:prSet/>
      <dgm:spPr/>
      <dgm:t>
        <a:bodyPr/>
        <a:lstStyle/>
        <a:p>
          <a:endParaRPr lang="en-US"/>
        </a:p>
      </dgm:t>
    </dgm:pt>
    <dgm:pt modelId="{433F92ED-BE0A-4B1A-9F79-54AE1F26AAED}" type="sibTrans" cxnId="{35D5D3F7-043B-4C91-8B60-03D315017925}">
      <dgm:prSet/>
      <dgm:spPr/>
      <dgm:t>
        <a:bodyPr/>
        <a:lstStyle/>
        <a:p>
          <a:endParaRPr lang="en-US"/>
        </a:p>
      </dgm:t>
    </dgm:pt>
    <dgm:pt modelId="{E93B0F84-914D-4C75-83E9-F09E430633E3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Book Antiqua" pitchFamily="18" charset="0"/>
            </a:rPr>
            <a:t>Cash</a:t>
          </a:r>
        </a:p>
      </dgm:t>
    </dgm:pt>
    <dgm:pt modelId="{D61A0964-9515-41BF-9CD6-F7180DD42A6F}" type="parTrans" cxnId="{26E45B76-F80D-433E-938F-DD4D5D331068}">
      <dgm:prSet/>
      <dgm:spPr/>
      <dgm:t>
        <a:bodyPr/>
        <a:lstStyle/>
        <a:p>
          <a:endParaRPr lang="en-US"/>
        </a:p>
      </dgm:t>
    </dgm:pt>
    <dgm:pt modelId="{94AF9E72-BD2E-481C-BAEC-E6CE471ABB85}" type="sibTrans" cxnId="{26E45B76-F80D-433E-938F-DD4D5D331068}">
      <dgm:prSet/>
      <dgm:spPr/>
      <dgm:t>
        <a:bodyPr/>
        <a:lstStyle/>
        <a:p>
          <a:endParaRPr lang="en-US"/>
        </a:p>
      </dgm:t>
    </dgm:pt>
    <dgm:pt modelId="{F90CA1B8-00F8-4CD6-A15F-F34C8A67E445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Book Antiqua" pitchFamily="18" charset="0"/>
            </a:rPr>
            <a:t>Debtors </a:t>
          </a:r>
          <a:endParaRPr lang="en-US" sz="2800" dirty="0">
            <a:latin typeface="Book Antiqua" pitchFamily="18" charset="0"/>
          </a:endParaRPr>
        </a:p>
      </dgm:t>
    </dgm:pt>
    <dgm:pt modelId="{87A16F69-0F93-4957-98DB-3C15C5C75BBB}" type="parTrans" cxnId="{B04769EB-5FAE-4293-AAA5-4CCE7CFE4F09}">
      <dgm:prSet/>
      <dgm:spPr/>
      <dgm:t>
        <a:bodyPr/>
        <a:lstStyle/>
        <a:p>
          <a:endParaRPr lang="en-US"/>
        </a:p>
      </dgm:t>
    </dgm:pt>
    <dgm:pt modelId="{B1448C6D-29B7-4078-A72C-F28FC4F230C1}" type="sibTrans" cxnId="{B04769EB-5FAE-4293-AAA5-4CCE7CFE4F09}">
      <dgm:prSet/>
      <dgm:spPr/>
      <dgm:t>
        <a:bodyPr/>
        <a:lstStyle/>
        <a:p>
          <a:endParaRPr lang="en-US"/>
        </a:p>
      </dgm:t>
    </dgm:pt>
    <dgm:pt modelId="{0D4B582E-2911-412C-BBFD-249A47D4CE30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b="1" dirty="0" smtClean="0">
              <a:latin typeface="Book Antiqua" pitchFamily="18" charset="0"/>
            </a:rPr>
            <a:t>Trading </a:t>
          </a:r>
          <a:endParaRPr lang="en-US" b="1" dirty="0">
            <a:latin typeface="Book Antiqua" pitchFamily="18" charset="0"/>
          </a:endParaRPr>
        </a:p>
      </dgm:t>
    </dgm:pt>
    <dgm:pt modelId="{A4452315-DD2F-4684-B46E-3630029CD0D4}" type="parTrans" cxnId="{84E7B340-6BC7-4583-812A-26FCF7929300}">
      <dgm:prSet/>
      <dgm:spPr/>
      <dgm:t>
        <a:bodyPr/>
        <a:lstStyle/>
        <a:p>
          <a:endParaRPr lang="en-US"/>
        </a:p>
      </dgm:t>
    </dgm:pt>
    <dgm:pt modelId="{2EAEA2C7-68DF-4AC0-AD9F-371435737B22}" type="sibTrans" cxnId="{84E7B340-6BC7-4583-812A-26FCF7929300}">
      <dgm:prSet/>
      <dgm:spPr/>
      <dgm:t>
        <a:bodyPr/>
        <a:lstStyle/>
        <a:p>
          <a:endParaRPr lang="en-US"/>
        </a:p>
      </dgm:t>
    </dgm:pt>
    <dgm:pt modelId="{E5ECC3E0-7C04-45F3-8D5B-EA4FCA010C96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800" b="0" dirty="0" smtClean="0">
              <a:latin typeface="Book Antiqua" pitchFamily="18" charset="0"/>
            </a:rPr>
            <a:t>Cash</a:t>
          </a:r>
          <a:endParaRPr lang="en-US" sz="2800" b="0" dirty="0">
            <a:latin typeface="Book Antiqua" pitchFamily="18" charset="0"/>
          </a:endParaRPr>
        </a:p>
      </dgm:t>
    </dgm:pt>
    <dgm:pt modelId="{CFB38E81-2379-4511-A5C3-C0CBD4E7D599}" type="parTrans" cxnId="{172FD55E-93C6-4092-8B0E-C827C8D9A32B}">
      <dgm:prSet/>
      <dgm:spPr/>
      <dgm:t>
        <a:bodyPr/>
        <a:lstStyle/>
        <a:p>
          <a:endParaRPr lang="en-US"/>
        </a:p>
      </dgm:t>
    </dgm:pt>
    <dgm:pt modelId="{67DD5C6F-89C2-4FD3-9171-3A162C2F4F76}" type="sibTrans" cxnId="{172FD55E-93C6-4092-8B0E-C827C8D9A32B}">
      <dgm:prSet/>
      <dgm:spPr/>
      <dgm:t>
        <a:bodyPr/>
        <a:lstStyle/>
        <a:p>
          <a:endParaRPr lang="en-US"/>
        </a:p>
      </dgm:t>
    </dgm:pt>
    <dgm:pt modelId="{00329D63-C4DD-49C0-875E-BCCC48F3B8B3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800" b="0" dirty="0" smtClean="0">
              <a:latin typeface="Book Antiqua" pitchFamily="18" charset="0"/>
            </a:rPr>
            <a:t>Stock</a:t>
          </a:r>
          <a:endParaRPr lang="en-US" sz="2800" b="0" dirty="0">
            <a:latin typeface="Book Antiqua" pitchFamily="18" charset="0"/>
          </a:endParaRPr>
        </a:p>
      </dgm:t>
    </dgm:pt>
    <dgm:pt modelId="{2F5D8EB0-75A7-41E8-B6CE-3B8F7BE53E73}" type="parTrans" cxnId="{6253DD6D-FFA3-4E94-830C-3E6E99A35918}">
      <dgm:prSet/>
      <dgm:spPr/>
      <dgm:t>
        <a:bodyPr/>
        <a:lstStyle/>
        <a:p>
          <a:endParaRPr lang="en-US"/>
        </a:p>
      </dgm:t>
    </dgm:pt>
    <dgm:pt modelId="{8B5DF65D-098C-44EA-B2CF-60309C7E15E8}" type="sibTrans" cxnId="{6253DD6D-FFA3-4E94-830C-3E6E99A35918}">
      <dgm:prSet/>
      <dgm:spPr/>
      <dgm:t>
        <a:bodyPr/>
        <a:lstStyle/>
        <a:p>
          <a:endParaRPr lang="en-US"/>
        </a:p>
      </dgm:t>
    </dgm:pt>
    <dgm:pt modelId="{85241C4B-E43B-4242-BCA1-191CCAD19525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400" dirty="0" smtClean="0">
              <a:latin typeface="Book Antiqua" pitchFamily="18" charset="0"/>
            </a:rPr>
            <a:t>Raw materials</a:t>
          </a:r>
        </a:p>
      </dgm:t>
    </dgm:pt>
    <dgm:pt modelId="{5F78FFB4-E228-4383-A458-BBD74F1755A6}" type="parTrans" cxnId="{FD3520F2-378F-437A-9D3A-E7C42AE2B567}">
      <dgm:prSet/>
      <dgm:spPr/>
      <dgm:t>
        <a:bodyPr/>
        <a:lstStyle/>
        <a:p>
          <a:endParaRPr lang="en-US"/>
        </a:p>
      </dgm:t>
    </dgm:pt>
    <dgm:pt modelId="{9DF7AC4A-580E-41E0-A0AB-832B1E924F84}" type="sibTrans" cxnId="{FD3520F2-378F-437A-9D3A-E7C42AE2B567}">
      <dgm:prSet/>
      <dgm:spPr/>
      <dgm:t>
        <a:bodyPr/>
        <a:lstStyle/>
        <a:p>
          <a:endParaRPr lang="en-US"/>
        </a:p>
      </dgm:t>
    </dgm:pt>
    <dgm:pt modelId="{E4D822B4-2DD1-403A-A204-647B922AE3A2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400" dirty="0" smtClean="0">
              <a:latin typeface="Book Antiqua" pitchFamily="18" charset="0"/>
            </a:rPr>
            <a:t>Finished Goods</a:t>
          </a:r>
        </a:p>
      </dgm:t>
    </dgm:pt>
    <dgm:pt modelId="{269EF582-E3C5-4D18-8716-BD30C92FE103}" type="parTrans" cxnId="{02D5C233-AF59-4D08-8626-E5046DEF2F60}">
      <dgm:prSet/>
      <dgm:spPr/>
      <dgm:t>
        <a:bodyPr/>
        <a:lstStyle/>
        <a:p>
          <a:endParaRPr lang="en-US"/>
        </a:p>
      </dgm:t>
    </dgm:pt>
    <dgm:pt modelId="{27886320-885C-4D92-A39A-DC2057D9A836}" type="sibTrans" cxnId="{02D5C233-AF59-4D08-8626-E5046DEF2F60}">
      <dgm:prSet/>
      <dgm:spPr/>
      <dgm:t>
        <a:bodyPr/>
        <a:lstStyle/>
        <a:p>
          <a:endParaRPr lang="en-US"/>
        </a:p>
      </dgm:t>
    </dgm:pt>
    <dgm:pt modelId="{84F7E9A2-BDEE-4627-9057-8B9DEE76EDD2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400" b="0" dirty="0" smtClean="0">
              <a:latin typeface="Book Antiqua" pitchFamily="18" charset="0"/>
            </a:rPr>
            <a:t>Debtors</a:t>
          </a:r>
          <a:r>
            <a:rPr lang="en-US" sz="2000" dirty="0" smtClean="0"/>
            <a:t>	</a:t>
          </a:r>
        </a:p>
      </dgm:t>
    </dgm:pt>
    <dgm:pt modelId="{D871D8AC-4B43-4A86-8A5C-4515C0878010}" type="parTrans" cxnId="{565A4577-B831-49F1-8278-360EF023463E}">
      <dgm:prSet/>
      <dgm:spPr/>
      <dgm:t>
        <a:bodyPr/>
        <a:lstStyle/>
        <a:p>
          <a:endParaRPr lang="en-US"/>
        </a:p>
      </dgm:t>
    </dgm:pt>
    <dgm:pt modelId="{37B86302-299E-41FF-98B5-4C9946D639F8}" type="sibTrans" cxnId="{565A4577-B831-49F1-8278-360EF023463E}">
      <dgm:prSet/>
      <dgm:spPr/>
      <dgm:t>
        <a:bodyPr/>
        <a:lstStyle/>
        <a:p>
          <a:endParaRPr lang="en-US"/>
        </a:p>
      </dgm:t>
    </dgm:pt>
    <dgm:pt modelId="{BCBAB006-7ECB-41E1-B01E-940A95ACB5B2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400" dirty="0" smtClean="0">
              <a:latin typeface="Book Antiqua" pitchFamily="18" charset="0"/>
            </a:rPr>
            <a:t>Cash</a:t>
          </a:r>
        </a:p>
      </dgm:t>
    </dgm:pt>
    <dgm:pt modelId="{79B7D94B-C9FA-4806-B847-B84E3CBE7DA5}" type="parTrans" cxnId="{AF6B929A-D725-4785-A3F9-CE65D7EAD146}">
      <dgm:prSet/>
      <dgm:spPr/>
      <dgm:t>
        <a:bodyPr/>
        <a:lstStyle/>
        <a:p>
          <a:endParaRPr lang="en-US"/>
        </a:p>
      </dgm:t>
    </dgm:pt>
    <dgm:pt modelId="{9F315FD4-3727-4B4B-9F7C-B3DE2509E164}" type="sibTrans" cxnId="{AF6B929A-D725-4785-A3F9-CE65D7EAD146}">
      <dgm:prSet/>
      <dgm:spPr/>
      <dgm:t>
        <a:bodyPr/>
        <a:lstStyle/>
        <a:p>
          <a:endParaRPr lang="en-US"/>
        </a:p>
      </dgm:t>
    </dgm:pt>
    <dgm:pt modelId="{F90A6B06-CECC-4AFF-8FAF-95853153FA43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800" dirty="0" smtClean="0">
              <a:latin typeface="Book Antiqua" pitchFamily="18" charset="0"/>
            </a:rPr>
            <a:t>Cash</a:t>
          </a:r>
          <a:endParaRPr lang="en-US" sz="2800" dirty="0">
            <a:latin typeface="Book Antiqua" pitchFamily="18" charset="0"/>
          </a:endParaRPr>
        </a:p>
      </dgm:t>
    </dgm:pt>
    <dgm:pt modelId="{F36FFFE0-46F5-4B4E-9144-FB52A5C3A5F1}" type="parTrans" cxnId="{1E460AC2-E639-4D2D-B513-11A029983B55}">
      <dgm:prSet/>
      <dgm:spPr/>
      <dgm:t>
        <a:bodyPr/>
        <a:lstStyle/>
        <a:p>
          <a:endParaRPr lang="en-US"/>
        </a:p>
      </dgm:t>
    </dgm:pt>
    <dgm:pt modelId="{898FF76B-1B9C-4883-BFA3-F39C1AEE9163}" type="sibTrans" cxnId="{1E460AC2-E639-4D2D-B513-11A029983B55}">
      <dgm:prSet/>
      <dgm:spPr/>
      <dgm:t>
        <a:bodyPr/>
        <a:lstStyle/>
        <a:p>
          <a:endParaRPr lang="en-US"/>
        </a:p>
      </dgm:t>
    </dgm:pt>
    <dgm:pt modelId="{13643C33-5431-46DC-8944-D5CAE66605C1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800" b="0" dirty="0" smtClean="0">
              <a:latin typeface="Book Antiqua" pitchFamily="18" charset="0"/>
            </a:rPr>
            <a:t>Debtors</a:t>
          </a:r>
          <a:endParaRPr lang="en-US" sz="2800" b="0" dirty="0">
            <a:latin typeface="Book Antiqua" pitchFamily="18" charset="0"/>
          </a:endParaRPr>
        </a:p>
      </dgm:t>
    </dgm:pt>
    <dgm:pt modelId="{CBC37830-1803-4095-995A-142262F8C6A7}" type="parTrans" cxnId="{05A1C295-6DB4-4AA1-91DF-621F01272C0B}">
      <dgm:prSet/>
      <dgm:spPr/>
      <dgm:t>
        <a:bodyPr/>
        <a:lstStyle/>
        <a:p>
          <a:endParaRPr lang="en-US"/>
        </a:p>
      </dgm:t>
    </dgm:pt>
    <dgm:pt modelId="{7A3741CD-A4CC-4D64-B24C-480801005299}" type="sibTrans" cxnId="{05A1C295-6DB4-4AA1-91DF-621F01272C0B}">
      <dgm:prSet/>
      <dgm:spPr/>
      <dgm:t>
        <a:bodyPr/>
        <a:lstStyle/>
        <a:p>
          <a:endParaRPr lang="en-US"/>
        </a:p>
      </dgm:t>
    </dgm:pt>
    <dgm:pt modelId="{D1C6F7BA-F05B-4E12-9F74-A84ACBDDA6C3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2800" b="0" dirty="0" smtClean="0">
              <a:latin typeface="Book Antiqua" pitchFamily="18" charset="0"/>
            </a:rPr>
            <a:t>Cash</a:t>
          </a:r>
          <a:endParaRPr lang="en-US" sz="2800" b="0" dirty="0">
            <a:latin typeface="Book Antiqua" pitchFamily="18" charset="0"/>
          </a:endParaRPr>
        </a:p>
      </dgm:t>
    </dgm:pt>
    <dgm:pt modelId="{4F0C4977-9C8A-4A9B-A175-8492E8799930}" type="parTrans" cxnId="{4CAAD102-712E-4D77-8B2B-0DB23A0B11BC}">
      <dgm:prSet/>
      <dgm:spPr/>
      <dgm:t>
        <a:bodyPr/>
        <a:lstStyle/>
        <a:p>
          <a:endParaRPr lang="en-US"/>
        </a:p>
      </dgm:t>
    </dgm:pt>
    <dgm:pt modelId="{C8D193F0-2555-4D91-91C0-678ABBA43DC8}" type="sibTrans" cxnId="{4CAAD102-712E-4D77-8B2B-0DB23A0B11BC}">
      <dgm:prSet/>
      <dgm:spPr/>
      <dgm:t>
        <a:bodyPr/>
        <a:lstStyle/>
        <a:p>
          <a:endParaRPr lang="en-US"/>
        </a:p>
      </dgm:t>
    </dgm:pt>
    <dgm:pt modelId="{191050CB-9ECD-4E13-B066-4A74AAF103F9}" type="pres">
      <dgm:prSet presAssocID="{3FE30B71-582D-4C76-B978-B74A39AB6184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BD4C787-3873-4E6D-B7B4-AAF99D50699C}" type="pres">
      <dgm:prSet presAssocID="{37B769F6-B806-4D87-A90F-1814682044AC}" presName="compNode" presStyleCnt="0"/>
      <dgm:spPr/>
    </dgm:pt>
    <dgm:pt modelId="{0B85D9AB-5A11-4665-A9C6-6D4461FB55BA}" type="pres">
      <dgm:prSet presAssocID="{37B769F6-B806-4D87-A90F-1814682044AC}" presName="aNode" presStyleLbl="bgShp" presStyleIdx="0" presStyleCnt="3"/>
      <dgm:spPr/>
      <dgm:t>
        <a:bodyPr/>
        <a:lstStyle/>
        <a:p>
          <a:endParaRPr lang="en-US"/>
        </a:p>
      </dgm:t>
    </dgm:pt>
    <dgm:pt modelId="{8FAD2730-B0C2-41F5-9901-995980215595}" type="pres">
      <dgm:prSet presAssocID="{37B769F6-B806-4D87-A90F-1814682044AC}" presName="textNode" presStyleLbl="bgShp" presStyleIdx="0" presStyleCnt="3"/>
      <dgm:spPr/>
      <dgm:t>
        <a:bodyPr/>
        <a:lstStyle/>
        <a:p>
          <a:endParaRPr lang="en-US"/>
        </a:p>
      </dgm:t>
    </dgm:pt>
    <dgm:pt modelId="{5A7E4806-E416-484A-A06C-B39AF5E7DDDA}" type="pres">
      <dgm:prSet presAssocID="{37B769F6-B806-4D87-A90F-1814682044AC}" presName="compChildNode" presStyleCnt="0"/>
      <dgm:spPr/>
    </dgm:pt>
    <dgm:pt modelId="{31E36B4B-06C9-4833-BB72-0928380BA614}" type="pres">
      <dgm:prSet presAssocID="{37B769F6-B806-4D87-A90F-1814682044AC}" presName="theInnerList" presStyleCnt="0"/>
      <dgm:spPr/>
    </dgm:pt>
    <dgm:pt modelId="{F4EA1645-4B9D-43EF-95C8-0E8E80AFEAAD}" type="pres">
      <dgm:prSet presAssocID="{B0E63DB2-00B3-40DB-8FB8-CFF6D736ED4E}" presName="childNode" presStyleLbl="node1" presStyleIdx="0" presStyleCnt="13" custLinFactY="-63950" custLinFactNeighborX="-17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4F854E-09E0-4D56-8E46-6574761460F5}" type="pres">
      <dgm:prSet presAssocID="{B0E63DB2-00B3-40DB-8FB8-CFF6D736ED4E}" presName="aSpace2" presStyleCnt="0"/>
      <dgm:spPr/>
    </dgm:pt>
    <dgm:pt modelId="{CE9F20BF-72DA-440B-BC86-2E04936717F5}" type="pres">
      <dgm:prSet presAssocID="{85241C4B-E43B-4242-BCA1-191CCAD19525}" presName="childNode" presStyleLbl="node1" presStyleIdx="1" presStyleCnt="13" custScaleY="130895" custLinFactY="-54968" custLinFactNeighborX="-17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259F8A-BF53-4B3B-84CD-B3A498AC45A9}" type="pres">
      <dgm:prSet presAssocID="{85241C4B-E43B-4242-BCA1-191CCAD19525}" presName="aSpace2" presStyleCnt="0"/>
      <dgm:spPr/>
    </dgm:pt>
    <dgm:pt modelId="{235D2588-6146-4D42-B9EB-7D158D773B6F}" type="pres">
      <dgm:prSet presAssocID="{894F978A-22BF-48E7-BDA4-FB4380F2FA19}" presName="childNode" presStyleLbl="node1" presStyleIdx="2" presStyleCnt="13" custScaleY="208821" custLinFactY="-45985" custLinFactNeighborX="-17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FC07B2-39C6-4637-8BF8-0CF920CFE2BC}" type="pres">
      <dgm:prSet presAssocID="{894F978A-22BF-48E7-BDA4-FB4380F2FA19}" presName="aSpace2" presStyleCnt="0"/>
      <dgm:spPr/>
    </dgm:pt>
    <dgm:pt modelId="{A13A553D-2973-41B1-A44A-F94AFF649CAA}" type="pres">
      <dgm:prSet presAssocID="{E4D822B4-2DD1-403A-A204-647B922AE3A2}" presName="childNode" presStyleLbl="node1" presStyleIdx="3" presStyleCnt="13" custScaleY="187834" custLinFactY="-52548" custLinFactNeighborX="-17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6619CD-CAD5-4BB4-A83E-39EB287D3538}" type="pres">
      <dgm:prSet presAssocID="{E4D822B4-2DD1-403A-A204-647B922AE3A2}" presName="aSpace2" presStyleCnt="0"/>
      <dgm:spPr/>
    </dgm:pt>
    <dgm:pt modelId="{5195ECBB-5D25-4C02-BC37-5B7E74840494}" type="pres">
      <dgm:prSet presAssocID="{84F7E9A2-BDEE-4627-9057-8B9DEE76EDD2}" presName="childNode" presStyleLbl="node1" presStyleIdx="4" presStyleCnt="13" custLinFactY="-59111" custLinFactNeighborX="-17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CFBACE-3B67-4094-B71F-1BD50D55146B}" type="pres">
      <dgm:prSet presAssocID="{84F7E9A2-BDEE-4627-9057-8B9DEE76EDD2}" presName="aSpace2" presStyleCnt="0"/>
      <dgm:spPr/>
    </dgm:pt>
    <dgm:pt modelId="{3BCCE73E-362C-494D-9809-127A26171978}" type="pres">
      <dgm:prSet presAssocID="{BCBAB006-7ECB-41E1-B01E-940A95ACB5B2}" presName="childNode" presStyleLbl="node1" presStyleIdx="5" presStyleCnt="13" custLinFactY="-65674" custLinFactNeighborX="-17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438474-EDF4-4C5D-9CAB-F4ACE442202F}" type="pres">
      <dgm:prSet presAssocID="{37B769F6-B806-4D87-A90F-1814682044AC}" presName="aSpace" presStyleCnt="0"/>
      <dgm:spPr/>
    </dgm:pt>
    <dgm:pt modelId="{7E221BF0-3DAB-4471-8ACD-E3A11CF9CC29}" type="pres">
      <dgm:prSet presAssocID="{9D4A57F6-3562-48FC-B0CA-EF186000F3B4}" presName="compNode" presStyleCnt="0"/>
      <dgm:spPr/>
    </dgm:pt>
    <dgm:pt modelId="{175BC957-9306-44DD-9AEA-FDE1BF02B090}" type="pres">
      <dgm:prSet presAssocID="{9D4A57F6-3562-48FC-B0CA-EF186000F3B4}" presName="aNode" presStyleLbl="bgShp" presStyleIdx="1" presStyleCnt="3"/>
      <dgm:spPr/>
      <dgm:t>
        <a:bodyPr/>
        <a:lstStyle/>
        <a:p>
          <a:endParaRPr lang="en-US"/>
        </a:p>
      </dgm:t>
    </dgm:pt>
    <dgm:pt modelId="{1C5F02F4-1D9A-4768-9EE8-E5A55975BCF0}" type="pres">
      <dgm:prSet presAssocID="{9D4A57F6-3562-48FC-B0CA-EF186000F3B4}" presName="textNode" presStyleLbl="bgShp" presStyleIdx="1" presStyleCnt="3"/>
      <dgm:spPr/>
      <dgm:t>
        <a:bodyPr/>
        <a:lstStyle/>
        <a:p>
          <a:endParaRPr lang="en-US"/>
        </a:p>
      </dgm:t>
    </dgm:pt>
    <dgm:pt modelId="{88485AC5-E9C1-4B4D-BB02-DB1B89CA392B}" type="pres">
      <dgm:prSet presAssocID="{9D4A57F6-3562-48FC-B0CA-EF186000F3B4}" presName="compChildNode" presStyleCnt="0"/>
      <dgm:spPr/>
    </dgm:pt>
    <dgm:pt modelId="{5F18CF24-C7CC-426B-A01E-10DEFDC7785A}" type="pres">
      <dgm:prSet presAssocID="{9D4A57F6-3562-48FC-B0CA-EF186000F3B4}" presName="theInnerList" presStyleCnt="0"/>
      <dgm:spPr/>
    </dgm:pt>
    <dgm:pt modelId="{C0D8C28E-95FD-4AFA-B8E0-70069307F1A9}" type="pres">
      <dgm:prSet presAssocID="{E93B0F84-914D-4C75-83E9-F09E430633E3}" presName="childNode" presStyleLbl="node1" presStyleIdx="6" presStyleCnt="13" custScaleY="22219" custLinFactNeighborX="-2392" custLinFactNeighborY="-826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C1C10A-9A1D-474F-A3DF-7DC7F74C4017}" type="pres">
      <dgm:prSet presAssocID="{E93B0F84-914D-4C75-83E9-F09E430633E3}" presName="aSpace2" presStyleCnt="0"/>
      <dgm:spPr/>
    </dgm:pt>
    <dgm:pt modelId="{0095F70B-F1D6-42FA-9721-2D954C37645E}" type="pres">
      <dgm:prSet presAssocID="{F90CA1B8-00F8-4CD6-A15F-F34C8A67E445}" presName="childNode" presStyleLbl="node1" presStyleIdx="7" presStyleCnt="13" custScaleY="32226" custLinFactY="-2615" custLinFactNeighborX="-239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8D80C1-8018-4617-AB7D-33E02FB8FED9}" type="pres">
      <dgm:prSet presAssocID="{F90CA1B8-00F8-4CD6-A15F-F34C8A67E445}" presName="aSpace2" presStyleCnt="0"/>
      <dgm:spPr/>
    </dgm:pt>
    <dgm:pt modelId="{C6CD640E-9FEF-487B-A9E7-8FEB74634E0D}" type="pres">
      <dgm:prSet presAssocID="{F90A6B06-CECC-4AFF-8FAF-95853153FA43}" presName="childNode" presStyleLbl="node1" presStyleIdx="8" presStyleCnt="13" custScaleY="22967" custLinFactY="-5486" custLinFactNeighborX="-2392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6BFA77-0037-43EC-B1C3-D2601AEF1391}" type="pres">
      <dgm:prSet presAssocID="{9D4A57F6-3562-48FC-B0CA-EF186000F3B4}" presName="aSpace" presStyleCnt="0"/>
      <dgm:spPr/>
    </dgm:pt>
    <dgm:pt modelId="{1D93925D-87CE-463F-A948-A9FB08E044B3}" type="pres">
      <dgm:prSet presAssocID="{0D4B582E-2911-412C-BBFD-249A47D4CE30}" presName="compNode" presStyleCnt="0"/>
      <dgm:spPr/>
    </dgm:pt>
    <dgm:pt modelId="{12283AA0-5EB4-473D-B365-40864F9105FE}" type="pres">
      <dgm:prSet presAssocID="{0D4B582E-2911-412C-BBFD-249A47D4CE30}" presName="aNode" presStyleLbl="bgShp" presStyleIdx="2" presStyleCnt="3"/>
      <dgm:spPr/>
      <dgm:t>
        <a:bodyPr/>
        <a:lstStyle/>
        <a:p>
          <a:endParaRPr lang="en-US"/>
        </a:p>
      </dgm:t>
    </dgm:pt>
    <dgm:pt modelId="{6000EB98-0A5C-4126-9850-1BCBE0FB016A}" type="pres">
      <dgm:prSet presAssocID="{0D4B582E-2911-412C-BBFD-249A47D4CE30}" presName="textNode" presStyleLbl="bgShp" presStyleIdx="2" presStyleCnt="3"/>
      <dgm:spPr/>
      <dgm:t>
        <a:bodyPr/>
        <a:lstStyle/>
        <a:p>
          <a:endParaRPr lang="en-US"/>
        </a:p>
      </dgm:t>
    </dgm:pt>
    <dgm:pt modelId="{B80B641D-D86E-437D-B628-39F64A0E336E}" type="pres">
      <dgm:prSet presAssocID="{0D4B582E-2911-412C-BBFD-249A47D4CE30}" presName="compChildNode" presStyleCnt="0"/>
      <dgm:spPr/>
    </dgm:pt>
    <dgm:pt modelId="{A1580C4A-3D89-4AF5-AC1E-D2E9008A6967}" type="pres">
      <dgm:prSet presAssocID="{0D4B582E-2911-412C-BBFD-249A47D4CE30}" presName="theInnerList" presStyleCnt="0"/>
      <dgm:spPr/>
    </dgm:pt>
    <dgm:pt modelId="{B94BD62A-BBE1-478A-9BBC-72691A1C5964}" type="pres">
      <dgm:prSet presAssocID="{E5ECC3E0-7C04-45F3-8D5B-EA4FCA010C96}" presName="childNode" presStyleLbl="node1" presStyleIdx="9" presStyleCnt="13" custScaleY="104074" custLinFactY="-27226" custLinFactNeighborX="537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C9C30-2C74-44F4-9780-B1163ED99418}" type="pres">
      <dgm:prSet presAssocID="{E5ECC3E0-7C04-45F3-8D5B-EA4FCA010C96}" presName="aSpace2" presStyleCnt="0"/>
      <dgm:spPr/>
    </dgm:pt>
    <dgm:pt modelId="{8BFDEF0A-E97B-4AAC-84C0-5F5E504693BC}" type="pres">
      <dgm:prSet presAssocID="{00329D63-C4DD-49C0-875E-BCCC48F3B8B3}" presName="childNode" presStyleLbl="node1" presStyleIdx="10" presStyleCnt="13" custLinFactY="-1829" custLinFactNeighborX="537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D3E62D-2DA8-4858-B71B-EFBD16220357}" type="pres">
      <dgm:prSet presAssocID="{00329D63-C4DD-49C0-875E-BCCC48F3B8B3}" presName="aSpace2" presStyleCnt="0"/>
      <dgm:spPr/>
    </dgm:pt>
    <dgm:pt modelId="{7062FDFF-3FDA-493C-A49D-2D12ED8D90CF}" type="pres">
      <dgm:prSet presAssocID="{13643C33-5431-46DC-8944-D5CAE66605C1}" presName="childNode" presStyleLbl="node1" presStyleIdx="11" presStyleCnt="13" custLinFactNeighborX="537" custLinFactNeighborY="-548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51329F-FC44-4CFD-B529-BBB092C3BC50}" type="pres">
      <dgm:prSet presAssocID="{13643C33-5431-46DC-8944-D5CAE66605C1}" presName="aSpace2" presStyleCnt="0"/>
      <dgm:spPr/>
    </dgm:pt>
    <dgm:pt modelId="{85397A92-813A-40F3-9072-94F4C5734FC0}" type="pres">
      <dgm:prSet presAssocID="{D1C6F7BA-F05B-4E12-9F74-A84ACBDDA6C3}" presName="child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6B929A-D725-4785-A3F9-CE65D7EAD146}" srcId="{37B769F6-B806-4D87-A90F-1814682044AC}" destId="{BCBAB006-7ECB-41E1-B01E-940A95ACB5B2}" srcOrd="5" destOrd="0" parTransId="{79B7D94B-C9FA-4806-B847-B84E3CBE7DA5}" sibTransId="{9F315FD4-3727-4B4B-9F7C-B3DE2509E164}"/>
    <dgm:cxn modelId="{7A2A4CC0-9B94-4187-80A6-B6D28DED1C40}" type="presOf" srcId="{37B769F6-B806-4D87-A90F-1814682044AC}" destId="{0B85D9AB-5A11-4665-A9C6-6D4461FB55BA}" srcOrd="0" destOrd="0" presId="urn:microsoft.com/office/officeart/2005/8/layout/lProcess2"/>
    <dgm:cxn modelId="{9B2A550B-BCFD-4399-BD6F-F8A4E0F1793F}" type="presOf" srcId="{E5ECC3E0-7C04-45F3-8D5B-EA4FCA010C96}" destId="{B94BD62A-BBE1-478A-9BBC-72691A1C5964}" srcOrd="0" destOrd="0" presId="urn:microsoft.com/office/officeart/2005/8/layout/lProcess2"/>
    <dgm:cxn modelId="{84E7B340-6BC7-4583-812A-26FCF7929300}" srcId="{3FE30B71-582D-4C76-B978-B74A39AB6184}" destId="{0D4B582E-2911-412C-BBFD-249A47D4CE30}" srcOrd="2" destOrd="0" parTransId="{A4452315-DD2F-4684-B46E-3630029CD0D4}" sibTransId="{2EAEA2C7-68DF-4AC0-AD9F-371435737B22}"/>
    <dgm:cxn modelId="{75C1F45D-2055-47DA-9E11-5EF80955F2BA}" type="presOf" srcId="{F90CA1B8-00F8-4CD6-A15F-F34C8A67E445}" destId="{0095F70B-F1D6-42FA-9721-2D954C37645E}" srcOrd="0" destOrd="0" presId="urn:microsoft.com/office/officeart/2005/8/layout/lProcess2"/>
    <dgm:cxn modelId="{172FD55E-93C6-4092-8B0E-C827C8D9A32B}" srcId="{0D4B582E-2911-412C-BBFD-249A47D4CE30}" destId="{E5ECC3E0-7C04-45F3-8D5B-EA4FCA010C96}" srcOrd="0" destOrd="0" parTransId="{CFB38E81-2379-4511-A5C3-C0CBD4E7D599}" sibTransId="{67DD5C6F-89C2-4FD3-9171-3A162C2F4F76}"/>
    <dgm:cxn modelId="{FD3520F2-378F-437A-9D3A-E7C42AE2B567}" srcId="{37B769F6-B806-4D87-A90F-1814682044AC}" destId="{85241C4B-E43B-4242-BCA1-191CCAD19525}" srcOrd="1" destOrd="0" parTransId="{5F78FFB4-E228-4383-A458-BBD74F1755A6}" sibTransId="{9DF7AC4A-580E-41E0-A0AB-832B1E924F84}"/>
    <dgm:cxn modelId="{565A4577-B831-49F1-8278-360EF023463E}" srcId="{37B769F6-B806-4D87-A90F-1814682044AC}" destId="{84F7E9A2-BDEE-4627-9057-8B9DEE76EDD2}" srcOrd="4" destOrd="0" parTransId="{D871D8AC-4B43-4A86-8A5C-4515C0878010}" sibTransId="{37B86302-299E-41FF-98B5-4C9946D639F8}"/>
    <dgm:cxn modelId="{191AEDDC-144D-4863-9E0E-F3842E0E2FF1}" type="presOf" srcId="{0D4B582E-2911-412C-BBFD-249A47D4CE30}" destId="{12283AA0-5EB4-473D-B365-40864F9105FE}" srcOrd="0" destOrd="0" presId="urn:microsoft.com/office/officeart/2005/8/layout/lProcess2"/>
    <dgm:cxn modelId="{213D7C73-FDC7-4E4D-86BB-37B7A91172D9}" type="presOf" srcId="{0D4B582E-2911-412C-BBFD-249A47D4CE30}" destId="{6000EB98-0A5C-4126-9850-1BCBE0FB016A}" srcOrd="1" destOrd="0" presId="urn:microsoft.com/office/officeart/2005/8/layout/lProcess2"/>
    <dgm:cxn modelId="{677580A1-2515-40A0-AB96-861A42CAF3DD}" srcId="{3FE30B71-582D-4C76-B978-B74A39AB6184}" destId="{37B769F6-B806-4D87-A90F-1814682044AC}" srcOrd="0" destOrd="0" parTransId="{941B0011-7103-46C7-A6D9-F489675B49BE}" sibTransId="{84416C78-3F08-47F8-AF02-85E252C0D012}"/>
    <dgm:cxn modelId="{6AB2020B-246C-4961-91BD-1C45E87B7983}" type="presOf" srcId="{84F7E9A2-BDEE-4627-9057-8B9DEE76EDD2}" destId="{5195ECBB-5D25-4C02-BC37-5B7E74840494}" srcOrd="0" destOrd="0" presId="urn:microsoft.com/office/officeart/2005/8/layout/lProcess2"/>
    <dgm:cxn modelId="{0F512B24-BD86-43B6-8D1F-A1B69A431B8F}" srcId="{37B769F6-B806-4D87-A90F-1814682044AC}" destId="{894F978A-22BF-48E7-BDA4-FB4380F2FA19}" srcOrd="2" destOrd="0" parTransId="{26FFBABF-5A04-48B1-B34C-324C220F3B82}" sibTransId="{7A8D5DA7-D23E-4937-A0F8-49773FDAA987}"/>
    <dgm:cxn modelId="{02D5C233-AF59-4D08-8626-E5046DEF2F60}" srcId="{37B769F6-B806-4D87-A90F-1814682044AC}" destId="{E4D822B4-2DD1-403A-A204-647B922AE3A2}" srcOrd="3" destOrd="0" parTransId="{269EF582-E3C5-4D18-8716-BD30C92FE103}" sibTransId="{27886320-885C-4D92-A39A-DC2057D9A836}"/>
    <dgm:cxn modelId="{FBE270F5-A7EF-47EC-8C2F-D4A3E231130C}" type="presOf" srcId="{E4D822B4-2DD1-403A-A204-647B922AE3A2}" destId="{A13A553D-2973-41B1-A44A-F94AFF649CAA}" srcOrd="0" destOrd="0" presId="urn:microsoft.com/office/officeart/2005/8/layout/lProcess2"/>
    <dgm:cxn modelId="{2DE2E123-7611-4FB5-93AB-2FE0BAA4254B}" type="presOf" srcId="{85241C4B-E43B-4242-BCA1-191CCAD19525}" destId="{CE9F20BF-72DA-440B-BC86-2E04936717F5}" srcOrd="0" destOrd="0" presId="urn:microsoft.com/office/officeart/2005/8/layout/lProcess2"/>
    <dgm:cxn modelId="{05A1C295-6DB4-4AA1-91DF-621F01272C0B}" srcId="{0D4B582E-2911-412C-BBFD-249A47D4CE30}" destId="{13643C33-5431-46DC-8944-D5CAE66605C1}" srcOrd="2" destOrd="0" parTransId="{CBC37830-1803-4095-995A-142262F8C6A7}" sibTransId="{7A3741CD-A4CC-4D64-B24C-480801005299}"/>
    <dgm:cxn modelId="{D094B396-A7B8-433D-9577-E370241651C3}" type="presOf" srcId="{13643C33-5431-46DC-8944-D5CAE66605C1}" destId="{7062FDFF-3FDA-493C-A49D-2D12ED8D90CF}" srcOrd="0" destOrd="0" presId="urn:microsoft.com/office/officeart/2005/8/layout/lProcess2"/>
    <dgm:cxn modelId="{1E460AC2-E639-4D2D-B513-11A029983B55}" srcId="{9D4A57F6-3562-48FC-B0CA-EF186000F3B4}" destId="{F90A6B06-CECC-4AFF-8FAF-95853153FA43}" srcOrd="2" destOrd="0" parTransId="{F36FFFE0-46F5-4B4E-9144-FB52A5C3A5F1}" sibTransId="{898FF76B-1B9C-4883-BFA3-F39C1AEE9163}"/>
    <dgm:cxn modelId="{F2D0FF76-2240-4B4D-B510-586084A4C223}" type="presOf" srcId="{9D4A57F6-3562-48FC-B0CA-EF186000F3B4}" destId="{175BC957-9306-44DD-9AEA-FDE1BF02B090}" srcOrd="0" destOrd="0" presId="urn:microsoft.com/office/officeart/2005/8/layout/lProcess2"/>
    <dgm:cxn modelId="{2451AE90-7E62-4B9C-8548-BB8E42D83567}" type="presOf" srcId="{37B769F6-B806-4D87-A90F-1814682044AC}" destId="{8FAD2730-B0C2-41F5-9901-995980215595}" srcOrd="1" destOrd="0" presId="urn:microsoft.com/office/officeart/2005/8/layout/lProcess2"/>
    <dgm:cxn modelId="{6253DD6D-FFA3-4E94-830C-3E6E99A35918}" srcId="{0D4B582E-2911-412C-BBFD-249A47D4CE30}" destId="{00329D63-C4DD-49C0-875E-BCCC48F3B8B3}" srcOrd="1" destOrd="0" parTransId="{2F5D8EB0-75A7-41E8-B6CE-3B8F7BE53E73}" sibTransId="{8B5DF65D-098C-44EA-B2CF-60309C7E15E8}"/>
    <dgm:cxn modelId="{6867ED13-5958-47E6-B412-5BC74E570D07}" type="presOf" srcId="{00329D63-C4DD-49C0-875E-BCCC48F3B8B3}" destId="{8BFDEF0A-E97B-4AAC-84C0-5F5E504693BC}" srcOrd="0" destOrd="0" presId="urn:microsoft.com/office/officeart/2005/8/layout/lProcess2"/>
    <dgm:cxn modelId="{B04769EB-5FAE-4293-AAA5-4CCE7CFE4F09}" srcId="{9D4A57F6-3562-48FC-B0CA-EF186000F3B4}" destId="{F90CA1B8-00F8-4CD6-A15F-F34C8A67E445}" srcOrd="1" destOrd="0" parTransId="{87A16F69-0F93-4957-98DB-3C15C5C75BBB}" sibTransId="{B1448C6D-29B7-4078-A72C-F28FC4F230C1}"/>
    <dgm:cxn modelId="{26E45B76-F80D-433E-938F-DD4D5D331068}" srcId="{9D4A57F6-3562-48FC-B0CA-EF186000F3B4}" destId="{E93B0F84-914D-4C75-83E9-F09E430633E3}" srcOrd="0" destOrd="0" parTransId="{D61A0964-9515-41BF-9CD6-F7180DD42A6F}" sibTransId="{94AF9E72-BD2E-481C-BAEC-E6CE471ABB85}"/>
    <dgm:cxn modelId="{4CAAD102-712E-4D77-8B2B-0DB23A0B11BC}" srcId="{0D4B582E-2911-412C-BBFD-249A47D4CE30}" destId="{D1C6F7BA-F05B-4E12-9F74-A84ACBDDA6C3}" srcOrd="3" destOrd="0" parTransId="{4F0C4977-9C8A-4A9B-A175-8492E8799930}" sibTransId="{C8D193F0-2555-4D91-91C0-678ABBA43DC8}"/>
    <dgm:cxn modelId="{624A0C50-0183-427B-8936-64342D230CA5}" type="presOf" srcId="{894F978A-22BF-48E7-BDA4-FB4380F2FA19}" destId="{235D2588-6146-4D42-B9EB-7D158D773B6F}" srcOrd="0" destOrd="0" presId="urn:microsoft.com/office/officeart/2005/8/layout/lProcess2"/>
    <dgm:cxn modelId="{12E8A9F7-A638-48F4-B782-C19B9AC6324D}" type="presOf" srcId="{B0E63DB2-00B3-40DB-8FB8-CFF6D736ED4E}" destId="{F4EA1645-4B9D-43EF-95C8-0E8E80AFEAAD}" srcOrd="0" destOrd="0" presId="urn:microsoft.com/office/officeart/2005/8/layout/lProcess2"/>
    <dgm:cxn modelId="{C5199C48-7B45-4695-BB2E-86EF71B52BAA}" srcId="{37B769F6-B806-4D87-A90F-1814682044AC}" destId="{B0E63DB2-00B3-40DB-8FB8-CFF6D736ED4E}" srcOrd="0" destOrd="0" parTransId="{DB57355F-DAEF-4466-B7CE-684AFC30FA21}" sibTransId="{365A612A-B2C4-49F3-B45D-7AD8E08687E9}"/>
    <dgm:cxn modelId="{35D5D3F7-043B-4C91-8B60-03D315017925}" srcId="{3FE30B71-582D-4C76-B978-B74A39AB6184}" destId="{9D4A57F6-3562-48FC-B0CA-EF186000F3B4}" srcOrd="1" destOrd="0" parTransId="{EBB0D848-778B-48EB-B530-577E31CF67D4}" sibTransId="{433F92ED-BE0A-4B1A-9F79-54AE1F26AAED}"/>
    <dgm:cxn modelId="{DE2C07BF-E98D-41EC-8A5D-601608C753CD}" type="presOf" srcId="{BCBAB006-7ECB-41E1-B01E-940A95ACB5B2}" destId="{3BCCE73E-362C-494D-9809-127A26171978}" srcOrd="0" destOrd="0" presId="urn:microsoft.com/office/officeart/2005/8/layout/lProcess2"/>
    <dgm:cxn modelId="{BCEC4295-B371-4AC9-91D5-7465EC37141C}" type="presOf" srcId="{F90A6B06-CECC-4AFF-8FAF-95853153FA43}" destId="{C6CD640E-9FEF-487B-A9E7-8FEB74634E0D}" srcOrd="0" destOrd="0" presId="urn:microsoft.com/office/officeart/2005/8/layout/lProcess2"/>
    <dgm:cxn modelId="{7F8C3BC1-49A5-46AA-99BD-A1FF47917197}" type="presOf" srcId="{E93B0F84-914D-4C75-83E9-F09E430633E3}" destId="{C0D8C28E-95FD-4AFA-B8E0-70069307F1A9}" srcOrd="0" destOrd="0" presId="urn:microsoft.com/office/officeart/2005/8/layout/lProcess2"/>
    <dgm:cxn modelId="{2298C59C-0525-4DC8-9285-5BA92BEF2D33}" type="presOf" srcId="{D1C6F7BA-F05B-4E12-9F74-A84ACBDDA6C3}" destId="{85397A92-813A-40F3-9072-94F4C5734FC0}" srcOrd="0" destOrd="0" presId="urn:microsoft.com/office/officeart/2005/8/layout/lProcess2"/>
    <dgm:cxn modelId="{B2AD99A8-E75C-465C-A02B-78AF69D54FC0}" type="presOf" srcId="{9D4A57F6-3562-48FC-B0CA-EF186000F3B4}" destId="{1C5F02F4-1D9A-4768-9EE8-E5A55975BCF0}" srcOrd="1" destOrd="0" presId="urn:microsoft.com/office/officeart/2005/8/layout/lProcess2"/>
    <dgm:cxn modelId="{3F9712DE-53E9-4EF7-967A-FB8062985DC1}" type="presOf" srcId="{3FE30B71-582D-4C76-B978-B74A39AB6184}" destId="{191050CB-9ECD-4E13-B066-4A74AAF103F9}" srcOrd="0" destOrd="0" presId="urn:microsoft.com/office/officeart/2005/8/layout/lProcess2"/>
    <dgm:cxn modelId="{5C9FBD84-865A-49F7-B21C-FA95450C3B11}" type="presParOf" srcId="{191050CB-9ECD-4E13-B066-4A74AAF103F9}" destId="{3BD4C787-3873-4E6D-B7B4-AAF99D50699C}" srcOrd="0" destOrd="0" presId="urn:microsoft.com/office/officeart/2005/8/layout/lProcess2"/>
    <dgm:cxn modelId="{F502E8C1-EE11-4074-AD0A-5A11EAB18016}" type="presParOf" srcId="{3BD4C787-3873-4E6D-B7B4-AAF99D50699C}" destId="{0B85D9AB-5A11-4665-A9C6-6D4461FB55BA}" srcOrd="0" destOrd="0" presId="urn:microsoft.com/office/officeart/2005/8/layout/lProcess2"/>
    <dgm:cxn modelId="{DFC368ED-C687-4038-B85E-232AD968A9A2}" type="presParOf" srcId="{3BD4C787-3873-4E6D-B7B4-AAF99D50699C}" destId="{8FAD2730-B0C2-41F5-9901-995980215595}" srcOrd="1" destOrd="0" presId="urn:microsoft.com/office/officeart/2005/8/layout/lProcess2"/>
    <dgm:cxn modelId="{7EB05829-4766-44C1-A8D8-5C94176B398D}" type="presParOf" srcId="{3BD4C787-3873-4E6D-B7B4-AAF99D50699C}" destId="{5A7E4806-E416-484A-A06C-B39AF5E7DDDA}" srcOrd="2" destOrd="0" presId="urn:microsoft.com/office/officeart/2005/8/layout/lProcess2"/>
    <dgm:cxn modelId="{4710916F-28BA-42FE-BBEB-982B5276CBB4}" type="presParOf" srcId="{5A7E4806-E416-484A-A06C-B39AF5E7DDDA}" destId="{31E36B4B-06C9-4833-BB72-0928380BA614}" srcOrd="0" destOrd="0" presId="urn:microsoft.com/office/officeart/2005/8/layout/lProcess2"/>
    <dgm:cxn modelId="{71239206-9D70-4070-B1C3-D57AE00A71E3}" type="presParOf" srcId="{31E36B4B-06C9-4833-BB72-0928380BA614}" destId="{F4EA1645-4B9D-43EF-95C8-0E8E80AFEAAD}" srcOrd="0" destOrd="0" presId="urn:microsoft.com/office/officeart/2005/8/layout/lProcess2"/>
    <dgm:cxn modelId="{DEBB0623-394E-4529-9B8B-E938FB9AE7AB}" type="presParOf" srcId="{31E36B4B-06C9-4833-BB72-0928380BA614}" destId="{E54F854E-09E0-4D56-8E46-6574761460F5}" srcOrd="1" destOrd="0" presId="urn:microsoft.com/office/officeart/2005/8/layout/lProcess2"/>
    <dgm:cxn modelId="{104BDEC8-147C-41D5-890D-F8B63BE34C28}" type="presParOf" srcId="{31E36B4B-06C9-4833-BB72-0928380BA614}" destId="{CE9F20BF-72DA-440B-BC86-2E04936717F5}" srcOrd="2" destOrd="0" presId="urn:microsoft.com/office/officeart/2005/8/layout/lProcess2"/>
    <dgm:cxn modelId="{79575786-CFF3-4909-B28F-D257C47A08DF}" type="presParOf" srcId="{31E36B4B-06C9-4833-BB72-0928380BA614}" destId="{40259F8A-BF53-4B3B-84CD-B3A498AC45A9}" srcOrd="3" destOrd="0" presId="urn:microsoft.com/office/officeart/2005/8/layout/lProcess2"/>
    <dgm:cxn modelId="{99209287-A775-4C0B-A8A4-1E3EB62A296F}" type="presParOf" srcId="{31E36B4B-06C9-4833-BB72-0928380BA614}" destId="{235D2588-6146-4D42-B9EB-7D158D773B6F}" srcOrd="4" destOrd="0" presId="urn:microsoft.com/office/officeart/2005/8/layout/lProcess2"/>
    <dgm:cxn modelId="{0B71ED6B-9F50-4156-96A8-C1D1F26D87A1}" type="presParOf" srcId="{31E36B4B-06C9-4833-BB72-0928380BA614}" destId="{5AFC07B2-39C6-4637-8BF8-0CF920CFE2BC}" srcOrd="5" destOrd="0" presId="urn:microsoft.com/office/officeart/2005/8/layout/lProcess2"/>
    <dgm:cxn modelId="{8CA04F2F-3B38-4A7E-89B9-64FE1B78E729}" type="presParOf" srcId="{31E36B4B-06C9-4833-BB72-0928380BA614}" destId="{A13A553D-2973-41B1-A44A-F94AFF649CAA}" srcOrd="6" destOrd="0" presId="urn:microsoft.com/office/officeart/2005/8/layout/lProcess2"/>
    <dgm:cxn modelId="{45D78F77-DF6B-454D-8D1E-F45164C012C8}" type="presParOf" srcId="{31E36B4B-06C9-4833-BB72-0928380BA614}" destId="{BE6619CD-CAD5-4BB4-A83E-39EB287D3538}" srcOrd="7" destOrd="0" presId="urn:microsoft.com/office/officeart/2005/8/layout/lProcess2"/>
    <dgm:cxn modelId="{786B5FEA-ECC0-4E74-B863-5C22E85C8F43}" type="presParOf" srcId="{31E36B4B-06C9-4833-BB72-0928380BA614}" destId="{5195ECBB-5D25-4C02-BC37-5B7E74840494}" srcOrd="8" destOrd="0" presId="urn:microsoft.com/office/officeart/2005/8/layout/lProcess2"/>
    <dgm:cxn modelId="{36734593-651E-4A99-930F-7F5152490181}" type="presParOf" srcId="{31E36B4B-06C9-4833-BB72-0928380BA614}" destId="{1CCFBACE-3B67-4094-B71F-1BD50D55146B}" srcOrd="9" destOrd="0" presId="urn:microsoft.com/office/officeart/2005/8/layout/lProcess2"/>
    <dgm:cxn modelId="{72551CC5-5D5C-44D3-9B30-7DF571D667C4}" type="presParOf" srcId="{31E36B4B-06C9-4833-BB72-0928380BA614}" destId="{3BCCE73E-362C-494D-9809-127A26171978}" srcOrd="10" destOrd="0" presId="urn:microsoft.com/office/officeart/2005/8/layout/lProcess2"/>
    <dgm:cxn modelId="{F1A2D40E-CDA9-4928-A3BD-4B9C822E837B}" type="presParOf" srcId="{191050CB-9ECD-4E13-B066-4A74AAF103F9}" destId="{08438474-EDF4-4C5D-9CAB-F4ACE442202F}" srcOrd="1" destOrd="0" presId="urn:microsoft.com/office/officeart/2005/8/layout/lProcess2"/>
    <dgm:cxn modelId="{54B90F48-2689-44F9-8B79-53445063CEE2}" type="presParOf" srcId="{191050CB-9ECD-4E13-B066-4A74AAF103F9}" destId="{7E221BF0-3DAB-4471-8ACD-E3A11CF9CC29}" srcOrd="2" destOrd="0" presId="urn:microsoft.com/office/officeart/2005/8/layout/lProcess2"/>
    <dgm:cxn modelId="{691A3333-A8E4-453E-8169-7430D81246A3}" type="presParOf" srcId="{7E221BF0-3DAB-4471-8ACD-E3A11CF9CC29}" destId="{175BC957-9306-44DD-9AEA-FDE1BF02B090}" srcOrd="0" destOrd="0" presId="urn:microsoft.com/office/officeart/2005/8/layout/lProcess2"/>
    <dgm:cxn modelId="{C5708770-F364-425A-9ED5-C9D07628A27D}" type="presParOf" srcId="{7E221BF0-3DAB-4471-8ACD-E3A11CF9CC29}" destId="{1C5F02F4-1D9A-4768-9EE8-E5A55975BCF0}" srcOrd="1" destOrd="0" presId="urn:microsoft.com/office/officeart/2005/8/layout/lProcess2"/>
    <dgm:cxn modelId="{4F88B714-5B6C-4791-BAF8-9842E6089D88}" type="presParOf" srcId="{7E221BF0-3DAB-4471-8ACD-E3A11CF9CC29}" destId="{88485AC5-E9C1-4B4D-BB02-DB1B89CA392B}" srcOrd="2" destOrd="0" presId="urn:microsoft.com/office/officeart/2005/8/layout/lProcess2"/>
    <dgm:cxn modelId="{EE500E39-EC1C-4B7D-A291-AE98FC879327}" type="presParOf" srcId="{88485AC5-E9C1-4B4D-BB02-DB1B89CA392B}" destId="{5F18CF24-C7CC-426B-A01E-10DEFDC7785A}" srcOrd="0" destOrd="0" presId="urn:microsoft.com/office/officeart/2005/8/layout/lProcess2"/>
    <dgm:cxn modelId="{3CAF159C-9C06-471B-8D5C-48885762059C}" type="presParOf" srcId="{5F18CF24-C7CC-426B-A01E-10DEFDC7785A}" destId="{C0D8C28E-95FD-4AFA-B8E0-70069307F1A9}" srcOrd="0" destOrd="0" presId="urn:microsoft.com/office/officeart/2005/8/layout/lProcess2"/>
    <dgm:cxn modelId="{DA4AE779-2409-4A33-B035-AA22AA4523A6}" type="presParOf" srcId="{5F18CF24-C7CC-426B-A01E-10DEFDC7785A}" destId="{2BC1C10A-9A1D-474F-A3DF-7DC7F74C4017}" srcOrd="1" destOrd="0" presId="urn:microsoft.com/office/officeart/2005/8/layout/lProcess2"/>
    <dgm:cxn modelId="{E2AF5218-AA8D-44CD-B909-D30AB1F227BB}" type="presParOf" srcId="{5F18CF24-C7CC-426B-A01E-10DEFDC7785A}" destId="{0095F70B-F1D6-42FA-9721-2D954C37645E}" srcOrd="2" destOrd="0" presId="urn:microsoft.com/office/officeart/2005/8/layout/lProcess2"/>
    <dgm:cxn modelId="{7627F588-7037-4FF4-BE23-B9122310882A}" type="presParOf" srcId="{5F18CF24-C7CC-426B-A01E-10DEFDC7785A}" destId="{6A8D80C1-8018-4617-AB7D-33E02FB8FED9}" srcOrd="3" destOrd="0" presId="urn:microsoft.com/office/officeart/2005/8/layout/lProcess2"/>
    <dgm:cxn modelId="{46742533-A46F-45F1-A22D-938AD80856F5}" type="presParOf" srcId="{5F18CF24-C7CC-426B-A01E-10DEFDC7785A}" destId="{C6CD640E-9FEF-487B-A9E7-8FEB74634E0D}" srcOrd="4" destOrd="0" presId="urn:microsoft.com/office/officeart/2005/8/layout/lProcess2"/>
    <dgm:cxn modelId="{468C8DF9-47F0-4F08-BD0F-EC2406E67284}" type="presParOf" srcId="{191050CB-9ECD-4E13-B066-4A74AAF103F9}" destId="{BF6BFA77-0037-43EC-B1C3-D2601AEF1391}" srcOrd="3" destOrd="0" presId="urn:microsoft.com/office/officeart/2005/8/layout/lProcess2"/>
    <dgm:cxn modelId="{48FC6AAF-E46E-43FB-900E-7878D4D8BA30}" type="presParOf" srcId="{191050CB-9ECD-4E13-B066-4A74AAF103F9}" destId="{1D93925D-87CE-463F-A948-A9FB08E044B3}" srcOrd="4" destOrd="0" presId="urn:microsoft.com/office/officeart/2005/8/layout/lProcess2"/>
    <dgm:cxn modelId="{EF8E758A-413E-4DB4-95A2-10E7BA397A8A}" type="presParOf" srcId="{1D93925D-87CE-463F-A948-A9FB08E044B3}" destId="{12283AA0-5EB4-473D-B365-40864F9105FE}" srcOrd="0" destOrd="0" presId="urn:microsoft.com/office/officeart/2005/8/layout/lProcess2"/>
    <dgm:cxn modelId="{D0B720BB-E44C-47CA-8069-81CEB7B0D6B3}" type="presParOf" srcId="{1D93925D-87CE-463F-A948-A9FB08E044B3}" destId="{6000EB98-0A5C-4126-9850-1BCBE0FB016A}" srcOrd="1" destOrd="0" presId="urn:microsoft.com/office/officeart/2005/8/layout/lProcess2"/>
    <dgm:cxn modelId="{B361C82A-DCE0-438D-A81B-04A902B9D70B}" type="presParOf" srcId="{1D93925D-87CE-463F-A948-A9FB08E044B3}" destId="{B80B641D-D86E-437D-B628-39F64A0E336E}" srcOrd="2" destOrd="0" presId="urn:microsoft.com/office/officeart/2005/8/layout/lProcess2"/>
    <dgm:cxn modelId="{65A37212-E788-4B02-963A-44AF6142A62B}" type="presParOf" srcId="{B80B641D-D86E-437D-B628-39F64A0E336E}" destId="{A1580C4A-3D89-4AF5-AC1E-D2E9008A6967}" srcOrd="0" destOrd="0" presId="urn:microsoft.com/office/officeart/2005/8/layout/lProcess2"/>
    <dgm:cxn modelId="{EEDCEA47-75F2-4C51-BD68-82DD9F7E0FB5}" type="presParOf" srcId="{A1580C4A-3D89-4AF5-AC1E-D2E9008A6967}" destId="{B94BD62A-BBE1-478A-9BBC-72691A1C5964}" srcOrd="0" destOrd="0" presId="urn:microsoft.com/office/officeart/2005/8/layout/lProcess2"/>
    <dgm:cxn modelId="{EE293707-810A-4C4F-9287-70557E9C3B31}" type="presParOf" srcId="{A1580C4A-3D89-4AF5-AC1E-D2E9008A6967}" destId="{4A1C9C30-2C74-44F4-9780-B1163ED99418}" srcOrd="1" destOrd="0" presId="urn:microsoft.com/office/officeart/2005/8/layout/lProcess2"/>
    <dgm:cxn modelId="{8C61EA05-4EDB-4D67-A9E2-7E920F79F924}" type="presParOf" srcId="{A1580C4A-3D89-4AF5-AC1E-D2E9008A6967}" destId="{8BFDEF0A-E97B-4AAC-84C0-5F5E504693BC}" srcOrd="2" destOrd="0" presId="urn:microsoft.com/office/officeart/2005/8/layout/lProcess2"/>
    <dgm:cxn modelId="{FBC2DCE1-6F86-4E57-8E13-CEF0E2D329D0}" type="presParOf" srcId="{A1580C4A-3D89-4AF5-AC1E-D2E9008A6967}" destId="{DCD3E62D-2DA8-4858-B71B-EFBD16220357}" srcOrd="3" destOrd="0" presId="urn:microsoft.com/office/officeart/2005/8/layout/lProcess2"/>
    <dgm:cxn modelId="{17594475-CBC1-4BF1-B807-B5C8A7B8A189}" type="presParOf" srcId="{A1580C4A-3D89-4AF5-AC1E-D2E9008A6967}" destId="{7062FDFF-3FDA-493C-A49D-2D12ED8D90CF}" srcOrd="4" destOrd="0" presId="urn:microsoft.com/office/officeart/2005/8/layout/lProcess2"/>
    <dgm:cxn modelId="{DBFCD764-EF11-4FE7-801C-17070259236D}" type="presParOf" srcId="{A1580C4A-3D89-4AF5-AC1E-D2E9008A6967}" destId="{4151329F-FC44-4CFD-B529-BBB092C3BC50}" srcOrd="5" destOrd="0" presId="urn:microsoft.com/office/officeart/2005/8/layout/lProcess2"/>
    <dgm:cxn modelId="{A068156E-CCB3-4ED7-B68A-2CB3F13BFBAB}" type="presParOf" srcId="{A1580C4A-3D89-4AF5-AC1E-D2E9008A6967}" destId="{85397A92-813A-40F3-9072-94F4C5734FC0}" srcOrd="6" destOrd="0" presId="urn:microsoft.com/office/officeart/2005/8/layout/lProcess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79E621-99D0-4269-A52D-99DFF4404CB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7DA7DE-36F3-4121-813E-9D5E3C0B9D47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b="0" dirty="0" smtClean="0">
              <a:latin typeface="Book Antiqua" pitchFamily="18" charset="0"/>
            </a:rPr>
            <a:t>Cash</a:t>
          </a:r>
          <a:endParaRPr lang="en-US" sz="1600" b="0" dirty="0">
            <a:latin typeface="Book Antiqua" pitchFamily="18" charset="0"/>
          </a:endParaRPr>
        </a:p>
      </dgm:t>
    </dgm:pt>
    <dgm:pt modelId="{4748D465-B6E2-43A4-BF1D-96CEE51DAFA8}" type="parTrans" cxnId="{859E580F-B469-45E0-ADB1-EC2172A77092}">
      <dgm:prSet/>
      <dgm:spPr/>
      <dgm:t>
        <a:bodyPr/>
        <a:lstStyle/>
        <a:p>
          <a:endParaRPr lang="en-US"/>
        </a:p>
      </dgm:t>
    </dgm:pt>
    <dgm:pt modelId="{C37C45DA-BB30-4837-8F1D-6A508279098A}" type="sibTrans" cxnId="{859E580F-B469-45E0-ADB1-EC2172A77092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1C26E147-8B36-4258-980D-670814C83BA0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 err="1" smtClean="0">
              <a:latin typeface="Book Antiqua" pitchFamily="18" charset="0"/>
            </a:rPr>
            <a:t>Labour</a:t>
          </a:r>
          <a:r>
            <a:rPr lang="en-US" b="1" dirty="0" smtClean="0">
              <a:latin typeface="Book Antiqua" pitchFamily="18" charset="0"/>
            </a:rPr>
            <a:t> </a:t>
          </a:r>
        </a:p>
        <a:p>
          <a:r>
            <a:rPr lang="en-US" b="1" dirty="0" smtClean="0">
              <a:latin typeface="Book Antiqua" pitchFamily="18" charset="0"/>
            </a:rPr>
            <a:t>&amp; </a:t>
          </a:r>
        </a:p>
        <a:p>
          <a:r>
            <a:rPr lang="en-US" b="1" dirty="0" smtClean="0">
              <a:latin typeface="Book Antiqua" pitchFamily="18" charset="0"/>
            </a:rPr>
            <a:t>OHS </a:t>
          </a:r>
          <a:endParaRPr lang="en-US" b="1" dirty="0">
            <a:latin typeface="Book Antiqua" pitchFamily="18" charset="0"/>
          </a:endParaRPr>
        </a:p>
      </dgm:t>
    </dgm:pt>
    <dgm:pt modelId="{C74EFE3E-85D9-489C-A599-0C3B35EF6ED6}" type="parTrans" cxnId="{119E93FA-C18C-4FCC-96FC-7A77A819A06A}">
      <dgm:prSet/>
      <dgm:spPr/>
      <dgm:t>
        <a:bodyPr/>
        <a:lstStyle/>
        <a:p>
          <a:endParaRPr lang="en-US"/>
        </a:p>
      </dgm:t>
    </dgm:pt>
    <dgm:pt modelId="{FBFDAE52-B9F8-49B8-A483-C0D8EAFDD047}" type="sibTrans" cxnId="{119E93FA-C18C-4FCC-96FC-7A77A819A06A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DDF14382-FF09-42FC-A09C-F93E0525B70E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200" b="1" dirty="0" smtClean="0">
              <a:latin typeface="Book Antiqua" pitchFamily="18" charset="0"/>
            </a:rPr>
            <a:t>Work in Progress</a:t>
          </a:r>
          <a:endParaRPr lang="en-US" sz="1200" b="1" dirty="0">
            <a:latin typeface="Book Antiqua" pitchFamily="18" charset="0"/>
          </a:endParaRPr>
        </a:p>
      </dgm:t>
    </dgm:pt>
    <dgm:pt modelId="{1DD12DC2-0099-4EFB-B67F-ADE37473D725}" type="parTrans" cxnId="{1F7E2B14-930D-4AE0-BAA7-D80EB5E4F377}">
      <dgm:prSet/>
      <dgm:spPr/>
      <dgm:t>
        <a:bodyPr/>
        <a:lstStyle/>
        <a:p>
          <a:endParaRPr lang="en-US"/>
        </a:p>
      </dgm:t>
    </dgm:pt>
    <dgm:pt modelId="{8382C1E2-3C60-4138-AF74-FE05F55FFEF0}" type="sibTrans" cxnId="{1F7E2B14-930D-4AE0-BAA7-D80EB5E4F377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8559B0E5-8B43-4CBE-8ABE-0CECEFFECDDE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200" b="1" dirty="0" smtClean="0">
              <a:latin typeface="Book Antiqua" pitchFamily="18" charset="0"/>
            </a:rPr>
            <a:t>Finished Goods</a:t>
          </a:r>
          <a:endParaRPr lang="en-US" sz="1200" b="1" dirty="0">
            <a:latin typeface="Book Antiqua" pitchFamily="18" charset="0"/>
          </a:endParaRPr>
        </a:p>
      </dgm:t>
    </dgm:pt>
    <dgm:pt modelId="{B2AAAD42-1A13-4FC4-B67E-ABC77C77F6A6}" type="parTrans" cxnId="{24219931-B7F5-45F5-9657-8A69F94A8CD2}">
      <dgm:prSet/>
      <dgm:spPr/>
      <dgm:t>
        <a:bodyPr/>
        <a:lstStyle/>
        <a:p>
          <a:endParaRPr lang="en-US"/>
        </a:p>
      </dgm:t>
    </dgm:pt>
    <dgm:pt modelId="{A8E40131-566D-437B-A52B-E22ABF27EF64}" type="sibTrans" cxnId="{24219931-B7F5-45F5-9657-8A69F94A8CD2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EB38E895-F59B-4654-B4F8-FE74D30CF3D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200" b="1" dirty="0" smtClean="0">
              <a:latin typeface="Book Antiqua" pitchFamily="18" charset="0"/>
            </a:rPr>
            <a:t>Debtors</a:t>
          </a:r>
          <a:endParaRPr lang="en-US" sz="1200" b="1" dirty="0">
            <a:latin typeface="Book Antiqua" pitchFamily="18" charset="0"/>
          </a:endParaRPr>
        </a:p>
      </dgm:t>
    </dgm:pt>
    <dgm:pt modelId="{1777C737-B671-433D-933F-2C042D5D9D53}" type="parTrans" cxnId="{1E054FD2-3217-444C-8852-B0C1EA4E65A4}">
      <dgm:prSet/>
      <dgm:spPr/>
      <dgm:t>
        <a:bodyPr/>
        <a:lstStyle/>
        <a:p>
          <a:endParaRPr lang="en-US"/>
        </a:p>
      </dgm:t>
    </dgm:pt>
    <dgm:pt modelId="{747AFE17-1A49-4924-B269-1D2465C369C8}" type="sibTrans" cxnId="{1E054FD2-3217-444C-8852-B0C1EA4E65A4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67CB0175-53A0-4C97-A270-66D23443A0D1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200" b="1" dirty="0" smtClean="0">
              <a:latin typeface="Book Antiqua" pitchFamily="18" charset="0"/>
            </a:rPr>
            <a:t>Raw Material</a:t>
          </a:r>
          <a:endParaRPr lang="en-US" sz="1200" b="1" dirty="0">
            <a:latin typeface="Book Antiqua" pitchFamily="18" charset="0"/>
          </a:endParaRPr>
        </a:p>
      </dgm:t>
    </dgm:pt>
    <dgm:pt modelId="{3B32CB55-5A3D-4C08-B112-B30A624FC918}" type="parTrans" cxnId="{B8356333-5244-4E62-8ABE-4BCA3F95E8CB}">
      <dgm:prSet/>
      <dgm:spPr/>
      <dgm:t>
        <a:bodyPr/>
        <a:lstStyle/>
        <a:p>
          <a:endParaRPr lang="en-US"/>
        </a:p>
      </dgm:t>
    </dgm:pt>
    <dgm:pt modelId="{45EC4E88-B8FB-42A8-BFEE-F528A15FBFC8}" type="sibTrans" cxnId="{B8356333-5244-4E62-8ABE-4BCA3F95E8CB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4B115F8E-8108-4BDD-991B-B402F4756631}" type="pres">
      <dgm:prSet presAssocID="{FB79E621-99D0-4269-A52D-99DFF4404CB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B09491F-FC9B-4DD6-8EF3-8E216C92E492}" type="pres">
      <dgm:prSet presAssocID="{297DA7DE-36F3-4121-813E-9D5E3C0B9D4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94514-6979-40E4-9A73-A100EA06F4BE}" type="pres">
      <dgm:prSet presAssocID="{C37C45DA-BB30-4837-8F1D-6A508279098A}" presName="sibTrans" presStyleLbl="sibTrans2D1" presStyleIdx="0" presStyleCnt="6" custLinFactNeighborX="-3858" custLinFactNeighborY="-2693"/>
      <dgm:spPr/>
      <dgm:t>
        <a:bodyPr/>
        <a:lstStyle/>
        <a:p>
          <a:endParaRPr lang="en-US"/>
        </a:p>
      </dgm:t>
    </dgm:pt>
    <dgm:pt modelId="{56DD4941-8BFE-4684-A722-9A1114973966}" type="pres">
      <dgm:prSet presAssocID="{C37C45DA-BB30-4837-8F1D-6A508279098A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7617E74C-4B0C-4ACE-AA4D-F41E5425D035}" type="pres">
      <dgm:prSet presAssocID="{67CB0175-53A0-4C97-A270-66D23443A0D1}" presName="node" presStyleLbl="node1" presStyleIdx="1" presStyleCnt="6" custRadScaleRad="100650" custRadScaleInc="-3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FF371-6CD0-4FD0-9269-557A006CCE17}" type="pres">
      <dgm:prSet presAssocID="{45EC4E88-B8FB-42A8-BFEE-F528A15FBFC8}" presName="sibTrans" presStyleLbl="sibTrans2D1" presStyleIdx="1" presStyleCnt="6"/>
      <dgm:spPr/>
      <dgm:t>
        <a:bodyPr/>
        <a:lstStyle/>
        <a:p>
          <a:endParaRPr lang="en-US"/>
        </a:p>
      </dgm:t>
    </dgm:pt>
    <dgm:pt modelId="{DF47B68D-8DD4-411B-BDBD-97031F0FF8F1}" type="pres">
      <dgm:prSet presAssocID="{45EC4E88-B8FB-42A8-BFEE-F528A15FBFC8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B18644AA-EAA8-4146-8D68-1254993D9FA3}" type="pres">
      <dgm:prSet presAssocID="{1C26E147-8B36-4258-980D-670814C83BA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EEEF3A-2713-42A6-9479-B727A4852548}" type="pres">
      <dgm:prSet presAssocID="{FBFDAE52-B9F8-49B8-A483-C0D8EAFDD047}" presName="sibTrans" presStyleLbl="sibTrans2D1" presStyleIdx="2" presStyleCnt="6"/>
      <dgm:spPr/>
      <dgm:t>
        <a:bodyPr/>
        <a:lstStyle/>
        <a:p>
          <a:endParaRPr lang="en-US"/>
        </a:p>
      </dgm:t>
    </dgm:pt>
    <dgm:pt modelId="{B4C98428-57C6-4698-AA43-0A0F0EF420AF}" type="pres">
      <dgm:prSet presAssocID="{FBFDAE52-B9F8-49B8-A483-C0D8EAFDD047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11A6BEF6-AEEE-41B8-83D1-2C05578D2978}" type="pres">
      <dgm:prSet presAssocID="{DDF14382-FF09-42FC-A09C-F93E0525B70E}" presName="node" presStyleLbl="node1" presStyleIdx="3" presStyleCnt="6" custScaleX="130280" custRadScaleRad="102108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587DBD-E734-48AA-AB7F-A05AE3FCE8DC}" type="pres">
      <dgm:prSet presAssocID="{8382C1E2-3C60-4138-AF74-FE05F55FFEF0}" presName="sibTrans" presStyleLbl="sibTrans2D1" presStyleIdx="3" presStyleCnt="6"/>
      <dgm:spPr/>
      <dgm:t>
        <a:bodyPr/>
        <a:lstStyle/>
        <a:p>
          <a:endParaRPr lang="en-US"/>
        </a:p>
      </dgm:t>
    </dgm:pt>
    <dgm:pt modelId="{E80748DB-987C-416D-B21E-EEAEFFD80B01}" type="pres">
      <dgm:prSet presAssocID="{8382C1E2-3C60-4138-AF74-FE05F55FFEF0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35C2650C-F0AE-4C33-9C4A-4F8FF6E0F9B9}" type="pres">
      <dgm:prSet presAssocID="{8559B0E5-8B43-4CBE-8ABE-0CECEFFECDD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E5DB32-5C95-4A2F-989C-D09B85785423}" type="pres">
      <dgm:prSet presAssocID="{A8E40131-566D-437B-A52B-E22ABF27EF64}" presName="sibTrans" presStyleLbl="sibTrans2D1" presStyleIdx="4" presStyleCnt="6"/>
      <dgm:spPr/>
      <dgm:t>
        <a:bodyPr/>
        <a:lstStyle/>
        <a:p>
          <a:endParaRPr lang="en-US"/>
        </a:p>
      </dgm:t>
    </dgm:pt>
    <dgm:pt modelId="{37D19167-1952-4067-B6A6-FBCD7490E46C}" type="pres">
      <dgm:prSet presAssocID="{A8E40131-566D-437B-A52B-E22ABF27EF64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6C7C84B5-5DF0-4C7A-AC57-2B6369F0C11D}" type="pres">
      <dgm:prSet presAssocID="{EB38E895-F59B-4654-B4F8-FE74D30CF3D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8AF442-6976-425E-9578-286E80331D8F}" type="pres">
      <dgm:prSet presAssocID="{747AFE17-1A49-4924-B269-1D2465C369C8}" presName="sibTrans" presStyleLbl="sibTrans2D1" presStyleIdx="5" presStyleCnt="6"/>
      <dgm:spPr/>
      <dgm:t>
        <a:bodyPr/>
        <a:lstStyle/>
        <a:p>
          <a:endParaRPr lang="en-US"/>
        </a:p>
      </dgm:t>
    </dgm:pt>
    <dgm:pt modelId="{F95AECED-F169-4A13-8DAC-46EE7E9442AF}" type="pres">
      <dgm:prSet presAssocID="{747AFE17-1A49-4924-B269-1D2465C369C8}" presName="connectorText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329024E2-00A6-4081-9D32-D6A76A14BB47}" type="presOf" srcId="{1C26E147-8B36-4258-980D-670814C83BA0}" destId="{B18644AA-EAA8-4146-8D68-1254993D9FA3}" srcOrd="0" destOrd="0" presId="urn:microsoft.com/office/officeart/2005/8/layout/cycle2"/>
    <dgm:cxn modelId="{24219931-B7F5-45F5-9657-8A69F94A8CD2}" srcId="{FB79E621-99D0-4269-A52D-99DFF4404CB4}" destId="{8559B0E5-8B43-4CBE-8ABE-0CECEFFECDDE}" srcOrd="4" destOrd="0" parTransId="{B2AAAD42-1A13-4FC4-B67E-ABC77C77F6A6}" sibTransId="{A8E40131-566D-437B-A52B-E22ABF27EF64}"/>
    <dgm:cxn modelId="{A3C9D7ED-AC46-4994-BD90-897D644F20D4}" type="presOf" srcId="{297DA7DE-36F3-4121-813E-9D5E3C0B9D47}" destId="{BB09491F-FC9B-4DD6-8EF3-8E216C92E492}" srcOrd="0" destOrd="0" presId="urn:microsoft.com/office/officeart/2005/8/layout/cycle2"/>
    <dgm:cxn modelId="{A183FB3E-45B4-4109-A5A8-840C7FF65368}" type="presOf" srcId="{747AFE17-1A49-4924-B269-1D2465C369C8}" destId="{F95AECED-F169-4A13-8DAC-46EE7E9442AF}" srcOrd="1" destOrd="0" presId="urn:microsoft.com/office/officeart/2005/8/layout/cycle2"/>
    <dgm:cxn modelId="{859E580F-B469-45E0-ADB1-EC2172A77092}" srcId="{FB79E621-99D0-4269-A52D-99DFF4404CB4}" destId="{297DA7DE-36F3-4121-813E-9D5E3C0B9D47}" srcOrd="0" destOrd="0" parTransId="{4748D465-B6E2-43A4-BF1D-96CEE51DAFA8}" sibTransId="{C37C45DA-BB30-4837-8F1D-6A508279098A}"/>
    <dgm:cxn modelId="{F5EF5693-8901-4C69-A75C-B759410C1C7D}" type="presOf" srcId="{C37C45DA-BB30-4837-8F1D-6A508279098A}" destId="{56DD4941-8BFE-4684-A722-9A1114973966}" srcOrd="1" destOrd="0" presId="urn:microsoft.com/office/officeart/2005/8/layout/cycle2"/>
    <dgm:cxn modelId="{55C9C35C-C4AF-4C6B-BDB2-059EDF0B634E}" type="presOf" srcId="{8559B0E5-8B43-4CBE-8ABE-0CECEFFECDDE}" destId="{35C2650C-F0AE-4C33-9C4A-4F8FF6E0F9B9}" srcOrd="0" destOrd="0" presId="urn:microsoft.com/office/officeart/2005/8/layout/cycle2"/>
    <dgm:cxn modelId="{53B49BD0-90C0-4F55-A2A4-C370F3AC271B}" type="presOf" srcId="{DDF14382-FF09-42FC-A09C-F93E0525B70E}" destId="{11A6BEF6-AEEE-41B8-83D1-2C05578D2978}" srcOrd="0" destOrd="0" presId="urn:microsoft.com/office/officeart/2005/8/layout/cycle2"/>
    <dgm:cxn modelId="{1E054FD2-3217-444C-8852-B0C1EA4E65A4}" srcId="{FB79E621-99D0-4269-A52D-99DFF4404CB4}" destId="{EB38E895-F59B-4654-B4F8-FE74D30CF3D0}" srcOrd="5" destOrd="0" parTransId="{1777C737-B671-433D-933F-2C042D5D9D53}" sibTransId="{747AFE17-1A49-4924-B269-1D2465C369C8}"/>
    <dgm:cxn modelId="{CABFB3CE-D0EE-450C-B209-01721BDA6024}" type="presOf" srcId="{8382C1E2-3C60-4138-AF74-FE05F55FFEF0}" destId="{9C587DBD-E734-48AA-AB7F-A05AE3FCE8DC}" srcOrd="0" destOrd="0" presId="urn:microsoft.com/office/officeart/2005/8/layout/cycle2"/>
    <dgm:cxn modelId="{1F7E2B14-930D-4AE0-BAA7-D80EB5E4F377}" srcId="{FB79E621-99D0-4269-A52D-99DFF4404CB4}" destId="{DDF14382-FF09-42FC-A09C-F93E0525B70E}" srcOrd="3" destOrd="0" parTransId="{1DD12DC2-0099-4EFB-B67F-ADE37473D725}" sibTransId="{8382C1E2-3C60-4138-AF74-FE05F55FFEF0}"/>
    <dgm:cxn modelId="{169FB54F-D413-41D5-9395-21D0F1FC5F17}" type="presOf" srcId="{A8E40131-566D-437B-A52B-E22ABF27EF64}" destId="{8BE5DB32-5C95-4A2F-989C-D09B85785423}" srcOrd="0" destOrd="0" presId="urn:microsoft.com/office/officeart/2005/8/layout/cycle2"/>
    <dgm:cxn modelId="{B8356333-5244-4E62-8ABE-4BCA3F95E8CB}" srcId="{FB79E621-99D0-4269-A52D-99DFF4404CB4}" destId="{67CB0175-53A0-4C97-A270-66D23443A0D1}" srcOrd="1" destOrd="0" parTransId="{3B32CB55-5A3D-4C08-B112-B30A624FC918}" sibTransId="{45EC4E88-B8FB-42A8-BFEE-F528A15FBFC8}"/>
    <dgm:cxn modelId="{26918688-51C5-4F9B-B9A2-A626FBA2A10B}" type="presOf" srcId="{45EC4E88-B8FB-42A8-BFEE-F528A15FBFC8}" destId="{197FF371-6CD0-4FD0-9269-557A006CCE17}" srcOrd="0" destOrd="0" presId="urn:microsoft.com/office/officeart/2005/8/layout/cycle2"/>
    <dgm:cxn modelId="{8F384817-717C-4247-8081-C2F4F428895F}" type="presOf" srcId="{EB38E895-F59B-4654-B4F8-FE74D30CF3D0}" destId="{6C7C84B5-5DF0-4C7A-AC57-2B6369F0C11D}" srcOrd="0" destOrd="0" presId="urn:microsoft.com/office/officeart/2005/8/layout/cycle2"/>
    <dgm:cxn modelId="{3D61F86D-2082-4095-BC1C-A8DC05278B6B}" type="presOf" srcId="{45EC4E88-B8FB-42A8-BFEE-F528A15FBFC8}" destId="{DF47B68D-8DD4-411B-BDBD-97031F0FF8F1}" srcOrd="1" destOrd="0" presId="urn:microsoft.com/office/officeart/2005/8/layout/cycle2"/>
    <dgm:cxn modelId="{C6061594-7F8C-4810-9F97-223137D042C7}" type="presOf" srcId="{8382C1E2-3C60-4138-AF74-FE05F55FFEF0}" destId="{E80748DB-987C-416D-B21E-EEAEFFD80B01}" srcOrd="1" destOrd="0" presId="urn:microsoft.com/office/officeart/2005/8/layout/cycle2"/>
    <dgm:cxn modelId="{67F2B503-DF8F-4C67-997F-8C9A7DBCF8A1}" type="presOf" srcId="{FBFDAE52-B9F8-49B8-A483-C0D8EAFDD047}" destId="{B4C98428-57C6-4698-AA43-0A0F0EF420AF}" srcOrd="1" destOrd="0" presId="urn:microsoft.com/office/officeart/2005/8/layout/cycle2"/>
    <dgm:cxn modelId="{B1011861-5BF1-4D5E-B62F-2A524E371846}" type="presOf" srcId="{C37C45DA-BB30-4837-8F1D-6A508279098A}" destId="{6B694514-6979-40E4-9A73-A100EA06F4BE}" srcOrd="0" destOrd="0" presId="urn:microsoft.com/office/officeart/2005/8/layout/cycle2"/>
    <dgm:cxn modelId="{AA45F019-90C8-4E59-8001-02F8BB1EE4BB}" type="presOf" srcId="{FB79E621-99D0-4269-A52D-99DFF4404CB4}" destId="{4B115F8E-8108-4BDD-991B-B402F4756631}" srcOrd="0" destOrd="0" presId="urn:microsoft.com/office/officeart/2005/8/layout/cycle2"/>
    <dgm:cxn modelId="{D9B36E98-0E47-48B0-972D-56F0C6F1BA2F}" type="presOf" srcId="{67CB0175-53A0-4C97-A270-66D23443A0D1}" destId="{7617E74C-4B0C-4ACE-AA4D-F41E5425D035}" srcOrd="0" destOrd="0" presId="urn:microsoft.com/office/officeart/2005/8/layout/cycle2"/>
    <dgm:cxn modelId="{07115EED-3B11-4535-8366-32274C952588}" type="presOf" srcId="{FBFDAE52-B9F8-49B8-A483-C0D8EAFDD047}" destId="{84EEEF3A-2713-42A6-9479-B727A4852548}" srcOrd="0" destOrd="0" presId="urn:microsoft.com/office/officeart/2005/8/layout/cycle2"/>
    <dgm:cxn modelId="{3C4B910A-2352-4A6B-8069-E2204183A035}" type="presOf" srcId="{A8E40131-566D-437B-A52B-E22ABF27EF64}" destId="{37D19167-1952-4067-B6A6-FBCD7490E46C}" srcOrd="1" destOrd="0" presId="urn:microsoft.com/office/officeart/2005/8/layout/cycle2"/>
    <dgm:cxn modelId="{119E93FA-C18C-4FCC-96FC-7A77A819A06A}" srcId="{FB79E621-99D0-4269-A52D-99DFF4404CB4}" destId="{1C26E147-8B36-4258-980D-670814C83BA0}" srcOrd="2" destOrd="0" parTransId="{C74EFE3E-85D9-489C-A599-0C3B35EF6ED6}" sibTransId="{FBFDAE52-B9F8-49B8-A483-C0D8EAFDD047}"/>
    <dgm:cxn modelId="{3AD028AF-FBFA-413F-9092-4BDD03DE2EAE}" type="presOf" srcId="{747AFE17-1A49-4924-B269-1D2465C369C8}" destId="{718AF442-6976-425E-9578-286E80331D8F}" srcOrd="0" destOrd="0" presId="urn:microsoft.com/office/officeart/2005/8/layout/cycle2"/>
    <dgm:cxn modelId="{F4A45B35-4FCE-4CFD-9E8A-17826058D9F4}" type="presParOf" srcId="{4B115F8E-8108-4BDD-991B-B402F4756631}" destId="{BB09491F-FC9B-4DD6-8EF3-8E216C92E492}" srcOrd="0" destOrd="0" presId="urn:microsoft.com/office/officeart/2005/8/layout/cycle2"/>
    <dgm:cxn modelId="{882AB386-4C63-4F29-8C9A-AC06265A167E}" type="presParOf" srcId="{4B115F8E-8108-4BDD-991B-B402F4756631}" destId="{6B694514-6979-40E4-9A73-A100EA06F4BE}" srcOrd="1" destOrd="0" presId="urn:microsoft.com/office/officeart/2005/8/layout/cycle2"/>
    <dgm:cxn modelId="{B11FE587-C323-4EC6-AD3B-89C06D6F65F9}" type="presParOf" srcId="{6B694514-6979-40E4-9A73-A100EA06F4BE}" destId="{56DD4941-8BFE-4684-A722-9A1114973966}" srcOrd="0" destOrd="0" presId="urn:microsoft.com/office/officeart/2005/8/layout/cycle2"/>
    <dgm:cxn modelId="{1B7DFDAD-B148-47AD-9680-26A8823EA177}" type="presParOf" srcId="{4B115F8E-8108-4BDD-991B-B402F4756631}" destId="{7617E74C-4B0C-4ACE-AA4D-F41E5425D035}" srcOrd="2" destOrd="0" presId="urn:microsoft.com/office/officeart/2005/8/layout/cycle2"/>
    <dgm:cxn modelId="{9BF476FF-22A2-42AC-B18C-C176C032664A}" type="presParOf" srcId="{4B115F8E-8108-4BDD-991B-B402F4756631}" destId="{197FF371-6CD0-4FD0-9269-557A006CCE17}" srcOrd="3" destOrd="0" presId="urn:microsoft.com/office/officeart/2005/8/layout/cycle2"/>
    <dgm:cxn modelId="{9202E006-BA72-4D47-A931-FF15C1BE9965}" type="presParOf" srcId="{197FF371-6CD0-4FD0-9269-557A006CCE17}" destId="{DF47B68D-8DD4-411B-BDBD-97031F0FF8F1}" srcOrd="0" destOrd="0" presId="urn:microsoft.com/office/officeart/2005/8/layout/cycle2"/>
    <dgm:cxn modelId="{DB5F20C2-D593-44C0-A14A-D96B364499EF}" type="presParOf" srcId="{4B115F8E-8108-4BDD-991B-B402F4756631}" destId="{B18644AA-EAA8-4146-8D68-1254993D9FA3}" srcOrd="4" destOrd="0" presId="urn:microsoft.com/office/officeart/2005/8/layout/cycle2"/>
    <dgm:cxn modelId="{99485E01-073F-4970-B3EC-93FAF264302E}" type="presParOf" srcId="{4B115F8E-8108-4BDD-991B-B402F4756631}" destId="{84EEEF3A-2713-42A6-9479-B727A4852548}" srcOrd="5" destOrd="0" presId="urn:microsoft.com/office/officeart/2005/8/layout/cycle2"/>
    <dgm:cxn modelId="{7AE2F949-13E3-4C95-91BE-3D23A9727C0F}" type="presParOf" srcId="{84EEEF3A-2713-42A6-9479-B727A4852548}" destId="{B4C98428-57C6-4698-AA43-0A0F0EF420AF}" srcOrd="0" destOrd="0" presId="urn:microsoft.com/office/officeart/2005/8/layout/cycle2"/>
    <dgm:cxn modelId="{29412C40-1CB3-478F-985B-6115D6B2499B}" type="presParOf" srcId="{4B115F8E-8108-4BDD-991B-B402F4756631}" destId="{11A6BEF6-AEEE-41B8-83D1-2C05578D2978}" srcOrd="6" destOrd="0" presId="urn:microsoft.com/office/officeart/2005/8/layout/cycle2"/>
    <dgm:cxn modelId="{BB298ABA-2F51-49D5-81B5-CD680DA5EA9F}" type="presParOf" srcId="{4B115F8E-8108-4BDD-991B-B402F4756631}" destId="{9C587DBD-E734-48AA-AB7F-A05AE3FCE8DC}" srcOrd="7" destOrd="0" presId="urn:microsoft.com/office/officeart/2005/8/layout/cycle2"/>
    <dgm:cxn modelId="{4CD86124-4340-420D-B21D-856EB45878D5}" type="presParOf" srcId="{9C587DBD-E734-48AA-AB7F-A05AE3FCE8DC}" destId="{E80748DB-987C-416D-B21E-EEAEFFD80B01}" srcOrd="0" destOrd="0" presId="urn:microsoft.com/office/officeart/2005/8/layout/cycle2"/>
    <dgm:cxn modelId="{E45C3071-0115-456B-BB3F-403F882F8090}" type="presParOf" srcId="{4B115F8E-8108-4BDD-991B-B402F4756631}" destId="{35C2650C-F0AE-4C33-9C4A-4F8FF6E0F9B9}" srcOrd="8" destOrd="0" presId="urn:microsoft.com/office/officeart/2005/8/layout/cycle2"/>
    <dgm:cxn modelId="{FF12ABED-7ED1-45F0-8D6F-2DFBED851B6E}" type="presParOf" srcId="{4B115F8E-8108-4BDD-991B-B402F4756631}" destId="{8BE5DB32-5C95-4A2F-989C-D09B85785423}" srcOrd="9" destOrd="0" presId="urn:microsoft.com/office/officeart/2005/8/layout/cycle2"/>
    <dgm:cxn modelId="{B34DC586-DBF5-4A84-A5A5-F8F20BAD2A55}" type="presParOf" srcId="{8BE5DB32-5C95-4A2F-989C-D09B85785423}" destId="{37D19167-1952-4067-B6A6-FBCD7490E46C}" srcOrd="0" destOrd="0" presId="urn:microsoft.com/office/officeart/2005/8/layout/cycle2"/>
    <dgm:cxn modelId="{B16BB51B-7DD6-43E7-9D5F-11DC04785A02}" type="presParOf" srcId="{4B115F8E-8108-4BDD-991B-B402F4756631}" destId="{6C7C84B5-5DF0-4C7A-AC57-2B6369F0C11D}" srcOrd="10" destOrd="0" presId="urn:microsoft.com/office/officeart/2005/8/layout/cycle2"/>
    <dgm:cxn modelId="{1F92FD88-F916-4822-8178-1D316F4184E0}" type="presParOf" srcId="{4B115F8E-8108-4BDD-991B-B402F4756631}" destId="{718AF442-6976-425E-9578-286E80331D8F}" srcOrd="11" destOrd="0" presId="urn:microsoft.com/office/officeart/2005/8/layout/cycle2"/>
    <dgm:cxn modelId="{9D76BFF9-768D-4CBF-A2CF-92C47749C821}" type="presParOf" srcId="{718AF442-6976-425E-9578-286E80331D8F}" destId="{F95AECED-F169-4A13-8DAC-46EE7E9442AF}" srcOrd="0" destOrd="0" presId="urn:microsoft.com/office/officeart/2005/8/layout/cycle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701DD7-2F17-475E-AB01-B6331AABCBFB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19C314-CC8B-4714-8847-145C5BA3F462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Cash</a:t>
          </a:r>
          <a:endParaRPr lang="en-US" sz="2400" b="1" dirty="0">
            <a:latin typeface="Book Antiqua" pitchFamily="18" charset="0"/>
          </a:endParaRPr>
        </a:p>
      </dgm:t>
    </dgm:pt>
    <dgm:pt modelId="{A3E13863-6B77-4E2D-89D9-9587AC507593}" type="parTrans" cxnId="{FC78C7E4-09B4-44D3-A354-135943C7B0A4}">
      <dgm:prSet/>
      <dgm:spPr/>
      <dgm:t>
        <a:bodyPr/>
        <a:lstStyle/>
        <a:p>
          <a:endParaRPr lang="en-US"/>
        </a:p>
      </dgm:t>
    </dgm:pt>
    <dgm:pt modelId="{4612A1EF-61C2-43B6-812F-77AD28F66EB5}" type="sibTrans" cxnId="{FC78C7E4-09B4-44D3-A354-135943C7B0A4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4A1705A2-A635-4C15-AA10-6BC049843618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+ Inventory</a:t>
          </a:r>
          <a:endParaRPr lang="en-US" sz="2400" b="1" dirty="0">
            <a:latin typeface="Book Antiqua" pitchFamily="18" charset="0"/>
          </a:endParaRPr>
        </a:p>
      </dgm:t>
    </dgm:pt>
    <dgm:pt modelId="{453D80DB-E58C-4C82-9AFC-F6E8D792090E}" type="parTrans" cxnId="{A706AA7D-F198-4BCD-85BC-A7E319E6831D}">
      <dgm:prSet/>
      <dgm:spPr/>
      <dgm:t>
        <a:bodyPr/>
        <a:lstStyle/>
        <a:p>
          <a:endParaRPr lang="en-US"/>
        </a:p>
      </dgm:t>
    </dgm:pt>
    <dgm:pt modelId="{8C4DEADC-9389-400F-9BEA-4734A4638C7B}" type="sibTrans" cxnId="{A706AA7D-F198-4BCD-85BC-A7E319E6831D}">
      <dgm:prSet/>
      <dgm:spPr/>
      <dgm:t>
        <a:bodyPr/>
        <a:lstStyle/>
        <a:p>
          <a:endParaRPr lang="en-US"/>
        </a:p>
      </dgm:t>
    </dgm:pt>
    <dgm:pt modelId="{9EEF630D-D355-4D50-9F4E-8C902B47AA3B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+Other CA</a:t>
          </a:r>
          <a:endParaRPr lang="en-US" sz="2400" b="1" dirty="0">
            <a:latin typeface="Book Antiqua" pitchFamily="18" charset="0"/>
          </a:endParaRPr>
        </a:p>
      </dgm:t>
    </dgm:pt>
    <dgm:pt modelId="{D9542770-32B0-40FF-B9E6-7FDA191E8429}" type="parTrans" cxnId="{A21CDD8A-1374-406B-945A-D6C7CD04ECB4}">
      <dgm:prSet/>
      <dgm:spPr/>
      <dgm:t>
        <a:bodyPr/>
        <a:lstStyle/>
        <a:p>
          <a:endParaRPr lang="en-US"/>
        </a:p>
      </dgm:t>
    </dgm:pt>
    <dgm:pt modelId="{51AE399B-B2C7-4028-8E1B-001518ADF764}" type="sibTrans" cxnId="{A21CDD8A-1374-406B-945A-D6C7CD04ECB4}">
      <dgm:prSet/>
      <dgm:spPr/>
      <dgm:t>
        <a:bodyPr/>
        <a:lstStyle/>
        <a:p>
          <a:endParaRPr lang="en-US"/>
        </a:p>
      </dgm:t>
    </dgm:pt>
    <dgm:pt modelId="{30BD6EF2-1A20-4332-A61B-7197BBAD3ED9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= Gross Working capital</a:t>
          </a:r>
          <a:endParaRPr lang="en-US" sz="2400" b="1" dirty="0">
            <a:latin typeface="Book Antiqua" pitchFamily="18" charset="0"/>
          </a:endParaRPr>
        </a:p>
      </dgm:t>
    </dgm:pt>
    <dgm:pt modelId="{D4E308A8-7C46-41DC-9CE7-B874D89F4DA0}" type="parTrans" cxnId="{AC2AF531-3A7B-4835-A4FB-463427AEC9F5}">
      <dgm:prSet/>
      <dgm:spPr/>
      <dgm:t>
        <a:bodyPr/>
        <a:lstStyle/>
        <a:p>
          <a:endParaRPr lang="en-US"/>
        </a:p>
      </dgm:t>
    </dgm:pt>
    <dgm:pt modelId="{7E427E88-9ABD-441D-B8A5-5B572CA20A0B}" type="sibTrans" cxnId="{AC2AF531-3A7B-4835-A4FB-463427AEC9F5}">
      <dgm:prSet/>
      <dgm:spPr/>
      <dgm:t>
        <a:bodyPr/>
        <a:lstStyle/>
        <a:p>
          <a:endParaRPr lang="en-US"/>
        </a:p>
      </dgm:t>
    </dgm:pt>
    <dgm:pt modelId="{BFF367BF-63D9-42A2-8E0D-C112283BFE9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= Net Working capital</a:t>
          </a:r>
          <a:endParaRPr lang="en-US" sz="2400" b="1" dirty="0">
            <a:latin typeface="Book Antiqua" pitchFamily="18" charset="0"/>
          </a:endParaRPr>
        </a:p>
      </dgm:t>
    </dgm:pt>
    <dgm:pt modelId="{01EBF783-8D9B-498C-B3D5-5ADD12C9BD56}" type="parTrans" cxnId="{969473FA-A34D-4C3B-BCBD-E962E76C21B5}">
      <dgm:prSet/>
      <dgm:spPr/>
      <dgm:t>
        <a:bodyPr/>
        <a:lstStyle/>
        <a:p>
          <a:endParaRPr lang="en-US"/>
        </a:p>
      </dgm:t>
    </dgm:pt>
    <dgm:pt modelId="{E7BEC70C-6C8D-4195-8CC1-3C0BC07D70F8}" type="sibTrans" cxnId="{969473FA-A34D-4C3B-BCBD-E962E76C21B5}">
      <dgm:prSet/>
      <dgm:spPr/>
      <dgm:t>
        <a:bodyPr/>
        <a:lstStyle/>
        <a:p>
          <a:endParaRPr lang="en-US"/>
        </a:p>
      </dgm:t>
    </dgm:pt>
    <dgm:pt modelId="{4428CA76-9B09-4650-B7C6-7B0A2DCD27A1}">
      <dgm:prSet custT="1"/>
      <dgm:spPr>
        <a:solidFill>
          <a:srgbClr val="00B050"/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+ Receivables</a:t>
          </a:r>
          <a:endParaRPr lang="en-US" sz="2400" b="1" dirty="0">
            <a:latin typeface="Book Antiqua" pitchFamily="18" charset="0"/>
          </a:endParaRPr>
        </a:p>
      </dgm:t>
    </dgm:pt>
    <dgm:pt modelId="{0B230947-495F-42F9-B7A2-6D076E7CF9F2}" type="parTrans" cxnId="{9AB167FA-6FEB-49D1-9021-0544A4A0CD81}">
      <dgm:prSet/>
      <dgm:spPr/>
      <dgm:t>
        <a:bodyPr/>
        <a:lstStyle/>
        <a:p>
          <a:endParaRPr lang="en-US"/>
        </a:p>
      </dgm:t>
    </dgm:pt>
    <dgm:pt modelId="{A19857F7-EB17-4498-93AB-B0C42104D6B8}" type="sibTrans" cxnId="{9AB167FA-6FEB-49D1-9021-0544A4A0CD81}">
      <dgm:prSet/>
      <dgm:spPr/>
      <dgm:t>
        <a:bodyPr/>
        <a:lstStyle/>
        <a:p>
          <a:endParaRPr lang="en-US"/>
        </a:p>
      </dgm:t>
    </dgm:pt>
    <dgm:pt modelId="{E67151DE-8814-4ADC-AEE9-7235A159BE48}">
      <dgm:prSet custT="1"/>
      <dgm:spPr>
        <a:solidFill>
          <a:srgbClr val="00B050"/>
        </a:solidFill>
      </dgm:spPr>
      <dgm:t>
        <a:bodyPr/>
        <a:lstStyle/>
        <a:p>
          <a:r>
            <a:rPr lang="en-US" sz="2400" b="1" dirty="0" smtClean="0">
              <a:latin typeface="Book Antiqua" pitchFamily="18" charset="0"/>
            </a:rPr>
            <a:t>- Creditors </a:t>
          </a:r>
          <a:endParaRPr lang="en-US" sz="2400" b="1" dirty="0">
            <a:latin typeface="Book Antiqua" pitchFamily="18" charset="0"/>
          </a:endParaRPr>
        </a:p>
      </dgm:t>
    </dgm:pt>
    <dgm:pt modelId="{B2A3997F-D6A8-4D46-9C9B-CD0F23792305}" type="parTrans" cxnId="{3000D88B-6496-4422-A846-62B3EB69705C}">
      <dgm:prSet/>
      <dgm:spPr/>
      <dgm:t>
        <a:bodyPr/>
        <a:lstStyle/>
        <a:p>
          <a:endParaRPr lang="en-US"/>
        </a:p>
      </dgm:t>
    </dgm:pt>
    <dgm:pt modelId="{D50EE873-5BCA-4F24-8551-98D7FCAB8B2E}" type="sibTrans" cxnId="{3000D88B-6496-4422-A846-62B3EB69705C}">
      <dgm:prSet/>
      <dgm:spPr/>
      <dgm:t>
        <a:bodyPr/>
        <a:lstStyle/>
        <a:p>
          <a:endParaRPr lang="en-US"/>
        </a:p>
      </dgm:t>
    </dgm:pt>
    <dgm:pt modelId="{0FB27259-59DA-4F5E-B085-7955E4E7275A}" type="pres">
      <dgm:prSet presAssocID="{5A701DD7-2F17-475E-AB01-B6331AABCB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2E3155-D645-478A-BD4C-3EFBA89FE8EE}" type="pres">
      <dgm:prSet presAssocID="{5A701DD7-2F17-475E-AB01-B6331AABCBFB}" presName="cycle" presStyleCnt="0"/>
      <dgm:spPr/>
    </dgm:pt>
    <dgm:pt modelId="{4A674F7B-FEA3-4986-831B-65568F7323ED}" type="pres">
      <dgm:prSet presAssocID="{2619C314-CC8B-4714-8847-145C5BA3F462}" presName="nodeFirs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CC6F20-3EB0-4EBC-821A-1EBB6DB9B49E}" type="pres">
      <dgm:prSet presAssocID="{4612A1EF-61C2-43B6-812F-77AD28F66EB5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B7007EDF-54A7-4A27-BDBA-7EDF96CB33F1}" type="pres">
      <dgm:prSet presAssocID="{4A1705A2-A635-4C15-AA10-6BC049843618}" presName="nodeFollowingNodes" presStyleLbl="node1" presStyleIdx="1" presStyleCnt="7" custScaleX="1106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828C59-72C7-470E-AE18-592E8B115C50}" type="pres">
      <dgm:prSet presAssocID="{4428CA76-9B09-4650-B7C6-7B0A2DCD27A1}" presName="nodeFollowingNodes" presStyleLbl="node1" presStyleIdx="2" presStyleCnt="7" custScaleX="1364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6DB48D-0D4C-473C-8ADB-7191E93FABE4}" type="pres">
      <dgm:prSet presAssocID="{9EEF630D-D355-4D50-9F4E-8C902B47AA3B}" presName="nodeFollowingNodes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60F889-9161-4C4A-A160-9447040880F5}" type="pres">
      <dgm:prSet presAssocID="{30BD6EF2-1A20-4332-A61B-7197BBAD3ED9}" presName="nodeFollowingNodes" presStyleLbl="node1" presStyleIdx="4" presStyleCnt="7" custScaleX="115798" custScaleY="113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7E7611-B6A0-4855-AE93-1716FB1AB381}" type="pres">
      <dgm:prSet presAssocID="{E67151DE-8814-4ADC-AEE9-7235A159BE48}" presName="nodeFollowingNodes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BAABA5-D183-4F82-851C-A61F3FC8A2FC}" type="pres">
      <dgm:prSet presAssocID="{BFF367BF-63D9-42A2-8E0D-C112283BFE90}" presName="nodeFollowingNodes" presStyleLbl="node1" presStyleIdx="6" presStyleCnt="7" custScaleY="105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4C008AB-52F1-4C09-959C-0761145086B5}" type="presOf" srcId="{E67151DE-8814-4ADC-AEE9-7235A159BE48}" destId="{897E7611-B6A0-4855-AE93-1716FB1AB381}" srcOrd="0" destOrd="0" presId="urn:microsoft.com/office/officeart/2005/8/layout/cycle3"/>
    <dgm:cxn modelId="{A706AA7D-F198-4BCD-85BC-A7E319E6831D}" srcId="{5A701DD7-2F17-475E-AB01-B6331AABCBFB}" destId="{4A1705A2-A635-4C15-AA10-6BC049843618}" srcOrd="1" destOrd="0" parTransId="{453D80DB-E58C-4C82-9AFC-F6E8D792090E}" sibTransId="{8C4DEADC-9389-400F-9BEA-4734A4638C7B}"/>
    <dgm:cxn modelId="{96606B7F-51ED-4428-B3F0-4F870D1FFCB1}" type="presOf" srcId="{5A701DD7-2F17-475E-AB01-B6331AABCBFB}" destId="{0FB27259-59DA-4F5E-B085-7955E4E7275A}" srcOrd="0" destOrd="0" presId="urn:microsoft.com/office/officeart/2005/8/layout/cycle3"/>
    <dgm:cxn modelId="{9AB167FA-6FEB-49D1-9021-0544A4A0CD81}" srcId="{5A701DD7-2F17-475E-AB01-B6331AABCBFB}" destId="{4428CA76-9B09-4650-B7C6-7B0A2DCD27A1}" srcOrd="2" destOrd="0" parTransId="{0B230947-495F-42F9-B7A2-6D076E7CF9F2}" sibTransId="{A19857F7-EB17-4498-93AB-B0C42104D6B8}"/>
    <dgm:cxn modelId="{AC2AF531-3A7B-4835-A4FB-463427AEC9F5}" srcId="{5A701DD7-2F17-475E-AB01-B6331AABCBFB}" destId="{30BD6EF2-1A20-4332-A61B-7197BBAD3ED9}" srcOrd="4" destOrd="0" parTransId="{D4E308A8-7C46-41DC-9CE7-B874D89F4DA0}" sibTransId="{7E427E88-9ABD-441D-B8A5-5B572CA20A0B}"/>
    <dgm:cxn modelId="{7A0FE0BC-344F-4291-B25C-194DDCA28BE3}" type="presOf" srcId="{4428CA76-9B09-4650-B7C6-7B0A2DCD27A1}" destId="{9C828C59-72C7-470E-AE18-592E8B115C50}" srcOrd="0" destOrd="0" presId="urn:microsoft.com/office/officeart/2005/8/layout/cycle3"/>
    <dgm:cxn modelId="{02FDF7CE-CBC9-42AB-8A63-FE6EE77EC143}" type="presOf" srcId="{4612A1EF-61C2-43B6-812F-77AD28F66EB5}" destId="{57CC6F20-3EB0-4EBC-821A-1EBB6DB9B49E}" srcOrd="0" destOrd="0" presId="urn:microsoft.com/office/officeart/2005/8/layout/cycle3"/>
    <dgm:cxn modelId="{3000D88B-6496-4422-A846-62B3EB69705C}" srcId="{5A701DD7-2F17-475E-AB01-B6331AABCBFB}" destId="{E67151DE-8814-4ADC-AEE9-7235A159BE48}" srcOrd="5" destOrd="0" parTransId="{B2A3997F-D6A8-4D46-9C9B-CD0F23792305}" sibTransId="{D50EE873-5BCA-4F24-8551-98D7FCAB8B2E}"/>
    <dgm:cxn modelId="{FC78C7E4-09B4-44D3-A354-135943C7B0A4}" srcId="{5A701DD7-2F17-475E-AB01-B6331AABCBFB}" destId="{2619C314-CC8B-4714-8847-145C5BA3F462}" srcOrd="0" destOrd="0" parTransId="{A3E13863-6B77-4E2D-89D9-9587AC507593}" sibTransId="{4612A1EF-61C2-43B6-812F-77AD28F66EB5}"/>
    <dgm:cxn modelId="{5AA62ADC-0391-470E-B09D-EA906978ED66}" type="presOf" srcId="{4A1705A2-A635-4C15-AA10-6BC049843618}" destId="{B7007EDF-54A7-4A27-BDBA-7EDF96CB33F1}" srcOrd="0" destOrd="0" presId="urn:microsoft.com/office/officeart/2005/8/layout/cycle3"/>
    <dgm:cxn modelId="{B5504DE3-330B-4883-8C9A-4ACE95E6D027}" type="presOf" srcId="{2619C314-CC8B-4714-8847-145C5BA3F462}" destId="{4A674F7B-FEA3-4986-831B-65568F7323ED}" srcOrd="0" destOrd="0" presId="urn:microsoft.com/office/officeart/2005/8/layout/cycle3"/>
    <dgm:cxn modelId="{CD277CAF-5556-42A6-950F-2493C1BE7178}" type="presOf" srcId="{9EEF630D-D355-4D50-9F4E-8C902B47AA3B}" destId="{F46DB48D-0D4C-473C-8ADB-7191E93FABE4}" srcOrd="0" destOrd="0" presId="urn:microsoft.com/office/officeart/2005/8/layout/cycle3"/>
    <dgm:cxn modelId="{609476F9-E8B7-4D93-82A6-4DDB15B970A1}" type="presOf" srcId="{30BD6EF2-1A20-4332-A61B-7197BBAD3ED9}" destId="{4760F889-9161-4C4A-A160-9447040880F5}" srcOrd="0" destOrd="0" presId="urn:microsoft.com/office/officeart/2005/8/layout/cycle3"/>
    <dgm:cxn modelId="{CF66798D-EC4B-4630-8EE2-29611D8E77C8}" type="presOf" srcId="{BFF367BF-63D9-42A2-8E0D-C112283BFE90}" destId="{7ABAABA5-D183-4F82-851C-A61F3FC8A2FC}" srcOrd="0" destOrd="0" presId="urn:microsoft.com/office/officeart/2005/8/layout/cycle3"/>
    <dgm:cxn modelId="{969473FA-A34D-4C3B-BCBD-E962E76C21B5}" srcId="{5A701DD7-2F17-475E-AB01-B6331AABCBFB}" destId="{BFF367BF-63D9-42A2-8E0D-C112283BFE90}" srcOrd="6" destOrd="0" parTransId="{01EBF783-8D9B-498C-B3D5-5ADD12C9BD56}" sibTransId="{E7BEC70C-6C8D-4195-8CC1-3C0BC07D70F8}"/>
    <dgm:cxn modelId="{A21CDD8A-1374-406B-945A-D6C7CD04ECB4}" srcId="{5A701DD7-2F17-475E-AB01-B6331AABCBFB}" destId="{9EEF630D-D355-4D50-9F4E-8C902B47AA3B}" srcOrd="3" destOrd="0" parTransId="{D9542770-32B0-40FF-B9E6-7FDA191E8429}" sibTransId="{51AE399B-B2C7-4028-8E1B-001518ADF764}"/>
    <dgm:cxn modelId="{E4B8E644-C8B8-4C9E-86D1-E99A941B9627}" type="presParOf" srcId="{0FB27259-59DA-4F5E-B085-7955E4E7275A}" destId="{D02E3155-D645-478A-BD4C-3EFBA89FE8EE}" srcOrd="0" destOrd="0" presId="urn:microsoft.com/office/officeart/2005/8/layout/cycle3"/>
    <dgm:cxn modelId="{FE21F3F5-9191-40E6-8A76-4EC9C1EE8C63}" type="presParOf" srcId="{D02E3155-D645-478A-BD4C-3EFBA89FE8EE}" destId="{4A674F7B-FEA3-4986-831B-65568F7323ED}" srcOrd="0" destOrd="0" presId="urn:microsoft.com/office/officeart/2005/8/layout/cycle3"/>
    <dgm:cxn modelId="{382608DC-15B8-4E8F-A686-556D6014FF4A}" type="presParOf" srcId="{D02E3155-D645-478A-BD4C-3EFBA89FE8EE}" destId="{57CC6F20-3EB0-4EBC-821A-1EBB6DB9B49E}" srcOrd="1" destOrd="0" presId="urn:microsoft.com/office/officeart/2005/8/layout/cycle3"/>
    <dgm:cxn modelId="{14BE89AB-C0F3-4C1F-B3B7-E847DCF2F59B}" type="presParOf" srcId="{D02E3155-D645-478A-BD4C-3EFBA89FE8EE}" destId="{B7007EDF-54A7-4A27-BDBA-7EDF96CB33F1}" srcOrd="2" destOrd="0" presId="urn:microsoft.com/office/officeart/2005/8/layout/cycle3"/>
    <dgm:cxn modelId="{C5B1E6F8-EBEB-4DD0-9393-D3CCE8B3CB8F}" type="presParOf" srcId="{D02E3155-D645-478A-BD4C-3EFBA89FE8EE}" destId="{9C828C59-72C7-470E-AE18-592E8B115C50}" srcOrd="3" destOrd="0" presId="urn:microsoft.com/office/officeart/2005/8/layout/cycle3"/>
    <dgm:cxn modelId="{01AFD366-9956-440C-9049-379B2EFC96C9}" type="presParOf" srcId="{D02E3155-D645-478A-BD4C-3EFBA89FE8EE}" destId="{F46DB48D-0D4C-473C-8ADB-7191E93FABE4}" srcOrd="4" destOrd="0" presId="urn:microsoft.com/office/officeart/2005/8/layout/cycle3"/>
    <dgm:cxn modelId="{69B07840-44E6-466B-A79D-96CDE52718B0}" type="presParOf" srcId="{D02E3155-D645-478A-BD4C-3EFBA89FE8EE}" destId="{4760F889-9161-4C4A-A160-9447040880F5}" srcOrd="5" destOrd="0" presId="urn:microsoft.com/office/officeart/2005/8/layout/cycle3"/>
    <dgm:cxn modelId="{92EDAC28-A7FD-421F-90AE-46B8A397787E}" type="presParOf" srcId="{D02E3155-D645-478A-BD4C-3EFBA89FE8EE}" destId="{897E7611-B6A0-4855-AE93-1716FB1AB381}" srcOrd="6" destOrd="0" presId="urn:microsoft.com/office/officeart/2005/8/layout/cycle3"/>
    <dgm:cxn modelId="{AE6C89B2-E2B0-4589-90F2-BB726DB638FB}" type="presParOf" srcId="{D02E3155-D645-478A-BD4C-3EFBA89FE8EE}" destId="{7ABAABA5-D183-4F82-851C-A61F3FC8A2FC}" srcOrd="7" destOrd="0" presId="urn:microsoft.com/office/officeart/2005/8/layout/cycle3"/>
  </dgm:cxnLst>
  <dgm:bg>
    <a:solidFill>
      <a:schemeClr val="accent4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8C6489-08F5-4B55-84C7-C8A4FFD50ACB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9D0B6E97-A4DA-4572-86F2-83227D252205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Book Antiqua" pitchFamily="18" charset="0"/>
            </a:rPr>
            <a:t>Acquiring </a:t>
          </a:r>
        </a:p>
        <a:p>
          <a:r>
            <a:rPr lang="en-US" b="1" dirty="0" smtClean="0">
              <a:solidFill>
                <a:schemeClr val="tx1"/>
              </a:solidFill>
              <a:latin typeface="Book Antiqua" pitchFamily="18" charset="0"/>
            </a:rPr>
            <a:t>Raw Material </a:t>
          </a:r>
        </a:p>
        <a:p>
          <a:r>
            <a:rPr lang="en-US" b="1" dirty="0" smtClean="0">
              <a:solidFill>
                <a:schemeClr val="tx1"/>
              </a:solidFill>
              <a:latin typeface="Book Antiqua" pitchFamily="18" charset="0"/>
            </a:rPr>
            <a:t>90 Days</a:t>
          </a:r>
          <a:endParaRPr lang="en-US" b="1" dirty="0">
            <a:solidFill>
              <a:schemeClr val="tx1"/>
            </a:solidFill>
            <a:latin typeface="Book Antiqua" pitchFamily="18" charset="0"/>
          </a:endParaRPr>
        </a:p>
      </dgm:t>
    </dgm:pt>
    <dgm:pt modelId="{622DCB98-BF51-444B-B9AE-C4E555711627}" type="parTrans" cxnId="{416B431E-8B3F-4C82-A359-9F93BC18E76A}">
      <dgm:prSet/>
      <dgm:spPr/>
      <dgm:t>
        <a:bodyPr/>
        <a:lstStyle/>
        <a:p>
          <a:endParaRPr lang="en-US"/>
        </a:p>
      </dgm:t>
    </dgm:pt>
    <dgm:pt modelId="{697C5071-90C7-45CB-A71C-DAC60578AD7F}" type="sibTrans" cxnId="{416B431E-8B3F-4C82-A359-9F93BC18E76A}">
      <dgm:prSet/>
      <dgm:spPr/>
      <dgm:t>
        <a:bodyPr/>
        <a:lstStyle/>
        <a:p>
          <a:endParaRPr lang="en-US"/>
        </a:p>
      </dgm:t>
    </dgm:pt>
    <dgm:pt modelId="{27E163E3-BE80-42B4-A76F-1E02F50590DD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1700" b="1" dirty="0" smtClean="0">
              <a:solidFill>
                <a:schemeClr val="tx1"/>
              </a:solidFill>
              <a:latin typeface="Book Antiqua" pitchFamily="18" charset="0"/>
            </a:rPr>
            <a:t>Storage  of Finished Goods</a:t>
          </a:r>
        </a:p>
        <a:p>
          <a:r>
            <a:rPr lang="en-US" sz="1700" b="1" dirty="0" smtClean="0">
              <a:solidFill>
                <a:schemeClr val="tx1"/>
              </a:solidFill>
              <a:latin typeface="Book Antiqua" pitchFamily="18" charset="0"/>
            </a:rPr>
            <a:t>10 days</a:t>
          </a:r>
          <a:r>
            <a:rPr lang="en-US" sz="1500" dirty="0" smtClean="0"/>
            <a:t> </a:t>
          </a:r>
          <a:endParaRPr lang="en-US" sz="1500" dirty="0"/>
        </a:p>
      </dgm:t>
    </dgm:pt>
    <dgm:pt modelId="{854BB753-7EC7-420B-B38B-60A707EDBE09}" type="parTrans" cxnId="{1017B6C6-29B1-4AF4-9703-84B4DDC477C1}">
      <dgm:prSet/>
      <dgm:spPr/>
      <dgm:t>
        <a:bodyPr/>
        <a:lstStyle/>
        <a:p>
          <a:endParaRPr lang="en-US"/>
        </a:p>
      </dgm:t>
    </dgm:pt>
    <dgm:pt modelId="{73316D93-9527-403E-A748-2B173BC73BC4}" type="sibTrans" cxnId="{1017B6C6-29B1-4AF4-9703-84B4DDC477C1}">
      <dgm:prSet/>
      <dgm:spPr/>
      <dgm:t>
        <a:bodyPr/>
        <a:lstStyle/>
        <a:p>
          <a:endParaRPr lang="en-US"/>
        </a:p>
      </dgm:t>
    </dgm:pt>
    <dgm:pt modelId="{EC5B49CB-38D7-474E-B0D6-D27073AE5E24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Book Antiqua" pitchFamily="18" charset="0"/>
            </a:rPr>
            <a:t>Avg. </a:t>
          </a:r>
          <a:r>
            <a:rPr lang="en-US" b="1" dirty="0" err="1" smtClean="0">
              <a:solidFill>
                <a:schemeClr val="tx1"/>
              </a:solidFill>
              <a:latin typeface="Book Antiqua" pitchFamily="18" charset="0"/>
            </a:rPr>
            <a:t>Coll</a:t>
          </a:r>
          <a:r>
            <a:rPr lang="en-US" b="1" dirty="0" smtClean="0">
              <a:solidFill>
                <a:schemeClr val="tx1"/>
              </a:solidFill>
              <a:latin typeface="Book Antiqua" pitchFamily="18" charset="0"/>
            </a:rPr>
            <a:t> Period of Receivables</a:t>
          </a:r>
        </a:p>
        <a:p>
          <a:r>
            <a:rPr lang="en-US" b="1" dirty="0" smtClean="0">
              <a:solidFill>
                <a:schemeClr val="tx1"/>
              </a:solidFill>
              <a:latin typeface="Book Antiqua" pitchFamily="18" charset="0"/>
            </a:rPr>
            <a:t>30 days</a:t>
          </a:r>
          <a:endParaRPr lang="en-US" b="1" dirty="0">
            <a:solidFill>
              <a:schemeClr val="tx1"/>
            </a:solidFill>
            <a:latin typeface="Book Antiqua" pitchFamily="18" charset="0"/>
          </a:endParaRPr>
        </a:p>
      </dgm:t>
    </dgm:pt>
    <dgm:pt modelId="{FF4585EB-C78D-4A2E-AC3A-5D3363F93013}" type="parTrans" cxnId="{7BE7ADFE-4DE1-4C76-9C5D-AE2F62898568}">
      <dgm:prSet/>
      <dgm:spPr/>
      <dgm:t>
        <a:bodyPr/>
        <a:lstStyle/>
        <a:p>
          <a:endParaRPr lang="en-US"/>
        </a:p>
      </dgm:t>
    </dgm:pt>
    <dgm:pt modelId="{AE112FB4-2D0A-45BD-9309-316C862B02A9}" type="sibTrans" cxnId="{7BE7ADFE-4DE1-4C76-9C5D-AE2F62898568}">
      <dgm:prSet/>
      <dgm:spPr/>
      <dgm:t>
        <a:bodyPr/>
        <a:lstStyle/>
        <a:p>
          <a:endParaRPr lang="en-US"/>
        </a:p>
      </dgm:t>
    </dgm:pt>
    <dgm:pt modelId="{32A590AF-575E-4194-B05B-36D19C67A969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1700" b="1" dirty="0" smtClean="0">
              <a:solidFill>
                <a:schemeClr val="tx1"/>
              </a:solidFill>
              <a:latin typeface="Book Antiqua" pitchFamily="18" charset="0"/>
            </a:rPr>
            <a:t>Conversion- Process time 20 days  </a:t>
          </a:r>
          <a:endParaRPr lang="en-US" sz="17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12180365-F7BF-4D8C-B9C6-4D2591FD4BE8}" type="parTrans" cxnId="{C6595825-D7BE-4ED1-BEE6-7AAD70CC4309}">
      <dgm:prSet/>
      <dgm:spPr/>
      <dgm:t>
        <a:bodyPr/>
        <a:lstStyle/>
        <a:p>
          <a:endParaRPr lang="en-US"/>
        </a:p>
      </dgm:t>
    </dgm:pt>
    <dgm:pt modelId="{7A64E355-64F0-4D3D-9C2C-B6FED54FC271}" type="sibTrans" cxnId="{C6595825-D7BE-4ED1-BEE6-7AAD70CC4309}">
      <dgm:prSet/>
      <dgm:spPr/>
      <dgm:t>
        <a:bodyPr/>
        <a:lstStyle/>
        <a:p>
          <a:endParaRPr lang="en-US"/>
        </a:p>
      </dgm:t>
    </dgm:pt>
    <dgm:pt modelId="{72AA06E6-1DD8-459C-A22E-092AE4083BAE}" type="pres">
      <dgm:prSet presAssocID="{2D8C6489-08F5-4B55-84C7-C8A4FFD50ACB}" presName="compositeShape" presStyleCnt="0">
        <dgm:presLayoutVars>
          <dgm:chMax val="7"/>
          <dgm:dir/>
          <dgm:resizeHandles val="exact"/>
        </dgm:presLayoutVars>
      </dgm:prSet>
      <dgm:spPr/>
    </dgm:pt>
    <dgm:pt modelId="{4670BD0C-3BE8-4E2F-87D4-8C5749A069CB}" type="pres">
      <dgm:prSet presAssocID="{2D8C6489-08F5-4B55-84C7-C8A4FFD50ACB}" presName="wedge1" presStyleLbl="node1" presStyleIdx="0" presStyleCnt="4"/>
      <dgm:spPr/>
      <dgm:t>
        <a:bodyPr/>
        <a:lstStyle/>
        <a:p>
          <a:endParaRPr lang="en-US"/>
        </a:p>
      </dgm:t>
    </dgm:pt>
    <dgm:pt modelId="{3A8CAEE9-88ED-4C78-8A99-9A0E69CCF704}" type="pres">
      <dgm:prSet presAssocID="{2D8C6489-08F5-4B55-84C7-C8A4FFD50ACB}" presName="dummy1a" presStyleCnt="0"/>
      <dgm:spPr/>
    </dgm:pt>
    <dgm:pt modelId="{8C7ACB5A-0607-4D3E-BDDB-B832841EEF7D}" type="pres">
      <dgm:prSet presAssocID="{2D8C6489-08F5-4B55-84C7-C8A4FFD50ACB}" presName="dummy1b" presStyleCnt="0"/>
      <dgm:spPr/>
    </dgm:pt>
    <dgm:pt modelId="{DCCDCAAF-849B-4623-BB5A-422E210847E4}" type="pres">
      <dgm:prSet presAssocID="{2D8C6489-08F5-4B55-84C7-C8A4FFD50ACB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133EF-1E05-4C9F-AFA3-92A1CC1DD9BC}" type="pres">
      <dgm:prSet presAssocID="{2D8C6489-08F5-4B55-84C7-C8A4FFD50ACB}" presName="wedge2" presStyleLbl="node1" presStyleIdx="1" presStyleCnt="4"/>
      <dgm:spPr/>
      <dgm:t>
        <a:bodyPr/>
        <a:lstStyle/>
        <a:p>
          <a:endParaRPr lang="en-US"/>
        </a:p>
      </dgm:t>
    </dgm:pt>
    <dgm:pt modelId="{9CC88A84-51BE-4642-A8CD-342B985AA59C}" type="pres">
      <dgm:prSet presAssocID="{2D8C6489-08F5-4B55-84C7-C8A4FFD50ACB}" presName="dummy2a" presStyleCnt="0"/>
      <dgm:spPr/>
    </dgm:pt>
    <dgm:pt modelId="{949D6F18-DE62-4D53-ACF2-F366A6D73E23}" type="pres">
      <dgm:prSet presAssocID="{2D8C6489-08F5-4B55-84C7-C8A4FFD50ACB}" presName="dummy2b" presStyleCnt="0"/>
      <dgm:spPr/>
    </dgm:pt>
    <dgm:pt modelId="{69A3EAE9-92A3-443B-B012-1E91B57AB1A2}" type="pres">
      <dgm:prSet presAssocID="{2D8C6489-08F5-4B55-84C7-C8A4FFD50ACB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A8EABA-36D0-44FB-977D-6820B148942E}" type="pres">
      <dgm:prSet presAssocID="{2D8C6489-08F5-4B55-84C7-C8A4FFD50ACB}" presName="wedge3" presStyleLbl="node1" presStyleIdx="2" presStyleCnt="4"/>
      <dgm:spPr/>
      <dgm:t>
        <a:bodyPr/>
        <a:lstStyle/>
        <a:p>
          <a:endParaRPr lang="en-US"/>
        </a:p>
      </dgm:t>
    </dgm:pt>
    <dgm:pt modelId="{EF95F3B0-1C3E-40B8-8114-6E9528ECF41C}" type="pres">
      <dgm:prSet presAssocID="{2D8C6489-08F5-4B55-84C7-C8A4FFD50ACB}" presName="dummy3a" presStyleCnt="0"/>
      <dgm:spPr/>
    </dgm:pt>
    <dgm:pt modelId="{D9B0A6A7-937B-42F2-AFDB-E508B493B0E6}" type="pres">
      <dgm:prSet presAssocID="{2D8C6489-08F5-4B55-84C7-C8A4FFD50ACB}" presName="dummy3b" presStyleCnt="0"/>
      <dgm:spPr/>
    </dgm:pt>
    <dgm:pt modelId="{D46C6BDA-AEBE-4CF3-9004-10327447C8FC}" type="pres">
      <dgm:prSet presAssocID="{2D8C6489-08F5-4B55-84C7-C8A4FFD50ACB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1E98BA-414B-43AC-BFF9-6E3FA5E20CF6}" type="pres">
      <dgm:prSet presAssocID="{2D8C6489-08F5-4B55-84C7-C8A4FFD50ACB}" presName="wedge4" presStyleLbl="node1" presStyleIdx="3" presStyleCnt="4"/>
      <dgm:spPr/>
      <dgm:t>
        <a:bodyPr/>
        <a:lstStyle/>
        <a:p>
          <a:endParaRPr lang="en-US"/>
        </a:p>
      </dgm:t>
    </dgm:pt>
    <dgm:pt modelId="{04411155-9803-4DE1-8E0A-9A4FB9BC5B4A}" type="pres">
      <dgm:prSet presAssocID="{2D8C6489-08F5-4B55-84C7-C8A4FFD50ACB}" presName="dummy4a" presStyleCnt="0"/>
      <dgm:spPr/>
    </dgm:pt>
    <dgm:pt modelId="{CEE6952C-0D8F-4431-9B5C-1895F0C8BDA2}" type="pres">
      <dgm:prSet presAssocID="{2D8C6489-08F5-4B55-84C7-C8A4FFD50ACB}" presName="dummy4b" presStyleCnt="0"/>
      <dgm:spPr/>
    </dgm:pt>
    <dgm:pt modelId="{6E23BA1F-65C0-4897-A3BE-691651982893}" type="pres">
      <dgm:prSet presAssocID="{2D8C6489-08F5-4B55-84C7-C8A4FFD50ACB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168224-B058-4FE4-A4C4-94263B220B4D}" type="pres">
      <dgm:prSet presAssocID="{697C5071-90C7-45CB-A71C-DAC60578AD7F}" presName="arrowWedge1" presStyleLbl="fgSibTrans2D1" presStyleIdx="0" presStyleCnt="4"/>
      <dgm:spPr/>
    </dgm:pt>
    <dgm:pt modelId="{D0776144-1EDC-4FFF-8734-09C2864E14BC}" type="pres">
      <dgm:prSet presAssocID="{7A64E355-64F0-4D3D-9C2C-B6FED54FC271}" presName="arrowWedge2" presStyleLbl="fgSibTrans2D1" presStyleIdx="1" presStyleCnt="4"/>
      <dgm:spPr/>
    </dgm:pt>
    <dgm:pt modelId="{3B1F6EA0-8AE1-4B21-917B-036E5AD3E807}" type="pres">
      <dgm:prSet presAssocID="{73316D93-9527-403E-A748-2B173BC73BC4}" presName="arrowWedge3" presStyleLbl="fgSibTrans2D1" presStyleIdx="2" presStyleCnt="4"/>
      <dgm:spPr/>
    </dgm:pt>
    <dgm:pt modelId="{60C6DEA1-AFE8-49C8-9865-14FCF7D5FC59}" type="pres">
      <dgm:prSet presAssocID="{AE112FB4-2D0A-45BD-9309-316C862B02A9}" presName="arrowWedge4" presStyleLbl="fgSibTrans2D1" presStyleIdx="3" presStyleCnt="4"/>
      <dgm:spPr/>
    </dgm:pt>
  </dgm:ptLst>
  <dgm:cxnLst>
    <dgm:cxn modelId="{ECF4F223-854F-427C-BBC8-0DA752B1D6BC}" type="presOf" srcId="{27E163E3-BE80-42B4-A76F-1E02F50590DD}" destId="{D46C6BDA-AEBE-4CF3-9004-10327447C8FC}" srcOrd="1" destOrd="0" presId="urn:microsoft.com/office/officeart/2005/8/layout/cycle8"/>
    <dgm:cxn modelId="{49154D1C-5785-4C61-BE6E-116B0E75E94C}" type="presOf" srcId="{9D0B6E97-A4DA-4572-86F2-83227D252205}" destId="{DCCDCAAF-849B-4623-BB5A-422E210847E4}" srcOrd="1" destOrd="0" presId="urn:microsoft.com/office/officeart/2005/8/layout/cycle8"/>
    <dgm:cxn modelId="{6925C008-68F4-4888-B46B-B4C85C6ED484}" type="presOf" srcId="{9D0B6E97-A4DA-4572-86F2-83227D252205}" destId="{4670BD0C-3BE8-4E2F-87D4-8C5749A069CB}" srcOrd="0" destOrd="0" presId="urn:microsoft.com/office/officeart/2005/8/layout/cycle8"/>
    <dgm:cxn modelId="{416B431E-8B3F-4C82-A359-9F93BC18E76A}" srcId="{2D8C6489-08F5-4B55-84C7-C8A4FFD50ACB}" destId="{9D0B6E97-A4DA-4572-86F2-83227D252205}" srcOrd="0" destOrd="0" parTransId="{622DCB98-BF51-444B-B9AE-C4E555711627}" sibTransId="{697C5071-90C7-45CB-A71C-DAC60578AD7F}"/>
    <dgm:cxn modelId="{1017B6C6-29B1-4AF4-9703-84B4DDC477C1}" srcId="{2D8C6489-08F5-4B55-84C7-C8A4FFD50ACB}" destId="{27E163E3-BE80-42B4-A76F-1E02F50590DD}" srcOrd="2" destOrd="0" parTransId="{854BB753-7EC7-420B-B38B-60A707EDBE09}" sibTransId="{73316D93-9527-403E-A748-2B173BC73BC4}"/>
    <dgm:cxn modelId="{15E22FED-5A49-409C-8BAB-E5B817C93E38}" type="presOf" srcId="{2D8C6489-08F5-4B55-84C7-C8A4FFD50ACB}" destId="{72AA06E6-1DD8-459C-A22E-092AE4083BAE}" srcOrd="0" destOrd="0" presId="urn:microsoft.com/office/officeart/2005/8/layout/cycle8"/>
    <dgm:cxn modelId="{C6595825-D7BE-4ED1-BEE6-7AAD70CC4309}" srcId="{2D8C6489-08F5-4B55-84C7-C8A4FFD50ACB}" destId="{32A590AF-575E-4194-B05B-36D19C67A969}" srcOrd="1" destOrd="0" parTransId="{12180365-F7BF-4D8C-B9C6-4D2591FD4BE8}" sibTransId="{7A64E355-64F0-4D3D-9C2C-B6FED54FC271}"/>
    <dgm:cxn modelId="{03A4F14B-ABF1-49A0-89F1-CE7E4B8E0C9F}" type="presOf" srcId="{EC5B49CB-38D7-474E-B0D6-D27073AE5E24}" destId="{6E23BA1F-65C0-4897-A3BE-691651982893}" srcOrd="1" destOrd="0" presId="urn:microsoft.com/office/officeart/2005/8/layout/cycle8"/>
    <dgm:cxn modelId="{7BE7ADFE-4DE1-4C76-9C5D-AE2F62898568}" srcId="{2D8C6489-08F5-4B55-84C7-C8A4FFD50ACB}" destId="{EC5B49CB-38D7-474E-B0D6-D27073AE5E24}" srcOrd="3" destOrd="0" parTransId="{FF4585EB-C78D-4A2E-AC3A-5D3363F93013}" sibTransId="{AE112FB4-2D0A-45BD-9309-316C862B02A9}"/>
    <dgm:cxn modelId="{0F3F143B-8A96-4345-B621-563D724EB283}" type="presOf" srcId="{32A590AF-575E-4194-B05B-36D19C67A969}" destId="{69A3EAE9-92A3-443B-B012-1E91B57AB1A2}" srcOrd="1" destOrd="0" presId="urn:microsoft.com/office/officeart/2005/8/layout/cycle8"/>
    <dgm:cxn modelId="{7FCD49B7-D42A-4679-925E-7FAA1988C30A}" type="presOf" srcId="{32A590AF-575E-4194-B05B-36D19C67A969}" destId="{AAC133EF-1E05-4C9F-AFA3-92A1CC1DD9BC}" srcOrd="0" destOrd="0" presId="urn:microsoft.com/office/officeart/2005/8/layout/cycle8"/>
    <dgm:cxn modelId="{BB54ADC5-003A-4626-8188-AB5BC53F288A}" type="presOf" srcId="{EC5B49CB-38D7-474E-B0D6-D27073AE5E24}" destId="{0F1E98BA-414B-43AC-BFF9-6E3FA5E20CF6}" srcOrd="0" destOrd="0" presId="urn:microsoft.com/office/officeart/2005/8/layout/cycle8"/>
    <dgm:cxn modelId="{F4E5467F-5BDE-49A6-B96B-21BBD407DACE}" type="presOf" srcId="{27E163E3-BE80-42B4-A76F-1E02F50590DD}" destId="{17A8EABA-36D0-44FB-977D-6820B148942E}" srcOrd="0" destOrd="0" presId="urn:microsoft.com/office/officeart/2005/8/layout/cycle8"/>
    <dgm:cxn modelId="{913BF1EB-49E4-422A-87B0-9FE4B814F097}" type="presParOf" srcId="{72AA06E6-1DD8-459C-A22E-092AE4083BAE}" destId="{4670BD0C-3BE8-4E2F-87D4-8C5749A069CB}" srcOrd="0" destOrd="0" presId="urn:microsoft.com/office/officeart/2005/8/layout/cycle8"/>
    <dgm:cxn modelId="{1F368F1F-DF61-4140-8577-E3D7104BB48A}" type="presParOf" srcId="{72AA06E6-1DD8-459C-A22E-092AE4083BAE}" destId="{3A8CAEE9-88ED-4C78-8A99-9A0E69CCF704}" srcOrd="1" destOrd="0" presId="urn:microsoft.com/office/officeart/2005/8/layout/cycle8"/>
    <dgm:cxn modelId="{DDC6473F-C7B9-44AE-8DB9-09C788519554}" type="presParOf" srcId="{72AA06E6-1DD8-459C-A22E-092AE4083BAE}" destId="{8C7ACB5A-0607-4D3E-BDDB-B832841EEF7D}" srcOrd="2" destOrd="0" presId="urn:microsoft.com/office/officeart/2005/8/layout/cycle8"/>
    <dgm:cxn modelId="{77DCFDA4-BC91-4116-8B3F-FD1CE42F9C99}" type="presParOf" srcId="{72AA06E6-1DD8-459C-A22E-092AE4083BAE}" destId="{DCCDCAAF-849B-4623-BB5A-422E210847E4}" srcOrd="3" destOrd="0" presId="urn:microsoft.com/office/officeart/2005/8/layout/cycle8"/>
    <dgm:cxn modelId="{204F591C-54A1-4F42-9D06-CD2983E9EDF8}" type="presParOf" srcId="{72AA06E6-1DD8-459C-A22E-092AE4083BAE}" destId="{AAC133EF-1E05-4C9F-AFA3-92A1CC1DD9BC}" srcOrd="4" destOrd="0" presId="urn:microsoft.com/office/officeart/2005/8/layout/cycle8"/>
    <dgm:cxn modelId="{9B2A4585-C108-4EF5-99B9-506410288A43}" type="presParOf" srcId="{72AA06E6-1DD8-459C-A22E-092AE4083BAE}" destId="{9CC88A84-51BE-4642-A8CD-342B985AA59C}" srcOrd="5" destOrd="0" presId="urn:microsoft.com/office/officeart/2005/8/layout/cycle8"/>
    <dgm:cxn modelId="{A8171D85-5974-40D6-ADDB-975A677C2DA4}" type="presParOf" srcId="{72AA06E6-1DD8-459C-A22E-092AE4083BAE}" destId="{949D6F18-DE62-4D53-ACF2-F366A6D73E23}" srcOrd="6" destOrd="0" presId="urn:microsoft.com/office/officeart/2005/8/layout/cycle8"/>
    <dgm:cxn modelId="{FA4C1C1F-0522-48BA-9C2D-881A4333DB10}" type="presParOf" srcId="{72AA06E6-1DD8-459C-A22E-092AE4083BAE}" destId="{69A3EAE9-92A3-443B-B012-1E91B57AB1A2}" srcOrd="7" destOrd="0" presId="urn:microsoft.com/office/officeart/2005/8/layout/cycle8"/>
    <dgm:cxn modelId="{57B0B2CE-BEB3-46DC-A425-CCFB742C2B4F}" type="presParOf" srcId="{72AA06E6-1DD8-459C-A22E-092AE4083BAE}" destId="{17A8EABA-36D0-44FB-977D-6820B148942E}" srcOrd="8" destOrd="0" presId="urn:microsoft.com/office/officeart/2005/8/layout/cycle8"/>
    <dgm:cxn modelId="{284CAEAE-47F3-4994-AB71-C185BD421845}" type="presParOf" srcId="{72AA06E6-1DD8-459C-A22E-092AE4083BAE}" destId="{EF95F3B0-1C3E-40B8-8114-6E9528ECF41C}" srcOrd="9" destOrd="0" presId="urn:microsoft.com/office/officeart/2005/8/layout/cycle8"/>
    <dgm:cxn modelId="{0D1053F1-99F7-4A8F-85B0-8194960199D5}" type="presParOf" srcId="{72AA06E6-1DD8-459C-A22E-092AE4083BAE}" destId="{D9B0A6A7-937B-42F2-AFDB-E508B493B0E6}" srcOrd="10" destOrd="0" presId="urn:microsoft.com/office/officeart/2005/8/layout/cycle8"/>
    <dgm:cxn modelId="{28D217AA-3FE9-4287-9E0A-535E1773949F}" type="presParOf" srcId="{72AA06E6-1DD8-459C-A22E-092AE4083BAE}" destId="{D46C6BDA-AEBE-4CF3-9004-10327447C8FC}" srcOrd="11" destOrd="0" presId="urn:microsoft.com/office/officeart/2005/8/layout/cycle8"/>
    <dgm:cxn modelId="{A00CCC5D-A459-42CD-8D2A-53B092A33922}" type="presParOf" srcId="{72AA06E6-1DD8-459C-A22E-092AE4083BAE}" destId="{0F1E98BA-414B-43AC-BFF9-6E3FA5E20CF6}" srcOrd="12" destOrd="0" presId="urn:microsoft.com/office/officeart/2005/8/layout/cycle8"/>
    <dgm:cxn modelId="{98BDA4C1-E839-4619-B68F-73AC365A1E8C}" type="presParOf" srcId="{72AA06E6-1DD8-459C-A22E-092AE4083BAE}" destId="{04411155-9803-4DE1-8E0A-9A4FB9BC5B4A}" srcOrd="13" destOrd="0" presId="urn:microsoft.com/office/officeart/2005/8/layout/cycle8"/>
    <dgm:cxn modelId="{CC53801E-C3AA-4B34-B80B-238B4BAB0660}" type="presParOf" srcId="{72AA06E6-1DD8-459C-A22E-092AE4083BAE}" destId="{CEE6952C-0D8F-4431-9B5C-1895F0C8BDA2}" srcOrd="14" destOrd="0" presId="urn:microsoft.com/office/officeart/2005/8/layout/cycle8"/>
    <dgm:cxn modelId="{14AD916D-9B1D-484B-97A6-9590D91EA72C}" type="presParOf" srcId="{72AA06E6-1DD8-459C-A22E-092AE4083BAE}" destId="{6E23BA1F-65C0-4897-A3BE-691651982893}" srcOrd="15" destOrd="0" presId="urn:microsoft.com/office/officeart/2005/8/layout/cycle8"/>
    <dgm:cxn modelId="{398A7F8C-4FE7-4D3B-9CE2-FC28C3BB223B}" type="presParOf" srcId="{72AA06E6-1DD8-459C-A22E-092AE4083BAE}" destId="{84168224-B058-4FE4-A4C4-94263B220B4D}" srcOrd="16" destOrd="0" presId="urn:microsoft.com/office/officeart/2005/8/layout/cycle8"/>
    <dgm:cxn modelId="{2536067A-BCED-418C-9797-753E5CDCE688}" type="presParOf" srcId="{72AA06E6-1DD8-459C-A22E-092AE4083BAE}" destId="{D0776144-1EDC-4FFF-8734-09C2864E14BC}" srcOrd="17" destOrd="0" presId="urn:microsoft.com/office/officeart/2005/8/layout/cycle8"/>
    <dgm:cxn modelId="{CB438F22-C06C-433C-B13C-D3DBB8A508A0}" type="presParOf" srcId="{72AA06E6-1DD8-459C-A22E-092AE4083BAE}" destId="{3B1F6EA0-8AE1-4B21-917B-036E5AD3E807}" srcOrd="18" destOrd="0" presId="urn:microsoft.com/office/officeart/2005/8/layout/cycle8"/>
    <dgm:cxn modelId="{5F413358-FFF2-4AA2-9E64-35FE24CB9805}" type="presParOf" srcId="{72AA06E6-1DD8-459C-A22E-092AE4083BAE}" destId="{60C6DEA1-AFE8-49C8-9865-14FCF7D5FC59}" srcOrd="19" destOrd="0" presId="urn:microsoft.com/office/officeart/2005/8/layout/cycle8"/>
  </dgm:cxnLst>
  <dgm:bg>
    <a:solidFill>
      <a:srgbClr val="92D050"/>
    </a:soli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F597B1-591F-49B9-B876-98269027C6B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63E541-B8DF-4202-B183-99AC5A5E4173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Lead time to produce RM</a:t>
          </a:r>
          <a:endParaRPr lang="en-US" sz="3200" b="1" dirty="0">
            <a:latin typeface="Book Antiqua" pitchFamily="18" charset="0"/>
          </a:endParaRPr>
        </a:p>
      </dgm:t>
    </dgm:pt>
    <dgm:pt modelId="{BD1239A4-5DD5-4C3C-AF34-8BDADDF977D5}" type="parTrans" cxnId="{028EE6AA-A6B5-48AF-8794-0ADF92C9181D}">
      <dgm:prSet/>
      <dgm:spPr/>
      <dgm:t>
        <a:bodyPr/>
        <a:lstStyle/>
        <a:p>
          <a:endParaRPr lang="en-US"/>
        </a:p>
      </dgm:t>
    </dgm:pt>
    <dgm:pt modelId="{B9283D79-385B-469C-813D-3EE993A559E4}" type="sibTrans" cxnId="{028EE6AA-A6B5-48AF-8794-0ADF92C9181D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/>
        </a:p>
      </dgm:t>
    </dgm:pt>
    <dgm:pt modelId="{4B49C510-036B-4927-A483-056553441BC3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Safety level</a:t>
          </a:r>
          <a:endParaRPr lang="en-US" sz="3200" b="1" dirty="0">
            <a:latin typeface="Book Antiqua" pitchFamily="18" charset="0"/>
          </a:endParaRPr>
        </a:p>
      </dgm:t>
    </dgm:pt>
    <dgm:pt modelId="{1D35DDD0-53CC-4CC7-9B1A-F5996E285A16}" type="parTrans" cxnId="{59900B4A-A001-44C1-8709-8A933123E514}">
      <dgm:prSet/>
      <dgm:spPr/>
      <dgm:t>
        <a:bodyPr/>
        <a:lstStyle/>
        <a:p>
          <a:endParaRPr lang="en-US"/>
        </a:p>
      </dgm:t>
    </dgm:pt>
    <dgm:pt modelId="{B236B508-D984-4E5E-AD32-A0C93D3A4779}" type="sibTrans" cxnId="{59900B4A-A001-44C1-8709-8A933123E514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/>
        </a:p>
      </dgm:t>
    </dgm:pt>
    <dgm:pt modelId="{85A54069-8252-4A59-9711-BB70C5327381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Variability of demand</a:t>
          </a:r>
          <a:r>
            <a:rPr lang="en-US" sz="3300" dirty="0" smtClean="0"/>
            <a:t>	</a:t>
          </a:r>
          <a:endParaRPr lang="en-US" sz="3300" dirty="0"/>
        </a:p>
      </dgm:t>
    </dgm:pt>
    <dgm:pt modelId="{3D6FF0EA-CB33-4C9E-A6DD-F27F2354DC9D}" type="parTrans" cxnId="{F4847259-DBFE-4445-91FA-E63531468F5F}">
      <dgm:prSet/>
      <dgm:spPr/>
      <dgm:t>
        <a:bodyPr/>
        <a:lstStyle/>
        <a:p>
          <a:endParaRPr lang="en-US"/>
        </a:p>
      </dgm:t>
    </dgm:pt>
    <dgm:pt modelId="{912E88C1-E284-4115-AFFD-67804D415E3C}" type="sibTrans" cxnId="{F4847259-DBFE-4445-91FA-E63531468F5F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/>
        </a:p>
      </dgm:t>
    </dgm:pt>
    <dgm:pt modelId="{90F1E8DA-B0D1-4BCC-B48F-266ACA19D2DD}">
      <dgm:prSet custT="1"/>
      <dgm:spPr>
        <a:solidFill>
          <a:srgbClr val="0070C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Production cycle</a:t>
          </a:r>
          <a:endParaRPr lang="en-US" sz="3200" b="1" dirty="0">
            <a:latin typeface="Book Antiqua" pitchFamily="18" charset="0"/>
          </a:endParaRPr>
        </a:p>
      </dgm:t>
    </dgm:pt>
    <dgm:pt modelId="{DE6A9542-2C80-467E-B0A2-0499F044B0C6}" type="parTrans" cxnId="{DB49EE29-631A-47AC-B929-65549292734E}">
      <dgm:prSet/>
      <dgm:spPr/>
      <dgm:t>
        <a:bodyPr/>
        <a:lstStyle/>
        <a:p>
          <a:endParaRPr lang="en-US"/>
        </a:p>
      </dgm:t>
    </dgm:pt>
    <dgm:pt modelId="{FE219320-FF65-4883-984E-8FFCB2099003}" type="sibTrans" cxnId="{DB49EE29-631A-47AC-B929-65549292734E}">
      <dgm:prSet/>
      <dgm:spPr>
        <a:solidFill>
          <a:srgbClr val="FF0000">
            <a:alpha val="90000"/>
          </a:srgbClr>
        </a:solidFill>
      </dgm:spPr>
      <dgm:t>
        <a:bodyPr/>
        <a:lstStyle/>
        <a:p>
          <a:endParaRPr lang="en-US"/>
        </a:p>
      </dgm:t>
    </dgm:pt>
    <dgm:pt modelId="{A9320C7E-DFC0-4B08-A172-DA3E887BE3A5}">
      <dgm:prSet custT="1"/>
      <dgm:spPr>
        <a:solidFill>
          <a:srgbClr val="0070C0"/>
        </a:solidFill>
      </dgm:spPr>
      <dgm:t>
        <a:bodyPr/>
        <a:lstStyle/>
        <a:p>
          <a:r>
            <a:rPr lang="en-US" sz="3200" b="1" dirty="0" smtClean="0">
              <a:latin typeface="Book Antiqua" pitchFamily="18" charset="0"/>
            </a:rPr>
            <a:t>Number of product lines</a:t>
          </a:r>
          <a:endParaRPr lang="en-US" sz="3200" b="1" dirty="0">
            <a:latin typeface="Book Antiqua" pitchFamily="18" charset="0"/>
          </a:endParaRPr>
        </a:p>
      </dgm:t>
    </dgm:pt>
    <dgm:pt modelId="{656359B8-E0B5-4C11-A215-F4E233157844}" type="parTrans" cxnId="{C760D55B-BDAC-4E9F-9D98-4E2689B1D905}">
      <dgm:prSet/>
      <dgm:spPr/>
      <dgm:t>
        <a:bodyPr/>
        <a:lstStyle/>
        <a:p>
          <a:endParaRPr lang="en-US"/>
        </a:p>
      </dgm:t>
    </dgm:pt>
    <dgm:pt modelId="{671B57A4-CB15-476B-93D9-BCA79A4DFFF9}" type="sibTrans" cxnId="{C760D55B-BDAC-4E9F-9D98-4E2689B1D905}">
      <dgm:prSet/>
      <dgm:spPr/>
      <dgm:t>
        <a:bodyPr/>
        <a:lstStyle/>
        <a:p>
          <a:endParaRPr lang="en-US"/>
        </a:p>
      </dgm:t>
    </dgm:pt>
    <dgm:pt modelId="{D493F91A-B4AE-4E2D-B354-121F45ED93FD}" type="pres">
      <dgm:prSet presAssocID="{9FF597B1-591F-49B9-B876-98269027C6B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3D5E197-24BA-4E06-B1E3-B18565BF0808}" type="pres">
      <dgm:prSet presAssocID="{9FF597B1-591F-49B9-B876-98269027C6BA}" presName="dummyMaxCanvas" presStyleCnt="0">
        <dgm:presLayoutVars/>
      </dgm:prSet>
      <dgm:spPr/>
    </dgm:pt>
    <dgm:pt modelId="{E0BE5BD5-1293-4719-9ED2-1BA09F2A8C2E}" type="pres">
      <dgm:prSet presAssocID="{9FF597B1-591F-49B9-B876-98269027C6BA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082C8-C4C8-471A-87FE-81E791D85540}" type="pres">
      <dgm:prSet presAssocID="{9FF597B1-591F-49B9-B876-98269027C6BA}" presName="FiveNodes_2" presStyleLbl="node1" presStyleIdx="1" presStyleCnt="5" custLinFactNeighborX="-253" custLinFactNeighborY="-35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DEB7DB-F8BB-4ACF-9455-CF92E9979355}" type="pres">
      <dgm:prSet presAssocID="{9FF597B1-591F-49B9-B876-98269027C6BA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5BDD9B-ED02-4BE5-A607-9EED7966F561}" type="pres">
      <dgm:prSet presAssocID="{9FF597B1-591F-49B9-B876-98269027C6BA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7B0239-C3AB-4FA9-92D0-437DAF6DA1EC}" type="pres">
      <dgm:prSet presAssocID="{9FF597B1-591F-49B9-B876-98269027C6BA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CEF9B-0FAB-4B3F-A1B5-7016CD6FF6A6}" type="pres">
      <dgm:prSet presAssocID="{9FF597B1-591F-49B9-B876-98269027C6BA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FBC878-47A4-42CB-9B61-DC029A478357}" type="pres">
      <dgm:prSet presAssocID="{9FF597B1-591F-49B9-B876-98269027C6BA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268C18-A6BA-4638-B602-9E69EE009C8F}" type="pres">
      <dgm:prSet presAssocID="{9FF597B1-591F-49B9-B876-98269027C6BA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023EB5-1141-488D-B089-FDEC2576ED18}" type="pres">
      <dgm:prSet presAssocID="{9FF597B1-591F-49B9-B876-98269027C6BA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C2E31D-7D16-4670-B40F-F41A32634E17}" type="pres">
      <dgm:prSet presAssocID="{9FF597B1-591F-49B9-B876-98269027C6BA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001D80-F3FD-47F4-A467-B6D67D8A64E1}" type="pres">
      <dgm:prSet presAssocID="{9FF597B1-591F-49B9-B876-98269027C6BA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763537-3D38-4A93-AB8A-796AF02B07F7}" type="pres">
      <dgm:prSet presAssocID="{9FF597B1-591F-49B9-B876-98269027C6BA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261823-633C-40E2-BB90-D759DC869ECB}" type="pres">
      <dgm:prSet presAssocID="{9FF597B1-591F-49B9-B876-98269027C6BA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612C82-53D2-483B-B465-25016D92D9B9}" type="pres">
      <dgm:prSet presAssocID="{9FF597B1-591F-49B9-B876-98269027C6BA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5A4A95-D565-4EB5-A000-7FAD3E123598}" type="presOf" srcId="{9FF597B1-591F-49B9-B876-98269027C6BA}" destId="{D493F91A-B4AE-4E2D-B354-121F45ED93FD}" srcOrd="0" destOrd="0" presId="urn:microsoft.com/office/officeart/2005/8/layout/vProcess5"/>
    <dgm:cxn modelId="{0185D018-3088-46CE-8E7E-E8C28CAAE91E}" type="presOf" srcId="{3963E541-B8DF-4202-B183-99AC5A5E4173}" destId="{B8C2E31D-7D16-4670-B40F-F41A32634E17}" srcOrd="1" destOrd="0" presId="urn:microsoft.com/office/officeart/2005/8/layout/vProcess5"/>
    <dgm:cxn modelId="{9F0645E6-7FE3-4BA7-9643-B4CCA021BC58}" type="presOf" srcId="{4B49C510-036B-4927-A483-056553441BC3}" destId="{940082C8-C4C8-471A-87FE-81E791D85540}" srcOrd="0" destOrd="0" presId="urn:microsoft.com/office/officeart/2005/8/layout/vProcess5"/>
    <dgm:cxn modelId="{F4847259-DBFE-4445-91FA-E63531468F5F}" srcId="{9FF597B1-591F-49B9-B876-98269027C6BA}" destId="{85A54069-8252-4A59-9711-BB70C5327381}" srcOrd="2" destOrd="0" parTransId="{3D6FF0EA-CB33-4C9E-A6DD-F27F2354DC9D}" sibTransId="{912E88C1-E284-4115-AFFD-67804D415E3C}"/>
    <dgm:cxn modelId="{028EE6AA-A6B5-48AF-8794-0ADF92C9181D}" srcId="{9FF597B1-591F-49B9-B876-98269027C6BA}" destId="{3963E541-B8DF-4202-B183-99AC5A5E4173}" srcOrd="0" destOrd="0" parTransId="{BD1239A4-5DD5-4C3C-AF34-8BDADDF977D5}" sibTransId="{B9283D79-385B-469C-813D-3EE993A559E4}"/>
    <dgm:cxn modelId="{FF39A781-8857-4CEE-8D90-679271333B7F}" type="presOf" srcId="{912E88C1-E284-4115-AFFD-67804D415E3C}" destId="{ED268C18-A6BA-4638-B602-9E69EE009C8F}" srcOrd="0" destOrd="0" presId="urn:microsoft.com/office/officeart/2005/8/layout/vProcess5"/>
    <dgm:cxn modelId="{91DE80FC-E5C3-4034-AD85-F9505213A91D}" type="presOf" srcId="{FE219320-FF65-4883-984E-8FFCB2099003}" destId="{A7023EB5-1141-488D-B089-FDEC2576ED18}" srcOrd="0" destOrd="0" presId="urn:microsoft.com/office/officeart/2005/8/layout/vProcess5"/>
    <dgm:cxn modelId="{3DA855FC-3D62-40BB-980F-662C75954CF1}" type="presOf" srcId="{3963E541-B8DF-4202-B183-99AC5A5E4173}" destId="{E0BE5BD5-1293-4719-9ED2-1BA09F2A8C2E}" srcOrd="0" destOrd="0" presId="urn:microsoft.com/office/officeart/2005/8/layout/vProcess5"/>
    <dgm:cxn modelId="{59900B4A-A001-44C1-8709-8A933123E514}" srcId="{9FF597B1-591F-49B9-B876-98269027C6BA}" destId="{4B49C510-036B-4927-A483-056553441BC3}" srcOrd="1" destOrd="0" parTransId="{1D35DDD0-53CC-4CC7-9B1A-F5996E285A16}" sibTransId="{B236B508-D984-4E5E-AD32-A0C93D3A4779}"/>
    <dgm:cxn modelId="{58AF6E68-4DEE-4102-9093-21CD4C82CD32}" type="presOf" srcId="{4B49C510-036B-4927-A483-056553441BC3}" destId="{C7001D80-F3FD-47F4-A467-B6D67D8A64E1}" srcOrd="1" destOrd="0" presId="urn:microsoft.com/office/officeart/2005/8/layout/vProcess5"/>
    <dgm:cxn modelId="{DB49EE29-631A-47AC-B929-65549292734E}" srcId="{9FF597B1-591F-49B9-B876-98269027C6BA}" destId="{90F1E8DA-B0D1-4BCC-B48F-266ACA19D2DD}" srcOrd="3" destOrd="0" parTransId="{DE6A9542-2C80-467E-B0A2-0499F044B0C6}" sibTransId="{FE219320-FF65-4883-984E-8FFCB2099003}"/>
    <dgm:cxn modelId="{18CA1376-3731-48F2-A729-C63149321018}" type="presOf" srcId="{A9320C7E-DFC0-4B08-A172-DA3E887BE3A5}" destId="{397B0239-C3AB-4FA9-92D0-437DAF6DA1EC}" srcOrd="0" destOrd="0" presId="urn:microsoft.com/office/officeart/2005/8/layout/vProcess5"/>
    <dgm:cxn modelId="{486E5915-17ED-4BFD-9353-E19D054AF356}" type="presOf" srcId="{B9283D79-385B-469C-813D-3EE993A559E4}" destId="{61FCEF9B-0FAB-4B3F-A1B5-7016CD6FF6A6}" srcOrd="0" destOrd="0" presId="urn:microsoft.com/office/officeart/2005/8/layout/vProcess5"/>
    <dgm:cxn modelId="{ECBFD240-8E86-4F93-BB87-08C0369486EB}" type="presOf" srcId="{85A54069-8252-4A59-9711-BB70C5327381}" destId="{90DEB7DB-F8BB-4ACF-9455-CF92E9979355}" srcOrd="0" destOrd="0" presId="urn:microsoft.com/office/officeart/2005/8/layout/vProcess5"/>
    <dgm:cxn modelId="{E1A7B7F7-B2BD-4988-8038-AD4793C26FC5}" type="presOf" srcId="{B236B508-D984-4E5E-AD32-A0C93D3A4779}" destId="{F6FBC878-47A4-42CB-9B61-DC029A478357}" srcOrd="0" destOrd="0" presId="urn:microsoft.com/office/officeart/2005/8/layout/vProcess5"/>
    <dgm:cxn modelId="{CE2CC889-1619-4883-9997-C67F89C9B7D6}" type="presOf" srcId="{90F1E8DA-B0D1-4BCC-B48F-266ACA19D2DD}" destId="{295BDD9B-ED02-4BE5-A607-9EED7966F561}" srcOrd="0" destOrd="0" presId="urn:microsoft.com/office/officeart/2005/8/layout/vProcess5"/>
    <dgm:cxn modelId="{0B4EFC4B-78E8-4B6F-BB48-A550393E2DC4}" type="presOf" srcId="{85A54069-8252-4A59-9711-BB70C5327381}" destId="{16763537-3D38-4A93-AB8A-796AF02B07F7}" srcOrd="1" destOrd="0" presId="urn:microsoft.com/office/officeart/2005/8/layout/vProcess5"/>
    <dgm:cxn modelId="{F6D8CB15-BA63-4B7E-98F8-5DB459532946}" type="presOf" srcId="{90F1E8DA-B0D1-4BCC-B48F-266ACA19D2DD}" destId="{71261823-633C-40E2-BB90-D759DC869ECB}" srcOrd="1" destOrd="0" presId="urn:microsoft.com/office/officeart/2005/8/layout/vProcess5"/>
    <dgm:cxn modelId="{3D69D2C4-C84F-447D-852F-28993A22CCB7}" type="presOf" srcId="{A9320C7E-DFC0-4B08-A172-DA3E887BE3A5}" destId="{92612C82-53D2-483B-B465-25016D92D9B9}" srcOrd="1" destOrd="0" presId="urn:microsoft.com/office/officeart/2005/8/layout/vProcess5"/>
    <dgm:cxn modelId="{C760D55B-BDAC-4E9F-9D98-4E2689B1D905}" srcId="{9FF597B1-591F-49B9-B876-98269027C6BA}" destId="{A9320C7E-DFC0-4B08-A172-DA3E887BE3A5}" srcOrd="4" destOrd="0" parTransId="{656359B8-E0B5-4C11-A215-F4E233157844}" sibTransId="{671B57A4-CB15-476B-93D9-BCA79A4DFFF9}"/>
    <dgm:cxn modelId="{FED3EADD-58BA-418B-8CEE-F96954F21FFE}" type="presParOf" srcId="{D493F91A-B4AE-4E2D-B354-121F45ED93FD}" destId="{E3D5E197-24BA-4E06-B1E3-B18565BF0808}" srcOrd="0" destOrd="0" presId="urn:microsoft.com/office/officeart/2005/8/layout/vProcess5"/>
    <dgm:cxn modelId="{CD85132E-CD48-4212-B13A-42430BBA8C2A}" type="presParOf" srcId="{D493F91A-B4AE-4E2D-B354-121F45ED93FD}" destId="{E0BE5BD5-1293-4719-9ED2-1BA09F2A8C2E}" srcOrd="1" destOrd="0" presId="urn:microsoft.com/office/officeart/2005/8/layout/vProcess5"/>
    <dgm:cxn modelId="{F3DDBA9A-77F3-40AC-8D75-2C7CC0CE9B6B}" type="presParOf" srcId="{D493F91A-B4AE-4E2D-B354-121F45ED93FD}" destId="{940082C8-C4C8-471A-87FE-81E791D85540}" srcOrd="2" destOrd="0" presId="urn:microsoft.com/office/officeart/2005/8/layout/vProcess5"/>
    <dgm:cxn modelId="{7CDBD1D6-7802-42BC-BFDE-64573BF49364}" type="presParOf" srcId="{D493F91A-B4AE-4E2D-B354-121F45ED93FD}" destId="{90DEB7DB-F8BB-4ACF-9455-CF92E9979355}" srcOrd="3" destOrd="0" presId="urn:microsoft.com/office/officeart/2005/8/layout/vProcess5"/>
    <dgm:cxn modelId="{80FBE69A-60D1-4341-9A1A-C4C8EA71A895}" type="presParOf" srcId="{D493F91A-B4AE-4E2D-B354-121F45ED93FD}" destId="{295BDD9B-ED02-4BE5-A607-9EED7966F561}" srcOrd="4" destOrd="0" presId="urn:microsoft.com/office/officeart/2005/8/layout/vProcess5"/>
    <dgm:cxn modelId="{8CA89758-B234-4F77-92A4-E5B53F3CE77D}" type="presParOf" srcId="{D493F91A-B4AE-4E2D-B354-121F45ED93FD}" destId="{397B0239-C3AB-4FA9-92D0-437DAF6DA1EC}" srcOrd="5" destOrd="0" presId="urn:microsoft.com/office/officeart/2005/8/layout/vProcess5"/>
    <dgm:cxn modelId="{FFDEFC0F-DC2F-4312-84AE-767D1D3BAB86}" type="presParOf" srcId="{D493F91A-B4AE-4E2D-B354-121F45ED93FD}" destId="{61FCEF9B-0FAB-4B3F-A1B5-7016CD6FF6A6}" srcOrd="6" destOrd="0" presId="urn:microsoft.com/office/officeart/2005/8/layout/vProcess5"/>
    <dgm:cxn modelId="{26338BE2-301C-4552-BAFF-B2B43905CE30}" type="presParOf" srcId="{D493F91A-B4AE-4E2D-B354-121F45ED93FD}" destId="{F6FBC878-47A4-42CB-9B61-DC029A478357}" srcOrd="7" destOrd="0" presId="urn:microsoft.com/office/officeart/2005/8/layout/vProcess5"/>
    <dgm:cxn modelId="{279FD89D-00B3-4C5A-A7EA-EA3A948F87B6}" type="presParOf" srcId="{D493F91A-B4AE-4E2D-B354-121F45ED93FD}" destId="{ED268C18-A6BA-4638-B602-9E69EE009C8F}" srcOrd="8" destOrd="0" presId="urn:microsoft.com/office/officeart/2005/8/layout/vProcess5"/>
    <dgm:cxn modelId="{6D64C210-08D9-4FA9-8912-E50AE03BA950}" type="presParOf" srcId="{D493F91A-B4AE-4E2D-B354-121F45ED93FD}" destId="{A7023EB5-1141-488D-B089-FDEC2576ED18}" srcOrd="9" destOrd="0" presId="urn:microsoft.com/office/officeart/2005/8/layout/vProcess5"/>
    <dgm:cxn modelId="{CDB288A1-02B6-456D-9920-A9AD64868E0B}" type="presParOf" srcId="{D493F91A-B4AE-4E2D-B354-121F45ED93FD}" destId="{B8C2E31D-7D16-4670-B40F-F41A32634E17}" srcOrd="10" destOrd="0" presId="urn:microsoft.com/office/officeart/2005/8/layout/vProcess5"/>
    <dgm:cxn modelId="{64C8B952-671C-40D8-833A-C2DF2FF7DC77}" type="presParOf" srcId="{D493F91A-B4AE-4E2D-B354-121F45ED93FD}" destId="{C7001D80-F3FD-47F4-A467-B6D67D8A64E1}" srcOrd="11" destOrd="0" presId="urn:microsoft.com/office/officeart/2005/8/layout/vProcess5"/>
    <dgm:cxn modelId="{AD3497CB-2A74-4FFD-A5B2-766A7452BCDF}" type="presParOf" srcId="{D493F91A-B4AE-4E2D-B354-121F45ED93FD}" destId="{16763537-3D38-4A93-AB8A-796AF02B07F7}" srcOrd="12" destOrd="0" presId="urn:microsoft.com/office/officeart/2005/8/layout/vProcess5"/>
    <dgm:cxn modelId="{8BF6B995-FFA9-4C37-BE4D-D458D299340E}" type="presParOf" srcId="{D493F91A-B4AE-4E2D-B354-121F45ED93FD}" destId="{71261823-633C-40E2-BB90-D759DC869ECB}" srcOrd="13" destOrd="0" presId="urn:microsoft.com/office/officeart/2005/8/layout/vProcess5"/>
    <dgm:cxn modelId="{1DA9DCFF-6C9A-42DB-9AE1-D4A4DF55A4FA}" type="presParOf" srcId="{D493F91A-B4AE-4E2D-B354-121F45ED93FD}" destId="{92612C82-53D2-483B-B465-25016D92D9B9}" srcOrd="14" destOrd="0" presId="urn:microsoft.com/office/officeart/2005/8/layout/vProcess5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67DFA7B-4DED-4755-8DE5-DF28CC59A827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5A4ACE69-4BA4-47CF-9607-DFC555CC76CE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  <a:latin typeface="Book Antiqua" pitchFamily="18" charset="0"/>
            </a:rPr>
            <a:t>Volumes</a:t>
          </a:r>
        </a:p>
        <a:p>
          <a:r>
            <a:rPr lang="en-US" sz="2000" b="1" dirty="0" smtClean="0">
              <a:solidFill>
                <a:schemeClr val="tx1"/>
              </a:solidFill>
              <a:latin typeface="Book Antiqua" pitchFamily="18" charset="0"/>
            </a:rPr>
            <a:t>Of Credit</a:t>
          </a:r>
        </a:p>
        <a:p>
          <a:r>
            <a:rPr lang="en-US" sz="2000" b="1" dirty="0" smtClean="0">
              <a:solidFill>
                <a:schemeClr val="tx1"/>
              </a:solidFill>
              <a:latin typeface="Book Antiqua" pitchFamily="18" charset="0"/>
            </a:rPr>
            <a:t>Sales</a:t>
          </a:r>
          <a:endParaRPr lang="en-US" sz="20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EEE2F4E4-CEF7-463E-89BA-4AF0DFED6DA7}" type="parTrans" cxnId="{3ED29634-1318-4C67-BFAF-4E7C8DCDEFCB}">
      <dgm:prSet/>
      <dgm:spPr/>
      <dgm:t>
        <a:bodyPr/>
        <a:lstStyle/>
        <a:p>
          <a:endParaRPr lang="en-US"/>
        </a:p>
      </dgm:t>
    </dgm:pt>
    <dgm:pt modelId="{421A6767-7EC8-45A7-95BC-E58634DC24CB}" type="sibTrans" cxnId="{3ED29634-1318-4C67-BFAF-4E7C8DCDEFCB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A771964E-BBFD-4386-9F60-1F125F9DFBAD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  <a:latin typeface="Book Antiqua" pitchFamily="18" charset="0"/>
            </a:rPr>
            <a:t>Length of Credit given</a:t>
          </a:r>
          <a:endParaRPr lang="en-US" sz="20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83456DE3-F21C-4D78-A61E-829D364B1B68}" type="parTrans" cxnId="{01882E94-8373-4949-8EA0-11EDFDC9EC71}">
      <dgm:prSet/>
      <dgm:spPr/>
      <dgm:t>
        <a:bodyPr/>
        <a:lstStyle/>
        <a:p>
          <a:endParaRPr lang="en-US"/>
        </a:p>
      </dgm:t>
    </dgm:pt>
    <dgm:pt modelId="{5B896875-BE34-42FE-9ABA-6BADEF28C5D1}" type="sibTrans" cxnId="{01882E94-8373-4949-8EA0-11EDFDC9EC71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2B9D364-330B-4A55-97D1-714F222C3F8B}">
      <dgm:prSet phldrT="[Text]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Book Antiqua" pitchFamily="18" charset="0"/>
            </a:rPr>
            <a:t>Collection</a:t>
          </a:r>
        </a:p>
        <a:p>
          <a:r>
            <a:rPr lang="en-US" b="1" dirty="0" smtClean="0">
              <a:solidFill>
                <a:schemeClr val="tx1"/>
              </a:solidFill>
              <a:latin typeface="Book Antiqua" pitchFamily="18" charset="0"/>
            </a:rPr>
            <a:t>efficiency</a:t>
          </a:r>
          <a:endParaRPr lang="en-US" b="1" dirty="0">
            <a:solidFill>
              <a:schemeClr val="tx1"/>
            </a:solidFill>
            <a:latin typeface="Book Antiqua" pitchFamily="18" charset="0"/>
          </a:endParaRPr>
        </a:p>
      </dgm:t>
    </dgm:pt>
    <dgm:pt modelId="{477F6B4F-05F9-4846-B87F-6B3C00FF8E93}" type="parTrans" cxnId="{F6B19D3A-B2D7-4ED1-BFBD-C213994CFDC9}">
      <dgm:prSet/>
      <dgm:spPr/>
      <dgm:t>
        <a:bodyPr/>
        <a:lstStyle/>
        <a:p>
          <a:endParaRPr lang="en-US"/>
        </a:p>
      </dgm:t>
    </dgm:pt>
    <dgm:pt modelId="{971A80A3-2E81-482D-8C5F-90655C7775B3}" type="sibTrans" cxnId="{F6B19D3A-B2D7-4ED1-BFBD-C213994CFDC9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C6FE6606-BAED-4376-B901-73A65F7A6B9A}" type="pres">
      <dgm:prSet presAssocID="{667DFA7B-4DED-4755-8DE5-DF28CC59A82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00688299-0B9D-4B81-910F-8DE55B7457F7}" type="pres">
      <dgm:prSet presAssocID="{5A4ACE69-4BA4-47CF-9607-DFC555CC76CE}" presName="gear1" presStyleLbl="node1" presStyleIdx="0" presStyleCnt="3" custLinFactNeighborX="568" custLinFactNeighborY="56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C3BE3C-1D42-4035-816C-F2D73B6191DE}" type="pres">
      <dgm:prSet presAssocID="{5A4ACE69-4BA4-47CF-9607-DFC555CC76CE}" presName="gear1srcNode" presStyleLbl="node1" presStyleIdx="0" presStyleCnt="3"/>
      <dgm:spPr/>
      <dgm:t>
        <a:bodyPr/>
        <a:lstStyle/>
        <a:p>
          <a:endParaRPr lang="en-US"/>
        </a:p>
      </dgm:t>
    </dgm:pt>
    <dgm:pt modelId="{AB8F7C8D-E5DA-40EB-A8B1-235B5D74F362}" type="pres">
      <dgm:prSet presAssocID="{5A4ACE69-4BA4-47CF-9607-DFC555CC76CE}" presName="gear1dstNode" presStyleLbl="node1" presStyleIdx="0" presStyleCnt="3"/>
      <dgm:spPr/>
      <dgm:t>
        <a:bodyPr/>
        <a:lstStyle/>
        <a:p>
          <a:endParaRPr lang="en-US"/>
        </a:p>
      </dgm:t>
    </dgm:pt>
    <dgm:pt modelId="{B6988AE5-0D71-4C8C-AD70-2F9F763FCB35}" type="pres">
      <dgm:prSet presAssocID="{A771964E-BBFD-4386-9F60-1F125F9DFBA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10D815-0BD9-4574-8122-C9EBE1C8FF41}" type="pres">
      <dgm:prSet presAssocID="{A771964E-BBFD-4386-9F60-1F125F9DFBAD}" presName="gear2srcNode" presStyleLbl="node1" presStyleIdx="1" presStyleCnt="3"/>
      <dgm:spPr/>
      <dgm:t>
        <a:bodyPr/>
        <a:lstStyle/>
        <a:p>
          <a:endParaRPr lang="en-US"/>
        </a:p>
      </dgm:t>
    </dgm:pt>
    <dgm:pt modelId="{EAA91036-B6F7-4EF1-99CD-0B6CA7F8C753}" type="pres">
      <dgm:prSet presAssocID="{A771964E-BBFD-4386-9F60-1F125F9DFBAD}" presName="gear2dstNode" presStyleLbl="node1" presStyleIdx="1" presStyleCnt="3"/>
      <dgm:spPr/>
      <dgm:t>
        <a:bodyPr/>
        <a:lstStyle/>
        <a:p>
          <a:endParaRPr lang="en-US"/>
        </a:p>
      </dgm:t>
    </dgm:pt>
    <dgm:pt modelId="{A3F7CB11-E856-47A3-9F45-4F35A5A684F0}" type="pres">
      <dgm:prSet presAssocID="{82B9D364-330B-4A55-97D1-714F222C3F8B}" presName="gear3" presStyleLbl="node1" presStyleIdx="2" presStyleCnt="3"/>
      <dgm:spPr/>
      <dgm:t>
        <a:bodyPr/>
        <a:lstStyle/>
        <a:p>
          <a:endParaRPr lang="en-US"/>
        </a:p>
      </dgm:t>
    </dgm:pt>
    <dgm:pt modelId="{6B49F609-18B1-44A4-B8A4-B150A5E05129}" type="pres">
      <dgm:prSet presAssocID="{82B9D364-330B-4A55-97D1-714F222C3F8B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9A7E9A-31A7-44B9-967A-A45869DC6FD3}" type="pres">
      <dgm:prSet presAssocID="{82B9D364-330B-4A55-97D1-714F222C3F8B}" presName="gear3srcNode" presStyleLbl="node1" presStyleIdx="2" presStyleCnt="3"/>
      <dgm:spPr/>
      <dgm:t>
        <a:bodyPr/>
        <a:lstStyle/>
        <a:p>
          <a:endParaRPr lang="en-US"/>
        </a:p>
      </dgm:t>
    </dgm:pt>
    <dgm:pt modelId="{084C9D51-12A6-42AA-95DC-C5F41EE4AD81}" type="pres">
      <dgm:prSet presAssocID="{82B9D364-330B-4A55-97D1-714F222C3F8B}" presName="gear3dstNode" presStyleLbl="node1" presStyleIdx="2" presStyleCnt="3"/>
      <dgm:spPr/>
      <dgm:t>
        <a:bodyPr/>
        <a:lstStyle/>
        <a:p>
          <a:endParaRPr lang="en-US"/>
        </a:p>
      </dgm:t>
    </dgm:pt>
    <dgm:pt modelId="{A752B21A-B55C-4055-8FDA-C850BB5EF3F2}" type="pres">
      <dgm:prSet presAssocID="{421A6767-7EC8-45A7-95BC-E58634DC24CB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DA5F316F-A28B-4BA7-8D69-08F9C84571BE}" type="pres">
      <dgm:prSet presAssocID="{5B896875-BE34-42FE-9ABA-6BADEF28C5D1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00E2C393-5A78-4E01-89FE-76ACDEB19BD5}" type="pres">
      <dgm:prSet presAssocID="{971A80A3-2E81-482D-8C5F-90655C7775B3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94F9853F-6F08-4B70-98BA-71A025BB463C}" type="presOf" srcId="{5A4ACE69-4BA4-47CF-9607-DFC555CC76CE}" destId="{0DC3BE3C-1D42-4035-816C-F2D73B6191DE}" srcOrd="1" destOrd="0" presId="urn:microsoft.com/office/officeart/2005/8/layout/gear1"/>
    <dgm:cxn modelId="{83D3E25A-597F-43BE-8561-3390EF89123E}" type="presOf" srcId="{971A80A3-2E81-482D-8C5F-90655C7775B3}" destId="{00E2C393-5A78-4E01-89FE-76ACDEB19BD5}" srcOrd="0" destOrd="0" presId="urn:microsoft.com/office/officeart/2005/8/layout/gear1"/>
    <dgm:cxn modelId="{4EAC709D-ABB0-49BA-8743-B65489D1E2D0}" type="presOf" srcId="{667DFA7B-4DED-4755-8DE5-DF28CC59A827}" destId="{C6FE6606-BAED-4376-B901-73A65F7A6B9A}" srcOrd="0" destOrd="0" presId="urn:microsoft.com/office/officeart/2005/8/layout/gear1"/>
    <dgm:cxn modelId="{619864AD-B7B6-4438-90D5-B13C6A0BE2EA}" type="presOf" srcId="{82B9D364-330B-4A55-97D1-714F222C3F8B}" destId="{6B49F609-18B1-44A4-B8A4-B150A5E05129}" srcOrd="1" destOrd="0" presId="urn:microsoft.com/office/officeart/2005/8/layout/gear1"/>
    <dgm:cxn modelId="{B6CB8E8D-3E28-4CA3-BCBC-AA5822B364BA}" type="presOf" srcId="{A771964E-BBFD-4386-9F60-1F125F9DFBAD}" destId="{B6988AE5-0D71-4C8C-AD70-2F9F763FCB35}" srcOrd="0" destOrd="0" presId="urn:microsoft.com/office/officeart/2005/8/layout/gear1"/>
    <dgm:cxn modelId="{3ED29634-1318-4C67-BFAF-4E7C8DCDEFCB}" srcId="{667DFA7B-4DED-4755-8DE5-DF28CC59A827}" destId="{5A4ACE69-4BA4-47CF-9607-DFC555CC76CE}" srcOrd="0" destOrd="0" parTransId="{EEE2F4E4-CEF7-463E-89BA-4AF0DFED6DA7}" sibTransId="{421A6767-7EC8-45A7-95BC-E58634DC24CB}"/>
    <dgm:cxn modelId="{D9493E8B-5DCA-4B5C-BE3A-0AA9954BA8B2}" type="presOf" srcId="{A771964E-BBFD-4386-9F60-1F125F9DFBAD}" destId="{5710D815-0BD9-4574-8122-C9EBE1C8FF41}" srcOrd="1" destOrd="0" presId="urn:microsoft.com/office/officeart/2005/8/layout/gear1"/>
    <dgm:cxn modelId="{E98C2C06-9459-4D0D-B3E9-DE74DCAFB62F}" type="presOf" srcId="{82B9D364-330B-4A55-97D1-714F222C3F8B}" destId="{084C9D51-12A6-42AA-95DC-C5F41EE4AD81}" srcOrd="3" destOrd="0" presId="urn:microsoft.com/office/officeart/2005/8/layout/gear1"/>
    <dgm:cxn modelId="{A3940703-1C5C-49CC-8C2C-E320B75A0679}" type="presOf" srcId="{421A6767-7EC8-45A7-95BC-E58634DC24CB}" destId="{A752B21A-B55C-4055-8FDA-C850BB5EF3F2}" srcOrd="0" destOrd="0" presId="urn:microsoft.com/office/officeart/2005/8/layout/gear1"/>
    <dgm:cxn modelId="{01A97467-8F69-4393-8673-E7B0D1D0F9E2}" type="presOf" srcId="{A771964E-BBFD-4386-9F60-1F125F9DFBAD}" destId="{EAA91036-B6F7-4EF1-99CD-0B6CA7F8C753}" srcOrd="2" destOrd="0" presId="urn:microsoft.com/office/officeart/2005/8/layout/gear1"/>
    <dgm:cxn modelId="{F6B19D3A-B2D7-4ED1-BFBD-C213994CFDC9}" srcId="{667DFA7B-4DED-4755-8DE5-DF28CC59A827}" destId="{82B9D364-330B-4A55-97D1-714F222C3F8B}" srcOrd="2" destOrd="0" parTransId="{477F6B4F-05F9-4846-B87F-6B3C00FF8E93}" sibTransId="{971A80A3-2E81-482D-8C5F-90655C7775B3}"/>
    <dgm:cxn modelId="{FF802DC4-5203-4729-91EB-D3F5B8A53C14}" type="presOf" srcId="{5A4ACE69-4BA4-47CF-9607-DFC555CC76CE}" destId="{AB8F7C8D-E5DA-40EB-A8B1-235B5D74F362}" srcOrd="2" destOrd="0" presId="urn:microsoft.com/office/officeart/2005/8/layout/gear1"/>
    <dgm:cxn modelId="{E770504E-122C-4837-BED9-465D90A7C53F}" type="presOf" srcId="{82B9D364-330B-4A55-97D1-714F222C3F8B}" destId="{009A7E9A-31A7-44B9-967A-A45869DC6FD3}" srcOrd="2" destOrd="0" presId="urn:microsoft.com/office/officeart/2005/8/layout/gear1"/>
    <dgm:cxn modelId="{81C81E0C-75CF-4ABE-B557-6B1F080114B3}" type="presOf" srcId="{5A4ACE69-4BA4-47CF-9607-DFC555CC76CE}" destId="{00688299-0B9D-4B81-910F-8DE55B7457F7}" srcOrd="0" destOrd="0" presId="urn:microsoft.com/office/officeart/2005/8/layout/gear1"/>
    <dgm:cxn modelId="{F367FAC3-C7E3-4E45-B935-964A0100F7ED}" type="presOf" srcId="{5B896875-BE34-42FE-9ABA-6BADEF28C5D1}" destId="{DA5F316F-A28B-4BA7-8D69-08F9C84571BE}" srcOrd="0" destOrd="0" presId="urn:microsoft.com/office/officeart/2005/8/layout/gear1"/>
    <dgm:cxn modelId="{ADB542C3-E5FE-415F-8463-55BFDE797C1A}" type="presOf" srcId="{82B9D364-330B-4A55-97D1-714F222C3F8B}" destId="{A3F7CB11-E856-47A3-9F45-4F35A5A684F0}" srcOrd="0" destOrd="0" presId="urn:microsoft.com/office/officeart/2005/8/layout/gear1"/>
    <dgm:cxn modelId="{01882E94-8373-4949-8EA0-11EDFDC9EC71}" srcId="{667DFA7B-4DED-4755-8DE5-DF28CC59A827}" destId="{A771964E-BBFD-4386-9F60-1F125F9DFBAD}" srcOrd="1" destOrd="0" parTransId="{83456DE3-F21C-4D78-A61E-829D364B1B68}" sibTransId="{5B896875-BE34-42FE-9ABA-6BADEF28C5D1}"/>
    <dgm:cxn modelId="{D433E835-E383-49D1-A999-6531BB984838}" type="presParOf" srcId="{C6FE6606-BAED-4376-B901-73A65F7A6B9A}" destId="{00688299-0B9D-4B81-910F-8DE55B7457F7}" srcOrd="0" destOrd="0" presId="urn:microsoft.com/office/officeart/2005/8/layout/gear1"/>
    <dgm:cxn modelId="{48293DA9-151E-4825-939B-4C212861ABA4}" type="presParOf" srcId="{C6FE6606-BAED-4376-B901-73A65F7A6B9A}" destId="{0DC3BE3C-1D42-4035-816C-F2D73B6191DE}" srcOrd="1" destOrd="0" presId="urn:microsoft.com/office/officeart/2005/8/layout/gear1"/>
    <dgm:cxn modelId="{8C81E010-51DB-4F4B-A6A0-32A4AC1A4176}" type="presParOf" srcId="{C6FE6606-BAED-4376-B901-73A65F7A6B9A}" destId="{AB8F7C8D-E5DA-40EB-A8B1-235B5D74F362}" srcOrd="2" destOrd="0" presId="urn:microsoft.com/office/officeart/2005/8/layout/gear1"/>
    <dgm:cxn modelId="{D323CEDF-DC0C-4ABE-BCE7-9ACD931111EB}" type="presParOf" srcId="{C6FE6606-BAED-4376-B901-73A65F7A6B9A}" destId="{B6988AE5-0D71-4C8C-AD70-2F9F763FCB35}" srcOrd="3" destOrd="0" presId="urn:microsoft.com/office/officeart/2005/8/layout/gear1"/>
    <dgm:cxn modelId="{EC234843-9802-494E-9D12-9A24F1F4A3E5}" type="presParOf" srcId="{C6FE6606-BAED-4376-B901-73A65F7A6B9A}" destId="{5710D815-0BD9-4574-8122-C9EBE1C8FF41}" srcOrd="4" destOrd="0" presId="urn:microsoft.com/office/officeart/2005/8/layout/gear1"/>
    <dgm:cxn modelId="{9FC313E7-07D6-4735-81DE-578BBE76A528}" type="presParOf" srcId="{C6FE6606-BAED-4376-B901-73A65F7A6B9A}" destId="{EAA91036-B6F7-4EF1-99CD-0B6CA7F8C753}" srcOrd="5" destOrd="0" presId="urn:microsoft.com/office/officeart/2005/8/layout/gear1"/>
    <dgm:cxn modelId="{573957CA-EAB2-4986-9BA3-3071C7C3A02F}" type="presParOf" srcId="{C6FE6606-BAED-4376-B901-73A65F7A6B9A}" destId="{A3F7CB11-E856-47A3-9F45-4F35A5A684F0}" srcOrd="6" destOrd="0" presId="urn:microsoft.com/office/officeart/2005/8/layout/gear1"/>
    <dgm:cxn modelId="{1FBCE51F-12B2-499D-8B57-321C6DB382AF}" type="presParOf" srcId="{C6FE6606-BAED-4376-B901-73A65F7A6B9A}" destId="{6B49F609-18B1-44A4-B8A4-B150A5E05129}" srcOrd="7" destOrd="0" presId="urn:microsoft.com/office/officeart/2005/8/layout/gear1"/>
    <dgm:cxn modelId="{24810639-0BAD-4428-95B4-B32F00A636E1}" type="presParOf" srcId="{C6FE6606-BAED-4376-B901-73A65F7A6B9A}" destId="{009A7E9A-31A7-44B9-967A-A45869DC6FD3}" srcOrd="8" destOrd="0" presId="urn:microsoft.com/office/officeart/2005/8/layout/gear1"/>
    <dgm:cxn modelId="{2E6939CA-F65C-4A75-83D2-67B7B2F67245}" type="presParOf" srcId="{C6FE6606-BAED-4376-B901-73A65F7A6B9A}" destId="{084C9D51-12A6-42AA-95DC-C5F41EE4AD81}" srcOrd="9" destOrd="0" presId="urn:microsoft.com/office/officeart/2005/8/layout/gear1"/>
    <dgm:cxn modelId="{81B63AFF-AC94-41DE-B375-CFA2308B3B62}" type="presParOf" srcId="{C6FE6606-BAED-4376-B901-73A65F7A6B9A}" destId="{A752B21A-B55C-4055-8FDA-C850BB5EF3F2}" srcOrd="10" destOrd="0" presId="urn:microsoft.com/office/officeart/2005/8/layout/gear1"/>
    <dgm:cxn modelId="{2E681DE3-D8CA-43FF-B196-01380102B108}" type="presParOf" srcId="{C6FE6606-BAED-4376-B901-73A65F7A6B9A}" destId="{DA5F316F-A28B-4BA7-8D69-08F9C84571BE}" srcOrd="11" destOrd="0" presId="urn:microsoft.com/office/officeart/2005/8/layout/gear1"/>
    <dgm:cxn modelId="{DB7BCD6C-0310-4420-9E3E-4BAD5B620DF3}" type="presParOf" srcId="{C6FE6606-BAED-4376-B901-73A65F7A6B9A}" destId="{00E2C393-5A78-4E01-89FE-76ACDEB19BD5}" srcOrd="12" destOrd="0" presId="urn:microsoft.com/office/officeart/2005/8/layout/gear1"/>
  </dgm:cxnLst>
  <dgm:bg>
    <a:solidFill>
      <a:schemeClr val="accent3">
        <a:lumMod val="20000"/>
        <a:lumOff val="80000"/>
      </a:schemeClr>
    </a:solidFill>
  </dgm:bg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3AEF24-E4DA-4C11-83A7-99386715910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674736-2D53-4961-B4DF-12767B4BA7DF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b="1" dirty="0" smtClean="0">
              <a:latin typeface="Book Antiqua" pitchFamily="18" charset="0"/>
            </a:rPr>
            <a:t>Volume of Credit Purchases</a:t>
          </a:r>
          <a:endParaRPr lang="en-US" sz="2000" b="1" dirty="0">
            <a:latin typeface="Book Antiqua" pitchFamily="18" charset="0"/>
          </a:endParaRPr>
        </a:p>
      </dgm:t>
    </dgm:pt>
    <dgm:pt modelId="{D20ED00E-DACD-499D-9638-7EFB1D0248F3}" type="parTrans" cxnId="{ADDF50DD-0FC7-4A0A-A20F-BB2E5132BE21}">
      <dgm:prSet/>
      <dgm:spPr/>
      <dgm:t>
        <a:bodyPr/>
        <a:lstStyle/>
        <a:p>
          <a:endParaRPr lang="en-US"/>
        </a:p>
      </dgm:t>
    </dgm:pt>
    <dgm:pt modelId="{F82EAD48-AAA4-41FC-8904-26C7F321B329}" type="sibTrans" cxnId="{ADDF50DD-0FC7-4A0A-A20F-BB2E5132BE21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1EE2A1B1-9FAD-466B-A636-811D6FD20898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2000" b="1" dirty="0" smtClean="0">
              <a:latin typeface="Book Antiqua" pitchFamily="18" charset="0"/>
            </a:rPr>
            <a:t>Length of Credit availed </a:t>
          </a:r>
          <a:endParaRPr lang="en-US" sz="2000" b="1" dirty="0">
            <a:latin typeface="Book Antiqua" pitchFamily="18" charset="0"/>
          </a:endParaRPr>
        </a:p>
      </dgm:t>
    </dgm:pt>
    <dgm:pt modelId="{FA74D17F-7473-40F2-8D07-B30EA070601D}" type="parTrans" cxnId="{66C9CAB4-D8E4-47DD-90EC-31D4A6E99FA2}">
      <dgm:prSet/>
      <dgm:spPr/>
      <dgm:t>
        <a:bodyPr/>
        <a:lstStyle/>
        <a:p>
          <a:endParaRPr lang="en-US"/>
        </a:p>
      </dgm:t>
    </dgm:pt>
    <dgm:pt modelId="{E918603F-246C-43D9-A231-527CBCA56429}" type="sibTrans" cxnId="{66C9CAB4-D8E4-47DD-90EC-31D4A6E99FA2}">
      <dgm:prSet/>
      <dgm:spPr>
        <a:solidFill>
          <a:srgbClr val="FF9933"/>
        </a:solidFill>
      </dgm:spPr>
      <dgm:t>
        <a:bodyPr/>
        <a:lstStyle/>
        <a:p>
          <a:endParaRPr lang="en-US"/>
        </a:p>
      </dgm:t>
    </dgm:pt>
    <dgm:pt modelId="{4DA33D6F-95E1-4BFB-B67E-E1FE4E110968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000" b="1" dirty="0" smtClean="0">
              <a:latin typeface="Book Antiqua" pitchFamily="18" charset="0"/>
            </a:rPr>
            <a:t>Adjust the discounts</a:t>
          </a:r>
          <a:endParaRPr lang="en-US" sz="2000" b="1" dirty="0">
            <a:latin typeface="Book Antiqua" pitchFamily="18" charset="0"/>
          </a:endParaRPr>
        </a:p>
      </dgm:t>
    </dgm:pt>
    <dgm:pt modelId="{4B74E25E-11FC-4A59-BCF6-9CC2326B4BE8}" type="parTrans" cxnId="{86A3072D-696B-4A66-9488-23530B224ED6}">
      <dgm:prSet/>
      <dgm:spPr/>
      <dgm:t>
        <a:bodyPr/>
        <a:lstStyle/>
        <a:p>
          <a:endParaRPr lang="en-US"/>
        </a:p>
      </dgm:t>
    </dgm:pt>
    <dgm:pt modelId="{5FA07B82-33D2-4594-8D3B-16CFACC426EC}" type="sibTrans" cxnId="{86A3072D-696B-4A66-9488-23530B224ED6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C1A919C9-3D8B-40D4-9147-99A99D89C75E}" type="pres">
      <dgm:prSet presAssocID="{C43AEF24-E4DA-4C11-83A7-99386715910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BD0A61F-AA74-46A4-A6DC-7384CE21235B}" type="pres">
      <dgm:prSet presAssocID="{9B674736-2D53-4961-B4DF-12767B4BA7D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3DB055-DCA8-4CA4-9541-5A6B0461C12B}" type="pres">
      <dgm:prSet presAssocID="{F82EAD48-AAA4-41FC-8904-26C7F321B329}" presName="sibTrans" presStyleLbl="sibTrans2D1" presStyleIdx="0" presStyleCnt="3"/>
      <dgm:spPr/>
      <dgm:t>
        <a:bodyPr/>
        <a:lstStyle/>
        <a:p>
          <a:endParaRPr lang="en-US"/>
        </a:p>
      </dgm:t>
    </dgm:pt>
    <dgm:pt modelId="{29D9A80D-C241-4F69-8FAA-487DAA217193}" type="pres">
      <dgm:prSet presAssocID="{F82EAD48-AAA4-41FC-8904-26C7F321B329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2A795680-026D-41C9-BA59-74E28C3F046B}" type="pres">
      <dgm:prSet presAssocID="{1EE2A1B1-9FAD-466B-A636-811D6FD2089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2497C9-82DE-4497-8200-01A789742CC4}" type="pres">
      <dgm:prSet presAssocID="{E918603F-246C-43D9-A231-527CBCA56429}" presName="sibTrans" presStyleLbl="sibTrans2D1" presStyleIdx="1" presStyleCnt="3"/>
      <dgm:spPr/>
      <dgm:t>
        <a:bodyPr/>
        <a:lstStyle/>
        <a:p>
          <a:endParaRPr lang="en-US"/>
        </a:p>
      </dgm:t>
    </dgm:pt>
    <dgm:pt modelId="{D3169A81-05D0-4FBB-A14E-705A669DC63B}" type="pres">
      <dgm:prSet presAssocID="{E918603F-246C-43D9-A231-527CBCA56429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7FD12CD5-5398-4925-B314-C1257EDC346D}" type="pres">
      <dgm:prSet presAssocID="{4DA33D6F-95E1-4BFB-B67E-E1FE4E11096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632B32-4B40-4A03-9C9B-AE00A82CF0CB}" type="pres">
      <dgm:prSet presAssocID="{5FA07B82-33D2-4594-8D3B-16CFACC426EC}" presName="sibTrans" presStyleLbl="sibTrans2D1" presStyleIdx="2" presStyleCnt="3"/>
      <dgm:spPr/>
      <dgm:t>
        <a:bodyPr/>
        <a:lstStyle/>
        <a:p>
          <a:endParaRPr lang="en-US"/>
        </a:p>
      </dgm:t>
    </dgm:pt>
    <dgm:pt modelId="{4CA09653-6601-4814-A1BD-9884EFD8F0C3}" type="pres">
      <dgm:prSet presAssocID="{5FA07B82-33D2-4594-8D3B-16CFACC426EC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4CE3B40E-9C5A-4320-AD4A-82E0E2B4E4E1}" type="presOf" srcId="{5FA07B82-33D2-4594-8D3B-16CFACC426EC}" destId="{A8632B32-4B40-4A03-9C9B-AE00A82CF0CB}" srcOrd="0" destOrd="0" presId="urn:microsoft.com/office/officeart/2005/8/layout/cycle2"/>
    <dgm:cxn modelId="{2A608447-18FB-4607-A2F0-0570A4B3D863}" type="presOf" srcId="{5FA07B82-33D2-4594-8D3B-16CFACC426EC}" destId="{4CA09653-6601-4814-A1BD-9884EFD8F0C3}" srcOrd="1" destOrd="0" presId="urn:microsoft.com/office/officeart/2005/8/layout/cycle2"/>
    <dgm:cxn modelId="{F0E5FA05-4780-49E3-8AEE-1E1DC623E12B}" type="presOf" srcId="{9B674736-2D53-4961-B4DF-12767B4BA7DF}" destId="{7BD0A61F-AA74-46A4-A6DC-7384CE21235B}" srcOrd="0" destOrd="0" presId="urn:microsoft.com/office/officeart/2005/8/layout/cycle2"/>
    <dgm:cxn modelId="{DF28BD05-EC75-4549-9B38-32B1697CF99C}" type="presOf" srcId="{E918603F-246C-43D9-A231-527CBCA56429}" destId="{D3169A81-05D0-4FBB-A14E-705A669DC63B}" srcOrd="1" destOrd="0" presId="urn:microsoft.com/office/officeart/2005/8/layout/cycle2"/>
    <dgm:cxn modelId="{4FBB3733-02DA-41EA-95E4-332D63FD9143}" type="presOf" srcId="{4DA33D6F-95E1-4BFB-B67E-E1FE4E110968}" destId="{7FD12CD5-5398-4925-B314-C1257EDC346D}" srcOrd="0" destOrd="0" presId="urn:microsoft.com/office/officeart/2005/8/layout/cycle2"/>
    <dgm:cxn modelId="{98D5941D-6006-4CCC-AD1E-3949EE05B2D9}" type="presOf" srcId="{C43AEF24-E4DA-4C11-83A7-993867159103}" destId="{C1A919C9-3D8B-40D4-9147-99A99D89C75E}" srcOrd="0" destOrd="0" presId="urn:microsoft.com/office/officeart/2005/8/layout/cycle2"/>
    <dgm:cxn modelId="{370A6835-AACC-4328-ACD6-B4655D0F6A9B}" type="presOf" srcId="{F82EAD48-AAA4-41FC-8904-26C7F321B329}" destId="{7F3DB055-DCA8-4CA4-9541-5A6B0461C12B}" srcOrd="0" destOrd="0" presId="urn:microsoft.com/office/officeart/2005/8/layout/cycle2"/>
    <dgm:cxn modelId="{ADDF50DD-0FC7-4A0A-A20F-BB2E5132BE21}" srcId="{C43AEF24-E4DA-4C11-83A7-993867159103}" destId="{9B674736-2D53-4961-B4DF-12767B4BA7DF}" srcOrd="0" destOrd="0" parTransId="{D20ED00E-DACD-499D-9638-7EFB1D0248F3}" sibTransId="{F82EAD48-AAA4-41FC-8904-26C7F321B329}"/>
    <dgm:cxn modelId="{1777186E-74D9-4122-A151-8922186B0010}" type="presOf" srcId="{E918603F-246C-43D9-A231-527CBCA56429}" destId="{742497C9-82DE-4497-8200-01A789742CC4}" srcOrd="0" destOrd="0" presId="urn:microsoft.com/office/officeart/2005/8/layout/cycle2"/>
    <dgm:cxn modelId="{E4290463-FC7D-44DA-92D5-75B864101BF0}" type="presOf" srcId="{1EE2A1B1-9FAD-466B-A636-811D6FD20898}" destId="{2A795680-026D-41C9-BA59-74E28C3F046B}" srcOrd="0" destOrd="0" presId="urn:microsoft.com/office/officeart/2005/8/layout/cycle2"/>
    <dgm:cxn modelId="{66C9CAB4-D8E4-47DD-90EC-31D4A6E99FA2}" srcId="{C43AEF24-E4DA-4C11-83A7-993867159103}" destId="{1EE2A1B1-9FAD-466B-A636-811D6FD20898}" srcOrd="1" destOrd="0" parTransId="{FA74D17F-7473-40F2-8D07-B30EA070601D}" sibTransId="{E918603F-246C-43D9-A231-527CBCA56429}"/>
    <dgm:cxn modelId="{3724DA40-694F-463B-9981-CB12BF1908F0}" type="presOf" srcId="{F82EAD48-AAA4-41FC-8904-26C7F321B329}" destId="{29D9A80D-C241-4F69-8FAA-487DAA217193}" srcOrd="1" destOrd="0" presId="urn:microsoft.com/office/officeart/2005/8/layout/cycle2"/>
    <dgm:cxn modelId="{86A3072D-696B-4A66-9488-23530B224ED6}" srcId="{C43AEF24-E4DA-4C11-83A7-993867159103}" destId="{4DA33D6F-95E1-4BFB-B67E-E1FE4E110968}" srcOrd="2" destOrd="0" parTransId="{4B74E25E-11FC-4A59-BCF6-9CC2326B4BE8}" sibTransId="{5FA07B82-33D2-4594-8D3B-16CFACC426EC}"/>
    <dgm:cxn modelId="{041F36A2-15DD-4E82-856E-B2DE6EC1BD17}" type="presParOf" srcId="{C1A919C9-3D8B-40D4-9147-99A99D89C75E}" destId="{7BD0A61F-AA74-46A4-A6DC-7384CE21235B}" srcOrd="0" destOrd="0" presId="urn:microsoft.com/office/officeart/2005/8/layout/cycle2"/>
    <dgm:cxn modelId="{A56B3747-7F59-417B-9F75-D7BC36352BEA}" type="presParOf" srcId="{C1A919C9-3D8B-40D4-9147-99A99D89C75E}" destId="{7F3DB055-DCA8-4CA4-9541-5A6B0461C12B}" srcOrd="1" destOrd="0" presId="urn:microsoft.com/office/officeart/2005/8/layout/cycle2"/>
    <dgm:cxn modelId="{E0A8AFD2-B8A2-4AD6-8F7F-5E50C5E84FD4}" type="presParOf" srcId="{7F3DB055-DCA8-4CA4-9541-5A6B0461C12B}" destId="{29D9A80D-C241-4F69-8FAA-487DAA217193}" srcOrd="0" destOrd="0" presId="urn:microsoft.com/office/officeart/2005/8/layout/cycle2"/>
    <dgm:cxn modelId="{A185E2C8-52B7-461A-9665-4D49C3F12BB8}" type="presParOf" srcId="{C1A919C9-3D8B-40D4-9147-99A99D89C75E}" destId="{2A795680-026D-41C9-BA59-74E28C3F046B}" srcOrd="2" destOrd="0" presId="urn:microsoft.com/office/officeart/2005/8/layout/cycle2"/>
    <dgm:cxn modelId="{5B7028B3-7436-4BB6-BE33-4D6FF735B1B0}" type="presParOf" srcId="{C1A919C9-3D8B-40D4-9147-99A99D89C75E}" destId="{742497C9-82DE-4497-8200-01A789742CC4}" srcOrd="3" destOrd="0" presId="urn:microsoft.com/office/officeart/2005/8/layout/cycle2"/>
    <dgm:cxn modelId="{D098ED4C-CF9D-4873-B0B9-81455B45B2A5}" type="presParOf" srcId="{742497C9-82DE-4497-8200-01A789742CC4}" destId="{D3169A81-05D0-4FBB-A14E-705A669DC63B}" srcOrd="0" destOrd="0" presId="urn:microsoft.com/office/officeart/2005/8/layout/cycle2"/>
    <dgm:cxn modelId="{7938E0D5-D252-4F47-AF68-A36B2BE80D55}" type="presParOf" srcId="{C1A919C9-3D8B-40D4-9147-99A99D89C75E}" destId="{7FD12CD5-5398-4925-B314-C1257EDC346D}" srcOrd="4" destOrd="0" presId="urn:microsoft.com/office/officeart/2005/8/layout/cycle2"/>
    <dgm:cxn modelId="{0C9E8FB4-F593-4C23-BABD-539552BB3AE3}" type="presParOf" srcId="{C1A919C9-3D8B-40D4-9147-99A99D89C75E}" destId="{A8632B32-4B40-4A03-9C9B-AE00A82CF0CB}" srcOrd="5" destOrd="0" presId="urn:microsoft.com/office/officeart/2005/8/layout/cycle2"/>
    <dgm:cxn modelId="{AD21A283-320F-4502-9434-4D78CADC339E}" type="presParOf" srcId="{A8632B32-4B40-4A03-9C9B-AE00A82CF0CB}" destId="{4CA09653-6601-4814-A1BD-9884EFD8F0C3}" srcOrd="0" destOrd="0" presId="urn:microsoft.com/office/officeart/2005/8/layout/cycle2"/>
  </dgm:cxnLst>
  <dgm:bg>
    <a:solidFill>
      <a:schemeClr val="accent3">
        <a:lumMod val="20000"/>
        <a:lumOff val="80000"/>
      </a:schemeClr>
    </a:solidFill>
  </dgm:bg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001E9F2-3B24-4DFE-AB84-27DB3B3A130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49E29B-505D-48F7-A7BF-F8AE615C7182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  <a:latin typeface="Book Antiqua" pitchFamily="18" charset="0"/>
            </a:rPr>
            <a:t>Raw Material</a:t>
          </a:r>
          <a:endParaRPr lang="en-US" sz="20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2100BB81-7E65-4510-BA7E-7DAB1D099D8E}" type="parTrans" cxnId="{9088DA52-8687-42DD-A4E9-272F26F22503}">
      <dgm:prSet/>
      <dgm:spPr/>
      <dgm:t>
        <a:bodyPr/>
        <a:lstStyle/>
        <a:p>
          <a:endParaRPr lang="en-US"/>
        </a:p>
      </dgm:t>
    </dgm:pt>
    <dgm:pt modelId="{C518171B-D737-407F-A553-6ACF438B5324}" type="sibTrans" cxnId="{9088DA52-8687-42DD-A4E9-272F26F22503}">
      <dgm:prSet/>
      <dgm:spPr/>
      <dgm:t>
        <a:bodyPr/>
        <a:lstStyle/>
        <a:p>
          <a:endParaRPr lang="en-US"/>
        </a:p>
      </dgm:t>
    </dgm:pt>
    <dgm:pt modelId="{1BEEC2B3-7614-4071-B51A-38F9CABB2A34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Book Antiqua" pitchFamily="18" charset="0"/>
            </a:rPr>
            <a:t>Lead time for Sourcing  RM</a:t>
          </a:r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3D5955E1-FAFC-49EC-B610-E09C3B1B582D}" type="parTrans" cxnId="{2FC5378E-56BB-43DB-869F-E8AC5CB4D04E}">
      <dgm:prSet/>
      <dgm:spPr/>
      <dgm:t>
        <a:bodyPr/>
        <a:lstStyle/>
        <a:p>
          <a:endParaRPr lang="en-US"/>
        </a:p>
      </dgm:t>
    </dgm:pt>
    <dgm:pt modelId="{C85EFA99-CB0E-4614-A5C8-6F6CC20F7C41}" type="sibTrans" cxnId="{2FC5378E-56BB-43DB-869F-E8AC5CB4D04E}">
      <dgm:prSet/>
      <dgm:spPr/>
      <dgm:t>
        <a:bodyPr/>
        <a:lstStyle/>
        <a:p>
          <a:endParaRPr lang="en-US"/>
        </a:p>
      </dgm:t>
    </dgm:pt>
    <dgm:pt modelId="{31B836AC-5449-47DD-B7D2-3CFFB12B579B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Book Antiqua" pitchFamily="18" charset="0"/>
            </a:rPr>
            <a:t>Minimum quantity to be held at any time</a:t>
          </a:r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577A84E4-3425-4D71-AE4A-6E8CCB129BBA}" type="parTrans" cxnId="{FCBF3571-8BD0-42BA-97FC-5D84744D5EF8}">
      <dgm:prSet/>
      <dgm:spPr/>
      <dgm:t>
        <a:bodyPr/>
        <a:lstStyle/>
        <a:p>
          <a:endParaRPr lang="en-US"/>
        </a:p>
      </dgm:t>
    </dgm:pt>
    <dgm:pt modelId="{C439CD76-CCFB-4EDF-A9B9-2EB3134DBE14}" type="sibTrans" cxnId="{FCBF3571-8BD0-42BA-97FC-5D84744D5EF8}">
      <dgm:prSet/>
      <dgm:spPr/>
      <dgm:t>
        <a:bodyPr/>
        <a:lstStyle/>
        <a:p>
          <a:endParaRPr lang="en-US"/>
        </a:p>
      </dgm:t>
    </dgm:pt>
    <dgm:pt modelId="{0E872B20-8A17-4EBC-B072-E093E04D942A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  <a:latin typeface="Book Antiqua" pitchFamily="18" charset="0"/>
            </a:rPr>
            <a:t>Work –in- Progress</a:t>
          </a:r>
          <a:endParaRPr lang="en-US" sz="20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F3E17E82-3AEC-41A8-8758-EF158E0CF6BC}" type="parTrans" cxnId="{66587AE7-822B-43A3-9959-9DFC1809B44A}">
      <dgm:prSet/>
      <dgm:spPr/>
      <dgm:t>
        <a:bodyPr/>
        <a:lstStyle/>
        <a:p>
          <a:endParaRPr lang="en-US"/>
        </a:p>
      </dgm:t>
    </dgm:pt>
    <dgm:pt modelId="{2D5DA4CD-9617-420E-9A21-2D82C480709A}" type="sibTrans" cxnId="{66587AE7-822B-43A3-9959-9DFC1809B44A}">
      <dgm:prSet/>
      <dgm:spPr/>
      <dgm:t>
        <a:bodyPr/>
        <a:lstStyle/>
        <a:p>
          <a:endParaRPr lang="en-US"/>
        </a:p>
      </dgm:t>
    </dgm:pt>
    <dgm:pt modelId="{F7E5D6F8-B080-4980-92FF-C17239693D42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Book Antiqua" pitchFamily="18" charset="0"/>
            </a:rPr>
            <a:t>Process time</a:t>
          </a:r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B7215D61-11F2-4290-8BD3-732BC3FB1C7A}" type="parTrans" cxnId="{BA4BB2C3-E82C-434C-9BE1-5301599D4625}">
      <dgm:prSet/>
      <dgm:spPr/>
      <dgm:t>
        <a:bodyPr/>
        <a:lstStyle/>
        <a:p>
          <a:endParaRPr lang="en-US"/>
        </a:p>
      </dgm:t>
    </dgm:pt>
    <dgm:pt modelId="{6FEB9494-AD75-4A94-BFCF-67F2C44F282F}" type="sibTrans" cxnId="{BA4BB2C3-E82C-434C-9BE1-5301599D4625}">
      <dgm:prSet/>
      <dgm:spPr/>
      <dgm:t>
        <a:bodyPr/>
        <a:lstStyle/>
        <a:p>
          <a:endParaRPr lang="en-US"/>
        </a:p>
      </dgm:t>
    </dgm:pt>
    <dgm:pt modelId="{DBB02C9C-99E1-4BB9-B87C-745E97ECEEB2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Book Antiqua" pitchFamily="18" charset="0"/>
            </a:rPr>
            <a:t>Value additions made</a:t>
          </a:r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FF49A754-615F-431F-A557-47ED5ADF8E46}" type="parTrans" cxnId="{E69F7A8C-A888-44F4-B946-6F39EF3C7622}">
      <dgm:prSet/>
      <dgm:spPr/>
      <dgm:t>
        <a:bodyPr/>
        <a:lstStyle/>
        <a:p>
          <a:endParaRPr lang="en-US"/>
        </a:p>
      </dgm:t>
    </dgm:pt>
    <dgm:pt modelId="{25105CA3-BC63-4308-A7B8-09BC36B18857}" type="sibTrans" cxnId="{E69F7A8C-A888-44F4-B946-6F39EF3C7622}">
      <dgm:prSet/>
      <dgm:spPr/>
      <dgm:t>
        <a:bodyPr/>
        <a:lstStyle/>
        <a:p>
          <a:endParaRPr lang="en-US"/>
        </a:p>
      </dgm:t>
    </dgm:pt>
    <dgm:pt modelId="{0D81B2EC-D87A-4B5A-82EA-391675E0F26D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2000" b="1" dirty="0" smtClean="0">
              <a:solidFill>
                <a:schemeClr val="tx1"/>
              </a:solidFill>
              <a:latin typeface="Book Antiqua" pitchFamily="18" charset="0"/>
            </a:rPr>
            <a:t>Finished goods </a:t>
          </a:r>
          <a:endParaRPr lang="en-US" sz="20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31412B8A-3164-4CD5-846C-BDFE09F36352}" type="parTrans" cxnId="{53F7A98D-44C4-4E89-9B25-DC346CF4B8C7}">
      <dgm:prSet/>
      <dgm:spPr/>
      <dgm:t>
        <a:bodyPr/>
        <a:lstStyle/>
        <a:p>
          <a:endParaRPr lang="en-US"/>
        </a:p>
      </dgm:t>
    </dgm:pt>
    <dgm:pt modelId="{871626AD-C1B0-4094-8A9E-DE8F38420F92}" type="sibTrans" cxnId="{53F7A98D-44C4-4E89-9B25-DC346CF4B8C7}">
      <dgm:prSet/>
      <dgm:spPr/>
      <dgm:t>
        <a:bodyPr/>
        <a:lstStyle/>
        <a:p>
          <a:endParaRPr lang="en-US"/>
        </a:p>
      </dgm:t>
    </dgm:pt>
    <dgm:pt modelId="{7595471F-1891-40A6-A6BC-08BF5B2AA0F0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Book Antiqua" pitchFamily="18" charset="0"/>
            </a:rPr>
            <a:t>Distribution channels</a:t>
          </a:r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F6F5F942-FE60-492C-8282-7BD678CD9BC6}" type="parTrans" cxnId="{CDF7EFA5-0820-4AC2-ADD3-F55C89997165}">
      <dgm:prSet/>
      <dgm:spPr/>
      <dgm:t>
        <a:bodyPr/>
        <a:lstStyle/>
        <a:p>
          <a:endParaRPr lang="en-US"/>
        </a:p>
      </dgm:t>
    </dgm:pt>
    <dgm:pt modelId="{DE5BE443-C9AE-457A-BD69-9708C6FBEAB8}" type="sibTrans" cxnId="{CDF7EFA5-0820-4AC2-ADD3-F55C89997165}">
      <dgm:prSet/>
      <dgm:spPr/>
      <dgm:t>
        <a:bodyPr/>
        <a:lstStyle/>
        <a:p>
          <a:endParaRPr lang="en-US"/>
        </a:p>
      </dgm:t>
    </dgm:pt>
    <dgm:pt modelId="{BC6B0EA1-42CE-47EF-9AB5-7DDBDE3A7B68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Book Antiqua" pitchFamily="18" charset="0"/>
            </a:rPr>
            <a:t>Logistics of moving goods to points sale</a:t>
          </a:r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7424EA1E-4428-4FFB-A1D1-5EF79E59A8AD}" type="parTrans" cxnId="{2C500420-A6CF-4C5F-B94B-AEE4C6643CF9}">
      <dgm:prSet/>
      <dgm:spPr/>
      <dgm:t>
        <a:bodyPr/>
        <a:lstStyle/>
        <a:p>
          <a:endParaRPr lang="en-US"/>
        </a:p>
      </dgm:t>
    </dgm:pt>
    <dgm:pt modelId="{6AD705E5-3FBB-4D06-8D44-C43DE5234909}" type="sibTrans" cxnId="{2C500420-A6CF-4C5F-B94B-AEE4C6643CF9}">
      <dgm:prSet/>
      <dgm:spPr/>
      <dgm:t>
        <a:bodyPr/>
        <a:lstStyle/>
        <a:p>
          <a:endParaRPr lang="en-US"/>
        </a:p>
      </dgm:t>
    </dgm:pt>
    <dgm:pt modelId="{0BD5FE83-34D6-4523-A82D-DB9361D0E69B}">
      <dgm:prSet custT="1"/>
      <dgm:spPr>
        <a:solidFill>
          <a:srgbClr val="92D050"/>
        </a:solidFill>
      </dgm:spPr>
      <dgm:t>
        <a:bodyPr anchor="t" anchorCtr="0"/>
        <a:lstStyle/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dirty="0" smtClean="0">
              <a:solidFill>
                <a:schemeClr val="tx1"/>
              </a:solidFill>
              <a:latin typeface="Book Antiqua" pitchFamily="18" charset="0"/>
            </a:rPr>
            <a:t>Receivables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dirty="0" smtClean="0">
              <a:solidFill>
                <a:schemeClr val="tx1"/>
              </a:solidFill>
              <a:latin typeface="Book Antiqua" pitchFamily="18" charset="0"/>
            </a:rPr>
            <a:t>Average credit   period provided  to buyers </a:t>
          </a:r>
          <a:r>
            <a:rPr lang="en-US" sz="2000" b="1" dirty="0" smtClean="0">
              <a:solidFill>
                <a:schemeClr val="tx1"/>
              </a:solidFill>
              <a:latin typeface="Book Antiqua" pitchFamily="18" charset="0"/>
            </a:rPr>
            <a:t> 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1" dirty="0" smtClean="0">
            <a:solidFill>
              <a:schemeClr val="tx1"/>
            </a:solidFill>
            <a:latin typeface="Book Antiqua" pitchFamily="18" charset="0"/>
          </a:endParaRPr>
        </a:p>
      </dgm:t>
    </dgm:pt>
    <dgm:pt modelId="{A603BECE-3CFE-4BBC-A716-DCBB8D1F60CA}" type="parTrans" cxnId="{31BB2AA6-0530-4699-B812-0539DF67054C}">
      <dgm:prSet/>
      <dgm:spPr/>
      <dgm:t>
        <a:bodyPr/>
        <a:lstStyle/>
        <a:p>
          <a:endParaRPr lang="en-US"/>
        </a:p>
      </dgm:t>
    </dgm:pt>
    <dgm:pt modelId="{B0BCFE70-37BA-423B-8371-7C01F865ABD5}" type="sibTrans" cxnId="{31BB2AA6-0530-4699-B812-0539DF67054C}">
      <dgm:prSet/>
      <dgm:spPr/>
      <dgm:t>
        <a:bodyPr/>
        <a:lstStyle/>
        <a:p>
          <a:endParaRPr lang="en-US"/>
        </a:p>
      </dgm:t>
    </dgm:pt>
    <dgm:pt modelId="{82811094-0586-4E15-8A32-ED4CB3EE6040}">
      <dgm:prSet phldrT="[Text]" custT="1"/>
      <dgm:spPr>
        <a:solidFill>
          <a:srgbClr val="FF9933"/>
        </a:solidFill>
      </dgm:spPr>
      <dgm:t>
        <a:bodyPr/>
        <a:lstStyle/>
        <a:p>
          <a:endParaRPr lang="en-US" sz="1800" dirty="0">
            <a:latin typeface="Book Antiqua" pitchFamily="18" charset="0"/>
          </a:endParaRPr>
        </a:p>
      </dgm:t>
    </dgm:pt>
    <dgm:pt modelId="{3F55840A-DAB1-46E2-9294-FA16EA324840}" type="parTrans" cxnId="{E4744B3F-3ACB-47ED-8FC6-2E96F817CAE6}">
      <dgm:prSet/>
      <dgm:spPr/>
      <dgm:t>
        <a:bodyPr/>
        <a:lstStyle/>
        <a:p>
          <a:endParaRPr lang="en-US"/>
        </a:p>
      </dgm:t>
    </dgm:pt>
    <dgm:pt modelId="{7CE556CB-17EF-4A2E-9E32-6D80726AEB5E}" type="sibTrans" cxnId="{E4744B3F-3ACB-47ED-8FC6-2E96F817CAE6}">
      <dgm:prSet/>
      <dgm:spPr/>
      <dgm:t>
        <a:bodyPr/>
        <a:lstStyle/>
        <a:p>
          <a:endParaRPr lang="en-US"/>
        </a:p>
      </dgm:t>
    </dgm:pt>
    <dgm:pt modelId="{CE8D7BCE-6574-435B-B6CE-127CF804BC15}">
      <dgm:prSet phldrT="[Text]" custT="1"/>
      <dgm:spPr>
        <a:solidFill>
          <a:srgbClr val="FF9933"/>
        </a:solidFill>
      </dgm:spPr>
      <dgm:t>
        <a:bodyPr/>
        <a:lstStyle/>
        <a:p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FFE92F5E-25E0-41D7-A4A8-63C7C53FE370}" type="parTrans" cxnId="{3C4DC7DD-B3BA-4AEA-8439-0B2034845531}">
      <dgm:prSet/>
      <dgm:spPr/>
      <dgm:t>
        <a:bodyPr/>
        <a:lstStyle/>
        <a:p>
          <a:endParaRPr lang="en-US"/>
        </a:p>
      </dgm:t>
    </dgm:pt>
    <dgm:pt modelId="{E7B3C96D-D2E9-4ACE-8CB3-BFF6D4A92F30}" type="sibTrans" cxnId="{3C4DC7DD-B3BA-4AEA-8439-0B2034845531}">
      <dgm:prSet/>
      <dgm:spPr/>
      <dgm:t>
        <a:bodyPr/>
        <a:lstStyle/>
        <a:p>
          <a:endParaRPr lang="en-US"/>
        </a:p>
      </dgm:t>
    </dgm:pt>
    <dgm:pt modelId="{B2596183-BF4B-4DF0-8936-F78F171F50A6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Book Antiqua" pitchFamily="18" charset="0"/>
            </a:rPr>
            <a:t>Pricing of RM</a:t>
          </a:r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10E4C0A2-DF45-425C-9C0A-34C020138D42}" type="parTrans" cxnId="{8C07B84C-0DA9-440B-90BA-E149045930B3}">
      <dgm:prSet/>
      <dgm:spPr/>
      <dgm:t>
        <a:bodyPr/>
        <a:lstStyle/>
        <a:p>
          <a:endParaRPr lang="en-US"/>
        </a:p>
      </dgm:t>
    </dgm:pt>
    <dgm:pt modelId="{837D07DA-16F7-4D1B-AED1-7D8303EE481C}" type="sibTrans" cxnId="{8C07B84C-0DA9-440B-90BA-E149045930B3}">
      <dgm:prSet/>
      <dgm:spPr/>
      <dgm:t>
        <a:bodyPr/>
        <a:lstStyle/>
        <a:p>
          <a:endParaRPr lang="en-US"/>
        </a:p>
      </dgm:t>
    </dgm:pt>
    <dgm:pt modelId="{215B7220-2FB7-445E-BA8E-9DB09B73A48D}">
      <dgm:prSet phldrT="[Text]" custT="1"/>
      <dgm:spPr>
        <a:solidFill>
          <a:srgbClr val="FF9933"/>
        </a:solidFill>
      </dgm:spPr>
      <dgm:t>
        <a:bodyPr/>
        <a:lstStyle/>
        <a:p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9E98075D-CFF8-4BC1-B9CE-8E2B6DB595DD}" type="parTrans" cxnId="{AE93B412-5710-404C-9A71-72416C125D1C}">
      <dgm:prSet/>
      <dgm:spPr/>
      <dgm:t>
        <a:bodyPr/>
        <a:lstStyle/>
        <a:p>
          <a:endParaRPr lang="en-US"/>
        </a:p>
      </dgm:t>
    </dgm:pt>
    <dgm:pt modelId="{5226C60C-F04A-4418-9805-EB85CB32D933}" type="sibTrans" cxnId="{AE93B412-5710-404C-9A71-72416C125D1C}">
      <dgm:prSet/>
      <dgm:spPr/>
      <dgm:t>
        <a:bodyPr/>
        <a:lstStyle/>
        <a:p>
          <a:endParaRPr lang="en-US"/>
        </a:p>
      </dgm:t>
    </dgm:pt>
    <dgm:pt modelId="{A4012FD7-9083-4D56-B6DF-197C3BA9A348}">
      <dgm:prSet phldrT="[Text]" custT="1"/>
      <dgm:spPr>
        <a:solidFill>
          <a:srgbClr val="FF9933"/>
        </a:solidFill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Book Antiqua" pitchFamily="18" charset="0"/>
            </a:rPr>
            <a:t>EOQ- Economic order Quantity</a:t>
          </a:r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9B4A91F0-6364-4A6C-A226-CD7F6F476D83}" type="parTrans" cxnId="{564FAC6B-2226-44BD-A895-AD4D2866D689}">
      <dgm:prSet/>
      <dgm:spPr/>
      <dgm:t>
        <a:bodyPr/>
        <a:lstStyle/>
        <a:p>
          <a:endParaRPr lang="en-US"/>
        </a:p>
      </dgm:t>
    </dgm:pt>
    <dgm:pt modelId="{599F32FC-FBE1-4C5F-AAA7-D1C3AA98D59C}" type="sibTrans" cxnId="{564FAC6B-2226-44BD-A895-AD4D2866D689}">
      <dgm:prSet/>
      <dgm:spPr/>
      <dgm:t>
        <a:bodyPr/>
        <a:lstStyle/>
        <a:p>
          <a:endParaRPr lang="en-US"/>
        </a:p>
      </dgm:t>
    </dgm:pt>
    <dgm:pt modelId="{33763A97-8E5E-4938-9225-EE8B8C454F6D}">
      <dgm:prSet phldrT="[Text]" custT="1"/>
      <dgm:spPr>
        <a:solidFill>
          <a:srgbClr val="FF9933"/>
        </a:solidFill>
      </dgm:spPr>
      <dgm:t>
        <a:bodyPr/>
        <a:lstStyle/>
        <a:p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70E8157D-41A0-40B5-8CB9-2E1DA370B282}" type="parTrans" cxnId="{2365C75F-E631-4C09-A51A-656CE38B57F2}">
      <dgm:prSet/>
      <dgm:spPr/>
      <dgm:t>
        <a:bodyPr/>
        <a:lstStyle/>
        <a:p>
          <a:endParaRPr lang="en-US"/>
        </a:p>
      </dgm:t>
    </dgm:pt>
    <dgm:pt modelId="{5FF012A1-518E-43F4-AAFC-958019B4C16C}" type="sibTrans" cxnId="{2365C75F-E631-4C09-A51A-656CE38B57F2}">
      <dgm:prSet/>
      <dgm:spPr/>
      <dgm:t>
        <a:bodyPr/>
        <a:lstStyle/>
        <a:p>
          <a:endParaRPr lang="en-US"/>
        </a:p>
      </dgm:t>
    </dgm:pt>
    <dgm:pt modelId="{A0E1D633-6259-44C5-953F-D30B0A2E7EC6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DB2E3BD6-C770-460F-80BB-3398207C0681}" type="parTrans" cxnId="{172D1118-ED61-4FC8-B6C0-428B513B34A9}">
      <dgm:prSet/>
      <dgm:spPr/>
      <dgm:t>
        <a:bodyPr/>
        <a:lstStyle/>
        <a:p>
          <a:endParaRPr lang="en-US"/>
        </a:p>
      </dgm:t>
    </dgm:pt>
    <dgm:pt modelId="{38A46DA4-9B99-4700-BD1D-723EDD6B604F}" type="sibTrans" cxnId="{172D1118-ED61-4FC8-B6C0-428B513B34A9}">
      <dgm:prSet/>
      <dgm:spPr/>
      <dgm:t>
        <a:bodyPr/>
        <a:lstStyle/>
        <a:p>
          <a:endParaRPr lang="en-US"/>
        </a:p>
      </dgm:t>
    </dgm:pt>
    <dgm:pt modelId="{B68103B8-1E02-422C-904F-B33B93421AD8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n-US" sz="1600" b="1" dirty="0">
            <a:solidFill>
              <a:schemeClr val="tx1"/>
            </a:solidFill>
            <a:latin typeface="Book Antiqua" pitchFamily="18" charset="0"/>
          </a:endParaRPr>
        </a:p>
      </dgm:t>
    </dgm:pt>
    <dgm:pt modelId="{54725F0D-79FB-46C8-B21E-8248E3BCF351}" type="parTrans" cxnId="{2B6FD855-0084-46F3-A3D0-846C577A4F74}">
      <dgm:prSet/>
      <dgm:spPr/>
      <dgm:t>
        <a:bodyPr/>
        <a:lstStyle/>
        <a:p>
          <a:endParaRPr lang="en-US"/>
        </a:p>
      </dgm:t>
    </dgm:pt>
    <dgm:pt modelId="{B51319A8-16DD-4649-B5E2-D97451BD3FEC}" type="sibTrans" cxnId="{2B6FD855-0084-46F3-A3D0-846C577A4F74}">
      <dgm:prSet/>
      <dgm:spPr/>
      <dgm:t>
        <a:bodyPr/>
        <a:lstStyle/>
        <a:p>
          <a:endParaRPr lang="en-US"/>
        </a:p>
      </dgm:t>
    </dgm:pt>
    <dgm:pt modelId="{C671D69C-C05C-4DD6-BAF2-C21909AAA899}" type="pres">
      <dgm:prSet presAssocID="{A001E9F2-3B24-4DFE-AB84-27DB3B3A130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60390E-7EEE-4B93-9344-868D8710D72F}" type="pres">
      <dgm:prSet presAssocID="{DC49E29B-505D-48F7-A7BF-F8AE615C718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52FD5A-1C14-44B3-A25A-85A43347FF60}" type="pres">
      <dgm:prSet presAssocID="{C518171B-D737-407F-A553-6ACF438B5324}" presName="sibTrans" presStyleCnt="0"/>
      <dgm:spPr/>
    </dgm:pt>
    <dgm:pt modelId="{0291BDE9-2A5B-4A97-901C-5E146B6E0B02}" type="pres">
      <dgm:prSet presAssocID="{0E872B20-8A17-4EBC-B072-E093E04D942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E46A47-CDA4-42C6-A3C0-7FF97D1234C0}" type="pres">
      <dgm:prSet presAssocID="{2D5DA4CD-9617-420E-9A21-2D82C480709A}" presName="sibTrans" presStyleCnt="0"/>
      <dgm:spPr/>
    </dgm:pt>
    <dgm:pt modelId="{406C360C-11DA-40D5-9E85-5F7FBBB99207}" type="pres">
      <dgm:prSet presAssocID="{0D81B2EC-D87A-4B5A-82EA-391675E0F2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BB9CF6-5222-4BDD-BE77-F3688321E11C}" type="pres">
      <dgm:prSet presAssocID="{871626AD-C1B0-4094-8A9E-DE8F38420F92}" presName="sibTrans" presStyleCnt="0"/>
      <dgm:spPr/>
    </dgm:pt>
    <dgm:pt modelId="{ACB0B1AD-F2BC-4E78-936A-7B89461370A4}" type="pres">
      <dgm:prSet presAssocID="{0BD5FE83-34D6-4523-A82D-DB9361D0E69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D05872-F9D4-437E-B674-9A3D9AACDB1A}" type="presOf" srcId="{1BEEC2B3-7614-4071-B51A-38F9CABB2A34}" destId="{2C60390E-7EEE-4B93-9344-868D8710D72F}" srcOrd="0" destOrd="1" presId="urn:microsoft.com/office/officeart/2005/8/layout/hList6"/>
    <dgm:cxn modelId="{2C500420-A6CF-4C5F-B94B-AEE4C6643CF9}" srcId="{0D81B2EC-D87A-4B5A-82EA-391675E0F26D}" destId="{BC6B0EA1-42CE-47EF-9AB5-7DDBDE3A7B68}" srcOrd="2" destOrd="0" parTransId="{7424EA1E-4428-4FFB-A1D1-5EF79E59A8AD}" sibTransId="{6AD705E5-3FBB-4D06-8D44-C43DE5234909}"/>
    <dgm:cxn modelId="{9088DA52-8687-42DD-A4E9-272F26F22503}" srcId="{A001E9F2-3B24-4DFE-AB84-27DB3B3A1301}" destId="{DC49E29B-505D-48F7-A7BF-F8AE615C7182}" srcOrd="0" destOrd="0" parTransId="{2100BB81-7E65-4510-BA7E-7DAB1D099D8E}" sibTransId="{C518171B-D737-407F-A553-6ACF438B5324}"/>
    <dgm:cxn modelId="{37E09246-7B31-47A3-A21D-B951E6CB7C57}" type="presOf" srcId="{0E872B20-8A17-4EBC-B072-E093E04D942A}" destId="{0291BDE9-2A5B-4A97-901C-5E146B6E0B02}" srcOrd="0" destOrd="0" presId="urn:microsoft.com/office/officeart/2005/8/layout/hList6"/>
    <dgm:cxn modelId="{3C4DC7DD-B3BA-4AEA-8439-0B2034845531}" srcId="{DC49E29B-505D-48F7-A7BF-F8AE615C7182}" destId="{CE8D7BCE-6574-435B-B6CE-127CF804BC15}" srcOrd="1" destOrd="0" parTransId="{FFE92F5E-25E0-41D7-A4A8-63C7C53FE370}" sibTransId="{E7B3C96D-D2E9-4ACE-8CB3-BFF6D4A92F30}"/>
    <dgm:cxn modelId="{227288C0-7E27-4AEA-815B-D49B22C4015F}" type="presOf" srcId="{DBB02C9C-99E1-4BB9-B87C-745E97ECEEB2}" destId="{0291BDE9-2A5B-4A97-901C-5E146B6E0B02}" srcOrd="0" destOrd="3" presId="urn:microsoft.com/office/officeart/2005/8/layout/hList6"/>
    <dgm:cxn modelId="{A679A1FA-C470-4B36-90F8-2875D78BEBA9}" type="presOf" srcId="{BC6B0EA1-42CE-47EF-9AB5-7DDBDE3A7B68}" destId="{406C360C-11DA-40D5-9E85-5F7FBBB99207}" srcOrd="0" destOrd="3" presId="urn:microsoft.com/office/officeart/2005/8/layout/hList6"/>
    <dgm:cxn modelId="{2B6FD855-0084-46F3-A3D0-846C577A4F74}" srcId="{0D81B2EC-D87A-4B5A-82EA-391675E0F26D}" destId="{B68103B8-1E02-422C-904F-B33B93421AD8}" srcOrd="1" destOrd="0" parTransId="{54725F0D-79FB-46C8-B21E-8248E3BCF351}" sibTransId="{B51319A8-16DD-4649-B5E2-D97451BD3FEC}"/>
    <dgm:cxn modelId="{7B59C5FD-A401-4241-96D3-7108289F8FB4}" type="presOf" srcId="{DC49E29B-505D-48F7-A7BF-F8AE615C7182}" destId="{2C60390E-7EEE-4B93-9344-868D8710D72F}" srcOrd="0" destOrd="0" presId="urn:microsoft.com/office/officeart/2005/8/layout/hList6"/>
    <dgm:cxn modelId="{9D2F0F9A-77C7-492C-808C-9D9CB2D7DF1F}" type="presOf" srcId="{0BD5FE83-34D6-4523-A82D-DB9361D0E69B}" destId="{ACB0B1AD-F2BC-4E78-936A-7B89461370A4}" srcOrd="0" destOrd="0" presId="urn:microsoft.com/office/officeart/2005/8/layout/hList6"/>
    <dgm:cxn modelId="{D2FC56F0-6206-4624-9D1A-ADF4814C469A}" type="presOf" srcId="{A4012FD7-9083-4D56-B6DF-197C3BA9A348}" destId="{2C60390E-7EEE-4B93-9344-868D8710D72F}" srcOrd="0" destOrd="7" presId="urn:microsoft.com/office/officeart/2005/8/layout/hList6"/>
    <dgm:cxn modelId="{8C07B84C-0DA9-440B-90BA-E149045930B3}" srcId="{DC49E29B-505D-48F7-A7BF-F8AE615C7182}" destId="{B2596183-BF4B-4DF0-8936-F78F171F50A6}" srcOrd="4" destOrd="0" parTransId="{10E4C0A2-DF45-425C-9C0A-34C020138D42}" sibTransId="{837D07DA-16F7-4D1B-AED1-7D8303EE481C}"/>
    <dgm:cxn modelId="{36FAE63E-2159-44CE-B722-217520D4AE4E}" type="presOf" srcId="{F7E5D6F8-B080-4980-92FF-C17239693D42}" destId="{0291BDE9-2A5B-4A97-901C-5E146B6E0B02}" srcOrd="0" destOrd="1" presId="urn:microsoft.com/office/officeart/2005/8/layout/hList6"/>
    <dgm:cxn modelId="{172D1118-ED61-4FC8-B6C0-428B513B34A9}" srcId="{0E872B20-8A17-4EBC-B072-E093E04D942A}" destId="{A0E1D633-6259-44C5-953F-D30B0A2E7EC6}" srcOrd="1" destOrd="0" parTransId="{DB2E3BD6-C770-460F-80BB-3398207C0681}" sibTransId="{38A46DA4-9B99-4700-BD1D-723EDD6B604F}"/>
    <dgm:cxn modelId="{53F7A98D-44C4-4E89-9B25-DC346CF4B8C7}" srcId="{A001E9F2-3B24-4DFE-AB84-27DB3B3A1301}" destId="{0D81B2EC-D87A-4B5A-82EA-391675E0F26D}" srcOrd="2" destOrd="0" parTransId="{31412B8A-3164-4CD5-846C-BDFE09F36352}" sibTransId="{871626AD-C1B0-4094-8A9E-DE8F38420F92}"/>
    <dgm:cxn modelId="{B503451D-19E3-4610-9D4D-4F87651568DF}" type="presOf" srcId="{33763A97-8E5E-4938-9225-EE8B8C454F6D}" destId="{2C60390E-7EEE-4B93-9344-868D8710D72F}" srcOrd="0" destOrd="6" presId="urn:microsoft.com/office/officeart/2005/8/layout/hList6"/>
    <dgm:cxn modelId="{31BB2AA6-0530-4699-B812-0539DF67054C}" srcId="{A001E9F2-3B24-4DFE-AB84-27DB3B3A1301}" destId="{0BD5FE83-34D6-4523-A82D-DB9361D0E69B}" srcOrd="3" destOrd="0" parTransId="{A603BECE-3CFE-4BBC-A716-DCBB8D1F60CA}" sibTransId="{B0BCFE70-37BA-423B-8371-7C01F865ABD5}"/>
    <dgm:cxn modelId="{993C491C-38F1-4E63-968D-4A72F4ABDD86}" type="presOf" srcId="{CE8D7BCE-6574-435B-B6CE-127CF804BC15}" destId="{2C60390E-7EEE-4B93-9344-868D8710D72F}" srcOrd="0" destOrd="2" presId="urn:microsoft.com/office/officeart/2005/8/layout/hList6"/>
    <dgm:cxn modelId="{E122B262-AB22-4159-980C-4211BAAAB836}" type="presOf" srcId="{A001E9F2-3B24-4DFE-AB84-27DB3B3A1301}" destId="{C671D69C-C05C-4DD6-BAF2-C21909AAA899}" srcOrd="0" destOrd="0" presId="urn:microsoft.com/office/officeart/2005/8/layout/hList6"/>
    <dgm:cxn modelId="{636E125E-6641-4C50-A9D5-230928251947}" type="presOf" srcId="{82811094-0586-4E15-8A32-ED4CB3EE6040}" destId="{2C60390E-7EEE-4B93-9344-868D8710D72F}" srcOrd="0" destOrd="8" presId="urn:microsoft.com/office/officeart/2005/8/layout/hList6"/>
    <dgm:cxn modelId="{D189A87B-7442-41C7-8140-D8BDC00CD8FB}" type="presOf" srcId="{A0E1D633-6259-44C5-953F-D30B0A2E7EC6}" destId="{0291BDE9-2A5B-4A97-901C-5E146B6E0B02}" srcOrd="0" destOrd="2" presId="urn:microsoft.com/office/officeart/2005/8/layout/hList6"/>
    <dgm:cxn modelId="{BA4BB2C3-E82C-434C-9BE1-5301599D4625}" srcId="{0E872B20-8A17-4EBC-B072-E093E04D942A}" destId="{F7E5D6F8-B080-4980-92FF-C17239693D42}" srcOrd="0" destOrd="0" parTransId="{B7215D61-11F2-4290-8BD3-732BC3FB1C7A}" sibTransId="{6FEB9494-AD75-4A94-BFCF-67F2C44F282F}"/>
    <dgm:cxn modelId="{2FC5378E-56BB-43DB-869F-E8AC5CB4D04E}" srcId="{DC49E29B-505D-48F7-A7BF-F8AE615C7182}" destId="{1BEEC2B3-7614-4071-B51A-38F9CABB2A34}" srcOrd="0" destOrd="0" parTransId="{3D5955E1-FAFC-49EC-B610-E09C3B1B582D}" sibTransId="{C85EFA99-CB0E-4614-A5C8-6F6CC20F7C41}"/>
    <dgm:cxn modelId="{E69F7A8C-A888-44F4-B946-6F39EF3C7622}" srcId="{0E872B20-8A17-4EBC-B072-E093E04D942A}" destId="{DBB02C9C-99E1-4BB9-B87C-745E97ECEEB2}" srcOrd="2" destOrd="0" parTransId="{FF49A754-615F-431F-A557-47ED5ADF8E46}" sibTransId="{25105CA3-BC63-4308-A7B8-09BC36B18857}"/>
    <dgm:cxn modelId="{E4744B3F-3ACB-47ED-8FC6-2E96F817CAE6}" srcId="{DC49E29B-505D-48F7-A7BF-F8AE615C7182}" destId="{82811094-0586-4E15-8A32-ED4CB3EE6040}" srcOrd="7" destOrd="0" parTransId="{3F55840A-DAB1-46E2-9294-FA16EA324840}" sibTransId="{7CE556CB-17EF-4A2E-9E32-6D80726AEB5E}"/>
    <dgm:cxn modelId="{88090991-38B4-41F1-9266-E763527C7E6F}" type="presOf" srcId="{B68103B8-1E02-422C-904F-B33B93421AD8}" destId="{406C360C-11DA-40D5-9E85-5F7FBBB99207}" srcOrd="0" destOrd="2" presId="urn:microsoft.com/office/officeart/2005/8/layout/hList6"/>
    <dgm:cxn modelId="{CDF7EFA5-0820-4AC2-ADD3-F55C89997165}" srcId="{0D81B2EC-D87A-4B5A-82EA-391675E0F26D}" destId="{7595471F-1891-40A6-A6BC-08BF5B2AA0F0}" srcOrd="0" destOrd="0" parTransId="{F6F5F942-FE60-492C-8282-7BD678CD9BC6}" sibTransId="{DE5BE443-C9AE-457A-BD69-9708C6FBEAB8}"/>
    <dgm:cxn modelId="{E319B7E5-6F47-4A89-B888-466F1261D091}" type="presOf" srcId="{7595471F-1891-40A6-A6BC-08BF5B2AA0F0}" destId="{406C360C-11DA-40D5-9E85-5F7FBBB99207}" srcOrd="0" destOrd="1" presId="urn:microsoft.com/office/officeart/2005/8/layout/hList6"/>
    <dgm:cxn modelId="{AE93B412-5710-404C-9A71-72416C125D1C}" srcId="{DC49E29B-505D-48F7-A7BF-F8AE615C7182}" destId="{215B7220-2FB7-445E-BA8E-9DB09B73A48D}" srcOrd="3" destOrd="0" parTransId="{9E98075D-CFF8-4BC1-B9CE-8E2B6DB595DD}" sibTransId="{5226C60C-F04A-4418-9805-EB85CB32D933}"/>
    <dgm:cxn modelId="{4D7E1A2D-3103-44D7-A446-9D0D9A090536}" type="presOf" srcId="{0D81B2EC-D87A-4B5A-82EA-391675E0F26D}" destId="{406C360C-11DA-40D5-9E85-5F7FBBB99207}" srcOrd="0" destOrd="0" presId="urn:microsoft.com/office/officeart/2005/8/layout/hList6"/>
    <dgm:cxn modelId="{BDCC0229-D608-4C46-AF96-4521CF8F71FF}" type="presOf" srcId="{31B836AC-5449-47DD-B7D2-3CFFB12B579B}" destId="{2C60390E-7EEE-4B93-9344-868D8710D72F}" srcOrd="0" destOrd="3" presId="urn:microsoft.com/office/officeart/2005/8/layout/hList6"/>
    <dgm:cxn modelId="{564FAC6B-2226-44BD-A895-AD4D2866D689}" srcId="{DC49E29B-505D-48F7-A7BF-F8AE615C7182}" destId="{A4012FD7-9083-4D56-B6DF-197C3BA9A348}" srcOrd="6" destOrd="0" parTransId="{9B4A91F0-6364-4A6C-A226-CD7F6F476D83}" sibTransId="{599F32FC-FBE1-4C5F-AAA7-D1C3AA98D59C}"/>
    <dgm:cxn modelId="{66587AE7-822B-43A3-9959-9DFC1809B44A}" srcId="{A001E9F2-3B24-4DFE-AB84-27DB3B3A1301}" destId="{0E872B20-8A17-4EBC-B072-E093E04D942A}" srcOrd="1" destOrd="0" parTransId="{F3E17E82-3AEC-41A8-8758-EF158E0CF6BC}" sibTransId="{2D5DA4CD-9617-420E-9A21-2D82C480709A}"/>
    <dgm:cxn modelId="{2365C75F-E631-4C09-A51A-656CE38B57F2}" srcId="{DC49E29B-505D-48F7-A7BF-F8AE615C7182}" destId="{33763A97-8E5E-4938-9225-EE8B8C454F6D}" srcOrd="5" destOrd="0" parTransId="{70E8157D-41A0-40B5-8CB9-2E1DA370B282}" sibTransId="{5FF012A1-518E-43F4-AAFC-958019B4C16C}"/>
    <dgm:cxn modelId="{FCBF3571-8BD0-42BA-97FC-5D84744D5EF8}" srcId="{DC49E29B-505D-48F7-A7BF-F8AE615C7182}" destId="{31B836AC-5449-47DD-B7D2-3CFFB12B579B}" srcOrd="2" destOrd="0" parTransId="{577A84E4-3425-4D71-AE4A-6E8CCB129BBA}" sibTransId="{C439CD76-CCFB-4EDF-A9B9-2EB3134DBE14}"/>
    <dgm:cxn modelId="{975AC2FC-AA5A-4E8E-A7BB-33EF34B1E7A6}" type="presOf" srcId="{B2596183-BF4B-4DF0-8936-F78F171F50A6}" destId="{2C60390E-7EEE-4B93-9344-868D8710D72F}" srcOrd="0" destOrd="5" presId="urn:microsoft.com/office/officeart/2005/8/layout/hList6"/>
    <dgm:cxn modelId="{6CAC632D-7A76-46B3-A68F-218B119A8BE9}" type="presOf" srcId="{215B7220-2FB7-445E-BA8E-9DB09B73A48D}" destId="{2C60390E-7EEE-4B93-9344-868D8710D72F}" srcOrd="0" destOrd="4" presId="urn:microsoft.com/office/officeart/2005/8/layout/hList6"/>
    <dgm:cxn modelId="{9D8936AB-2C4E-4C86-87EE-D39978B3841C}" type="presParOf" srcId="{C671D69C-C05C-4DD6-BAF2-C21909AAA899}" destId="{2C60390E-7EEE-4B93-9344-868D8710D72F}" srcOrd="0" destOrd="0" presId="urn:microsoft.com/office/officeart/2005/8/layout/hList6"/>
    <dgm:cxn modelId="{8EAEEC76-4AF1-427A-9E78-F1FDFDD21CC4}" type="presParOf" srcId="{C671D69C-C05C-4DD6-BAF2-C21909AAA899}" destId="{4252FD5A-1C14-44B3-A25A-85A43347FF60}" srcOrd="1" destOrd="0" presId="urn:microsoft.com/office/officeart/2005/8/layout/hList6"/>
    <dgm:cxn modelId="{F967D944-B148-4F7B-B0FE-E304037CA893}" type="presParOf" srcId="{C671D69C-C05C-4DD6-BAF2-C21909AAA899}" destId="{0291BDE9-2A5B-4A97-901C-5E146B6E0B02}" srcOrd="2" destOrd="0" presId="urn:microsoft.com/office/officeart/2005/8/layout/hList6"/>
    <dgm:cxn modelId="{F9E459BE-8791-425E-B9CF-79B392197939}" type="presParOf" srcId="{C671D69C-C05C-4DD6-BAF2-C21909AAA899}" destId="{5DE46A47-CDA4-42C6-A3C0-7FF97D1234C0}" srcOrd="3" destOrd="0" presId="urn:microsoft.com/office/officeart/2005/8/layout/hList6"/>
    <dgm:cxn modelId="{C5957092-1530-41D0-BDBA-1F58EFB03A46}" type="presParOf" srcId="{C671D69C-C05C-4DD6-BAF2-C21909AAA899}" destId="{406C360C-11DA-40D5-9E85-5F7FBBB99207}" srcOrd="4" destOrd="0" presId="urn:microsoft.com/office/officeart/2005/8/layout/hList6"/>
    <dgm:cxn modelId="{F5AA8E4B-9907-4419-A082-0D7C19F5AEB1}" type="presParOf" srcId="{C671D69C-C05C-4DD6-BAF2-C21909AAA899}" destId="{68BB9CF6-5222-4BDD-BE77-F3688321E11C}" srcOrd="5" destOrd="0" presId="urn:microsoft.com/office/officeart/2005/8/layout/hList6"/>
    <dgm:cxn modelId="{378622D1-012F-4A0D-9461-ABAA34F002D8}" type="presParOf" srcId="{C671D69C-C05C-4DD6-BAF2-C21909AAA899}" destId="{ACB0B1AD-F2BC-4E78-936A-7B89461370A4}" srcOrd="6" destOrd="0" presId="urn:microsoft.com/office/officeart/2005/8/layout/hList6"/>
  </dgm:cxnLst>
  <dgm:bg>
    <a:solidFill>
      <a:schemeClr val="accent3">
        <a:lumMod val="60000"/>
        <a:lumOff val="40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2C2A7-4E63-444E-BEB3-CC27BC9A9934}" type="datetimeFigureOut">
              <a:rPr lang="en-US" smtClean="0"/>
              <a:pPr/>
              <a:t>26/07/2015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Wokring capital Management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A2A76-BAE3-4A68-AA0D-D9C0662254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05BC2-701B-42A5-A8C4-9F6D1743C603}" type="datetimeFigureOut">
              <a:rPr lang="en-US" smtClean="0"/>
              <a:pPr/>
              <a:t>26/07/2015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Wokring capital Management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1B329-C53C-42FE-B83F-BC1633A845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B329-C53C-42FE-B83F-BC1633A8459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Wokring capital Management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B329-C53C-42FE-B83F-BC1633A8459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Wokring capital Management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B329-C53C-42FE-B83F-BC1633A8459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Wokring capital Management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1B329-C53C-42FE-B83F-BC1633A8459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Wokring capital Management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0960" y="2590800"/>
            <a:ext cx="6705600" cy="1009650"/>
          </a:xfrm>
        </p:spPr>
        <p:txBody>
          <a:bodyPr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28600" y="3810000"/>
            <a:ext cx="7040880" cy="609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2BF44-8302-4BB0-95F8-9EB62681A2D7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1324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92265-8CEB-47B0-B70E-E4392D2C8688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3575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7400"/>
            <a:ext cx="2057400" cy="4068763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7400"/>
            <a:ext cx="6019800" cy="40687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5C28A-510F-4E97-BE50-02C3DC944116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3906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987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E49D-DDB5-49A3-9DCC-14E639D27C1A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9304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21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CF0D-4A66-468B-81DE-AB16150AD088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3903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29E01-6FB9-44E5-844C-BCCDE859665B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8430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1666-63FF-41CB-A19E-6514B3A9442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403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5B513-6E35-455A-8772-BB03E0B0BF32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7757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5B74D-CE55-4F44-B9BA-7FB82529561B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0600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6EC93-4752-42C9-95CC-B2E5F0D6B17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2278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8229600" cy="4221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BB16E-7954-48F2-9C9B-31435E697D83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CMA Ramesh Krishnan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5307C-9AC7-448E-9FCE-3A20542CE2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019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57400"/>
            <a:ext cx="6705600" cy="1009650"/>
          </a:xfrm>
        </p:spPr>
        <p:txBody>
          <a:bodyPr/>
          <a:lstStyle/>
          <a:p>
            <a:r>
              <a:rPr lang="es-UY" sz="5400" b="1" dirty="0" smtClean="0">
                <a:solidFill>
                  <a:srgbClr val="002060"/>
                </a:solidFill>
                <a:latin typeface="Book Antiqua" pitchFamily="18" charset="0"/>
              </a:rPr>
              <a:t>Working Capital Management 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A82-3876-44B3-8BF6-FF68CFD3DE52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CMA </a:t>
            </a:r>
            <a:r>
              <a:rPr lang="en-US" dirty="0" err="1" smtClean="0">
                <a:solidFill>
                  <a:srgbClr val="0070C0"/>
                </a:solidFill>
                <a:latin typeface="Book Antiqua" pitchFamily="18" charset="0"/>
              </a:rPr>
              <a:t>Ramesh</a:t>
            </a:r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 Krishnan</a:t>
            </a:r>
            <a:endParaRPr lang="en-US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32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ook Antiqua" pitchFamily="18" charset="0"/>
              </a:rPr>
              <a:t>Operating cycle</a:t>
            </a:r>
            <a:br>
              <a:rPr lang="en-US" sz="2800" b="1" dirty="0" smtClean="0">
                <a:solidFill>
                  <a:srgbClr val="FF0000"/>
                </a:solidFill>
                <a:latin typeface="Book Antiqua" pitchFamily="18" charset="0"/>
              </a:rPr>
            </a:br>
            <a:r>
              <a:rPr lang="en-US" sz="2400" b="1" dirty="0" smtClean="0">
                <a:latin typeface="Book Antiqua" pitchFamily="18" charset="0"/>
              </a:rPr>
              <a:t>(Operating cycle is described as time gap between investment &amp; </a:t>
            </a:r>
            <a:r>
              <a:rPr lang="en-US" sz="2400" b="1" dirty="0" err="1" smtClean="0">
                <a:latin typeface="Book Antiqua" pitchFamily="18" charset="0"/>
              </a:rPr>
              <a:t>realisation</a:t>
            </a:r>
            <a:r>
              <a:rPr lang="en-US" sz="2400" b="1" dirty="0" smtClean="0">
                <a:latin typeface="Book Antiqua" pitchFamily="18" charset="0"/>
              </a:rPr>
              <a:t>- in below example-150 days)</a:t>
            </a:r>
            <a:endParaRPr lang="en-US" sz="2400" b="1" dirty="0">
              <a:latin typeface="Book Antiqu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0" y="1905000"/>
          <a:ext cx="9144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Book Antiqua" pitchFamily="18" charset="0"/>
              </a:rPr>
              <a:t>Gross &amp; Net Working capital</a:t>
            </a:r>
            <a:endParaRPr lang="en-US" b="1" dirty="0">
              <a:latin typeface="Book Antiqua" pitchFamily="18" charset="0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0" y="1676400"/>
          <a:ext cx="9144000" cy="48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11334"/>
                <a:gridCol w="3132666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Current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 Assets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Book Antiqua" pitchFamily="18" charset="0"/>
                        </a:rPr>
                        <a:t>Amount in Rs.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 Antiqua" pitchFamily="18" charset="0"/>
                        </a:rPr>
                        <a:t>Cash/Bank</a:t>
                      </a:r>
                      <a:endParaRPr lang="en-US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ook Antiqua" pitchFamily="18" charset="0"/>
                        </a:rPr>
                        <a:t>XXXX</a:t>
                      </a:r>
                      <a:endParaRPr lang="en-US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 Antiqua" pitchFamily="18" charset="0"/>
                        </a:rPr>
                        <a:t>Sundry</a:t>
                      </a:r>
                      <a:r>
                        <a:rPr lang="en-US" baseline="0" dirty="0" smtClean="0">
                          <a:latin typeface="Book Antiqua" pitchFamily="18" charset="0"/>
                        </a:rPr>
                        <a:t> Debtors ( Receivables)</a:t>
                      </a:r>
                      <a:endParaRPr lang="en-US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Book Antiqua" pitchFamily="18" charset="0"/>
                        </a:rPr>
                        <a:t>XXXX</a:t>
                      </a: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 Antiqua" pitchFamily="18" charset="0"/>
                        </a:rPr>
                        <a:t>Inventory</a:t>
                      </a:r>
                      <a:endParaRPr lang="en-US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Book Antiqua" pitchFamily="18" charset="0"/>
                        </a:rPr>
                        <a:t>XXXX</a:t>
                      </a: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 Antiqua" pitchFamily="18" charset="0"/>
                        </a:rPr>
                        <a:t>Other Current</a:t>
                      </a:r>
                      <a:r>
                        <a:rPr lang="en-US" baseline="0" dirty="0" smtClean="0">
                          <a:latin typeface="Book Antiqua" pitchFamily="18" charset="0"/>
                        </a:rPr>
                        <a:t> Assets</a:t>
                      </a:r>
                      <a:endParaRPr lang="en-US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Book Antiqua" pitchFamily="18" charset="0"/>
                        </a:rPr>
                        <a:t>XXXX</a:t>
                      </a: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Book Antiqua" pitchFamily="18" charset="0"/>
                        </a:rPr>
                        <a:t>Gross</a:t>
                      </a:r>
                      <a:r>
                        <a:rPr lang="en-US" b="1" baseline="0" dirty="0" smtClean="0">
                          <a:latin typeface="Book Antiqua" pitchFamily="18" charset="0"/>
                        </a:rPr>
                        <a:t> Working Capital</a:t>
                      </a:r>
                      <a:endParaRPr lang="en-US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latin typeface="Book Antiqua" pitchFamily="18" charset="0"/>
                        </a:rPr>
                        <a:t>XXXX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 Antiqua" pitchFamily="18" charset="0"/>
                        </a:rPr>
                        <a:t>Less:</a:t>
                      </a:r>
                      <a:r>
                        <a:rPr lang="en-US" baseline="0" dirty="0" smtClean="0">
                          <a:latin typeface="Book Antiqua" pitchFamily="18" charset="0"/>
                        </a:rPr>
                        <a:t> Sundry Creditors ( Payables)</a:t>
                      </a:r>
                      <a:endParaRPr lang="en-US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ook Antiqua" pitchFamily="18" charset="0"/>
                        </a:rPr>
                        <a:t>XXXX</a:t>
                      </a:r>
                      <a:endParaRPr lang="en-US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Book Antiqua" pitchFamily="18" charset="0"/>
                        </a:rPr>
                        <a:t>Less:</a:t>
                      </a:r>
                      <a:r>
                        <a:rPr lang="en-US" baseline="0" dirty="0" smtClean="0">
                          <a:latin typeface="Book Antiqua" pitchFamily="18" charset="0"/>
                        </a:rPr>
                        <a:t> Other Current Liabilities </a:t>
                      </a:r>
                      <a:endParaRPr lang="en-US" dirty="0">
                        <a:latin typeface="Book Antiqu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Book Antiqua" pitchFamily="18" charset="0"/>
                        </a:rPr>
                        <a:t>XXXX</a:t>
                      </a:r>
                      <a:endParaRPr lang="en-US" dirty="0">
                        <a:latin typeface="Book Antiqua" pitchFamily="18" charset="0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Book Antiqua" pitchFamily="18" charset="0"/>
                        </a:rPr>
                        <a:t>Net</a:t>
                      </a:r>
                      <a:r>
                        <a:rPr lang="en-US" b="1" baseline="0" dirty="0" smtClean="0">
                          <a:latin typeface="Book Antiqua" pitchFamily="18" charset="0"/>
                        </a:rPr>
                        <a:t> Working  Capital</a:t>
                      </a:r>
                      <a:endParaRPr lang="en-US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Book Antiqua" pitchFamily="18" charset="0"/>
                        </a:rPr>
                        <a:t>XXXX</a:t>
                      </a:r>
                      <a:endParaRPr lang="en-US" b="1" dirty="0">
                        <a:latin typeface="Book Antiqua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Book Antiqua" pitchFamily="18" charset="0"/>
              </a:rPr>
              <a:t>Factors affecting </a:t>
            </a:r>
            <a:br>
              <a:rPr lang="en-US" b="1" dirty="0" smtClean="0">
                <a:latin typeface="Book Antiqua" pitchFamily="18" charset="0"/>
              </a:rPr>
            </a:br>
            <a:r>
              <a:rPr lang="en-US" b="1" dirty="0" smtClean="0">
                <a:latin typeface="Book Antiqua" pitchFamily="18" charset="0"/>
              </a:rPr>
              <a:t>the Working capital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Nature of Business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Scale of operations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Business cycle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Seasonal factors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Production cycle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Credit allowed 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Credit availed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Operating efficiency 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Availability of raw material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Growth prospects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Level of competition</a:t>
            </a:r>
          </a:p>
          <a:p>
            <a:pPr>
              <a:buFont typeface="Wingdings" pitchFamily="2" charset="2"/>
              <a:buChar char="ü"/>
            </a:pPr>
            <a:r>
              <a:rPr lang="en-US" sz="5100" dirty="0" smtClean="0">
                <a:latin typeface="Book Antiqua" pitchFamily="18" charset="0"/>
              </a:rPr>
              <a:t>Inflation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Book Antiqua" pitchFamily="18" charset="0"/>
              </a:rPr>
              <a:t>Working capital Management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86800" cy="46021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Book Antiqua" pitchFamily="18" charset="0"/>
              </a:rPr>
              <a:t>The process of managing  the activities and processes related to working capital.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Book Antiqua" pitchFamily="18" charset="0"/>
              </a:rPr>
              <a:t>This level of management serves as a check and balances system to ensure that the amount of cash flowing into the business is enough to sustain the company's operations.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Book Antiqua" pitchFamily="18" charset="0"/>
              </a:rPr>
              <a:t>This is an ongoing process that must be evaluated using the current level of assets and liabilities. 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Book Antiqua" pitchFamily="18" charset="0"/>
              </a:rPr>
              <a:t>Working capital management ensures a company has sufficient cash flow in order to meet its short-term debt obligations and operating expenses.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Book Antiqua" pitchFamily="18" charset="0"/>
              </a:rPr>
              <a:t>Working capital management may involve implementing short-term decisions that may or may not carry over from one earnings period to the next.</a:t>
            </a:r>
            <a:br>
              <a:rPr lang="en-US" sz="2400" dirty="0" smtClean="0">
                <a:latin typeface="Book Antiqua" pitchFamily="18" charset="0"/>
              </a:rPr>
            </a:br>
            <a:endParaRPr lang="en-US" sz="2400" dirty="0" smtClean="0">
              <a:latin typeface="Book Antiqua" pitchFamily="18" charset="0"/>
            </a:endParaRPr>
          </a:p>
          <a:p>
            <a:endParaRPr lang="en-US" sz="2400" dirty="0" smtClean="0">
              <a:latin typeface="Book Antiqua" pitchFamily="18" charset="0"/>
            </a:endParaRPr>
          </a:p>
          <a:p>
            <a:endParaRPr lang="en-US" sz="2400" dirty="0">
              <a:latin typeface="Book Antiqu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CMA </a:t>
            </a:r>
            <a:r>
              <a:rPr lang="en-US" dirty="0" err="1" smtClean="0"/>
              <a:t>Ramesh</a:t>
            </a:r>
            <a:r>
              <a:rPr lang="en-US" dirty="0" smtClean="0"/>
              <a:t> Krishnan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Controllability of Stocks</a:t>
            </a:r>
            <a:endParaRPr lang="en-US" b="1" dirty="0">
              <a:latin typeface="Book Antiqua" pitchFamily="18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3657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58993" y="5334000"/>
          <a:ext cx="9085007" cy="1188720"/>
        </p:xfrm>
        <a:graphic>
          <a:graphicData uri="http://schemas.openxmlformats.org/drawingml/2006/table">
            <a:tbl>
              <a:tblPr/>
              <a:tblGrid>
                <a:gridCol w="9085007"/>
              </a:tblGrid>
              <a:tr h="72267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Book Antiqua" pitchFamily="18" charset="0"/>
                        </a:rPr>
                        <a:t>Inventory</a:t>
                      </a:r>
                      <a:r>
                        <a:rPr lang="en-US" sz="2400" b="1" baseline="0" dirty="0" smtClean="0">
                          <a:latin typeface="Book Antiqua" pitchFamily="18" charset="0"/>
                        </a:rPr>
                        <a:t> Turnover Ratio</a:t>
                      </a:r>
                    </a:p>
                    <a:p>
                      <a:pPr algn="ctr"/>
                      <a:r>
                        <a:rPr lang="en-US" sz="2400" b="1" baseline="0" dirty="0" smtClean="0">
                          <a:latin typeface="Book Antiqua" pitchFamily="18" charset="0"/>
                        </a:rPr>
                        <a:t>Inventory period in number of days =  </a:t>
                      </a:r>
                    </a:p>
                    <a:p>
                      <a:pPr algn="ctr"/>
                      <a:r>
                        <a:rPr lang="en-US" sz="2400" b="1" baseline="0" dirty="0" smtClean="0">
                          <a:latin typeface="Book Antiqua" pitchFamily="18" charset="0"/>
                        </a:rPr>
                        <a:t>(Average Inventory/Cost of Sales) X 365 Days</a:t>
                      </a:r>
                      <a:endParaRPr lang="en-US" sz="2400" b="1" dirty="0">
                        <a:latin typeface="Book Antiqua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latin typeface="Book Antiqua" pitchFamily="18" charset="0"/>
              </a:rPr>
              <a:t>Controllability of Debtors</a:t>
            </a:r>
            <a:endParaRPr lang="en-US" sz="4000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914400"/>
          <a:ext cx="9144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5791200"/>
          <a:ext cx="9144000" cy="106680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Book Antiqua" pitchFamily="18" charset="0"/>
                        </a:rPr>
                        <a:t>Receivables</a:t>
                      </a:r>
                      <a:r>
                        <a:rPr lang="en-US" b="1" baseline="0" dirty="0" smtClean="0">
                          <a:latin typeface="Book Antiqua" pitchFamily="18" charset="0"/>
                        </a:rPr>
                        <a:t> Turnover Ratio</a:t>
                      </a:r>
                    </a:p>
                    <a:p>
                      <a:pPr algn="ctr"/>
                      <a:r>
                        <a:rPr lang="en-US" b="1" baseline="0" dirty="0" smtClean="0">
                          <a:latin typeface="Book Antiqua" pitchFamily="18" charset="0"/>
                        </a:rPr>
                        <a:t>Receivables collection period in number of days=</a:t>
                      </a:r>
                    </a:p>
                    <a:p>
                      <a:pPr algn="ctr"/>
                      <a:r>
                        <a:rPr lang="en-US" b="1" baseline="0" dirty="0" smtClean="0">
                          <a:latin typeface="Book Antiqua" pitchFamily="18" charset="0"/>
                        </a:rPr>
                        <a:t>(Average receivables / Credit Sales ) x 365 days</a:t>
                      </a:r>
                      <a:endParaRPr lang="en-US" b="1" dirty="0">
                        <a:latin typeface="Book Antiqua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5801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Book Antiqua" pitchFamily="18" charset="0"/>
              </a:rPr>
              <a:t>Controllability of Payables </a:t>
            </a:r>
            <a:endParaRPr lang="en-US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066800"/>
          <a:ext cx="91440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748" y="5663380"/>
          <a:ext cx="9129252" cy="1194619"/>
        </p:xfrm>
        <a:graphic>
          <a:graphicData uri="http://schemas.openxmlformats.org/drawingml/2006/table">
            <a:tbl>
              <a:tblPr/>
              <a:tblGrid>
                <a:gridCol w="9129252"/>
              </a:tblGrid>
              <a:tr h="119461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Book Antiqua" pitchFamily="18" charset="0"/>
                        </a:rPr>
                        <a:t>Payable</a:t>
                      </a:r>
                      <a:r>
                        <a:rPr lang="en-US" sz="2000" b="1" baseline="0" dirty="0" smtClean="0">
                          <a:latin typeface="Book Antiqua" pitchFamily="18" charset="0"/>
                        </a:rPr>
                        <a:t>s Turnover  Ratio</a:t>
                      </a:r>
                    </a:p>
                    <a:p>
                      <a:pPr algn="ctr"/>
                      <a:r>
                        <a:rPr lang="en-US" sz="2000" b="1" baseline="0" dirty="0" smtClean="0">
                          <a:latin typeface="Book Antiqua" pitchFamily="18" charset="0"/>
                        </a:rPr>
                        <a:t>Payables Period  in number of days =</a:t>
                      </a:r>
                    </a:p>
                    <a:p>
                      <a:pPr algn="ctr"/>
                      <a:r>
                        <a:rPr lang="en-US" sz="2000" b="1" baseline="0" dirty="0" smtClean="0">
                          <a:latin typeface="Book Antiqua" pitchFamily="18" charset="0"/>
                        </a:rPr>
                        <a:t>(Average Payables / Credit  Purchases) x 365 Days</a:t>
                      </a:r>
                      <a:endParaRPr lang="en-US" sz="2000" b="1" dirty="0">
                        <a:latin typeface="Book Antiqua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5801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latin typeface="Book Antiqua" pitchFamily="18" charset="0"/>
              </a:rPr>
              <a:t>Factors determining working capital  Assessment  ( Total Current Assets)</a:t>
            </a:r>
            <a:endParaRPr lang="en-US" sz="3200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295400"/>
          <a:ext cx="91440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Sources of Working Capital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143000"/>
          <a:ext cx="9144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Book Antiqua" pitchFamily="18" charset="0"/>
              </a:rPr>
              <a:t>Working capital finance</a:t>
            </a:r>
            <a:endParaRPr lang="en-US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447800"/>
          <a:ext cx="9144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28600"/>
            <a:ext cx="6705600" cy="1009650"/>
          </a:xfrm>
        </p:spPr>
        <p:txBody>
          <a:bodyPr/>
          <a:lstStyle/>
          <a:p>
            <a:r>
              <a:rPr lang="en-US" sz="6000" b="1" dirty="0" smtClean="0">
                <a:latin typeface="Book Antiqua" pitchFamily="18" charset="0"/>
              </a:rPr>
              <a:t>Agenda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143000"/>
            <a:ext cx="7391400" cy="4648200"/>
          </a:xfrm>
        </p:spPr>
        <p:txBody>
          <a:bodyPr>
            <a:normAutofit fontScale="92500" lnSpcReduction="1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What is Working Capital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Working Capital Operating Cycle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Asset Conversion cycle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Sources for Procuring working capital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Factors affecting the working capital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What is working capital management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Controllability of stocks in WCM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Controllability of Debtors in WCM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Controllability of </a:t>
            </a:r>
            <a:r>
              <a:rPr lang="en-US" dirty="0" smtClean="0">
                <a:latin typeface="Book Antiqua" pitchFamily="18" charset="0"/>
              </a:rPr>
              <a:t>Creditors </a:t>
            </a:r>
            <a:r>
              <a:rPr lang="en-US" dirty="0" smtClean="0">
                <a:latin typeface="Book Antiqua" pitchFamily="18" charset="0"/>
              </a:rPr>
              <a:t>in WCM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Factors determining the WCM- </a:t>
            </a:r>
            <a:r>
              <a:rPr lang="en-US" dirty="0" smtClean="0">
                <a:latin typeface="Book Antiqua" pitchFamily="18" charset="0"/>
              </a:rPr>
              <a:t>Assessment</a:t>
            </a:r>
            <a:endParaRPr lang="en-US" dirty="0" smtClean="0">
              <a:latin typeface="Book Antiqua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mtClean="0">
                <a:latin typeface="Book Antiqua" pitchFamily="18" charset="0"/>
              </a:rPr>
              <a:t>Working </a:t>
            </a:r>
            <a:r>
              <a:rPr lang="en-US" dirty="0" smtClean="0">
                <a:latin typeface="Book Antiqua" pitchFamily="18" charset="0"/>
              </a:rPr>
              <a:t>capital Finance 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latin typeface="Book Antiqua" pitchFamily="18" charset="0"/>
              </a:rPr>
              <a:t>Challenges in Managing working capital</a:t>
            </a:r>
          </a:p>
          <a:p>
            <a:pPr algn="l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4EC5-9105-4825-A215-A6E8786855BB}" type="datetime1">
              <a:rPr lang="en-US" smtClean="0"/>
              <a:pPr/>
              <a:t>26/07/2015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CMA </a:t>
            </a:r>
            <a:r>
              <a:rPr lang="en-US" dirty="0" err="1" smtClean="0">
                <a:solidFill>
                  <a:srgbClr val="0070C0"/>
                </a:solidFill>
                <a:latin typeface="Book Antiqua" pitchFamily="18" charset="0"/>
              </a:rPr>
              <a:t>Ramesh</a:t>
            </a:r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 Krishnan</a:t>
            </a:r>
            <a:endParaRPr lang="en-US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latin typeface="Book Antiqua" pitchFamily="18" charset="0"/>
              </a:rPr>
              <a:t>Fund based working capital finance</a:t>
            </a:r>
            <a:endParaRPr lang="en-US" sz="4000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676400"/>
          <a:ext cx="9144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latin typeface="Book Antiqua" pitchFamily="18" charset="0"/>
              </a:rPr>
              <a:t>Non Fund based working capital finance</a:t>
            </a:r>
            <a:endParaRPr lang="en-US" sz="4000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676400"/>
          <a:ext cx="9144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latin typeface="Book Antiqua" pitchFamily="18" charset="0"/>
              </a:rPr>
              <a:t>Working Capital Finance- Structured Products </a:t>
            </a:r>
            <a:endParaRPr lang="en-US" sz="3600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676400"/>
          <a:ext cx="91440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Book Antiqua" pitchFamily="18" charset="0"/>
              </a:rPr>
              <a:t>Factors determining WC finance mix</a:t>
            </a:r>
            <a:endParaRPr lang="en-US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524000"/>
          <a:ext cx="9144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Book Antiqua" pitchFamily="18" charset="0"/>
              </a:rPr>
              <a:t>Need of Working capital Management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>
                <a:latin typeface="Book Antiqua" pitchFamily="18" charset="0"/>
              </a:rPr>
              <a:t>To make on time payments to Creditors</a:t>
            </a:r>
          </a:p>
          <a:p>
            <a:r>
              <a:rPr lang="en-US" sz="2800" dirty="0" smtClean="0">
                <a:latin typeface="Book Antiqua" pitchFamily="18" charset="0"/>
              </a:rPr>
              <a:t>To avail cash discount from suppliers</a:t>
            </a:r>
          </a:p>
          <a:p>
            <a:r>
              <a:rPr lang="en-US" sz="2800" dirty="0" smtClean="0">
                <a:latin typeface="Book Antiqua" pitchFamily="18" charset="0"/>
              </a:rPr>
              <a:t>Easy availability of banking funds </a:t>
            </a:r>
          </a:p>
          <a:p>
            <a:r>
              <a:rPr lang="en-US" sz="2800" dirty="0" smtClean="0">
                <a:latin typeface="Book Antiqua" pitchFamily="18" charset="0"/>
              </a:rPr>
              <a:t>Increase in productivity of fixed assets</a:t>
            </a:r>
          </a:p>
          <a:p>
            <a:r>
              <a:rPr lang="en-US" sz="2800" dirty="0" smtClean="0">
                <a:latin typeface="Book Antiqua" pitchFamily="18" charset="0"/>
              </a:rPr>
              <a:t>To meet unseen contingencies </a:t>
            </a:r>
          </a:p>
          <a:p>
            <a:r>
              <a:rPr lang="en-US" sz="2800" dirty="0" smtClean="0">
                <a:latin typeface="Book Antiqua" pitchFamily="18" charset="0"/>
              </a:rPr>
              <a:t>Grab new opportunities of the business</a:t>
            </a:r>
          </a:p>
          <a:p>
            <a:r>
              <a:rPr lang="en-US" sz="2800" dirty="0" smtClean="0">
                <a:latin typeface="Book Antiqua" pitchFamily="18" charset="0"/>
              </a:rPr>
              <a:t>To reduce the Finance cost</a:t>
            </a:r>
          </a:p>
          <a:p>
            <a:r>
              <a:rPr lang="en-US" sz="2800" dirty="0" smtClean="0">
                <a:latin typeface="Book Antiqua" pitchFamily="18" charset="0"/>
              </a:rPr>
              <a:t>To avoid unnecessary pressure in day to day operation</a:t>
            </a:r>
            <a:endParaRPr lang="en-US" sz="2800" dirty="0">
              <a:latin typeface="Book Antiqu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Book Antiqua" pitchFamily="18" charset="0"/>
              </a:rPr>
              <a:t>Working capital Management</a:t>
            </a:r>
            <a:br>
              <a:rPr lang="en-US" b="1" dirty="0" smtClean="0">
                <a:latin typeface="Book Antiqua" pitchFamily="18" charset="0"/>
              </a:rPr>
            </a:br>
            <a:endParaRPr lang="en-US" b="1" dirty="0">
              <a:latin typeface="Book Antiqu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pic>
        <p:nvPicPr>
          <p:cNvPr id="1026" name="Picture 2" descr="C:\Users\rkrishnan\Desktop\Institute pre\cutcaster-photo-100322608-Time-for-Questions-Cloc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676400"/>
            <a:ext cx="5181600" cy="4724400"/>
          </a:xfrm>
          <a:prstGeom prst="rect">
            <a:avLst/>
          </a:prstGeom>
          <a:noFill/>
        </p:spPr>
      </p:pic>
      <p:pic>
        <p:nvPicPr>
          <p:cNvPr id="1027" name="Picture 3" descr="C:\Users\rkrishnan\Desktop\Institute pre\images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676400"/>
            <a:ext cx="39624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0"/>
            <a:ext cx="4724400" cy="6477000"/>
          </a:xfrm>
          <a:solidFill>
            <a:srgbClr val="FF9933"/>
          </a:solidFill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b="1" dirty="0" smtClean="0"/>
              <a:t>Feel free to reach for any queries</a:t>
            </a:r>
          </a:p>
          <a:p>
            <a:pPr>
              <a:buNone/>
            </a:pPr>
            <a:r>
              <a:rPr lang="en-US" sz="2400" dirty="0" smtClean="0"/>
              <a:t>CMA </a:t>
            </a:r>
            <a:r>
              <a:rPr lang="en-US" sz="2400" dirty="0" err="1" smtClean="0"/>
              <a:t>Ramesh</a:t>
            </a:r>
            <a:r>
              <a:rPr lang="en-US" sz="2400" dirty="0" smtClean="0"/>
              <a:t> Krishnan</a:t>
            </a:r>
          </a:p>
          <a:p>
            <a:pPr>
              <a:buNone/>
            </a:pPr>
            <a:r>
              <a:rPr lang="en-US" sz="2400" dirty="0" smtClean="0"/>
              <a:t>Mob:+91 89710 66555</a:t>
            </a:r>
          </a:p>
          <a:p>
            <a:pPr>
              <a:buNone/>
            </a:pPr>
            <a:r>
              <a:rPr lang="en-US" sz="2400" dirty="0" smtClean="0"/>
              <a:t>Cma.rameshkrishnan@gmail.com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4CF0D-4A66-468B-81DE-AB16150AD088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pic>
        <p:nvPicPr>
          <p:cNvPr id="2050" name="Picture 2" descr="C:\Users\rkrishnan\Desktop\Institute pre\images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196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sz="4800" b="1" u="sng" dirty="0" smtClean="0">
                <a:latin typeface="Book Antiqua" pitchFamily="18" charset="0"/>
              </a:rPr>
              <a:t>Capital requirement for Business</a:t>
            </a:r>
            <a:endParaRPr lang="en-US" sz="4800" b="1" u="sng" dirty="0">
              <a:latin typeface="Book Antiqua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381000" y="137160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Book Antiqua" pitchFamily="18" charset="0"/>
              </a:rPr>
              <a:t>Long term Capital	</a:t>
            </a:r>
            <a:endParaRPr lang="en-US" sz="3200" dirty="0">
              <a:latin typeface="Book Antiqua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solidFill>
            <a:schemeClr val="accent1"/>
          </a:solidFill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Book Antiqua" pitchFamily="18" charset="0"/>
              </a:rPr>
              <a:t>Requires to generate Fixed assets</a:t>
            </a:r>
          </a:p>
          <a:p>
            <a:r>
              <a:rPr lang="en-US" dirty="0" smtClean="0">
                <a:latin typeface="Book Antiqua" pitchFamily="18" charset="0"/>
              </a:rPr>
              <a:t>To meet long term funds requirement </a:t>
            </a:r>
          </a:p>
          <a:p>
            <a:r>
              <a:rPr lang="en-US" dirty="0" smtClean="0">
                <a:latin typeface="Book Antiqua" pitchFamily="18" charset="0"/>
              </a:rPr>
              <a:t>Invested in to business as permanent  nature</a:t>
            </a:r>
          </a:p>
          <a:p>
            <a:r>
              <a:rPr lang="en-US" dirty="0" smtClean="0">
                <a:latin typeface="Book Antiqua" pitchFamily="18" charset="0"/>
              </a:rPr>
              <a:t>Depends on the business size</a:t>
            </a:r>
          </a:p>
          <a:p>
            <a:r>
              <a:rPr lang="en-US" dirty="0" smtClean="0">
                <a:latin typeface="Book Antiqua" pitchFamily="18" charset="0"/>
              </a:rPr>
              <a:t>Based on fixed assets and long term liabilities	</a:t>
            </a:r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645025" y="1295400"/>
            <a:ext cx="4041775" cy="762000"/>
          </a:xfrm>
        </p:spPr>
        <p:txBody>
          <a:bodyPr>
            <a:noAutofit/>
          </a:bodyPr>
          <a:lstStyle/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endParaRPr lang="en-US" sz="3200" dirty="0" smtClean="0">
              <a:latin typeface="Book Antiqua" pitchFamily="18" charset="0"/>
            </a:endParaRPr>
          </a:p>
          <a:p>
            <a:pPr algn="ctr"/>
            <a:r>
              <a:rPr lang="en-US" sz="3200" dirty="0" smtClean="0">
                <a:latin typeface="Book Antiqua" pitchFamily="18" charset="0"/>
              </a:rPr>
              <a:t>Short term Capital </a:t>
            </a:r>
            <a:endParaRPr lang="en-US" sz="3200" dirty="0">
              <a:latin typeface="Book Antiqua" pitchFamily="18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194175" cy="3951288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Book Antiqua" pitchFamily="18" charset="0"/>
              </a:rPr>
              <a:t>Requires to run the day to day business operation</a:t>
            </a:r>
          </a:p>
          <a:p>
            <a:r>
              <a:rPr lang="en-US" dirty="0" smtClean="0">
                <a:latin typeface="Book Antiqua" pitchFamily="18" charset="0"/>
              </a:rPr>
              <a:t>To meet the short term fund requirement</a:t>
            </a:r>
          </a:p>
          <a:p>
            <a:r>
              <a:rPr lang="en-US" dirty="0" smtClean="0">
                <a:latin typeface="Book Antiqua" pitchFamily="18" charset="0"/>
              </a:rPr>
              <a:t>Invested for rotation/revolving nature</a:t>
            </a:r>
          </a:p>
          <a:p>
            <a:r>
              <a:rPr lang="en-US" dirty="0" smtClean="0">
                <a:latin typeface="Book Antiqua" pitchFamily="18" charset="0"/>
              </a:rPr>
              <a:t>Depends on the business size and operating cycle</a:t>
            </a:r>
          </a:p>
          <a:p>
            <a:r>
              <a:rPr lang="en-US" dirty="0" smtClean="0">
                <a:latin typeface="Book Antiqua" pitchFamily="18" charset="0"/>
              </a:rPr>
              <a:t>Based on Current Assets &amp; Current liabilities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4EC5-9105-4825-A215-A6E8786855BB}" type="datetime1">
              <a:rPr lang="en-US" smtClean="0"/>
              <a:pPr/>
              <a:t>26/07/2015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CMA </a:t>
            </a:r>
            <a:r>
              <a:rPr lang="en-US" dirty="0" err="1" smtClean="0">
                <a:solidFill>
                  <a:srgbClr val="0070C0"/>
                </a:solidFill>
                <a:latin typeface="Book Antiqua" pitchFamily="18" charset="0"/>
              </a:rPr>
              <a:t>Ramesh</a:t>
            </a:r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 Krishnan</a:t>
            </a:r>
            <a:endParaRPr lang="en-US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28600"/>
            <a:ext cx="6705600" cy="1009650"/>
          </a:xfrm>
        </p:spPr>
        <p:txBody>
          <a:bodyPr/>
          <a:lstStyle/>
          <a:p>
            <a:r>
              <a:rPr lang="en-US" sz="4400" b="1" dirty="0" smtClean="0">
                <a:latin typeface="Book Antiqua" pitchFamily="18" charset="0"/>
              </a:rPr>
              <a:t>What is Working Capital</a:t>
            </a:r>
            <a:endParaRPr lang="en-US" sz="4400" b="1" dirty="0">
              <a:latin typeface="Book Antiqu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143000"/>
            <a:ext cx="8305800" cy="4648200"/>
          </a:xfrm>
        </p:spPr>
        <p:txBody>
          <a:bodyPr>
            <a:normAutofit fontScale="92500" lnSpcReduction="10000"/>
          </a:bodyPr>
          <a:lstStyle/>
          <a:p>
            <a:pPr algn="l">
              <a:buFont typeface="Wingdings" pitchFamily="2" charset="2"/>
              <a:buChar char="ü"/>
            </a:pPr>
            <a:r>
              <a:rPr lang="en-US" sz="2800" dirty="0" smtClean="0">
                <a:latin typeface="Book Antiqua" pitchFamily="18" charset="0"/>
              </a:rPr>
              <a:t>Working capital represents the funds which required to manage the day to day business operations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dirty="0" smtClean="0">
                <a:latin typeface="Book Antiqua" pitchFamily="18" charset="0"/>
              </a:rPr>
              <a:t> This is the funds locked in form of Debtors            ( Receivables), Inventory in the business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dirty="0" smtClean="0">
                <a:latin typeface="Book Antiqua" pitchFamily="18" charset="0"/>
              </a:rPr>
              <a:t>Short term funds which required to meet the daily operations  of the entity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dirty="0" smtClean="0">
                <a:latin typeface="Book Antiqua" pitchFamily="18" charset="0"/>
              </a:rPr>
              <a:t>Working capital also known as revolving or circulating or short term capital or Asset conversion cycle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dirty="0" smtClean="0">
                <a:latin typeface="Book Antiqua" pitchFamily="18" charset="0"/>
              </a:rPr>
              <a:t>Funds which are invested keep revolving from one to the other Current Assets</a:t>
            </a:r>
          </a:p>
          <a:p>
            <a:pPr algn="l">
              <a:buFont typeface="Wingdings" pitchFamily="2" charset="2"/>
              <a:buChar char="ü"/>
            </a:pPr>
            <a:endParaRPr lang="en-US" sz="2800" dirty="0">
              <a:latin typeface="Book Antiqu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4EC5-9105-4825-A215-A6E8786855BB}" type="datetime1">
              <a:rPr lang="en-US" smtClean="0"/>
              <a:pPr/>
              <a:t>26/07/2015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CMA </a:t>
            </a:r>
            <a:r>
              <a:rPr lang="en-US" dirty="0" err="1" smtClean="0">
                <a:solidFill>
                  <a:srgbClr val="0070C0"/>
                </a:solidFill>
                <a:latin typeface="Book Antiqua" pitchFamily="18" charset="0"/>
              </a:rPr>
              <a:t>Ramesh</a:t>
            </a:r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 Krishnan</a:t>
            </a:r>
            <a:endParaRPr lang="en-US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latin typeface="Book Antiqua" pitchFamily="18" charset="0"/>
              </a:rPr>
              <a:t>Understanding </a:t>
            </a:r>
            <a:br>
              <a:rPr lang="en-US" sz="3200" b="1" dirty="0" smtClean="0">
                <a:latin typeface="Book Antiqua" pitchFamily="18" charset="0"/>
              </a:rPr>
            </a:br>
            <a:r>
              <a:rPr lang="en-US" sz="3200" b="1" dirty="0" smtClean="0">
                <a:latin typeface="Book Antiqua" pitchFamily="18" charset="0"/>
              </a:rPr>
              <a:t>Current Assets &amp; Current Liabilities 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Book Antiqua" pitchFamily="18" charset="0"/>
              </a:rPr>
              <a:t>Current Assets	</a:t>
            </a:r>
            <a:endParaRPr lang="en-US" sz="3200" dirty="0">
              <a:latin typeface="Book Antiqua" pitchFamily="18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228600" y="2174875"/>
            <a:ext cx="4268788" cy="395128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Book Antiqua" pitchFamily="18" charset="0"/>
              </a:rPr>
              <a:t>Asset which can be convertible in to cash with in one year or with in operating cycle of the business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Book Antiqua" pitchFamily="18" charset="0"/>
              </a:rPr>
              <a:t>Example :Cash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Book Antiqua" pitchFamily="18" charset="0"/>
              </a:rPr>
              <a:t>Receivables(Debtors)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Book Antiqua" pitchFamily="18" charset="0"/>
              </a:rPr>
              <a:t>Inventory Short term loans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Book Antiqua" pitchFamily="18" charset="0"/>
              </a:rPr>
              <a:t>Short term deposits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Book Antiqua" pitchFamily="18" charset="0"/>
              </a:rPr>
              <a:t>Advance to Vendors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Book Antiqua" pitchFamily="18" charset="0"/>
              </a:rPr>
              <a:t>Prepaid expenses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Book Antiqua" pitchFamily="18" charset="0"/>
              </a:rPr>
              <a:t>Current Liabilities </a:t>
            </a:r>
            <a:endParaRPr lang="en-US" sz="3200" dirty="0">
              <a:latin typeface="Book Antiqua" pitchFamily="18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498975" cy="395128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2200" dirty="0" smtClean="0">
                <a:latin typeface="Book Antiqua" pitchFamily="18" charset="0"/>
              </a:rPr>
              <a:t>Debts or obligations that are need to be paid  within one year or less</a:t>
            </a:r>
          </a:p>
          <a:p>
            <a:pPr>
              <a:buFont typeface="Wingdings" pitchFamily="2" charset="2"/>
              <a:buChar char="ü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200" dirty="0" smtClean="0">
                <a:latin typeface="Book Antiqua" pitchFamily="18" charset="0"/>
              </a:rPr>
              <a:t>Example: Sundry Creditors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>
                <a:latin typeface="Book Antiqua" pitchFamily="18" charset="0"/>
              </a:rPr>
              <a:t>Short term borrowings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>
                <a:latin typeface="Book Antiqua" pitchFamily="18" charset="0"/>
              </a:rPr>
              <a:t>Advance from Customers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>
                <a:latin typeface="Book Antiqua" pitchFamily="18" charset="0"/>
              </a:rPr>
              <a:t>Accrued Expenses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 smtClean="0">
                <a:latin typeface="Book Antiqua" pitchFamily="18" charset="0"/>
              </a:rPr>
              <a:t>Bills discounted/purchased</a:t>
            </a:r>
          </a:p>
          <a:p>
            <a:pPr>
              <a:buFont typeface="Wingdings" pitchFamily="2" charset="2"/>
              <a:buChar char="ü"/>
            </a:pPr>
            <a:endParaRPr lang="en-US" sz="2200" dirty="0">
              <a:latin typeface="Book Antiqu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74EC5-9105-4825-A215-A6E8786855BB}" type="datetime1">
              <a:rPr lang="en-US" smtClean="0"/>
              <a:pPr/>
              <a:t>26/07/2015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CMA </a:t>
            </a:r>
            <a:r>
              <a:rPr lang="en-US" dirty="0" err="1" smtClean="0">
                <a:solidFill>
                  <a:srgbClr val="0070C0"/>
                </a:solidFill>
                <a:latin typeface="Book Antiqua" pitchFamily="18" charset="0"/>
              </a:rPr>
              <a:t>Ramesh</a:t>
            </a:r>
            <a:r>
              <a:rPr lang="en-US" dirty="0" smtClean="0">
                <a:solidFill>
                  <a:srgbClr val="0070C0"/>
                </a:solidFill>
                <a:latin typeface="Book Antiqua" pitchFamily="18" charset="0"/>
              </a:rPr>
              <a:t> Krishnan</a:t>
            </a:r>
            <a:endParaRPr lang="en-US" dirty="0">
              <a:solidFill>
                <a:srgbClr val="0070C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Book Antiqua" pitchFamily="18" charset="0"/>
              </a:rPr>
              <a:t>Business Process</a:t>
            </a:r>
            <a:endParaRPr lang="en-US" sz="4000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447800"/>
          <a:ext cx="91440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48400" y="6492875"/>
            <a:ext cx="2895600" cy="365125"/>
          </a:xfrm>
        </p:spPr>
        <p:txBody>
          <a:bodyPr/>
          <a:lstStyle/>
          <a:p>
            <a:r>
              <a:rPr lang="en-US" dirty="0" smtClean="0"/>
              <a:t>CMA </a:t>
            </a:r>
            <a:r>
              <a:rPr lang="en-US" dirty="0" err="1" smtClean="0"/>
              <a:t>Ramesh</a:t>
            </a:r>
            <a:r>
              <a:rPr lang="en-US" dirty="0" smtClean="0"/>
              <a:t> Krishnan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Book Antiqua" pitchFamily="18" charset="0"/>
              </a:rPr>
              <a:t>Operating Cycle</a:t>
            </a:r>
            <a:br>
              <a:rPr lang="en-US" sz="3200" b="1" dirty="0" smtClean="0">
                <a:latin typeface="Book Antiqua" pitchFamily="18" charset="0"/>
              </a:rPr>
            </a:br>
            <a:r>
              <a:rPr lang="en-US" sz="3200" b="1" dirty="0" smtClean="0">
                <a:latin typeface="Book Antiqua" pitchFamily="18" charset="0"/>
              </a:rPr>
              <a:t>(For various Type of business)</a:t>
            </a:r>
            <a:endParaRPr lang="en-US" sz="3200" b="1" dirty="0">
              <a:latin typeface="Book Antiqu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</p:nvPr>
        </p:nvGraphicFramePr>
        <p:xfrm>
          <a:off x="381000" y="1447800"/>
          <a:ext cx="8305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Book Antiqua" pitchFamily="18" charset="0"/>
              </a:rPr>
              <a:t>Working capital Operating cycle</a:t>
            </a:r>
            <a:endParaRPr lang="en-US" sz="4000" b="1" dirty="0">
              <a:latin typeface="Book Antiqu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1371600"/>
          <a:ext cx="8915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Book Antiqua" pitchFamily="18" charset="0"/>
              </a:rPr>
              <a:t>Assets Conversion Cycle </a:t>
            </a:r>
            <a:endParaRPr lang="en-US" sz="4000" b="1" dirty="0">
              <a:latin typeface="Book Antiqua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074C-235F-46E7-A2A5-DECD6CD06254}" type="datetime1">
              <a:rPr lang="en-US" smtClean="0"/>
              <a:pPr/>
              <a:t>26/07/2015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CMA Ramesh Krishnan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1324</TotalTime>
  <Words>951</Words>
  <Application>Microsoft Office PowerPoint</Application>
  <PresentationFormat>On-screen Show (4:3)</PresentationFormat>
  <Paragraphs>317</Paragraphs>
  <Slides>26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Working Capital Management </vt:lpstr>
      <vt:lpstr>Agenda</vt:lpstr>
      <vt:lpstr>Capital requirement for Business</vt:lpstr>
      <vt:lpstr>What is Working Capital</vt:lpstr>
      <vt:lpstr>Understanding  Current Assets &amp; Current Liabilities </vt:lpstr>
      <vt:lpstr>Business Process</vt:lpstr>
      <vt:lpstr>Operating Cycle (For various Type of business)</vt:lpstr>
      <vt:lpstr>Working capital Operating cycle</vt:lpstr>
      <vt:lpstr>Assets Conversion Cycle </vt:lpstr>
      <vt:lpstr>Operating cycle (Operating cycle is described as time gap between investment &amp; realisation- in below example-150 days)</vt:lpstr>
      <vt:lpstr>Gross &amp; Net Working capital</vt:lpstr>
      <vt:lpstr>Factors affecting  the Working capital</vt:lpstr>
      <vt:lpstr>Working capital Management</vt:lpstr>
      <vt:lpstr>Controllability of Stocks</vt:lpstr>
      <vt:lpstr>Controllability of Debtors</vt:lpstr>
      <vt:lpstr>Controllability of Payables </vt:lpstr>
      <vt:lpstr>Factors determining working capital  Assessment  ( Total Current Assets)</vt:lpstr>
      <vt:lpstr>Sources of Working Capital </vt:lpstr>
      <vt:lpstr>Working capital finance</vt:lpstr>
      <vt:lpstr>Fund based working capital finance</vt:lpstr>
      <vt:lpstr>Non Fund based working capital finance</vt:lpstr>
      <vt:lpstr>Working Capital Finance- Structured Products </vt:lpstr>
      <vt:lpstr>Factors determining WC finance mix</vt:lpstr>
      <vt:lpstr>Need of Working capital Management</vt:lpstr>
      <vt:lpstr>Working capital Management </vt:lpstr>
      <vt:lpstr>Slide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rkrishnan</cp:lastModifiedBy>
  <cp:revision>261</cp:revision>
  <dcterms:created xsi:type="dcterms:W3CDTF">2012-02-06T13:30:20Z</dcterms:created>
  <dcterms:modified xsi:type="dcterms:W3CDTF">2015-07-26T06:46:05Z</dcterms:modified>
</cp:coreProperties>
</file>