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7E7D"/>
    <a:srgbClr val="1BE5C3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9462" autoAdjust="0"/>
  </p:normalViewPr>
  <p:slideViewPr>
    <p:cSldViewPr>
      <p:cViewPr varScale="1">
        <p:scale>
          <a:sx n="69" d="100"/>
          <a:sy n="69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ankanoon.org/doc/1083778/" TargetMode="External"/><Relationship Id="rId1" Type="http://schemas.openxmlformats.org/officeDocument/2006/relationships/hyperlink" Target="https://indiankanoon.org/doc/272055/" TargetMode="Externa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DDA5AA-BE96-4396-8787-0CA51C0F93AD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D22595F1-8285-4393-834C-9AF966BE1280}">
      <dgm:prSet phldrT="[Text]"/>
      <dgm:spPr/>
      <dgm:t>
        <a:bodyPr/>
        <a:lstStyle/>
        <a:p>
          <a:r>
            <a:rPr lang="en-US" dirty="0" smtClean="0"/>
            <a:t>Income</a:t>
          </a:r>
          <a:endParaRPr lang="en-US" dirty="0"/>
        </a:p>
      </dgm:t>
    </dgm:pt>
    <dgm:pt modelId="{300E7307-D464-4E84-AB72-7BB132F3F900}" type="parTrans" cxnId="{72C1481D-A5D5-4E03-B295-C9F5C6E89784}">
      <dgm:prSet/>
      <dgm:spPr/>
      <dgm:t>
        <a:bodyPr/>
        <a:lstStyle/>
        <a:p>
          <a:endParaRPr lang="en-US"/>
        </a:p>
      </dgm:t>
    </dgm:pt>
    <dgm:pt modelId="{6E12282C-A578-4DBF-B4D5-32D03C7FF57C}" type="sibTrans" cxnId="{72C1481D-A5D5-4E03-B295-C9F5C6E89784}">
      <dgm:prSet/>
      <dgm:spPr/>
      <dgm:t>
        <a:bodyPr/>
        <a:lstStyle/>
        <a:p>
          <a:endParaRPr lang="en-US"/>
        </a:p>
      </dgm:t>
    </dgm:pt>
    <dgm:pt modelId="{5951F7A6-A196-49AB-905A-F17F741DCAC9}">
      <dgm:prSet phldrT="[Text]"/>
      <dgm:spPr/>
      <dgm:t>
        <a:bodyPr/>
        <a:lstStyle/>
        <a:p>
          <a:r>
            <a:rPr lang="en-US" dirty="0" smtClean="0"/>
            <a:t>Securitization Trust</a:t>
          </a:r>
          <a:endParaRPr lang="en-US" dirty="0"/>
        </a:p>
      </dgm:t>
    </dgm:pt>
    <dgm:pt modelId="{5CF128DC-40D1-4CB9-97B6-6B28C4653007}" type="parTrans" cxnId="{1EBD4D28-5588-4369-9E46-3C4BF7E66BC9}">
      <dgm:prSet/>
      <dgm:spPr/>
      <dgm:t>
        <a:bodyPr/>
        <a:lstStyle/>
        <a:p>
          <a:endParaRPr lang="en-US"/>
        </a:p>
      </dgm:t>
    </dgm:pt>
    <dgm:pt modelId="{0A652F1E-EFF2-43A2-98E2-ED230C70921E}" type="sibTrans" cxnId="{1EBD4D28-5588-4369-9E46-3C4BF7E66BC9}">
      <dgm:prSet/>
      <dgm:spPr/>
      <dgm:t>
        <a:bodyPr/>
        <a:lstStyle/>
        <a:p>
          <a:endParaRPr lang="en-US"/>
        </a:p>
      </dgm:t>
    </dgm:pt>
    <dgm:pt modelId="{5E6E946C-C372-4003-BF63-57E98669C40B}">
      <dgm:prSet phldrT="[Text]"/>
      <dgm:spPr/>
      <dgm:t>
        <a:bodyPr/>
        <a:lstStyle/>
        <a:p>
          <a:r>
            <a:rPr lang="en-US" dirty="0" smtClean="0"/>
            <a:t>Investment</a:t>
          </a:r>
          <a:endParaRPr lang="en-US" dirty="0"/>
        </a:p>
      </dgm:t>
    </dgm:pt>
    <dgm:pt modelId="{62369658-8D35-4FA8-AB36-7848A58B4F9E}" type="parTrans" cxnId="{071E3CEA-7638-477F-A203-9ADB614AA590}">
      <dgm:prSet/>
      <dgm:spPr/>
      <dgm:t>
        <a:bodyPr/>
        <a:lstStyle/>
        <a:p>
          <a:endParaRPr lang="en-US"/>
        </a:p>
      </dgm:t>
    </dgm:pt>
    <dgm:pt modelId="{F523590A-D341-4952-BE08-9E095E3211FE}" type="sibTrans" cxnId="{071E3CEA-7638-477F-A203-9ADB614AA590}">
      <dgm:prSet/>
      <dgm:spPr/>
      <dgm:t>
        <a:bodyPr/>
        <a:lstStyle/>
        <a:p>
          <a:endParaRPr lang="en-US"/>
        </a:p>
      </dgm:t>
    </dgm:pt>
    <dgm:pt modelId="{FB5D3BC1-E57C-4735-A3C2-1B7B1286CA41}" type="pres">
      <dgm:prSet presAssocID="{3ADDA5AA-BE96-4396-8787-0CA51C0F93A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43C4D5D-6831-4911-B418-DA76EA050467}" type="pres">
      <dgm:prSet presAssocID="{D22595F1-8285-4393-834C-9AF966BE1280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62157-9B7A-44E0-A711-B04D7BBBD968}" type="pres">
      <dgm:prSet presAssocID="{D22595F1-8285-4393-834C-9AF966BE1280}" presName="gear1srcNode" presStyleLbl="node1" presStyleIdx="0" presStyleCnt="3"/>
      <dgm:spPr/>
      <dgm:t>
        <a:bodyPr/>
        <a:lstStyle/>
        <a:p>
          <a:endParaRPr lang="en-US"/>
        </a:p>
      </dgm:t>
    </dgm:pt>
    <dgm:pt modelId="{900C67F2-140E-4658-B2CA-0878E8AEEA31}" type="pres">
      <dgm:prSet presAssocID="{D22595F1-8285-4393-834C-9AF966BE1280}" presName="gear1dstNode" presStyleLbl="node1" presStyleIdx="0" presStyleCnt="3"/>
      <dgm:spPr/>
      <dgm:t>
        <a:bodyPr/>
        <a:lstStyle/>
        <a:p>
          <a:endParaRPr lang="en-US"/>
        </a:p>
      </dgm:t>
    </dgm:pt>
    <dgm:pt modelId="{0D6EF749-7C77-4153-8CA5-28FB36490009}" type="pres">
      <dgm:prSet presAssocID="{5951F7A6-A196-49AB-905A-F17F741DCAC9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2275D-A452-4C40-99BA-C37743D7138B}" type="pres">
      <dgm:prSet presAssocID="{5951F7A6-A196-49AB-905A-F17F741DCAC9}" presName="gear2srcNode" presStyleLbl="node1" presStyleIdx="1" presStyleCnt="3"/>
      <dgm:spPr/>
      <dgm:t>
        <a:bodyPr/>
        <a:lstStyle/>
        <a:p>
          <a:endParaRPr lang="en-US"/>
        </a:p>
      </dgm:t>
    </dgm:pt>
    <dgm:pt modelId="{9059CC93-AE8D-46B3-B183-7DEAECB29BD1}" type="pres">
      <dgm:prSet presAssocID="{5951F7A6-A196-49AB-905A-F17F741DCAC9}" presName="gear2dstNode" presStyleLbl="node1" presStyleIdx="1" presStyleCnt="3"/>
      <dgm:spPr/>
      <dgm:t>
        <a:bodyPr/>
        <a:lstStyle/>
        <a:p>
          <a:endParaRPr lang="en-US"/>
        </a:p>
      </dgm:t>
    </dgm:pt>
    <dgm:pt modelId="{82A2A649-AC26-442D-8E22-45BB13D8D977}" type="pres">
      <dgm:prSet presAssocID="{5E6E946C-C372-4003-BF63-57E98669C40B}" presName="gear3" presStyleLbl="node1" presStyleIdx="2" presStyleCnt="3"/>
      <dgm:spPr/>
      <dgm:t>
        <a:bodyPr/>
        <a:lstStyle/>
        <a:p>
          <a:endParaRPr lang="en-US"/>
        </a:p>
      </dgm:t>
    </dgm:pt>
    <dgm:pt modelId="{0DC3050F-F883-4303-B173-04B93EFB91F8}" type="pres">
      <dgm:prSet presAssocID="{5E6E946C-C372-4003-BF63-57E98669C40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A89C4-74EF-4E72-8262-A359398BBF02}" type="pres">
      <dgm:prSet presAssocID="{5E6E946C-C372-4003-BF63-57E98669C40B}" presName="gear3srcNode" presStyleLbl="node1" presStyleIdx="2" presStyleCnt="3"/>
      <dgm:spPr/>
      <dgm:t>
        <a:bodyPr/>
        <a:lstStyle/>
        <a:p>
          <a:endParaRPr lang="en-US"/>
        </a:p>
      </dgm:t>
    </dgm:pt>
    <dgm:pt modelId="{1FE3B130-6C99-47EA-9614-FED2DD73251E}" type="pres">
      <dgm:prSet presAssocID="{5E6E946C-C372-4003-BF63-57E98669C40B}" presName="gear3dstNode" presStyleLbl="node1" presStyleIdx="2" presStyleCnt="3"/>
      <dgm:spPr/>
      <dgm:t>
        <a:bodyPr/>
        <a:lstStyle/>
        <a:p>
          <a:endParaRPr lang="en-US"/>
        </a:p>
      </dgm:t>
    </dgm:pt>
    <dgm:pt modelId="{9B6B42F3-A040-4C5F-B800-E1877BBCD046}" type="pres">
      <dgm:prSet presAssocID="{6E12282C-A578-4DBF-B4D5-32D03C7FF57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82324B76-EF67-4854-B3CB-1BBD15C1396E}" type="pres">
      <dgm:prSet presAssocID="{0A652F1E-EFF2-43A2-98E2-ED230C70921E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711EBD0F-876F-42B1-8FFD-18E6A77415AE}" type="pres">
      <dgm:prSet presAssocID="{F523590A-D341-4952-BE08-9E095E3211FE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E43AD5C-F7A7-441F-9210-F69EF549787A}" type="presOf" srcId="{5E6E946C-C372-4003-BF63-57E98669C40B}" destId="{0DC3050F-F883-4303-B173-04B93EFB91F8}" srcOrd="1" destOrd="0" presId="urn:microsoft.com/office/officeart/2005/8/layout/gear1"/>
    <dgm:cxn modelId="{387179CF-F4B6-46EB-9A58-FA0E1F3366A2}" type="presOf" srcId="{F523590A-D341-4952-BE08-9E095E3211FE}" destId="{711EBD0F-876F-42B1-8FFD-18E6A77415AE}" srcOrd="0" destOrd="0" presId="urn:microsoft.com/office/officeart/2005/8/layout/gear1"/>
    <dgm:cxn modelId="{306FE057-6A42-4913-B8F9-E2D7D8B660B2}" type="presOf" srcId="{5951F7A6-A196-49AB-905A-F17F741DCAC9}" destId="{0D6EF749-7C77-4153-8CA5-28FB36490009}" srcOrd="0" destOrd="0" presId="urn:microsoft.com/office/officeart/2005/8/layout/gear1"/>
    <dgm:cxn modelId="{071E3CEA-7638-477F-A203-9ADB614AA590}" srcId="{3ADDA5AA-BE96-4396-8787-0CA51C0F93AD}" destId="{5E6E946C-C372-4003-BF63-57E98669C40B}" srcOrd="2" destOrd="0" parTransId="{62369658-8D35-4FA8-AB36-7848A58B4F9E}" sibTransId="{F523590A-D341-4952-BE08-9E095E3211FE}"/>
    <dgm:cxn modelId="{5A675A53-B4C2-47B5-957A-D30D94763A09}" type="presOf" srcId="{5E6E946C-C372-4003-BF63-57E98669C40B}" destId="{C32A89C4-74EF-4E72-8262-A359398BBF02}" srcOrd="2" destOrd="0" presId="urn:microsoft.com/office/officeart/2005/8/layout/gear1"/>
    <dgm:cxn modelId="{BA8B9B51-2F5E-457F-B130-6D017F74B7D2}" type="presOf" srcId="{D22595F1-8285-4393-834C-9AF966BE1280}" destId="{900C67F2-140E-4658-B2CA-0878E8AEEA31}" srcOrd="2" destOrd="0" presId="urn:microsoft.com/office/officeart/2005/8/layout/gear1"/>
    <dgm:cxn modelId="{5C0BA6FD-6922-4A72-965D-B3AD73DC16ED}" type="presOf" srcId="{5E6E946C-C372-4003-BF63-57E98669C40B}" destId="{1FE3B130-6C99-47EA-9614-FED2DD73251E}" srcOrd="3" destOrd="0" presId="urn:microsoft.com/office/officeart/2005/8/layout/gear1"/>
    <dgm:cxn modelId="{A2818EF3-6293-4D93-A1FD-60AD770B3916}" type="presOf" srcId="{3ADDA5AA-BE96-4396-8787-0CA51C0F93AD}" destId="{FB5D3BC1-E57C-4735-A3C2-1B7B1286CA41}" srcOrd="0" destOrd="0" presId="urn:microsoft.com/office/officeart/2005/8/layout/gear1"/>
    <dgm:cxn modelId="{1EBD4D28-5588-4369-9E46-3C4BF7E66BC9}" srcId="{3ADDA5AA-BE96-4396-8787-0CA51C0F93AD}" destId="{5951F7A6-A196-49AB-905A-F17F741DCAC9}" srcOrd="1" destOrd="0" parTransId="{5CF128DC-40D1-4CB9-97B6-6B28C4653007}" sibTransId="{0A652F1E-EFF2-43A2-98E2-ED230C70921E}"/>
    <dgm:cxn modelId="{2D80657E-EEFA-439C-AE7B-6D84AA8390A3}" type="presOf" srcId="{6E12282C-A578-4DBF-B4D5-32D03C7FF57C}" destId="{9B6B42F3-A040-4C5F-B800-E1877BBCD046}" srcOrd="0" destOrd="0" presId="urn:microsoft.com/office/officeart/2005/8/layout/gear1"/>
    <dgm:cxn modelId="{72C1481D-A5D5-4E03-B295-C9F5C6E89784}" srcId="{3ADDA5AA-BE96-4396-8787-0CA51C0F93AD}" destId="{D22595F1-8285-4393-834C-9AF966BE1280}" srcOrd="0" destOrd="0" parTransId="{300E7307-D464-4E84-AB72-7BB132F3F900}" sibTransId="{6E12282C-A578-4DBF-B4D5-32D03C7FF57C}"/>
    <dgm:cxn modelId="{AC6F79D7-0386-49AA-BEC8-D504F50C088C}" type="presOf" srcId="{5951F7A6-A196-49AB-905A-F17F741DCAC9}" destId="{9059CC93-AE8D-46B3-B183-7DEAECB29BD1}" srcOrd="2" destOrd="0" presId="urn:microsoft.com/office/officeart/2005/8/layout/gear1"/>
    <dgm:cxn modelId="{5381A899-F874-4508-BADD-9F273822424F}" type="presOf" srcId="{D22595F1-8285-4393-834C-9AF966BE1280}" destId="{743C4D5D-6831-4911-B418-DA76EA050467}" srcOrd="0" destOrd="0" presId="urn:microsoft.com/office/officeart/2005/8/layout/gear1"/>
    <dgm:cxn modelId="{39199B1E-4D4D-4ED5-BA68-FD427ED11EBC}" type="presOf" srcId="{5951F7A6-A196-49AB-905A-F17F741DCAC9}" destId="{1012275D-A452-4C40-99BA-C37743D7138B}" srcOrd="1" destOrd="0" presId="urn:microsoft.com/office/officeart/2005/8/layout/gear1"/>
    <dgm:cxn modelId="{FB8A2E2A-EF7F-49C3-A497-F7B4F350B62D}" type="presOf" srcId="{D22595F1-8285-4393-834C-9AF966BE1280}" destId="{1C162157-9B7A-44E0-A711-B04D7BBBD968}" srcOrd="1" destOrd="0" presId="urn:microsoft.com/office/officeart/2005/8/layout/gear1"/>
    <dgm:cxn modelId="{D267B5B9-4B00-4ABE-88C0-C7285D31D4CA}" type="presOf" srcId="{0A652F1E-EFF2-43A2-98E2-ED230C70921E}" destId="{82324B76-EF67-4854-B3CB-1BBD15C1396E}" srcOrd="0" destOrd="0" presId="urn:microsoft.com/office/officeart/2005/8/layout/gear1"/>
    <dgm:cxn modelId="{C2CC9AA4-1B6B-4DE6-92AE-4CB2C40F07F4}" type="presOf" srcId="{5E6E946C-C372-4003-BF63-57E98669C40B}" destId="{82A2A649-AC26-442D-8E22-45BB13D8D977}" srcOrd="0" destOrd="0" presId="urn:microsoft.com/office/officeart/2005/8/layout/gear1"/>
    <dgm:cxn modelId="{FC9AAFD6-6C9A-4B1C-A219-A00ECFC864C4}" type="presParOf" srcId="{FB5D3BC1-E57C-4735-A3C2-1B7B1286CA41}" destId="{743C4D5D-6831-4911-B418-DA76EA050467}" srcOrd="0" destOrd="0" presId="urn:microsoft.com/office/officeart/2005/8/layout/gear1"/>
    <dgm:cxn modelId="{24B17F71-B454-493B-99C7-037877986105}" type="presParOf" srcId="{FB5D3BC1-E57C-4735-A3C2-1B7B1286CA41}" destId="{1C162157-9B7A-44E0-A711-B04D7BBBD968}" srcOrd="1" destOrd="0" presId="urn:microsoft.com/office/officeart/2005/8/layout/gear1"/>
    <dgm:cxn modelId="{2DD3A645-7651-4FDA-B40D-25A1F2E1D793}" type="presParOf" srcId="{FB5D3BC1-E57C-4735-A3C2-1B7B1286CA41}" destId="{900C67F2-140E-4658-B2CA-0878E8AEEA31}" srcOrd="2" destOrd="0" presId="urn:microsoft.com/office/officeart/2005/8/layout/gear1"/>
    <dgm:cxn modelId="{828D2360-FB45-4AE4-8D72-1897C52FB664}" type="presParOf" srcId="{FB5D3BC1-E57C-4735-A3C2-1B7B1286CA41}" destId="{0D6EF749-7C77-4153-8CA5-28FB36490009}" srcOrd="3" destOrd="0" presId="urn:microsoft.com/office/officeart/2005/8/layout/gear1"/>
    <dgm:cxn modelId="{ECBA7352-1453-4B07-A886-3D19260E5E09}" type="presParOf" srcId="{FB5D3BC1-E57C-4735-A3C2-1B7B1286CA41}" destId="{1012275D-A452-4C40-99BA-C37743D7138B}" srcOrd="4" destOrd="0" presId="urn:microsoft.com/office/officeart/2005/8/layout/gear1"/>
    <dgm:cxn modelId="{1F8DCC2F-04AB-4975-A119-2D281F7D69D5}" type="presParOf" srcId="{FB5D3BC1-E57C-4735-A3C2-1B7B1286CA41}" destId="{9059CC93-AE8D-46B3-B183-7DEAECB29BD1}" srcOrd="5" destOrd="0" presId="urn:microsoft.com/office/officeart/2005/8/layout/gear1"/>
    <dgm:cxn modelId="{475ADB59-A817-4D13-B928-1E03ED716668}" type="presParOf" srcId="{FB5D3BC1-E57C-4735-A3C2-1B7B1286CA41}" destId="{82A2A649-AC26-442D-8E22-45BB13D8D977}" srcOrd="6" destOrd="0" presId="urn:microsoft.com/office/officeart/2005/8/layout/gear1"/>
    <dgm:cxn modelId="{49B078B4-572A-4395-9DD5-21AC16527389}" type="presParOf" srcId="{FB5D3BC1-E57C-4735-A3C2-1B7B1286CA41}" destId="{0DC3050F-F883-4303-B173-04B93EFB91F8}" srcOrd="7" destOrd="0" presId="urn:microsoft.com/office/officeart/2005/8/layout/gear1"/>
    <dgm:cxn modelId="{A73675F7-33BF-42E6-963E-0F58CC841576}" type="presParOf" srcId="{FB5D3BC1-E57C-4735-A3C2-1B7B1286CA41}" destId="{C32A89C4-74EF-4E72-8262-A359398BBF02}" srcOrd="8" destOrd="0" presId="urn:microsoft.com/office/officeart/2005/8/layout/gear1"/>
    <dgm:cxn modelId="{487820F2-7132-4C5C-9DDD-6CCEF71A1A83}" type="presParOf" srcId="{FB5D3BC1-E57C-4735-A3C2-1B7B1286CA41}" destId="{1FE3B130-6C99-47EA-9614-FED2DD73251E}" srcOrd="9" destOrd="0" presId="urn:microsoft.com/office/officeart/2005/8/layout/gear1"/>
    <dgm:cxn modelId="{D67CAA40-5F4B-4334-977D-FF727D6BEB1C}" type="presParOf" srcId="{FB5D3BC1-E57C-4735-A3C2-1B7B1286CA41}" destId="{9B6B42F3-A040-4C5F-B800-E1877BBCD046}" srcOrd="10" destOrd="0" presId="urn:microsoft.com/office/officeart/2005/8/layout/gear1"/>
    <dgm:cxn modelId="{2FC6DDD3-2949-41D4-A362-5C0DE130195E}" type="presParOf" srcId="{FB5D3BC1-E57C-4735-A3C2-1B7B1286CA41}" destId="{82324B76-EF67-4854-B3CB-1BBD15C1396E}" srcOrd="11" destOrd="0" presId="urn:microsoft.com/office/officeart/2005/8/layout/gear1"/>
    <dgm:cxn modelId="{BA0FB49A-195F-4B23-8B6F-DA931DD46795}" type="presParOf" srcId="{FB5D3BC1-E57C-4735-A3C2-1B7B1286CA41}" destId="{711EBD0F-876F-42B1-8FFD-18E6A77415AE}" srcOrd="12" destOrd="0" presId="urn:microsoft.com/office/officeart/2005/8/layout/gear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CB48AA-B033-4F57-A026-22A71464615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DA87B6-52A4-4870-9453-793D3E4A8E93}">
      <dgm:prSet phldrT="[Text]"/>
      <dgm:spPr/>
      <dgm:t>
        <a:bodyPr/>
        <a:lstStyle/>
        <a:p>
          <a:r>
            <a:rPr lang="en-US" dirty="0" smtClean="0"/>
            <a:t>194K: Income in respect of Units of Mutual Fund</a:t>
          </a:r>
          <a:endParaRPr lang="en-US" dirty="0"/>
        </a:p>
      </dgm:t>
    </dgm:pt>
    <dgm:pt modelId="{12E55C00-20C0-44A4-BC12-E5E3F271390E}" type="parTrans" cxnId="{C9B972D9-4421-4968-876A-95000E6A088D}">
      <dgm:prSet/>
      <dgm:spPr/>
      <dgm:t>
        <a:bodyPr/>
        <a:lstStyle/>
        <a:p>
          <a:endParaRPr lang="en-US"/>
        </a:p>
      </dgm:t>
    </dgm:pt>
    <dgm:pt modelId="{59F3AF03-7E97-481D-8DD6-AAC947637F53}" type="sibTrans" cxnId="{C9B972D9-4421-4968-876A-95000E6A088D}">
      <dgm:prSet/>
      <dgm:spPr/>
      <dgm:t>
        <a:bodyPr/>
        <a:lstStyle/>
        <a:p>
          <a:endParaRPr lang="en-US"/>
        </a:p>
      </dgm:t>
    </dgm:pt>
    <dgm:pt modelId="{817F9733-2694-43B0-8E00-2A95873D526E}">
      <dgm:prSet phldrT="[Text]"/>
      <dgm:spPr/>
      <dgm:t>
        <a:bodyPr/>
        <a:lstStyle/>
        <a:p>
          <a:r>
            <a:rPr lang="en-US" dirty="0" smtClean="0"/>
            <a:t>Person responsible for payment of such income (&gt;10,000) shall deduct income- tax thereon@</a:t>
          </a:r>
          <a:endParaRPr lang="en-US" dirty="0"/>
        </a:p>
      </dgm:t>
    </dgm:pt>
    <dgm:pt modelId="{A3CB160E-6A92-4923-8359-7517DE199B0F}" type="parTrans" cxnId="{B09693F5-7AF0-4AAE-B289-173AAECE62E3}">
      <dgm:prSet/>
      <dgm:spPr/>
      <dgm:t>
        <a:bodyPr/>
        <a:lstStyle/>
        <a:p>
          <a:endParaRPr lang="en-US"/>
        </a:p>
      </dgm:t>
    </dgm:pt>
    <dgm:pt modelId="{27AF2E27-EB73-4EE9-895B-A8E09F7036FE}" type="sibTrans" cxnId="{B09693F5-7AF0-4AAE-B289-173AAECE62E3}">
      <dgm:prSet/>
      <dgm:spPr/>
      <dgm:t>
        <a:bodyPr/>
        <a:lstStyle/>
        <a:p>
          <a:endParaRPr lang="en-US"/>
        </a:p>
      </dgm:t>
    </dgm:pt>
    <dgm:pt modelId="{89397423-964E-4E39-89BF-E8F4B6E65DB5}">
      <dgm:prSet phldrT="[Text]"/>
      <dgm:spPr/>
      <dgm:t>
        <a:bodyPr/>
        <a:lstStyle/>
        <a:p>
          <a:r>
            <a:rPr lang="en-US" dirty="0" smtClean="0"/>
            <a:t>194L : Payment of compensation on acquisition of Capital Asset</a:t>
          </a:r>
          <a:endParaRPr lang="en-US" dirty="0"/>
        </a:p>
      </dgm:t>
    </dgm:pt>
    <dgm:pt modelId="{E9B6B118-F4AC-4C17-BB87-5521610EB745}" type="parTrans" cxnId="{90C350CA-E400-4764-80BD-0F72413D0256}">
      <dgm:prSet/>
      <dgm:spPr/>
      <dgm:t>
        <a:bodyPr/>
        <a:lstStyle/>
        <a:p>
          <a:endParaRPr lang="en-US"/>
        </a:p>
      </dgm:t>
    </dgm:pt>
    <dgm:pt modelId="{016F1CB7-A277-4396-A399-86B60F5B2B60}" type="sibTrans" cxnId="{90C350CA-E400-4764-80BD-0F72413D0256}">
      <dgm:prSet/>
      <dgm:spPr/>
      <dgm:t>
        <a:bodyPr/>
        <a:lstStyle/>
        <a:p>
          <a:endParaRPr lang="en-US"/>
        </a:p>
      </dgm:t>
    </dgm:pt>
    <dgm:pt modelId="{C52DC13C-B9D1-4292-B16D-8D575B754C1A}">
      <dgm:prSet phldrT="[Text]"/>
      <dgm:spPr/>
      <dgm:t>
        <a:bodyPr/>
        <a:lstStyle/>
        <a:p>
          <a:r>
            <a:rPr lang="en-US" dirty="0" smtClean="0"/>
            <a:t>Person responsible for payment of such income (&gt;100,000) shall deduct income tax thereon@10%.</a:t>
          </a:r>
          <a:endParaRPr lang="en-US" dirty="0"/>
        </a:p>
      </dgm:t>
    </dgm:pt>
    <dgm:pt modelId="{D9E50A81-51AB-41B2-8798-9DED1C52AB63}" type="parTrans" cxnId="{7EB9F5FE-7C37-41CB-963C-13ADEF8DA9DE}">
      <dgm:prSet/>
      <dgm:spPr/>
      <dgm:t>
        <a:bodyPr/>
        <a:lstStyle/>
        <a:p>
          <a:endParaRPr lang="en-US"/>
        </a:p>
      </dgm:t>
    </dgm:pt>
    <dgm:pt modelId="{F4365D88-CC88-4CC6-8E29-F10479C4228F}" type="sibTrans" cxnId="{7EB9F5FE-7C37-41CB-963C-13ADEF8DA9DE}">
      <dgm:prSet/>
      <dgm:spPr/>
      <dgm:t>
        <a:bodyPr/>
        <a:lstStyle/>
        <a:p>
          <a:endParaRPr lang="en-US"/>
        </a:p>
      </dgm:t>
    </dgm:pt>
    <dgm:pt modelId="{13E3C11D-8EA3-4842-8AED-EA433C28256C}">
      <dgm:prSet/>
      <dgm:spPr/>
      <dgm:t>
        <a:bodyPr/>
        <a:lstStyle/>
        <a:p>
          <a:r>
            <a:rPr lang="en-US" dirty="0" smtClean="0">
              <a:hlinkClick xmlns:r="http://schemas.openxmlformats.org/officeDocument/2006/relationships" r:id="rId1"/>
            </a:rPr>
            <a:t>(b)</a:t>
          </a:r>
          <a:r>
            <a:rPr lang="en-US" dirty="0" smtClean="0"/>
            <a:t> 15% in the case of other payees.</a:t>
          </a:r>
          <a:endParaRPr lang="en-US" dirty="0"/>
        </a:p>
      </dgm:t>
    </dgm:pt>
    <dgm:pt modelId="{93260D99-01A6-4BDB-B26C-C3D730803705}" type="parTrans" cxnId="{F03BD98E-F829-44AC-919C-4BB4A06DB818}">
      <dgm:prSet/>
      <dgm:spPr/>
      <dgm:t>
        <a:bodyPr/>
        <a:lstStyle/>
        <a:p>
          <a:endParaRPr lang="en-US"/>
        </a:p>
      </dgm:t>
    </dgm:pt>
    <dgm:pt modelId="{588CB5CA-7527-43DE-81E8-B837018C4BAC}" type="sibTrans" cxnId="{F03BD98E-F829-44AC-919C-4BB4A06DB818}">
      <dgm:prSet/>
      <dgm:spPr/>
      <dgm:t>
        <a:bodyPr/>
        <a:lstStyle/>
        <a:p>
          <a:endParaRPr lang="en-US"/>
        </a:p>
      </dgm:t>
    </dgm:pt>
    <dgm:pt modelId="{A024F40F-C462-47F6-A5F2-F9E097D48416}">
      <dgm:prSet phldrT="[Text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2"/>
            </a:rPr>
            <a:t>(a)</a:t>
          </a:r>
          <a:r>
            <a:rPr lang="en-US" dirty="0" smtClean="0"/>
            <a:t> 20%, if the payee is a company, and</a:t>
          </a:r>
          <a:endParaRPr lang="en-US" dirty="0"/>
        </a:p>
      </dgm:t>
    </dgm:pt>
    <dgm:pt modelId="{D44FA2CB-A271-4EB2-BC91-97DE0AB39FE0}" type="parTrans" cxnId="{A2950E59-D954-4A62-8B50-DA22C2CC53D4}">
      <dgm:prSet/>
      <dgm:spPr/>
      <dgm:t>
        <a:bodyPr/>
        <a:lstStyle/>
        <a:p>
          <a:endParaRPr lang="en-US"/>
        </a:p>
      </dgm:t>
    </dgm:pt>
    <dgm:pt modelId="{98BA0D1F-01BB-47A1-9E61-7FBB3AC29878}" type="sibTrans" cxnId="{A2950E59-D954-4A62-8B50-DA22C2CC53D4}">
      <dgm:prSet/>
      <dgm:spPr/>
      <dgm:t>
        <a:bodyPr/>
        <a:lstStyle/>
        <a:p>
          <a:endParaRPr lang="en-US"/>
        </a:p>
      </dgm:t>
    </dgm:pt>
    <dgm:pt modelId="{B465F4B4-0F5B-4CB8-B8E0-9D2D891AE725}" type="pres">
      <dgm:prSet presAssocID="{7ACB48AA-B033-4F57-A026-22A71464615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380CB0-4278-487C-AAFC-3F96FE2647FA}" type="pres">
      <dgm:prSet presAssocID="{A5DA87B6-52A4-4870-9453-793D3E4A8E93}" presName="linNode" presStyleCnt="0"/>
      <dgm:spPr/>
    </dgm:pt>
    <dgm:pt modelId="{958D0AA8-4DC3-4968-9FAD-C15D983AE6D4}" type="pres">
      <dgm:prSet presAssocID="{A5DA87B6-52A4-4870-9453-793D3E4A8E93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137351-1C0F-461A-913A-08DB0974D410}" type="pres">
      <dgm:prSet presAssocID="{A5DA87B6-52A4-4870-9453-793D3E4A8E9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93A2F-E095-45BE-976F-541E48185EAB}" type="pres">
      <dgm:prSet presAssocID="{59F3AF03-7E97-481D-8DD6-AAC947637F53}" presName="sp" presStyleCnt="0"/>
      <dgm:spPr/>
    </dgm:pt>
    <dgm:pt modelId="{775042FA-C1B6-4454-9AA6-76FBE6D633B6}" type="pres">
      <dgm:prSet presAssocID="{89397423-964E-4E39-89BF-E8F4B6E65DB5}" presName="linNode" presStyleCnt="0"/>
      <dgm:spPr/>
    </dgm:pt>
    <dgm:pt modelId="{18DB7C66-AB3E-4631-AF63-3325066CDB8F}" type="pres">
      <dgm:prSet presAssocID="{89397423-964E-4E39-89BF-E8F4B6E65DB5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EE2CBB-CA63-4A1B-BC0F-C798DE4E85D1}" type="pres">
      <dgm:prSet presAssocID="{89397423-964E-4E39-89BF-E8F4B6E65DB5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9693F5-7AF0-4AAE-B289-173AAECE62E3}" srcId="{A5DA87B6-52A4-4870-9453-793D3E4A8E93}" destId="{817F9733-2694-43B0-8E00-2A95873D526E}" srcOrd="0" destOrd="0" parTransId="{A3CB160E-6A92-4923-8359-7517DE199B0F}" sibTransId="{27AF2E27-EB73-4EE9-895B-A8E09F7036FE}"/>
    <dgm:cxn modelId="{A2950E59-D954-4A62-8B50-DA22C2CC53D4}" srcId="{A5DA87B6-52A4-4870-9453-793D3E4A8E93}" destId="{A024F40F-C462-47F6-A5F2-F9E097D48416}" srcOrd="1" destOrd="0" parTransId="{D44FA2CB-A271-4EB2-BC91-97DE0AB39FE0}" sibTransId="{98BA0D1F-01BB-47A1-9E61-7FBB3AC29878}"/>
    <dgm:cxn modelId="{76A9E2B9-1C04-4D0F-848D-09BB7055BD2F}" type="presOf" srcId="{C52DC13C-B9D1-4292-B16D-8D575B754C1A}" destId="{E8EE2CBB-CA63-4A1B-BC0F-C798DE4E85D1}" srcOrd="0" destOrd="0" presId="urn:microsoft.com/office/officeart/2005/8/layout/vList5"/>
    <dgm:cxn modelId="{7EB9F5FE-7C37-41CB-963C-13ADEF8DA9DE}" srcId="{89397423-964E-4E39-89BF-E8F4B6E65DB5}" destId="{C52DC13C-B9D1-4292-B16D-8D575B754C1A}" srcOrd="0" destOrd="0" parTransId="{D9E50A81-51AB-41B2-8798-9DED1C52AB63}" sibTransId="{F4365D88-CC88-4CC6-8E29-F10479C4228F}"/>
    <dgm:cxn modelId="{F03BD98E-F829-44AC-919C-4BB4A06DB818}" srcId="{A5DA87B6-52A4-4870-9453-793D3E4A8E93}" destId="{13E3C11D-8EA3-4842-8AED-EA433C28256C}" srcOrd="2" destOrd="0" parTransId="{93260D99-01A6-4BDB-B26C-C3D730803705}" sibTransId="{588CB5CA-7527-43DE-81E8-B837018C4BAC}"/>
    <dgm:cxn modelId="{911EE581-FB69-4B5F-AF76-955E669DEB73}" type="presOf" srcId="{A024F40F-C462-47F6-A5F2-F9E097D48416}" destId="{B9137351-1C0F-461A-913A-08DB0974D410}" srcOrd="0" destOrd="1" presId="urn:microsoft.com/office/officeart/2005/8/layout/vList5"/>
    <dgm:cxn modelId="{74BA8226-7D9E-4557-907A-4365900FC60D}" type="presOf" srcId="{13E3C11D-8EA3-4842-8AED-EA433C28256C}" destId="{B9137351-1C0F-461A-913A-08DB0974D410}" srcOrd="0" destOrd="2" presId="urn:microsoft.com/office/officeart/2005/8/layout/vList5"/>
    <dgm:cxn modelId="{90C350CA-E400-4764-80BD-0F72413D0256}" srcId="{7ACB48AA-B033-4F57-A026-22A71464615C}" destId="{89397423-964E-4E39-89BF-E8F4B6E65DB5}" srcOrd="1" destOrd="0" parTransId="{E9B6B118-F4AC-4C17-BB87-5521610EB745}" sibTransId="{016F1CB7-A277-4396-A399-86B60F5B2B60}"/>
    <dgm:cxn modelId="{F5E6323A-93FE-4003-A3F8-4353C62A2231}" type="presOf" srcId="{A5DA87B6-52A4-4870-9453-793D3E4A8E93}" destId="{958D0AA8-4DC3-4968-9FAD-C15D983AE6D4}" srcOrd="0" destOrd="0" presId="urn:microsoft.com/office/officeart/2005/8/layout/vList5"/>
    <dgm:cxn modelId="{C9B972D9-4421-4968-876A-95000E6A088D}" srcId="{7ACB48AA-B033-4F57-A026-22A71464615C}" destId="{A5DA87B6-52A4-4870-9453-793D3E4A8E93}" srcOrd="0" destOrd="0" parTransId="{12E55C00-20C0-44A4-BC12-E5E3F271390E}" sibTransId="{59F3AF03-7E97-481D-8DD6-AAC947637F53}"/>
    <dgm:cxn modelId="{4CAEA7DD-7A48-4A68-9DC3-A3E2112976F5}" type="presOf" srcId="{89397423-964E-4E39-89BF-E8F4B6E65DB5}" destId="{18DB7C66-AB3E-4631-AF63-3325066CDB8F}" srcOrd="0" destOrd="0" presId="urn:microsoft.com/office/officeart/2005/8/layout/vList5"/>
    <dgm:cxn modelId="{239EF821-7EBE-46F4-AE0A-6C248AB6B55F}" type="presOf" srcId="{7ACB48AA-B033-4F57-A026-22A71464615C}" destId="{B465F4B4-0F5B-4CB8-B8E0-9D2D891AE725}" srcOrd="0" destOrd="0" presId="urn:microsoft.com/office/officeart/2005/8/layout/vList5"/>
    <dgm:cxn modelId="{793D714B-AA43-42DB-AAC8-479284913877}" type="presOf" srcId="{817F9733-2694-43B0-8E00-2A95873D526E}" destId="{B9137351-1C0F-461A-913A-08DB0974D410}" srcOrd="0" destOrd="0" presId="urn:microsoft.com/office/officeart/2005/8/layout/vList5"/>
    <dgm:cxn modelId="{21DF4F3E-51DB-4B66-95E2-9175DD3053C1}" type="presParOf" srcId="{B465F4B4-0F5B-4CB8-B8E0-9D2D891AE725}" destId="{95380CB0-4278-487C-AAFC-3F96FE2647FA}" srcOrd="0" destOrd="0" presId="urn:microsoft.com/office/officeart/2005/8/layout/vList5"/>
    <dgm:cxn modelId="{38EF1592-EB48-40E7-9244-1A7CE3F7C788}" type="presParOf" srcId="{95380CB0-4278-487C-AAFC-3F96FE2647FA}" destId="{958D0AA8-4DC3-4968-9FAD-C15D983AE6D4}" srcOrd="0" destOrd="0" presId="urn:microsoft.com/office/officeart/2005/8/layout/vList5"/>
    <dgm:cxn modelId="{7DDBFFC0-095B-4888-83D3-DA6AC958C2E3}" type="presParOf" srcId="{95380CB0-4278-487C-AAFC-3F96FE2647FA}" destId="{B9137351-1C0F-461A-913A-08DB0974D410}" srcOrd="1" destOrd="0" presId="urn:microsoft.com/office/officeart/2005/8/layout/vList5"/>
    <dgm:cxn modelId="{EFE2A95D-464C-4EB8-9EAE-CD3346662D88}" type="presParOf" srcId="{B465F4B4-0F5B-4CB8-B8E0-9D2D891AE725}" destId="{78D93A2F-E095-45BE-976F-541E48185EAB}" srcOrd="1" destOrd="0" presId="urn:microsoft.com/office/officeart/2005/8/layout/vList5"/>
    <dgm:cxn modelId="{5BDECD75-761C-43C6-A8BB-3F34F90A5007}" type="presParOf" srcId="{B465F4B4-0F5B-4CB8-B8E0-9D2D891AE725}" destId="{775042FA-C1B6-4454-9AA6-76FBE6D633B6}" srcOrd="2" destOrd="0" presId="urn:microsoft.com/office/officeart/2005/8/layout/vList5"/>
    <dgm:cxn modelId="{AB0493D6-688D-41EC-B055-10B6BFCF9F02}" type="presParOf" srcId="{775042FA-C1B6-4454-9AA6-76FBE6D633B6}" destId="{18DB7C66-AB3E-4631-AF63-3325066CDB8F}" srcOrd="0" destOrd="0" presId="urn:microsoft.com/office/officeart/2005/8/layout/vList5"/>
    <dgm:cxn modelId="{E6610DF6-C9F6-45E5-96AE-96347DD21CCC}" type="presParOf" srcId="{775042FA-C1B6-4454-9AA6-76FBE6D633B6}" destId="{E8EE2CBB-CA63-4A1B-BC0F-C798DE4E85D1}" srcOrd="1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6163A2-9B2A-4254-9402-D39BB6327E8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A14214-925B-4FFD-B646-EA353A549D53}">
      <dgm:prSet phldrT="[Text]"/>
      <dgm:spPr>
        <a:solidFill>
          <a:schemeClr val="lt1">
            <a:hueOff val="0"/>
            <a:satOff val="0"/>
            <a:lumOff val="0"/>
            <a:alpha val="21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Purpose-Applicability of levy</a:t>
          </a:r>
          <a:endParaRPr lang="en-US" dirty="0"/>
        </a:p>
      </dgm:t>
    </dgm:pt>
    <dgm:pt modelId="{2CC7D8ED-2C99-4E45-8E2A-A85FFFD16E90}" type="parTrans" cxnId="{CEC8BA42-FF71-464E-9F6C-DDE0B3D8D75D}">
      <dgm:prSet/>
      <dgm:spPr/>
      <dgm:t>
        <a:bodyPr/>
        <a:lstStyle/>
        <a:p>
          <a:endParaRPr lang="en-US"/>
        </a:p>
      </dgm:t>
    </dgm:pt>
    <dgm:pt modelId="{67BF2E35-5384-4C3E-BAEB-F6ABF665C0D3}" type="sibTrans" cxnId="{CEC8BA42-FF71-464E-9F6C-DDE0B3D8D75D}">
      <dgm:prSet/>
      <dgm:spPr/>
      <dgm:t>
        <a:bodyPr/>
        <a:lstStyle/>
        <a:p>
          <a:endParaRPr lang="en-US"/>
        </a:p>
      </dgm:t>
    </dgm:pt>
    <dgm:pt modelId="{7F2B28E6-7C02-4B0A-9C84-F19AF0474F7C}">
      <dgm:prSet phldrT="[Text]"/>
      <dgm:spPr>
        <a:solidFill>
          <a:schemeClr val="lt1">
            <a:hueOff val="0"/>
            <a:satOff val="0"/>
            <a:lumOff val="0"/>
            <a:alpha val="21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Determination of Point of Taxation</a:t>
          </a:r>
          <a:endParaRPr lang="en-US" dirty="0"/>
        </a:p>
      </dgm:t>
    </dgm:pt>
    <dgm:pt modelId="{5C483153-E01D-4AC2-AB75-B48FF066ABA7}" type="parTrans" cxnId="{77826FD7-F46A-4E7C-86A5-5D38966E846B}">
      <dgm:prSet/>
      <dgm:spPr/>
      <dgm:t>
        <a:bodyPr/>
        <a:lstStyle/>
        <a:p>
          <a:endParaRPr lang="en-US"/>
        </a:p>
      </dgm:t>
    </dgm:pt>
    <dgm:pt modelId="{967739B6-184C-46EE-A24C-6573FBFABAC3}" type="sibTrans" cxnId="{77826FD7-F46A-4E7C-86A5-5D38966E846B}">
      <dgm:prSet/>
      <dgm:spPr/>
      <dgm:t>
        <a:bodyPr/>
        <a:lstStyle/>
        <a:p>
          <a:endParaRPr lang="en-US"/>
        </a:p>
      </dgm:t>
    </dgm:pt>
    <dgm:pt modelId="{95F5E374-D4BA-4D69-AF31-7557716DFDAE}">
      <dgm:prSet phldrT="[Text]"/>
      <dgm:spPr>
        <a:solidFill>
          <a:schemeClr val="accent2">
            <a:lumMod val="50000"/>
            <a:alpha val="21000"/>
          </a:schemeClr>
        </a:solidFill>
        <a:ln>
          <a:noFill/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Availing Cenvat Credit</a:t>
          </a:r>
          <a:endParaRPr lang="en-US" dirty="0">
            <a:solidFill>
              <a:schemeClr val="bg1"/>
            </a:solidFill>
          </a:endParaRPr>
        </a:p>
      </dgm:t>
    </dgm:pt>
    <dgm:pt modelId="{9FD7942A-80A9-4D74-956E-C34CCDCBC365}" type="parTrans" cxnId="{F0DCBE14-1012-4030-A12F-E1DE5AC14CB1}">
      <dgm:prSet/>
      <dgm:spPr/>
      <dgm:t>
        <a:bodyPr/>
        <a:lstStyle/>
        <a:p>
          <a:endParaRPr lang="en-US"/>
        </a:p>
      </dgm:t>
    </dgm:pt>
    <dgm:pt modelId="{A3EB146F-9687-4E56-864C-56F0E9727148}" type="sibTrans" cxnId="{F0DCBE14-1012-4030-A12F-E1DE5AC14CB1}">
      <dgm:prSet/>
      <dgm:spPr/>
      <dgm:t>
        <a:bodyPr/>
        <a:lstStyle/>
        <a:p>
          <a:endParaRPr lang="en-US"/>
        </a:p>
      </dgm:t>
    </dgm:pt>
    <dgm:pt modelId="{4D05FDF7-6B4A-433B-9F7E-C069608DD37E}">
      <dgm:prSet/>
      <dgm:spPr>
        <a:solidFill>
          <a:schemeClr val="accent2">
            <a:lumMod val="50000"/>
            <a:alpha val="21000"/>
          </a:schemeClr>
        </a:solidFill>
        <a:ln>
          <a:noFill/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Other points to be considered</a:t>
          </a:r>
        </a:p>
      </dgm:t>
    </dgm:pt>
    <dgm:pt modelId="{FE695F40-925A-4415-AEE0-68F05D744BFC}" type="parTrans" cxnId="{F4EFE7B9-D91A-440F-A188-8C6DBB47D253}">
      <dgm:prSet/>
      <dgm:spPr/>
      <dgm:t>
        <a:bodyPr/>
        <a:lstStyle/>
        <a:p>
          <a:endParaRPr lang="en-US"/>
        </a:p>
      </dgm:t>
    </dgm:pt>
    <dgm:pt modelId="{F17D4458-15DC-41C6-AEDD-1E57D271ADE2}" type="sibTrans" cxnId="{F4EFE7B9-D91A-440F-A188-8C6DBB47D253}">
      <dgm:prSet/>
      <dgm:spPr/>
      <dgm:t>
        <a:bodyPr/>
        <a:lstStyle/>
        <a:p>
          <a:endParaRPr lang="en-US"/>
        </a:p>
      </dgm:t>
    </dgm:pt>
    <dgm:pt modelId="{E0D840C4-0A70-47C7-AE16-CA6ACAEBF0D2}" type="pres">
      <dgm:prSet presAssocID="{666163A2-9B2A-4254-9402-D39BB6327E8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C56FFA73-FD73-4869-882C-2E5A5AED9670}" type="pres">
      <dgm:prSet presAssocID="{666163A2-9B2A-4254-9402-D39BB6327E8D}" presName="pyramid" presStyleLbl="node1" presStyleIdx="0" presStyleCnt="1" custLinFactNeighborX="-33045" custLinFactNeighborY="605"/>
      <dgm:spPr>
        <a:solidFill>
          <a:schemeClr val="accent1">
            <a:hueOff val="0"/>
            <a:satOff val="0"/>
            <a:lumOff val="0"/>
            <a:alpha val="31000"/>
          </a:schemeClr>
        </a:solidFill>
        <a:ln>
          <a:noFill/>
        </a:ln>
      </dgm:spPr>
    </dgm:pt>
    <dgm:pt modelId="{F1E05FA1-AF94-4470-A885-9C96BF8100C1}" type="pres">
      <dgm:prSet presAssocID="{666163A2-9B2A-4254-9402-D39BB6327E8D}" presName="theList" presStyleCnt="0"/>
      <dgm:spPr/>
    </dgm:pt>
    <dgm:pt modelId="{311E1C06-15FB-4601-A8E7-F4A1D89FCDC9}" type="pres">
      <dgm:prSet presAssocID="{A3A14214-925B-4FFD-B646-EA353A549D53}" presName="aNode" presStyleLbl="fgAcc1" presStyleIdx="0" presStyleCnt="4" custLinFactX="-530" custLinFactNeighborX="-100000" custLinFactNeighborY="-556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3BC55-6498-4465-A4F6-7C5ACC5BEC75}" type="pres">
      <dgm:prSet presAssocID="{A3A14214-925B-4FFD-B646-EA353A549D53}" presName="aSpace" presStyleCnt="0"/>
      <dgm:spPr/>
    </dgm:pt>
    <dgm:pt modelId="{89B2BD98-B4DA-4C68-AF85-D4D273A0A978}" type="pres">
      <dgm:prSet presAssocID="{7F2B28E6-7C02-4B0A-9C84-F19AF0474F7C}" presName="aNode" presStyleLbl="fgAcc1" presStyleIdx="1" presStyleCnt="4" custLinFactNeighborX="-94246" custLinFactNeighborY="-976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DBD530-9220-4579-BF4A-2E0D9B394CD8}" type="pres">
      <dgm:prSet presAssocID="{7F2B28E6-7C02-4B0A-9C84-F19AF0474F7C}" presName="aSpace" presStyleCnt="0"/>
      <dgm:spPr/>
    </dgm:pt>
    <dgm:pt modelId="{230CD735-DEBE-49F3-BA41-85D81AF12206}" type="pres">
      <dgm:prSet presAssocID="{95F5E374-D4BA-4D69-AF31-7557716DFDAE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F4417-84E7-4879-AFEE-2487AAD0042E}" type="pres">
      <dgm:prSet presAssocID="{95F5E374-D4BA-4D69-AF31-7557716DFDAE}" presName="aSpace" presStyleCnt="0"/>
      <dgm:spPr/>
    </dgm:pt>
    <dgm:pt modelId="{21DB8353-F9EC-45FC-A655-DE91AFA3BC15}" type="pres">
      <dgm:prSet presAssocID="{4D05FDF7-6B4A-433B-9F7E-C069608DD37E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B87646-527D-4A94-97FB-079E381A7095}" type="pres">
      <dgm:prSet presAssocID="{4D05FDF7-6B4A-433B-9F7E-C069608DD37E}" presName="aSpace" presStyleCnt="0"/>
      <dgm:spPr/>
    </dgm:pt>
  </dgm:ptLst>
  <dgm:cxnLst>
    <dgm:cxn modelId="{20BDDBB9-B8AF-4C20-9765-77F5589A51F5}" type="presOf" srcId="{666163A2-9B2A-4254-9402-D39BB6327E8D}" destId="{E0D840C4-0A70-47C7-AE16-CA6ACAEBF0D2}" srcOrd="0" destOrd="0" presId="urn:microsoft.com/office/officeart/2005/8/layout/pyramid2"/>
    <dgm:cxn modelId="{F4EFE7B9-D91A-440F-A188-8C6DBB47D253}" srcId="{666163A2-9B2A-4254-9402-D39BB6327E8D}" destId="{4D05FDF7-6B4A-433B-9F7E-C069608DD37E}" srcOrd="3" destOrd="0" parTransId="{FE695F40-925A-4415-AEE0-68F05D744BFC}" sibTransId="{F17D4458-15DC-41C6-AEDD-1E57D271ADE2}"/>
    <dgm:cxn modelId="{CEC8BA42-FF71-464E-9F6C-DDE0B3D8D75D}" srcId="{666163A2-9B2A-4254-9402-D39BB6327E8D}" destId="{A3A14214-925B-4FFD-B646-EA353A549D53}" srcOrd="0" destOrd="0" parTransId="{2CC7D8ED-2C99-4E45-8E2A-A85FFFD16E90}" sibTransId="{67BF2E35-5384-4C3E-BAEB-F6ABF665C0D3}"/>
    <dgm:cxn modelId="{77826FD7-F46A-4E7C-86A5-5D38966E846B}" srcId="{666163A2-9B2A-4254-9402-D39BB6327E8D}" destId="{7F2B28E6-7C02-4B0A-9C84-F19AF0474F7C}" srcOrd="1" destOrd="0" parTransId="{5C483153-E01D-4AC2-AB75-B48FF066ABA7}" sibTransId="{967739B6-184C-46EE-A24C-6573FBFABAC3}"/>
    <dgm:cxn modelId="{F0DCBE14-1012-4030-A12F-E1DE5AC14CB1}" srcId="{666163A2-9B2A-4254-9402-D39BB6327E8D}" destId="{95F5E374-D4BA-4D69-AF31-7557716DFDAE}" srcOrd="2" destOrd="0" parTransId="{9FD7942A-80A9-4D74-956E-C34CCDCBC365}" sibTransId="{A3EB146F-9687-4E56-864C-56F0E9727148}"/>
    <dgm:cxn modelId="{18415853-4BD8-4768-A9FF-E9F3D936354B}" type="presOf" srcId="{A3A14214-925B-4FFD-B646-EA353A549D53}" destId="{311E1C06-15FB-4601-A8E7-F4A1D89FCDC9}" srcOrd="0" destOrd="0" presId="urn:microsoft.com/office/officeart/2005/8/layout/pyramid2"/>
    <dgm:cxn modelId="{45D33352-ED03-4E09-9FDA-BDF4871A00A2}" type="presOf" srcId="{4D05FDF7-6B4A-433B-9F7E-C069608DD37E}" destId="{21DB8353-F9EC-45FC-A655-DE91AFA3BC15}" srcOrd="0" destOrd="0" presId="urn:microsoft.com/office/officeart/2005/8/layout/pyramid2"/>
    <dgm:cxn modelId="{4382599A-F2BE-41A2-96C6-3BEDCDD0BAB5}" type="presOf" srcId="{95F5E374-D4BA-4D69-AF31-7557716DFDAE}" destId="{230CD735-DEBE-49F3-BA41-85D81AF12206}" srcOrd="0" destOrd="0" presId="urn:microsoft.com/office/officeart/2005/8/layout/pyramid2"/>
    <dgm:cxn modelId="{D6B7A370-46E0-490E-94EB-794849C3BDCB}" type="presOf" srcId="{7F2B28E6-7C02-4B0A-9C84-F19AF0474F7C}" destId="{89B2BD98-B4DA-4C68-AF85-D4D273A0A978}" srcOrd="0" destOrd="0" presId="urn:microsoft.com/office/officeart/2005/8/layout/pyramid2"/>
    <dgm:cxn modelId="{EE100DD8-3BE5-4E48-91CF-BF511F707D68}" type="presParOf" srcId="{E0D840C4-0A70-47C7-AE16-CA6ACAEBF0D2}" destId="{C56FFA73-FD73-4869-882C-2E5A5AED9670}" srcOrd="0" destOrd="0" presId="urn:microsoft.com/office/officeart/2005/8/layout/pyramid2"/>
    <dgm:cxn modelId="{3EC9DB8B-DC97-4B77-8D1C-97F968DD4E49}" type="presParOf" srcId="{E0D840C4-0A70-47C7-AE16-CA6ACAEBF0D2}" destId="{F1E05FA1-AF94-4470-A885-9C96BF8100C1}" srcOrd="1" destOrd="0" presId="urn:microsoft.com/office/officeart/2005/8/layout/pyramid2"/>
    <dgm:cxn modelId="{ECDAE96E-1E07-47C1-B182-8C8AC66D4805}" type="presParOf" srcId="{F1E05FA1-AF94-4470-A885-9C96BF8100C1}" destId="{311E1C06-15FB-4601-A8E7-F4A1D89FCDC9}" srcOrd="0" destOrd="0" presId="urn:microsoft.com/office/officeart/2005/8/layout/pyramid2"/>
    <dgm:cxn modelId="{BF1387EA-2126-4ABA-8E73-6DB7DEAEA7B8}" type="presParOf" srcId="{F1E05FA1-AF94-4470-A885-9C96BF8100C1}" destId="{ECA3BC55-6498-4465-A4F6-7C5ACC5BEC75}" srcOrd="1" destOrd="0" presId="urn:microsoft.com/office/officeart/2005/8/layout/pyramid2"/>
    <dgm:cxn modelId="{CE77CE2B-D09F-456B-9374-CEA9C565E595}" type="presParOf" srcId="{F1E05FA1-AF94-4470-A885-9C96BF8100C1}" destId="{89B2BD98-B4DA-4C68-AF85-D4D273A0A978}" srcOrd="2" destOrd="0" presId="urn:microsoft.com/office/officeart/2005/8/layout/pyramid2"/>
    <dgm:cxn modelId="{82DC0429-1745-4425-A936-DEC1BDE13D80}" type="presParOf" srcId="{F1E05FA1-AF94-4470-A885-9C96BF8100C1}" destId="{0EDBD530-9220-4579-BF4A-2E0D9B394CD8}" srcOrd="3" destOrd="0" presId="urn:microsoft.com/office/officeart/2005/8/layout/pyramid2"/>
    <dgm:cxn modelId="{1BFF3A4A-09E5-4B85-8E37-676D513D2C12}" type="presParOf" srcId="{F1E05FA1-AF94-4470-A885-9C96BF8100C1}" destId="{230CD735-DEBE-49F3-BA41-85D81AF12206}" srcOrd="4" destOrd="0" presId="urn:microsoft.com/office/officeart/2005/8/layout/pyramid2"/>
    <dgm:cxn modelId="{734A5376-0C7B-49A6-9A17-9972E5FFB200}" type="presParOf" srcId="{F1E05FA1-AF94-4470-A885-9C96BF8100C1}" destId="{339F4417-84E7-4879-AFEE-2487AAD0042E}" srcOrd="5" destOrd="0" presId="urn:microsoft.com/office/officeart/2005/8/layout/pyramid2"/>
    <dgm:cxn modelId="{6327AE98-B04E-43D1-A5BB-D72BD14F7F20}" type="presParOf" srcId="{F1E05FA1-AF94-4470-A885-9C96BF8100C1}" destId="{21DB8353-F9EC-45FC-A655-DE91AFA3BC15}" srcOrd="6" destOrd="0" presId="urn:microsoft.com/office/officeart/2005/8/layout/pyramid2"/>
    <dgm:cxn modelId="{71FFD5C8-C754-4C17-9CF5-A9D7305ABA63}" type="presParOf" srcId="{F1E05FA1-AF94-4470-A885-9C96BF8100C1}" destId="{2EB87646-527D-4A94-97FB-079E381A7095}" srcOrd="7" destOrd="0" presId="urn:microsoft.com/office/officeart/2005/8/layout/pyramid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B51CB4-7004-4BD4-AA78-72D92A5F554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17D1F5-5C2E-444C-A6FC-BBE8FE4BA0CF}">
      <dgm:prSet phldrT="[Text]"/>
      <dgm:spPr/>
      <dgm:t>
        <a:bodyPr/>
        <a:lstStyle/>
        <a:p>
          <a:r>
            <a:rPr lang="en-US" dirty="0" smtClean="0"/>
            <a:t>For Service Provider</a:t>
          </a:r>
          <a:endParaRPr lang="en-US" dirty="0"/>
        </a:p>
      </dgm:t>
    </dgm:pt>
    <dgm:pt modelId="{6197D75B-D0B8-453C-851B-428518EE8EA5}" type="parTrans" cxnId="{06281D30-7A57-4FCB-90C0-5695FEC0DB55}">
      <dgm:prSet/>
      <dgm:spPr/>
      <dgm:t>
        <a:bodyPr/>
        <a:lstStyle/>
        <a:p>
          <a:endParaRPr lang="en-US"/>
        </a:p>
      </dgm:t>
    </dgm:pt>
    <dgm:pt modelId="{0C16F52E-9379-46F9-9B48-45FDC0A96C71}" type="sibTrans" cxnId="{06281D30-7A57-4FCB-90C0-5695FEC0DB55}">
      <dgm:prSet/>
      <dgm:spPr/>
      <dgm:t>
        <a:bodyPr/>
        <a:lstStyle/>
        <a:p>
          <a:endParaRPr lang="en-US"/>
        </a:p>
      </dgm:t>
    </dgm:pt>
    <dgm:pt modelId="{2AACA1E0-5978-4EB0-AA14-19DD1E0E3D08}">
      <dgm:prSet phldrT="[Text]"/>
      <dgm:spPr/>
      <dgm:t>
        <a:bodyPr/>
        <a:lstStyle/>
        <a:p>
          <a:r>
            <a:rPr lang="en-US" dirty="0" smtClean="0"/>
            <a:t>POT shall be determined as per Rule 5- New levy or tax </a:t>
          </a:r>
          <a:endParaRPr lang="en-US" dirty="0"/>
        </a:p>
      </dgm:t>
    </dgm:pt>
    <dgm:pt modelId="{81DFB8A9-ECEE-44E6-8EDE-E1BBD4219BE2}" type="parTrans" cxnId="{08FF414E-6917-4BA3-8E83-ADBE10332345}">
      <dgm:prSet/>
      <dgm:spPr/>
      <dgm:t>
        <a:bodyPr/>
        <a:lstStyle/>
        <a:p>
          <a:endParaRPr lang="en-US"/>
        </a:p>
      </dgm:t>
    </dgm:pt>
    <dgm:pt modelId="{02C6C2D3-05F6-45B8-9C37-5C2B6BB792F7}" type="sibTrans" cxnId="{08FF414E-6917-4BA3-8E83-ADBE10332345}">
      <dgm:prSet/>
      <dgm:spPr/>
      <dgm:t>
        <a:bodyPr/>
        <a:lstStyle/>
        <a:p>
          <a:endParaRPr lang="en-US"/>
        </a:p>
      </dgm:t>
    </dgm:pt>
    <dgm:pt modelId="{EE1044E2-CADC-4289-AE9F-3C9B07D700FA}">
      <dgm:prSet phldrT="[Text]"/>
      <dgm:spPr/>
      <dgm:t>
        <a:bodyPr/>
        <a:lstStyle/>
        <a:p>
          <a:pPr algn="ctr"/>
          <a:r>
            <a:rPr lang="en-US" dirty="0" smtClean="0"/>
            <a:t>Rule 5 – no tax liability if :</a:t>
          </a:r>
        </a:p>
        <a:p>
          <a:pPr algn="l"/>
          <a:r>
            <a:rPr lang="en-US" dirty="0" smtClean="0"/>
            <a:t>a) DOI is before and DOP is before</a:t>
          </a:r>
        </a:p>
        <a:p>
          <a:pPr algn="l"/>
          <a:r>
            <a:rPr lang="en-US" dirty="0" smtClean="0"/>
            <a:t>b)  DOP is before and DOI within 14 days  </a:t>
          </a:r>
        </a:p>
      </dgm:t>
    </dgm:pt>
    <dgm:pt modelId="{DD87DEC6-8CEF-48E3-A374-ED473ED078B4}" type="parTrans" cxnId="{B9AC0D9E-36CD-4775-8026-58F70E73F0F4}">
      <dgm:prSet/>
      <dgm:spPr/>
      <dgm:t>
        <a:bodyPr/>
        <a:lstStyle/>
        <a:p>
          <a:endParaRPr lang="en-US"/>
        </a:p>
      </dgm:t>
    </dgm:pt>
    <dgm:pt modelId="{6EA18505-F1A2-4D13-8104-F2A7E89F11F5}" type="sibTrans" cxnId="{B9AC0D9E-36CD-4775-8026-58F70E73F0F4}">
      <dgm:prSet/>
      <dgm:spPr/>
      <dgm:t>
        <a:bodyPr/>
        <a:lstStyle/>
        <a:p>
          <a:endParaRPr lang="en-US"/>
        </a:p>
      </dgm:t>
    </dgm:pt>
    <dgm:pt modelId="{1D62AE72-5549-4244-80FE-F9251C9ADF9E}">
      <dgm:prSet phldrT="[Text]"/>
      <dgm:spPr/>
      <dgm:t>
        <a:bodyPr/>
        <a:lstStyle/>
        <a:p>
          <a:r>
            <a:rPr lang="en-US" dirty="0" smtClean="0"/>
            <a:t>For Service Recipient</a:t>
          </a:r>
          <a:endParaRPr lang="en-US" dirty="0"/>
        </a:p>
      </dgm:t>
    </dgm:pt>
    <dgm:pt modelId="{9E53E4A9-D9E5-49E4-B0A3-9E856E7DBFF1}" type="parTrans" cxnId="{1053D1C7-7A41-4241-92D5-22D944E114C4}">
      <dgm:prSet/>
      <dgm:spPr/>
      <dgm:t>
        <a:bodyPr/>
        <a:lstStyle/>
        <a:p>
          <a:endParaRPr lang="en-US"/>
        </a:p>
      </dgm:t>
    </dgm:pt>
    <dgm:pt modelId="{DF580345-4F16-40DB-BB7E-67D615C6F31D}" type="sibTrans" cxnId="{1053D1C7-7A41-4241-92D5-22D944E114C4}">
      <dgm:prSet/>
      <dgm:spPr/>
      <dgm:t>
        <a:bodyPr/>
        <a:lstStyle/>
        <a:p>
          <a:endParaRPr lang="en-US"/>
        </a:p>
      </dgm:t>
    </dgm:pt>
    <dgm:pt modelId="{61063D1B-E98B-49BE-A513-C6A5ADD3A273}">
      <dgm:prSet phldrT="[Text]"/>
      <dgm:spPr/>
      <dgm:t>
        <a:bodyPr/>
        <a:lstStyle/>
        <a:p>
          <a:r>
            <a:rPr lang="en-US" dirty="0" smtClean="0"/>
            <a:t>POT shall be determined as per Rule 7 – Specified services or persons</a:t>
          </a:r>
          <a:endParaRPr lang="en-US" dirty="0"/>
        </a:p>
      </dgm:t>
    </dgm:pt>
    <dgm:pt modelId="{2D8D80A4-ABF5-4A34-815B-3B5A3B860CBB}" type="parTrans" cxnId="{CAEA937F-5F91-4388-B129-5EEF8F006377}">
      <dgm:prSet/>
      <dgm:spPr/>
      <dgm:t>
        <a:bodyPr/>
        <a:lstStyle/>
        <a:p>
          <a:endParaRPr lang="en-US"/>
        </a:p>
      </dgm:t>
    </dgm:pt>
    <dgm:pt modelId="{613898ED-A610-407D-B3BD-E3E776475620}" type="sibTrans" cxnId="{CAEA937F-5F91-4388-B129-5EEF8F006377}">
      <dgm:prSet/>
      <dgm:spPr/>
      <dgm:t>
        <a:bodyPr/>
        <a:lstStyle/>
        <a:p>
          <a:endParaRPr lang="en-US"/>
        </a:p>
      </dgm:t>
    </dgm:pt>
    <dgm:pt modelId="{42E31E63-B9F1-40F2-AC58-AC52F4C47707}">
      <dgm:prSet phldrT="[Text]"/>
      <dgm:spPr/>
      <dgm:t>
        <a:bodyPr/>
        <a:lstStyle/>
        <a:p>
          <a:pPr algn="ctr"/>
          <a:r>
            <a:rPr lang="en-US" dirty="0" smtClean="0"/>
            <a:t>POT- Other than AE outside India:</a:t>
          </a:r>
        </a:p>
        <a:p>
          <a:pPr algn="l"/>
          <a:r>
            <a:rPr lang="en-US" dirty="0" smtClean="0"/>
            <a:t>1. If DOP &lt;3m DOI, then DOP</a:t>
          </a:r>
        </a:p>
        <a:p>
          <a:pPr algn="l"/>
          <a:r>
            <a:rPr lang="en-US" dirty="0" smtClean="0"/>
            <a:t>2. If DOP &gt;3m DOI, then Immediate date after end of 3</a:t>
          </a:r>
          <a:r>
            <a:rPr lang="en-US" baseline="30000" dirty="0" smtClean="0"/>
            <a:t>rd</a:t>
          </a:r>
          <a:r>
            <a:rPr lang="en-US" dirty="0" smtClean="0"/>
            <a:t> month</a:t>
          </a:r>
          <a:endParaRPr lang="en-US" dirty="0"/>
        </a:p>
      </dgm:t>
    </dgm:pt>
    <dgm:pt modelId="{512AAEAD-34C0-442B-97CF-AEA0C3585FA0}" type="parTrans" cxnId="{0586D9E5-5F3D-4BBC-AA18-738A186A4F1B}">
      <dgm:prSet/>
      <dgm:spPr/>
      <dgm:t>
        <a:bodyPr/>
        <a:lstStyle/>
        <a:p>
          <a:endParaRPr lang="en-US"/>
        </a:p>
      </dgm:t>
    </dgm:pt>
    <dgm:pt modelId="{40F7A944-17DB-4481-95CD-72F098AA29EB}" type="sibTrans" cxnId="{0586D9E5-5F3D-4BBC-AA18-738A186A4F1B}">
      <dgm:prSet/>
      <dgm:spPr/>
      <dgm:t>
        <a:bodyPr/>
        <a:lstStyle/>
        <a:p>
          <a:endParaRPr lang="en-US"/>
        </a:p>
      </dgm:t>
    </dgm:pt>
    <dgm:pt modelId="{6F439C91-CD4E-4916-A788-FB7FB11F15C3}">
      <dgm:prSet/>
      <dgm:spPr/>
      <dgm:t>
        <a:bodyPr/>
        <a:lstStyle/>
        <a:p>
          <a:r>
            <a:rPr lang="en-US" dirty="0" err="1" smtClean="0"/>
            <a:t>Ultravires</a:t>
          </a:r>
          <a:r>
            <a:rPr lang="en-US" dirty="0" smtClean="0"/>
            <a:t> to Charging section</a:t>
          </a:r>
          <a:endParaRPr lang="en-US" dirty="0"/>
        </a:p>
      </dgm:t>
    </dgm:pt>
    <dgm:pt modelId="{3850D03B-F5F1-4F08-8DA0-9A9BF433DCAA}" type="parTrans" cxnId="{8EF79D0E-E1B2-460B-AF66-0E068773D00D}">
      <dgm:prSet/>
      <dgm:spPr/>
      <dgm:t>
        <a:bodyPr/>
        <a:lstStyle/>
        <a:p>
          <a:endParaRPr lang="en-US"/>
        </a:p>
      </dgm:t>
    </dgm:pt>
    <dgm:pt modelId="{36A0923D-4D80-49B5-9413-F920CCC3ABCC}" type="sibTrans" cxnId="{8EF79D0E-E1B2-460B-AF66-0E068773D00D}">
      <dgm:prSet/>
      <dgm:spPr/>
      <dgm:t>
        <a:bodyPr/>
        <a:lstStyle/>
        <a:p>
          <a:endParaRPr lang="en-US"/>
        </a:p>
      </dgm:t>
    </dgm:pt>
    <dgm:pt modelId="{E42AD972-DCEF-4591-BC67-419AB9EAE156}">
      <dgm:prSet/>
      <dgm:spPr/>
      <dgm:t>
        <a:bodyPr/>
        <a:lstStyle/>
        <a:p>
          <a:pPr algn="l"/>
          <a:r>
            <a:rPr lang="en-US" dirty="0" smtClean="0"/>
            <a:t>New</a:t>
          </a:r>
          <a:r>
            <a:rPr lang="en-US" baseline="0" dirty="0" smtClean="0"/>
            <a:t> Proviso inserted in Rule 7 :</a:t>
          </a:r>
        </a:p>
        <a:p>
          <a:pPr algn="l"/>
          <a:r>
            <a:rPr lang="en-US" baseline="0" dirty="0" smtClean="0"/>
            <a:t>1. DOCS-before</a:t>
          </a:r>
        </a:p>
        <a:p>
          <a:pPr algn="l"/>
          <a:r>
            <a:rPr lang="en-US" baseline="0" dirty="0" smtClean="0"/>
            <a:t>2. DOI- before</a:t>
          </a:r>
        </a:p>
        <a:p>
          <a:pPr algn="l"/>
          <a:r>
            <a:rPr lang="en-US" baseline="0" dirty="0" smtClean="0"/>
            <a:t>3. DOP-  after(</a:t>
          </a:r>
          <a:r>
            <a:rPr lang="en-US" baseline="0" dirty="0" err="1" smtClean="0"/>
            <a:t>eventhough</a:t>
          </a:r>
          <a:r>
            <a:rPr lang="en-US" baseline="0" dirty="0" smtClean="0"/>
            <a:t> &lt;3m)</a:t>
          </a:r>
        </a:p>
        <a:p>
          <a:pPr algn="l"/>
          <a:r>
            <a:rPr lang="en-US" baseline="0" dirty="0" smtClean="0"/>
            <a:t>Then, POT= DOI</a:t>
          </a:r>
        </a:p>
      </dgm:t>
    </dgm:pt>
    <dgm:pt modelId="{76663EF3-BBBF-4A1F-9048-31D4A74131BF}" type="parTrans" cxnId="{AC7311A5-A24D-4A1C-B90D-0F64310E2BB8}">
      <dgm:prSet/>
      <dgm:spPr/>
      <dgm:t>
        <a:bodyPr/>
        <a:lstStyle/>
        <a:p>
          <a:endParaRPr lang="en-US"/>
        </a:p>
      </dgm:t>
    </dgm:pt>
    <dgm:pt modelId="{AA453985-C71B-418D-BE1D-58E17D84446D}" type="sibTrans" cxnId="{AC7311A5-A24D-4A1C-B90D-0F64310E2BB8}">
      <dgm:prSet/>
      <dgm:spPr/>
      <dgm:t>
        <a:bodyPr/>
        <a:lstStyle/>
        <a:p>
          <a:endParaRPr lang="en-US"/>
        </a:p>
      </dgm:t>
    </dgm:pt>
    <dgm:pt modelId="{12C417EE-5C40-4DC0-B61A-109405BC99FE}" type="pres">
      <dgm:prSet presAssocID="{61B51CB4-7004-4BD4-AA78-72D92A5F554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F94E775-A148-404E-8D78-35EED35C487F}" type="pres">
      <dgm:prSet presAssocID="{3417D1F5-5C2E-444C-A6FC-BBE8FE4BA0CF}" presName="root" presStyleCnt="0"/>
      <dgm:spPr/>
    </dgm:pt>
    <dgm:pt modelId="{AB32510B-4F06-43B1-9CC4-6A15ED2F8A6F}" type="pres">
      <dgm:prSet presAssocID="{3417D1F5-5C2E-444C-A6FC-BBE8FE4BA0CF}" presName="rootComposite" presStyleCnt="0"/>
      <dgm:spPr/>
    </dgm:pt>
    <dgm:pt modelId="{DFCE810D-528F-4322-BC2C-447A72871A39}" type="pres">
      <dgm:prSet presAssocID="{3417D1F5-5C2E-444C-A6FC-BBE8FE4BA0CF}" presName="rootText" presStyleLbl="node1" presStyleIdx="0" presStyleCnt="2" custScaleY="46438"/>
      <dgm:spPr/>
      <dgm:t>
        <a:bodyPr/>
        <a:lstStyle/>
        <a:p>
          <a:endParaRPr lang="en-US"/>
        </a:p>
      </dgm:t>
    </dgm:pt>
    <dgm:pt modelId="{A192ABDB-7FC8-44C6-8003-3A6917D03282}" type="pres">
      <dgm:prSet presAssocID="{3417D1F5-5C2E-444C-A6FC-BBE8FE4BA0CF}" presName="rootConnector" presStyleLbl="node1" presStyleIdx="0" presStyleCnt="2"/>
      <dgm:spPr/>
      <dgm:t>
        <a:bodyPr/>
        <a:lstStyle/>
        <a:p>
          <a:endParaRPr lang="en-US"/>
        </a:p>
      </dgm:t>
    </dgm:pt>
    <dgm:pt modelId="{7F32303E-EE21-4D57-95FE-1364A1016880}" type="pres">
      <dgm:prSet presAssocID="{3417D1F5-5C2E-444C-A6FC-BBE8FE4BA0CF}" presName="childShape" presStyleCnt="0"/>
      <dgm:spPr/>
    </dgm:pt>
    <dgm:pt modelId="{733ECB9C-F05D-4346-9F7C-513DD5C721EF}" type="pres">
      <dgm:prSet presAssocID="{81DFB8A9-ECEE-44E6-8EDE-E1BBD4219BE2}" presName="Name13" presStyleLbl="parChTrans1D2" presStyleIdx="0" presStyleCnt="6"/>
      <dgm:spPr/>
      <dgm:t>
        <a:bodyPr/>
        <a:lstStyle/>
        <a:p>
          <a:endParaRPr lang="en-US"/>
        </a:p>
      </dgm:t>
    </dgm:pt>
    <dgm:pt modelId="{49C2FF87-F43B-499C-B7D2-CA207E61FD41}" type="pres">
      <dgm:prSet presAssocID="{2AACA1E0-5978-4EB0-AA14-19DD1E0E3D08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43E3CF-C0CF-4C3B-BC85-69A80DA9AB38}" type="pres">
      <dgm:prSet presAssocID="{DD87DEC6-8CEF-48E3-A374-ED473ED078B4}" presName="Name13" presStyleLbl="parChTrans1D2" presStyleIdx="1" presStyleCnt="6"/>
      <dgm:spPr/>
      <dgm:t>
        <a:bodyPr/>
        <a:lstStyle/>
        <a:p>
          <a:endParaRPr lang="en-US"/>
        </a:p>
      </dgm:t>
    </dgm:pt>
    <dgm:pt modelId="{5F408AE5-ECA6-4F14-BD84-1FE21F62A6E9}" type="pres">
      <dgm:prSet presAssocID="{EE1044E2-CADC-4289-AE9F-3C9B07D700FA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0458AF-641F-4F36-AB98-696647B53B87}" type="pres">
      <dgm:prSet presAssocID="{3850D03B-F5F1-4F08-8DA0-9A9BF433DCAA}" presName="Name13" presStyleLbl="parChTrans1D2" presStyleIdx="2" presStyleCnt="6"/>
      <dgm:spPr/>
      <dgm:t>
        <a:bodyPr/>
        <a:lstStyle/>
        <a:p>
          <a:endParaRPr lang="en-US"/>
        </a:p>
      </dgm:t>
    </dgm:pt>
    <dgm:pt modelId="{74948548-2DA6-442F-8F73-1FA6959E5079}" type="pres">
      <dgm:prSet presAssocID="{6F439C91-CD4E-4916-A788-FB7FB11F15C3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E18B68-93B8-4621-A306-69BE3F30A89A}" type="pres">
      <dgm:prSet presAssocID="{1D62AE72-5549-4244-80FE-F9251C9ADF9E}" presName="root" presStyleCnt="0"/>
      <dgm:spPr/>
    </dgm:pt>
    <dgm:pt modelId="{AD8877A9-D3F4-412A-9A36-D80E05E5A5AA}" type="pres">
      <dgm:prSet presAssocID="{1D62AE72-5549-4244-80FE-F9251C9ADF9E}" presName="rootComposite" presStyleCnt="0"/>
      <dgm:spPr/>
    </dgm:pt>
    <dgm:pt modelId="{D5121679-5A5F-4419-919E-BE81CF96B5B7}" type="pres">
      <dgm:prSet presAssocID="{1D62AE72-5549-4244-80FE-F9251C9ADF9E}" presName="rootText" presStyleLbl="node1" presStyleIdx="1" presStyleCnt="2" custScaleX="106839" custScaleY="47154"/>
      <dgm:spPr/>
      <dgm:t>
        <a:bodyPr/>
        <a:lstStyle/>
        <a:p>
          <a:endParaRPr lang="en-US"/>
        </a:p>
      </dgm:t>
    </dgm:pt>
    <dgm:pt modelId="{3305D075-9F60-4832-B991-409D3093629C}" type="pres">
      <dgm:prSet presAssocID="{1D62AE72-5549-4244-80FE-F9251C9ADF9E}" presName="rootConnector" presStyleLbl="node1" presStyleIdx="1" presStyleCnt="2"/>
      <dgm:spPr/>
      <dgm:t>
        <a:bodyPr/>
        <a:lstStyle/>
        <a:p>
          <a:endParaRPr lang="en-US"/>
        </a:p>
      </dgm:t>
    </dgm:pt>
    <dgm:pt modelId="{6986A000-E906-47E3-98F6-B4C5FD0C61F5}" type="pres">
      <dgm:prSet presAssocID="{1D62AE72-5549-4244-80FE-F9251C9ADF9E}" presName="childShape" presStyleCnt="0"/>
      <dgm:spPr/>
    </dgm:pt>
    <dgm:pt modelId="{006C9E14-6673-4735-BC08-9D3B4F0EDED1}" type="pres">
      <dgm:prSet presAssocID="{2D8D80A4-ABF5-4A34-815B-3B5A3B860CBB}" presName="Name13" presStyleLbl="parChTrans1D2" presStyleIdx="3" presStyleCnt="6"/>
      <dgm:spPr/>
      <dgm:t>
        <a:bodyPr/>
        <a:lstStyle/>
        <a:p>
          <a:endParaRPr lang="en-US"/>
        </a:p>
      </dgm:t>
    </dgm:pt>
    <dgm:pt modelId="{94B8F6C1-EB20-44E9-8866-0FFABFEF6682}" type="pres">
      <dgm:prSet presAssocID="{61063D1B-E98B-49BE-A513-C6A5ADD3A273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147F26-D124-4CD6-970A-79DB25A3CD95}" type="pres">
      <dgm:prSet presAssocID="{512AAEAD-34C0-442B-97CF-AEA0C3585FA0}" presName="Name13" presStyleLbl="parChTrans1D2" presStyleIdx="4" presStyleCnt="6"/>
      <dgm:spPr/>
      <dgm:t>
        <a:bodyPr/>
        <a:lstStyle/>
        <a:p>
          <a:endParaRPr lang="en-US"/>
        </a:p>
      </dgm:t>
    </dgm:pt>
    <dgm:pt modelId="{182198DA-F481-49F6-93D7-89C86AAD46B0}" type="pres">
      <dgm:prSet presAssocID="{42E31E63-B9F1-40F2-AC58-AC52F4C47707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3C275B-D864-4F75-8EC3-DA14968E18FF}" type="pres">
      <dgm:prSet presAssocID="{76663EF3-BBBF-4A1F-9048-31D4A74131BF}" presName="Name13" presStyleLbl="parChTrans1D2" presStyleIdx="5" presStyleCnt="6"/>
      <dgm:spPr/>
      <dgm:t>
        <a:bodyPr/>
        <a:lstStyle/>
        <a:p>
          <a:endParaRPr lang="en-US"/>
        </a:p>
      </dgm:t>
    </dgm:pt>
    <dgm:pt modelId="{1EC5982A-687D-4B58-8759-16D84836BD52}" type="pres">
      <dgm:prSet presAssocID="{E42AD972-DCEF-4591-BC67-419AB9EAE156}" presName="childText" presStyleLbl="bgAcc1" presStyleIdx="5" presStyleCnt="6" custScaleX="996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C6772A-119F-4FDE-A31E-BF696603721D}" type="presOf" srcId="{76663EF3-BBBF-4A1F-9048-31D4A74131BF}" destId="{883C275B-D864-4F75-8EC3-DA14968E18FF}" srcOrd="0" destOrd="0" presId="urn:microsoft.com/office/officeart/2005/8/layout/hierarchy3"/>
    <dgm:cxn modelId="{A7336453-62BE-485F-8DDC-17E25AC05C63}" type="presOf" srcId="{61B51CB4-7004-4BD4-AA78-72D92A5F5543}" destId="{12C417EE-5C40-4DC0-B61A-109405BC99FE}" srcOrd="0" destOrd="0" presId="urn:microsoft.com/office/officeart/2005/8/layout/hierarchy3"/>
    <dgm:cxn modelId="{8839E2CA-40D3-4ACB-A681-13724347D77A}" type="presOf" srcId="{42E31E63-B9F1-40F2-AC58-AC52F4C47707}" destId="{182198DA-F481-49F6-93D7-89C86AAD46B0}" srcOrd="0" destOrd="0" presId="urn:microsoft.com/office/officeart/2005/8/layout/hierarchy3"/>
    <dgm:cxn modelId="{B2A0D8D9-3A89-4637-8A6F-EFCD6B4EFBEB}" type="presOf" srcId="{6F439C91-CD4E-4916-A788-FB7FB11F15C3}" destId="{74948548-2DA6-442F-8F73-1FA6959E5079}" srcOrd="0" destOrd="0" presId="urn:microsoft.com/office/officeart/2005/8/layout/hierarchy3"/>
    <dgm:cxn modelId="{0A765ECB-CAB1-451E-9D0B-4BA930C66CC7}" type="presOf" srcId="{3417D1F5-5C2E-444C-A6FC-BBE8FE4BA0CF}" destId="{DFCE810D-528F-4322-BC2C-447A72871A39}" srcOrd="0" destOrd="0" presId="urn:microsoft.com/office/officeart/2005/8/layout/hierarchy3"/>
    <dgm:cxn modelId="{CAEA937F-5F91-4388-B129-5EEF8F006377}" srcId="{1D62AE72-5549-4244-80FE-F9251C9ADF9E}" destId="{61063D1B-E98B-49BE-A513-C6A5ADD3A273}" srcOrd="0" destOrd="0" parTransId="{2D8D80A4-ABF5-4A34-815B-3B5A3B860CBB}" sibTransId="{613898ED-A610-407D-B3BD-E3E776475620}"/>
    <dgm:cxn modelId="{AC7311A5-A24D-4A1C-B90D-0F64310E2BB8}" srcId="{1D62AE72-5549-4244-80FE-F9251C9ADF9E}" destId="{E42AD972-DCEF-4591-BC67-419AB9EAE156}" srcOrd="2" destOrd="0" parTransId="{76663EF3-BBBF-4A1F-9048-31D4A74131BF}" sibTransId="{AA453985-C71B-418D-BE1D-58E17D84446D}"/>
    <dgm:cxn modelId="{F4C64268-E5BA-4C3D-98F3-76F610B510D0}" type="presOf" srcId="{1D62AE72-5549-4244-80FE-F9251C9ADF9E}" destId="{D5121679-5A5F-4419-919E-BE81CF96B5B7}" srcOrd="0" destOrd="0" presId="urn:microsoft.com/office/officeart/2005/8/layout/hierarchy3"/>
    <dgm:cxn modelId="{8EF79D0E-E1B2-460B-AF66-0E068773D00D}" srcId="{3417D1F5-5C2E-444C-A6FC-BBE8FE4BA0CF}" destId="{6F439C91-CD4E-4916-A788-FB7FB11F15C3}" srcOrd="2" destOrd="0" parTransId="{3850D03B-F5F1-4F08-8DA0-9A9BF433DCAA}" sibTransId="{36A0923D-4D80-49B5-9413-F920CCC3ABCC}"/>
    <dgm:cxn modelId="{12BFFC85-DDD6-4F84-94BD-418A21EA01C7}" type="presOf" srcId="{512AAEAD-34C0-442B-97CF-AEA0C3585FA0}" destId="{5F147F26-D124-4CD6-970A-79DB25A3CD95}" srcOrd="0" destOrd="0" presId="urn:microsoft.com/office/officeart/2005/8/layout/hierarchy3"/>
    <dgm:cxn modelId="{D8086E24-C28C-46C7-9D25-0D8584E50732}" type="presOf" srcId="{3850D03B-F5F1-4F08-8DA0-9A9BF433DCAA}" destId="{C80458AF-641F-4F36-AB98-696647B53B87}" srcOrd="0" destOrd="0" presId="urn:microsoft.com/office/officeart/2005/8/layout/hierarchy3"/>
    <dgm:cxn modelId="{06281D30-7A57-4FCB-90C0-5695FEC0DB55}" srcId="{61B51CB4-7004-4BD4-AA78-72D92A5F5543}" destId="{3417D1F5-5C2E-444C-A6FC-BBE8FE4BA0CF}" srcOrd="0" destOrd="0" parTransId="{6197D75B-D0B8-453C-851B-428518EE8EA5}" sibTransId="{0C16F52E-9379-46F9-9B48-45FDC0A96C71}"/>
    <dgm:cxn modelId="{1F231B5D-E028-48BF-8710-A67C87A487B8}" type="presOf" srcId="{2AACA1E0-5978-4EB0-AA14-19DD1E0E3D08}" destId="{49C2FF87-F43B-499C-B7D2-CA207E61FD41}" srcOrd="0" destOrd="0" presId="urn:microsoft.com/office/officeart/2005/8/layout/hierarchy3"/>
    <dgm:cxn modelId="{1053D1C7-7A41-4241-92D5-22D944E114C4}" srcId="{61B51CB4-7004-4BD4-AA78-72D92A5F5543}" destId="{1D62AE72-5549-4244-80FE-F9251C9ADF9E}" srcOrd="1" destOrd="0" parTransId="{9E53E4A9-D9E5-49E4-B0A3-9E856E7DBFF1}" sibTransId="{DF580345-4F16-40DB-BB7E-67D615C6F31D}"/>
    <dgm:cxn modelId="{F5F2D934-14EC-43D6-8237-8EE227AE650E}" type="presOf" srcId="{3417D1F5-5C2E-444C-A6FC-BBE8FE4BA0CF}" destId="{A192ABDB-7FC8-44C6-8003-3A6917D03282}" srcOrd="1" destOrd="0" presId="urn:microsoft.com/office/officeart/2005/8/layout/hierarchy3"/>
    <dgm:cxn modelId="{0D646CF7-6A55-49AF-AEC1-DD6B706770E8}" type="presOf" srcId="{E42AD972-DCEF-4591-BC67-419AB9EAE156}" destId="{1EC5982A-687D-4B58-8759-16D84836BD52}" srcOrd="0" destOrd="0" presId="urn:microsoft.com/office/officeart/2005/8/layout/hierarchy3"/>
    <dgm:cxn modelId="{B282DCEE-8EED-42F9-82C8-6189ADCA3EE3}" type="presOf" srcId="{DD87DEC6-8CEF-48E3-A374-ED473ED078B4}" destId="{D743E3CF-C0CF-4C3B-BC85-69A80DA9AB38}" srcOrd="0" destOrd="0" presId="urn:microsoft.com/office/officeart/2005/8/layout/hierarchy3"/>
    <dgm:cxn modelId="{AE85A68D-D5A7-4338-AA47-3277E6D540A9}" type="presOf" srcId="{2D8D80A4-ABF5-4A34-815B-3B5A3B860CBB}" destId="{006C9E14-6673-4735-BC08-9D3B4F0EDED1}" srcOrd="0" destOrd="0" presId="urn:microsoft.com/office/officeart/2005/8/layout/hierarchy3"/>
    <dgm:cxn modelId="{6CA030D1-8162-43BE-82D1-33079C27DF18}" type="presOf" srcId="{61063D1B-E98B-49BE-A513-C6A5ADD3A273}" destId="{94B8F6C1-EB20-44E9-8866-0FFABFEF6682}" srcOrd="0" destOrd="0" presId="urn:microsoft.com/office/officeart/2005/8/layout/hierarchy3"/>
    <dgm:cxn modelId="{2F3F9243-AFBA-4B4A-B1B3-05478E55CF28}" type="presOf" srcId="{81DFB8A9-ECEE-44E6-8EDE-E1BBD4219BE2}" destId="{733ECB9C-F05D-4346-9F7C-513DD5C721EF}" srcOrd="0" destOrd="0" presId="urn:microsoft.com/office/officeart/2005/8/layout/hierarchy3"/>
    <dgm:cxn modelId="{01842C0E-8F15-4187-AADB-74B8D8BF5D08}" type="presOf" srcId="{EE1044E2-CADC-4289-AE9F-3C9B07D700FA}" destId="{5F408AE5-ECA6-4F14-BD84-1FE21F62A6E9}" srcOrd="0" destOrd="0" presId="urn:microsoft.com/office/officeart/2005/8/layout/hierarchy3"/>
    <dgm:cxn modelId="{C91D3DF8-421A-4522-9C97-11E1928346FA}" type="presOf" srcId="{1D62AE72-5549-4244-80FE-F9251C9ADF9E}" destId="{3305D075-9F60-4832-B991-409D3093629C}" srcOrd="1" destOrd="0" presId="urn:microsoft.com/office/officeart/2005/8/layout/hierarchy3"/>
    <dgm:cxn modelId="{0586D9E5-5F3D-4BBC-AA18-738A186A4F1B}" srcId="{1D62AE72-5549-4244-80FE-F9251C9ADF9E}" destId="{42E31E63-B9F1-40F2-AC58-AC52F4C47707}" srcOrd="1" destOrd="0" parTransId="{512AAEAD-34C0-442B-97CF-AEA0C3585FA0}" sibTransId="{40F7A944-17DB-4481-95CD-72F098AA29EB}"/>
    <dgm:cxn modelId="{08FF414E-6917-4BA3-8E83-ADBE10332345}" srcId="{3417D1F5-5C2E-444C-A6FC-BBE8FE4BA0CF}" destId="{2AACA1E0-5978-4EB0-AA14-19DD1E0E3D08}" srcOrd="0" destOrd="0" parTransId="{81DFB8A9-ECEE-44E6-8EDE-E1BBD4219BE2}" sibTransId="{02C6C2D3-05F6-45B8-9C37-5C2B6BB792F7}"/>
    <dgm:cxn modelId="{B9AC0D9E-36CD-4775-8026-58F70E73F0F4}" srcId="{3417D1F5-5C2E-444C-A6FC-BBE8FE4BA0CF}" destId="{EE1044E2-CADC-4289-AE9F-3C9B07D700FA}" srcOrd="1" destOrd="0" parTransId="{DD87DEC6-8CEF-48E3-A374-ED473ED078B4}" sibTransId="{6EA18505-F1A2-4D13-8104-F2A7E89F11F5}"/>
    <dgm:cxn modelId="{83FFC7AF-6131-4F2F-8309-741882351388}" type="presParOf" srcId="{12C417EE-5C40-4DC0-B61A-109405BC99FE}" destId="{BF94E775-A148-404E-8D78-35EED35C487F}" srcOrd="0" destOrd="0" presId="urn:microsoft.com/office/officeart/2005/8/layout/hierarchy3"/>
    <dgm:cxn modelId="{53C940A8-63AE-48F7-8344-12E7F8AD786F}" type="presParOf" srcId="{BF94E775-A148-404E-8D78-35EED35C487F}" destId="{AB32510B-4F06-43B1-9CC4-6A15ED2F8A6F}" srcOrd="0" destOrd="0" presId="urn:microsoft.com/office/officeart/2005/8/layout/hierarchy3"/>
    <dgm:cxn modelId="{0ED8C618-B258-43A1-B435-E8D1700AB6F7}" type="presParOf" srcId="{AB32510B-4F06-43B1-9CC4-6A15ED2F8A6F}" destId="{DFCE810D-528F-4322-BC2C-447A72871A39}" srcOrd="0" destOrd="0" presId="urn:microsoft.com/office/officeart/2005/8/layout/hierarchy3"/>
    <dgm:cxn modelId="{1BC9FD21-EF11-4348-861F-180BDAA9AB7E}" type="presParOf" srcId="{AB32510B-4F06-43B1-9CC4-6A15ED2F8A6F}" destId="{A192ABDB-7FC8-44C6-8003-3A6917D03282}" srcOrd="1" destOrd="0" presId="urn:microsoft.com/office/officeart/2005/8/layout/hierarchy3"/>
    <dgm:cxn modelId="{AA059562-0C0A-4D9F-84D3-5FA7D84C4900}" type="presParOf" srcId="{BF94E775-A148-404E-8D78-35EED35C487F}" destId="{7F32303E-EE21-4D57-95FE-1364A1016880}" srcOrd="1" destOrd="0" presId="urn:microsoft.com/office/officeart/2005/8/layout/hierarchy3"/>
    <dgm:cxn modelId="{56C51B35-FAFE-46D3-867E-9A7DEC621F65}" type="presParOf" srcId="{7F32303E-EE21-4D57-95FE-1364A1016880}" destId="{733ECB9C-F05D-4346-9F7C-513DD5C721EF}" srcOrd="0" destOrd="0" presId="urn:microsoft.com/office/officeart/2005/8/layout/hierarchy3"/>
    <dgm:cxn modelId="{3ADB6F47-4D6D-455D-8736-F5720B9293C6}" type="presParOf" srcId="{7F32303E-EE21-4D57-95FE-1364A1016880}" destId="{49C2FF87-F43B-499C-B7D2-CA207E61FD41}" srcOrd="1" destOrd="0" presId="urn:microsoft.com/office/officeart/2005/8/layout/hierarchy3"/>
    <dgm:cxn modelId="{333D0C5B-9DDD-45EC-B397-EF81B055C9E3}" type="presParOf" srcId="{7F32303E-EE21-4D57-95FE-1364A1016880}" destId="{D743E3CF-C0CF-4C3B-BC85-69A80DA9AB38}" srcOrd="2" destOrd="0" presId="urn:microsoft.com/office/officeart/2005/8/layout/hierarchy3"/>
    <dgm:cxn modelId="{CFA05306-1A1B-4F91-ABD2-544C393E67A0}" type="presParOf" srcId="{7F32303E-EE21-4D57-95FE-1364A1016880}" destId="{5F408AE5-ECA6-4F14-BD84-1FE21F62A6E9}" srcOrd="3" destOrd="0" presId="urn:microsoft.com/office/officeart/2005/8/layout/hierarchy3"/>
    <dgm:cxn modelId="{DB562412-1A12-42BD-AF46-421655AA1A73}" type="presParOf" srcId="{7F32303E-EE21-4D57-95FE-1364A1016880}" destId="{C80458AF-641F-4F36-AB98-696647B53B87}" srcOrd="4" destOrd="0" presId="urn:microsoft.com/office/officeart/2005/8/layout/hierarchy3"/>
    <dgm:cxn modelId="{EEB9A011-14DC-46BD-B576-8CC12DDFF850}" type="presParOf" srcId="{7F32303E-EE21-4D57-95FE-1364A1016880}" destId="{74948548-2DA6-442F-8F73-1FA6959E5079}" srcOrd="5" destOrd="0" presId="urn:microsoft.com/office/officeart/2005/8/layout/hierarchy3"/>
    <dgm:cxn modelId="{3C30D393-E689-4535-8E0F-36FC6C2FC70B}" type="presParOf" srcId="{12C417EE-5C40-4DC0-B61A-109405BC99FE}" destId="{50E18B68-93B8-4621-A306-69BE3F30A89A}" srcOrd="1" destOrd="0" presId="urn:microsoft.com/office/officeart/2005/8/layout/hierarchy3"/>
    <dgm:cxn modelId="{BE44672B-54B8-4CAA-B36B-640DF839803B}" type="presParOf" srcId="{50E18B68-93B8-4621-A306-69BE3F30A89A}" destId="{AD8877A9-D3F4-412A-9A36-D80E05E5A5AA}" srcOrd="0" destOrd="0" presId="urn:microsoft.com/office/officeart/2005/8/layout/hierarchy3"/>
    <dgm:cxn modelId="{ADF0D7DC-8ADE-40A4-93EB-91F861BF0CD8}" type="presParOf" srcId="{AD8877A9-D3F4-412A-9A36-D80E05E5A5AA}" destId="{D5121679-5A5F-4419-919E-BE81CF96B5B7}" srcOrd="0" destOrd="0" presId="urn:microsoft.com/office/officeart/2005/8/layout/hierarchy3"/>
    <dgm:cxn modelId="{C307A6FE-0FEB-4848-8C06-2F09D99312C3}" type="presParOf" srcId="{AD8877A9-D3F4-412A-9A36-D80E05E5A5AA}" destId="{3305D075-9F60-4832-B991-409D3093629C}" srcOrd="1" destOrd="0" presId="urn:microsoft.com/office/officeart/2005/8/layout/hierarchy3"/>
    <dgm:cxn modelId="{CAA53794-0D22-4348-AD64-8E27AA601F9A}" type="presParOf" srcId="{50E18B68-93B8-4621-A306-69BE3F30A89A}" destId="{6986A000-E906-47E3-98F6-B4C5FD0C61F5}" srcOrd="1" destOrd="0" presId="urn:microsoft.com/office/officeart/2005/8/layout/hierarchy3"/>
    <dgm:cxn modelId="{7244B112-B71C-407C-8C39-4DACD14F22D0}" type="presParOf" srcId="{6986A000-E906-47E3-98F6-B4C5FD0C61F5}" destId="{006C9E14-6673-4735-BC08-9D3B4F0EDED1}" srcOrd="0" destOrd="0" presId="urn:microsoft.com/office/officeart/2005/8/layout/hierarchy3"/>
    <dgm:cxn modelId="{94947A8E-9FAD-4165-95EA-C5C10E231D50}" type="presParOf" srcId="{6986A000-E906-47E3-98F6-B4C5FD0C61F5}" destId="{94B8F6C1-EB20-44E9-8866-0FFABFEF6682}" srcOrd="1" destOrd="0" presId="urn:microsoft.com/office/officeart/2005/8/layout/hierarchy3"/>
    <dgm:cxn modelId="{046A7442-D04A-4479-98B8-185FEEDD28C8}" type="presParOf" srcId="{6986A000-E906-47E3-98F6-B4C5FD0C61F5}" destId="{5F147F26-D124-4CD6-970A-79DB25A3CD95}" srcOrd="2" destOrd="0" presId="urn:microsoft.com/office/officeart/2005/8/layout/hierarchy3"/>
    <dgm:cxn modelId="{C33DC29A-F0EC-493D-80BA-6C99298A0DD3}" type="presParOf" srcId="{6986A000-E906-47E3-98F6-B4C5FD0C61F5}" destId="{182198DA-F481-49F6-93D7-89C86AAD46B0}" srcOrd="3" destOrd="0" presId="urn:microsoft.com/office/officeart/2005/8/layout/hierarchy3"/>
    <dgm:cxn modelId="{335EBE35-F884-4EE8-B690-66DC9E4407EE}" type="presParOf" srcId="{6986A000-E906-47E3-98F6-B4C5FD0C61F5}" destId="{883C275B-D864-4F75-8EC3-DA14968E18FF}" srcOrd="4" destOrd="0" presId="urn:microsoft.com/office/officeart/2005/8/layout/hierarchy3"/>
    <dgm:cxn modelId="{3EDDB1C9-AF36-4399-B5B8-FB5547E80B8D}" type="presParOf" srcId="{6986A000-E906-47E3-98F6-B4C5FD0C61F5}" destId="{1EC5982A-687D-4B58-8759-16D84836BD52}" srcOrd="5" destOrd="0" presId="urn:microsoft.com/office/officeart/2005/8/layout/hierarchy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0D7E20-7B0C-4D0F-A9EE-B23BD5C6BA1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4B9E50C-799E-4774-A846-1C94B699B479}">
      <dgm:prSet phldrT="[Text]"/>
      <dgm:spPr>
        <a:solidFill>
          <a:schemeClr val="accent1">
            <a:hueOff val="0"/>
            <a:satOff val="0"/>
            <a:lumOff val="0"/>
            <a:alpha val="48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Service of transportation of passengers, with or without accompanied belongings, by a stage carriage</a:t>
          </a:r>
          <a:endParaRPr lang="en-US" dirty="0"/>
        </a:p>
      </dgm:t>
    </dgm:pt>
    <dgm:pt modelId="{570A523F-4D9C-4385-83AF-FC2AF77F5786}" type="parTrans" cxnId="{044070C3-DDF1-4710-A6A8-A5A7A8B3DAB0}">
      <dgm:prSet/>
      <dgm:spPr/>
      <dgm:t>
        <a:bodyPr/>
        <a:lstStyle/>
        <a:p>
          <a:endParaRPr lang="en-US"/>
        </a:p>
      </dgm:t>
    </dgm:pt>
    <dgm:pt modelId="{6DC772E4-320F-42B9-81FA-E6C822AE8F4E}" type="sibTrans" cxnId="{044070C3-DDF1-4710-A6A8-A5A7A8B3DAB0}">
      <dgm:prSet/>
      <dgm:spPr/>
      <dgm:t>
        <a:bodyPr/>
        <a:lstStyle/>
        <a:p>
          <a:endParaRPr lang="en-US"/>
        </a:p>
      </dgm:t>
    </dgm:pt>
    <dgm:pt modelId="{0FA7FB0B-AFE5-43F0-8AD2-920FA4AE2CB4}">
      <dgm:prSet phldrT="[Text]"/>
      <dgm:spPr>
        <a:solidFill>
          <a:schemeClr val="accent1">
            <a:hueOff val="0"/>
            <a:satOff val="0"/>
            <a:lumOff val="0"/>
            <a:alpha val="47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Services by way of transportation of goods by an aircraft or a vessel from a place outside India up to the customs station of clearance</a:t>
          </a:r>
          <a:endParaRPr lang="en-US" dirty="0"/>
        </a:p>
      </dgm:t>
    </dgm:pt>
    <dgm:pt modelId="{4B55E9CA-D2B1-43CA-92E1-E055E00FC69A}" type="parTrans" cxnId="{FEDAD483-0533-47F8-86D1-BFE82810E2AA}">
      <dgm:prSet/>
      <dgm:spPr/>
      <dgm:t>
        <a:bodyPr/>
        <a:lstStyle/>
        <a:p>
          <a:endParaRPr lang="en-US"/>
        </a:p>
      </dgm:t>
    </dgm:pt>
    <dgm:pt modelId="{50609CC8-E845-46AA-9D0A-6AC5B468A3CF}" type="sibTrans" cxnId="{FEDAD483-0533-47F8-86D1-BFE82810E2AA}">
      <dgm:prSet/>
      <dgm:spPr/>
      <dgm:t>
        <a:bodyPr/>
        <a:lstStyle/>
        <a:p>
          <a:endParaRPr lang="en-US"/>
        </a:p>
      </dgm:t>
    </dgm:pt>
    <dgm:pt modelId="{78C23AC1-19DF-4008-9F1D-82C2594212F8}" type="pres">
      <dgm:prSet presAssocID="{280D7E20-7B0C-4D0F-A9EE-B23BD5C6BA11}" presName="linearFlow" presStyleCnt="0">
        <dgm:presLayoutVars>
          <dgm:dir/>
          <dgm:resizeHandles val="exact"/>
        </dgm:presLayoutVars>
      </dgm:prSet>
      <dgm:spPr/>
    </dgm:pt>
    <dgm:pt modelId="{2CD84512-82B3-4257-98C9-39727E7AAA2D}" type="pres">
      <dgm:prSet presAssocID="{84B9E50C-799E-4774-A846-1C94B699B479}" presName="composite" presStyleCnt="0"/>
      <dgm:spPr/>
    </dgm:pt>
    <dgm:pt modelId="{37692802-12A8-41AF-869B-229F70B34A0A}" type="pres">
      <dgm:prSet presAssocID="{84B9E50C-799E-4774-A846-1C94B699B479}" presName="imgShp" presStyleLbl="fgImgPlace1" presStyleIdx="0" presStyleCnt="2" custScaleX="158617" custLinFactNeighborX="-46979" custLinFactNeighborY="-6297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C6E6DCB9-7D50-4F37-B1DD-C94A9465FFCF}" type="pres">
      <dgm:prSet presAssocID="{84B9E50C-799E-4774-A846-1C94B699B479}" presName="txShp" presStyleLbl="node1" presStyleIdx="0" presStyleCnt="2" custLinFactNeighborX="9699" custLinFactNeighborY="13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BAB903-65EE-4BF8-8A8D-9F3A222EC0CA}" type="pres">
      <dgm:prSet presAssocID="{6DC772E4-320F-42B9-81FA-E6C822AE8F4E}" presName="spacing" presStyleCnt="0"/>
      <dgm:spPr/>
    </dgm:pt>
    <dgm:pt modelId="{B59A46B6-68DC-47B9-8714-4DC2D89F76E4}" type="pres">
      <dgm:prSet presAssocID="{0FA7FB0B-AFE5-43F0-8AD2-920FA4AE2CB4}" presName="composite" presStyleCnt="0"/>
      <dgm:spPr/>
    </dgm:pt>
    <dgm:pt modelId="{078A7199-177D-42CF-AAC3-E41B1CE1A2E6}" type="pres">
      <dgm:prSet presAssocID="{0FA7FB0B-AFE5-43F0-8AD2-920FA4AE2CB4}" presName="imgShp" presStyleLbl="fgImgPlace1" presStyleIdx="1" presStyleCnt="2" custScaleX="156567" custLinFactNeighborX="-47491" custLinFactNeighborY="2144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604E3A0B-8619-4E73-880D-EEF0CC6B27B6}" type="pres">
      <dgm:prSet presAssocID="{0FA7FB0B-AFE5-43F0-8AD2-920FA4AE2CB4}" presName="txShp" presStyleLbl="node1" presStyleIdx="1" presStyleCnt="2" custLinFactNeighborX="13564" custLinFactNeighborY="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954DDC-BF34-4E1A-B22E-1F05A37CA55F}" type="presOf" srcId="{84B9E50C-799E-4774-A846-1C94B699B479}" destId="{C6E6DCB9-7D50-4F37-B1DD-C94A9465FFCF}" srcOrd="0" destOrd="0" presId="urn:microsoft.com/office/officeart/2005/8/layout/vList3"/>
    <dgm:cxn modelId="{FEDAD483-0533-47F8-86D1-BFE82810E2AA}" srcId="{280D7E20-7B0C-4D0F-A9EE-B23BD5C6BA11}" destId="{0FA7FB0B-AFE5-43F0-8AD2-920FA4AE2CB4}" srcOrd="1" destOrd="0" parTransId="{4B55E9CA-D2B1-43CA-92E1-E055E00FC69A}" sibTransId="{50609CC8-E845-46AA-9D0A-6AC5B468A3CF}"/>
    <dgm:cxn modelId="{044070C3-DDF1-4710-A6A8-A5A7A8B3DAB0}" srcId="{280D7E20-7B0C-4D0F-A9EE-B23BD5C6BA11}" destId="{84B9E50C-799E-4774-A846-1C94B699B479}" srcOrd="0" destOrd="0" parTransId="{570A523F-4D9C-4385-83AF-FC2AF77F5786}" sibTransId="{6DC772E4-320F-42B9-81FA-E6C822AE8F4E}"/>
    <dgm:cxn modelId="{60A42253-981B-4817-B47A-5A8523D143AE}" type="presOf" srcId="{280D7E20-7B0C-4D0F-A9EE-B23BD5C6BA11}" destId="{78C23AC1-19DF-4008-9F1D-82C2594212F8}" srcOrd="0" destOrd="0" presId="urn:microsoft.com/office/officeart/2005/8/layout/vList3"/>
    <dgm:cxn modelId="{2CF47F34-4106-4535-8066-387577772AC1}" type="presOf" srcId="{0FA7FB0B-AFE5-43F0-8AD2-920FA4AE2CB4}" destId="{604E3A0B-8619-4E73-880D-EEF0CC6B27B6}" srcOrd="0" destOrd="0" presId="urn:microsoft.com/office/officeart/2005/8/layout/vList3"/>
    <dgm:cxn modelId="{6D41F444-45DF-4775-8B54-DAB670FC1152}" type="presParOf" srcId="{78C23AC1-19DF-4008-9F1D-82C2594212F8}" destId="{2CD84512-82B3-4257-98C9-39727E7AAA2D}" srcOrd="0" destOrd="0" presId="urn:microsoft.com/office/officeart/2005/8/layout/vList3"/>
    <dgm:cxn modelId="{7C1D5910-DC57-4697-8B00-70CC652EA6BC}" type="presParOf" srcId="{2CD84512-82B3-4257-98C9-39727E7AAA2D}" destId="{37692802-12A8-41AF-869B-229F70B34A0A}" srcOrd="0" destOrd="0" presId="urn:microsoft.com/office/officeart/2005/8/layout/vList3"/>
    <dgm:cxn modelId="{2EE8124A-1C3A-4A8A-855F-FAC05D816F80}" type="presParOf" srcId="{2CD84512-82B3-4257-98C9-39727E7AAA2D}" destId="{C6E6DCB9-7D50-4F37-B1DD-C94A9465FFCF}" srcOrd="1" destOrd="0" presId="urn:microsoft.com/office/officeart/2005/8/layout/vList3"/>
    <dgm:cxn modelId="{00F66B73-3DFC-4110-863E-B3E403C298D9}" type="presParOf" srcId="{78C23AC1-19DF-4008-9F1D-82C2594212F8}" destId="{0CBAB903-65EE-4BF8-8A8D-9F3A222EC0CA}" srcOrd="1" destOrd="0" presId="urn:microsoft.com/office/officeart/2005/8/layout/vList3"/>
    <dgm:cxn modelId="{2FBCE0C2-C84B-46F4-8658-05B7DFE5E102}" type="presParOf" srcId="{78C23AC1-19DF-4008-9F1D-82C2594212F8}" destId="{B59A46B6-68DC-47B9-8714-4DC2D89F76E4}" srcOrd="2" destOrd="0" presId="urn:microsoft.com/office/officeart/2005/8/layout/vList3"/>
    <dgm:cxn modelId="{3AD7E6BA-7235-4745-8AF9-818D3F0E9F8E}" type="presParOf" srcId="{B59A46B6-68DC-47B9-8714-4DC2D89F76E4}" destId="{078A7199-177D-42CF-AAC3-E41B1CE1A2E6}" srcOrd="0" destOrd="0" presId="urn:microsoft.com/office/officeart/2005/8/layout/vList3"/>
    <dgm:cxn modelId="{D21B016B-FF7A-4F98-90C2-09E300B03F1B}" type="presParOf" srcId="{B59A46B6-68DC-47B9-8714-4DC2D89F76E4}" destId="{604E3A0B-8619-4E73-880D-EEF0CC6B27B6}" srcOrd="1" destOrd="0" presId="urn:microsoft.com/office/officeart/2005/8/layout/vLis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4E5126-0057-45A9-9AD9-A3351442CA3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164F756-AB7B-4AB0-ADC8-675557E4C76C}">
      <dgm:prSet phldrT="[Text]"/>
      <dgm:spPr/>
      <dgm:t>
        <a:bodyPr/>
        <a:lstStyle/>
        <a:p>
          <a:r>
            <a:rPr lang="en-US" dirty="0" smtClean="0"/>
            <a:t>To be deleted from Negative List of Services</a:t>
          </a:r>
          <a:endParaRPr lang="en-US" dirty="0"/>
        </a:p>
      </dgm:t>
    </dgm:pt>
    <dgm:pt modelId="{D0E9CD89-7B1B-46D3-9146-1BF0C033B27E}" type="parTrans" cxnId="{EB2F06ED-FA8C-4E90-A5AB-15013D7D6BC5}">
      <dgm:prSet/>
      <dgm:spPr/>
      <dgm:t>
        <a:bodyPr/>
        <a:lstStyle/>
        <a:p>
          <a:endParaRPr lang="en-US"/>
        </a:p>
      </dgm:t>
    </dgm:pt>
    <dgm:pt modelId="{A2EB505A-52CC-4BCC-A802-89808FE6B2C5}" type="sibTrans" cxnId="{EB2F06ED-FA8C-4E90-A5AB-15013D7D6BC5}">
      <dgm:prSet/>
      <dgm:spPr/>
      <dgm:t>
        <a:bodyPr/>
        <a:lstStyle/>
        <a:p>
          <a:endParaRPr lang="en-US"/>
        </a:p>
      </dgm:t>
    </dgm:pt>
    <dgm:pt modelId="{2F97AF1F-A57F-44C9-9A51-D440645E0282}">
      <dgm:prSet phldrT="[Text]"/>
      <dgm:spPr/>
      <dgm:t>
        <a:bodyPr/>
        <a:lstStyle/>
        <a:p>
          <a:r>
            <a:rPr lang="en-US" dirty="0" smtClean="0"/>
            <a:t>New Entry has been inserted in the Mega Exemption Notification to exempt  (</a:t>
          </a:r>
          <a:r>
            <a:rPr lang="en-US" b="1" dirty="0" smtClean="0"/>
            <a:t>other than air-conditioned stage carriage</a:t>
          </a:r>
          <a:r>
            <a:rPr lang="en-US" dirty="0" smtClean="0"/>
            <a:t>)</a:t>
          </a:r>
          <a:endParaRPr lang="en-US" dirty="0"/>
        </a:p>
      </dgm:t>
    </dgm:pt>
    <dgm:pt modelId="{6FAEC8A4-E298-4200-991E-9185AAC03C0A}" type="parTrans" cxnId="{C0378DF6-31FF-4299-9B91-6B1FBDDA350E}">
      <dgm:prSet/>
      <dgm:spPr/>
      <dgm:t>
        <a:bodyPr/>
        <a:lstStyle/>
        <a:p>
          <a:endParaRPr lang="en-US"/>
        </a:p>
      </dgm:t>
    </dgm:pt>
    <dgm:pt modelId="{62665A1D-ABBB-4456-BD2F-B407E9A6C622}" type="sibTrans" cxnId="{C0378DF6-31FF-4299-9B91-6B1FBDDA350E}">
      <dgm:prSet/>
      <dgm:spPr/>
      <dgm:t>
        <a:bodyPr/>
        <a:lstStyle/>
        <a:p>
          <a:endParaRPr lang="en-US"/>
        </a:p>
      </dgm:t>
    </dgm:pt>
    <dgm:pt modelId="{A5E8902D-923F-4E91-A603-42C1914DFEF9}">
      <dgm:prSet phldrT="[Text]"/>
      <dgm:spPr/>
      <dgm:t>
        <a:bodyPr/>
        <a:lstStyle/>
        <a:p>
          <a:r>
            <a:rPr lang="en-US" dirty="0" smtClean="0"/>
            <a:t>For AC stage </a:t>
          </a:r>
          <a:r>
            <a:rPr lang="en-US" b="1" dirty="0" smtClean="0"/>
            <a:t>carriage @ 40% after abatement of 60%</a:t>
          </a:r>
          <a:r>
            <a:rPr lang="en-US" dirty="0" smtClean="0"/>
            <a:t> without input tax credit</a:t>
          </a:r>
          <a:endParaRPr lang="en-US" dirty="0"/>
        </a:p>
      </dgm:t>
    </dgm:pt>
    <dgm:pt modelId="{33ACFC94-B2F9-4E2D-9CBE-40338E4678CB}" type="parTrans" cxnId="{EC4323CF-BE69-4B89-8D2F-931F9CBEEE9C}">
      <dgm:prSet/>
      <dgm:spPr/>
      <dgm:t>
        <a:bodyPr/>
        <a:lstStyle/>
        <a:p>
          <a:endParaRPr lang="en-US"/>
        </a:p>
      </dgm:t>
    </dgm:pt>
    <dgm:pt modelId="{63082D21-A1CC-4BBB-8ED7-D1796AA4FC12}" type="sibTrans" cxnId="{EC4323CF-BE69-4B89-8D2F-931F9CBEEE9C}">
      <dgm:prSet/>
      <dgm:spPr/>
      <dgm:t>
        <a:bodyPr/>
        <a:lstStyle/>
        <a:p>
          <a:endParaRPr lang="en-US"/>
        </a:p>
      </dgm:t>
    </dgm:pt>
    <dgm:pt modelId="{FD50AA40-EAD9-4989-BB9B-9A2DBA264631}" type="pres">
      <dgm:prSet presAssocID="{904E5126-0057-45A9-9AD9-A3351442CA34}" presName="Name0" presStyleCnt="0">
        <dgm:presLayoutVars>
          <dgm:dir/>
          <dgm:animLvl val="lvl"/>
          <dgm:resizeHandles val="exact"/>
        </dgm:presLayoutVars>
      </dgm:prSet>
      <dgm:spPr/>
    </dgm:pt>
    <dgm:pt modelId="{D6D8033B-316F-4BA0-AB51-BB300EF62FFF}" type="pres">
      <dgm:prSet presAssocID="{3164F756-AB7B-4AB0-ADC8-675557E4C76C}" presName="parTxOnly" presStyleLbl="node1" presStyleIdx="0" presStyleCnt="3" custScaleX="177493" custScaleY="151250" custLinFactY="-100000" custLinFactNeighborX="-964" custLinFactNeighborY="-1101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9A674-3078-4FB7-B91E-0AC61FF2B098}" type="pres">
      <dgm:prSet presAssocID="{A2EB505A-52CC-4BCC-A802-89808FE6B2C5}" presName="parTxOnlySpace" presStyleCnt="0"/>
      <dgm:spPr/>
    </dgm:pt>
    <dgm:pt modelId="{54FD7990-765D-4587-B379-35B51A705BAA}" type="pres">
      <dgm:prSet presAssocID="{2F97AF1F-A57F-44C9-9A51-D440645E0282}" presName="parTxOnly" presStyleLbl="node1" presStyleIdx="1" presStyleCnt="3" custScaleX="217477" custScaleY="163111" custLinFactX="-12254" custLinFactNeighborX="-100000" custLinFactNeighborY="664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55B677-8C4C-47BD-9857-E0D1B4FB2169}" type="pres">
      <dgm:prSet presAssocID="{62665A1D-ABBB-4456-BD2F-B407E9A6C622}" presName="parTxOnlySpace" presStyleCnt="0"/>
      <dgm:spPr/>
    </dgm:pt>
    <dgm:pt modelId="{DC0EBDE1-C8EB-432C-AC6E-1C2964FAE1A7}" type="pres">
      <dgm:prSet presAssocID="{A5E8902D-923F-4E91-A603-42C1914DFEF9}" presName="parTxOnly" presStyleLbl="node1" presStyleIdx="2" presStyleCnt="3" custScaleX="151282" custScaleY="154209" custLinFactX="-3129" custLinFactY="108504" custLinFactNeighborX="-100000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378DF6-31FF-4299-9B91-6B1FBDDA350E}" srcId="{904E5126-0057-45A9-9AD9-A3351442CA34}" destId="{2F97AF1F-A57F-44C9-9A51-D440645E0282}" srcOrd="1" destOrd="0" parTransId="{6FAEC8A4-E298-4200-991E-9185AAC03C0A}" sibTransId="{62665A1D-ABBB-4456-BD2F-B407E9A6C622}"/>
    <dgm:cxn modelId="{F6BB1606-FCF6-4DE1-8BE5-4048BF9659E2}" type="presOf" srcId="{904E5126-0057-45A9-9AD9-A3351442CA34}" destId="{FD50AA40-EAD9-4989-BB9B-9A2DBA264631}" srcOrd="0" destOrd="0" presId="urn:microsoft.com/office/officeart/2005/8/layout/chevron1"/>
    <dgm:cxn modelId="{3A2C4A31-2118-4BEA-9CAA-FF24A636AF60}" type="presOf" srcId="{2F97AF1F-A57F-44C9-9A51-D440645E0282}" destId="{54FD7990-765D-4587-B379-35B51A705BAA}" srcOrd="0" destOrd="0" presId="urn:microsoft.com/office/officeart/2005/8/layout/chevron1"/>
    <dgm:cxn modelId="{4FF5E3CF-0EBF-4889-8BA7-3DADEFCBFB56}" type="presOf" srcId="{3164F756-AB7B-4AB0-ADC8-675557E4C76C}" destId="{D6D8033B-316F-4BA0-AB51-BB300EF62FFF}" srcOrd="0" destOrd="0" presId="urn:microsoft.com/office/officeart/2005/8/layout/chevron1"/>
    <dgm:cxn modelId="{5F3010E2-27A5-4D97-A08E-0783FD058E64}" type="presOf" srcId="{A5E8902D-923F-4E91-A603-42C1914DFEF9}" destId="{DC0EBDE1-C8EB-432C-AC6E-1C2964FAE1A7}" srcOrd="0" destOrd="0" presId="urn:microsoft.com/office/officeart/2005/8/layout/chevron1"/>
    <dgm:cxn modelId="{EB2F06ED-FA8C-4E90-A5AB-15013D7D6BC5}" srcId="{904E5126-0057-45A9-9AD9-A3351442CA34}" destId="{3164F756-AB7B-4AB0-ADC8-675557E4C76C}" srcOrd="0" destOrd="0" parTransId="{D0E9CD89-7B1B-46D3-9146-1BF0C033B27E}" sibTransId="{A2EB505A-52CC-4BCC-A802-89808FE6B2C5}"/>
    <dgm:cxn modelId="{EC4323CF-BE69-4B89-8D2F-931F9CBEEE9C}" srcId="{904E5126-0057-45A9-9AD9-A3351442CA34}" destId="{A5E8902D-923F-4E91-A603-42C1914DFEF9}" srcOrd="2" destOrd="0" parTransId="{33ACFC94-B2F9-4E2D-9CBE-40338E4678CB}" sibTransId="{63082D21-A1CC-4BBB-8ED7-D1796AA4FC12}"/>
    <dgm:cxn modelId="{04F98BC0-A63A-4489-9580-6BDD1CDC1D38}" type="presParOf" srcId="{FD50AA40-EAD9-4989-BB9B-9A2DBA264631}" destId="{D6D8033B-316F-4BA0-AB51-BB300EF62FFF}" srcOrd="0" destOrd="0" presId="urn:microsoft.com/office/officeart/2005/8/layout/chevron1"/>
    <dgm:cxn modelId="{A7EAC518-69AA-491C-B3E7-466F30B95392}" type="presParOf" srcId="{FD50AA40-EAD9-4989-BB9B-9A2DBA264631}" destId="{0009A674-3078-4FB7-B91E-0AC61FF2B098}" srcOrd="1" destOrd="0" presId="urn:microsoft.com/office/officeart/2005/8/layout/chevron1"/>
    <dgm:cxn modelId="{12A4E824-4F47-481C-8A3A-A1B29043DA2C}" type="presParOf" srcId="{FD50AA40-EAD9-4989-BB9B-9A2DBA264631}" destId="{54FD7990-765D-4587-B379-35B51A705BAA}" srcOrd="2" destOrd="0" presId="urn:microsoft.com/office/officeart/2005/8/layout/chevron1"/>
    <dgm:cxn modelId="{95FF0729-88F9-4B9E-B811-05EDB5AFEC2A}" type="presParOf" srcId="{FD50AA40-EAD9-4989-BB9B-9A2DBA264631}" destId="{6855B677-8C4C-47BD-9857-E0D1B4FB2169}" srcOrd="3" destOrd="0" presId="urn:microsoft.com/office/officeart/2005/8/layout/chevron1"/>
    <dgm:cxn modelId="{28C088C0-1CE2-46C6-A6D3-A09EC73772C0}" type="presParOf" srcId="{FD50AA40-EAD9-4989-BB9B-9A2DBA264631}" destId="{DC0EBDE1-C8EB-432C-AC6E-1C2964FAE1A7}" srcOrd="4" destOrd="0" presId="urn:microsoft.com/office/officeart/2005/8/layout/chevron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04E5126-0057-45A9-9AD9-A3351442CA3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164F756-AB7B-4AB0-ADC8-675557E4C76C}">
      <dgm:prSet phldrT="[Text]" custT="1"/>
      <dgm:spPr/>
      <dgm:t>
        <a:bodyPr/>
        <a:lstStyle/>
        <a:p>
          <a:r>
            <a:rPr lang="en-US" sz="1800" dirty="0" smtClean="0"/>
            <a:t>To be deleted from Negative List of Services</a:t>
          </a:r>
          <a:endParaRPr lang="en-US" sz="1800" dirty="0"/>
        </a:p>
      </dgm:t>
    </dgm:pt>
    <dgm:pt modelId="{D0E9CD89-7B1B-46D3-9146-1BF0C033B27E}" type="parTrans" cxnId="{EB2F06ED-FA8C-4E90-A5AB-15013D7D6BC5}">
      <dgm:prSet/>
      <dgm:spPr/>
      <dgm:t>
        <a:bodyPr/>
        <a:lstStyle/>
        <a:p>
          <a:endParaRPr lang="en-US"/>
        </a:p>
      </dgm:t>
    </dgm:pt>
    <dgm:pt modelId="{A2EB505A-52CC-4BCC-A802-89808FE6B2C5}" type="sibTrans" cxnId="{EB2F06ED-FA8C-4E90-A5AB-15013D7D6BC5}">
      <dgm:prSet/>
      <dgm:spPr/>
      <dgm:t>
        <a:bodyPr/>
        <a:lstStyle/>
        <a:p>
          <a:endParaRPr lang="en-US"/>
        </a:p>
      </dgm:t>
    </dgm:pt>
    <dgm:pt modelId="{2F97AF1F-A57F-44C9-9A51-D440645E0282}">
      <dgm:prSet phldrT="[Text]" custT="1"/>
      <dgm:spPr>
        <a:solidFill>
          <a:schemeClr val="accent1">
            <a:hueOff val="0"/>
            <a:satOff val="0"/>
            <a:lumOff val="0"/>
            <a:alpha val="44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New Entry has been inserted in the Mega Exemption Notification to exempt  such services by </a:t>
          </a:r>
          <a:r>
            <a:rPr lang="en-US" sz="1800" b="1" dirty="0" smtClean="0">
              <a:solidFill>
                <a:schemeClr val="tx1"/>
              </a:solidFill>
            </a:rPr>
            <a:t>aircraft</a:t>
          </a:r>
          <a:endParaRPr lang="en-US" sz="1800" b="1" dirty="0">
            <a:solidFill>
              <a:schemeClr val="tx1"/>
            </a:solidFill>
          </a:endParaRPr>
        </a:p>
      </dgm:t>
    </dgm:pt>
    <dgm:pt modelId="{6FAEC8A4-E298-4200-991E-9185AAC03C0A}" type="parTrans" cxnId="{C0378DF6-31FF-4299-9B91-6B1FBDDA350E}">
      <dgm:prSet/>
      <dgm:spPr/>
      <dgm:t>
        <a:bodyPr/>
        <a:lstStyle/>
        <a:p>
          <a:endParaRPr lang="en-US"/>
        </a:p>
      </dgm:t>
    </dgm:pt>
    <dgm:pt modelId="{62665A1D-ABBB-4456-BD2F-B407E9A6C622}" type="sibTrans" cxnId="{C0378DF6-31FF-4299-9B91-6B1FBDDA350E}">
      <dgm:prSet/>
      <dgm:spPr/>
      <dgm:t>
        <a:bodyPr/>
        <a:lstStyle/>
        <a:p>
          <a:endParaRPr lang="en-US"/>
        </a:p>
      </dgm:t>
    </dgm:pt>
    <dgm:pt modelId="{A5E8902D-923F-4E91-A603-42C1914DFEF9}">
      <dgm:prSet phldrT="[Text]"/>
      <dgm:spPr/>
      <dgm:t>
        <a:bodyPr/>
        <a:lstStyle/>
        <a:p>
          <a:r>
            <a:rPr lang="en-US" dirty="0" smtClean="0"/>
            <a:t>Services provided by </a:t>
          </a:r>
          <a:r>
            <a:rPr lang="en-US" b="1" dirty="0" smtClean="0"/>
            <a:t>vessels would be taxable </a:t>
          </a:r>
          <a:endParaRPr lang="en-US" b="1" dirty="0"/>
        </a:p>
      </dgm:t>
    </dgm:pt>
    <dgm:pt modelId="{33ACFC94-B2F9-4E2D-9CBE-40338E4678CB}" type="parTrans" cxnId="{EC4323CF-BE69-4B89-8D2F-931F9CBEEE9C}">
      <dgm:prSet/>
      <dgm:spPr/>
      <dgm:t>
        <a:bodyPr/>
        <a:lstStyle/>
        <a:p>
          <a:endParaRPr lang="en-US"/>
        </a:p>
      </dgm:t>
    </dgm:pt>
    <dgm:pt modelId="{63082D21-A1CC-4BBB-8ED7-D1796AA4FC12}" type="sibTrans" cxnId="{EC4323CF-BE69-4B89-8D2F-931F9CBEEE9C}">
      <dgm:prSet/>
      <dgm:spPr/>
      <dgm:t>
        <a:bodyPr/>
        <a:lstStyle/>
        <a:p>
          <a:endParaRPr lang="en-US"/>
        </a:p>
      </dgm:t>
    </dgm:pt>
    <dgm:pt modelId="{FD50AA40-EAD9-4989-BB9B-9A2DBA264631}" type="pres">
      <dgm:prSet presAssocID="{904E5126-0057-45A9-9AD9-A3351442CA34}" presName="Name0" presStyleCnt="0">
        <dgm:presLayoutVars>
          <dgm:dir/>
          <dgm:animLvl val="lvl"/>
          <dgm:resizeHandles val="exact"/>
        </dgm:presLayoutVars>
      </dgm:prSet>
      <dgm:spPr/>
    </dgm:pt>
    <dgm:pt modelId="{D6D8033B-316F-4BA0-AB51-BB300EF62FFF}" type="pres">
      <dgm:prSet presAssocID="{3164F756-AB7B-4AB0-ADC8-675557E4C76C}" presName="parTxOnly" presStyleLbl="node1" presStyleIdx="0" presStyleCnt="3" custScaleX="286977" custScaleY="306198" custLinFactY="-125405" custLinFactNeighborX="-1465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9A674-3078-4FB7-B91E-0AC61FF2B098}" type="pres">
      <dgm:prSet presAssocID="{A2EB505A-52CC-4BCC-A802-89808FE6B2C5}" presName="parTxOnlySpace" presStyleCnt="0"/>
      <dgm:spPr/>
    </dgm:pt>
    <dgm:pt modelId="{54FD7990-765D-4587-B379-35B51A705BAA}" type="pres">
      <dgm:prSet presAssocID="{2F97AF1F-A57F-44C9-9A51-D440645E0282}" presName="parTxOnly" presStyleLbl="node1" presStyleIdx="1" presStyleCnt="3" custScaleX="368384" custScaleY="397262" custLinFactY="72347" custLinFactNeighborX="-3850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55B677-8C4C-47BD-9857-E0D1B4FB2169}" type="pres">
      <dgm:prSet presAssocID="{62665A1D-ABBB-4456-BD2F-B407E9A6C622}" presName="parTxOnlySpace" presStyleCnt="0"/>
      <dgm:spPr/>
    </dgm:pt>
    <dgm:pt modelId="{DC0EBDE1-C8EB-432C-AC6E-1C2964FAE1A7}" type="pres">
      <dgm:prSet presAssocID="{A5E8902D-923F-4E91-A603-42C1914DFEF9}" presName="parTxOnly" presStyleLbl="node1" presStyleIdx="2" presStyleCnt="3" custScaleX="261387" custScaleY="325202" custLinFactX="8663" custLinFactY="-105092" custLinFactNeighborX="100000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378DF6-31FF-4299-9B91-6B1FBDDA350E}" srcId="{904E5126-0057-45A9-9AD9-A3351442CA34}" destId="{2F97AF1F-A57F-44C9-9A51-D440645E0282}" srcOrd="1" destOrd="0" parTransId="{6FAEC8A4-E298-4200-991E-9185AAC03C0A}" sibTransId="{62665A1D-ABBB-4456-BD2F-B407E9A6C622}"/>
    <dgm:cxn modelId="{2781ADF1-C826-4260-B560-6DBA596B8DF4}" type="presOf" srcId="{3164F756-AB7B-4AB0-ADC8-675557E4C76C}" destId="{D6D8033B-316F-4BA0-AB51-BB300EF62FFF}" srcOrd="0" destOrd="0" presId="urn:microsoft.com/office/officeart/2005/8/layout/chevron1"/>
    <dgm:cxn modelId="{EB2F06ED-FA8C-4E90-A5AB-15013D7D6BC5}" srcId="{904E5126-0057-45A9-9AD9-A3351442CA34}" destId="{3164F756-AB7B-4AB0-ADC8-675557E4C76C}" srcOrd="0" destOrd="0" parTransId="{D0E9CD89-7B1B-46D3-9146-1BF0C033B27E}" sibTransId="{A2EB505A-52CC-4BCC-A802-89808FE6B2C5}"/>
    <dgm:cxn modelId="{46ECD78A-FEBA-4B8C-8E2C-C87F42479F2E}" type="presOf" srcId="{2F97AF1F-A57F-44C9-9A51-D440645E0282}" destId="{54FD7990-765D-4587-B379-35B51A705BAA}" srcOrd="0" destOrd="0" presId="urn:microsoft.com/office/officeart/2005/8/layout/chevron1"/>
    <dgm:cxn modelId="{EC4323CF-BE69-4B89-8D2F-931F9CBEEE9C}" srcId="{904E5126-0057-45A9-9AD9-A3351442CA34}" destId="{A5E8902D-923F-4E91-A603-42C1914DFEF9}" srcOrd="2" destOrd="0" parTransId="{33ACFC94-B2F9-4E2D-9CBE-40338E4678CB}" sibTransId="{63082D21-A1CC-4BBB-8ED7-D1796AA4FC12}"/>
    <dgm:cxn modelId="{378FB808-C0E1-477B-96C9-AF96BC5E3C07}" type="presOf" srcId="{A5E8902D-923F-4E91-A603-42C1914DFEF9}" destId="{DC0EBDE1-C8EB-432C-AC6E-1C2964FAE1A7}" srcOrd="0" destOrd="0" presId="urn:microsoft.com/office/officeart/2005/8/layout/chevron1"/>
    <dgm:cxn modelId="{38368807-90A6-475C-9296-83238C15BA99}" type="presOf" srcId="{904E5126-0057-45A9-9AD9-A3351442CA34}" destId="{FD50AA40-EAD9-4989-BB9B-9A2DBA264631}" srcOrd="0" destOrd="0" presId="urn:microsoft.com/office/officeart/2005/8/layout/chevron1"/>
    <dgm:cxn modelId="{9DEC9EB7-CBA8-4686-9405-27A5A1C76444}" type="presParOf" srcId="{FD50AA40-EAD9-4989-BB9B-9A2DBA264631}" destId="{D6D8033B-316F-4BA0-AB51-BB300EF62FFF}" srcOrd="0" destOrd="0" presId="urn:microsoft.com/office/officeart/2005/8/layout/chevron1"/>
    <dgm:cxn modelId="{B4B5ACAB-DE57-4509-9598-71E25B26936D}" type="presParOf" srcId="{FD50AA40-EAD9-4989-BB9B-9A2DBA264631}" destId="{0009A674-3078-4FB7-B91E-0AC61FF2B098}" srcOrd="1" destOrd="0" presId="urn:microsoft.com/office/officeart/2005/8/layout/chevron1"/>
    <dgm:cxn modelId="{97EEC7D1-1AC9-4B87-95C4-3C5BE03BE1DC}" type="presParOf" srcId="{FD50AA40-EAD9-4989-BB9B-9A2DBA264631}" destId="{54FD7990-765D-4587-B379-35B51A705BAA}" srcOrd="2" destOrd="0" presId="urn:microsoft.com/office/officeart/2005/8/layout/chevron1"/>
    <dgm:cxn modelId="{0943ABF9-260A-401D-8E2F-6F948489C251}" type="presParOf" srcId="{FD50AA40-EAD9-4989-BB9B-9A2DBA264631}" destId="{6855B677-8C4C-47BD-9857-E0D1B4FB2169}" srcOrd="3" destOrd="0" presId="urn:microsoft.com/office/officeart/2005/8/layout/chevron1"/>
    <dgm:cxn modelId="{829FACEC-446B-4765-912B-DB9FBE60A2A6}" type="presParOf" srcId="{FD50AA40-EAD9-4989-BB9B-9A2DBA264631}" destId="{DC0EBDE1-C8EB-432C-AC6E-1C2964FAE1A7}" srcOrd="4" destOrd="0" presId="urn:microsoft.com/office/officeart/2005/8/layout/chevron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0B79858-BB51-4C8D-8B2C-4F2E7D21342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8E2477-52B0-47C4-BD26-E8E6F3418523}">
      <dgm:prSet phldrT="[Text]"/>
      <dgm:spPr/>
      <dgm:t>
        <a:bodyPr/>
        <a:lstStyle/>
        <a:p>
          <a:r>
            <a:rPr lang="en-US" b="1" dirty="0" smtClean="0"/>
            <a:t>Pending appeal </a:t>
          </a:r>
          <a:r>
            <a:rPr lang="en-US" dirty="0" smtClean="0"/>
            <a:t>before Commissioner as on 31st Mar 2016</a:t>
          </a:r>
        </a:p>
      </dgm:t>
    </dgm:pt>
    <dgm:pt modelId="{BD80AD9A-B31F-4EEB-AE5B-AA2CF43EDFB1}" type="parTrans" cxnId="{D1F6F3F6-0DD7-4A08-A7DD-AE74F1B41F1E}">
      <dgm:prSet/>
      <dgm:spPr/>
      <dgm:t>
        <a:bodyPr/>
        <a:lstStyle/>
        <a:p>
          <a:endParaRPr lang="en-US"/>
        </a:p>
      </dgm:t>
    </dgm:pt>
    <dgm:pt modelId="{0078136A-531F-431F-859A-C0FDAEA1DC5B}" type="sibTrans" cxnId="{D1F6F3F6-0DD7-4A08-A7DD-AE74F1B41F1E}">
      <dgm:prSet/>
      <dgm:spPr/>
      <dgm:t>
        <a:bodyPr/>
        <a:lstStyle/>
        <a:p>
          <a:endParaRPr lang="en-US"/>
        </a:p>
      </dgm:t>
    </dgm:pt>
    <dgm:pt modelId="{97C17E5F-9D6F-4755-B9E5-F24FEFD2A272}">
      <dgm:prSet phldrT="[Text]"/>
      <dgm:spPr/>
      <dgm:t>
        <a:bodyPr/>
        <a:lstStyle/>
        <a:p>
          <a:r>
            <a:rPr lang="en-US" b="1" dirty="0" smtClean="0"/>
            <a:t>Make a Declaration </a:t>
          </a:r>
          <a:r>
            <a:rPr lang="en-US" dirty="0" smtClean="0"/>
            <a:t>on or before 31st Dec 2016</a:t>
          </a:r>
          <a:endParaRPr lang="en-US" dirty="0"/>
        </a:p>
      </dgm:t>
    </dgm:pt>
    <dgm:pt modelId="{50FB2440-4520-4D12-972E-D59553051C2A}" type="parTrans" cxnId="{7FFF5385-BA61-4761-BC4E-7A5B96DEC4EB}">
      <dgm:prSet/>
      <dgm:spPr/>
      <dgm:t>
        <a:bodyPr/>
        <a:lstStyle/>
        <a:p>
          <a:endParaRPr lang="en-US"/>
        </a:p>
      </dgm:t>
    </dgm:pt>
    <dgm:pt modelId="{CAB6AD19-6891-43D5-86E4-288214E4FCEE}" type="sibTrans" cxnId="{7FFF5385-BA61-4761-BC4E-7A5B96DEC4EB}">
      <dgm:prSet/>
      <dgm:spPr/>
      <dgm:t>
        <a:bodyPr/>
        <a:lstStyle/>
        <a:p>
          <a:endParaRPr lang="en-US"/>
        </a:p>
      </dgm:t>
    </dgm:pt>
    <dgm:pt modelId="{4115F78A-F5C8-4966-BEB9-6B464A3F0A8F}">
      <dgm:prSet phldrT="[Text]"/>
      <dgm:spPr>
        <a:solidFill>
          <a:schemeClr val="accent1">
            <a:hueOff val="0"/>
            <a:satOff val="0"/>
            <a:lumOff val="0"/>
            <a:alpha val="31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Designated Authority </a:t>
          </a:r>
          <a:r>
            <a:rPr lang="en-US" b="1" dirty="0" smtClean="0">
              <a:solidFill>
                <a:schemeClr val="tx1"/>
              </a:solidFill>
            </a:rPr>
            <a:t>will acknowledge </a:t>
          </a:r>
          <a:r>
            <a:rPr lang="en-US" dirty="0" smtClean="0">
              <a:solidFill>
                <a:schemeClr val="tx1"/>
              </a:solidFill>
            </a:rPr>
            <a:t>in prescribed form</a:t>
          </a:r>
          <a:endParaRPr lang="en-US" dirty="0">
            <a:solidFill>
              <a:schemeClr val="tx1"/>
            </a:solidFill>
          </a:endParaRPr>
        </a:p>
      </dgm:t>
    </dgm:pt>
    <dgm:pt modelId="{13A24213-2046-40CD-8AF9-FE4F9FCC9B03}" type="parTrans" cxnId="{CDF66EA1-86DD-4450-A4C6-11BA5AB3518C}">
      <dgm:prSet/>
      <dgm:spPr/>
      <dgm:t>
        <a:bodyPr/>
        <a:lstStyle/>
        <a:p>
          <a:endParaRPr lang="en-US"/>
        </a:p>
      </dgm:t>
    </dgm:pt>
    <dgm:pt modelId="{F54D1ED1-7A7D-48B6-A49F-794AEEB0943D}" type="sibTrans" cxnId="{CDF66EA1-86DD-4450-A4C6-11BA5AB3518C}">
      <dgm:prSet/>
      <dgm:spPr/>
      <dgm:t>
        <a:bodyPr/>
        <a:lstStyle/>
        <a:p>
          <a:endParaRPr lang="en-US"/>
        </a:p>
      </dgm:t>
    </dgm:pt>
    <dgm:pt modelId="{F727DD43-8AF2-4ABE-9B7A-7953C0723E7F}">
      <dgm:prSet phldrT="[Text]"/>
      <dgm:spPr/>
      <dgm:t>
        <a:bodyPr/>
        <a:lstStyle/>
        <a:p>
          <a:r>
            <a:rPr lang="en-US" b="1" dirty="0" smtClean="0"/>
            <a:t>Make payment </a:t>
          </a:r>
          <a:r>
            <a:rPr lang="en-US" dirty="0" smtClean="0"/>
            <a:t>of tax due </a:t>
          </a:r>
          <a:r>
            <a:rPr lang="en-US" dirty="0" err="1" smtClean="0"/>
            <a:t>alongwith</a:t>
          </a:r>
          <a:r>
            <a:rPr lang="en-US" dirty="0" smtClean="0"/>
            <a:t> the interest thereon  and 25% of penalty within 15 days from receipt of acknowledgement</a:t>
          </a:r>
          <a:endParaRPr lang="en-US" dirty="0"/>
        </a:p>
      </dgm:t>
    </dgm:pt>
    <dgm:pt modelId="{65A9F02D-62BC-4130-AE49-E46143D8F5B7}" type="parTrans" cxnId="{F381FD47-9733-4745-8FCB-8E60A608AA12}">
      <dgm:prSet/>
      <dgm:spPr/>
      <dgm:t>
        <a:bodyPr/>
        <a:lstStyle/>
        <a:p>
          <a:endParaRPr lang="en-US"/>
        </a:p>
      </dgm:t>
    </dgm:pt>
    <dgm:pt modelId="{F6B7B2C8-34B5-40BE-8178-8A33DD697D0C}" type="sibTrans" cxnId="{F381FD47-9733-4745-8FCB-8E60A608AA12}">
      <dgm:prSet/>
      <dgm:spPr/>
      <dgm:t>
        <a:bodyPr/>
        <a:lstStyle/>
        <a:p>
          <a:endParaRPr lang="en-US"/>
        </a:p>
      </dgm:t>
    </dgm:pt>
    <dgm:pt modelId="{F74CFB3C-1A47-4DA0-8F0E-17118AA66F27}">
      <dgm:prSet phldrT="[Text]" phldr="1"/>
      <dgm:spPr/>
      <dgm:t>
        <a:bodyPr/>
        <a:lstStyle/>
        <a:p>
          <a:endParaRPr lang="en-US" dirty="0"/>
        </a:p>
      </dgm:t>
    </dgm:pt>
    <dgm:pt modelId="{0915C791-CA28-4B4B-86C8-0F8D2E5574B3}" type="parTrans" cxnId="{EF40D217-2D90-45DD-BD3B-2BDC45203648}">
      <dgm:prSet/>
      <dgm:spPr/>
      <dgm:t>
        <a:bodyPr/>
        <a:lstStyle/>
        <a:p>
          <a:endParaRPr lang="en-US"/>
        </a:p>
      </dgm:t>
    </dgm:pt>
    <dgm:pt modelId="{4FD3F5A7-A939-468B-A94B-793BF7A13148}" type="sibTrans" cxnId="{EF40D217-2D90-45DD-BD3B-2BDC45203648}">
      <dgm:prSet/>
      <dgm:spPr/>
      <dgm:t>
        <a:bodyPr/>
        <a:lstStyle/>
        <a:p>
          <a:endParaRPr lang="en-US"/>
        </a:p>
      </dgm:t>
    </dgm:pt>
    <dgm:pt modelId="{E28177C0-20AA-4240-B118-6396C61208F6}">
      <dgm:prSet/>
      <dgm:spPr/>
      <dgm:t>
        <a:bodyPr/>
        <a:lstStyle/>
        <a:p>
          <a:r>
            <a:rPr lang="en-US" b="1" dirty="0" smtClean="0"/>
            <a:t>Intimate</a:t>
          </a:r>
          <a:r>
            <a:rPr lang="en-US" dirty="0" smtClean="0"/>
            <a:t> the designated authority within seven days of making such payment giving the details of payment made along with the proof thereof</a:t>
          </a:r>
          <a:endParaRPr lang="en-US" dirty="0"/>
        </a:p>
      </dgm:t>
    </dgm:pt>
    <dgm:pt modelId="{7F95391C-2A84-4074-B7EE-F3E00D4637A5}" type="parTrans" cxnId="{BBAA17BB-F035-4A2F-B950-5D74090087B6}">
      <dgm:prSet/>
      <dgm:spPr/>
      <dgm:t>
        <a:bodyPr/>
        <a:lstStyle/>
        <a:p>
          <a:endParaRPr lang="en-US"/>
        </a:p>
      </dgm:t>
    </dgm:pt>
    <dgm:pt modelId="{E3A47557-F652-4700-993C-BA40C225386C}" type="sibTrans" cxnId="{BBAA17BB-F035-4A2F-B950-5D74090087B6}">
      <dgm:prSet/>
      <dgm:spPr/>
      <dgm:t>
        <a:bodyPr/>
        <a:lstStyle/>
        <a:p>
          <a:endParaRPr lang="en-US"/>
        </a:p>
      </dgm:t>
    </dgm:pt>
    <dgm:pt modelId="{79235985-5856-486D-8547-08A34ADD0A84}" type="pres">
      <dgm:prSet presAssocID="{80B79858-BB51-4C8D-8B2C-4F2E7D21342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33A906-0350-4E0E-8E65-61D6F7E89214}" type="pres">
      <dgm:prSet presAssocID="{80B79858-BB51-4C8D-8B2C-4F2E7D21342C}" presName="dummyMaxCanvas" presStyleCnt="0">
        <dgm:presLayoutVars/>
      </dgm:prSet>
      <dgm:spPr/>
    </dgm:pt>
    <dgm:pt modelId="{3AF5302D-E378-4631-A047-9FF3307C69E4}" type="pres">
      <dgm:prSet presAssocID="{80B79858-BB51-4C8D-8B2C-4F2E7D21342C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8014C2-EA50-49C6-8B8B-FC5A03557470}" type="pres">
      <dgm:prSet presAssocID="{80B79858-BB51-4C8D-8B2C-4F2E7D21342C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FAFA4-1CFB-4BA4-BB6F-08EA524238CB}" type="pres">
      <dgm:prSet presAssocID="{80B79858-BB51-4C8D-8B2C-4F2E7D21342C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656FA6-EF09-4687-B77C-99B3E857F088}" type="pres">
      <dgm:prSet presAssocID="{80B79858-BB51-4C8D-8B2C-4F2E7D21342C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487BEB-0D55-45D3-BAB0-8AF8E0E1EEA5}" type="pres">
      <dgm:prSet presAssocID="{80B79858-BB51-4C8D-8B2C-4F2E7D21342C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54C34C-85C0-4D12-8F95-F6A542825FF0}" type="pres">
      <dgm:prSet presAssocID="{80B79858-BB51-4C8D-8B2C-4F2E7D21342C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176893-506F-4C67-ADD9-E62E525F756F}" type="pres">
      <dgm:prSet presAssocID="{80B79858-BB51-4C8D-8B2C-4F2E7D21342C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8AD0C8-E55C-4B4C-9D14-F3C19DF3B7E2}" type="pres">
      <dgm:prSet presAssocID="{80B79858-BB51-4C8D-8B2C-4F2E7D21342C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12F7DA-3D32-4E1A-9A81-1FDB3933554F}" type="pres">
      <dgm:prSet presAssocID="{80B79858-BB51-4C8D-8B2C-4F2E7D21342C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343D95-F2BC-4D7E-8528-08C16BF73442}" type="pres">
      <dgm:prSet presAssocID="{80B79858-BB51-4C8D-8B2C-4F2E7D21342C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CBB376-AC3F-4ED1-ACB5-F437C88E09D7}" type="pres">
      <dgm:prSet presAssocID="{80B79858-BB51-4C8D-8B2C-4F2E7D21342C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05848E-F1FC-4A6B-A2E0-F529EE9FEC8E}" type="pres">
      <dgm:prSet presAssocID="{80B79858-BB51-4C8D-8B2C-4F2E7D21342C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364FF3-D9BB-4B04-B14A-4A2F9189DC34}" type="pres">
      <dgm:prSet presAssocID="{80B79858-BB51-4C8D-8B2C-4F2E7D21342C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C1493-5A3C-4BD3-9294-A65BF77A102E}" type="pres">
      <dgm:prSet presAssocID="{80B79858-BB51-4C8D-8B2C-4F2E7D21342C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FF5385-BA61-4761-BC4E-7A5B96DEC4EB}" srcId="{80B79858-BB51-4C8D-8B2C-4F2E7D21342C}" destId="{97C17E5F-9D6F-4755-B9E5-F24FEFD2A272}" srcOrd="1" destOrd="0" parTransId="{50FB2440-4520-4D12-972E-D59553051C2A}" sibTransId="{CAB6AD19-6891-43D5-86E4-288214E4FCEE}"/>
    <dgm:cxn modelId="{BD86D1B6-1E53-4059-B254-CC64CC9049EF}" type="presOf" srcId="{E28177C0-20AA-4240-B118-6396C61208F6}" destId="{2CDC1493-5A3C-4BD3-9294-A65BF77A102E}" srcOrd="1" destOrd="0" presId="urn:microsoft.com/office/officeart/2005/8/layout/vProcess5"/>
    <dgm:cxn modelId="{33CBD92C-FB1D-46A0-B7F3-31127B0ED028}" type="presOf" srcId="{F54D1ED1-7A7D-48B6-A49F-794AEEB0943D}" destId="{268AD0C8-E55C-4B4C-9D14-F3C19DF3B7E2}" srcOrd="0" destOrd="0" presId="urn:microsoft.com/office/officeart/2005/8/layout/vProcess5"/>
    <dgm:cxn modelId="{12315E95-A85C-439B-9712-DAD9EFC77156}" type="presOf" srcId="{F6B7B2C8-34B5-40BE-8178-8A33DD697D0C}" destId="{8112F7DA-3D32-4E1A-9A81-1FDB3933554F}" srcOrd="0" destOrd="0" presId="urn:microsoft.com/office/officeart/2005/8/layout/vProcess5"/>
    <dgm:cxn modelId="{EF40D217-2D90-45DD-BD3B-2BDC45203648}" srcId="{80B79858-BB51-4C8D-8B2C-4F2E7D21342C}" destId="{F74CFB3C-1A47-4DA0-8F0E-17118AA66F27}" srcOrd="5" destOrd="0" parTransId="{0915C791-CA28-4B4B-86C8-0F8D2E5574B3}" sibTransId="{4FD3F5A7-A939-468B-A94B-793BF7A13148}"/>
    <dgm:cxn modelId="{2FBA1129-527D-4C81-9CC2-A24BD28FC1AE}" type="presOf" srcId="{F727DD43-8AF2-4ABE-9B7A-7953C0723E7F}" destId="{C4364FF3-D9BB-4B04-B14A-4A2F9189DC34}" srcOrd="1" destOrd="0" presId="urn:microsoft.com/office/officeart/2005/8/layout/vProcess5"/>
    <dgm:cxn modelId="{83A72B84-F402-4A80-8C8B-003B06A5AFE9}" type="presOf" srcId="{E28177C0-20AA-4240-B118-6396C61208F6}" destId="{9E487BEB-0D55-45D3-BAB0-8AF8E0E1EEA5}" srcOrd="0" destOrd="0" presId="urn:microsoft.com/office/officeart/2005/8/layout/vProcess5"/>
    <dgm:cxn modelId="{00A60796-11C0-4CB8-8646-FBBAB287B0B9}" type="presOf" srcId="{CAB6AD19-6891-43D5-86E4-288214E4FCEE}" destId="{7B176893-506F-4C67-ADD9-E62E525F756F}" srcOrd="0" destOrd="0" presId="urn:microsoft.com/office/officeart/2005/8/layout/vProcess5"/>
    <dgm:cxn modelId="{4019A4DA-07AA-4E87-A0E8-93CF62A82605}" type="presOf" srcId="{97C17E5F-9D6F-4755-B9E5-F24FEFD2A272}" destId="{30CBB376-AC3F-4ED1-ACB5-F437C88E09D7}" srcOrd="1" destOrd="0" presId="urn:microsoft.com/office/officeart/2005/8/layout/vProcess5"/>
    <dgm:cxn modelId="{43B9FBEB-941A-478D-862C-A50709B88F92}" type="presOf" srcId="{80B79858-BB51-4C8D-8B2C-4F2E7D21342C}" destId="{79235985-5856-486D-8547-08A34ADD0A84}" srcOrd="0" destOrd="0" presId="urn:microsoft.com/office/officeart/2005/8/layout/vProcess5"/>
    <dgm:cxn modelId="{F086B6BA-3868-436D-8AEA-6F6921077E81}" type="presOf" srcId="{97C17E5F-9D6F-4755-B9E5-F24FEFD2A272}" destId="{5F8014C2-EA50-49C6-8B8B-FC5A03557470}" srcOrd="0" destOrd="0" presId="urn:microsoft.com/office/officeart/2005/8/layout/vProcess5"/>
    <dgm:cxn modelId="{725D5685-5A0F-4337-9667-B299149500DE}" type="presOf" srcId="{4115F78A-F5C8-4966-BEB9-6B464A3F0A8F}" destId="{F605848E-F1FC-4A6B-A2E0-F529EE9FEC8E}" srcOrd="1" destOrd="0" presId="urn:microsoft.com/office/officeart/2005/8/layout/vProcess5"/>
    <dgm:cxn modelId="{9E2E1E8C-3C87-482C-B078-218DD2332843}" type="presOf" srcId="{F727DD43-8AF2-4ABE-9B7A-7953C0723E7F}" destId="{08656FA6-EF09-4687-B77C-99B3E857F088}" srcOrd="0" destOrd="0" presId="urn:microsoft.com/office/officeart/2005/8/layout/vProcess5"/>
    <dgm:cxn modelId="{352AA416-4ADE-4982-B06B-E2861B9B4274}" type="presOf" srcId="{4115F78A-F5C8-4966-BEB9-6B464A3F0A8F}" destId="{76DFAFA4-1CFB-4BA4-BB6F-08EA524238CB}" srcOrd="0" destOrd="0" presId="urn:microsoft.com/office/officeart/2005/8/layout/vProcess5"/>
    <dgm:cxn modelId="{20D78E31-4E43-4637-81EB-58ED1B47C3FD}" type="presOf" srcId="{A78E2477-52B0-47C4-BD26-E8E6F3418523}" destId="{3AF5302D-E378-4631-A047-9FF3307C69E4}" srcOrd="0" destOrd="0" presId="urn:microsoft.com/office/officeart/2005/8/layout/vProcess5"/>
    <dgm:cxn modelId="{AE261B3F-4271-434F-A6D9-B2110DA206EB}" type="presOf" srcId="{0078136A-531F-431F-859A-C0FDAEA1DC5B}" destId="{9254C34C-85C0-4D12-8F95-F6A542825FF0}" srcOrd="0" destOrd="0" presId="urn:microsoft.com/office/officeart/2005/8/layout/vProcess5"/>
    <dgm:cxn modelId="{CDF66EA1-86DD-4450-A4C6-11BA5AB3518C}" srcId="{80B79858-BB51-4C8D-8B2C-4F2E7D21342C}" destId="{4115F78A-F5C8-4966-BEB9-6B464A3F0A8F}" srcOrd="2" destOrd="0" parTransId="{13A24213-2046-40CD-8AF9-FE4F9FCC9B03}" sibTransId="{F54D1ED1-7A7D-48B6-A49F-794AEEB0943D}"/>
    <dgm:cxn modelId="{BBAA17BB-F035-4A2F-B950-5D74090087B6}" srcId="{80B79858-BB51-4C8D-8B2C-4F2E7D21342C}" destId="{E28177C0-20AA-4240-B118-6396C61208F6}" srcOrd="4" destOrd="0" parTransId="{7F95391C-2A84-4074-B7EE-F3E00D4637A5}" sibTransId="{E3A47557-F652-4700-993C-BA40C225386C}"/>
    <dgm:cxn modelId="{D1F6F3F6-0DD7-4A08-A7DD-AE74F1B41F1E}" srcId="{80B79858-BB51-4C8D-8B2C-4F2E7D21342C}" destId="{A78E2477-52B0-47C4-BD26-E8E6F3418523}" srcOrd="0" destOrd="0" parTransId="{BD80AD9A-B31F-4EEB-AE5B-AA2CF43EDFB1}" sibTransId="{0078136A-531F-431F-859A-C0FDAEA1DC5B}"/>
    <dgm:cxn modelId="{BEDC85E8-D2CD-4CE1-8B6E-93AA2F67AA42}" type="presOf" srcId="{A78E2477-52B0-47C4-BD26-E8E6F3418523}" destId="{CC343D95-F2BC-4D7E-8528-08C16BF73442}" srcOrd="1" destOrd="0" presId="urn:microsoft.com/office/officeart/2005/8/layout/vProcess5"/>
    <dgm:cxn modelId="{F381FD47-9733-4745-8FCB-8E60A608AA12}" srcId="{80B79858-BB51-4C8D-8B2C-4F2E7D21342C}" destId="{F727DD43-8AF2-4ABE-9B7A-7953C0723E7F}" srcOrd="3" destOrd="0" parTransId="{65A9F02D-62BC-4130-AE49-E46143D8F5B7}" sibTransId="{F6B7B2C8-34B5-40BE-8178-8A33DD697D0C}"/>
    <dgm:cxn modelId="{4D7F6ADC-CC40-4560-B46F-5B03CBAF3FED}" type="presParOf" srcId="{79235985-5856-486D-8547-08A34ADD0A84}" destId="{2633A906-0350-4E0E-8E65-61D6F7E89214}" srcOrd="0" destOrd="0" presId="urn:microsoft.com/office/officeart/2005/8/layout/vProcess5"/>
    <dgm:cxn modelId="{C3BF86EC-3F0B-490D-9E81-B00418805C8A}" type="presParOf" srcId="{79235985-5856-486D-8547-08A34ADD0A84}" destId="{3AF5302D-E378-4631-A047-9FF3307C69E4}" srcOrd="1" destOrd="0" presId="urn:microsoft.com/office/officeart/2005/8/layout/vProcess5"/>
    <dgm:cxn modelId="{5B258958-5AB5-4D73-8D56-BFEDA806668E}" type="presParOf" srcId="{79235985-5856-486D-8547-08A34ADD0A84}" destId="{5F8014C2-EA50-49C6-8B8B-FC5A03557470}" srcOrd="2" destOrd="0" presId="urn:microsoft.com/office/officeart/2005/8/layout/vProcess5"/>
    <dgm:cxn modelId="{109CE6B3-6949-4B87-A733-D124026DABC2}" type="presParOf" srcId="{79235985-5856-486D-8547-08A34ADD0A84}" destId="{76DFAFA4-1CFB-4BA4-BB6F-08EA524238CB}" srcOrd="3" destOrd="0" presId="urn:microsoft.com/office/officeart/2005/8/layout/vProcess5"/>
    <dgm:cxn modelId="{7E6BC2F4-5610-4545-B627-7109DBE19BCA}" type="presParOf" srcId="{79235985-5856-486D-8547-08A34ADD0A84}" destId="{08656FA6-EF09-4687-B77C-99B3E857F088}" srcOrd="4" destOrd="0" presId="urn:microsoft.com/office/officeart/2005/8/layout/vProcess5"/>
    <dgm:cxn modelId="{E50BB9D7-B881-4951-A9CF-FF13293BB625}" type="presParOf" srcId="{79235985-5856-486D-8547-08A34ADD0A84}" destId="{9E487BEB-0D55-45D3-BAB0-8AF8E0E1EEA5}" srcOrd="5" destOrd="0" presId="urn:microsoft.com/office/officeart/2005/8/layout/vProcess5"/>
    <dgm:cxn modelId="{161CAE11-606A-4FBE-B957-BF94A5C2D698}" type="presParOf" srcId="{79235985-5856-486D-8547-08A34ADD0A84}" destId="{9254C34C-85C0-4D12-8F95-F6A542825FF0}" srcOrd="6" destOrd="0" presId="urn:microsoft.com/office/officeart/2005/8/layout/vProcess5"/>
    <dgm:cxn modelId="{E078ED21-60E8-401A-A9FD-A24A3E139995}" type="presParOf" srcId="{79235985-5856-486D-8547-08A34ADD0A84}" destId="{7B176893-506F-4C67-ADD9-E62E525F756F}" srcOrd="7" destOrd="0" presId="urn:microsoft.com/office/officeart/2005/8/layout/vProcess5"/>
    <dgm:cxn modelId="{157A40B6-36CB-4DAD-8DE8-30D2C8DD2CAE}" type="presParOf" srcId="{79235985-5856-486D-8547-08A34ADD0A84}" destId="{268AD0C8-E55C-4B4C-9D14-F3C19DF3B7E2}" srcOrd="8" destOrd="0" presId="urn:microsoft.com/office/officeart/2005/8/layout/vProcess5"/>
    <dgm:cxn modelId="{05089A79-49E5-4CB7-BEBE-901A44700EBE}" type="presParOf" srcId="{79235985-5856-486D-8547-08A34ADD0A84}" destId="{8112F7DA-3D32-4E1A-9A81-1FDB3933554F}" srcOrd="9" destOrd="0" presId="urn:microsoft.com/office/officeart/2005/8/layout/vProcess5"/>
    <dgm:cxn modelId="{9E0254F2-F4BD-4E01-BC0B-2A89C2F999C2}" type="presParOf" srcId="{79235985-5856-486D-8547-08A34ADD0A84}" destId="{CC343D95-F2BC-4D7E-8528-08C16BF73442}" srcOrd="10" destOrd="0" presId="urn:microsoft.com/office/officeart/2005/8/layout/vProcess5"/>
    <dgm:cxn modelId="{CAB4CEB0-E12C-402D-8DFE-420895AB22C2}" type="presParOf" srcId="{79235985-5856-486D-8547-08A34ADD0A84}" destId="{30CBB376-AC3F-4ED1-ACB5-F437C88E09D7}" srcOrd="11" destOrd="0" presId="urn:microsoft.com/office/officeart/2005/8/layout/vProcess5"/>
    <dgm:cxn modelId="{503F2BBC-26F9-4506-925F-C725444715D5}" type="presParOf" srcId="{79235985-5856-486D-8547-08A34ADD0A84}" destId="{F605848E-F1FC-4A6B-A2E0-F529EE9FEC8E}" srcOrd="12" destOrd="0" presId="urn:microsoft.com/office/officeart/2005/8/layout/vProcess5"/>
    <dgm:cxn modelId="{5EC1B563-5DCA-45EB-8ADE-15E603DBAF8F}" type="presParOf" srcId="{79235985-5856-486D-8547-08A34ADD0A84}" destId="{C4364FF3-D9BB-4B04-B14A-4A2F9189DC34}" srcOrd="13" destOrd="0" presId="urn:microsoft.com/office/officeart/2005/8/layout/vProcess5"/>
    <dgm:cxn modelId="{E1C6FF6F-7AE7-4E0B-94B6-9563DAF2EFA4}" type="presParOf" srcId="{79235985-5856-486D-8547-08A34ADD0A84}" destId="{2CDC1493-5A3C-4BD3-9294-A65BF77A102E}" srcOrd="14" destOrd="0" presId="urn:microsoft.com/office/officeart/2005/8/layout/vProcess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0B79858-BB51-4C8D-8B2C-4F2E7D21342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8E2477-52B0-47C4-BD26-E8E6F3418523}">
      <dgm:prSet phldrT="[Text]"/>
      <dgm:spPr/>
      <dgm:t>
        <a:bodyPr/>
        <a:lstStyle/>
        <a:p>
          <a:r>
            <a:rPr lang="en-US" dirty="0" smtClean="0"/>
            <a:t>Designated authority shall, within fifteen days of the receipt of such proof, pass an order of discharge of dues </a:t>
          </a:r>
        </a:p>
      </dgm:t>
    </dgm:pt>
    <dgm:pt modelId="{BD80AD9A-B31F-4EEB-AE5B-AA2CF43EDFB1}" type="parTrans" cxnId="{D1F6F3F6-0DD7-4A08-A7DD-AE74F1B41F1E}">
      <dgm:prSet/>
      <dgm:spPr/>
      <dgm:t>
        <a:bodyPr/>
        <a:lstStyle/>
        <a:p>
          <a:endParaRPr lang="en-US"/>
        </a:p>
      </dgm:t>
    </dgm:pt>
    <dgm:pt modelId="{0078136A-531F-431F-859A-C0FDAEA1DC5B}" type="sibTrans" cxnId="{D1F6F3F6-0DD7-4A08-A7DD-AE74F1B41F1E}">
      <dgm:prSet/>
      <dgm:spPr/>
      <dgm:t>
        <a:bodyPr/>
        <a:lstStyle/>
        <a:p>
          <a:endParaRPr lang="en-US"/>
        </a:p>
      </dgm:t>
    </dgm:pt>
    <dgm:pt modelId="{79235985-5856-486D-8547-08A34ADD0A84}" type="pres">
      <dgm:prSet presAssocID="{80B79858-BB51-4C8D-8B2C-4F2E7D21342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33A906-0350-4E0E-8E65-61D6F7E89214}" type="pres">
      <dgm:prSet presAssocID="{80B79858-BB51-4C8D-8B2C-4F2E7D21342C}" presName="dummyMaxCanvas" presStyleCnt="0">
        <dgm:presLayoutVars/>
      </dgm:prSet>
      <dgm:spPr/>
    </dgm:pt>
    <dgm:pt modelId="{F9061FAC-7833-4A1B-8B99-EE77CBB80428}" type="pres">
      <dgm:prSet presAssocID="{80B79858-BB51-4C8D-8B2C-4F2E7D21342C}" presName="OneNode_1" presStyleLbl="node1" presStyleIdx="0" presStyleCnt="1" custScaleY="29268" custLinFactNeighborY="-658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63D5A4-8766-42F7-B075-AB8424C8F2A0}" type="presOf" srcId="{80B79858-BB51-4C8D-8B2C-4F2E7D21342C}" destId="{79235985-5856-486D-8547-08A34ADD0A84}" srcOrd="0" destOrd="0" presId="urn:microsoft.com/office/officeart/2005/8/layout/vProcess5"/>
    <dgm:cxn modelId="{D1F6F3F6-0DD7-4A08-A7DD-AE74F1B41F1E}" srcId="{80B79858-BB51-4C8D-8B2C-4F2E7D21342C}" destId="{A78E2477-52B0-47C4-BD26-E8E6F3418523}" srcOrd="0" destOrd="0" parTransId="{BD80AD9A-B31F-4EEB-AE5B-AA2CF43EDFB1}" sibTransId="{0078136A-531F-431F-859A-C0FDAEA1DC5B}"/>
    <dgm:cxn modelId="{BE090613-0AF4-40FB-AC76-2C77395A814C}" type="presOf" srcId="{A78E2477-52B0-47C4-BD26-E8E6F3418523}" destId="{F9061FAC-7833-4A1B-8B99-EE77CBB80428}" srcOrd="0" destOrd="0" presId="urn:microsoft.com/office/officeart/2005/8/layout/vProcess5"/>
    <dgm:cxn modelId="{F53F6139-6110-45E3-A667-D1B6AFA3451F}" type="presParOf" srcId="{79235985-5856-486D-8547-08A34ADD0A84}" destId="{2633A906-0350-4E0E-8E65-61D6F7E89214}" srcOrd="0" destOrd="0" presId="urn:microsoft.com/office/officeart/2005/8/layout/vProcess5"/>
    <dgm:cxn modelId="{84A482E8-DB5B-4AA2-B218-82C7B6FCF6A4}" type="presParOf" srcId="{79235985-5856-486D-8547-08A34ADD0A84}" destId="{F9061FAC-7833-4A1B-8B99-EE77CBB80428}" srcOrd="1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A6DB7-0190-4462-99BB-113EF304C8C6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5F517-2BCA-4FAE-87FE-189F2C9D2C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sentationtraining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6844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785918" y="214290"/>
            <a:ext cx="471490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AMENDMENTS</a:t>
            </a:r>
            <a:r>
              <a:rPr lang="en-US" sz="2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w.e.f</a:t>
            </a:r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JUNE 2016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4480" y="1643050"/>
            <a:ext cx="378621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1. tax 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eduction at 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ource </a:t>
            </a:r>
          </a:p>
          <a:p>
            <a:r>
              <a:rPr lang="en-US" sz="2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2. service 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</a:t>
            </a:r>
            <a:r>
              <a:rPr lang="en-US" sz="2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ax </a:t>
            </a:r>
            <a:endParaRPr lang="en-US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Purpose &amp; Applicability: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285860"/>
            <a:ext cx="6286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/>
              <a:t>T</a:t>
            </a:r>
            <a:r>
              <a:rPr lang="en-US" dirty="0" smtClean="0"/>
              <a:t>o finance and promote initiatives to improve agriculture and farmer welfare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T</a:t>
            </a:r>
            <a:r>
              <a:rPr lang="en-US" dirty="0" smtClean="0"/>
              <a:t>o be levied at 0.5% on the value of all taxable services </a:t>
            </a:r>
            <a:r>
              <a:rPr lang="en-US" dirty="0" err="1" smtClean="0"/>
              <a:t>w.e.f</a:t>
            </a:r>
            <a:r>
              <a:rPr lang="en-US" dirty="0" smtClean="0"/>
              <a:t> June 1, 2016. 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E</a:t>
            </a:r>
            <a:r>
              <a:rPr lang="en-US" dirty="0" smtClean="0"/>
              <a:t>ffective rate of Service tax- 15%  (14% + 0.5%+ 0.5%)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Determination of POT for KKC: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0" y="714380"/>
          <a:ext cx="9144000" cy="614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Cenvat Credit w.r.t KKC :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000108"/>
            <a:ext cx="65722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Allowed only to output service provider, but not to manufacturers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To be utilized for payment of KKC only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Any other duty/tax shall not be utilized for payment of KKC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2643182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Other points to be noted :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3441680"/>
            <a:ext cx="87868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Shall not be levied on services exempted from service tax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To be levied on abated value of services 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Valuation Rules shall also be applicable for KYC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Rebate of KKC paid on input service used in export of services is allowed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Right to claim refund to KKC paid on services procured by SEZ unit  and Developers of SEZ is allowed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Composition tax scheme ( Air travel agents etc) is now extended for KKC as well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Changes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in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Negative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List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of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Services :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0" y="714356"/>
          <a:ext cx="914400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Changes in Negative List of Services :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0" y="428604"/>
          <a:ext cx="914400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Changes in Negative List of Services :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The IDT DRS Scheme, 2016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0" y="785794"/>
          <a:ext cx="914400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The IDT DRS Scheme, 2016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0" y="714356"/>
          <a:ext cx="914400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14942" y="142873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Thank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57356" y="271462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Mokka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72396" y="2786058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Thank God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/>
          <p:cNvSpPr/>
          <p:nvPr/>
        </p:nvSpPr>
        <p:spPr>
          <a:xfrm>
            <a:off x="0" y="14290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  <a:latin typeface="AR CENA" pitchFamily="2" charset="0"/>
              </a:rPr>
              <a:t>Overview – Significant Additions and Modifications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Tax Deduction at Source </a:t>
            </a:r>
            <a:r>
              <a:rPr lang="en-US" sz="2400" b="1" dirty="0" smtClean="0">
                <a:solidFill>
                  <a:schemeClr val="tx1"/>
                </a:solidFill>
              </a:rPr>
              <a:t>: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Changes in TDS Rates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Changes in threshold limit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Changes in due date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Omissions/Insertions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86314" y="3000372"/>
            <a:ext cx="4357686" cy="2000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800" b="1" dirty="0">
                <a:solidFill>
                  <a:schemeClr val="tx1"/>
                </a:solidFill>
              </a:rPr>
              <a:t>Service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Tax :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Krishi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Kalyan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Changes in Negative List of Services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IDT DRS Scheme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57166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1. TDS – CHANGE IN RATES 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28596" y="1168400"/>
          <a:ext cx="8072493" cy="5318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124"/>
                <a:gridCol w="3126113"/>
                <a:gridCol w="910134"/>
                <a:gridCol w="2018122"/>
              </a:tblGrid>
              <a:tr h="640652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 of Payment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Old</a:t>
                      </a:r>
                      <a:r>
                        <a:rPr lang="en-US" baseline="0" dirty="0" smtClean="0"/>
                        <a:t>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Rate</a:t>
                      </a:r>
                      <a:endParaRPr lang="en-US" dirty="0"/>
                    </a:p>
                  </a:txBody>
                  <a:tcPr/>
                </a:tc>
              </a:tr>
              <a:tr h="371171">
                <a:tc>
                  <a:txBody>
                    <a:bodyPr/>
                    <a:lstStyle/>
                    <a:p>
                      <a:r>
                        <a:rPr lang="en-US" dirty="0" smtClean="0"/>
                        <a:t>194D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Commission</a:t>
                      </a:r>
                      <a:r>
                        <a:rPr lang="en-US" baseline="0" dirty="0" smtClean="0"/>
                        <a:t> on Insurance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</a:tr>
              <a:tr h="640652">
                <a:tc>
                  <a:txBody>
                    <a:bodyPr/>
                    <a:lstStyle/>
                    <a:p>
                      <a:r>
                        <a:rPr lang="en-US" dirty="0" smtClean="0"/>
                        <a:t>194DA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respect of Life Insurance Policy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</a:tr>
              <a:tr h="371171">
                <a:tc>
                  <a:txBody>
                    <a:bodyPr/>
                    <a:lstStyle/>
                    <a:p>
                      <a:r>
                        <a:rPr lang="en-US" dirty="0" smtClean="0"/>
                        <a:t>194EE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NSS Deposits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640652">
                <a:tc>
                  <a:txBody>
                    <a:bodyPr/>
                    <a:lstStyle/>
                    <a:p>
                      <a:r>
                        <a:rPr lang="en-US" dirty="0" smtClean="0"/>
                        <a:t>194G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Commission on Sale of lottery tickets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</a:tr>
              <a:tr h="640652">
                <a:tc>
                  <a:txBody>
                    <a:bodyPr/>
                    <a:lstStyle/>
                    <a:p>
                      <a:r>
                        <a:rPr lang="en-US" dirty="0" smtClean="0"/>
                        <a:t>194H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Payment of Commission</a:t>
                      </a:r>
                      <a:r>
                        <a:rPr lang="en-US" baseline="0" dirty="0" smtClean="0"/>
                        <a:t> or Brokerage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</a:tr>
              <a:tr h="2013478">
                <a:tc>
                  <a:txBody>
                    <a:bodyPr/>
                    <a:lstStyle/>
                    <a:p>
                      <a:r>
                        <a:rPr lang="en-US" dirty="0" smtClean="0"/>
                        <a:t>194LBB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Units</a:t>
                      </a:r>
                      <a:r>
                        <a:rPr lang="en-US" baseline="0" dirty="0" smtClean="0"/>
                        <a:t> of Investment Fund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10%, if payee</a:t>
                      </a:r>
                      <a:r>
                        <a:rPr lang="en-US" baseline="0" dirty="0" smtClean="0"/>
                        <a:t> is resident. Rates in force in case of non-resident (not being a company) or foreign company.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57166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</a:rPr>
              <a:t>. TDS – CHANGE IN THRESHOLD LIMITS 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28596" y="1214422"/>
          <a:ext cx="8072493" cy="4643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124"/>
                <a:gridCol w="3126113"/>
                <a:gridCol w="1213745"/>
                <a:gridCol w="1714511"/>
              </a:tblGrid>
              <a:tr h="582689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 of Payment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Old</a:t>
                      </a:r>
                      <a:r>
                        <a:rPr lang="en-US" baseline="0" dirty="0" smtClean="0"/>
                        <a:t> Limit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Limit</a:t>
                      </a:r>
                      <a:endParaRPr lang="en-US" dirty="0"/>
                    </a:p>
                  </a:txBody>
                  <a:tcPr/>
                </a:tc>
              </a:tr>
              <a:tr h="642248">
                <a:tc>
                  <a:txBody>
                    <a:bodyPr/>
                    <a:lstStyle/>
                    <a:p>
                      <a:r>
                        <a:rPr lang="en-US" dirty="0" smtClean="0"/>
                        <a:t>192A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Payment of accumulated PF balance due to an employee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50,000</a:t>
                      </a:r>
                      <a:endParaRPr lang="en-US" dirty="0"/>
                    </a:p>
                  </a:txBody>
                  <a:tcPr/>
                </a:tc>
              </a:tr>
              <a:tr h="366999">
                <a:tc>
                  <a:txBody>
                    <a:bodyPr/>
                    <a:lstStyle/>
                    <a:p>
                      <a:r>
                        <a:rPr lang="en-US" dirty="0" smtClean="0"/>
                        <a:t>194BB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Winnings from race</a:t>
                      </a:r>
                      <a:r>
                        <a:rPr lang="en-US" baseline="0" dirty="0" smtClean="0"/>
                        <a:t> horses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US" dirty="0"/>
                    </a:p>
                  </a:txBody>
                  <a:tcPr/>
                </a:tc>
              </a:tr>
              <a:tr h="366999">
                <a:tc>
                  <a:txBody>
                    <a:bodyPr/>
                    <a:lstStyle/>
                    <a:p>
                      <a:r>
                        <a:rPr lang="en-US" dirty="0" smtClean="0"/>
                        <a:t>194C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Payment to Contractors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75,000 </a:t>
                      </a:r>
                      <a:r>
                        <a:rPr lang="en-US" dirty="0" err="1" smtClean="0"/>
                        <a:t>p.a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1,00,000 </a:t>
                      </a:r>
                      <a:r>
                        <a:rPr lang="en-US" dirty="0" err="1" smtClean="0"/>
                        <a:t>p.a</a:t>
                      </a:r>
                      <a:endParaRPr lang="en-US" dirty="0"/>
                    </a:p>
                  </a:txBody>
                  <a:tcPr/>
                </a:tc>
              </a:tr>
              <a:tr h="366999">
                <a:tc>
                  <a:txBody>
                    <a:bodyPr/>
                    <a:lstStyle/>
                    <a:p>
                      <a:r>
                        <a:rPr lang="en-US" dirty="0" smtClean="0"/>
                        <a:t>194D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Commission</a:t>
                      </a:r>
                      <a:r>
                        <a:rPr lang="en-US" baseline="0" dirty="0" smtClean="0"/>
                        <a:t> on Insurance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15,000</a:t>
                      </a:r>
                      <a:endParaRPr lang="en-US" dirty="0"/>
                    </a:p>
                  </a:txBody>
                  <a:tcPr/>
                </a:tc>
              </a:tr>
              <a:tr h="642248">
                <a:tc>
                  <a:txBody>
                    <a:bodyPr/>
                    <a:lstStyle/>
                    <a:p>
                      <a:r>
                        <a:rPr lang="en-US" dirty="0" smtClean="0"/>
                        <a:t>194G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Commission on Sale of lottery tickets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15,000</a:t>
                      </a:r>
                      <a:endParaRPr lang="en-US" dirty="0"/>
                    </a:p>
                  </a:txBody>
                  <a:tcPr/>
                </a:tc>
              </a:tr>
              <a:tr h="642248">
                <a:tc>
                  <a:txBody>
                    <a:bodyPr/>
                    <a:lstStyle/>
                    <a:p>
                      <a:r>
                        <a:rPr lang="en-US" dirty="0" smtClean="0"/>
                        <a:t>194H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Payment of Commission</a:t>
                      </a:r>
                      <a:r>
                        <a:rPr lang="en-US" baseline="0" dirty="0" smtClean="0"/>
                        <a:t> or Brokerage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15,000</a:t>
                      </a:r>
                      <a:endParaRPr lang="en-US" dirty="0"/>
                    </a:p>
                  </a:txBody>
                  <a:tcPr/>
                </a:tc>
              </a:tr>
              <a:tr h="1033040">
                <a:tc>
                  <a:txBody>
                    <a:bodyPr/>
                    <a:lstStyle/>
                    <a:p>
                      <a:r>
                        <a:rPr lang="en-US" dirty="0" smtClean="0"/>
                        <a:t>194LA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Compensation</a:t>
                      </a:r>
                      <a:r>
                        <a:rPr lang="en-US" baseline="0" dirty="0" smtClean="0"/>
                        <a:t> on acquisition of immovable property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2,00,000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2,50,000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57166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3. TDS – CHANGE IN DUE DATE FOR FILING 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28596" y="1214423"/>
          <a:ext cx="8143932" cy="3500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  <a:gridCol w="2928958"/>
                <a:gridCol w="3429024"/>
              </a:tblGrid>
              <a:tr h="1214445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 of ending of quarter of financial 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Due date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for Government and Non-Government </a:t>
                      </a:r>
                      <a:r>
                        <a:rPr lang="en-US" dirty="0" err="1" smtClean="0"/>
                        <a:t>Deductors</a:t>
                      </a:r>
                      <a:endParaRPr lang="en-US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en-US" dirty="0" smtClean="0"/>
                        <a:t>Q1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June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July of the financial year</a:t>
                      </a:r>
                      <a:endParaRPr lang="en-US" dirty="0"/>
                    </a:p>
                  </a:txBody>
                  <a:tcPr/>
                </a:tc>
              </a:tr>
              <a:tr h="326337">
                <a:tc>
                  <a:txBody>
                    <a:bodyPr/>
                    <a:lstStyle/>
                    <a:p>
                      <a:r>
                        <a:rPr lang="en-US" dirty="0" smtClean="0"/>
                        <a:t>Q2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September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Oct of the financial year</a:t>
                      </a:r>
                      <a:endParaRPr lang="en-US" dirty="0"/>
                    </a:p>
                  </a:txBody>
                  <a:tcPr/>
                </a:tc>
              </a:tr>
              <a:tr h="326337">
                <a:tc>
                  <a:txBody>
                    <a:bodyPr/>
                    <a:lstStyle/>
                    <a:p>
                      <a:r>
                        <a:rPr lang="en-US" dirty="0" smtClean="0"/>
                        <a:t>Q3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December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Jan of the financial year</a:t>
                      </a:r>
                      <a:endParaRPr lang="en-US" dirty="0"/>
                    </a:p>
                  </a:txBody>
                  <a:tcPr/>
                </a:tc>
              </a:tr>
              <a:tr h="326337">
                <a:tc>
                  <a:txBody>
                    <a:bodyPr/>
                    <a:lstStyle/>
                    <a:p>
                      <a:r>
                        <a:rPr lang="en-US" dirty="0" smtClean="0"/>
                        <a:t>Q4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March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May </a:t>
                      </a:r>
                      <a:r>
                        <a:rPr lang="en-US" dirty="0" smtClean="0"/>
                        <a:t>of the financial year immediately following the financial year in which the deduction is made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2918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</a:rPr>
              <a:t>4</a:t>
            </a:r>
            <a:r>
              <a:rPr lang="en-US" sz="3200" b="1" dirty="0" smtClean="0">
                <a:solidFill>
                  <a:schemeClr val="tx1"/>
                </a:solidFill>
              </a:rPr>
              <a:t>. TDS – INSERTION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0" y="1000108"/>
          <a:ext cx="9144000" cy="585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5214950"/>
            <a:ext cx="4357686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deduct income-tax thereon, at the rate of—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25% - payee is an individual or a </a:t>
            </a:r>
            <a:r>
              <a:rPr lang="en-US" dirty="0" err="1" smtClean="0"/>
              <a:t>HuF</a:t>
            </a:r>
            <a:r>
              <a:rPr lang="en-US" dirty="0" smtClean="0"/>
              <a:t>;</a:t>
            </a:r>
          </a:p>
          <a:p>
            <a:r>
              <a:rPr lang="en-US" dirty="0" smtClean="0"/>
              <a:t>(ii) 30% - payee is any other person.</a:t>
            </a:r>
          </a:p>
          <a:p>
            <a:r>
              <a:rPr lang="en-US" dirty="0" smtClean="0"/>
              <a:t>(iii) Rates in force- payee is non-resident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00760" y="1571612"/>
            <a:ext cx="2928958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dk1"/>
                </a:solidFill>
              </a:rPr>
              <a:t>in respect of  an investment in a securitization trust,  the person responsible for making shall---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2918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</a:rPr>
              <a:t>4</a:t>
            </a:r>
            <a:r>
              <a:rPr lang="en-US" sz="3200" b="1" dirty="0" smtClean="0">
                <a:solidFill>
                  <a:schemeClr val="tx1"/>
                </a:solidFill>
              </a:rPr>
              <a:t>. TDS – OMISSIONS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500034" y="1357298"/>
          <a:ext cx="8072494" cy="431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New Levy- Krishi Kalyan Cess :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0" y="1397000"/>
          <a:ext cx="8643966" cy="524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972</Words>
  <Application>Microsoft Office PowerPoint</Application>
  <PresentationFormat>On-screen Show (4:3)</PresentationFormat>
  <Paragraphs>179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Windows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Madan</dc:creator>
  <cp:lastModifiedBy>Madan</cp:lastModifiedBy>
  <cp:revision>88</cp:revision>
  <dcterms:created xsi:type="dcterms:W3CDTF">2016-05-27T04:56:51Z</dcterms:created>
  <dcterms:modified xsi:type="dcterms:W3CDTF">2016-05-28T03:45:11Z</dcterms:modified>
</cp:coreProperties>
</file>