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31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98" r:id="rId13"/>
    <p:sldId id="299" r:id="rId14"/>
    <p:sldId id="266" r:id="rId15"/>
    <p:sldId id="309" r:id="rId16"/>
    <p:sldId id="267" r:id="rId17"/>
    <p:sldId id="308" r:id="rId18"/>
    <p:sldId id="268" r:id="rId19"/>
    <p:sldId id="269" r:id="rId20"/>
    <p:sldId id="305" r:id="rId21"/>
    <p:sldId id="300" r:id="rId22"/>
    <p:sldId id="307" r:id="rId23"/>
    <p:sldId id="301" r:id="rId24"/>
    <p:sldId id="270" r:id="rId25"/>
    <p:sldId id="271" r:id="rId26"/>
    <p:sldId id="306" r:id="rId27"/>
    <p:sldId id="272" r:id="rId28"/>
    <p:sldId id="273" r:id="rId29"/>
    <p:sldId id="302" r:id="rId30"/>
    <p:sldId id="274" r:id="rId31"/>
    <p:sldId id="275" r:id="rId32"/>
    <p:sldId id="276" r:id="rId33"/>
    <p:sldId id="277" r:id="rId34"/>
    <p:sldId id="303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304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806" autoAdjust="0"/>
    <p:restoredTop sz="92769" autoAdjust="0"/>
  </p:normalViewPr>
  <p:slideViewPr>
    <p:cSldViewPr>
      <p:cViewPr varScale="1">
        <p:scale>
          <a:sx n="68" d="100"/>
          <a:sy n="68" d="100"/>
        </p:scale>
        <p:origin x="-16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11E5E7A-E77D-4AEB-98F0-DA3B37EDBE14}" type="datetimeFigureOut">
              <a:rPr lang="en-US" smtClean="0"/>
              <a:pPr/>
              <a:t>08-Oct-11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9C24E7B-F80F-44B9-B8F1-BBF27B429C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20983378">
            <a:off x="447037" y="2048201"/>
            <a:ext cx="7620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Words  of wisdom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Life is too short to waste time hating someone.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Don’t take yourself so seriously. Nobody else does.</a:t>
            </a:r>
          </a:p>
          <a:p>
            <a:endParaRPr lang="en-US" dirty="0" smtClean="0"/>
          </a:p>
          <a:p>
            <a:pPr marL="365760" lvl="8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endParaRPr lang="en-US" sz="3200" dirty="0" smtClean="0"/>
          </a:p>
          <a:p>
            <a:pPr marL="365760" lvl="8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endParaRPr lang="en-US" sz="3200" dirty="0" smtClean="0"/>
          </a:p>
          <a:p>
            <a:pPr marL="365760" lvl="8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endParaRPr lang="en-US" sz="3200" dirty="0" smtClean="0"/>
          </a:p>
          <a:p>
            <a:pPr marL="365760" lvl="8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dirty="0" smtClean="0"/>
              <a:t>It is not necessary to win every argument. One must accept that the other person is not in agreement and learn from his position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Each day , before going to sleep say ; </a:t>
            </a:r>
          </a:p>
          <a:p>
            <a:pPr>
              <a:buNone/>
            </a:pPr>
            <a:r>
              <a:rPr lang="en-US" dirty="0" smtClean="0"/>
              <a:t>    I am thankful for ___________.</a:t>
            </a:r>
          </a:p>
          <a:p>
            <a:pPr>
              <a:buNone/>
            </a:pPr>
            <a:r>
              <a:rPr lang="en-US" dirty="0" smtClean="0"/>
              <a:t>    Today, I succeeded  in __________.</a:t>
            </a:r>
          </a:p>
          <a:p>
            <a:pPr>
              <a:buNone/>
            </a:pPr>
            <a:r>
              <a:rPr lang="en-US" dirty="0" smtClean="0"/>
              <a:t>    Today, I lost in _________, which to be won tomorrow.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Make peace with your past, so as to not ruin your present.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 only enjoy the voyage. No normal can enjoy success for long.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dirty="0" smtClean="0"/>
              <a:t>Life is beautiful. You must appreciate it as much as possible.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At least have one hobby and try to have it.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Before the start of the day make a list for the things to do.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dirty="0" smtClean="0"/>
              <a:t>Smile and laugh more often. Try to watch comedy films or clips it will make you lighter</a:t>
            </a:r>
          </a:p>
          <a:p>
            <a:endParaRPr lang="en-US" dirty="0" smtClean="0"/>
          </a:p>
          <a:p>
            <a:r>
              <a:rPr lang="en-US" dirty="0" smtClean="0"/>
              <a:t>Try to capture every good and happy moments of your life , it will make you happy in future while recalling.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 everything DIL SE …..</a:t>
            </a:r>
          </a:p>
          <a:p>
            <a:endParaRPr lang="en-US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20574918">
            <a:off x="56885" y="2212601"/>
            <a:ext cx="910127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MOTIVATIONAL STORIES</a:t>
            </a:r>
          </a:p>
          <a:p>
            <a:pPr algn="ctr"/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JUTTA:-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>
              <a:buNone/>
            </a:pPr>
            <a:r>
              <a:rPr lang="en-US" i="1" dirty="0" smtClean="0"/>
              <a:t>A German </a:t>
            </a:r>
            <a:r>
              <a:rPr lang="en-US" b="1" dirty="0" smtClean="0"/>
              <a:t>OLYMPIC LIGHT ATHELETE: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She had never been beaten in her life-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But the story is not about JUTTA……</a:t>
            </a:r>
          </a:p>
          <a:p>
            <a:pPr>
              <a:buNone/>
            </a:pPr>
            <a:endParaRPr lang="en-US" b="1" dirty="0" smtClean="0"/>
          </a:p>
        </p:txBody>
      </p:sp>
      <p:pic>
        <p:nvPicPr>
          <p:cNvPr id="4" name="Picture 3" descr="2elcph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3276600"/>
            <a:ext cx="1847850" cy="1902199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</a:t>
            </a:r>
            <a:r>
              <a:rPr lang="en-US" b="1" dirty="0" smtClean="0"/>
              <a:t>SESSION A.</a:t>
            </a:r>
            <a:br>
              <a:rPr lang="en-US" b="1" dirty="0" smtClean="0"/>
            </a:br>
            <a:r>
              <a:rPr lang="en-US" b="1" dirty="0" smtClean="0"/>
              <a:t>             WILMA’S  STORY.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/>
              <a:t>Wilma</a:t>
            </a:r>
            <a:r>
              <a:rPr lang="en-US" sz="4000" dirty="0" smtClean="0"/>
              <a:t> :-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Born into a very poor family.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Migrant%2520Family%2520Great%2520Depression%25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905000"/>
            <a:ext cx="3810000" cy="299085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sz="4400" dirty="0" smtClean="0">
                <a:solidFill>
                  <a:schemeClr val="accent3">
                    <a:lumMod val="75000"/>
                  </a:schemeClr>
                </a:solidFill>
              </a:rPr>
              <a:t>                   </a:t>
            </a:r>
            <a:r>
              <a:rPr lang="en-US" sz="4400" b="1" dirty="0" smtClean="0">
                <a:solidFill>
                  <a:schemeClr val="accent3">
                    <a:lumMod val="75000"/>
                  </a:schemeClr>
                </a:solidFill>
              </a:rPr>
              <a:t>4 yrs </a:t>
            </a:r>
            <a:endParaRPr lang="en-US" sz="4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Had </a:t>
            </a:r>
            <a:r>
              <a:rPr lang="en-US" b="1" i="1" dirty="0" smtClean="0"/>
              <a:t>double pneumonia</a:t>
            </a:r>
            <a:r>
              <a:rPr lang="en-US" dirty="0" smtClean="0"/>
              <a:t> with </a:t>
            </a:r>
            <a:r>
              <a:rPr lang="en-US" b="1" i="1" dirty="0" smtClean="0"/>
              <a:t>scarlet fever :</a:t>
            </a:r>
          </a:p>
          <a:p>
            <a:pPr>
              <a:buNone/>
            </a:pPr>
            <a:r>
              <a:rPr lang="en-US" i="1" dirty="0" smtClean="0"/>
              <a:t>a deadly combination which left her paralyzed with </a:t>
            </a:r>
            <a:r>
              <a:rPr lang="en-US" b="1" i="1" dirty="0" smtClean="0"/>
              <a:t>polio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 descr="bl0068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143000"/>
            <a:ext cx="2374900" cy="2992374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u="sng" dirty="0" smtClean="0"/>
              <a:t>Doctor’s said</a:t>
            </a:r>
            <a:r>
              <a:rPr lang="en-US" u="sng" dirty="0" smtClean="0"/>
              <a:t> </a:t>
            </a:r>
            <a:r>
              <a:rPr lang="en-US" dirty="0" smtClean="0"/>
              <a:t>“ </a:t>
            </a:r>
            <a:r>
              <a:rPr lang="en-US" i="1" dirty="0" smtClean="0"/>
              <a:t>she would never be able to walk again in her life</a:t>
            </a:r>
            <a:r>
              <a:rPr lang="en-US" dirty="0" smtClean="0"/>
              <a:t>.”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u="sng" dirty="0" smtClean="0"/>
              <a:t>Her mother </a:t>
            </a:r>
            <a:r>
              <a:rPr lang="en-US" b="1" dirty="0" smtClean="0"/>
              <a:t>: “</a:t>
            </a:r>
            <a:r>
              <a:rPr lang="en-US" i="1" dirty="0" smtClean="0"/>
              <a:t>encouraged her to do whatever she wants to do.”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u="sng" dirty="0" smtClean="0"/>
              <a:t>Wilma said</a:t>
            </a:r>
            <a:r>
              <a:rPr lang="en-US" u="sng" dirty="0" smtClean="0"/>
              <a:t> </a:t>
            </a:r>
            <a:r>
              <a:rPr lang="en-US" i="1" dirty="0" smtClean="0"/>
              <a:t>“ I want to be fastest woman on earth.”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                9 yrs old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:-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5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Against the advise of doctors she removed her support and took the first step. </a:t>
            </a:r>
          </a:p>
          <a:p>
            <a:pPr>
              <a:buNone/>
            </a:pPr>
            <a:endParaRPr lang="en-US" b="1" dirty="0" smtClean="0"/>
          </a:p>
        </p:txBody>
      </p:sp>
      <p:pic>
        <p:nvPicPr>
          <p:cNvPr id="5" name="Picture 4" descr="slide_01_poli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914400"/>
            <a:ext cx="2334195" cy="3200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33688" cy="1143000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 smtClean="0"/>
              <a:t>C.S. the Course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sz="4800" b="1" dirty="0" smtClean="0"/>
              <a:t>                 </a:t>
            </a:r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13 yrs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she entered her first race and came last, then she went for second , third , fourth and every time came last until a time when she _______.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1960_00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162" y="1014412"/>
            <a:ext cx="1900237" cy="335686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800" b="1" dirty="0" smtClean="0"/>
              <a:t>                       In 1960 :- </a:t>
            </a:r>
            <a:r>
              <a:rPr lang="en-US" sz="3800" b="1" i="1" dirty="0" smtClean="0"/>
              <a:t>“A DAY OF OLYMPIC”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First event of 100 meters race</a:t>
            </a:r>
            <a:r>
              <a:rPr lang="en-US" sz="2800" b="1" dirty="0" smtClean="0"/>
              <a:t>:-</a:t>
            </a:r>
          </a:p>
          <a:p>
            <a:pPr>
              <a:buNone/>
            </a:pPr>
            <a:r>
              <a:rPr lang="en-US" i="1" dirty="0" smtClean="0"/>
              <a:t>Wilma won a gold defeating Jutta.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Second event of 200 meters race:-</a:t>
            </a:r>
          </a:p>
          <a:p>
            <a:pPr>
              <a:buNone/>
            </a:pPr>
            <a:r>
              <a:rPr lang="en-US" i="1" dirty="0" smtClean="0"/>
              <a:t>Wilma won her second gold by defeating Jutta again.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175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1447800"/>
            <a:ext cx="1447800" cy="1878521"/>
          </a:xfrm>
          <a:prstGeom prst="rect">
            <a:avLst/>
          </a:prstGeom>
        </p:spPr>
      </p:pic>
      <p:pic>
        <p:nvPicPr>
          <p:cNvPr id="5" name="Picture 4" descr="175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5113591"/>
            <a:ext cx="1344438" cy="1744409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Third event of 400 meters relay:-</a:t>
            </a:r>
            <a:endParaRPr lang="en-US" dirty="0" smtClean="0"/>
          </a:p>
          <a:p>
            <a:pPr>
              <a:buNone/>
            </a:pPr>
            <a:r>
              <a:rPr lang="en-US" b="1" i="1" dirty="0" smtClean="0"/>
              <a:t>The last lap:</a:t>
            </a:r>
          </a:p>
          <a:p>
            <a:pPr>
              <a:buNone/>
            </a:pPr>
            <a:r>
              <a:rPr lang="en-US" i="1" dirty="0" smtClean="0"/>
              <a:t>Wilma and Jutta were representing their teams . </a:t>
            </a:r>
          </a:p>
          <a:p>
            <a:pPr>
              <a:buNone/>
            </a:pPr>
            <a:r>
              <a:rPr lang="en-US" i="1" dirty="0" smtClean="0"/>
              <a:t>Baton was passed, </a:t>
            </a:r>
          </a:p>
          <a:p>
            <a:pPr>
              <a:buNone/>
            </a:pPr>
            <a:r>
              <a:rPr lang="en-US" i="1" dirty="0" smtClean="0"/>
              <a:t>But was dropped from Wilma’s hand as running on the other end.</a:t>
            </a:r>
          </a:p>
          <a:p>
            <a:pPr>
              <a:buNone/>
            </a:pPr>
            <a:r>
              <a:rPr lang="en-US" i="1" dirty="0" smtClean="0"/>
              <a:t>Wilma lifted the baton again and ran like a machine to win her third gold by defeating Jutta once again.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Pictur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4572000"/>
            <a:ext cx="1828800" cy="187007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sz="4000" b="1" u="sng" dirty="0" smtClean="0"/>
              <a:t>That night was special a paralytic woman on earth showed the World.</a:t>
            </a:r>
          </a:p>
          <a:p>
            <a:pPr>
              <a:buNone/>
            </a:pPr>
            <a:r>
              <a:rPr lang="en-US" sz="4000" b="1" u="sng" dirty="0" smtClean="0"/>
              <a:t>                  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“</a:t>
            </a:r>
            <a:r>
              <a:rPr lang="en-US" b="1" i="1" dirty="0" smtClean="0"/>
              <a:t>She is the fastest woman on earth in HISTORY</a:t>
            </a:r>
            <a:r>
              <a:rPr lang="en-US" i="1" dirty="0" smtClean="0"/>
              <a:t>                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wilma_rudolp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676400"/>
            <a:ext cx="2780506" cy="23622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MORAL:-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800" b="1" i="1" dirty="0" smtClean="0"/>
              <a:t>Even the most disadvantageous person can win over the most advantageous person</a:t>
            </a:r>
            <a:endParaRPr lang="en-US" sz="5400" b="1" i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   SESSION B.</a:t>
            </a:r>
            <a:br>
              <a:rPr lang="en-US" dirty="0" smtClean="0"/>
            </a:br>
            <a:r>
              <a:rPr lang="en-US" b="1" dirty="0" smtClean="0"/>
              <a:t>           MARK’S STORY.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i="1" dirty="0" smtClean="0"/>
              <a:t>A small, tiny, thin boy had an idea. Idea that every other guy of his age has.</a:t>
            </a:r>
          </a:p>
          <a:p>
            <a:pPr>
              <a:buNone/>
            </a:pPr>
            <a:endParaRPr lang="en-US" sz="72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blog_kickstar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4648200"/>
            <a:ext cx="2895600" cy="182199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                         IN 2004 </a:t>
            </a:r>
            <a:r>
              <a:rPr lang="en-US" dirty="0" smtClean="0"/>
              <a:t>:- </a:t>
            </a:r>
          </a:p>
          <a:p>
            <a:pPr>
              <a:buNone/>
            </a:pPr>
            <a:r>
              <a:rPr lang="en-US" i="1" dirty="0" smtClean="0"/>
              <a:t>He started working on it at the age of 19 years.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He worked day in day out for what he started.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He made his own company and opened an office in garage.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index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4267200"/>
            <a:ext cx="3595216" cy="2362200"/>
          </a:xfrm>
          <a:prstGeom prst="rect">
            <a:avLst/>
          </a:prstGeom>
        </p:spPr>
      </p:pic>
      <p:pic>
        <p:nvPicPr>
          <p:cNvPr id="7" name="Picture 6" descr="the-gar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95800"/>
            <a:ext cx="3525737" cy="2133600"/>
          </a:xfrm>
          <a:prstGeom prst="rect">
            <a:avLst/>
          </a:prstGeom>
        </p:spPr>
      </p:pic>
      <p:sp>
        <p:nvSpPr>
          <p:cNvPr id="8" name="Notched Right Arrow 7"/>
          <p:cNvSpPr/>
          <p:nvPr/>
        </p:nvSpPr>
        <p:spPr>
          <a:xfrm>
            <a:off x="3810000" y="518160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                    </a:t>
            </a:r>
            <a:r>
              <a:rPr lang="en-US" b="1" i="1" dirty="0" smtClean="0">
                <a:latin typeface="Arial Black" pitchFamily="34" charset="0"/>
              </a:rPr>
              <a:t>Mark owns Facebook</a:t>
            </a:r>
          </a:p>
          <a:p>
            <a:pPr>
              <a:buNone/>
            </a:pPr>
            <a:r>
              <a:rPr lang="en-US" b="1" u="sng" dirty="0" smtClean="0"/>
              <a:t>EARNINGS</a:t>
            </a:r>
          </a:p>
          <a:p>
            <a:pPr>
              <a:buNone/>
            </a:pPr>
            <a:r>
              <a:rPr lang="en-US" dirty="0" smtClean="0"/>
              <a:t>earned $7 Billion or Rs. 350,000,000,000 in short span of 6 years.</a:t>
            </a:r>
          </a:p>
          <a:p>
            <a:pPr>
              <a:buNone/>
            </a:pPr>
            <a:r>
              <a:rPr lang="en-US" i="1" dirty="0" smtClean="0">
                <a:latin typeface="Arial Black" pitchFamily="34" charset="0"/>
              </a:rPr>
              <a:t>            </a:t>
            </a:r>
          </a:p>
          <a:p>
            <a:pPr>
              <a:buNone/>
            </a:pPr>
            <a:endParaRPr lang="en-US" i="1" dirty="0" smtClean="0">
              <a:latin typeface="Arial Black" pitchFamily="34" charset="0"/>
            </a:endParaRPr>
          </a:p>
          <a:p>
            <a:pPr>
              <a:buNone/>
            </a:pPr>
            <a:endParaRPr lang="en-US" i="1" dirty="0" smtClean="0">
              <a:latin typeface="Arial Black" pitchFamily="34" charset="0"/>
            </a:endParaRPr>
          </a:p>
          <a:p>
            <a:pPr>
              <a:buNone/>
            </a:pPr>
            <a:r>
              <a:rPr lang="en-US" i="1" dirty="0" smtClean="0">
                <a:latin typeface="Arial Black" pitchFamily="34" charset="0"/>
              </a:rPr>
              <a:t>           WHICH MEANS</a:t>
            </a:r>
            <a:endParaRPr lang="en-US" dirty="0" smtClean="0">
              <a:latin typeface="Arial Black" pitchFamily="34" charset="0"/>
            </a:endParaRPr>
          </a:p>
          <a:p>
            <a:pPr>
              <a:buNone/>
            </a:pPr>
            <a:r>
              <a:rPr lang="en-US" b="1" dirty="0" smtClean="0"/>
              <a:t>                                                           </a:t>
            </a:r>
          </a:p>
          <a:p>
            <a:pPr>
              <a:buNone/>
            </a:pPr>
            <a:r>
              <a:rPr lang="en-US" b="1" dirty="0" smtClean="0"/>
              <a:t>Rs. 5833 Crores every year, </a:t>
            </a:r>
          </a:p>
          <a:p>
            <a:pPr>
              <a:buNone/>
            </a:pPr>
            <a:r>
              <a:rPr lang="en-US" b="1" dirty="0" smtClean="0"/>
              <a:t>Rs. 16 Crores everyday, </a:t>
            </a:r>
          </a:p>
          <a:p>
            <a:pPr>
              <a:buNone/>
            </a:pPr>
            <a:r>
              <a:rPr lang="en-US" b="1" dirty="0" smtClean="0"/>
              <a:t>Rs. 66 Lacs every hour </a:t>
            </a:r>
          </a:p>
          <a:p>
            <a:pPr>
              <a:buNone/>
            </a:pPr>
            <a:r>
              <a:rPr lang="en-US" b="1" dirty="0" smtClean="0"/>
              <a:t>Rs. 1 Lac every minute.</a:t>
            </a:r>
            <a:endParaRPr lang="en-US" b="1" i="1" dirty="0" smtClean="0">
              <a:latin typeface="Arial Black" pitchFamily="34" charset="0"/>
            </a:endParaRPr>
          </a:p>
        </p:txBody>
      </p:sp>
      <p:pic>
        <p:nvPicPr>
          <p:cNvPr id="4" name="Picture 3" descr="Mark-Zuckerber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524000"/>
            <a:ext cx="2438400" cy="1721224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u="sng" dirty="0" smtClean="0"/>
          </a:p>
          <a:p>
            <a:pPr>
              <a:buNone/>
            </a:pPr>
            <a:r>
              <a:rPr lang="en-US" b="1" u="sng" dirty="0" smtClean="0"/>
              <a:t>THINKING OF PEOPLE:-</a:t>
            </a:r>
          </a:p>
          <a:p>
            <a:pPr>
              <a:buNone/>
            </a:pPr>
            <a:endParaRPr lang="en-US" b="1" u="sng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Many said he just had an idea, </a:t>
            </a:r>
            <a:endParaRPr lang="en-US" i="1" dirty="0" smtClean="0"/>
          </a:p>
          <a:p>
            <a:endParaRPr lang="en-US" dirty="0" smtClean="0"/>
          </a:p>
          <a:p>
            <a:r>
              <a:rPr lang="en-US" dirty="0" smtClean="0"/>
              <a:t>some said he was lucky,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others said what if tomorrow we have yet another</a:t>
            </a:r>
          </a:p>
          <a:p>
            <a:pPr>
              <a:buNone/>
            </a:pPr>
            <a:r>
              <a:rPr lang="en-US" dirty="0" smtClean="0"/>
              <a:t>    Facebook.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stock-vector-group-of-business-people-silhouettes-21317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685800"/>
            <a:ext cx="3283085" cy="3429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b="1" dirty="0" smtClean="0"/>
              <a:t>I personally think it was his hard work and determination. </a:t>
            </a:r>
          </a:p>
          <a:p>
            <a:endParaRPr lang="en-US" b="1" dirty="0" smtClean="0"/>
          </a:p>
          <a:p>
            <a:r>
              <a:rPr lang="en-US" b="1" dirty="0" smtClean="0"/>
              <a:t>Every guy of his age has this idea still they lead a very normal life, because they are too lazy to do it.</a:t>
            </a:r>
          </a:p>
          <a:p>
            <a:endParaRPr lang="en-US" dirty="0" smtClean="0"/>
          </a:p>
          <a:p>
            <a:r>
              <a:rPr lang="en-US" b="1" dirty="0" smtClean="0"/>
              <a:t>I leave it up to you to decide whether it is luck or hard work……</a:t>
            </a:r>
          </a:p>
          <a:p>
            <a:pPr>
              <a:buNone/>
            </a:pPr>
            <a:r>
              <a:rPr lang="en-US" b="1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33688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HOW TO LIVE LIFE TO THE FULLEST ?	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Walk for 10-30 minutes , everyday, while  smiling.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Sit quietly for at least 10 minutes everyday, in isolation.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Upon arising in the morning , one must immediately say  “My goal today is …….”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         </a:t>
            </a:r>
            <a:r>
              <a:rPr lang="en-US" sz="6000" b="1" i="1" dirty="0" smtClean="0"/>
              <a:t>Moral :-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800" b="1" i="1" dirty="0" smtClean="0"/>
              <a:t>Mark was neither experienced, nor rich enough do that. Time and Hard work is essence of life.</a:t>
            </a:r>
            <a:endParaRPr lang="en-US" sz="4800" b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       </a:t>
            </a:r>
            <a:br>
              <a:rPr lang="en-US" dirty="0" smtClean="0"/>
            </a:br>
            <a:r>
              <a:rPr lang="en-US" dirty="0" smtClean="0"/>
              <a:t>                 </a:t>
            </a:r>
            <a:r>
              <a:rPr lang="en-US" b="1" dirty="0" smtClean="0"/>
              <a:t>SESSION C</a:t>
            </a:r>
            <a:br>
              <a:rPr lang="en-US" b="1" dirty="0" smtClean="0"/>
            </a:br>
            <a:r>
              <a:rPr lang="en-US" b="1" dirty="0" smtClean="0"/>
              <a:t>            STEVE JOBS STORY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This is the best story of modern time’s at least for me.</a:t>
            </a:r>
          </a:p>
          <a:p>
            <a:pPr>
              <a:buNone/>
            </a:pPr>
            <a:r>
              <a:rPr lang="en-US" b="1" dirty="0" smtClean="0"/>
              <a:t>February 24, 1955 : -</a:t>
            </a:r>
          </a:p>
          <a:p>
            <a:pPr>
              <a:buNone/>
            </a:pPr>
            <a:r>
              <a:rPr lang="en-US" dirty="0" smtClean="0"/>
              <a:t>The day when Steve was born in the world to change the world. Since his birth world was against him. His biological parents left him.</a:t>
            </a:r>
          </a:p>
        </p:txBody>
      </p:sp>
      <p:pic>
        <p:nvPicPr>
          <p:cNvPr id="4" name="Picture 3" descr="steve-job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1466564"/>
            <a:ext cx="2209800" cy="1654588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0"/>
            <a:ext cx="8153400" cy="6858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>
              <a:buNone/>
            </a:pPr>
            <a:r>
              <a:rPr lang="en-US" sz="3600" b="1" dirty="0" smtClean="0"/>
              <a:t>In 1976:-</a:t>
            </a:r>
          </a:p>
          <a:p>
            <a:pPr>
              <a:buNone/>
            </a:pPr>
            <a:r>
              <a:rPr lang="en-US" dirty="0" smtClean="0"/>
              <a:t>    Steve founded a small company named </a:t>
            </a:r>
            <a:r>
              <a:rPr lang="en-US" b="1" dirty="0" smtClean="0"/>
              <a:t>“Apple” </a:t>
            </a:r>
            <a:r>
              <a:rPr lang="en-US" dirty="0" smtClean="0"/>
              <a:t>with his longtime friends.  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As the years passed </a:t>
            </a:r>
            <a:r>
              <a:rPr lang="en-US" b="1" dirty="0" smtClean="0"/>
              <a:t>Apple</a:t>
            </a:r>
            <a:r>
              <a:rPr lang="en-US" dirty="0" smtClean="0"/>
              <a:t> continued to expand, company began looking for an experienced </a:t>
            </a:r>
            <a:r>
              <a:rPr lang="en-US" i="1" dirty="0" smtClean="0"/>
              <a:t>CEO </a:t>
            </a:r>
            <a:r>
              <a:rPr lang="en-US" dirty="0" smtClean="0"/>
              <a:t>to manage its expansion.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Steve brought in Scully the new </a:t>
            </a:r>
            <a:r>
              <a:rPr lang="en-US" i="1" dirty="0" smtClean="0"/>
              <a:t>CEO</a:t>
            </a:r>
            <a:r>
              <a:rPr lang="en-US" dirty="0" smtClean="0"/>
              <a:t> in his place.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A8Gqg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5562600"/>
            <a:ext cx="1422400" cy="10668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Jobs's working relationship with Scully deteriorated.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Jobs was thrown out his own company.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Company that Steve himself built was no longer belonged to him.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He was publicly humiliated in every part of corporate America.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I ask you what were his options after being thrown out of your own multi millionaire company???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For </a:t>
            </a:r>
            <a:r>
              <a:rPr lang="en-US" b="1" dirty="0" smtClean="0"/>
              <a:t>99%</a:t>
            </a:r>
            <a:r>
              <a:rPr lang="en-US" dirty="0" smtClean="0"/>
              <a:t> of ‘us’ it is </a:t>
            </a:r>
            <a:r>
              <a:rPr lang="en-US" b="1" dirty="0" smtClean="0"/>
              <a:t>end of world.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Some go back in their </a:t>
            </a:r>
            <a:r>
              <a:rPr lang="en-US" b="1" dirty="0" smtClean="0"/>
              <a:t>dad’s business </a:t>
            </a:r>
          </a:p>
          <a:p>
            <a:pPr>
              <a:buNone/>
            </a:pPr>
            <a:r>
              <a:rPr lang="en-US" dirty="0" smtClean="0"/>
              <a:t>others go back to their </a:t>
            </a:r>
            <a:r>
              <a:rPr lang="en-US" b="1" dirty="0" smtClean="0"/>
              <a:t>home town </a:t>
            </a:r>
          </a:p>
          <a:p>
            <a:pPr>
              <a:buNone/>
            </a:pPr>
            <a:r>
              <a:rPr lang="en-US" dirty="0" smtClean="0"/>
              <a:t>and </a:t>
            </a:r>
          </a:p>
          <a:p>
            <a:pPr>
              <a:buNone/>
            </a:pPr>
            <a:r>
              <a:rPr lang="en-US" dirty="0" smtClean="0"/>
              <a:t>some slightly </a:t>
            </a:r>
            <a:r>
              <a:rPr lang="en-US" b="1" dirty="0" smtClean="0"/>
              <a:t>hardworking people would immediately take up a job.</a:t>
            </a:r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Now let’s see what this Apple boy did.</a:t>
            </a:r>
          </a:p>
          <a:p>
            <a:pPr>
              <a:buNone/>
            </a:pPr>
            <a:r>
              <a:rPr lang="en-US" dirty="0" smtClean="0"/>
              <a:t>This was a big failure even for Steve, but he pushed himself up and going. </a:t>
            </a:r>
          </a:p>
          <a:p>
            <a:pPr>
              <a:buNone/>
            </a:pPr>
            <a:r>
              <a:rPr lang="en-US" dirty="0" smtClean="0"/>
              <a:t> Jobs founded another computer company, </a:t>
            </a:r>
            <a:r>
              <a:rPr lang="en-US" b="1" dirty="0" smtClean="0"/>
              <a:t>NeXT Computer. </a:t>
            </a:r>
          </a:p>
          <a:p>
            <a:pPr>
              <a:buNone/>
            </a:pPr>
            <a:r>
              <a:rPr lang="en-US" dirty="0" smtClean="0"/>
              <a:t>Jobs kept his work going, he worked on best of best of the </a:t>
            </a:r>
            <a:r>
              <a:rPr lang="en-US" b="1" dirty="0" smtClean="0"/>
              <a:t>animation films. </a:t>
            </a:r>
          </a:p>
          <a:p>
            <a:pPr>
              <a:buNone/>
            </a:pPr>
            <a:r>
              <a:rPr lang="en-US" dirty="0" smtClean="0"/>
              <a:t>He entered into partnerships with </a:t>
            </a:r>
            <a:r>
              <a:rPr lang="en-US" b="1" dirty="0" smtClean="0"/>
              <a:t>Walt Disney</a:t>
            </a:r>
            <a:r>
              <a:rPr lang="en-US" dirty="0" smtClean="0"/>
              <a:t>. Jobs was back on track doing good to great. </a:t>
            </a:r>
          </a:p>
          <a:p>
            <a:pPr>
              <a:buNone/>
            </a:pPr>
            <a:r>
              <a:rPr lang="en-US" dirty="0" smtClean="0"/>
              <a:t>On the other hands </a:t>
            </a:r>
            <a:r>
              <a:rPr lang="en-US" b="1" dirty="0" smtClean="0"/>
              <a:t>Apple</a:t>
            </a:r>
            <a:r>
              <a:rPr lang="en-US" dirty="0" smtClean="0"/>
              <a:t> was not very high. </a:t>
            </a:r>
          </a:p>
          <a:p>
            <a:pPr>
              <a:buNone/>
            </a:pPr>
            <a:r>
              <a:rPr lang="en-US" dirty="0" smtClean="0"/>
              <a:t>Apple called </a:t>
            </a:r>
            <a:r>
              <a:rPr lang="en-US" b="1" dirty="0" smtClean="0"/>
              <a:t>back Steve jobs</a:t>
            </a:r>
            <a:r>
              <a:rPr lang="en-US" dirty="0" smtClean="0"/>
              <a:t> and reinstated him as its CEO. </a:t>
            </a:r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b="1" i="1" dirty="0" smtClean="0"/>
              <a:t>So now you see what the remaining1% do and what could be their rewards be?.</a:t>
            </a:r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en-US" dirty="0" smtClean="0"/>
              <a:t>I personally think that Steve is highly successful today because of his attitude of </a:t>
            </a:r>
          </a:p>
          <a:p>
            <a:pPr>
              <a:buNone/>
            </a:pPr>
            <a:r>
              <a:rPr lang="en-US" b="1" dirty="0" smtClean="0"/>
              <a:t>                  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               “Never Let Go”.</a:t>
            </a:r>
            <a:endParaRPr lang="en-US" b="1" i="1" dirty="0" smtClean="0"/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i="1" dirty="0" smtClean="0"/>
              <a:t>       MORAL</a:t>
            </a:r>
            <a:r>
              <a:rPr lang="en-US" i="1" dirty="0" smtClean="0"/>
              <a:t>:-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sz="4800" b="1" dirty="0" smtClean="0"/>
              <a:t>Fail and try again,</a:t>
            </a:r>
          </a:p>
          <a:p>
            <a:pPr>
              <a:buNone/>
            </a:pPr>
            <a:r>
              <a:rPr lang="en-US" sz="4800" b="1" dirty="0" smtClean="0"/>
              <a:t>Fail and try again, </a:t>
            </a:r>
          </a:p>
          <a:p>
            <a:pPr>
              <a:buNone/>
            </a:pPr>
            <a:r>
              <a:rPr lang="en-US" sz="4800" b="1" dirty="0" smtClean="0"/>
              <a:t>Fail and try again, </a:t>
            </a:r>
          </a:p>
          <a:p>
            <a:pPr>
              <a:buNone/>
            </a:pPr>
            <a:r>
              <a:rPr lang="en-US" sz="4800" b="1" dirty="0" smtClean="0"/>
              <a:t>Fail and try again. </a:t>
            </a:r>
          </a:p>
          <a:p>
            <a:pPr>
              <a:buNone/>
            </a:pPr>
            <a:r>
              <a:rPr lang="en-US" sz="4800" b="1" dirty="0" smtClean="0"/>
              <a:t>One day you will get it, </a:t>
            </a:r>
          </a:p>
          <a:p>
            <a:pPr>
              <a:buNone/>
            </a:pPr>
            <a:r>
              <a:rPr lang="en-US" sz="4800" b="1" dirty="0" smtClean="0"/>
              <a:t>or I can say it will get you.</a:t>
            </a:r>
            <a:endParaRPr lang="en-US" sz="4800" b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      </a:t>
            </a:r>
            <a:br>
              <a:rPr lang="en-US" dirty="0" smtClean="0"/>
            </a:br>
            <a:r>
              <a:rPr lang="en-US" dirty="0" smtClean="0"/>
              <a:t>                SESSION D.</a:t>
            </a:r>
            <a:br>
              <a:rPr lang="en-US" dirty="0" smtClean="0"/>
            </a:br>
            <a:r>
              <a:rPr lang="en-US" dirty="0" smtClean="0"/>
              <a:t>          </a:t>
            </a:r>
            <a:r>
              <a:rPr lang="en-US" b="1" dirty="0" smtClean="0"/>
              <a:t>STORY OF FAILURES.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1809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Born February 12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1816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His family was forced out of their home and he needed to work to support his family.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1818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His mother passed away </a:t>
            </a:r>
          </a:p>
          <a:p>
            <a:pPr>
              <a:buNone/>
            </a:pPr>
            <a:endParaRPr lang="en-US" b="1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1828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His sister dies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1831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His business venture failed.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1832</a:t>
            </a:r>
          </a:p>
          <a:p>
            <a:pPr>
              <a:buNone/>
            </a:pPr>
            <a:r>
              <a:rPr lang="en-US" dirty="0" smtClean="0"/>
              <a:t> He ran for the election. He lost.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cl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590800"/>
            <a:ext cx="2895600" cy="115824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dirty="0" smtClean="0"/>
              <a:t>Meditate , if possible , it will increase concentration power and back out stress.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Play more games than last year.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Read more books than last year.</a:t>
            </a:r>
          </a:p>
          <a:p>
            <a:endParaRPr lang="en-US" sz="3200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1832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He also lost his job and decided he wanted to go to law school but couldn't get in.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1833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He borrowed money from a friend to start a business. Within this year, he was bankrupt.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1835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This year he was engaged to be married. Unfortunately, his fiancée died and he was grief stricken.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1836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He had a total nervous breakdown and for 6 months was bedridden.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He sought to become Speaker of the State Legislature. He was defeated.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1840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He sought to become Elector. He was defeated.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1842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Marries Mary Todd. They have 4 boys but only one would live to maturity.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screenshot_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219200"/>
            <a:ext cx="2286000" cy="1295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1843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He ran for Congress. He lost.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1846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He ran for Congress again. He won and moved to Washington.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1848</a:t>
            </a:r>
          </a:p>
          <a:p>
            <a:pPr>
              <a:buNone/>
            </a:pPr>
            <a:r>
              <a:rPr lang="en-US" dirty="0" smtClean="0"/>
              <a:t> He ran for re-election to Congress. He lost.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 descr="abraham_lincoln_usa_flag_postcard-p239992416426115125qibm_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3352800"/>
            <a:ext cx="1905000" cy="1905000"/>
          </a:xfrm>
          <a:prstGeom prst="rect">
            <a:avLst/>
          </a:prstGeom>
        </p:spPr>
      </p:pic>
      <p:pic>
        <p:nvPicPr>
          <p:cNvPr id="6" name="Picture 5" descr="lincoln2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304800"/>
            <a:ext cx="2133600" cy="16002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1849</a:t>
            </a:r>
          </a:p>
          <a:p>
            <a:pPr>
              <a:buNone/>
            </a:pPr>
            <a:r>
              <a:rPr lang="en-US" dirty="0" smtClean="0"/>
              <a:t> He sought the job of Land Officer in his home state. He didn't get the job.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1850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His son, Edward, dies.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1854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He ran for the Senate of the United states. He lost.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ab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895600"/>
            <a:ext cx="1820098" cy="1633538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1856</a:t>
            </a:r>
          </a:p>
          <a:p>
            <a:pPr>
              <a:buNone/>
            </a:pPr>
            <a:r>
              <a:rPr lang="en-US" dirty="0" smtClean="0"/>
              <a:t> He sought the Vice Presidential nomination at a national convention. He got less than 100 votes.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1858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He ran for the Senate again. He lost again</a:t>
            </a: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1860</a:t>
            </a:r>
          </a:p>
          <a:p>
            <a:pPr>
              <a:buNone/>
            </a:pPr>
            <a:r>
              <a:rPr lang="en-US" dirty="0" smtClean="0"/>
              <a:t> ___________________________________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2484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1862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His son, Willie, dies at age 12.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1865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On April 14, He is assassinated. </a:t>
            </a:r>
          </a:p>
          <a:p>
            <a:endParaRPr lang="en-US" dirty="0"/>
          </a:p>
        </p:txBody>
      </p:sp>
      <p:pic>
        <p:nvPicPr>
          <p:cNvPr id="4" name="Picture 3" descr="The_Assassination_of_President_Lincoln_-_Currier_and_Iv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3428999"/>
            <a:ext cx="4835622" cy="3390603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I bet 90% of you would have still not been to guess. Who is “HE”?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In 1860 :-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He won presidential elections in America,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Mr. Abraham Lincoln.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abraham_lincol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400" y="4191000"/>
            <a:ext cx="2209800" cy="2479994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Now compare your story with his, and tell me which year you would have said </a:t>
            </a:r>
          </a:p>
          <a:p>
            <a:pPr>
              <a:buNone/>
            </a:pPr>
            <a:r>
              <a:rPr lang="en-US" b="1" dirty="0" smtClean="0"/>
              <a:t>                                “I QUIT”.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b="1" dirty="0" smtClean="0"/>
              <a:t>President of America 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practically considered the </a:t>
            </a:r>
            <a:r>
              <a:rPr lang="en-US" b="1" dirty="0" smtClean="0"/>
              <a:t>president of World </a:t>
            </a:r>
            <a:r>
              <a:rPr lang="en-US" dirty="0" smtClean="0"/>
              <a:t>and </a:t>
            </a:r>
            <a:r>
              <a:rPr lang="en-US" b="1" dirty="0" smtClean="0"/>
              <a:t>the most powerful man on earth.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This time when </a:t>
            </a:r>
            <a:r>
              <a:rPr lang="en-US" b="1" dirty="0" smtClean="0"/>
              <a:t>Mr. Obama </a:t>
            </a:r>
            <a:r>
              <a:rPr lang="en-US" dirty="0" smtClean="0"/>
              <a:t>was in India, we all were fascinated by the food that he ate, clothes he worn, his cars, his airplanes, his helicopters and etc.</a:t>
            </a:r>
          </a:p>
          <a:p>
            <a:pPr>
              <a:buNone/>
            </a:pPr>
            <a:r>
              <a:rPr lang="en-US" dirty="0" smtClean="0"/>
              <a:t> </a:t>
            </a:r>
            <a:r>
              <a:rPr lang="en-US" i="1" dirty="0" smtClean="0"/>
              <a:t> 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We all want to be in the same place.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We all fell for his way of life.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We think being a president is out of this world, and he is no normal human being.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MORAL :-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i="1" dirty="0" smtClean="0"/>
              <a:t>Normal people doing normal things with not abnormal passion and attitude make it to the place</a:t>
            </a:r>
            <a:endParaRPr lang="en-US" b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Look at the sky at least once a day, appreciating the majesty of the world that surrounds us.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Dream more while awake.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Eat more foods that come from trees and plants. Eat less manufactured foods.</a:t>
            </a:r>
          </a:p>
          <a:p>
            <a:endParaRPr lang="en-US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</a:t>
            </a:r>
            <a:r>
              <a:rPr lang="en-US" sz="4000" dirty="0" smtClean="0"/>
              <a:t>SESSION E</a:t>
            </a:r>
            <a:br>
              <a:rPr lang="en-US" sz="4000" dirty="0" smtClean="0"/>
            </a:br>
            <a:r>
              <a:rPr lang="en-US" sz="4000" dirty="0" smtClean="0"/>
              <a:t>       WORLD HAS ALWAYS BEEN AGAINST                                                                                                                     THEM!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933688" cy="5257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                    </a:t>
            </a:r>
            <a:r>
              <a:rPr lang="en-US" b="1" dirty="0" smtClean="0"/>
              <a:t>George Lucas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George Lucas spent 4 years shipping the script for Star  Wars around to the various studios and facing numerous rejections in the process.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If he'd let his negative inner voice get to him he would never have ended up having the highest grossing film of all time.</a:t>
            </a:r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                         Beethoven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Beethoven's music teacher told him he was a </a:t>
            </a:r>
            <a:r>
              <a:rPr lang="en-US" b="1" dirty="0" smtClean="0"/>
              <a:t>“hopeless composer.”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Beethoven continued to try other music teachers, but they also gave up on him.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Today he is acknowledged as </a:t>
            </a:r>
            <a:r>
              <a:rPr lang="en-US" b="1" dirty="0" smtClean="0"/>
              <a:t>one of the giants of classical music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                       Colonel Sanders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American entrepreneur who founded </a:t>
            </a:r>
            <a:r>
              <a:rPr lang="en-US" b="1" dirty="0" smtClean="0"/>
              <a:t>Kentucky Fried Chicken </a:t>
            </a:r>
            <a:r>
              <a:rPr lang="en-US" dirty="0" smtClean="0"/>
              <a:t>also known as </a:t>
            </a:r>
            <a:r>
              <a:rPr lang="en-US" b="1" dirty="0" smtClean="0"/>
              <a:t>KFC..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He was told </a:t>
            </a:r>
            <a:r>
              <a:rPr lang="en-US" b="1" dirty="0" smtClean="0"/>
              <a:t>"No" </a:t>
            </a:r>
            <a:r>
              <a:rPr lang="en-US" dirty="0" smtClean="0"/>
              <a:t>by over a thousand restaurants for more than a year while he lived in his car trying to sell his chicken recipe. 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                                Tommy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At age of 4 :-</a:t>
            </a:r>
          </a:p>
          <a:p>
            <a:pPr>
              <a:buNone/>
            </a:pPr>
            <a:r>
              <a:rPr lang="en-US" dirty="0" smtClean="0"/>
              <a:t>He was sent home from school with a note it read “</a:t>
            </a:r>
            <a:r>
              <a:rPr lang="en-US" b="1" dirty="0" smtClean="0"/>
              <a:t>Your tommy is addled”.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His mother homeschooled him.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Years later Tommy became </a:t>
            </a:r>
            <a:r>
              <a:rPr lang="en-US" b="1" dirty="0" smtClean="0"/>
              <a:t>Thomas Edison </a:t>
            </a:r>
            <a:r>
              <a:rPr lang="en-US" dirty="0" smtClean="0"/>
              <a:t>known as one of the </a:t>
            </a:r>
            <a:r>
              <a:rPr lang="en-US" b="1" dirty="0" smtClean="0"/>
              <a:t>most prolific inventors </a:t>
            </a:r>
            <a:r>
              <a:rPr lang="en-US" dirty="0" smtClean="0"/>
              <a:t>in history holding </a:t>
            </a:r>
            <a:r>
              <a:rPr lang="en-US" b="1" dirty="0" smtClean="0"/>
              <a:t>1,093 U.S. patents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                        Walt Disney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i="1" dirty="0" smtClean="0"/>
              <a:t>Walt Disney:- </a:t>
            </a:r>
          </a:p>
          <a:p>
            <a:pPr>
              <a:buNone/>
            </a:pPr>
            <a:r>
              <a:rPr lang="en-US" dirty="0" smtClean="0"/>
              <a:t>turned down by over a hundred banks when he tried to get funding to develop Disneyland.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He was also fired from his job at a newspaper for </a:t>
            </a:r>
            <a:r>
              <a:rPr lang="en-US" b="1" dirty="0" smtClean="0"/>
              <a:t>"lacking ideas".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He also had several bankruptcies before he was able to develop </a:t>
            </a:r>
            <a:r>
              <a:rPr lang="en-US" b="1" dirty="0" smtClean="0"/>
              <a:t>Disneyland.</a:t>
            </a:r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en-US" dirty="0" smtClean="0"/>
              <a:t>                  </a:t>
            </a:r>
            <a:r>
              <a:rPr lang="en-US" i="1" dirty="0" smtClean="0"/>
              <a:t>MORAL :-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>
              <a:buNone/>
            </a:pPr>
            <a:r>
              <a:rPr lang="en-US" i="1" dirty="0" smtClean="0"/>
              <a:t>World is full of people who will shove you, crush you, chuck you, abandon you. Either you will turn back or turn them back.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Drink plenty of water.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Don’t spend your precious time immersed in rumors , things from the past , negative thoughts or things beyond your control. It is better to invest your energy in positive present.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Life is a school, and we are here to learn. Problems are lesson that come and go; what we learn from them will serve us for the rest of our lives.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Eat breakfast like a king, lunch like a prince , and dinner like a beggar.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Remember well that we have no control over what happens to us, but only what we do.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Learn something new everyday.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dirty="0" smtClean="0"/>
              <a:t>Whether the situation is good or bad, it will change.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Work will not take care of us when we are sick. Our friends will. Stay in contact with them.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 only enjoy the voyage. No normal can enjoy success for long.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dirty="0" smtClean="0"/>
              <a:t>Try to make at least 3 people laugh a day.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Eliminate clutter in the home, the car, and the office let a new energy enter your life.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Reject everything that is not useful, amusing , or beautiful.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573</TotalTime>
  <Words>1961</Words>
  <Application>Microsoft Office PowerPoint</Application>
  <PresentationFormat>On-screen Show (4:3)</PresentationFormat>
  <Paragraphs>445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Solstice</vt:lpstr>
      <vt:lpstr>Slide 1</vt:lpstr>
      <vt:lpstr>C.S. the Course</vt:lpstr>
      <vt:lpstr>HOW TO LIVE LIFE TO THE FULLEST ?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               JUTTA:-</vt:lpstr>
      <vt:lpstr>                SESSION A.              WILMA’S  STORY.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           MORAL:-</vt:lpstr>
      <vt:lpstr>             SESSION B.            MARK’S STORY.</vt:lpstr>
      <vt:lpstr>Slide 26</vt:lpstr>
      <vt:lpstr>Slide 27</vt:lpstr>
      <vt:lpstr>Slide 28</vt:lpstr>
      <vt:lpstr>Slide 29</vt:lpstr>
      <vt:lpstr>                   Moral :- </vt:lpstr>
      <vt:lpstr>                                   SESSION C             STEVE JOBS STORY </vt:lpstr>
      <vt:lpstr>Slide 32</vt:lpstr>
      <vt:lpstr>Slide 33</vt:lpstr>
      <vt:lpstr>Slide 34</vt:lpstr>
      <vt:lpstr>Slide 35</vt:lpstr>
      <vt:lpstr>Slide 36</vt:lpstr>
      <vt:lpstr>       MORAL:-</vt:lpstr>
      <vt:lpstr>                                 SESSION D.           STORY OF FAILURES.  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           MORAL :-</vt:lpstr>
      <vt:lpstr>                  SESSION E        WORLD HAS ALWAYS BEEN AGAINST                                                                                                                     THEM!</vt:lpstr>
      <vt:lpstr>Slide 51</vt:lpstr>
      <vt:lpstr>Slide 52</vt:lpstr>
      <vt:lpstr>Slide 53</vt:lpstr>
      <vt:lpstr>Slide 54</vt:lpstr>
      <vt:lpstr>                  MORAL :-</vt:lpstr>
    </vt:vector>
  </TitlesOfParts>
  <Company>Mohan Aggarwal and Associates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Madhu Mohan</dc:creator>
  <cp:lastModifiedBy>CA. Rajat Mohan</cp:lastModifiedBy>
  <cp:revision>72</cp:revision>
  <dcterms:created xsi:type="dcterms:W3CDTF">2011-02-26T04:44:47Z</dcterms:created>
  <dcterms:modified xsi:type="dcterms:W3CDTF">2011-10-08T11:13:23Z</dcterms:modified>
</cp:coreProperties>
</file>