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4" d="100"/>
          <a:sy n="84" d="100"/>
        </p:scale>
        <p:origin x="-3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E0F1F-313E-4696-ACCE-5AEC368A7686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A3BEB131-EDD6-4F97-8937-254011A80FBC}">
      <dgm:prSet phldrT="[Text]" custT="1"/>
      <dgm:spPr/>
      <dgm:t>
        <a:bodyPr/>
        <a:lstStyle/>
        <a:p>
          <a:r>
            <a:rPr lang="en-US" sz="2800" dirty="0" smtClean="0"/>
            <a:t>Customers </a:t>
          </a:r>
          <a:r>
            <a:rPr lang="en-US" sz="2800" dirty="0" err="1" smtClean="0"/>
            <a:t>satiafaction</a:t>
          </a:r>
          <a:endParaRPr lang="en-US" sz="2800" dirty="0"/>
        </a:p>
      </dgm:t>
    </dgm:pt>
    <dgm:pt modelId="{69AF48F1-1FD0-45D6-A9EB-3C5B20B54AE2}" type="parTrans" cxnId="{4F13A771-BC7C-4B13-96E0-B77AE84BB913}">
      <dgm:prSet/>
      <dgm:spPr/>
      <dgm:t>
        <a:bodyPr/>
        <a:lstStyle/>
        <a:p>
          <a:endParaRPr lang="en-US"/>
        </a:p>
      </dgm:t>
    </dgm:pt>
    <dgm:pt modelId="{FA2661A3-B644-4420-93C1-E5F1490A690E}" type="sibTrans" cxnId="{4F13A771-BC7C-4B13-96E0-B77AE84BB913}">
      <dgm:prSet/>
      <dgm:spPr/>
      <dgm:t>
        <a:bodyPr/>
        <a:lstStyle/>
        <a:p>
          <a:endParaRPr lang="en-US"/>
        </a:p>
      </dgm:t>
    </dgm:pt>
    <dgm:pt modelId="{ECA7CD90-0CFC-4C9F-A978-79FD355330E0}">
      <dgm:prSet phldrT="[Text]" custT="1"/>
      <dgm:spPr/>
      <dgm:t>
        <a:bodyPr/>
        <a:lstStyle/>
        <a:p>
          <a:r>
            <a:rPr lang="en-US" sz="2000" dirty="0" smtClean="0"/>
            <a:t>Extends to </a:t>
          </a:r>
          <a:r>
            <a:rPr lang="en-US" sz="2000" dirty="0" err="1" smtClean="0"/>
            <a:t>suppiliers</a:t>
          </a:r>
          <a:endParaRPr lang="en-US" sz="2000" dirty="0"/>
        </a:p>
      </dgm:t>
    </dgm:pt>
    <dgm:pt modelId="{D21C916C-47E7-41DE-8F00-4CD1A5E3A781}" type="parTrans" cxnId="{97E56B45-EBEC-405A-8B54-374453DFD224}">
      <dgm:prSet/>
      <dgm:spPr/>
      <dgm:t>
        <a:bodyPr/>
        <a:lstStyle/>
        <a:p>
          <a:endParaRPr lang="en-US"/>
        </a:p>
      </dgm:t>
    </dgm:pt>
    <dgm:pt modelId="{12523B12-8A46-488C-90AB-E0904842FBA9}" type="sibTrans" cxnId="{97E56B45-EBEC-405A-8B54-374453DFD224}">
      <dgm:prSet/>
      <dgm:spPr/>
      <dgm:t>
        <a:bodyPr/>
        <a:lstStyle/>
        <a:p>
          <a:endParaRPr lang="en-US"/>
        </a:p>
      </dgm:t>
    </dgm:pt>
    <dgm:pt modelId="{92E00A84-BE33-4B79-97C5-3D461C6D5F80}">
      <dgm:prSet phldrT="[Text]" custT="1"/>
      <dgm:spPr/>
      <dgm:t>
        <a:bodyPr/>
        <a:lstStyle/>
        <a:p>
          <a:r>
            <a:rPr lang="en-US" sz="2800" dirty="0" smtClean="0"/>
            <a:t>Total management</a:t>
          </a:r>
          <a:endParaRPr lang="en-US" sz="2800" dirty="0"/>
        </a:p>
      </dgm:t>
    </dgm:pt>
    <dgm:pt modelId="{DD55E60C-05F9-4C2F-870F-8C09BFC5E7C0}" type="parTrans" cxnId="{A3CEBC8A-8AE2-477E-A0C5-5603A770E8EC}">
      <dgm:prSet/>
      <dgm:spPr/>
      <dgm:t>
        <a:bodyPr/>
        <a:lstStyle/>
        <a:p>
          <a:endParaRPr lang="en-US"/>
        </a:p>
      </dgm:t>
    </dgm:pt>
    <dgm:pt modelId="{BEF1D590-F837-49E7-91D5-0EA472C678E2}" type="sibTrans" cxnId="{A3CEBC8A-8AE2-477E-A0C5-5603A770E8EC}">
      <dgm:prSet/>
      <dgm:spPr/>
      <dgm:t>
        <a:bodyPr/>
        <a:lstStyle/>
        <a:p>
          <a:endParaRPr lang="en-US"/>
        </a:p>
      </dgm:t>
    </dgm:pt>
    <dgm:pt modelId="{9BE18E1C-F9FE-45BE-AF34-8CDD1CC044F9}" type="pres">
      <dgm:prSet presAssocID="{FB9E0F1F-313E-4696-ACCE-5AEC368A7686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F5293B09-F3BB-4DD1-9ED3-7073DE0EFBAD}" type="pres">
      <dgm:prSet presAssocID="{A3BEB131-EDD6-4F97-8937-254011A80FBC}" presName="gear1" presStyleLbl="node1" presStyleIdx="0" presStyleCnt="3">
        <dgm:presLayoutVars>
          <dgm:chMax val="1"/>
          <dgm:bulletEnabled val="1"/>
        </dgm:presLayoutVars>
      </dgm:prSet>
      <dgm:spPr/>
    </dgm:pt>
    <dgm:pt modelId="{99B362E7-8BB2-405F-8398-ACA9B77054A3}" type="pres">
      <dgm:prSet presAssocID="{A3BEB131-EDD6-4F97-8937-254011A80FBC}" presName="gear1srcNode" presStyleLbl="node1" presStyleIdx="0" presStyleCnt="3"/>
      <dgm:spPr/>
    </dgm:pt>
    <dgm:pt modelId="{58482621-9833-4AE1-B213-3BF90353CCFB}" type="pres">
      <dgm:prSet presAssocID="{A3BEB131-EDD6-4F97-8937-254011A80FBC}" presName="gear1dstNode" presStyleLbl="node1" presStyleIdx="0" presStyleCnt="3"/>
      <dgm:spPr/>
    </dgm:pt>
    <dgm:pt modelId="{F6F42023-8F37-49BB-AB14-ACE06A18443A}" type="pres">
      <dgm:prSet presAssocID="{ECA7CD90-0CFC-4C9F-A978-79FD355330E0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5E9D4-2736-46FE-B769-AD149BCA43B2}" type="pres">
      <dgm:prSet presAssocID="{ECA7CD90-0CFC-4C9F-A978-79FD355330E0}" presName="gear2srcNode" presStyleLbl="node1" presStyleIdx="1" presStyleCnt="3"/>
      <dgm:spPr/>
    </dgm:pt>
    <dgm:pt modelId="{0CD222C6-D3AC-48F3-8FA9-FACE2AE50E72}" type="pres">
      <dgm:prSet presAssocID="{ECA7CD90-0CFC-4C9F-A978-79FD355330E0}" presName="gear2dstNode" presStyleLbl="node1" presStyleIdx="1" presStyleCnt="3"/>
      <dgm:spPr/>
    </dgm:pt>
    <dgm:pt modelId="{CD11E9E6-D87E-49FD-BE71-CF044E340990}" type="pres">
      <dgm:prSet presAssocID="{92E00A84-BE33-4B79-97C5-3D461C6D5F80}" presName="gear3" presStyleLbl="node1" presStyleIdx="2" presStyleCnt="3"/>
      <dgm:spPr/>
      <dgm:t>
        <a:bodyPr/>
        <a:lstStyle/>
        <a:p>
          <a:endParaRPr lang="en-US"/>
        </a:p>
      </dgm:t>
    </dgm:pt>
    <dgm:pt modelId="{3E1D4B1F-093C-4818-ABBE-33F33AA8F694}" type="pres">
      <dgm:prSet presAssocID="{92E00A84-BE33-4B79-97C5-3D461C6D5F8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2A0C8D-CE66-4D25-89B7-D08B3258AC84}" type="pres">
      <dgm:prSet presAssocID="{92E00A84-BE33-4B79-97C5-3D461C6D5F80}" presName="gear3srcNode" presStyleLbl="node1" presStyleIdx="2" presStyleCnt="3"/>
      <dgm:spPr/>
    </dgm:pt>
    <dgm:pt modelId="{AD2ECC13-C176-47A4-8426-355753949BFE}" type="pres">
      <dgm:prSet presAssocID="{92E00A84-BE33-4B79-97C5-3D461C6D5F80}" presName="gear3dstNode" presStyleLbl="node1" presStyleIdx="2" presStyleCnt="3"/>
      <dgm:spPr/>
    </dgm:pt>
    <dgm:pt modelId="{2E4A2CC2-D8FE-4437-A739-5CF9E3E46EC1}" type="pres">
      <dgm:prSet presAssocID="{FA2661A3-B644-4420-93C1-E5F1490A690E}" presName="connector1" presStyleLbl="sibTrans2D1" presStyleIdx="0" presStyleCnt="3"/>
      <dgm:spPr/>
    </dgm:pt>
    <dgm:pt modelId="{1F06D54B-1F46-487A-88BF-DB3AC291DF55}" type="pres">
      <dgm:prSet presAssocID="{12523B12-8A46-488C-90AB-E0904842FBA9}" presName="connector2" presStyleLbl="sibTrans2D1" presStyleIdx="1" presStyleCnt="3"/>
      <dgm:spPr/>
    </dgm:pt>
    <dgm:pt modelId="{35F56A4C-7409-4338-ABEB-AD8B6DF5D10A}" type="pres">
      <dgm:prSet presAssocID="{BEF1D590-F837-49E7-91D5-0EA472C678E2}" presName="connector3" presStyleLbl="sibTrans2D1" presStyleIdx="2" presStyleCnt="3"/>
      <dgm:spPr/>
    </dgm:pt>
  </dgm:ptLst>
  <dgm:cxnLst>
    <dgm:cxn modelId="{1F328FF9-D308-443D-9495-3CBACE40FB7D}" type="presOf" srcId="{92E00A84-BE33-4B79-97C5-3D461C6D5F80}" destId="{082A0C8D-CE66-4D25-89B7-D08B3258AC84}" srcOrd="2" destOrd="0" presId="urn:microsoft.com/office/officeart/2005/8/layout/gear1"/>
    <dgm:cxn modelId="{97E56B45-EBEC-405A-8B54-374453DFD224}" srcId="{FB9E0F1F-313E-4696-ACCE-5AEC368A7686}" destId="{ECA7CD90-0CFC-4C9F-A978-79FD355330E0}" srcOrd="1" destOrd="0" parTransId="{D21C916C-47E7-41DE-8F00-4CD1A5E3A781}" sibTransId="{12523B12-8A46-488C-90AB-E0904842FBA9}"/>
    <dgm:cxn modelId="{A3CEBC8A-8AE2-477E-A0C5-5603A770E8EC}" srcId="{FB9E0F1F-313E-4696-ACCE-5AEC368A7686}" destId="{92E00A84-BE33-4B79-97C5-3D461C6D5F80}" srcOrd="2" destOrd="0" parTransId="{DD55E60C-05F9-4C2F-870F-8C09BFC5E7C0}" sibTransId="{BEF1D590-F837-49E7-91D5-0EA472C678E2}"/>
    <dgm:cxn modelId="{2B404072-5A64-4781-9C35-390634AEFAB4}" type="presOf" srcId="{A3BEB131-EDD6-4F97-8937-254011A80FBC}" destId="{99B362E7-8BB2-405F-8398-ACA9B77054A3}" srcOrd="1" destOrd="0" presId="urn:microsoft.com/office/officeart/2005/8/layout/gear1"/>
    <dgm:cxn modelId="{AD54187E-01AE-4B2F-9A31-5B4BCF65DFB4}" type="presOf" srcId="{FB9E0F1F-313E-4696-ACCE-5AEC368A7686}" destId="{9BE18E1C-F9FE-45BE-AF34-8CDD1CC044F9}" srcOrd="0" destOrd="0" presId="urn:microsoft.com/office/officeart/2005/8/layout/gear1"/>
    <dgm:cxn modelId="{081A74E2-01F5-414A-8656-9937DDFC4D48}" type="presOf" srcId="{92E00A84-BE33-4B79-97C5-3D461C6D5F80}" destId="{CD11E9E6-D87E-49FD-BE71-CF044E340990}" srcOrd="0" destOrd="0" presId="urn:microsoft.com/office/officeart/2005/8/layout/gear1"/>
    <dgm:cxn modelId="{6B357832-19F5-4150-AF33-F1B28199D829}" type="presOf" srcId="{A3BEB131-EDD6-4F97-8937-254011A80FBC}" destId="{F5293B09-F3BB-4DD1-9ED3-7073DE0EFBAD}" srcOrd="0" destOrd="0" presId="urn:microsoft.com/office/officeart/2005/8/layout/gear1"/>
    <dgm:cxn modelId="{A34397BF-5DD3-4046-8ACF-84FF571A18A6}" type="presOf" srcId="{ECA7CD90-0CFC-4C9F-A978-79FD355330E0}" destId="{E165E9D4-2736-46FE-B769-AD149BCA43B2}" srcOrd="1" destOrd="0" presId="urn:microsoft.com/office/officeart/2005/8/layout/gear1"/>
    <dgm:cxn modelId="{5699354D-45D7-4EAB-82D2-A68CF17158E5}" type="presOf" srcId="{FA2661A3-B644-4420-93C1-E5F1490A690E}" destId="{2E4A2CC2-D8FE-4437-A739-5CF9E3E46EC1}" srcOrd="0" destOrd="0" presId="urn:microsoft.com/office/officeart/2005/8/layout/gear1"/>
    <dgm:cxn modelId="{3FCEAFCA-04F2-49DD-B7AC-DD395AD37DE9}" type="presOf" srcId="{A3BEB131-EDD6-4F97-8937-254011A80FBC}" destId="{58482621-9833-4AE1-B213-3BF90353CCFB}" srcOrd="2" destOrd="0" presId="urn:microsoft.com/office/officeart/2005/8/layout/gear1"/>
    <dgm:cxn modelId="{4F13A771-BC7C-4B13-96E0-B77AE84BB913}" srcId="{FB9E0F1F-313E-4696-ACCE-5AEC368A7686}" destId="{A3BEB131-EDD6-4F97-8937-254011A80FBC}" srcOrd="0" destOrd="0" parTransId="{69AF48F1-1FD0-45D6-A9EB-3C5B20B54AE2}" sibTransId="{FA2661A3-B644-4420-93C1-E5F1490A690E}"/>
    <dgm:cxn modelId="{8CF162DB-E61F-4592-B98A-3B3DB092D5FB}" type="presOf" srcId="{BEF1D590-F837-49E7-91D5-0EA472C678E2}" destId="{35F56A4C-7409-4338-ABEB-AD8B6DF5D10A}" srcOrd="0" destOrd="0" presId="urn:microsoft.com/office/officeart/2005/8/layout/gear1"/>
    <dgm:cxn modelId="{F6C3DEF8-48AD-4D11-AE53-3BAE6304C445}" type="presOf" srcId="{ECA7CD90-0CFC-4C9F-A978-79FD355330E0}" destId="{F6F42023-8F37-49BB-AB14-ACE06A18443A}" srcOrd="0" destOrd="0" presId="urn:microsoft.com/office/officeart/2005/8/layout/gear1"/>
    <dgm:cxn modelId="{8837DC01-01B1-41A8-8CE0-F81E5A399392}" type="presOf" srcId="{92E00A84-BE33-4B79-97C5-3D461C6D5F80}" destId="{AD2ECC13-C176-47A4-8426-355753949BFE}" srcOrd="3" destOrd="0" presId="urn:microsoft.com/office/officeart/2005/8/layout/gear1"/>
    <dgm:cxn modelId="{64E0D3D1-0EDE-49DE-A74A-34D2A36E0DFA}" type="presOf" srcId="{92E00A84-BE33-4B79-97C5-3D461C6D5F80}" destId="{3E1D4B1F-093C-4818-ABBE-33F33AA8F694}" srcOrd="1" destOrd="0" presId="urn:microsoft.com/office/officeart/2005/8/layout/gear1"/>
    <dgm:cxn modelId="{1B4DEDC4-15E0-48B4-8D05-69A8C72AD25D}" type="presOf" srcId="{ECA7CD90-0CFC-4C9F-A978-79FD355330E0}" destId="{0CD222C6-D3AC-48F3-8FA9-FACE2AE50E72}" srcOrd="2" destOrd="0" presId="urn:microsoft.com/office/officeart/2005/8/layout/gear1"/>
    <dgm:cxn modelId="{766CC914-DCDF-4664-BE41-600E7B0C00AF}" type="presOf" srcId="{12523B12-8A46-488C-90AB-E0904842FBA9}" destId="{1F06D54B-1F46-487A-88BF-DB3AC291DF55}" srcOrd="0" destOrd="0" presId="urn:microsoft.com/office/officeart/2005/8/layout/gear1"/>
    <dgm:cxn modelId="{EE25496F-2B35-44A9-88CB-AC336FD49D5F}" type="presParOf" srcId="{9BE18E1C-F9FE-45BE-AF34-8CDD1CC044F9}" destId="{F5293B09-F3BB-4DD1-9ED3-7073DE0EFBAD}" srcOrd="0" destOrd="0" presId="urn:microsoft.com/office/officeart/2005/8/layout/gear1"/>
    <dgm:cxn modelId="{57E903FA-3761-47B8-A66E-1DF24F833D54}" type="presParOf" srcId="{9BE18E1C-F9FE-45BE-AF34-8CDD1CC044F9}" destId="{99B362E7-8BB2-405F-8398-ACA9B77054A3}" srcOrd="1" destOrd="0" presId="urn:microsoft.com/office/officeart/2005/8/layout/gear1"/>
    <dgm:cxn modelId="{B75C8EBA-6945-4FD0-868A-DB00324F99D0}" type="presParOf" srcId="{9BE18E1C-F9FE-45BE-AF34-8CDD1CC044F9}" destId="{58482621-9833-4AE1-B213-3BF90353CCFB}" srcOrd="2" destOrd="0" presId="urn:microsoft.com/office/officeart/2005/8/layout/gear1"/>
    <dgm:cxn modelId="{C5678227-624D-47E2-9D19-DB101BAE42FB}" type="presParOf" srcId="{9BE18E1C-F9FE-45BE-AF34-8CDD1CC044F9}" destId="{F6F42023-8F37-49BB-AB14-ACE06A18443A}" srcOrd="3" destOrd="0" presId="urn:microsoft.com/office/officeart/2005/8/layout/gear1"/>
    <dgm:cxn modelId="{372B4034-D816-470F-B633-C005B44AFF81}" type="presParOf" srcId="{9BE18E1C-F9FE-45BE-AF34-8CDD1CC044F9}" destId="{E165E9D4-2736-46FE-B769-AD149BCA43B2}" srcOrd="4" destOrd="0" presId="urn:microsoft.com/office/officeart/2005/8/layout/gear1"/>
    <dgm:cxn modelId="{44EFE64D-B2D6-4E16-803E-FDC88C1D318B}" type="presParOf" srcId="{9BE18E1C-F9FE-45BE-AF34-8CDD1CC044F9}" destId="{0CD222C6-D3AC-48F3-8FA9-FACE2AE50E72}" srcOrd="5" destOrd="0" presId="urn:microsoft.com/office/officeart/2005/8/layout/gear1"/>
    <dgm:cxn modelId="{3D5D5DE6-2E5D-421F-8562-B02C6719D325}" type="presParOf" srcId="{9BE18E1C-F9FE-45BE-AF34-8CDD1CC044F9}" destId="{CD11E9E6-D87E-49FD-BE71-CF044E340990}" srcOrd="6" destOrd="0" presId="urn:microsoft.com/office/officeart/2005/8/layout/gear1"/>
    <dgm:cxn modelId="{04844445-698C-475D-85AE-FA63273B32CE}" type="presParOf" srcId="{9BE18E1C-F9FE-45BE-AF34-8CDD1CC044F9}" destId="{3E1D4B1F-093C-4818-ABBE-33F33AA8F694}" srcOrd="7" destOrd="0" presId="urn:microsoft.com/office/officeart/2005/8/layout/gear1"/>
    <dgm:cxn modelId="{03053031-ACD3-4721-B43A-1AD33AE50196}" type="presParOf" srcId="{9BE18E1C-F9FE-45BE-AF34-8CDD1CC044F9}" destId="{082A0C8D-CE66-4D25-89B7-D08B3258AC84}" srcOrd="8" destOrd="0" presId="urn:microsoft.com/office/officeart/2005/8/layout/gear1"/>
    <dgm:cxn modelId="{D3C57323-08C9-487A-9B91-3B47C673F6A7}" type="presParOf" srcId="{9BE18E1C-F9FE-45BE-AF34-8CDD1CC044F9}" destId="{AD2ECC13-C176-47A4-8426-355753949BFE}" srcOrd="9" destOrd="0" presId="urn:microsoft.com/office/officeart/2005/8/layout/gear1"/>
    <dgm:cxn modelId="{A2B87879-C247-4024-8011-90F1CCD01E6E}" type="presParOf" srcId="{9BE18E1C-F9FE-45BE-AF34-8CDD1CC044F9}" destId="{2E4A2CC2-D8FE-4437-A739-5CF9E3E46EC1}" srcOrd="10" destOrd="0" presId="urn:microsoft.com/office/officeart/2005/8/layout/gear1"/>
    <dgm:cxn modelId="{8F006316-3819-44C1-93B6-EF8868657F58}" type="presParOf" srcId="{9BE18E1C-F9FE-45BE-AF34-8CDD1CC044F9}" destId="{1F06D54B-1F46-487A-88BF-DB3AC291DF55}" srcOrd="11" destOrd="0" presId="urn:microsoft.com/office/officeart/2005/8/layout/gear1"/>
    <dgm:cxn modelId="{5068A946-3CCE-4158-B21C-FBAA58DDF936}" type="presParOf" srcId="{9BE18E1C-F9FE-45BE-AF34-8CDD1CC044F9}" destId="{35F56A4C-7409-4338-ABEB-AD8B6DF5D10A}" srcOrd="12" destOrd="0" presId="urn:microsoft.com/office/officeart/2005/8/layout/gear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FB8812-238C-4041-B035-E7F5CF551107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1B38856-EE76-4DDB-AA38-15B2AE7C70F2}">
      <dgm:prSet phldrT="[Text]"/>
      <dgm:spPr/>
      <dgm:t>
        <a:bodyPr/>
        <a:lstStyle/>
        <a:p>
          <a:pPr algn="l"/>
          <a:r>
            <a:rPr lang="en-US" dirty="0" smtClean="0"/>
            <a:t>time</a:t>
          </a:r>
          <a:endParaRPr lang="en-US" dirty="0"/>
        </a:p>
      </dgm:t>
    </dgm:pt>
    <dgm:pt modelId="{BFFAD0A9-4AE6-4FBB-8C7A-9C52C9587B34}" type="parTrans" cxnId="{830CA491-DB3B-49B7-8829-5A332DCC6C6D}">
      <dgm:prSet/>
      <dgm:spPr/>
      <dgm:t>
        <a:bodyPr/>
        <a:lstStyle/>
        <a:p>
          <a:endParaRPr lang="en-US"/>
        </a:p>
      </dgm:t>
    </dgm:pt>
    <dgm:pt modelId="{D56857B7-CC5B-4888-B742-DCA7A9199C0A}" type="sibTrans" cxnId="{830CA491-DB3B-49B7-8829-5A332DCC6C6D}">
      <dgm:prSet/>
      <dgm:spPr/>
      <dgm:t>
        <a:bodyPr/>
        <a:lstStyle/>
        <a:p>
          <a:endParaRPr lang="en-US"/>
        </a:p>
      </dgm:t>
    </dgm:pt>
    <dgm:pt modelId="{70F8C698-334A-4F73-B3F3-4277FC4A99BF}">
      <dgm:prSet phldrT="[Text]"/>
      <dgm:spPr/>
      <dgm:t>
        <a:bodyPr/>
        <a:lstStyle/>
        <a:p>
          <a:pPr algn="r"/>
          <a:r>
            <a:rPr lang="en-US" dirty="0" smtClean="0"/>
            <a:t>Customer cycle </a:t>
          </a:r>
          <a:endParaRPr lang="en-US" dirty="0"/>
        </a:p>
      </dgm:t>
    </dgm:pt>
    <dgm:pt modelId="{F38777B6-744F-46A7-8D25-AD255B9319A6}" type="sibTrans" cxnId="{BBD9BF3A-83AA-4E00-B880-4887AD57C1B2}">
      <dgm:prSet/>
      <dgm:spPr/>
      <dgm:t>
        <a:bodyPr/>
        <a:lstStyle/>
        <a:p>
          <a:endParaRPr lang="en-US"/>
        </a:p>
      </dgm:t>
    </dgm:pt>
    <dgm:pt modelId="{E2467BFF-A40B-42BA-B2B4-6009B659F223}" type="parTrans" cxnId="{BBD9BF3A-83AA-4E00-B880-4887AD57C1B2}">
      <dgm:prSet/>
      <dgm:spPr/>
      <dgm:t>
        <a:bodyPr/>
        <a:lstStyle/>
        <a:p>
          <a:endParaRPr lang="en-US"/>
        </a:p>
      </dgm:t>
    </dgm:pt>
    <dgm:pt modelId="{760FB550-9B35-4CB0-AA4F-059BA186BE0C}" type="pres">
      <dgm:prSet presAssocID="{66FB8812-238C-4041-B035-E7F5CF551107}" presName="cycle" presStyleCnt="0">
        <dgm:presLayoutVars>
          <dgm:dir/>
          <dgm:resizeHandles val="exact"/>
        </dgm:presLayoutVars>
      </dgm:prSet>
      <dgm:spPr/>
    </dgm:pt>
    <dgm:pt modelId="{5636C489-5879-43A0-9FAB-2BF6F5645B4A}" type="pres">
      <dgm:prSet presAssocID="{70F8C698-334A-4F73-B3F3-4277FC4A99BF}" presName="arrow" presStyleLbl="node1" presStyleIdx="0" presStyleCnt="2" custScaleX="43761" custScaleY="1231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23EB79-2A45-4E00-BEDD-BEEC95F3100D}" type="pres">
      <dgm:prSet presAssocID="{F1B38856-EE76-4DDB-AA38-15B2AE7C70F2}" presName="arrow" presStyleLbl="node1" presStyleIdx="1" presStyleCnt="2" custScaleX="43761" custRadScaleRad="93267" custRadScaleInc="0">
        <dgm:presLayoutVars>
          <dgm:bulletEnabled val="1"/>
        </dgm:presLayoutVars>
      </dgm:prSet>
      <dgm:spPr/>
    </dgm:pt>
  </dgm:ptLst>
  <dgm:cxnLst>
    <dgm:cxn modelId="{5ED34D72-62FF-4DC4-94D2-7DB0242ACFC9}" type="presOf" srcId="{70F8C698-334A-4F73-B3F3-4277FC4A99BF}" destId="{5636C489-5879-43A0-9FAB-2BF6F5645B4A}" srcOrd="0" destOrd="0" presId="urn:microsoft.com/office/officeart/2005/8/layout/arrow1"/>
    <dgm:cxn modelId="{BBD9BF3A-83AA-4E00-B880-4887AD57C1B2}" srcId="{66FB8812-238C-4041-B035-E7F5CF551107}" destId="{70F8C698-334A-4F73-B3F3-4277FC4A99BF}" srcOrd="0" destOrd="0" parTransId="{E2467BFF-A40B-42BA-B2B4-6009B659F223}" sibTransId="{F38777B6-744F-46A7-8D25-AD255B9319A6}"/>
    <dgm:cxn modelId="{DC0BE61E-CF51-4843-A310-4CCB7494407D}" type="presOf" srcId="{F1B38856-EE76-4DDB-AA38-15B2AE7C70F2}" destId="{5423EB79-2A45-4E00-BEDD-BEEC95F3100D}" srcOrd="0" destOrd="0" presId="urn:microsoft.com/office/officeart/2005/8/layout/arrow1"/>
    <dgm:cxn modelId="{830CA491-DB3B-49B7-8829-5A332DCC6C6D}" srcId="{66FB8812-238C-4041-B035-E7F5CF551107}" destId="{F1B38856-EE76-4DDB-AA38-15B2AE7C70F2}" srcOrd="1" destOrd="0" parTransId="{BFFAD0A9-4AE6-4FBB-8C7A-9C52C9587B34}" sibTransId="{D56857B7-CC5B-4888-B742-DCA7A9199C0A}"/>
    <dgm:cxn modelId="{DD6B925B-050D-450E-BD91-8BE87B547EC5}" type="presOf" srcId="{66FB8812-238C-4041-B035-E7F5CF551107}" destId="{760FB550-9B35-4CB0-AA4F-059BA186BE0C}" srcOrd="0" destOrd="0" presId="urn:microsoft.com/office/officeart/2005/8/layout/arrow1"/>
    <dgm:cxn modelId="{9E103230-9E98-48EA-85B5-C2BA29374E04}" type="presParOf" srcId="{760FB550-9B35-4CB0-AA4F-059BA186BE0C}" destId="{5636C489-5879-43A0-9FAB-2BF6F5645B4A}" srcOrd="0" destOrd="0" presId="urn:microsoft.com/office/officeart/2005/8/layout/arrow1"/>
    <dgm:cxn modelId="{D4B72A3B-0932-4627-B56A-1932B75A556A}" type="presParOf" srcId="{760FB550-9B35-4CB0-AA4F-059BA186BE0C}" destId="{5423EB79-2A45-4E00-BEDD-BEEC95F3100D}" srcOrd="1" destOrd="0" presId="urn:microsoft.com/office/officeart/2005/8/layout/arrow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D72D760-A94E-492A-8212-6E00553C8FC3}" type="datetimeFigureOut">
              <a:rPr lang="en-US" smtClean="0"/>
              <a:t>8/27/2011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248963D-D409-4C89-A17D-C05B9C62C887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TOTAL QUALITY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TQM is a people focused management  system that aims at continual increase in customer satisfaction by continual decrease in  in real cost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It is a Japanese technique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can be achieved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914400" y="178435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guidelines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 sustained management committed to quality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Focusing on customer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Preventing rather than detecting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Universal quality  responsibility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Quality measurement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Root cause corrective action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Continuous learning  and improvement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Employee involvement and empowerment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The synergy of teams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Thinking statistically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Inventory reduction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value improvement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Supplier teaming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training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Customer time cycle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3560"/>
            <a:ext cx="8229600" cy="4572000"/>
          </a:xfrm>
        </p:spPr>
        <p:txBody>
          <a:bodyPr/>
          <a:lstStyle/>
          <a:p>
            <a:r>
              <a:rPr lang="en-US" dirty="0" smtClean="0"/>
              <a:t>The time taken in order to satisfy the need of customer by using the product or service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Customer need                                </a:t>
            </a:r>
            <a:r>
              <a:rPr lang="en-US" dirty="0" err="1" smtClean="0">
                <a:solidFill>
                  <a:srgbClr val="FF0000"/>
                </a:solidFill>
              </a:rPr>
              <a:t>need</a:t>
            </a:r>
            <a:r>
              <a:rPr lang="en-US" dirty="0" smtClean="0">
                <a:solidFill>
                  <a:srgbClr val="FF0000"/>
                </a:solidFill>
              </a:rPr>
              <a:t> satisfied by co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24000" y="2794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Up Arrow 4"/>
          <p:cNvSpPr/>
          <p:nvPr/>
        </p:nvSpPr>
        <p:spPr>
          <a:xfrm>
            <a:off x="685800" y="3429000"/>
            <a:ext cx="484632" cy="3124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8001000" y="3429000"/>
            <a:ext cx="533400" cy="3124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111</TotalTime>
  <Words>118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Metro</vt:lpstr>
      <vt:lpstr>TOTAL QUALITY MANAGEMENT</vt:lpstr>
      <vt:lpstr>How it can be achieved</vt:lpstr>
      <vt:lpstr>Principles of guidelines</vt:lpstr>
      <vt:lpstr>Slide 4</vt:lpstr>
      <vt:lpstr>Customer time cycle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QUALITY MANAGEMENT</dc:title>
  <dc:creator>NAGARAJSAI</dc:creator>
  <cp:lastModifiedBy>NAGARAJSAI</cp:lastModifiedBy>
  <cp:revision>11</cp:revision>
  <dcterms:created xsi:type="dcterms:W3CDTF">2011-08-27T13:27:37Z</dcterms:created>
  <dcterms:modified xsi:type="dcterms:W3CDTF">2011-08-27T15:19:28Z</dcterms:modified>
</cp:coreProperties>
</file>