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71" r:id="rId2"/>
    <p:sldId id="264" r:id="rId3"/>
    <p:sldId id="258" r:id="rId4"/>
    <p:sldId id="257" r:id="rId5"/>
    <p:sldId id="259" r:id="rId6"/>
    <p:sldId id="265" r:id="rId7"/>
    <p:sldId id="266" r:id="rId8"/>
    <p:sldId id="267" r:id="rId9"/>
    <p:sldId id="260" r:id="rId10"/>
    <p:sldId id="261" r:id="rId11"/>
    <p:sldId id="263" r:id="rId12"/>
    <p:sldId id="268" r:id="rId13"/>
    <p:sldId id="270" r:id="rId14"/>
    <p:sldId id="272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EE501E"/>
    <a:srgbClr val="FFFFCC"/>
    <a:srgbClr val="FBD1D8"/>
    <a:srgbClr val="FF9900"/>
    <a:srgbClr val="CFCF3D"/>
    <a:srgbClr val="B55793"/>
    <a:srgbClr val="9421EB"/>
    <a:srgbClr val="CC00CC"/>
    <a:srgbClr val="B8C0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37" autoAdjust="0"/>
  </p:normalViewPr>
  <p:slideViewPr>
    <p:cSldViewPr>
      <p:cViewPr>
        <p:scale>
          <a:sx n="78" d="100"/>
          <a:sy n="78" d="100"/>
        </p:scale>
        <p:origin x="-2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788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BF799F-5348-485C-8B36-1BD3E2B1C0C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0E4E79-D39C-409F-AE3D-4BCADB06B190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Taxability</a:t>
          </a:r>
          <a:endParaRPr lang="en-US" dirty="0">
            <a:solidFill>
              <a:schemeClr val="tx1"/>
            </a:solidFill>
          </a:endParaRPr>
        </a:p>
      </dgm:t>
    </dgm:pt>
    <dgm:pt modelId="{834F5BBE-9138-469E-82E9-6246409F690B}" type="parTrans" cxnId="{DFE0D115-8D91-4980-A81D-F7B4B1069324}">
      <dgm:prSet/>
      <dgm:spPr/>
      <dgm:t>
        <a:bodyPr/>
        <a:lstStyle/>
        <a:p>
          <a:endParaRPr lang="en-US"/>
        </a:p>
      </dgm:t>
    </dgm:pt>
    <dgm:pt modelId="{836BBFF2-C05B-4FFE-BE3D-79AFE9736563}" type="sibTrans" cxnId="{DFE0D115-8D91-4980-A81D-F7B4B1069324}">
      <dgm:prSet/>
      <dgm:spPr/>
      <dgm:t>
        <a:bodyPr/>
        <a:lstStyle/>
        <a:p>
          <a:endParaRPr lang="en-US"/>
        </a:p>
      </dgm:t>
    </dgm:pt>
    <dgm:pt modelId="{19B5D17C-E8B2-4A46-81CE-13E54EB47A0E}">
      <dgm:prSet phldrT="[Text]"/>
      <dgm:spPr>
        <a:solidFill>
          <a:schemeClr val="tx2">
            <a:lumMod val="9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Service Provider</a:t>
          </a:r>
          <a:endParaRPr lang="en-US" b="1" dirty="0">
            <a:solidFill>
              <a:schemeClr val="bg1"/>
            </a:solidFill>
          </a:endParaRPr>
        </a:p>
      </dgm:t>
    </dgm:pt>
    <dgm:pt modelId="{B31E8185-C9BB-47E3-8EA7-FCE3C062296E}" type="parTrans" cxnId="{F54182F8-3A08-4035-A697-0DE1C896D94C}">
      <dgm:prSet/>
      <dgm:spPr/>
      <dgm:t>
        <a:bodyPr/>
        <a:lstStyle/>
        <a:p>
          <a:endParaRPr lang="en-US"/>
        </a:p>
      </dgm:t>
    </dgm:pt>
    <dgm:pt modelId="{9846F4D8-F120-4343-8238-36388764D3FA}" type="sibTrans" cxnId="{F54182F8-3A08-4035-A697-0DE1C896D94C}">
      <dgm:prSet/>
      <dgm:spPr/>
      <dgm:t>
        <a:bodyPr/>
        <a:lstStyle/>
        <a:p>
          <a:endParaRPr lang="en-US"/>
        </a:p>
      </dgm:t>
    </dgm:pt>
    <dgm:pt modelId="{CEB35127-C110-4156-97E1-19E57793E479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accent4">
                  <a:lumMod val="50000"/>
                </a:schemeClr>
              </a:solidFill>
            </a:rPr>
            <a:t>Service Receiver</a:t>
          </a:r>
          <a:endParaRPr lang="en-US" b="1" dirty="0">
            <a:solidFill>
              <a:schemeClr val="accent4">
                <a:lumMod val="50000"/>
              </a:schemeClr>
            </a:solidFill>
          </a:endParaRPr>
        </a:p>
      </dgm:t>
    </dgm:pt>
    <dgm:pt modelId="{84133343-2264-4F39-A897-4E5226DADFA9}" type="parTrans" cxnId="{6B440686-D4A6-4EA7-AD8E-23C9F6A1ACDC}">
      <dgm:prSet/>
      <dgm:spPr/>
      <dgm:t>
        <a:bodyPr/>
        <a:lstStyle/>
        <a:p>
          <a:endParaRPr lang="en-US"/>
        </a:p>
      </dgm:t>
    </dgm:pt>
    <dgm:pt modelId="{F82FF360-54EF-40CE-A921-F853FCC46690}" type="sibTrans" cxnId="{6B440686-D4A6-4EA7-AD8E-23C9F6A1ACDC}">
      <dgm:prSet/>
      <dgm:spPr/>
      <dgm:t>
        <a:bodyPr/>
        <a:lstStyle/>
        <a:p>
          <a:endParaRPr lang="en-US"/>
        </a:p>
      </dgm:t>
    </dgm:pt>
    <dgm:pt modelId="{5CF1D255-5D7D-4C12-B017-94C41DF32228}">
      <dgm:prSet phldrT="[Text]"/>
      <dgm:spPr>
        <a:solidFill>
          <a:schemeClr val="tx2">
            <a:lumMod val="9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Service Receiver</a:t>
          </a:r>
          <a:endParaRPr lang="en-US" b="1" dirty="0">
            <a:solidFill>
              <a:schemeClr val="bg1"/>
            </a:solidFill>
          </a:endParaRPr>
        </a:p>
      </dgm:t>
    </dgm:pt>
    <dgm:pt modelId="{F0554487-3E95-4BB1-8DB9-171AEAB41608}" type="parTrans" cxnId="{3F6458BC-8245-43BE-A2CB-45878F547C15}">
      <dgm:prSet/>
      <dgm:spPr/>
      <dgm:t>
        <a:bodyPr/>
        <a:lstStyle/>
        <a:p>
          <a:endParaRPr lang="en-US"/>
        </a:p>
      </dgm:t>
    </dgm:pt>
    <dgm:pt modelId="{CBDDF8C3-EE97-4B5A-8813-AE9F65C15E44}" type="sibTrans" cxnId="{3F6458BC-8245-43BE-A2CB-45878F547C15}">
      <dgm:prSet/>
      <dgm:spPr/>
      <dgm:t>
        <a:bodyPr/>
        <a:lstStyle/>
        <a:p>
          <a:endParaRPr lang="en-US"/>
        </a:p>
      </dgm:t>
    </dgm:pt>
    <dgm:pt modelId="{5F4B914B-20C9-4E53-BF06-A25EA3A40385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accent4">
                  <a:lumMod val="50000"/>
                </a:schemeClr>
              </a:solidFill>
            </a:rPr>
            <a:t>Service Provider</a:t>
          </a:r>
          <a:endParaRPr lang="en-US" b="1" dirty="0">
            <a:solidFill>
              <a:schemeClr val="accent4">
                <a:lumMod val="50000"/>
              </a:schemeClr>
            </a:solidFill>
          </a:endParaRPr>
        </a:p>
      </dgm:t>
    </dgm:pt>
    <dgm:pt modelId="{B9E7D470-EE93-4D0F-9303-138B050B78F3}" type="parTrans" cxnId="{315E6F9A-4408-42D4-B358-1230EADD6F04}">
      <dgm:prSet/>
      <dgm:spPr/>
      <dgm:t>
        <a:bodyPr/>
        <a:lstStyle/>
        <a:p>
          <a:endParaRPr lang="en-US"/>
        </a:p>
      </dgm:t>
    </dgm:pt>
    <dgm:pt modelId="{BF1B094D-1889-4D1D-BC02-F7E2F43A8A73}" type="sibTrans" cxnId="{315E6F9A-4408-42D4-B358-1230EADD6F04}">
      <dgm:prSet/>
      <dgm:spPr/>
      <dgm:t>
        <a:bodyPr/>
        <a:lstStyle/>
        <a:p>
          <a:endParaRPr lang="en-US"/>
        </a:p>
      </dgm:t>
    </dgm:pt>
    <dgm:pt modelId="{D0420135-8DC4-4DE3-B67A-8650F5C48656}" type="pres">
      <dgm:prSet presAssocID="{B8BF799F-5348-485C-8B36-1BD3E2B1C0C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D0A4C8-36BE-45FB-8874-5BC65BC43B3D}" type="pres">
      <dgm:prSet presAssocID="{B8BF799F-5348-485C-8B36-1BD3E2B1C0C8}" presName="matrix" presStyleCnt="0"/>
      <dgm:spPr/>
    </dgm:pt>
    <dgm:pt modelId="{71259280-87D0-4EC0-9983-F949612EEB3D}" type="pres">
      <dgm:prSet presAssocID="{B8BF799F-5348-485C-8B36-1BD3E2B1C0C8}" presName="tile1" presStyleLbl="node1" presStyleIdx="0" presStyleCnt="4" custLinFactNeighborY="-1389"/>
      <dgm:spPr/>
      <dgm:t>
        <a:bodyPr/>
        <a:lstStyle/>
        <a:p>
          <a:endParaRPr lang="en-US"/>
        </a:p>
      </dgm:t>
    </dgm:pt>
    <dgm:pt modelId="{F60CCAAF-A192-4512-A772-302C4534CAD0}" type="pres">
      <dgm:prSet presAssocID="{B8BF799F-5348-485C-8B36-1BD3E2B1C0C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FE678-DDB1-4E61-A786-BD6E7FF6640A}" type="pres">
      <dgm:prSet presAssocID="{B8BF799F-5348-485C-8B36-1BD3E2B1C0C8}" presName="tile2" presStyleLbl="node1" presStyleIdx="1" presStyleCnt="4"/>
      <dgm:spPr/>
      <dgm:t>
        <a:bodyPr/>
        <a:lstStyle/>
        <a:p>
          <a:endParaRPr lang="en-US"/>
        </a:p>
      </dgm:t>
    </dgm:pt>
    <dgm:pt modelId="{1958D37B-ED65-473B-B952-40DD07492ED7}" type="pres">
      <dgm:prSet presAssocID="{B8BF799F-5348-485C-8B36-1BD3E2B1C0C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CFBC7-BCED-48A8-BE6F-3A93FA555426}" type="pres">
      <dgm:prSet presAssocID="{B8BF799F-5348-485C-8B36-1BD3E2B1C0C8}" presName="tile3" presStyleLbl="node1" presStyleIdx="2" presStyleCnt="4" custLinFactNeighborY="3333"/>
      <dgm:spPr/>
      <dgm:t>
        <a:bodyPr/>
        <a:lstStyle/>
        <a:p>
          <a:endParaRPr lang="en-US"/>
        </a:p>
      </dgm:t>
    </dgm:pt>
    <dgm:pt modelId="{985878B9-20D4-4C6E-B520-2741EE5507DE}" type="pres">
      <dgm:prSet presAssocID="{B8BF799F-5348-485C-8B36-1BD3E2B1C0C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D680F9-A1B1-4F00-8DED-12465DA61D6F}" type="pres">
      <dgm:prSet presAssocID="{B8BF799F-5348-485C-8B36-1BD3E2B1C0C8}" presName="tile4" presStyleLbl="node1" presStyleIdx="3" presStyleCnt="4" custLinFactNeighborY="0"/>
      <dgm:spPr/>
      <dgm:t>
        <a:bodyPr/>
        <a:lstStyle/>
        <a:p>
          <a:endParaRPr lang="en-US"/>
        </a:p>
      </dgm:t>
    </dgm:pt>
    <dgm:pt modelId="{0CFE4C76-2B79-47C3-84D4-6BFFE06E7FBA}" type="pres">
      <dgm:prSet presAssocID="{B8BF799F-5348-485C-8B36-1BD3E2B1C0C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FB4CED-571B-4DCD-AC97-14E1EFC7AB9F}" type="pres">
      <dgm:prSet presAssocID="{B8BF799F-5348-485C-8B36-1BD3E2B1C0C8}" presName="centerTile" presStyleLbl="fgShp" presStyleIdx="0" presStyleCnt="1" custScaleX="84967" custScaleY="4777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8BBF7C8B-8465-41F6-9731-D82F4ED00187}" type="presOf" srcId="{5F4B914B-20C9-4E53-BF06-A25EA3A40385}" destId="{0CFE4C76-2B79-47C3-84D4-6BFFE06E7FBA}" srcOrd="1" destOrd="0" presId="urn:microsoft.com/office/officeart/2005/8/layout/matrix1"/>
    <dgm:cxn modelId="{9A6A2C78-126B-4A80-A91B-78410479FD29}" type="presOf" srcId="{B8BF799F-5348-485C-8B36-1BD3E2B1C0C8}" destId="{D0420135-8DC4-4DE3-B67A-8650F5C48656}" srcOrd="0" destOrd="0" presId="urn:microsoft.com/office/officeart/2005/8/layout/matrix1"/>
    <dgm:cxn modelId="{8F270060-792B-4BC0-9AFD-6EB9920A4390}" type="presOf" srcId="{7E0E4E79-D39C-409F-AE3D-4BCADB06B190}" destId="{33FB4CED-571B-4DCD-AC97-14E1EFC7AB9F}" srcOrd="0" destOrd="0" presId="urn:microsoft.com/office/officeart/2005/8/layout/matrix1"/>
    <dgm:cxn modelId="{03CEB35A-27E9-4A96-A658-F231BFB6F13F}" type="presOf" srcId="{CEB35127-C110-4156-97E1-19E57793E479}" destId="{1958D37B-ED65-473B-B952-40DD07492ED7}" srcOrd="1" destOrd="0" presId="urn:microsoft.com/office/officeart/2005/8/layout/matrix1"/>
    <dgm:cxn modelId="{315E6F9A-4408-42D4-B358-1230EADD6F04}" srcId="{7E0E4E79-D39C-409F-AE3D-4BCADB06B190}" destId="{5F4B914B-20C9-4E53-BF06-A25EA3A40385}" srcOrd="3" destOrd="0" parTransId="{B9E7D470-EE93-4D0F-9303-138B050B78F3}" sibTransId="{BF1B094D-1889-4D1D-BC02-F7E2F43A8A73}"/>
    <dgm:cxn modelId="{02FD28B6-D3B4-47B9-A51D-854860FC5030}" type="presOf" srcId="{CEB35127-C110-4156-97E1-19E57793E479}" destId="{03DFE678-DDB1-4E61-A786-BD6E7FF6640A}" srcOrd="0" destOrd="0" presId="urn:microsoft.com/office/officeart/2005/8/layout/matrix1"/>
    <dgm:cxn modelId="{64CA0E4B-720B-4AEC-B11F-A520663588AD}" type="presOf" srcId="{19B5D17C-E8B2-4A46-81CE-13E54EB47A0E}" destId="{F60CCAAF-A192-4512-A772-302C4534CAD0}" srcOrd="1" destOrd="0" presId="urn:microsoft.com/office/officeart/2005/8/layout/matrix1"/>
    <dgm:cxn modelId="{DFE0D115-8D91-4980-A81D-F7B4B1069324}" srcId="{B8BF799F-5348-485C-8B36-1BD3E2B1C0C8}" destId="{7E0E4E79-D39C-409F-AE3D-4BCADB06B190}" srcOrd="0" destOrd="0" parTransId="{834F5BBE-9138-469E-82E9-6246409F690B}" sibTransId="{836BBFF2-C05B-4FFE-BE3D-79AFE9736563}"/>
    <dgm:cxn modelId="{3F6458BC-8245-43BE-A2CB-45878F547C15}" srcId="{7E0E4E79-D39C-409F-AE3D-4BCADB06B190}" destId="{5CF1D255-5D7D-4C12-B017-94C41DF32228}" srcOrd="2" destOrd="0" parTransId="{F0554487-3E95-4BB1-8DB9-171AEAB41608}" sibTransId="{CBDDF8C3-EE97-4B5A-8813-AE9F65C15E44}"/>
    <dgm:cxn modelId="{F54182F8-3A08-4035-A697-0DE1C896D94C}" srcId="{7E0E4E79-D39C-409F-AE3D-4BCADB06B190}" destId="{19B5D17C-E8B2-4A46-81CE-13E54EB47A0E}" srcOrd="0" destOrd="0" parTransId="{B31E8185-C9BB-47E3-8EA7-FCE3C062296E}" sibTransId="{9846F4D8-F120-4343-8238-36388764D3FA}"/>
    <dgm:cxn modelId="{5BBD663E-F7E2-44F6-8E0E-9199C6F22D89}" type="presOf" srcId="{5F4B914B-20C9-4E53-BF06-A25EA3A40385}" destId="{4DD680F9-A1B1-4F00-8DED-12465DA61D6F}" srcOrd="0" destOrd="0" presId="urn:microsoft.com/office/officeart/2005/8/layout/matrix1"/>
    <dgm:cxn modelId="{6B440686-D4A6-4EA7-AD8E-23C9F6A1ACDC}" srcId="{7E0E4E79-D39C-409F-AE3D-4BCADB06B190}" destId="{CEB35127-C110-4156-97E1-19E57793E479}" srcOrd="1" destOrd="0" parTransId="{84133343-2264-4F39-A897-4E5226DADFA9}" sibTransId="{F82FF360-54EF-40CE-A921-F853FCC46690}"/>
    <dgm:cxn modelId="{59A85DC3-C38D-4B45-A6EE-BE014C86691C}" type="presOf" srcId="{5CF1D255-5D7D-4C12-B017-94C41DF32228}" destId="{634CFBC7-BCED-48A8-BE6F-3A93FA555426}" srcOrd="0" destOrd="0" presId="urn:microsoft.com/office/officeart/2005/8/layout/matrix1"/>
    <dgm:cxn modelId="{FE24467E-71B7-4836-AC55-26D8BE2B30DF}" type="presOf" srcId="{5CF1D255-5D7D-4C12-B017-94C41DF32228}" destId="{985878B9-20D4-4C6E-B520-2741EE5507DE}" srcOrd="1" destOrd="0" presId="urn:microsoft.com/office/officeart/2005/8/layout/matrix1"/>
    <dgm:cxn modelId="{DCED5AD3-01F7-429A-8C5A-7650A8208DD0}" type="presOf" srcId="{19B5D17C-E8B2-4A46-81CE-13E54EB47A0E}" destId="{71259280-87D0-4EC0-9983-F949612EEB3D}" srcOrd="0" destOrd="0" presId="urn:microsoft.com/office/officeart/2005/8/layout/matrix1"/>
    <dgm:cxn modelId="{199747F2-F3B8-44A9-81BA-8C731B4FC06A}" type="presParOf" srcId="{D0420135-8DC4-4DE3-B67A-8650F5C48656}" destId="{E7D0A4C8-36BE-45FB-8874-5BC65BC43B3D}" srcOrd="0" destOrd="0" presId="urn:microsoft.com/office/officeart/2005/8/layout/matrix1"/>
    <dgm:cxn modelId="{12A2B566-92D8-4C98-91B9-15CD77077D1A}" type="presParOf" srcId="{E7D0A4C8-36BE-45FB-8874-5BC65BC43B3D}" destId="{71259280-87D0-4EC0-9983-F949612EEB3D}" srcOrd="0" destOrd="0" presId="urn:microsoft.com/office/officeart/2005/8/layout/matrix1"/>
    <dgm:cxn modelId="{A52060B7-0809-40F2-B109-A4895A21B342}" type="presParOf" srcId="{E7D0A4C8-36BE-45FB-8874-5BC65BC43B3D}" destId="{F60CCAAF-A192-4512-A772-302C4534CAD0}" srcOrd="1" destOrd="0" presId="urn:microsoft.com/office/officeart/2005/8/layout/matrix1"/>
    <dgm:cxn modelId="{CFB30E8C-6A1B-4C3A-95F0-31193FD1668F}" type="presParOf" srcId="{E7D0A4C8-36BE-45FB-8874-5BC65BC43B3D}" destId="{03DFE678-DDB1-4E61-A786-BD6E7FF6640A}" srcOrd="2" destOrd="0" presId="urn:microsoft.com/office/officeart/2005/8/layout/matrix1"/>
    <dgm:cxn modelId="{EE56CD36-8D6D-41DA-9038-BFC6E438098E}" type="presParOf" srcId="{E7D0A4C8-36BE-45FB-8874-5BC65BC43B3D}" destId="{1958D37B-ED65-473B-B952-40DD07492ED7}" srcOrd="3" destOrd="0" presId="urn:microsoft.com/office/officeart/2005/8/layout/matrix1"/>
    <dgm:cxn modelId="{9331B32B-869C-452E-931C-99220232F2D8}" type="presParOf" srcId="{E7D0A4C8-36BE-45FB-8874-5BC65BC43B3D}" destId="{634CFBC7-BCED-48A8-BE6F-3A93FA555426}" srcOrd="4" destOrd="0" presId="urn:microsoft.com/office/officeart/2005/8/layout/matrix1"/>
    <dgm:cxn modelId="{CB4DACAA-6860-4325-A3F8-40450166756E}" type="presParOf" srcId="{E7D0A4C8-36BE-45FB-8874-5BC65BC43B3D}" destId="{985878B9-20D4-4C6E-B520-2741EE5507DE}" srcOrd="5" destOrd="0" presId="urn:microsoft.com/office/officeart/2005/8/layout/matrix1"/>
    <dgm:cxn modelId="{3DEEA20D-EAE8-436F-B7F5-30275267B581}" type="presParOf" srcId="{E7D0A4C8-36BE-45FB-8874-5BC65BC43B3D}" destId="{4DD680F9-A1B1-4F00-8DED-12465DA61D6F}" srcOrd="6" destOrd="0" presId="urn:microsoft.com/office/officeart/2005/8/layout/matrix1"/>
    <dgm:cxn modelId="{C3CB7B8B-8194-4E27-9F97-803E72B75B43}" type="presParOf" srcId="{E7D0A4C8-36BE-45FB-8874-5BC65BC43B3D}" destId="{0CFE4C76-2B79-47C3-84D4-6BFFE06E7FBA}" srcOrd="7" destOrd="0" presId="urn:microsoft.com/office/officeart/2005/8/layout/matrix1"/>
    <dgm:cxn modelId="{1A329ED2-7E2B-4F01-8AE8-4EDE6CD4DAEB}" type="presParOf" srcId="{D0420135-8DC4-4DE3-B67A-8650F5C48656}" destId="{33FB4CED-571B-4DCD-AC97-14E1EFC7AB9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D6361C-A4B8-4B74-94D6-6E4E0166126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4FF2FD9E-70AD-4FA6-ABA7-EDA229F8DA68}">
      <dgm:prSet phldrT="[Text]" custT="1"/>
      <dgm:spPr/>
      <dgm:t>
        <a:bodyPr/>
        <a:lstStyle/>
        <a:p>
          <a:r>
            <a:rPr lang="en-US" sz="1600" dirty="0" smtClean="0"/>
            <a:t>MAN POWER SUPPLY</a:t>
          </a:r>
          <a:endParaRPr lang="en-US" sz="1600" dirty="0"/>
        </a:p>
      </dgm:t>
    </dgm:pt>
    <dgm:pt modelId="{EE0BCC5C-ED51-4FFA-9A83-6F31E1656E83}" type="parTrans" cxnId="{BA9CA943-9B82-4D0B-92C0-847474C28854}">
      <dgm:prSet/>
      <dgm:spPr/>
      <dgm:t>
        <a:bodyPr/>
        <a:lstStyle/>
        <a:p>
          <a:endParaRPr lang="en-US"/>
        </a:p>
      </dgm:t>
    </dgm:pt>
    <dgm:pt modelId="{E940C012-BA86-4F33-AB45-04EB4EF9B964}" type="sibTrans" cxnId="{BA9CA943-9B82-4D0B-92C0-847474C28854}">
      <dgm:prSet/>
      <dgm:spPr/>
      <dgm:t>
        <a:bodyPr/>
        <a:lstStyle/>
        <a:p>
          <a:endParaRPr lang="en-US"/>
        </a:p>
      </dgm:t>
    </dgm:pt>
    <dgm:pt modelId="{776009B6-89EA-4918-BECD-025677036CB2}">
      <dgm:prSet phldrT="[Text]" custT="1"/>
      <dgm:spPr/>
      <dgm:t>
        <a:bodyPr/>
        <a:lstStyle/>
        <a:p>
          <a:r>
            <a:rPr lang="en-US" sz="1600" dirty="0" smtClean="0"/>
            <a:t>Services received from Company</a:t>
          </a:r>
          <a:endParaRPr lang="en-US" sz="1600" dirty="0"/>
        </a:p>
      </dgm:t>
    </dgm:pt>
    <dgm:pt modelId="{405A38FF-A962-4F8E-B4D6-CEE13D2A0E29}" type="parTrans" cxnId="{D4EA2E3C-96B8-401C-AB35-6D7BB79435FB}">
      <dgm:prSet/>
      <dgm:spPr/>
      <dgm:t>
        <a:bodyPr/>
        <a:lstStyle/>
        <a:p>
          <a:endParaRPr lang="en-US"/>
        </a:p>
      </dgm:t>
    </dgm:pt>
    <dgm:pt modelId="{AB80F1C1-C349-4FF4-997E-614646F6C444}" type="sibTrans" cxnId="{D4EA2E3C-96B8-401C-AB35-6D7BB79435FB}">
      <dgm:prSet/>
      <dgm:spPr/>
      <dgm:t>
        <a:bodyPr/>
        <a:lstStyle/>
        <a:p>
          <a:endParaRPr lang="en-US"/>
        </a:p>
      </dgm:t>
    </dgm:pt>
    <dgm:pt modelId="{88F578F8-AFFE-44F3-9EF9-7491B19CFF7B}">
      <dgm:prSet custT="1"/>
      <dgm:spPr/>
      <dgm:t>
        <a:bodyPr/>
        <a:lstStyle/>
        <a:p>
          <a:r>
            <a:rPr lang="en-US" sz="1600" dirty="0" smtClean="0"/>
            <a:t>ST to be discharge by Recipient under reverse charge </a:t>
          </a:r>
        </a:p>
        <a:p>
          <a:r>
            <a:rPr lang="en-US" sz="1600" dirty="0" smtClean="0"/>
            <a:t>100*9.27% = 9.27</a:t>
          </a:r>
        </a:p>
      </dgm:t>
    </dgm:pt>
    <dgm:pt modelId="{28BB68B4-6F3C-4EE1-9B90-56CA7AD11407}" type="sibTrans" cxnId="{9B2A9945-B0A7-4B7A-BE6F-1BFF76B6FD90}">
      <dgm:prSet/>
      <dgm:spPr/>
      <dgm:t>
        <a:bodyPr/>
        <a:lstStyle/>
        <a:p>
          <a:endParaRPr lang="en-US"/>
        </a:p>
      </dgm:t>
    </dgm:pt>
    <dgm:pt modelId="{2F6270AD-FE67-497C-B988-256073ADB9E7}" type="parTrans" cxnId="{9B2A9945-B0A7-4B7A-BE6F-1BFF76B6FD90}">
      <dgm:prSet/>
      <dgm:spPr/>
      <dgm:t>
        <a:bodyPr/>
        <a:lstStyle/>
        <a:p>
          <a:endParaRPr lang="en-US"/>
        </a:p>
      </dgm:t>
    </dgm:pt>
    <dgm:pt modelId="{273119A1-E463-4FF1-BCB4-52BC7F5C0E8C}">
      <dgm:prSet custT="1"/>
      <dgm:spPr/>
      <dgm:t>
        <a:bodyPr/>
        <a:lstStyle/>
        <a:p>
          <a:r>
            <a:rPr lang="en-US" sz="1600" dirty="0" smtClean="0"/>
            <a:t>Billing Amount = 100+3.09= 103.09 </a:t>
          </a:r>
        </a:p>
      </dgm:t>
    </dgm:pt>
    <dgm:pt modelId="{630E5ADE-F3E3-44AC-9385-85879E94C728}" type="sibTrans" cxnId="{FEDDDFF3-0BEF-403E-B622-F5FF9C07F4EF}">
      <dgm:prSet/>
      <dgm:spPr/>
      <dgm:t>
        <a:bodyPr/>
        <a:lstStyle/>
        <a:p>
          <a:endParaRPr lang="en-US"/>
        </a:p>
      </dgm:t>
    </dgm:pt>
    <dgm:pt modelId="{AE33250E-E5A6-4353-AAD6-61B9AC58C9BB}" type="parTrans" cxnId="{FEDDDFF3-0BEF-403E-B622-F5FF9C07F4EF}">
      <dgm:prSet/>
      <dgm:spPr/>
      <dgm:t>
        <a:bodyPr/>
        <a:lstStyle/>
        <a:p>
          <a:endParaRPr lang="en-US"/>
        </a:p>
      </dgm:t>
    </dgm:pt>
    <dgm:pt modelId="{9EE95D90-EF23-4FA4-98E0-87E539610539}">
      <dgm:prSet custT="1"/>
      <dgm:spPr/>
      <dgm:t>
        <a:bodyPr/>
        <a:lstStyle/>
        <a:p>
          <a:r>
            <a:rPr lang="en-US" sz="1400" dirty="0" smtClean="0"/>
            <a:t>Provider’s Total Taxable Service above 10 </a:t>
          </a:r>
          <a:r>
            <a:rPr lang="en-US" sz="1400" dirty="0" err="1" smtClean="0"/>
            <a:t>Lakhs</a:t>
          </a:r>
          <a:endParaRPr lang="en-US" sz="1400" dirty="0" smtClean="0"/>
        </a:p>
      </dgm:t>
    </dgm:pt>
    <dgm:pt modelId="{CEC51A36-ADF0-4AE2-8998-9ADC0AEE460A}" type="sibTrans" cxnId="{E8ADE51F-F4E8-4305-9FF4-72B6C89B9167}">
      <dgm:prSet/>
      <dgm:spPr/>
      <dgm:t>
        <a:bodyPr/>
        <a:lstStyle/>
        <a:p>
          <a:endParaRPr lang="en-US"/>
        </a:p>
      </dgm:t>
    </dgm:pt>
    <dgm:pt modelId="{3E5C1E95-D14A-4DE6-8E0A-5547FC6A2750}" type="parTrans" cxnId="{E8ADE51F-F4E8-4305-9FF4-72B6C89B9167}">
      <dgm:prSet/>
      <dgm:spPr/>
      <dgm:t>
        <a:bodyPr/>
        <a:lstStyle/>
        <a:p>
          <a:endParaRPr lang="en-US"/>
        </a:p>
      </dgm:t>
    </dgm:pt>
    <dgm:pt modelId="{B29BD400-46DF-4457-B0F6-9C4114F4BECD}">
      <dgm:prSet custT="1"/>
      <dgm:spPr/>
      <dgm:t>
        <a:bodyPr/>
        <a:lstStyle/>
        <a:p>
          <a:r>
            <a:rPr lang="en-US" sz="1800" dirty="0" smtClean="0"/>
            <a:t>ST to be discharge by the Recipient under Reverse Charge will be 75% of Taxable Liability</a:t>
          </a:r>
        </a:p>
        <a:p>
          <a:r>
            <a:rPr lang="en-US" sz="1800" dirty="0" smtClean="0"/>
            <a:t>100*9.27% = 9.27 </a:t>
          </a:r>
        </a:p>
        <a:p>
          <a:endParaRPr lang="en-US" sz="900" dirty="0"/>
        </a:p>
      </dgm:t>
    </dgm:pt>
    <dgm:pt modelId="{0B96365D-9267-4174-BFC7-D703E1256ACC}" type="sibTrans" cxnId="{1ED01449-D75A-4BCF-A145-7CFB0D8BA8CE}">
      <dgm:prSet/>
      <dgm:spPr/>
      <dgm:t>
        <a:bodyPr/>
        <a:lstStyle/>
        <a:p>
          <a:endParaRPr lang="en-US"/>
        </a:p>
      </dgm:t>
    </dgm:pt>
    <dgm:pt modelId="{94A1A882-C8DB-4453-B868-BE741E07D8AD}" type="parTrans" cxnId="{1ED01449-D75A-4BCF-A145-7CFB0D8BA8CE}">
      <dgm:prSet/>
      <dgm:spPr/>
      <dgm:t>
        <a:bodyPr/>
        <a:lstStyle/>
        <a:p>
          <a:endParaRPr lang="en-US"/>
        </a:p>
      </dgm:t>
    </dgm:pt>
    <dgm:pt modelId="{7597D4A0-9A62-4BBD-89AA-E764E8ADB42C}">
      <dgm:prSet custT="1"/>
      <dgm:spPr/>
      <dgm:t>
        <a:bodyPr/>
        <a:lstStyle/>
        <a:p>
          <a:r>
            <a:rPr lang="en-US" sz="1600" dirty="0" smtClean="0"/>
            <a:t>No Service Tax in Provider’s Invoice</a:t>
          </a:r>
        </a:p>
      </dgm:t>
    </dgm:pt>
    <dgm:pt modelId="{32520EDB-2481-4296-AD14-BB2B732A26CC}" type="sibTrans" cxnId="{4F250BAD-8F82-49F7-BEC6-B22A31F8D4A8}">
      <dgm:prSet/>
      <dgm:spPr/>
      <dgm:t>
        <a:bodyPr/>
        <a:lstStyle/>
        <a:p>
          <a:endParaRPr lang="en-US"/>
        </a:p>
      </dgm:t>
    </dgm:pt>
    <dgm:pt modelId="{B1DB5A10-746E-474B-A822-F15BD1EF0A27}" type="parTrans" cxnId="{4F250BAD-8F82-49F7-BEC6-B22A31F8D4A8}">
      <dgm:prSet/>
      <dgm:spPr/>
      <dgm:t>
        <a:bodyPr/>
        <a:lstStyle/>
        <a:p>
          <a:endParaRPr lang="en-US"/>
        </a:p>
      </dgm:t>
    </dgm:pt>
    <dgm:pt modelId="{B54F451B-3BD1-421E-933B-DF147E4BA0EC}">
      <dgm:prSet phldrT="[Text]" custT="1"/>
      <dgm:spPr/>
      <dgm:t>
        <a:bodyPr/>
        <a:lstStyle/>
        <a:p>
          <a:r>
            <a:rPr lang="en-US" sz="1600" dirty="0" smtClean="0"/>
            <a:t>Provider’s Total Taxable Service Less than 10 </a:t>
          </a:r>
          <a:r>
            <a:rPr lang="en-US" sz="1600" dirty="0" err="1" smtClean="0"/>
            <a:t>Lakhs</a:t>
          </a:r>
          <a:endParaRPr lang="en-US" sz="1600" dirty="0" smtClean="0"/>
        </a:p>
      </dgm:t>
    </dgm:pt>
    <dgm:pt modelId="{D05139F6-EDD0-435C-8A4C-CFCC3F004CD2}" type="sibTrans" cxnId="{D2781A21-3F89-4C71-8B7A-DE8FB6EF0DEA}">
      <dgm:prSet/>
      <dgm:spPr/>
      <dgm:t>
        <a:bodyPr/>
        <a:lstStyle/>
        <a:p>
          <a:endParaRPr lang="en-US"/>
        </a:p>
      </dgm:t>
    </dgm:pt>
    <dgm:pt modelId="{A1096E6B-4E86-465E-9995-6B105218573D}" type="parTrans" cxnId="{D2781A21-3F89-4C71-8B7A-DE8FB6EF0DEA}">
      <dgm:prSet/>
      <dgm:spPr/>
      <dgm:t>
        <a:bodyPr/>
        <a:lstStyle/>
        <a:p>
          <a:endParaRPr lang="en-US"/>
        </a:p>
      </dgm:t>
    </dgm:pt>
    <dgm:pt modelId="{0D8538D4-E160-45A2-A7DB-7DF338F6D285}">
      <dgm:prSet phldrT="[Text]" custT="1"/>
      <dgm:spPr/>
      <dgm:t>
        <a:bodyPr/>
        <a:lstStyle/>
        <a:p>
          <a:r>
            <a:rPr lang="en-US" sz="1800" dirty="0" smtClean="0"/>
            <a:t>Services received from Individual, HUF, Partnership Firm &amp; AOP</a:t>
          </a:r>
        </a:p>
      </dgm:t>
    </dgm:pt>
    <dgm:pt modelId="{3569027B-66AC-4D16-8908-0BD2B38C2D84}" type="sibTrans" cxnId="{D527EBD3-3454-4327-876A-78E144260C01}">
      <dgm:prSet/>
      <dgm:spPr/>
      <dgm:t>
        <a:bodyPr/>
        <a:lstStyle/>
        <a:p>
          <a:endParaRPr lang="en-US"/>
        </a:p>
      </dgm:t>
    </dgm:pt>
    <dgm:pt modelId="{0C736910-1981-4167-BACC-9826BC45CE09}" type="parTrans" cxnId="{D527EBD3-3454-4327-876A-78E144260C01}">
      <dgm:prSet/>
      <dgm:spPr/>
      <dgm:t>
        <a:bodyPr/>
        <a:lstStyle/>
        <a:p>
          <a:endParaRPr lang="en-US"/>
        </a:p>
      </dgm:t>
    </dgm:pt>
    <dgm:pt modelId="{D5AF0E21-D82B-4939-A45D-0C138764EACB}">
      <dgm:prSet phldrT="[Text]" custT="1"/>
      <dgm:spPr/>
      <dgm:t>
        <a:bodyPr/>
        <a:lstStyle/>
        <a:p>
          <a:r>
            <a:rPr lang="en-US" sz="1600" dirty="0" smtClean="0"/>
            <a:t>Bill Amount = 100+12.36=112.36</a:t>
          </a:r>
        </a:p>
        <a:p>
          <a:r>
            <a:rPr lang="en-US" sz="1600" dirty="0" smtClean="0"/>
            <a:t>Entry as Tax Code 2H</a:t>
          </a:r>
        </a:p>
        <a:p>
          <a:endParaRPr lang="en-US" sz="800" dirty="0"/>
        </a:p>
      </dgm:t>
    </dgm:pt>
    <dgm:pt modelId="{156B59F3-B5B2-47C7-BAB4-0827A2D99723}" type="sibTrans" cxnId="{A5D62175-0762-4165-A2B1-EC90AA374640}">
      <dgm:prSet/>
      <dgm:spPr/>
      <dgm:t>
        <a:bodyPr/>
        <a:lstStyle/>
        <a:p>
          <a:endParaRPr lang="en-US"/>
        </a:p>
      </dgm:t>
    </dgm:pt>
    <dgm:pt modelId="{B20977CA-C07F-4E22-B2DB-FEFF343D5755}" type="parTrans" cxnId="{A5D62175-0762-4165-A2B1-EC90AA374640}">
      <dgm:prSet/>
      <dgm:spPr/>
      <dgm:t>
        <a:bodyPr/>
        <a:lstStyle/>
        <a:p>
          <a:endParaRPr lang="en-US"/>
        </a:p>
      </dgm:t>
    </dgm:pt>
    <dgm:pt modelId="{46C2CA69-1AD8-48EB-9E5D-DF30486586CF}" type="pres">
      <dgm:prSet presAssocID="{A2D6361C-A4B8-4B74-94D6-6E4E016612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A208B5B-8475-4561-A7CC-4B1606C861AF}" type="pres">
      <dgm:prSet presAssocID="{4FF2FD9E-70AD-4FA6-ABA7-EDA229F8DA68}" presName="hierRoot1" presStyleCnt="0"/>
      <dgm:spPr/>
      <dgm:t>
        <a:bodyPr/>
        <a:lstStyle/>
        <a:p>
          <a:endParaRPr lang="en-IN"/>
        </a:p>
      </dgm:t>
    </dgm:pt>
    <dgm:pt modelId="{C38F8C32-1346-4B9D-91F3-A6DD1717709A}" type="pres">
      <dgm:prSet presAssocID="{4FF2FD9E-70AD-4FA6-ABA7-EDA229F8DA68}" presName="composite" presStyleCnt="0"/>
      <dgm:spPr/>
      <dgm:t>
        <a:bodyPr/>
        <a:lstStyle/>
        <a:p>
          <a:endParaRPr lang="en-IN"/>
        </a:p>
      </dgm:t>
    </dgm:pt>
    <dgm:pt modelId="{E4873753-21BB-4F8A-9A1B-24B4D0EECDFA}" type="pres">
      <dgm:prSet presAssocID="{4FF2FD9E-70AD-4FA6-ABA7-EDA229F8DA68}" presName="background" presStyleLbl="node0" presStyleIdx="0" presStyleCnt="1"/>
      <dgm:spPr/>
      <dgm:t>
        <a:bodyPr/>
        <a:lstStyle/>
        <a:p>
          <a:endParaRPr lang="en-IN"/>
        </a:p>
      </dgm:t>
    </dgm:pt>
    <dgm:pt modelId="{0751E221-D0BB-4508-A8C4-A5E9EC45333B}" type="pres">
      <dgm:prSet presAssocID="{4FF2FD9E-70AD-4FA6-ABA7-EDA229F8DA68}" presName="text" presStyleLbl="fgAcc0" presStyleIdx="0" presStyleCnt="1" custScaleX="474950" custScaleY="206987" custLinFactNeighborX="12135" custLinFactNeighborY="-859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7610F5-677F-464F-8649-932808076D38}" type="pres">
      <dgm:prSet presAssocID="{4FF2FD9E-70AD-4FA6-ABA7-EDA229F8DA68}" presName="hierChild2" presStyleCnt="0"/>
      <dgm:spPr/>
      <dgm:t>
        <a:bodyPr/>
        <a:lstStyle/>
        <a:p>
          <a:endParaRPr lang="en-IN"/>
        </a:p>
      </dgm:t>
    </dgm:pt>
    <dgm:pt modelId="{72CF1805-BAD3-4286-A30E-AA06F560C9CE}" type="pres">
      <dgm:prSet presAssocID="{405A38FF-A962-4F8E-B4D6-CEE13D2A0E29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DE05E44-7817-4C29-AA53-A374390CC7EB}" type="pres">
      <dgm:prSet presAssocID="{776009B6-89EA-4918-BECD-025677036CB2}" presName="hierRoot2" presStyleCnt="0"/>
      <dgm:spPr/>
      <dgm:t>
        <a:bodyPr/>
        <a:lstStyle/>
        <a:p>
          <a:endParaRPr lang="en-IN"/>
        </a:p>
      </dgm:t>
    </dgm:pt>
    <dgm:pt modelId="{A96FCA26-2A41-4F87-9749-50E1716E7279}" type="pres">
      <dgm:prSet presAssocID="{776009B6-89EA-4918-BECD-025677036CB2}" presName="composite2" presStyleCnt="0"/>
      <dgm:spPr/>
      <dgm:t>
        <a:bodyPr/>
        <a:lstStyle/>
        <a:p>
          <a:endParaRPr lang="en-IN"/>
        </a:p>
      </dgm:t>
    </dgm:pt>
    <dgm:pt modelId="{7C33206B-72DD-470D-88E7-19F08669F62D}" type="pres">
      <dgm:prSet presAssocID="{776009B6-89EA-4918-BECD-025677036CB2}" presName="background2" presStyleLbl="node2" presStyleIdx="0" presStyleCnt="2"/>
      <dgm:spPr/>
      <dgm:t>
        <a:bodyPr/>
        <a:lstStyle/>
        <a:p>
          <a:endParaRPr lang="en-US"/>
        </a:p>
      </dgm:t>
    </dgm:pt>
    <dgm:pt modelId="{60FE59B3-E0AD-4579-9AA2-E8D4932C374D}" type="pres">
      <dgm:prSet presAssocID="{776009B6-89EA-4918-BECD-025677036CB2}" presName="text2" presStyleLbl="fgAcc2" presStyleIdx="0" presStyleCnt="2" custScaleX="349498" custScaleY="2317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96CE5D-6D61-485A-99B2-BB8D992D39B7}" type="pres">
      <dgm:prSet presAssocID="{776009B6-89EA-4918-BECD-025677036CB2}" presName="hierChild3" presStyleCnt="0"/>
      <dgm:spPr/>
      <dgm:t>
        <a:bodyPr/>
        <a:lstStyle/>
        <a:p>
          <a:endParaRPr lang="en-IN"/>
        </a:p>
      </dgm:t>
    </dgm:pt>
    <dgm:pt modelId="{0BBDAAC7-806F-4226-B7D1-8A20F3120F97}" type="pres">
      <dgm:prSet presAssocID="{B20977CA-C07F-4E22-B2DB-FEFF343D5755}" presName="Name17" presStyleLbl="parChTrans1D3" presStyleIdx="0" presStyleCnt="3"/>
      <dgm:spPr/>
      <dgm:t>
        <a:bodyPr/>
        <a:lstStyle/>
        <a:p>
          <a:endParaRPr lang="en-US"/>
        </a:p>
      </dgm:t>
    </dgm:pt>
    <dgm:pt modelId="{487AB3FB-EF92-42ED-82A7-F6111AB99A5F}" type="pres">
      <dgm:prSet presAssocID="{D5AF0E21-D82B-4939-A45D-0C138764EACB}" presName="hierRoot3" presStyleCnt="0"/>
      <dgm:spPr/>
      <dgm:t>
        <a:bodyPr/>
        <a:lstStyle/>
        <a:p>
          <a:endParaRPr lang="en-IN"/>
        </a:p>
      </dgm:t>
    </dgm:pt>
    <dgm:pt modelId="{7112E260-ECC2-44ED-9C62-6E9928892580}" type="pres">
      <dgm:prSet presAssocID="{D5AF0E21-D82B-4939-A45D-0C138764EACB}" presName="composite3" presStyleCnt="0"/>
      <dgm:spPr/>
      <dgm:t>
        <a:bodyPr/>
        <a:lstStyle/>
        <a:p>
          <a:endParaRPr lang="en-IN"/>
        </a:p>
      </dgm:t>
    </dgm:pt>
    <dgm:pt modelId="{AD5528F6-1DDB-44EE-A3F3-C062E829E2B9}" type="pres">
      <dgm:prSet presAssocID="{D5AF0E21-D82B-4939-A45D-0C138764EACB}" presName="background3" presStyleLbl="node3" presStyleIdx="0" presStyleCnt="3"/>
      <dgm:spPr/>
      <dgm:t>
        <a:bodyPr/>
        <a:lstStyle/>
        <a:p>
          <a:endParaRPr lang="en-US"/>
        </a:p>
      </dgm:t>
    </dgm:pt>
    <dgm:pt modelId="{80FFD8AA-9268-4BBC-9486-242F2BD45EDC}" type="pres">
      <dgm:prSet presAssocID="{D5AF0E21-D82B-4939-A45D-0C138764EACB}" presName="text3" presStyleLbl="fgAcc3" presStyleIdx="0" presStyleCnt="3" custScaleX="378256" custScaleY="254655" custLinFactNeighborX="620" custLinFactNeighborY="268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19BB6A-197F-4A8F-8527-E9E5C98E3A82}" type="pres">
      <dgm:prSet presAssocID="{D5AF0E21-D82B-4939-A45D-0C138764EACB}" presName="hierChild4" presStyleCnt="0"/>
      <dgm:spPr/>
      <dgm:t>
        <a:bodyPr/>
        <a:lstStyle/>
        <a:p>
          <a:endParaRPr lang="en-IN"/>
        </a:p>
      </dgm:t>
    </dgm:pt>
    <dgm:pt modelId="{BB731CB7-F232-4253-9108-E2BFE61A2F8B}" type="pres">
      <dgm:prSet presAssocID="{0C736910-1981-4167-BACC-9826BC45CE09}" presName="Name10" presStyleLbl="parChTrans1D2" presStyleIdx="1" presStyleCnt="2"/>
      <dgm:spPr/>
      <dgm:t>
        <a:bodyPr/>
        <a:lstStyle/>
        <a:p>
          <a:endParaRPr lang="en-US"/>
        </a:p>
      </dgm:t>
    </dgm:pt>
    <dgm:pt modelId="{3FABA27C-B42F-4A45-B56F-2DD873505321}" type="pres">
      <dgm:prSet presAssocID="{0D8538D4-E160-45A2-A7DB-7DF338F6D285}" presName="hierRoot2" presStyleCnt="0"/>
      <dgm:spPr/>
      <dgm:t>
        <a:bodyPr/>
        <a:lstStyle/>
        <a:p>
          <a:endParaRPr lang="en-IN"/>
        </a:p>
      </dgm:t>
    </dgm:pt>
    <dgm:pt modelId="{0D8CF1BB-9804-422B-9B9F-9711056E0889}" type="pres">
      <dgm:prSet presAssocID="{0D8538D4-E160-45A2-A7DB-7DF338F6D285}" presName="composite2" presStyleCnt="0"/>
      <dgm:spPr/>
      <dgm:t>
        <a:bodyPr/>
        <a:lstStyle/>
        <a:p>
          <a:endParaRPr lang="en-IN"/>
        </a:p>
      </dgm:t>
    </dgm:pt>
    <dgm:pt modelId="{A5198FAA-2B61-4D60-BA7F-C03B8A1F943E}" type="pres">
      <dgm:prSet presAssocID="{0D8538D4-E160-45A2-A7DB-7DF338F6D285}" presName="background2" presStyleLbl="node2" presStyleIdx="1" presStyleCnt="2"/>
      <dgm:spPr/>
      <dgm:t>
        <a:bodyPr/>
        <a:lstStyle/>
        <a:p>
          <a:endParaRPr lang="en-US"/>
        </a:p>
      </dgm:t>
    </dgm:pt>
    <dgm:pt modelId="{F76737FF-BC37-4931-A96C-604C3CD8DC3F}" type="pres">
      <dgm:prSet presAssocID="{0D8538D4-E160-45A2-A7DB-7DF338F6D285}" presName="text2" presStyleLbl="fgAcc2" presStyleIdx="1" presStyleCnt="2" custScaleX="550776" custScaleY="1983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4A1FB6-6A57-4529-9A1F-852A3678B160}" type="pres">
      <dgm:prSet presAssocID="{0D8538D4-E160-45A2-A7DB-7DF338F6D285}" presName="hierChild3" presStyleCnt="0"/>
      <dgm:spPr/>
      <dgm:t>
        <a:bodyPr/>
        <a:lstStyle/>
        <a:p>
          <a:endParaRPr lang="en-IN"/>
        </a:p>
      </dgm:t>
    </dgm:pt>
    <dgm:pt modelId="{E692A7C4-C9E0-4AA3-AAA0-687B5CC82B7F}" type="pres">
      <dgm:prSet presAssocID="{A1096E6B-4E86-465E-9995-6B105218573D}" presName="Name17" presStyleLbl="parChTrans1D3" presStyleIdx="1" presStyleCnt="3"/>
      <dgm:spPr/>
      <dgm:t>
        <a:bodyPr/>
        <a:lstStyle/>
        <a:p>
          <a:endParaRPr lang="en-US"/>
        </a:p>
      </dgm:t>
    </dgm:pt>
    <dgm:pt modelId="{CAD15C60-11C0-4B1E-B154-C9C37C0A436F}" type="pres">
      <dgm:prSet presAssocID="{B54F451B-3BD1-421E-933B-DF147E4BA0EC}" presName="hierRoot3" presStyleCnt="0"/>
      <dgm:spPr/>
      <dgm:t>
        <a:bodyPr/>
        <a:lstStyle/>
        <a:p>
          <a:endParaRPr lang="en-IN"/>
        </a:p>
      </dgm:t>
    </dgm:pt>
    <dgm:pt modelId="{020A57DF-D696-4652-BD6F-95D6B52F8E1E}" type="pres">
      <dgm:prSet presAssocID="{B54F451B-3BD1-421E-933B-DF147E4BA0EC}" presName="composite3" presStyleCnt="0"/>
      <dgm:spPr/>
      <dgm:t>
        <a:bodyPr/>
        <a:lstStyle/>
        <a:p>
          <a:endParaRPr lang="en-IN"/>
        </a:p>
      </dgm:t>
    </dgm:pt>
    <dgm:pt modelId="{C1056B3A-D21F-481D-86F4-86AB402EE4E1}" type="pres">
      <dgm:prSet presAssocID="{B54F451B-3BD1-421E-933B-DF147E4BA0EC}" presName="background3" presStyleLbl="node3" presStyleIdx="1" presStyleCnt="3"/>
      <dgm:spPr/>
      <dgm:t>
        <a:bodyPr/>
        <a:lstStyle/>
        <a:p>
          <a:endParaRPr lang="en-US"/>
        </a:p>
      </dgm:t>
    </dgm:pt>
    <dgm:pt modelId="{413B00E7-71F7-4279-8D33-BD929D0ABA8C}" type="pres">
      <dgm:prSet presAssocID="{B54F451B-3BD1-421E-933B-DF147E4BA0EC}" presName="text3" presStyleLbl="fgAcc3" presStyleIdx="1" presStyleCnt="3" custScaleX="285940" custScaleY="323191" custLinFactNeighborX="39361" custLinFactNeighborY="926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2E2E23-B366-497C-AE78-BDAED42E19B9}" type="pres">
      <dgm:prSet presAssocID="{B54F451B-3BD1-421E-933B-DF147E4BA0EC}" presName="hierChild4" presStyleCnt="0"/>
      <dgm:spPr/>
      <dgm:t>
        <a:bodyPr/>
        <a:lstStyle/>
        <a:p>
          <a:endParaRPr lang="en-IN"/>
        </a:p>
      </dgm:t>
    </dgm:pt>
    <dgm:pt modelId="{91955CAE-E7F9-4242-AAD7-D620556B3704}" type="pres">
      <dgm:prSet presAssocID="{B1DB5A10-746E-474B-A822-F15BD1EF0A27}" presName="Name23" presStyleLbl="parChTrans1D4" presStyleIdx="0" presStyleCnt="4"/>
      <dgm:spPr/>
      <dgm:t>
        <a:bodyPr/>
        <a:lstStyle/>
        <a:p>
          <a:endParaRPr lang="en-US"/>
        </a:p>
      </dgm:t>
    </dgm:pt>
    <dgm:pt modelId="{E8FB024C-FD74-4516-8604-5EA80CBAB5E2}" type="pres">
      <dgm:prSet presAssocID="{7597D4A0-9A62-4BBD-89AA-E764E8ADB42C}" presName="hierRoot4" presStyleCnt="0"/>
      <dgm:spPr/>
      <dgm:t>
        <a:bodyPr/>
        <a:lstStyle/>
        <a:p>
          <a:endParaRPr lang="en-IN"/>
        </a:p>
      </dgm:t>
    </dgm:pt>
    <dgm:pt modelId="{AC3485B9-2ED1-4C4A-82CE-EF0566A4F08F}" type="pres">
      <dgm:prSet presAssocID="{7597D4A0-9A62-4BBD-89AA-E764E8ADB42C}" presName="composite4" presStyleCnt="0"/>
      <dgm:spPr/>
      <dgm:t>
        <a:bodyPr/>
        <a:lstStyle/>
        <a:p>
          <a:endParaRPr lang="en-IN"/>
        </a:p>
      </dgm:t>
    </dgm:pt>
    <dgm:pt modelId="{26EE5A08-C209-44BA-AAF4-A31288AF0B3A}" type="pres">
      <dgm:prSet presAssocID="{7597D4A0-9A62-4BBD-89AA-E764E8ADB42C}" presName="background4" presStyleLbl="node4" presStyleIdx="0" presStyleCnt="4"/>
      <dgm:spPr/>
      <dgm:t>
        <a:bodyPr/>
        <a:lstStyle/>
        <a:p>
          <a:endParaRPr lang="en-US"/>
        </a:p>
      </dgm:t>
    </dgm:pt>
    <dgm:pt modelId="{CDE251EE-4754-4C10-AEEE-956020EC2A60}" type="pres">
      <dgm:prSet presAssocID="{7597D4A0-9A62-4BBD-89AA-E764E8ADB42C}" presName="text4" presStyleLbl="fgAcc4" presStyleIdx="0" presStyleCnt="4" custScaleX="245257" custScaleY="359784" custLinFactX="-30666" custLinFactY="100000" custLinFactNeighborX="-100000" custLinFactNeighborY="1196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181D61-7DE6-479A-9302-E9C649A84B1A}" type="pres">
      <dgm:prSet presAssocID="{7597D4A0-9A62-4BBD-89AA-E764E8ADB42C}" presName="hierChild5" presStyleCnt="0"/>
      <dgm:spPr/>
      <dgm:t>
        <a:bodyPr/>
        <a:lstStyle/>
        <a:p>
          <a:endParaRPr lang="en-IN"/>
        </a:p>
      </dgm:t>
    </dgm:pt>
    <dgm:pt modelId="{6B7E64DB-93BF-4ACB-8FFE-80CE3DAAC83C}" type="pres">
      <dgm:prSet presAssocID="{94A1A882-C8DB-4453-B868-BE741E07D8AD}" presName="Name23" presStyleLbl="parChTrans1D4" presStyleIdx="1" presStyleCnt="4"/>
      <dgm:spPr/>
      <dgm:t>
        <a:bodyPr/>
        <a:lstStyle/>
        <a:p>
          <a:endParaRPr lang="en-US"/>
        </a:p>
      </dgm:t>
    </dgm:pt>
    <dgm:pt modelId="{AEBCC42A-3AD5-44BE-BE89-60B22BB77890}" type="pres">
      <dgm:prSet presAssocID="{B29BD400-46DF-4457-B0F6-9C4114F4BECD}" presName="hierRoot4" presStyleCnt="0"/>
      <dgm:spPr/>
      <dgm:t>
        <a:bodyPr/>
        <a:lstStyle/>
        <a:p>
          <a:endParaRPr lang="en-IN"/>
        </a:p>
      </dgm:t>
    </dgm:pt>
    <dgm:pt modelId="{18E02C7D-62C5-4B1D-A848-3054AD80DC67}" type="pres">
      <dgm:prSet presAssocID="{B29BD400-46DF-4457-B0F6-9C4114F4BECD}" presName="composite4" presStyleCnt="0"/>
      <dgm:spPr/>
      <dgm:t>
        <a:bodyPr/>
        <a:lstStyle/>
        <a:p>
          <a:endParaRPr lang="en-IN"/>
        </a:p>
      </dgm:t>
    </dgm:pt>
    <dgm:pt modelId="{87A1CC41-532B-4ECD-BB27-AA811A319DEE}" type="pres">
      <dgm:prSet presAssocID="{B29BD400-46DF-4457-B0F6-9C4114F4BECD}" presName="background4" presStyleLbl="node4" presStyleIdx="1" presStyleCnt="4"/>
      <dgm:spPr/>
      <dgm:t>
        <a:bodyPr/>
        <a:lstStyle/>
        <a:p>
          <a:endParaRPr lang="en-US"/>
        </a:p>
      </dgm:t>
    </dgm:pt>
    <dgm:pt modelId="{D4A6E18A-CCD3-43AF-8657-024024655F33}" type="pres">
      <dgm:prSet presAssocID="{B29BD400-46DF-4457-B0F6-9C4114F4BECD}" presName="text4" presStyleLbl="fgAcc4" presStyleIdx="1" presStyleCnt="4" custScaleX="489256" custScaleY="517615" custLinFactY="79602" custLinFactNeighborX="-61159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0F67E4-A98F-487D-831F-DE21754CC9F3}" type="pres">
      <dgm:prSet presAssocID="{B29BD400-46DF-4457-B0F6-9C4114F4BECD}" presName="hierChild5" presStyleCnt="0"/>
      <dgm:spPr/>
      <dgm:t>
        <a:bodyPr/>
        <a:lstStyle/>
        <a:p>
          <a:endParaRPr lang="en-IN"/>
        </a:p>
      </dgm:t>
    </dgm:pt>
    <dgm:pt modelId="{4FBC9E04-FE1C-4B1D-8921-DCA5B7186134}" type="pres">
      <dgm:prSet presAssocID="{3E5C1E95-D14A-4DE6-8E0A-5547FC6A2750}" presName="Name17" presStyleLbl="parChTrans1D3" presStyleIdx="2" presStyleCnt="3"/>
      <dgm:spPr/>
      <dgm:t>
        <a:bodyPr/>
        <a:lstStyle/>
        <a:p>
          <a:endParaRPr lang="en-US"/>
        </a:p>
      </dgm:t>
    </dgm:pt>
    <dgm:pt modelId="{7E08201E-B689-4C3D-A4AF-5BC8316D1E11}" type="pres">
      <dgm:prSet presAssocID="{9EE95D90-EF23-4FA4-98E0-87E539610539}" presName="hierRoot3" presStyleCnt="0"/>
      <dgm:spPr/>
      <dgm:t>
        <a:bodyPr/>
        <a:lstStyle/>
        <a:p>
          <a:endParaRPr lang="en-IN"/>
        </a:p>
      </dgm:t>
    </dgm:pt>
    <dgm:pt modelId="{1EE7D2B8-374C-4D7F-93A2-DCD741DAF621}" type="pres">
      <dgm:prSet presAssocID="{9EE95D90-EF23-4FA4-98E0-87E539610539}" presName="composite3" presStyleCnt="0"/>
      <dgm:spPr/>
      <dgm:t>
        <a:bodyPr/>
        <a:lstStyle/>
        <a:p>
          <a:endParaRPr lang="en-IN"/>
        </a:p>
      </dgm:t>
    </dgm:pt>
    <dgm:pt modelId="{CEA3E08E-6FA9-4701-B1DD-AFCE77D6867E}" type="pres">
      <dgm:prSet presAssocID="{9EE95D90-EF23-4FA4-98E0-87E539610539}" presName="background3" presStyleLbl="node3" presStyleIdx="2" presStyleCnt="3"/>
      <dgm:spPr/>
      <dgm:t>
        <a:bodyPr/>
        <a:lstStyle/>
        <a:p>
          <a:endParaRPr lang="en-US"/>
        </a:p>
      </dgm:t>
    </dgm:pt>
    <dgm:pt modelId="{3CCB1929-0777-4A0B-9BCD-BE6EB7983BF6}" type="pres">
      <dgm:prSet presAssocID="{9EE95D90-EF23-4FA4-98E0-87E539610539}" presName="text3" presStyleLbl="fgAcc3" presStyleIdx="2" presStyleCnt="3" custScaleX="320375" custScaleY="2481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E4DD72-B691-44E8-98A3-1BD5D68565A2}" type="pres">
      <dgm:prSet presAssocID="{9EE95D90-EF23-4FA4-98E0-87E539610539}" presName="hierChild4" presStyleCnt="0"/>
      <dgm:spPr/>
      <dgm:t>
        <a:bodyPr/>
        <a:lstStyle/>
        <a:p>
          <a:endParaRPr lang="en-IN"/>
        </a:p>
      </dgm:t>
    </dgm:pt>
    <dgm:pt modelId="{97EF4491-91EC-4223-8B77-6278DB803978}" type="pres">
      <dgm:prSet presAssocID="{AE33250E-E5A6-4353-AAD6-61B9AC58C9BB}" presName="Name23" presStyleLbl="parChTrans1D4" presStyleIdx="2" presStyleCnt="4"/>
      <dgm:spPr/>
      <dgm:t>
        <a:bodyPr/>
        <a:lstStyle/>
        <a:p>
          <a:endParaRPr lang="en-US"/>
        </a:p>
      </dgm:t>
    </dgm:pt>
    <dgm:pt modelId="{2F8EA90D-6077-4364-A94F-E756C0F2B1D9}" type="pres">
      <dgm:prSet presAssocID="{273119A1-E463-4FF1-BCB4-52BC7F5C0E8C}" presName="hierRoot4" presStyleCnt="0"/>
      <dgm:spPr/>
      <dgm:t>
        <a:bodyPr/>
        <a:lstStyle/>
        <a:p>
          <a:endParaRPr lang="en-IN"/>
        </a:p>
      </dgm:t>
    </dgm:pt>
    <dgm:pt modelId="{F4A4B2A6-C511-4AA4-9689-604BA998CEC9}" type="pres">
      <dgm:prSet presAssocID="{273119A1-E463-4FF1-BCB4-52BC7F5C0E8C}" presName="composite4" presStyleCnt="0"/>
      <dgm:spPr/>
      <dgm:t>
        <a:bodyPr/>
        <a:lstStyle/>
        <a:p>
          <a:endParaRPr lang="en-IN"/>
        </a:p>
      </dgm:t>
    </dgm:pt>
    <dgm:pt modelId="{F3CCE74B-49CC-4FCF-80E9-58C1568D8210}" type="pres">
      <dgm:prSet presAssocID="{273119A1-E463-4FF1-BCB4-52BC7F5C0E8C}" presName="background4" presStyleLbl="node4" presStyleIdx="2" presStyleCnt="4"/>
      <dgm:spPr/>
      <dgm:t>
        <a:bodyPr/>
        <a:lstStyle/>
        <a:p>
          <a:endParaRPr lang="en-US"/>
        </a:p>
      </dgm:t>
    </dgm:pt>
    <dgm:pt modelId="{760059D7-1D41-45CD-A757-BB39A79ADA97}" type="pres">
      <dgm:prSet presAssocID="{273119A1-E463-4FF1-BCB4-52BC7F5C0E8C}" presName="text4" presStyleLbl="fgAcc4" presStyleIdx="2" presStyleCnt="4" custScaleX="238078" custScaleY="408972" custLinFactNeighborX="-16996" custLinFactNeighborY="975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2461E6-1C1A-43FE-95DB-2A97633078E1}" type="pres">
      <dgm:prSet presAssocID="{273119A1-E463-4FF1-BCB4-52BC7F5C0E8C}" presName="hierChild5" presStyleCnt="0"/>
      <dgm:spPr/>
      <dgm:t>
        <a:bodyPr/>
        <a:lstStyle/>
        <a:p>
          <a:endParaRPr lang="en-IN"/>
        </a:p>
      </dgm:t>
    </dgm:pt>
    <dgm:pt modelId="{B754BB49-BD1D-4997-8DCD-B5A91A4F45D7}" type="pres">
      <dgm:prSet presAssocID="{2F6270AD-FE67-497C-B988-256073ADB9E7}" presName="Name23" presStyleLbl="parChTrans1D4" presStyleIdx="3" presStyleCnt="4"/>
      <dgm:spPr/>
      <dgm:t>
        <a:bodyPr/>
        <a:lstStyle/>
        <a:p>
          <a:endParaRPr lang="en-US"/>
        </a:p>
      </dgm:t>
    </dgm:pt>
    <dgm:pt modelId="{195CBC23-A813-4337-B71E-556720057BB3}" type="pres">
      <dgm:prSet presAssocID="{88F578F8-AFFE-44F3-9EF9-7491B19CFF7B}" presName="hierRoot4" presStyleCnt="0"/>
      <dgm:spPr/>
      <dgm:t>
        <a:bodyPr/>
        <a:lstStyle/>
        <a:p>
          <a:endParaRPr lang="en-IN"/>
        </a:p>
      </dgm:t>
    </dgm:pt>
    <dgm:pt modelId="{86254CD8-C93C-46C5-8A77-FE7D47AA3620}" type="pres">
      <dgm:prSet presAssocID="{88F578F8-AFFE-44F3-9EF9-7491B19CFF7B}" presName="composite4" presStyleCnt="0"/>
      <dgm:spPr/>
      <dgm:t>
        <a:bodyPr/>
        <a:lstStyle/>
        <a:p>
          <a:endParaRPr lang="en-IN"/>
        </a:p>
      </dgm:t>
    </dgm:pt>
    <dgm:pt modelId="{E178B93A-A5B6-464C-83FD-899FD95071B0}" type="pres">
      <dgm:prSet presAssocID="{88F578F8-AFFE-44F3-9EF9-7491B19CFF7B}" presName="background4" presStyleLbl="node4" presStyleIdx="3" presStyleCnt="4"/>
      <dgm:spPr/>
      <dgm:t>
        <a:bodyPr/>
        <a:lstStyle/>
        <a:p>
          <a:endParaRPr lang="en-US"/>
        </a:p>
      </dgm:t>
    </dgm:pt>
    <dgm:pt modelId="{3B8C63BB-3DA8-46A6-B1B4-CE0587F5F90C}" type="pres">
      <dgm:prSet presAssocID="{88F578F8-AFFE-44F3-9EF9-7491B19CFF7B}" presName="text4" presStyleLbl="fgAcc4" presStyleIdx="3" presStyleCnt="4" custScaleX="268430" custScaleY="469066" custLinFactY="100000" custLinFactNeighborX="-7496" custLinFactNeighborY="1008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33C71E-8A84-4FCC-9F3C-D27A8A276B39}" type="pres">
      <dgm:prSet presAssocID="{88F578F8-AFFE-44F3-9EF9-7491B19CFF7B}" presName="hierChild5" presStyleCnt="0"/>
      <dgm:spPr/>
      <dgm:t>
        <a:bodyPr/>
        <a:lstStyle/>
        <a:p>
          <a:endParaRPr lang="en-IN"/>
        </a:p>
      </dgm:t>
    </dgm:pt>
  </dgm:ptLst>
  <dgm:cxnLst>
    <dgm:cxn modelId="{64666D15-6ED0-4643-8AE4-67D20368E1A3}" type="presOf" srcId="{94A1A882-C8DB-4453-B868-BE741E07D8AD}" destId="{6B7E64DB-93BF-4ACB-8FFE-80CE3DAAC83C}" srcOrd="0" destOrd="0" presId="urn:microsoft.com/office/officeart/2005/8/layout/hierarchy1"/>
    <dgm:cxn modelId="{B4B7E64D-B33A-444A-B95A-5470DE99CA02}" type="presOf" srcId="{0D8538D4-E160-45A2-A7DB-7DF338F6D285}" destId="{F76737FF-BC37-4931-A96C-604C3CD8DC3F}" srcOrd="0" destOrd="0" presId="urn:microsoft.com/office/officeart/2005/8/layout/hierarchy1"/>
    <dgm:cxn modelId="{1ED01449-D75A-4BCF-A145-7CFB0D8BA8CE}" srcId="{B54F451B-3BD1-421E-933B-DF147E4BA0EC}" destId="{B29BD400-46DF-4457-B0F6-9C4114F4BECD}" srcOrd="1" destOrd="0" parTransId="{94A1A882-C8DB-4453-B868-BE741E07D8AD}" sibTransId="{0B96365D-9267-4174-BFC7-D703E1256ACC}"/>
    <dgm:cxn modelId="{2A7DA3A5-52B8-4E72-8A4A-68BA806248E4}" type="presOf" srcId="{2F6270AD-FE67-497C-B988-256073ADB9E7}" destId="{B754BB49-BD1D-4997-8DCD-B5A91A4F45D7}" srcOrd="0" destOrd="0" presId="urn:microsoft.com/office/officeart/2005/8/layout/hierarchy1"/>
    <dgm:cxn modelId="{E8ADE51F-F4E8-4305-9FF4-72B6C89B9167}" srcId="{0D8538D4-E160-45A2-A7DB-7DF338F6D285}" destId="{9EE95D90-EF23-4FA4-98E0-87E539610539}" srcOrd="1" destOrd="0" parTransId="{3E5C1E95-D14A-4DE6-8E0A-5547FC6A2750}" sibTransId="{CEC51A36-ADF0-4AE2-8998-9ADC0AEE460A}"/>
    <dgm:cxn modelId="{D8B86EE2-F8E8-4786-A9AA-4001728E6D96}" type="presOf" srcId="{A1096E6B-4E86-465E-9995-6B105218573D}" destId="{E692A7C4-C9E0-4AA3-AAA0-687B5CC82B7F}" srcOrd="0" destOrd="0" presId="urn:microsoft.com/office/officeart/2005/8/layout/hierarchy1"/>
    <dgm:cxn modelId="{A5D62175-0762-4165-A2B1-EC90AA374640}" srcId="{776009B6-89EA-4918-BECD-025677036CB2}" destId="{D5AF0E21-D82B-4939-A45D-0C138764EACB}" srcOrd="0" destOrd="0" parTransId="{B20977CA-C07F-4E22-B2DB-FEFF343D5755}" sibTransId="{156B59F3-B5B2-47C7-BAB4-0827A2D99723}"/>
    <dgm:cxn modelId="{99B58FF6-7702-48BB-91A0-E7FCD22B4090}" type="presOf" srcId="{7597D4A0-9A62-4BBD-89AA-E764E8ADB42C}" destId="{CDE251EE-4754-4C10-AEEE-956020EC2A60}" srcOrd="0" destOrd="0" presId="urn:microsoft.com/office/officeart/2005/8/layout/hierarchy1"/>
    <dgm:cxn modelId="{C04D989B-854A-43F3-9E08-5641767A8036}" type="presOf" srcId="{405A38FF-A962-4F8E-B4D6-CEE13D2A0E29}" destId="{72CF1805-BAD3-4286-A30E-AA06F560C9CE}" srcOrd="0" destOrd="0" presId="urn:microsoft.com/office/officeart/2005/8/layout/hierarchy1"/>
    <dgm:cxn modelId="{EEB608CA-5F9D-443E-BA3F-4037CB00D09C}" type="presOf" srcId="{D5AF0E21-D82B-4939-A45D-0C138764EACB}" destId="{80FFD8AA-9268-4BBC-9486-242F2BD45EDC}" srcOrd="0" destOrd="0" presId="urn:microsoft.com/office/officeart/2005/8/layout/hierarchy1"/>
    <dgm:cxn modelId="{7719FB7F-B982-432D-9912-D62326EA8194}" type="presOf" srcId="{AE33250E-E5A6-4353-AAD6-61B9AC58C9BB}" destId="{97EF4491-91EC-4223-8B77-6278DB803978}" srcOrd="0" destOrd="0" presId="urn:microsoft.com/office/officeart/2005/8/layout/hierarchy1"/>
    <dgm:cxn modelId="{D2781A21-3F89-4C71-8B7A-DE8FB6EF0DEA}" srcId="{0D8538D4-E160-45A2-A7DB-7DF338F6D285}" destId="{B54F451B-3BD1-421E-933B-DF147E4BA0EC}" srcOrd="0" destOrd="0" parTransId="{A1096E6B-4E86-465E-9995-6B105218573D}" sibTransId="{D05139F6-EDD0-435C-8A4C-CFCC3F004CD2}"/>
    <dgm:cxn modelId="{4F250BAD-8F82-49F7-BEC6-B22A31F8D4A8}" srcId="{B54F451B-3BD1-421E-933B-DF147E4BA0EC}" destId="{7597D4A0-9A62-4BBD-89AA-E764E8ADB42C}" srcOrd="0" destOrd="0" parTransId="{B1DB5A10-746E-474B-A822-F15BD1EF0A27}" sibTransId="{32520EDB-2481-4296-AD14-BB2B732A26CC}"/>
    <dgm:cxn modelId="{9B2A9945-B0A7-4B7A-BE6F-1BFF76B6FD90}" srcId="{9EE95D90-EF23-4FA4-98E0-87E539610539}" destId="{88F578F8-AFFE-44F3-9EF9-7491B19CFF7B}" srcOrd="1" destOrd="0" parTransId="{2F6270AD-FE67-497C-B988-256073ADB9E7}" sibTransId="{28BB68B4-6F3C-4EE1-9B90-56CA7AD11407}"/>
    <dgm:cxn modelId="{4C675015-7718-4473-AA34-59B548A88F66}" type="presOf" srcId="{0C736910-1981-4167-BACC-9826BC45CE09}" destId="{BB731CB7-F232-4253-9108-E2BFE61A2F8B}" srcOrd="0" destOrd="0" presId="urn:microsoft.com/office/officeart/2005/8/layout/hierarchy1"/>
    <dgm:cxn modelId="{FEDDDFF3-0BEF-403E-B622-F5FF9C07F4EF}" srcId="{9EE95D90-EF23-4FA4-98E0-87E539610539}" destId="{273119A1-E463-4FF1-BCB4-52BC7F5C0E8C}" srcOrd="0" destOrd="0" parTransId="{AE33250E-E5A6-4353-AAD6-61B9AC58C9BB}" sibTransId="{630E5ADE-F3E3-44AC-9385-85879E94C728}"/>
    <dgm:cxn modelId="{D6CAFFA3-FF17-44E7-9E64-42A611DB2620}" type="presOf" srcId="{B20977CA-C07F-4E22-B2DB-FEFF343D5755}" destId="{0BBDAAC7-806F-4226-B7D1-8A20F3120F97}" srcOrd="0" destOrd="0" presId="urn:microsoft.com/office/officeart/2005/8/layout/hierarchy1"/>
    <dgm:cxn modelId="{15E25C50-5F48-48F0-97DB-A4FF2FC36FF4}" type="presOf" srcId="{B54F451B-3BD1-421E-933B-DF147E4BA0EC}" destId="{413B00E7-71F7-4279-8D33-BD929D0ABA8C}" srcOrd="0" destOrd="0" presId="urn:microsoft.com/office/officeart/2005/8/layout/hierarchy1"/>
    <dgm:cxn modelId="{2062CB2F-9CAF-420B-BF01-7053D437B069}" type="presOf" srcId="{776009B6-89EA-4918-BECD-025677036CB2}" destId="{60FE59B3-E0AD-4579-9AA2-E8D4932C374D}" srcOrd="0" destOrd="0" presId="urn:microsoft.com/office/officeart/2005/8/layout/hierarchy1"/>
    <dgm:cxn modelId="{AF924C00-FAA4-48A5-A12B-221F9D7206D3}" type="presOf" srcId="{3E5C1E95-D14A-4DE6-8E0A-5547FC6A2750}" destId="{4FBC9E04-FE1C-4B1D-8921-DCA5B7186134}" srcOrd="0" destOrd="0" presId="urn:microsoft.com/office/officeart/2005/8/layout/hierarchy1"/>
    <dgm:cxn modelId="{F694DAA7-C606-43BE-95FE-0C284EB8AC27}" type="presOf" srcId="{B29BD400-46DF-4457-B0F6-9C4114F4BECD}" destId="{D4A6E18A-CCD3-43AF-8657-024024655F33}" srcOrd="0" destOrd="0" presId="urn:microsoft.com/office/officeart/2005/8/layout/hierarchy1"/>
    <dgm:cxn modelId="{DB428C5C-98D9-45F2-8E43-9B4330A1718B}" type="presOf" srcId="{4FF2FD9E-70AD-4FA6-ABA7-EDA229F8DA68}" destId="{0751E221-D0BB-4508-A8C4-A5E9EC45333B}" srcOrd="0" destOrd="0" presId="urn:microsoft.com/office/officeart/2005/8/layout/hierarchy1"/>
    <dgm:cxn modelId="{D527EBD3-3454-4327-876A-78E144260C01}" srcId="{4FF2FD9E-70AD-4FA6-ABA7-EDA229F8DA68}" destId="{0D8538D4-E160-45A2-A7DB-7DF338F6D285}" srcOrd="1" destOrd="0" parTransId="{0C736910-1981-4167-BACC-9826BC45CE09}" sibTransId="{3569027B-66AC-4D16-8908-0BD2B38C2D84}"/>
    <dgm:cxn modelId="{83E25C72-91DE-44A5-8D1F-20B754103197}" type="presOf" srcId="{B1DB5A10-746E-474B-A822-F15BD1EF0A27}" destId="{91955CAE-E7F9-4242-AAD7-D620556B3704}" srcOrd="0" destOrd="0" presId="urn:microsoft.com/office/officeart/2005/8/layout/hierarchy1"/>
    <dgm:cxn modelId="{6818B876-FF8E-4DD7-9F80-A70CDD42BACD}" type="presOf" srcId="{9EE95D90-EF23-4FA4-98E0-87E539610539}" destId="{3CCB1929-0777-4A0B-9BCD-BE6EB7983BF6}" srcOrd="0" destOrd="0" presId="urn:microsoft.com/office/officeart/2005/8/layout/hierarchy1"/>
    <dgm:cxn modelId="{BA9CA943-9B82-4D0B-92C0-847474C28854}" srcId="{A2D6361C-A4B8-4B74-94D6-6E4E01661261}" destId="{4FF2FD9E-70AD-4FA6-ABA7-EDA229F8DA68}" srcOrd="0" destOrd="0" parTransId="{EE0BCC5C-ED51-4FFA-9A83-6F31E1656E83}" sibTransId="{E940C012-BA86-4F33-AB45-04EB4EF9B964}"/>
    <dgm:cxn modelId="{6B2A9585-A84F-4501-AC9C-5BF2C374E551}" type="presOf" srcId="{273119A1-E463-4FF1-BCB4-52BC7F5C0E8C}" destId="{760059D7-1D41-45CD-A757-BB39A79ADA97}" srcOrd="0" destOrd="0" presId="urn:microsoft.com/office/officeart/2005/8/layout/hierarchy1"/>
    <dgm:cxn modelId="{D351893A-DD9B-47FA-862F-BFF421800F85}" type="presOf" srcId="{88F578F8-AFFE-44F3-9EF9-7491B19CFF7B}" destId="{3B8C63BB-3DA8-46A6-B1B4-CE0587F5F90C}" srcOrd="0" destOrd="0" presId="urn:microsoft.com/office/officeart/2005/8/layout/hierarchy1"/>
    <dgm:cxn modelId="{1BCB193A-1B3E-467F-B8B3-24FA31796974}" type="presOf" srcId="{A2D6361C-A4B8-4B74-94D6-6E4E01661261}" destId="{46C2CA69-1AD8-48EB-9E5D-DF30486586CF}" srcOrd="0" destOrd="0" presId="urn:microsoft.com/office/officeart/2005/8/layout/hierarchy1"/>
    <dgm:cxn modelId="{D4EA2E3C-96B8-401C-AB35-6D7BB79435FB}" srcId="{4FF2FD9E-70AD-4FA6-ABA7-EDA229F8DA68}" destId="{776009B6-89EA-4918-BECD-025677036CB2}" srcOrd="0" destOrd="0" parTransId="{405A38FF-A962-4F8E-B4D6-CEE13D2A0E29}" sibTransId="{AB80F1C1-C349-4FF4-997E-614646F6C444}"/>
    <dgm:cxn modelId="{130702B3-3260-46C5-82D6-3D53A7286E8B}" type="presParOf" srcId="{46C2CA69-1AD8-48EB-9E5D-DF30486586CF}" destId="{6A208B5B-8475-4561-A7CC-4B1606C861AF}" srcOrd="0" destOrd="0" presId="urn:microsoft.com/office/officeart/2005/8/layout/hierarchy1"/>
    <dgm:cxn modelId="{A597CD19-45E3-42C4-8811-8A6D2CCCB1EE}" type="presParOf" srcId="{6A208B5B-8475-4561-A7CC-4B1606C861AF}" destId="{C38F8C32-1346-4B9D-91F3-A6DD1717709A}" srcOrd="0" destOrd="0" presId="urn:microsoft.com/office/officeart/2005/8/layout/hierarchy1"/>
    <dgm:cxn modelId="{FD12C21A-6D3E-415E-8483-59DAA2CF28A7}" type="presParOf" srcId="{C38F8C32-1346-4B9D-91F3-A6DD1717709A}" destId="{E4873753-21BB-4F8A-9A1B-24B4D0EECDFA}" srcOrd="0" destOrd="0" presId="urn:microsoft.com/office/officeart/2005/8/layout/hierarchy1"/>
    <dgm:cxn modelId="{D6009F7C-05E1-4EB2-8C61-72E81F41D5BB}" type="presParOf" srcId="{C38F8C32-1346-4B9D-91F3-A6DD1717709A}" destId="{0751E221-D0BB-4508-A8C4-A5E9EC45333B}" srcOrd="1" destOrd="0" presId="urn:microsoft.com/office/officeart/2005/8/layout/hierarchy1"/>
    <dgm:cxn modelId="{D2AFF5E0-521A-4E7C-99B1-D530AC39F467}" type="presParOf" srcId="{6A208B5B-8475-4561-A7CC-4B1606C861AF}" destId="{237610F5-677F-464F-8649-932808076D38}" srcOrd="1" destOrd="0" presId="urn:microsoft.com/office/officeart/2005/8/layout/hierarchy1"/>
    <dgm:cxn modelId="{F735018B-EA5E-411D-8D58-0A08ABBF8AA4}" type="presParOf" srcId="{237610F5-677F-464F-8649-932808076D38}" destId="{72CF1805-BAD3-4286-A30E-AA06F560C9CE}" srcOrd="0" destOrd="0" presId="urn:microsoft.com/office/officeart/2005/8/layout/hierarchy1"/>
    <dgm:cxn modelId="{3AE3B9A0-F968-41DF-97E0-26B7EA5C75F2}" type="presParOf" srcId="{237610F5-677F-464F-8649-932808076D38}" destId="{3DE05E44-7817-4C29-AA53-A374390CC7EB}" srcOrd="1" destOrd="0" presId="urn:microsoft.com/office/officeart/2005/8/layout/hierarchy1"/>
    <dgm:cxn modelId="{4A9C1463-5287-4517-A08F-1A64300DB8FB}" type="presParOf" srcId="{3DE05E44-7817-4C29-AA53-A374390CC7EB}" destId="{A96FCA26-2A41-4F87-9749-50E1716E7279}" srcOrd="0" destOrd="0" presId="urn:microsoft.com/office/officeart/2005/8/layout/hierarchy1"/>
    <dgm:cxn modelId="{BEDB7535-146D-4918-A1BC-4609DC0E3AE7}" type="presParOf" srcId="{A96FCA26-2A41-4F87-9749-50E1716E7279}" destId="{7C33206B-72DD-470D-88E7-19F08669F62D}" srcOrd="0" destOrd="0" presId="urn:microsoft.com/office/officeart/2005/8/layout/hierarchy1"/>
    <dgm:cxn modelId="{C50DB831-59BD-4821-A310-66BB55B307CF}" type="presParOf" srcId="{A96FCA26-2A41-4F87-9749-50E1716E7279}" destId="{60FE59B3-E0AD-4579-9AA2-E8D4932C374D}" srcOrd="1" destOrd="0" presId="urn:microsoft.com/office/officeart/2005/8/layout/hierarchy1"/>
    <dgm:cxn modelId="{9AE390D3-B2F4-4980-8C39-7693B0E0F175}" type="presParOf" srcId="{3DE05E44-7817-4C29-AA53-A374390CC7EB}" destId="{6696CE5D-6D61-485A-99B2-BB8D992D39B7}" srcOrd="1" destOrd="0" presId="urn:microsoft.com/office/officeart/2005/8/layout/hierarchy1"/>
    <dgm:cxn modelId="{AE6D243F-ACC3-4D8B-9F87-8EDBEE0138AC}" type="presParOf" srcId="{6696CE5D-6D61-485A-99B2-BB8D992D39B7}" destId="{0BBDAAC7-806F-4226-B7D1-8A20F3120F97}" srcOrd="0" destOrd="0" presId="urn:microsoft.com/office/officeart/2005/8/layout/hierarchy1"/>
    <dgm:cxn modelId="{D4E87E53-31DE-42FB-AECE-FE11622A85D2}" type="presParOf" srcId="{6696CE5D-6D61-485A-99B2-BB8D992D39B7}" destId="{487AB3FB-EF92-42ED-82A7-F6111AB99A5F}" srcOrd="1" destOrd="0" presId="urn:microsoft.com/office/officeart/2005/8/layout/hierarchy1"/>
    <dgm:cxn modelId="{71C12D84-CDB9-41DA-93B1-DA7F4DE95BDF}" type="presParOf" srcId="{487AB3FB-EF92-42ED-82A7-F6111AB99A5F}" destId="{7112E260-ECC2-44ED-9C62-6E9928892580}" srcOrd="0" destOrd="0" presId="urn:microsoft.com/office/officeart/2005/8/layout/hierarchy1"/>
    <dgm:cxn modelId="{8E598264-C2DD-4C12-AC0A-560D97CB124F}" type="presParOf" srcId="{7112E260-ECC2-44ED-9C62-6E9928892580}" destId="{AD5528F6-1DDB-44EE-A3F3-C062E829E2B9}" srcOrd="0" destOrd="0" presId="urn:microsoft.com/office/officeart/2005/8/layout/hierarchy1"/>
    <dgm:cxn modelId="{1D21D092-C520-4AEC-B029-483C501A0455}" type="presParOf" srcId="{7112E260-ECC2-44ED-9C62-6E9928892580}" destId="{80FFD8AA-9268-4BBC-9486-242F2BD45EDC}" srcOrd="1" destOrd="0" presId="urn:microsoft.com/office/officeart/2005/8/layout/hierarchy1"/>
    <dgm:cxn modelId="{68C3702D-9599-47B9-8682-085D4907440D}" type="presParOf" srcId="{487AB3FB-EF92-42ED-82A7-F6111AB99A5F}" destId="{1B19BB6A-197F-4A8F-8527-E9E5C98E3A82}" srcOrd="1" destOrd="0" presId="urn:microsoft.com/office/officeart/2005/8/layout/hierarchy1"/>
    <dgm:cxn modelId="{59F9A389-E56B-4A7F-9D91-E9EDD69220F9}" type="presParOf" srcId="{237610F5-677F-464F-8649-932808076D38}" destId="{BB731CB7-F232-4253-9108-E2BFE61A2F8B}" srcOrd="2" destOrd="0" presId="urn:microsoft.com/office/officeart/2005/8/layout/hierarchy1"/>
    <dgm:cxn modelId="{41252386-797D-4C00-A659-487E3A8B7879}" type="presParOf" srcId="{237610F5-677F-464F-8649-932808076D38}" destId="{3FABA27C-B42F-4A45-B56F-2DD873505321}" srcOrd="3" destOrd="0" presId="urn:microsoft.com/office/officeart/2005/8/layout/hierarchy1"/>
    <dgm:cxn modelId="{F822A0E3-D8BA-4263-9D4C-BE264B9A9F67}" type="presParOf" srcId="{3FABA27C-B42F-4A45-B56F-2DD873505321}" destId="{0D8CF1BB-9804-422B-9B9F-9711056E0889}" srcOrd="0" destOrd="0" presId="urn:microsoft.com/office/officeart/2005/8/layout/hierarchy1"/>
    <dgm:cxn modelId="{7718A839-2606-40A1-BD13-800591C9FE00}" type="presParOf" srcId="{0D8CF1BB-9804-422B-9B9F-9711056E0889}" destId="{A5198FAA-2B61-4D60-BA7F-C03B8A1F943E}" srcOrd="0" destOrd="0" presId="urn:microsoft.com/office/officeart/2005/8/layout/hierarchy1"/>
    <dgm:cxn modelId="{B618ACFF-341A-4A03-80EC-CAFB9047D397}" type="presParOf" srcId="{0D8CF1BB-9804-422B-9B9F-9711056E0889}" destId="{F76737FF-BC37-4931-A96C-604C3CD8DC3F}" srcOrd="1" destOrd="0" presId="urn:microsoft.com/office/officeart/2005/8/layout/hierarchy1"/>
    <dgm:cxn modelId="{A8A27B9C-AE50-4736-B6FC-663AC3061DDF}" type="presParOf" srcId="{3FABA27C-B42F-4A45-B56F-2DD873505321}" destId="{3F4A1FB6-6A57-4529-9A1F-852A3678B160}" srcOrd="1" destOrd="0" presId="urn:microsoft.com/office/officeart/2005/8/layout/hierarchy1"/>
    <dgm:cxn modelId="{729611B1-7AE8-4E20-9EC4-1D081E921DDA}" type="presParOf" srcId="{3F4A1FB6-6A57-4529-9A1F-852A3678B160}" destId="{E692A7C4-C9E0-4AA3-AAA0-687B5CC82B7F}" srcOrd="0" destOrd="0" presId="urn:microsoft.com/office/officeart/2005/8/layout/hierarchy1"/>
    <dgm:cxn modelId="{E8B2C32C-477A-4C11-9050-32D611DF35A5}" type="presParOf" srcId="{3F4A1FB6-6A57-4529-9A1F-852A3678B160}" destId="{CAD15C60-11C0-4B1E-B154-C9C37C0A436F}" srcOrd="1" destOrd="0" presId="urn:microsoft.com/office/officeart/2005/8/layout/hierarchy1"/>
    <dgm:cxn modelId="{91F9827F-4643-4F3C-8E8C-CCB74C8E296A}" type="presParOf" srcId="{CAD15C60-11C0-4B1E-B154-C9C37C0A436F}" destId="{020A57DF-D696-4652-BD6F-95D6B52F8E1E}" srcOrd="0" destOrd="0" presId="urn:microsoft.com/office/officeart/2005/8/layout/hierarchy1"/>
    <dgm:cxn modelId="{183BFD6B-04C0-46DB-BDD6-ED4D772F4655}" type="presParOf" srcId="{020A57DF-D696-4652-BD6F-95D6B52F8E1E}" destId="{C1056B3A-D21F-481D-86F4-86AB402EE4E1}" srcOrd="0" destOrd="0" presId="urn:microsoft.com/office/officeart/2005/8/layout/hierarchy1"/>
    <dgm:cxn modelId="{E1BDBFFF-B05C-44A8-8FA4-4031C1E68B93}" type="presParOf" srcId="{020A57DF-D696-4652-BD6F-95D6B52F8E1E}" destId="{413B00E7-71F7-4279-8D33-BD929D0ABA8C}" srcOrd="1" destOrd="0" presId="urn:microsoft.com/office/officeart/2005/8/layout/hierarchy1"/>
    <dgm:cxn modelId="{9567D916-1AF0-46DC-BBC6-7FC967280D67}" type="presParOf" srcId="{CAD15C60-11C0-4B1E-B154-C9C37C0A436F}" destId="{962E2E23-B366-497C-AE78-BDAED42E19B9}" srcOrd="1" destOrd="0" presId="urn:microsoft.com/office/officeart/2005/8/layout/hierarchy1"/>
    <dgm:cxn modelId="{3C569BC5-5512-4511-8162-FF72D93147D4}" type="presParOf" srcId="{962E2E23-B366-497C-AE78-BDAED42E19B9}" destId="{91955CAE-E7F9-4242-AAD7-D620556B3704}" srcOrd="0" destOrd="0" presId="urn:microsoft.com/office/officeart/2005/8/layout/hierarchy1"/>
    <dgm:cxn modelId="{D7AD0E6E-1E30-44BF-9194-98E236344CF4}" type="presParOf" srcId="{962E2E23-B366-497C-AE78-BDAED42E19B9}" destId="{E8FB024C-FD74-4516-8604-5EA80CBAB5E2}" srcOrd="1" destOrd="0" presId="urn:microsoft.com/office/officeart/2005/8/layout/hierarchy1"/>
    <dgm:cxn modelId="{246722E6-7A15-4F89-9D1D-3D2DD2272425}" type="presParOf" srcId="{E8FB024C-FD74-4516-8604-5EA80CBAB5E2}" destId="{AC3485B9-2ED1-4C4A-82CE-EF0566A4F08F}" srcOrd="0" destOrd="0" presId="urn:microsoft.com/office/officeart/2005/8/layout/hierarchy1"/>
    <dgm:cxn modelId="{2199D6A5-6B67-42F9-8F9A-EF72F16C1D63}" type="presParOf" srcId="{AC3485B9-2ED1-4C4A-82CE-EF0566A4F08F}" destId="{26EE5A08-C209-44BA-AAF4-A31288AF0B3A}" srcOrd="0" destOrd="0" presId="urn:microsoft.com/office/officeart/2005/8/layout/hierarchy1"/>
    <dgm:cxn modelId="{E65C3F32-CBF6-42D8-8E11-3044D2F32801}" type="presParOf" srcId="{AC3485B9-2ED1-4C4A-82CE-EF0566A4F08F}" destId="{CDE251EE-4754-4C10-AEEE-956020EC2A60}" srcOrd="1" destOrd="0" presId="urn:microsoft.com/office/officeart/2005/8/layout/hierarchy1"/>
    <dgm:cxn modelId="{C60EE794-FABE-48F8-B4CA-FB5FBE89204A}" type="presParOf" srcId="{E8FB024C-FD74-4516-8604-5EA80CBAB5E2}" destId="{86181D61-7DE6-479A-9302-E9C649A84B1A}" srcOrd="1" destOrd="0" presId="urn:microsoft.com/office/officeart/2005/8/layout/hierarchy1"/>
    <dgm:cxn modelId="{28AFDA68-4738-4024-B71E-2BD6D68C4F1A}" type="presParOf" srcId="{962E2E23-B366-497C-AE78-BDAED42E19B9}" destId="{6B7E64DB-93BF-4ACB-8FFE-80CE3DAAC83C}" srcOrd="2" destOrd="0" presId="urn:microsoft.com/office/officeart/2005/8/layout/hierarchy1"/>
    <dgm:cxn modelId="{0C1C70C2-8B6F-4FF1-B9FB-12340A443F8D}" type="presParOf" srcId="{962E2E23-B366-497C-AE78-BDAED42E19B9}" destId="{AEBCC42A-3AD5-44BE-BE89-60B22BB77890}" srcOrd="3" destOrd="0" presId="urn:microsoft.com/office/officeart/2005/8/layout/hierarchy1"/>
    <dgm:cxn modelId="{EFF4991D-AE8D-4510-A25D-6EA0DBFA485F}" type="presParOf" srcId="{AEBCC42A-3AD5-44BE-BE89-60B22BB77890}" destId="{18E02C7D-62C5-4B1D-A848-3054AD80DC67}" srcOrd="0" destOrd="0" presId="urn:microsoft.com/office/officeart/2005/8/layout/hierarchy1"/>
    <dgm:cxn modelId="{11BA664B-62E5-4B72-BE53-8FDDC9BD612E}" type="presParOf" srcId="{18E02C7D-62C5-4B1D-A848-3054AD80DC67}" destId="{87A1CC41-532B-4ECD-BB27-AA811A319DEE}" srcOrd="0" destOrd="0" presId="urn:microsoft.com/office/officeart/2005/8/layout/hierarchy1"/>
    <dgm:cxn modelId="{C4E52EEA-E98D-457A-BC3A-01D6F2B3D71C}" type="presParOf" srcId="{18E02C7D-62C5-4B1D-A848-3054AD80DC67}" destId="{D4A6E18A-CCD3-43AF-8657-024024655F33}" srcOrd="1" destOrd="0" presId="urn:microsoft.com/office/officeart/2005/8/layout/hierarchy1"/>
    <dgm:cxn modelId="{A2739686-EB0F-4F26-865B-5017D42B0878}" type="presParOf" srcId="{AEBCC42A-3AD5-44BE-BE89-60B22BB77890}" destId="{9A0F67E4-A98F-487D-831F-DE21754CC9F3}" srcOrd="1" destOrd="0" presId="urn:microsoft.com/office/officeart/2005/8/layout/hierarchy1"/>
    <dgm:cxn modelId="{10812B63-0A3A-4F01-A086-CFB3F25576C7}" type="presParOf" srcId="{3F4A1FB6-6A57-4529-9A1F-852A3678B160}" destId="{4FBC9E04-FE1C-4B1D-8921-DCA5B7186134}" srcOrd="2" destOrd="0" presId="urn:microsoft.com/office/officeart/2005/8/layout/hierarchy1"/>
    <dgm:cxn modelId="{35909E89-9A9D-419D-AE33-9C07925BC379}" type="presParOf" srcId="{3F4A1FB6-6A57-4529-9A1F-852A3678B160}" destId="{7E08201E-B689-4C3D-A4AF-5BC8316D1E11}" srcOrd="3" destOrd="0" presId="urn:microsoft.com/office/officeart/2005/8/layout/hierarchy1"/>
    <dgm:cxn modelId="{AD975DC9-1EA7-4780-BAF5-2BCE75B66910}" type="presParOf" srcId="{7E08201E-B689-4C3D-A4AF-5BC8316D1E11}" destId="{1EE7D2B8-374C-4D7F-93A2-DCD741DAF621}" srcOrd="0" destOrd="0" presId="urn:microsoft.com/office/officeart/2005/8/layout/hierarchy1"/>
    <dgm:cxn modelId="{8D7F8C5E-EE03-4F16-B2EB-9B7F6E852AED}" type="presParOf" srcId="{1EE7D2B8-374C-4D7F-93A2-DCD741DAF621}" destId="{CEA3E08E-6FA9-4701-B1DD-AFCE77D6867E}" srcOrd="0" destOrd="0" presId="urn:microsoft.com/office/officeart/2005/8/layout/hierarchy1"/>
    <dgm:cxn modelId="{F1A4C41C-829E-41E1-B341-EF6B70D9500A}" type="presParOf" srcId="{1EE7D2B8-374C-4D7F-93A2-DCD741DAF621}" destId="{3CCB1929-0777-4A0B-9BCD-BE6EB7983BF6}" srcOrd="1" destOrd="0" presId="urn:microsoft.com/office/officeart/2005/8/layout/hierarchy1"/>
    <dgm:cxn modelId="{7EEEAB81-2B15-4A8F-8BC6-5E8D2F78B928}" type="presParOf" srcId="{7E08201E-B689-4C3D-A4AF-5BC8316D1E11}" destId="{F8E4DD72-B691-44E8-98A3-1BD5D68565A2}" srcOrd="1" destOrd="0" presId="urn:microsoft.com/office/officeart/2005/8/layout/hierarchy1"/>
    <dgm:cxn modelId="{D414F53E-D54F-4B5D-BBD6-CECC66AABF89}" type="presParOf" srcId="{F8E4DD72-B691-44E8-98A3-1BD5D68565A2}" destId="{97EF4491-91EC-4223-8B77-6278DB803978}" srcOrd="0" destOrd="0" presId="urn:microsoft.com/office/officeart/2005/8/layout/hierarchy1"/>
    <dgm:cxn modelId="{F9AB3A9C-2F05-4294-BC6D-997E923863B0}" type="presParOf" srcId="{F8E4DD72-B691-44E8-98A3-1BD5D68565A2}" destId="{2F8EA90D-6077-4364-A94F-E756C0F2B1D9}" srcOrd="1" destOrd="0" presId="urn:microsoft.com/office/officeart/2005/8/layout/hierarchy1"/>
    <dgm:cxn modelId="{B89F0908-D2EE-4CE3-8FD1-4E19DBDCEDDA}" type="presParOf" srcId="{2F8EA90D-6077-4364-A94F-E756C0F2B1D9}" destId="{F4A4B2A6-C511-4AA4-9689-604BA998CEC9}" srcOrd="0" destOrd="0" presId="urn:microsoft.com/office/officeart/2005/8/layout/hierarchy1"/>
    <dgm:cxn modelId="{59EEF69D-DDD1-495B-8D37-C4A8DCFE1CF8}" type="presParOf" srcId="{F4A4B2A6-C511-4AA4-9689-604BA998CEC9}" destId="{F3CCE74B-49CC-4FCF-80E9-58C1568D8210}" srcOrd="0" destOrd="0" presId="urn:microsoft.com/office/officeart/2005/8/layout/hierarchy1"/>
    <dgm:cxn modelId="{4D4AB90C-9E8A-414A-ADBE-908808A3B4D6}" type="presParOf" srcId="{F4A4B2A6-C511-4AA4-9689-604BA998CEC9}" destId="{760059D7-1D41-45CD-A757-BB39A79ADA97}" srcOrd="1" destOrd="0" presId="urn:microsoft.com/office/officeart/2005/8/layout/hierarchy1"/>
    <dgm:cxn modelId="{A0B2E02E-E052-445E-9FB3-D65378B9B62E}" type="presParOf" srcId="{2F8EA90D-6077-4364-A94F-E756C0F2B1D9}" destId="{972461E6-1C1A-43FE-95DB-2A97633078E1}" srcOrd="1" destOrd="0" presId="urn:microsoft.com/office/officeart/2005/8/layout/hierarchy1"/>
    <dgm:cxn modelId="{2D212F92-A871-47AC-B3B0-A632448FACFE}" type="presParOf" srcId="{F8E4DD72-B691-44E8-98A3-1BD5D68565A2}" destId="{B754BB49-BD1D-4997-8DCD-B5A91A4F45D7}" srcOrd="2" destOrd="0" presId="urn:microsoft.com/office/officeart/2005/8/layout/hierarchy1"/>
    <dgm:cxn modelId="{C4E86577-EF89-4BC3-8D08-9C265D961B28}" type="presParOf" srcId="{F8E4DD72-B691-44E8-98A3-1BD5D68565A2}" destId="{195CBC23-A813-4337-B71E-556720057BB3}" srcOrd="3" destOrd="0" presId="urn:microsoft.com/office/officeart/2005/8/layout/hierarchy1"/>
    <dgm:cxn modelId="{8BC9F596-1A7E-4AE0-9F04-AE64DC41B185}" type="presParOf" srcId="{195CBC23-A813-4337-B71E-556720057BB3}" destId="{86254CD8-C93C-46C5-8A77-FE7D47AA3620}" srcOrd="0" destOrd="0" presId="urn:microsoft.com/office/officeart/2005/8/layout/hierarchy1"/>
    <dgm:cxn modelId="{307429F9-4107-498C-8E7C-586DE2A52D26}" type="presParOf" srcId="{86254CD8-C93C-46C5-8A77-FE7D47AA3620}" destId="{E178B93A-A5B6-464C-83FD-899FD95071B0}" srcOrd="0" destOrd="0" presId="urn:microsoft.com/office/officeart/2005/8/layout/hierarchy1"/>
    <dgm:cxn modelId="{400F833F-76E1-4156-AB27-B977CFAC09A7}" type="presParOf" srcId="{86254CD8-C93C-46C5-8A77-FE7D47AA3620}" destId="{3B8C63BB-3DA8-46A6-B1B4-CE0587F5F90C}" srcOrd="1" destOrd="0" presId="urn:microsoft.com/office/officeart/2005/8/layout/hierarchy1"/>
    <dgm:cxn modelId="{25214577-AD12-47E7-BC47-C47DB6015EBB}" type="presParOf" srcId="{195CBC23-A813-4337-B71E-556720057BB3}" destId="{CE33C71E-8A84-4FCC-9F3C-D27A8A276B3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D6361C-A4B8-4B74-94D6-6E4E0166126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F2FD9E-70AD-4FA6-ABA7-EDA229F8DA68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WORKS CONTRACT</a:t>
          </a:r>
          <a:endParaRPr lang="en-US" sz="1600" dirty="0"/>
        </a:p>
      </dgm:t>
    </dgm:pt>
    <dgm:pt modelId="{EE0BCC5C-ED51-4FFA-9A83-6F31E1656E83}" type="parTrans" cxnId="{BA9CA943-9B82-4D0B-92C0-847474C28854}">
      <dgm:prSet/>
      <dgm:spPr/>
      <dgm:t>
        <a:bodyPr/>
        <a:lstStyle/>
        <a:p>
          <a:endParaRPr lang="en-US"/>
        </a:p>
      </dgm:t>
    </dgm:pt>
    <dgm:pt modelId="{E940C012-BA86-4F33-AB45-04EB4EF9B964}" type="sibTrans" cxnId="{BA9CA943-9B82-4D0B-92C0-847474C28854}">
      <dgm:prSet/>
      <dgm:spPr/>
      <dgm:t>
        <a:bodyPr/>
        <a:lstStyle/>
        <a:p>
          <a:endParaRPr lang="en-US"/>
        </a:p>
      </dgm:t>
    </dgm:pt>
    <dgm:pt modelId="{776009B6-89EA-4918-BECD-025677036CB2}">
      <dgm:prSet phldrT="[Text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Services received from Company</a:t>
          </a:r>
          <a:endParaRPr lang="en-US" sz="1600" dirty="0"/>
        </a:p>
      </dgm:t>
    </dgm:pt>
    <dgm:pt modelId="{405A38FF-A962-4F8E-B4D6-CEE13D2A0E29}" type="parTrans" cxnId="{D4EA2E3C-96B8-401C-AB35-6D7BB79435FB}">
      <dgm:prSet/>
      <dgm:spPr/>
      <dgm:t>
        <a:bodyPr/>
        <a:lstStyle/>
        <a:p>
          <a:endParaRPr lang="en-US"/>
        </a:p>
      </dgm:t>
    </dgm:pt>
    <dgm:pt modelId="{AB80F1C1-C349-4FF4-997E-614646F6C444}" type="sibTrans" cxnId="{D4EA2E3C-96B8-401C-AB35-6D7BB79435FB}">
      <dgm:prSet/>
      <dgm:spPr/>
      <dgm:t>
        <a:bodyPr/>
        <a:lstStyle/>
        <a:p>
          <a:endParaRPr lang="en-US"/>
        </a:p>
      </dgm:t>
    </dgm:pt>
    <dgm:pt modelId="{D5AF0E21-D82B-4939-A45D-0C138764EACB}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smtClean="0"/>
            <a:t>Bill Amount = 100+12.36=112.36</a:t>
          </a:r>
        </a:p>
        <a:p>
          <a:r>
            <a:rPr lang="en-US" sz="1800" dirty="0" smtClean="0"/>
            <a:t>Entry as Tax Code 2H</a:t>
          </a:r>
        </a:p>
        <a:p>
          <a:endParaRPr lang="en-US" sz="800" dirty="0"/>
        </a:p>
      </dgm:t>
    </dgm:pt>
    <dgm:pt modelId="{B20977CA-C07F-4E22-B2DB-FEFF343D5755}" type="parTrans" cxnId="{A5D62175-0762-4165-A2B1-EC90AA374640}">
      <dgm:prSet/>
      <dgm:spPr/>
      <dgm:t>
        <a:bodyPr/>
        <a:lstStyle/>
        <a:p>
          <a:endParaRPr lang="en-US"/>
        </a:p>
      </dgm:t>
    </dgm:pt>
    <dgm:pt modelId="{156B59F3-B5B2-47C7-BAB4-0827A2D99723}" type="sibTrans" cxnId="{A5D62175-0762-4165-A2B1-EC90AA374640}">
      <dgm:prSet/>
      <dgm:spPr/>
      <dgm:t>
        <a:bodyPr/>
        <a:lstStyle/>
        <a:p>
          <a:endParaRPr lang="en-US"/>
        </a:p>
      </dgm:t>
    </dgm:pt>
    <dgm:pt modelId="{0D8538D4-E160-45A2-A7DB-7DF338F6D285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smtClean="0"/>
            <a:t>Services received from Individual, HUF, Partnership Firm &amp; AOP</a:t>
          </a:r>
        </a:p>
      </dgm:t>
    </dgm:pt>
    <dgm:pt modelId="{0C736910-1981-4167-BACC-9826BC45CE09}" type="parTrans" cxnId="{D527EBD3-3454-4327-876A-78E144260C01}">
      <dgm:prSet/>
      <dgm:spPr/>
      <dgm:t>
        <a:bodyPr/>
        <a:lstStyle/>
        <a:p>
          <a:endParaRPr lang="en-US"/>
        </a:p>
      </dgm:t>
    </dgm:pt>
    <dgm:pt modelId="{3569027B-66AC-4D16-8908-0BD2B38C2D84}" type="sibTrans" cxnId="{D527EBD3-3454-4327-876A-78E144260C01}">
      <dgm:prSet/>
      <dgm:spPr/>
      <dgm:t>
        <a:bodyPr/>
        <a:lstStyle/>
        <a:p>
          <a:endParaRPr lang="en-US"/>
        </a:p>
      </dgm:t>
    </dgm:pt>
    <dgm:pt modelId="{B54F451B-3BD1-421E-933B-DF147E4BA0EC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smtClean="0"/>
            <a:t>Provider’s Total Taxable Service Less than 10 </a:t>
          </a:r>
          <a:r>
            <a:rPr lang="en-US" sz="1600" dirty="0" err="1" smtClean="0"/>
            <a:t>Lakhs</a:t>
          </a:r>
          <a:endParaRPr lang="en-US" sz="1600" dirty="0" smtClean="0"/>
        </a:p>
      </dgm:t>
    </dgm:pt>
    <dgm:pt modelId="{A1096E6B-4E86-465E-9995-6B105218573D}" type="parTrans" cxnId="{D2781A21-3F89-4C71-8B7A-DE8FB6EF0DEA}">
      <dgm:prSet/>
      <dgm:spPr/>
      <dgm:t>
        <a:bodyPr/>
        <a:lstStyle/>
        <a:p>
          <a:endParaRPr lang="en-US"/>
        </a:p>
      </dgm:t>
    </dgm:pt>
    <dgm:pt modelId="{D05139F6-EDD0-435C-8A4C-CFCC3F004CD2}" type="sibTrans" cxnId="{D2781A21-3F89-4C71-8B7A-DE8FB6EF0DEA}">
      <dgm:prSet/>
      <dgm:spPr/>
      <dgm:t>
        <a:bodyPr/>
        <a:lstStyle/>
        <a:p>
          <a:endParaRPr lang="en-US"/>
        </a:p>
      </dgm:t>
    </dgm:pt>
    <dgm:pt modelId="{7597D4A0-9A62-4BBD-89AA-E764E8ADB42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No Service Tax in Provider’s Invoice</a:t>
          </a:r>
        </a:p>
      </dgm:t>
    </dgm:pt>
    <dgm:pt modelId="{B1DB5A10-746E-474B-A822-F15BD1EF0A27}" type="parTrans" cxnId="{4F250BAD-8F82-49F7-BEC6-B22A31F8D4A8}">
      <dgm:prSet/>
      <dgm:spPr/>
      <dgm:t>
        <a:bodyPr/>
        <a:lstStyle/>
        <a:p>
          <a:endParaRPr lang="en-US"/>
        </a:p>
      </dgm:t>
    </dgm:pt>
    <dgm:pt modelId="{32520EDB-2481-4296-AD14-BB2B732A26CC}" type="sibTrans" cxnId="{4F250BAD-8F82-49F7-BEC6-B22A31F8D4A8}">
      <dgm:prSet/>
      <dgm:spPr/>
      <dgm:t>
        <a:bodyPr/>
        <a:lstStyle/>
        <a:p>
          <a:endParaRPr lang="en-US"/>
        </a:p>
      </dgm:t>
    </dgm:pt>
    <dgm:pt modelId="{B29BD400-46DF-4457-B0F6-9C4114F4BECD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ST to be discharge by the Recipient under Reverse Charge will be 50% of the Taxable Liability</a:t>
          </a:r>
          <a:endParaRPr lang="en-US" sz="800" dirty="0"/>
        </a:p>
      </dgm:t>
    </dgm:pt>
    <dgm:pt modelId="{94A1A882-C8DB-4453-B868-BE741E07D8AD}" type="parTrans" cxnId="{1ED01449-D75A-4BCF-A145-7CFB0D8BA8CE}">
      <dgm:prSet/>
      <dgm:spPr/>
      <dgm:t>
        <a:bodyPr/>
        <a:lstStyle/>
        <a:p>
          <a:endParaRPr lang="en-US"/>
        </a:p>
      </dgm:t>
    </dgm:pt>
    <dgm:pt modelId="{0B96365D-9267-4174-BFC7-D703E1256ACC}" type="sibTrans" cxnId="{1ED01449-D75A-4BCF-A145-7CFB0D8BA8CE}">
      <dgm:prSet/>
      <dgm:spPr/>
      <dgm:t>
        <a:bodyPr/>
        <a:lstStyle/>
        <a:p>
          <a:endParaRPr lang="en-US"/>
        </a:p>
      </dgm:t>
    </dgm:pt>
    <dgm:pt modelId="{46C2CA69-1AD8-48EB-9E5D-DF30486586CF}" type="pres">
      <dgm:prSet presAssocID="{A2D6361C-A4B8-4B74-94D6-6E4E016612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A208B5B-8475-4561-A7CC-4B1606C861AF}" type="pres">
      <dgm:prSet presAssocID="{4FF2FD9E-70AD-4FA6-ABA7-EDA229F8DA68}" presName="hierRoot1" presStyleCnt="0"/>
      <dgm:spPr/>
    </dgm:pt>
    <dgm:pt modelId="{C38F8C32-1346-4B9D-91F3-A6DD1717709A}" type="pres">
      <dgm:prSet presAssocID="{4FF2FD9E-70AD-4FA6-ABA7-EDA229F8DA68}" presName="composite" presStyleCnt="0"/>
      <dgm:spPr/>
    </dgm:pt>
    <dgm:pt modelId="{E4873753-21BB-4F8A-9A1B-24B4D0EECDFA}" type="pres">
      <dgm:prSet presAssocID="{4FF2FD9E-70AD-4FA6-ABA7-EDA229F8DA68}" presName="background" presStyleLbl="node0" presStyleIdx="0" presStyleCnt="1"/>
      <dgm:spPr/>
    </dgm:pt>
    <dgm:pt modelId="{0751E221-D0BB-4508-A8C4-A5E9EC45333B}" type="pres">
      <dgm:prSet presAssocID="{4FF2FD9E-70AD-4FA6-ABA7-EDA229F8DA68}" presName="text" presStyleLbl="fgAcc0" presStyleIdx="0" presStyleCnt="1" custScaleX="259948" custScaleY="353423" custLinFactY="-7098" custLinFactNeighborX="3563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7610F5-677F-464F-8649-932808076D38}" type="pres">
      <dgm:prSet presAssocID="{4FF2FD9E-70AD-4FA6-ABA7-EDA229F8DA68}" presName="hierChild2" presStyleCnt="0"/>
      <dgm:spPr/>
    </dgm:pt>
    <dgm:pt modelId="{72CF1805-BAD3-4286-A30E-AA06F560C9CE}" type="pres">
      <dgm:prSet presAssocID="{405A38FF-A962-4F8E-B4D6-CEE13D2A0E29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DE05E44-7817-4C29-AA53-A374390CC7EB}" type="pres">
      <dgm:prSet presAssocID="{776009B6-89EA-4918-BECD-025677036CB2}" presName="hierRoot2" presStyleCnt="0"/>
      <dgm:spPr/>
    </dgm:pt>
    <dgm:pt modelId="{A96FCA26-2A41-4F87-9749-50E1716E7279}" type="pres">
      <dgm:prSet presAssocID="{776009B6-89EA-4918-BECD-025677036CB2}" presName="composite2" presStyleCnt="0"/>
      <dgm:spPr/>
    </dgm:pt>
    <dgm:pt modelId="{7C33206B-72DD-470D-88E7-19F08669F62D}" type="pres">
      <dgm:prSet presAssocID="{776009B6-89EA-4918-BECD-025677036CB2}" presName="background2" presStyleLbl="node2" presStyleIdx="0" presStyleCnt="2"/>
      <dgm:spPr>
        <a:solidFill>
          <a:schemeClr val="tx2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60FE59B3-E0AD-4579-9AA2-E8D4932C374D}" type="pres">
      <dgm:prSet presAssocID="{776009B6-89EA-4918-BECD-025677036CB2}" presName="text2" presStyleLbl="fgAcc2" presStyleIdx="0" presStyleCnt="2" custScaleX="313205" custScaleY="1379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96CE5D-6D61-485A-99B2-BB8D992D39B7}" type="pres">
      <dgm:prSet presAssocID="{776009B6-89EA-4918-BECD-025677036CB2}" presName="hierChild3" presStyleCnt="0"/>
      <dgm:spPr/>
    </dgm:pt>
    <dgm:pt modelId="{0BBDAAC7-806F-4226-B7D1-8A20F3120F97}" type="pres">
      <dgm:prSet presAssocID="{B20977CA-C07F-4E22-B2DB-FEFF343D5755}" presName="Name17" presStyleLbl="parChTrans1D3" presStyleIdx="0" presStyleCnt="2"/>
      <dgm:spPr/>
      <dgm:t>
        <a:bodyPr/>
        <a:lstStyle/>
        <a:p>
          <a:endParaRPr lang="en-US"/>
        </a:p>
      </dgm:t>
    </dgm:pt>
    <dgm:pt modelId="{487AB3FB-EF92-42ED-82A7-F6111AB99A5F}" type="pres">
      <dgm:prSet presAssocID="{D5AF0E21-D82B-4939-A45D-0C138764EACB}" presName="hierRoot3" presStyleCnt="0"/>
      <dgm:spPr/>
    </dgm:pt>
    <dgm:pt modelId="{7112E260-ECC2-44ED-9C62-6E9928892580}" type="pres">
      <dgm:prSet presAssocID="{D5AF0E21-D82B-4939-A45D-0C138764EACB}" presName="composite3" presStyleCnt="0"/>
      <dgm:spPr/>
    </dgm:pt>
    <dgm:pt modelId="{AD5528F6-1DDB-44EE-A3F3-C062E829E2B9}" type="pres">
      <dgm:prSet presAssocID="{D5AF0E21-D82B-4939-A45D-0C138764EACB}" presName="background3" presStyleLbl="node3" presStyleIdx="0" presStyleCnt="2"/>
      <dgm:spPr>
        <a:solidFill>
          <a:srgbClr val="7030A0"/>
        </a:solidFill>
      </dgm:spPr>
      <dgm:t>
        <a:bodyPr/>
        <a:lstStyle/>
        <a:p>
          <a:endParaRPr lang="en-US"/>
        </a:p>
      </dgm:t>
    </dgm:pt>
    <dgm:pt modelId="{80FFD8AA-9268-4BBC-9486-242F2BD45EDC}" type="pres">
      <dgm:prSet presAssocID="{D5AF0E21-D82B-4939-A45D-0C138764EACB}" presName="text3" presStyleLbl="fgAcc3" presStyleIdx="0" presStyleCnt="2" custScaleX="432581" custScaleY="254655" custLinFactY="5972" custLinFactNeighborX="21032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19BB6A-197F-4A8F-8527-E9E5C98E3A82}" type="pres">
      <dgm:prSet presAssocID="{D5AF0E21-D82B-4939-A45D-0C138764EACB}" presName="hierChild4" presStyleCnt="0"/>
      <dgm:spPr/>
    </dgm:pt>
    <dgm:pt modelId="{BB731CB7-F232-4253-9108-E2BFE61A2F8B}" type="pres">
      <dgm:prSet presAssocID="{0C736910-1981-4167-BACC-9826BC45CE09}" presName="Name10" presStyleLbl="parChTrans1D2" presStyleIdx="1" presStyleCnt="2"/>
      <dgm:spPr/>
      <dgm:t>
        <a:bodyPr/>
        <a:lstStyle/>
        <a:p>
          <a:endParaRPr lang="en-US"/>
        </a:p>
      </dgm:t>
    </dgm:pt>
    <dgm:pt modelId="{3FABA27C-B42F-4A45-B56F-2DD873505321}" type="pres">
      <dgm:prSet presAssocID="{0D8538D4-E160-45A2-A7DB-7DF338F6D285}" presName="hierRoot2" presStyleCnt="0"/>
      <dgm:spPr/>
    </dgm:pt>
    <dgm:pt modelId="{0D8CF1BB-9804-422B-9B9F-9711056E0889}" type="pres">
      <dgm:prSet presAssocID="{0D8538D4-E160-45A2-A7DB-7DF338F6D285}" presName="composite2" presStyleCnt="0"/>
      <dgm:spPr/>
    </dgm:pt>
    <dgm:pt modelId="{A5198FAA-2B61-4D60-BA7F-C03B8A1F943E}" type="pres">
      <dgm:prSet presAssocID="{0D8538D4-E160-45A2-A7DB-7DF338F6D285}" presName="background2" presStyleLbl="node2" presStyleIdx="1" presStyleCnt="2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F76737FF-BC37-4931-A96C-604C3CD8DC3F}" type="pres">
      <dgm:prSet presAssocID="{0D8538D4-E160-45A2-A7DB-7DF338F6D285}" presName="text2" presStyleLbl="fgAcc2" presStyleIdx="1" presStyleCnt="2" custAng="0" custScaleX="681430" custScaleY="236340" custLinFactNeighborX="38723" custLinFactNeighborY="128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4A1FB6-6A57-4529-9A1F-852A3678B160}" type="pres">
      <dgm:prSet presAssocID="{0D8538D4-E160-45A2-A7DB-7DF338F6D285}" presName="hierChild3" presStyleCnt="0"/>
      <dgm:spPr/>
    </dgm:pt>
    <dgm:pt modelId="{E692A7C4-C9E0-4AA3-AAA0-687B5CC82B7F}" type="pres">
      <dgm:prSet presAssocID="{A1096E6B-4E86-465E-9995-6B105218573D}" presName="Name17" presStyleLbl="parChTrans1D3" presStyleIdx="1" presStyleCnt="2"/>
      <dgm:spPr/>
      <dgm:t>
        <a:bodyPr/>
        <a:lstStyle/>
        <a:p>
          <a:endParaRPr lang="en-US"/>
        </a:p>
      </dgm:t>
    </dgm:pt>
    <dgm:pt modelId="{CAD15C60-11C0-4B1E-B154-C9C37C0A436F}" type="pres">
      <dgm:prSet presAssocID="{B54F451B-3BD1-421E-933B-DF147E4BA0EC}" presName="hierRoot3" presStyleCnt="0"/>
      <dgm:spPr/>
    </dgm:pt>
    <dgm:pt modelId="{020A57DF-D696-4652-BD6F-95D6B52F8E1E}" type="pres">
      <dgm:prSet presAssocID="{B54F451B-3BD1-421E-933B-DF147E4BA0EC}" presName="composite3" presStyleCnt="0"/>
      <dgm:spPr/>
    </dgm:pt>
    <dgm:pt modelId="{C1056B3A-D21F-481D-86F4-86AB402EE4E1}" type="pres">
      <dgm:prSet presAssocID="{B54F451B-3BD1-421E-933B-DF147E4BA0EC}" presName="background3" presStyleLbl="node3" presStyleIdx="1" presStyleCnt="2"/>
      <dgm:spPr>
        <a:solidFill>
          <a:srgbClr val="EE501E"/>
        </a:solidFill>
      </dgm:spPr>
      <dgm:t>
        <a:bodyPr/>
        <a:lstStyle/>
        <a:p>
          <a:endParaRPr lang="en-US"/>
        </a:p>
      </dgm:t>
    </dgm:pt>
    <dgm:pt modelId="{413B00E7-71F7-4279-8D33-BD929D0ABA8C}" type="pres">
      <dgm:prSet presAssocID="{B54F451B-3BD1-421E-933B-DF147E4BA0EC}" presName="text3" presStyleLbl="fgAcc3" presStyleIdx="1" presStyleCnt="2" custScaleX="368815" custScaleY="204874" custLinFactNeighborX="25386" custLinFactNeighborY="587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2E2E23-B366-497C-AE78-BDAED42E19B9}" type="pres">
      <dgm:prSet presAssocID="{B54F451B-3BD1-421E-933B-DF147E4BA0EC}" presName="hierChild4" presStyleCnt="0"/>
      <dgm:spPr/>
    </dgm:pt>
    <dgm:pt modelId="{91955CAE-E7F9-4242-AAD7-D620556B3704}" type="pres">
      <dgm:prSet presAssocID="{B1DB5A10-746E-474B-A822-F15BD1EF0A27}" presName="Name23" presStyleLbl="parChTrans1D4" presStyleIdx="0" presStyleCnt="2"/>
      <dgm:spPr/>
      <dgm:t>
        <a:bodyPr/>
        <a:lstStyle/>
        <a:p>
          <a:endParaRPr lang="en-US"/>
        </a:p>
      </dgm:t>
    </dgm:pt>
    <dgm:pt modelId="{E8FB024C-FD74-4516-8604-5EA80CBAB5E2}" type="pres">
      <dgm:prSet presAssocID="{7597D4A0-9A62-4BBD-89AA-E764E8ADB42C}" presName="hierRoot4" presStyleCnt="0"/>
      <dgm:spPr/>
    </dgm:pt>
    <dgm:pt modelId="{AC3485B9-2ED1-4C4A-82CE-EF0566A4F08F}" type="pres">
      <dgm:prSet presAssocID="{7597D4A0-9A62-4BBD-89AA-E764E8ADB42C}" presName="composite4" presStyleCnt="0"/>
      <dgm:spPr/>
    </dgm:pt>
    <dgm:pt modelId="{26EE5A08-C209-44BA-AAF4-A31288AF0B3A}" type="pres">
      <dgm:prSet presAssocID="{7597D4A0-9A62-4BBD-89AA-E764E8ADB42C}" presName="background4" presStyleLbl="node4" presStyleIdx="0" presStyleCnt="2"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CDE251EE-4754-4C10-AEEE-956020EC2A60}" type="pres">
      <dgm:prSet presAssocID="{7597D4A0-9A62-4BBD-89AA-E764E8ADB42C}" presName="text4" presStyleLbl="fgAcc4" presStyleIdx="0" presStyleCnt="2" custScaleX="336701" custScaleY="287505" custLinFactNeighborX="-95408" custLinFactNeighborY="886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181D61-7DE6-479A-9302-E9C649A84B1A}" type="pres">
      <dgm:prSet presAssocID="{7597D4A0-9A62-4BBD-89AA-E764E8ADB42C}" presName="hierChild5" presStyleCnt="0"/>
      <dgm:spPr/>
    </dgm:pt>
    <dgm:pt modelId="{6B7E64DB-93BF-4ACB-8FFE-80CE3DAAC83C}" type="pres">
      <dgm:prSet presAssocID="{94A1A882-C8DB-4453-B868-BE741E07D8AD}" presName="Name23" presStyleLbl="parChTrans1D4" presStyleIdx="1" presStyleCnt="2"/>
      <dgm:spPr/>
      <dgm:t>
        <a:bodyPr/>
        <a:lstStyle/>
        <a:p>
          <a:endParaRPr lang="en-US"/>
        </a:p>
      </dgm:t>
    </dgm:pt>
    <dgm:pt modelId="{AEBCC42A-3AD5-44BE-BE89-60B22BB77890}" type="pres">
      <dgm:prSet presAssocID="{B29BD400-46DF-4457-B0F6-9C4114F4BECD}" presName="hierRoot4" presStyleCnt="0"/>
      <dgm:spPr/>
    </dgm:pt>
    <dgm:pt modelId="{18E02C7D-62C5-4B1D-A848-3054AD80DC67}" type="pres">
      <dgm:prSet presAssocID="{B29BD400-46DF-4457-B0F6-9C4114F4BECD}" presName="composite4" presStyleCnt="0"/>
      <dgm:spPr/>
    </dgm:pt>
    <dgm:pt modelId="{87A1CC41-532B-4ECD-BB27-AA811A319DEE}" type="pres">
      <dgm:prSet presAssocID="{B29BD400-46DF-4457-B0F6-9C4114F4BECD}" presName="background4" presStyleLbl="node4" presStyleIdx="1" presStyleCnt="2"/>
      <dgm:spPr>
        <a:solidFill>
          <a:srgbClr val="CC00CC"/>
        </a:solidFill>
      </dgm:spPr>
      <dgm:t>
        <a:bodyPr/>
        <a:lstStyle/>
        <a:p>
          <a:endParaRPr lang="en-US"/>
        </a:p>
      </dgm:t>
    </dgm:pt>
    <dgm:pt modelId="{D4A6E18A-CCD3-43AF-8657-024024655F33}" type="pres">
      <dgm:prSet presAssocID="{B29BD400-46DF-4457-B0F6-9C4114F4BECD}" presName="text4" presStyleLbl="fgAcc4" presStyleIdx="1" presStyleCnt="2" custScaleX="595780" custScaleY="185518" custLinFactY="25084" custLinFactNeighborX="-7751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0F67E4-A98F-487D-831F-DE21754CC9F3}" type="pres">
      <dgm:prSet presAssocID="{B29BD400-46DF-4457-B0F6-9C4114F4BECD}" presName="hierChild5" presStyleCnt="0"/>
      <dgm:spPr/>
    </dgm:pt>
  </dgm:ptLst>
  <dgm:cxnLst>
    <dgm:cxn modelId="{D527EBD3-3454-4327-876A-78E144260C01}" srcId="{4FF2FD9E-70AD-4FA6-ABA7-EDA229F8DA68}" destId="{0D8538D4-E160-45A2-A7DB-7DF338F6D285}" srcOrd="1" destOrd="0" parTransId="{0C736910-1981-4167-BACC-9826BC45CE09}" sibTransId="{3569027B-66AC-4D16-8908-0BD2B38C2D84}"/>
    <dgm:cxn modelId="{2766C821-4C0F-4940-8106-E245EF5C4278}" type="presOf" srcId="{405A38FF-A962-4F8E-B4D6-CEE13D2A0E29}" destId="{72CF1805-BAD3-4286-A30E-AA06F560C9CE}" srcOrd="0" destOrd="0" presId="urn:microsoft.com/office/officeart/2005/8/layout/hierarchy1"/>
    <dgm:cxn modelId="{29C2EDB8-7F81-4D21-B26D-B31417760344}" type="presOf" srcId="{B1DB5A10-746E-474B-A822-F15BD1EF0A27}" destId="{91955CAE-E7F9-4242-AAD7-D620556B3704}" srcOrd="0" destOrd="0" presId="urn:microsoft.com/office/officeart/2005/8/layout/hierarchy1"/>
    <dgm:cxn modelId="{A10BDB71-F0C8-4FE0-A3C2-E3735BC644ED}" type="presOf" srcId="{776009B6-89EA-4918-BECD-025677036CB2}" destId="{60FE59B3-E0AD-4579-9AA2-E8D4932C374D}" srcOrd="0" destOrd="0" presId="urn:microsoft.com/office/officeart/2005/8/layout/hierarchy1"/>
    <dgm:cxn modelId="{AEDED532-4101-4918-9D56-8B9AF212C8FC}" type="presOf" srcId="{0C736910-1981-4167-BACC-9826BC45CE09}" destId="{BB731CB7-F232-4253-9108-E2BFE61A2F8B}" srcOrd="0" destOrd="0" presId="urn:microsoft.com/office/officeart/2005/8/layout/hierarchy1"/>
    <dgm:cxn modelId="{DBFBD76E-4980-4293-A9CA-E18657EC729B}" type="presOf" srcId="{B54F451B-3BD1-421E-933B-DF147E4BA0EC}" destId="{413B00E7-71F7-4279-8D33-BD929D0ABA8C}" srcOrd="0" destOrd="0" presId="urn:microsoft.com/office/officeart/2005/8/layout/hierarchy1"/>
    <dgm:cxn modelId="{4F250BAD-8F82-49F7-BEC6-B22A31F8D4A8}" srcId="{B54F451B-3BD1-421E-933B-DF147E4BA0EC}" destId="{7597D4A0-9A62-4BBD-89AA-E764E8ADB42C}" srcOrd="0" destOrd="0" parTransId="{B1DB5A10-746E-474B-A822-F15BD1EF0A27}" sibTransId="{32520EDB-2481-4296-AD14-BB2B732A26CC}"/>
    <dgm:cxn modelId="{BA9CA943-9B82-4D0B-92C0-847474C28854}" srcId="{A2D6361C-A4B8-4B74-94D6-6E4E01661261}" destId="{4FF2FD9E-70AD-4FA6-ABA7-EDA229F8DA68}" srcOrd="0" destOrd="0" parTransId="{EE0BCC5C-ED51-4FFA-9A83-6F31E1656E83}" sibTransId="{E940C012-BA86-4F33-AB45-04EB4EF9B964}"/>
    <dgm:cxn modelId="{01444641-BB6F-4272-8170-D0759E0C8C97}" type="presOf" srcId="{7597D4A0-9A62-4BBD-89AA-E764E8ADB42C}" destId="{CDE251EE-4754-4C10-AEEE-956020EC2A60}" srcOrd="0" destOrd="0" presId="urn:microsoft.com/office/officeart/2005/8/layout/hierarchy1"/>
    <dgm:cxn modelId="{91E59C3C-1481-44A7-A3A9-1D3E03B26A70}" type="presOf" srcId="{0D8538D4-E160-45A2-A7DB-7DF338F6D285}" destId="{F76737FF-BC37-4931-A96C-604C3CD8DC3F}" srcOrd="0" destOrd="0" presId="urn:microsoft.com/office/officeart/2005/8/layout/hierarchy1"/>
    <dgm:cxn modelId="{B4C6E179-5182-40BE-BE0E-936FECDDB259}" type="presOf" srcId="{94A1A882-C8DB-4453-B868-BE741E07D8AD}" destId="{6B7E64DB-93BF-4ACB-8FFE-80CE3DAAC83C}" srcOrd="0" destOrd="0" presId="urn:microsoft.com/office/officeart/2005/8/layout/hierarchy1"/>
    <dgm:cxn modelId="{D2781A21-3F89-4C71-8B7A-DE8FB6EF0DEA}" srcId="{0D8538D4-E160-45A2-A7DB-7DF338F6D285}" destId="{B54F451B-3BD1-421E-933B-DF147E4BA0EC}" srcOrd="0" destOrd="0" parTransId="{A1096E6B-4E86-465E-9995-6B105218573D}" sibTransId="{D05139F6-EDD0-435C-8A4C-CFCC3F004CD2}"/>
    <dgm:cxn modelId="{57FDBFB1-24A9-4434-BB38-2FAE983FB701}" type="presOf" srcId="{B20977CA-C07F-4E22-B2DB-FEFF343D5755}" destId="{0BBDAAC7-806F-4226-B7D1-8A20F3120F97}" srcOrd="0" destOrd="0" presId="urn:microsoft.com/office/officeart/2005/8/layout/hierarchy1"/>
    <dgm:cxn modelId="{FB4DADF6-4F92-4A66-AC40-FB3A8409E8A7}" type="presOf" srcId="{4FF2FD9E-70AD-4FA6-ABA7-EDA229F8DA68}" destId="{0751E221-D0BB-4508-A8C4-A5E9EC45333B}" srcOrd="0" destOrd="0" presId="urn:microsoft.com/office/officeart/2005/8/layout/hierarchy1"/>
    <dgm:cxn modelId="{D4EA2E3C-96B8-401C-AB35-6D7BB79435FB}" srcId="{4FF2FD9E-70AD-4FA6-ABA7-EDA229F8DA68}" destId="{776009B6-89EA-4918-BECD-025677036CB2}" srcOrd="0" destOrd="0" parTransId="{405A38FF-A962-4F8E-B4D6-CEE13D2A0E29}" sibTransId="{AB80F1C1-C349-4FF4-997E-614646F6C444}"/>
    <dgm:cxn modelId="{B1615EC5-26EC-41C9-9885-973E7EFA367B}" type="presOf" srcId="{B29BD400-46DF-4457-B0F6-9C4114F4BECD}" destId="{D4A6E18A-CCD3-43AF-8657-024024655F33}" srcOrd="0" destOrd="0" presId="urn:microsoft.com/office/officeart/2005/8/layout/hierarchy1"/>
    <dgm:cxn modelId="{A5D62175-0762-4165-A2B1-EC90AA374640}" srcId="{776009B6-89EA-4918-BECD-025677036CB2}" destId="{D5AF0E21-D82B-4939-A45D-0C138764EACB}" srcOrd="0" destOrd="0" parTransId="{B20977CA-C07F-4E22-B2DB-FEFF343D5755}" sibTransId="{156B59F3-B5B2-47C7-BAB4-0827A2D99723}"/>
    <dgm:cxn modelId="{22F5A5A8-B5CC-475C-ABDD-B0820D3FB8E3}" type="presOf" srcId="{A1096E6B-4E86-465E-9995-6B105218573D}" destId="{E692A7C4-C9E0-4AA3-AAA0-687B5CC82B7F}" srcOrd="0" destOrd="0" presId="urn:microsoft.com/office/officeart/2005/8/layout/hierarchy1"/>
    <dgm:cxn modelId="{DF47555A-79E5-4C36-9EBE-30A2989733B1}" type="presOf" srcId="{D5AF0E21-D82B-4939-A45D-0C138764EACB}" destId="{80FFD8AA-9268-4BBC-9486-242F2BD45EDC}" srcOrd="0" destOrd="0" presId="urn:microsoft.com/office/officeart/2005/8/layout/hierarchy1"/>
    <dgm:cxn modelId="{9F3D3D54-DE5F-4F51-8178-DC951754586E}" type="presOf" srcId="{A2D6361C-A4B8-4B74-94D6-6E4E01661261}" destId="{46C2CA69-1AD8-48EB-9E5D-DF30486586CF}" srcOrd="0" destOrd="0" presId="urn:microsoft.com/office/officeart/2005/8/layout/hierarchy1"/>
    <dgm:cxn modelId="{1ED01449-D75A-4BCF-A145-7CFB0D8BA8CE}" srcId="{B54F451B-3BD1-421E-933B-DF147E4BA0EC}" destId="{B29BD400-46DF-4457-B0F6-9C4114F4BECD}" srcOrd="1" destOrd="0" parTransId="{94A1A882-C8DB-4453-B868-BE741E07D8AD}" sibTransId="{0B96365D-9267-4174-BFC7-D703E1256ACC}"/>
    <dgm:cxn modelId="{5F5C4F11-E4CD-4ADC-A1C7-BECB2087D853}" type="presParOf" srcId="{46C2CA69-1AD8-48EB-9E5D-DF30486586CF}" destId="{6A208B5B-8475-4561-A7CC-4B1606C861AF}" srcOrd="0" destOrd="0" presId="urn:microsoft.com/office/officeart/2005/8/layout/hierarchy1"/>
    <dgm:cxn modelId="{9D054073-8553-49AD-AF00-CECA512F3585}" type="presParOf" srcId="{6A208B5B-8475-4561-A7CC-4B1606C861AF}" destId="{C38F8C32-1346-4B9D-91F3-A6DD1717709A}" srcOrd="0" destOrd="0" presId="urn:microsoft.com/office/officeart/2005/8/layout/hierarchy1"/>
    <dgm:cxn modelId="{36E80C2D-CD1C-4248-979D-AAD119F07151}" type="presParOf" srcId="{C38F8C32-1346-4B9D-91F3-A6DD1717709A}" destId="{E4873753-21BB-4F8A-9A1B-24B4D0EECDFA}" srcOrd="0" destOrd="0" presId="urn:microsoft.com/office/officeart/2005/8/layout/hierarchy1"/>
    <dgm:cxn modelId="{149E35BB-A7BB-4F93-A6F2-CEC1E3A4093D}" type="presParOf" srcId="{C38F8C32-1346-4B9D-91F3-A6DD1717709A}" destId="{0751E221-D0BB-4508-A8C4-A5E9EC45333B}" srcOrd="1" destOrd="0" presId="urn:microsoft.com/office/officeart/2005/8/layout/hierarchy1"/>
    <dgm:cxn modelId="{6EFC0DC2-2AA5-4369-AC9A-556F5CD94C9D}" type="presParOf" srcId="{6A208B5B-8475-4561-A7CC-4B1606C861AF}" destId="{237610F5-677F-464F-8649-932808076D38}" srcOrd="1" destOrd="0" presId="urn:microsoft.com/office/officeart/2005/8/layout/hierarchy1"/>
    <dgm:cxn modelId="{F1D02687-566D-406A-B241-6FB58994080E}" type="presParOf" srcId="{237610F5-677F-464F-8649-932808076D38}" destId="{72CF1805-BAD3-4286-A30E-AA06F560C9CE}" srcOrd="0" destOrd="0" presId="urn:microsoft.com/office/officeart/2005/8/layout/hierarchy1"/>
    <dgm:cxn modelId="{8E564E7C-6DB7-45C3-8428-0032F084FABF}" type="presParOf" srcId="{237610F5-677F-464F-8649-932808076D38}" destId="{3DE05E44-7817-4C29-AA53-A374390CC7EB}" srcOrd="1" destOrd="0" presId="urn:microsoft.com/office/officeart/2005/8/layout/hierarchy1"/>
    <dgm:cxn modelId="{FFEFB5E8-BADE-45A0-AC64-F6B536E363D5}" type="presParOf" srcId="{3DE05E44-7817-4C29-AA53-A374390CC7EB}" destId="{A96FCA26-2A41-4F87-9749-50E1716E7279}" srcOrd="0" destOrd="0" presId="urn:microsoft.com/office/officeart/2005/8/layout/hierarchy1"/>
    <dgm:cxn modelId="{769C8C4E-9CDF-4D18-8845-952D2466FB9B}" type="presParOf" srcId="{A96FCA26-2A41-4F87-9749-50E1716E7279}" destId="{7C33206B-72DD-470D-88E7-19F08669F62D}" srcOrd="0" destOrd="0" presId="urn:microsoft.com/office/officeart/2005/8/layout/hierarchy1"/>
    <dgm:cxn modelId="{024FAA98-679E-4F9F-8832-3A561B8C200B}" type="presParOf" srcId="{A96FCA26-2A41-4F87-9749-50E1716E7279}" destId="{60FE59B3-E0AD-4579-9AA2-E8D4932C374D}" srcOrd="1" destOrd="0" presId="urn:microsoft.com/office/officeart/2005/8/layout/hierarchy1"/>
    <dgm:cxn modelId="{6CA79566-57E7-4067-967F-7F85CC11F6D1}" type="presParOf" srcId="{3DE05E44-7817-4C29-AA53-A374390CC7EB}" destId="{6696CE5D-6D61-485A-99B2-BB8D992D39B7}" srcOrd="1" destOrd="0" presId="urn:microsoft.com/office/officeart/2005/8/layout/hierarchy1"/>
    <dgm:cxn modelId="{7EC6E484-7E60-46C4-9BA6-8FD6C2225635}" type="presParOf" srcId="{6696CE5D-6D61-485A-99B2-BB8D992D39B7}" destId="{0BBDAAC7-806F-4226-B7D1-8A20F3120F97}" srcOrd="0" destOrd="0" presId="urn:microsoft.com/office/officeart/2005/8/layout/hierarchy1"/>
    <dgm:cxn modelId="{CCB04B94-33C6-4EC5-B4C4-60F3F63712A4}" type="presParOf" srcId="{6696CE5D-6D61-485A-99B2-BB8D992D39B7}" destId="{487AB3FB-EF92-42ED-82A7-F6111AB99A5F}" srcOrd="1" destOrd="0" presId="urn:microsoft.com/office/officeart/2005/8/layout/hierarchy1"/>
    <dgm:cxn modelId="{C4852C2E-F0D2-4ADF-BE95-4D870C626A98}" type="presParOf" srcId="{487AB3FB-EF92-42ED-82A7-F6111AB99A5F}" destId="{7112E260-ECC2-44ED-9C62-6E9928892580}" srcOrd="0" destOrd="0" presId="urn:microsoft.com/office/officeart/2005/8/layout/hierarchy1"/>
    <dgm:cxn modelId="{DEEC8F0D-F570-4C10-B431-51975B524304}" type="presParOf" srcId="{7112E260-ECC2-44ED-9C62-6E9928892580}" destId="{AD5528F6-1DDB-44EE-A3F3-C062E829E2B9}" srcOrd="0" destOrd="0" presId="urn:microsoft.com/office/officeart/2005/8/layout/hierarchy1"/>
    <dgm:cxn modelId="{B4319030-28ED-4D3A-BEB6-78681AA5137C}" type="presParOf" srcId="{7112E260-ECC2-44ED-9C62-6E9928892580}" destId="{80FFD8AA-9268-4BBC-9486-242F2BD45EDC}" srcOrd="1" destOrd="0" presId="urn:microsoft.com/office/officeart/2005/8/layout/hierarchy1"/>
    <dgm:cxn modelId="{267F8726-6713-4DA6-8C4B-64C461B3EB5B}" type="presParOf" srcId="{487AB3FB-EF92-42ED-82A7-F6111AB99A5F}" destId="{1B19BB6A-197F-4A8F-8527-E9E5C98E3A82}" srcOrd="1" destOrd="0" presId="urn:microsoft.com/office/officeart/2005/8/layout/hierarchy1"/>
    <dgm:cxn modelId="{551EEFC0-8FC6-4515-AA49-C95A0A2C4DCC}" type="presParOf" srcId="{237610F5-677F-464F-8649-932808076D38}" destId="{BB731CB7-F232-4253-9108-E2BFE61A2F8B}" srcOrd="2" destOrd="0" presId="urn:microsoft.com/office/officeart/2005/8/layout/hierarchy1"/>
    <dgm:cxn modelId="{98A60474-37C2-497E-9A5F-43493517D85D}" type="presParOf" srcId="{237610F5-677F-464F-8649-932808076D38}" destId="{3FABA27C-B42F-4A45-B56F-2DD873505321}" srcOrd="3" destOrd="0" presId="urn:microsoft.com/office/officeart/2005/8/layout/hierarchy1"/>
    <dgm:cxn modelId="{E55D0CCF-7B69-43FD-81AD-A9AD82422898}" type="presParOf" srcId="{3FABA27C-B42F-4A45-B56F-2DD873505321}" destId="{0D8CF1BB-9804-422B-9B9F-9711056E0889}" srcOrd="0" destOrd="0" presId="urn:microsoft.com/office/officeart/2005/8/layout/hierarchy1"/>
    <dgm:cxn modelId="{BBB47969-F400-4D9D-B306-512A84057547}" type="presParOf" srcId="{0D8CF1BB-9804-422B-9B9F-9711056E0889}" destId="{A5198FAA-2B61-4D60-BA7F-C03B8A1F943E}" srcOrd="0" destOrd="0" presId="urn:microsoft.com/office/officeart/2005/8/layout/hierarchy1"/>
    <dgm:cxn modelId="{39E888F4-76E5-4530-8C21-D8E7746E205C}" type="presParOf" srcId="{0D8CF1BB-9804-422B-9B9F-9711056E0889}" destId="{F76737FF-BC37-4931-A96C-604C3CD8DC3F}" srcOrd="1" destOrd="0" presId="urn:microsoft.com/office/officeart/2005/8/layout/hierarchy1"/>
    <dgm:cxn modelId="{1E1AA865-42B4-4A86-AC8E-818ED6BC6C89}" type="presParOf" srcId="{3FABA27C-B42F-4A45-B56F-2DD873505321}" destId="{3F4A1FB6-6A57-4529-9A1F-852A3678B160}" srcOrd="1" destOrd="0" presId="urn:microsoft.com/office/officeart/2005/8/layout/hierarchy1"/>
    <dgm:cxn modelId="{D4727055-F789-43D5-B5E1-7925148C6B91}" type="presParOf" srcId="{3F4A1FB6-6A57-4529-9A1F-852A3678B160}" destId="{E692A7C4-C9E0-4AA3-AAA0-687B5CC82B7F}" srcOrd="0" destOrd="0" presId="urn:microsoft.com/office/officeart/2005/8/layout/hierarchy1"/>
    <dgm:cxn modelId="{4FF0DDF7-AB3A-4826-A560-42269550F027}" type="presParOf" srcId="{3F4A1FB6-6A57-4529-9A1F-852A3678B160}" destId="{CAD15C60-11C0-4B1E-B154-C9C37C0A436F}" srcOrd="1" destOrd="0" presId="urn:microsoft.com/office/officeart/2005/8/layout/hierarchy1"/>
    <dgm:cxn modelId="{1C8DDE17-BBB5-435F-9D89-0BFF1CB13716}" type="presParOf" srcId="{CAD15C60-11C0-4B1E-B154-C9C37C0A436F}" destId="{020A57DF-D696-4652-BD6F-95D6B52F8E1E}" srcOrd="0" destOrd="0" presId="urn:microsoft.com/office/officeart/2005/8/layout/hierarchy1"/>
    <dgm:cxn modelId="{00C63780-1F0A-4DE5-94CB-3CE76B5C29B3}" type="presParOf" srcId="{020A57DF-D696-4652-BD6F-95D6B52F8E1E}" destId="{C1056B3A-D21F-481D-86F4-86AB402EE4E1}" srcOrd="0" destOrd="0" presId="urn:microsoft.com/office/officeart/2005/8/layout/hierarchy1"/>
    <dgm:cxn modelId="{4F01367A-7CA7-43D5-BFAE-FC73CCF300FC}" type="presParOf" srcId="{020A57DF-D696-4652-BD6F-95D6B52F8E1E}" destId="{413B00E7-71F7-4279-8D33-BD929D0ABA8C}" srcOrd="1" destOrd="0" presId="urn:microsoft.com/office/officeart/2005/8/layout/hierarchy1"/>
    <dgm:cxn modelId="{44443058-265F-4AC9-920E-785EC925AEC9}" type="presParOf" srcId="{CAD15C60-11C0-4B1E-B154-C9C37C0A436F}" destId="{962E2E23-B366-497C-AE78-BDAED42E19B9}" srcOrd="1" destOrd="0" presId="urn:microsoft.com/office/officeart/2005/8/layout/hierarchy1"/>
    <dgm:cxn modelId="{8E3969F0-0945-4FED-BC6A-B0FFB9F51FA5}" type="presParOf" srcId="{962E2E23-B366-497C-AE78-BDAED42E19B9}" destId="{91955CAE-E7F9-4242-AAD7-D620556B3704}" srcOrd="0" destOrd="0" presId="urn:microsoft.com/office/officeart/2005/8/layout/hierarchy1"/>
    <dgm:cxn modelId="{A5313119-CED4-4CBB-80D2-DB555AE47099}" type="presParOf" srcId="{962E2E23-B366-497C-AE78-BDAED42E19B9}" destId="{E8FB024C-FD74-4516-8604-5EA80CBAB5E2}" srcOrd="1" destOrd="0" presId="urn:microsoft.com/office/officeart/2005/8/layout/hierarchy1"/>
    <dgm:cxn modelId="{4EF4D024-D98C-428C-95FD-56BD01ECAD28}" type="presParOf" srcId="{E8FB024C-FD74-4516-8604-5EA80CBAB5E2}" destId="{AC3485B9-2ED1-4C4A-82CE-EF0566A4F08F}" srcOrd="0" destOrd="0" presId="urn:microsoft.com/office/officeart/2005/8/layout/hierarchy1"/>
    <dgm:cxn modelId="{7AC1DDAC-D270-429E-A2DF-34BFACC04068}" type="presParOf" srcId="{AC3485B9-2ED1-4C4A-82CE-EF0566A4F08F}" destId="{26EE5A08-C209-44BA-AAF4-A31288AF0B3A}" srcOrd="0" destOrd="0" presId="urn:microsoft.com/office/officeart/2005/8/layout/hierarchy1"/>
    <dgm:cxn modelId="{00795653-BABB-4314-B174-085C5C5AC8D7}" type="presParOf" srcId="{AC3485B9-2ED1-4C4A-82CE-EF0566A4F08F}" destId="{CDE251EE-4754-4C10-AEEE-956020EC2A60}" srcOrd="1" destOrd="0" presId="urn:microsoft.com/office/officeart/2005/8/layout/hierarchy1"/>
    <dgm:cxn modelId="{826A17E0-EB3D-4F1E-8722-2A733B71A531}" type="presParOf" srcId="{E8FB024C-FD74-4516-8604-5EA80CBAB5E2}" destId="{86181D61-7DE6-479A-9302-E9C649A84B1A}" srcOrd="1" destOrd="0" presId="urn:microsoft.com/office/officeart/2005/8/layout/hierarchy1"/>
    <dgm:cxn modelId="{CDDD24FF-849A-4767-976F-877B7CF65535}" type="presParOf" srcId="{962E2E23-B366-497C-AE78-BDAED42E19B9}" destId="{6B7E64DB-93BF-4ACB-8FFE-80CE3DAAC83C}" srcOrd="2" destOrd="0" presId="urn:microsoft.com/office/officeart/2005/8/layout/hierarchy1"/>
    <dgm:cxn modelId="{39306CE9-D6ED-426A-A056-418C006DB9C1}" type="presParOf" srcId="{962E2E23-B366-497C-AE78-BDAED42E19B9}" destId="{AEBCC42A-3AD5-44BE-BE89-60B22BB77890}" srcOrd="3" destOrd="0" presId="urn:microsoft.com/office/officeart/2005/8/layout/hierarchy1"/>
    <dgm:cxn modelId="{7F9CD6CC-C703-402D-B49C-0DB1CD1C92D9}" type="presParOf" srcId="{AEBCC42A-3AD5-44BE-BE89-60B22BB77890}" destId="{18E02C7D-62C5-4B1D-A848-3054AD80DC67}" srcOrd="0" destOrd="0" presId="urn:microsoft.com/office/officeart/2005/8/layout/hierarchy1"/>
    <dgm:cxn modelId="{0A4F8239-DE34-4B67-B2CD-8CAF004B31DA}" type="presParOf" srcId="{18E02C7D-62C5-4B1D-A848-3054AD80DC67}" destId="{87A1CC41-532B-4ECD-BB27-AA811A319DEE}" srcOrd="0" destOrd="0" presId="urn:microsoft.com/office/officeart/2005/8/layout/hierarchy1"/>
    <dgm:cxn modelId="{2660447E-866C-4A62-BC55-17EADBB82153}" type="presParOf" srcId="{18E02C7D-62C5-4B1D-A848-3054AD80DC67}" destId="{D4A6E18A-CCD3-43AF-8657-024024655F33}" srcOrd="1" destOrd="0" presId="urn:microsoft.com/office/officeart/2005/8/layout/hierarchy1"/>
    <dgm:cxn modelId="{9E66123B-13C4-4A4B-A819-2C6CA9294579}" type="presParOf" srcId="{AEBCC42A-3AD5-44BE-BE89-60B22BB77890}" destId="{9A0F67E4-A98F-487D-831F-DE21754CC9F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D6361C-A4B8-4B74-94D6-6E4E0166126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F2FD9E-70AD-4FA6-ABA7-EDA229F8DA68}">
      <dgm:prSet phldrT="[Text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en-US" sz="1600" dirty="0" smtClean="0"/>
            <a:t>WORKS CONTRACT</a:t>
          </a:r>
          <a:endParaRPr lang="en-US" sz="1600" dirty="0"/>
        </a:p>
      </dgm:t>
    </dgm:pt>
    <dgm:pt modelId="{EE0BCC5C-ED51-4FFA-9A83-6F31E1656E83}" type="parTrans" cxnId="{BA9CA943-9B82-4D0B-92C0-847474C28854}">
      <dgm:prSet/>
      <dgm:spPr/>
      <dgm:t>
        <a:bodyPr/>
        <a:lstStyle/>
        <a:p>
          <a:endParaRPr lang="en-US"/>
        </a:p>
      </dgm:t>
    </dgm:pt>
    <dgm:pt modelId="{E940C012-BA86-4F33-AB45-04EB4EF9B964}" type="sibTrans" cxnId="{BA9CA943-9B82-4D0B-92C0-847474C28854}">
      <dgm:prSet/>
      <dgm:spPr/>
      <dgm:t>
        <a:bodyPr/>
        <a:lstStyle/>
        <a:p>
          <a:endParaRPr lang="en-US"/>
        </a:p>
      </dgm:t>
    </dgm:pt>
    <dgm:pt modelId="{0D8538D4-E160-45A2-A7DB-7DF338F6D285}">
      <dgm:prSet phldrT="[Text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1600" dirty="0" smtClean="0"/>
            <a:t>Services received from Individual, HUF, Partnership Firm &amp; AOP</a:t>
          </a:r>
        </a:p>
      </dgm:t>
    </dgm:pt>
    <dgm:pt modelId="{0C736910-1981-4167-BACC-9826BC45CE09}" type="parTrans" cxnId="{D527EBD3-3454-4327-876A-78E144260C01}">
      <dgm:prSet/>
      <dgm:spPr/>
      <dgm:t>
        <a:bodyPr/>
        <a:lstStyle/>
        <a:p>
          <a:endParaRPr lang="en-US"/>
        </a:p>
      </dgm:t>
    </dgm:pt>
    <dgm:pt modelId="{3569027B-66AC-4D16-8908-0BD2B38C2D84}" type="sibTrans" cxnId="{D527EBD3-3454-4327-876A-78E144260C01}">
      <dgm:prSet/>
      <dgm:spPr/>
      <dgm:t>
        <a:bodyPr/>
        <a:lstStyle/>
        <a:p>
          <a:endParaRPr lang="en-US"/>
        </a:p>
      </dgm:t>
    </dgm:pt>
    <dgm:pt modelId="{9EE95D90-EF23-4FA4-98E0-87E539610539}">
      <dgm:prSet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Provider’s Total Taxable Service above 10 </a:t>
          </a:r>
          <a:r>
            <a:rPr lang="en-US" sz="1600" dirty="0" err="1" smtClean="0"/>
            <a:t>La</a:t>
          </a:r>
          <a:r>
            <a:rPr lang="en-US" sz="1400" dirty="0" err="1" smtClean="0"/>
            <a:t>khs</a:t>
          </a:r>
          <a:endParaRPr lang="en-US" sz="1400" dirty="0" smtClean="0"/>
        </a:p>
      </dgm:t>
    </dgm:pt>
    <dgm:pt modelId="{3E5C1E95-D14A-4DE6-8E0A-5547FC6A2750}" type="parTrans" cxnId="{E8ADE51F-F4E8-4305-9FF4-72B6C89B9167}">
      <dgm:prSet/>
      <dgm:spPr/>
      <dgm:t>
        <a:bodyPr/>
        <a:lstStyle/>
        <a:p>
          <a:endParaRPr lang="en-US"/>
        </a:p>
      </dgm:t>
    </dgm:pt>
    <dgm:pt modelId="{CEC51A36-ADF0-4AE2-8998-9ADC0AEE460A}" type="sibTrans" cxnId="{E8ADE51F-F4E8-4305-9FF4-72B6C89B9167}">
      <dgm:prSet/>
      <dgm:spPr/>
      <dgm:t>
        <a:bodyPr/>
        <a:lstStyle/>
        <a:p>
          <a:endParaRPr lang="en-US"/>
        </a:p>
      </dgm:t>
    </dgm:pt>
    <dgm:pt modelId="{273119A1-E463-4FF1-BCB4-52BC7F5C0E8C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Billing  Liability of the Provider –                         As Detailed in the next Slide</a:t>
          </a:r>
          <a:endParaRPr lang="en-US" sz="1400" dirty="0" smtClean="0"/>
        </a:p>
      </dgm:t>
    </dgm:pt>
    <dgm:pt modelId="{AE33250E-E5A6-4353-AAD6-61B9AC58C9BB}" type="parTrans" cxnId="{FEDDDFF3-0BEF-403E-B622-F5FF9C07F4EF}">
      <dgm:prSet/>
      <dgm:spPr/>
      <dgm:t>
        <a:bodyPr/>
        <a:lstStyle/>
        <a:p>
          <a:endParaRPr lang="en-US"/>
        </a:p>
      </dgm:t>
    </dgm:pt>
    <dgm:pt modelId="{630E5ADE-F3E3-44AC-9385-85879E94C728}" type="sibTrans" cxnId="{FEDDDFF3-0BEF-403E-B622-F5FF9C07F4EF}">
      <dgm:prSet/>
      <dgm:spPr/>
      <dgm:t>
        <a:bodyPr/>
        <a:lstStyle/>
        <a:p>
          <a:endParaRPr lang="en-US"/>
        </a:p>
      </dgm:t>
    </dgm:pt>
    <dgm:pt modelId="{88F578F8-AFFE-44F3-9EF9-7491B19CFF7B}">
      <dgm:prSet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ST to be discharge by Recipient under reverse charge </a:t>
          </a:r>
        </a:p>
        <a:p>
          <a:r>
            <a:rPr lang="en-US" sz="1600" dirty="0" smtClean="0"/>
            <a:t>As detailed in the previous slide</a:t>
          </a:r>
        </a:p>
      </dgm:t>
    </dgm:pt>
    <dgm:pt modelId="{2F6270AD-FE67-497C-B988-256073ADB9E7}" type="parTrans" cxnId="{9B2A9945-B0A7-4B7A-BE6F-1BFF76B6FD90}">
      <dgm:prSet/>
      <dgm:spPr/>
      <dgm:t>
        <a:bodyPr/>
        <a:lstStyle/>
        <a:p>
          <a:endParaRPr lang="en-US"/>
        </a:p>
      </dgm:t>
    </dgm:pt>
    <dgm:pt modelId="{28BB68B4-6F3C-4EE1-9B90-56CA7AD11407}" type="sibTrans" cxnId="{9B2A9945-B0A7-4B7A-BE6F-1BFF76B6FD90}">
      <dgm:prSet/>
      <dgm:spPr/>
      <dgm:t>
        <a:bodyPr/>
        <a:lstStyle/>
        <a:p>
          <a:endParaRPr lang="en-US"/>
        </a:p>
      </dgm:t>
    </dgm:pt>
    <dgm:pt modelId="{46C2CA69-1AD8-48EB-9E5D-DF30486586CF}" type="pres">
      <dgm:prSet presAssocID="{A2D6361C-A4B8-4B74-94D6-6E4E016612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A208B5B-8475-4561-A7CC-4B1606C861AF}" type="pres">
      <dgm:prSet presAssocID="{4FF2FD9E-70AD-4FA6-ABA7-EDA229F8DA68}" presName="hierRoot1" presStyleCnt="0"/>
      <dgm:spPr/>
    </dgm:pt>
    <dgm:pt modelId="{C38F8C32-1346-4B9D-91F3-A6DD1717709A}" type="pres">
      <dgm:prSet presAssocID="{4FF2FD9E-70AD-4FA6-ABA7-EDA229F8DA68}" presName="composite" presStyleCnt="0"/>
      <dgm:spPr/>
    </dgm:pt>
    <dgm:pt modelId="{E4873753-21BB-4F8A-9A1B-24B4D0EECDFA}" type="pres">
      <dgm:prSet presAssocID="{4FF2FD9E-70AD-4FA6-ABA7-EDA229F8DA68}" presName="background" presStyleLbl="node0" presStyleIdx="0" presStyleCnt="1"/>
      <dgm:spPr>
        <a:solidFill>
          <a:srgbClr val="CFCF3D"/>
        </a:solidFill>
      </dgm:spPr>
      <dgm:t>
        <a:bodyPr/>
        <a:lstStyle/>
        <a:p>
          <a:endParaRPr lang="en-US"/>
        </a:p>
      </dgm:t>
    </dgm:pt>
    <dgm:pt modelId="{0751E221-D0BB-4508-A8C4-A5E9EC45333B}" type="pres">
      <dgm:prSet presAssocID="{4FF2FD9E-70AD-4FA6-ABA7-EDA229F8DA68}" presName="text" presStyleLbl="fgAcc0" presStyleIdx="0" presStyleCnt="1" custAng="0" custScaleX="80631" custScaleY="92107" custLinFactNeighborX="-21307" custLinFactNeighborY="-852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7610F5-677F-464F-8649-932808076D38}" type="pres">
      <dgm:prSet presAssocID="{4FF2FD9E-70AD-4FA6-ABA7-EDA229F8DA68}" presName="hierChild2" presStyleCnt="0"/>
      <dgm:spPr/>
    </dgm:pt>
    <dgm:pt modelId="{BB731CB7-F232-4253-9108-E2BFE61A2F8B}" type="pres">
      <dgm:prSet presAssocID="{0C736910-1981-4167-BACC-9826BC45CE09}" presName="Name10" presStyleLbl="parChTrans1D2" presStyleIdx="0" presStyleCnt="1"/>
      <dgm:spPr/>
      <dgm:t>
        <a:bodyPr/>
        <a:lstStyle/>
        <a:p>
          <a:endParaRPr lang="en-US"/>
        </a:p>
      </dgm:t>
    </dgm:pt>
    <dgm:pt modelId="{3FABA27C-B42F-4A45-B56F-2DD873505321}" type="pres">
      <dgm:prSet presAssocID="{0D8538D4-E160-45A2-A7DB-7DF338F6D285}" presName="hierRoot2" presStyleCnt="0"/>
      <dgm:spPr/>
    </dgm:pt>
    <dgm:pt modelId="{0D8CF1BB-9804-422B-9B9F-9711056E0889}" type="pres">
      <dgm:prSet presAssocID="{0D8538D4-E160-45A2-A7DB-7DF338F6D285}" presName="composite2" presStyleCnt="0"/>
      <dgm:spPr/>
    </dgm:pt>
    <dgm:pt modelId="{A5198FAA-2B61-4D60-BA7F-C03B8A1F943E}" type="pres">
      <dgm:prSet presAssocID="{0D8538D4-E160-45A2-A7DB-7DF338F6D285}" presName="background2" presStyleLbl="node2" presStyleIdx="0" presStyleCnt="1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F76737FF-BC37-4931-A96C-604C3CD8DC3F}" type="pres">
      <dgm:prSet presAssocID="{0D8538D4-E160-45A2-A7DB-7DF338F6D285}" presName="text2" presStyleLbl="fgAcc2" presStyleIdx="0" presStyleCnt="1" custAng="0" custScaleX="307618" custScaleY="47622" custLinFactNeighborX="2958" custLinFactNeighborY="-295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4A1FB6-6A57-4529-9A1F-852A3678B160}" type="pres">
      <dgm:prSet presAssocID="{0D8538D4-E160-45A2-A7DB-7DF338F6D285}" presName="hierChild3" presStyleCnt="0"/>
      <dgm:spPr/>
    </dgm:pt>
    <dgm:pt modelId="{4FBC9E04-FE1C-4B1D-8921-DCA5B7186134}" type="pres">
      <dgm:prSet presAssocID="{3E5C1E95-D14A-4DE6-8E0A-5547FC6A2750}" presName="Name17" presStyleLbl="parChTrans1D3" presStyleIdx="0" presStyleCnt="1"/>
      <dgm:spPr/>
      <dgm:t>
        <a:bodyPr/>
        <a:lstStyle/>
        <a:p>
          <a:endParaRPr lang="en-US"/>
        </a:p>
      </dgm:t>
    </dgm:pt>
    <dgm:pt modelId="{7E08201E-B689-4C3D-A4AF-5BC8316D1E11}" type="pres">
      <dgm:prSet presAssocID="{9EE95D90-EF23-4FA4-98E0-87E539610539}" presName="hierRoot3" presStyleCnt="0"/>
      <dgm:spPr/>
    </dgm:pt>
    <dgm:pt modelId="{1EE7D2B8-374C-4D7F-93A2-DCD741DAF621}" type="pres">
      <dgm:prSet presAssocID="{9EE95D90-EF23-4FA4-98E0-87E539610539}" presName="composite3" presStyleCnt="0"/>
      <dgm:spPr/>
    </dgm:pt>
    <dgm:pt modelId="{CEA3E08E-6FA9-4701-B1DD-AFCE77D6867E}" type="pres">
      <dgm:prSet presAssocID="{9EE95D90-EF23-4FA4-98E0-87E539610539}" presName="background3" presStyleLbl="node3" presStyleIdx="0" presStyleCnt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3CCB1929-0777-4A0B-9BCD-BE6EB7983BF6}" type="pres">
      <dgm:prSet presAssocID="{9EE95D90-EF23-4FA4-98E0-87E539610539}" presName="text3" presStyleLbl="fgAcc3" presStyleIdx="0" presStyleCnt="1" custScaleX="232835" custScaleY="85627" custLinFactNeighborX="-2528" custLinFactNeighborY="-408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E4DD72-B691-44E8-98A3-1BD5D68565A2}" type="pres">
      <dgm:prSet presAssocID="{9EE95D90-EF23-4FA4-98E0-87E539610539}" presName="hierChild4" presStyleCnt="0"/>
      <dgm:spPr/>
    </dgm:pt>
    <dgm:pt modelId="{97EF4491-91EC-4223-8B77-6278DB803978}" type="pres">
      <dgm:prSet presAssocID="{AE33250E-E5A6-4353-AAD6-61B9AC58C9BB}" presName="Name23" presStyleLbl="parChTrans1D4" presStyleIdx="0" presStyleCnt="2"/>
      <dgm:spPr/>
      <dgm:t>
        <a:bodyPr/>
        <a:lstStyle/>
        <a:p>
          <a:endParaRPr lang="en-US"/>
        </a:p>
      </dgm:t>
    </dgm:pt>
    <dgm:pt modelId="{2F8EA90D-6077-4364-A94F-E756C0F2B1D9}" type="pres">
      <dgm:prSet presAssocID="{273119A1-E463-4FF1-BCB4-52BC7F5C0E8C}" presName="hierRoot4" presStyleCnt="0"/>
      <dgm:spPr/>
    </dgm:pt>
    <dgm:pt modelId="{F4A4B2A6-C511-4AA4-9689-604BA998CEC9}" type="pres">
      <dgm:prSet presAssocID="{273119A1-E463-4FF1-BCB4-52BC7F5C0E8C}" presName="composite4" presStyleCnt="0"/>
      <dgm:spPr/>
    </dgm:pt>
    <dgm:pt modelId="{F3CCE74B-49CC-4FCF-80E9-58C1568D8210}" type="pres">
      <dgm:prSet presAssocID="{273119A1-E463-4FF1-BCB4-52BC7F5C0E8C}" presName="background4" presStyleLbl="node4" presStyleIdx="0" presStyleCnt="2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760059D7-1D41-45CD-A757-BB39A79ADA97}" type="pres">
      <dgm:prSet presAssocID="{273119A1-E463-4FF1-BCB4-52BC7F5C0E8C}" presName="text4" presStyleLbl="fgAcc4" presStyleIdx="0" presStyleCnt="2" custScaleX="188499" custScaleY="57578" custLinFactNeighborX="362" custLinFactNeighborY="-10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2461E6-1C1A-43FE-95DB-2A97633078E1}" type="pres">
      <dgm:prSet presAssocID="{273119A1-E463-4FF1-BCB4-52BC7F5C0E8C}" presName="hierChild5" presStyleCnt="0"/>
      <dgm:spPr/>
    </dgm:pt>
    <dgm:pt modelId="{B754BB49-BD1D-4997-8DCD-B5A91A4F45D7}" type="pres">
      <dgm:prSet presAssocID="{2F6270AD-FE67-497C-B988-256073ADB9E7}" presName="Name23" presStyleLbl="parChTrans1D4" presStyleIdx="1" presStyleCnt="2"/>
      <dgm:spPr/>
      <dgm:t>
        <a:bodyPr/>
        <a:lstStyle/>
        <a:p>
          <a:endParaRPr lang="en-US"/>
        </a:p>
      </dgm:t>
    </dgm:pt>
    <dgm:pt modelId="{195CBC23-A813-4337-B71E-556720057BB3}" type="pres">
      <dgm:prSet presAssocID="{88F578F8-AFFE-44F3-9EF9-7491B19CFF7B}" presName="hierRoot4" presStyleCnt="0"/>
      <dgm:spPr/>
    </dgm:pt>
    <dgm:pt modelId="{86254CD8-C93C-46C5-8A77-FE7D47AA3620}" type="pres">
      <dgm:prSet presAssocID="{88F578F8-AFFE-44F3-9EF9-7491B19CFF7B}" presName="composite4" presStyleCnt="0"/>
      <dgm:spPr/>
    </dgm:pt>
    <dgm:pt modelId="{E178B93A-A5B6-464C-83FD-899FD95071B0}" type="pres">
      <dgm:prSet presAssocID="{88F578F8-AFFE-44F3-9EF9-7491B19CFF7B}" presName="background4" presStyleLbl="node4" presStyleIdx="1" presStyleCnt="2"/>
      <dgm:spPr>
        <a:solidFill>
          <a:schemeClr val="tx2">
            <a:lumMod val="25000"/>
          </a:schemeClr>
        </a:solidFill>
      </dgm:spPr>
      <dgm:t>
        <a:bodyPr/>
        <a:lstStyle/>
        <a:p>
          <a:endParaRPr lang="en-US"/>
        </a:p>
      </dgm:t>
    </dgm:pt>
    <dgm:pt modelId="{3B8C63BB-3DA8-46A6-B1B4-CE0587F5F90C}" type="pres">
      <dgm:prSet presAssocID="{88F578F8-AFFE-44F3-9EF9-7491B19CFF7B}" presName="text4" presStyleLbl="fgAcc4" presStyleIdx="1" presStyleCnt="2" custScaleX="227766" custScaleY="76201" custLinFactNeighborX="-3889" custLinFactNeighborY="14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33C71E-8A84-4FCC-9F3C-D27A8A276B39}" type="pres">
      <dgm:prSet presAssocID="{88F578F8-AFFE-44F3-9EF9-7491B19CFF7B}" presName="hierChild5" presStyleCnt="0"/>
      <dgm:spPr/>
    </dgm:pt>
  </dgm:ptLst>
  <dgm:cxnLst>
    <dgm:cxn modelId="{D527EBD3-3454-4327-876A-78E144260C01}" srcId="{4FF2FD9E-70AD-4FA6-ABA7-EDA229F8DA68}" destId="{0D8538D4-E160-45A2-A7DB-7DF338F6D285}" srcOrd="0" destOrd="0" parTransId="{0C736910-1981-4167-BACC-9826BC45CE09}" sibTransId="{3569027B-66AC-4D16-8908-0BD2B38C2D84}"/>
    <dgm:cxn modelId="{CBE58BB1-AEB3-4AD7-B46A-343C075D986D}" type="presOf" srcId="{0C736910-1981-4167-BACC-9826BC45CE09}" destId="{BB731CB7-F232-4253-9108-E2BFE61A2F8B}" srcOrd="0" destOrd="0" presId="urn:microsoft.com/office/officeart/2005/8/layout/hierarchy1"/>
    <dgm:cxn modelId="{AF79B9C5-55DC-4BBB-97A5-C2DEE5EE8088}" type="presOf" srcId="{AE33250E-E5A6-4353-AAD6-61B9AC58C9BB}" destId="{97EF4491-91EC-4223-8B77-6278DB803978}" srcOrd="0" destOrd="0" presId="urn:microsoft.com/office/officeart/2005/8/layout/hierarchy1"/>
    <dgm:cxn modelId="{0A9C920B-4488-4916-91A0-BBDFC3FE58B2}" type="presOf" srcId="{A2D6361C-A4B8-4B74-94D6-6E4E01661261}" destId="{46C2CA69-1AD8-48EB-9E5D-DF30486586CF}" srcOrd="0" destOrd="0" presId="urn:microsoft.com/office/officeart/2005/8/layout/hierarchy1"/>
    <dgm:cxn modelId="{8C2BFCC2-8673-4073-9C3C-076D77D3AF13}" type="presOf" srcId="{0D8538D4-E160-45A2-A7DB-7DF338F6D285}" destId="{F76737FF-BC37-4931-A96C-604C3CD8DC3F}" srcOrd="0" destOrd="0" presId="urn:microsoft.com/office/officeart/2005/8/layout/hierarchy1"/>
    <dgm:cxn modelId="{07E1E8F4-30E4-47AB-B549-5952F26892D0}" type="presOf" srcId="{2F6270AD-FE67-497C-B988-256073ADB9E7}" destId="{B754BB49-BD1D-4997-8DCD-B5A91A4F45D7}" srcOrd="0" destOrd="0" presId="urn:microsoft.com/office/officeart/2005/8/layout/hierarchy1"/>
    <dgm:cxn modelId="{BA9CA943-9B82-4D0B-92C0-847474C28854}" srcId="{A2D6361C-A4B8-4B74-94D6-6E4E01661261}" destId="{4FF2FD9E-70AD-4FA6-ABA7-EDA229F8DA68}" srcOrd="0" destOrd="0" parTransId="{EE0BCC5C-ED51-4FFA-9A83-6F31E1656E83}" sibTransId="{E940C012-BA86-4F33-AB45-04EB4EF9B964}"/>
    <dgm:cxn modelId="{AA437481-0441-46F3-A2AD-6625F8D077E9}" type="presOf" srcId="{88F578F8-AFFE-44F3-9EF9-7491B19CFF7B}" destId="{3B8C63BB-3DA8-46A6-B1B4-CE0587F5F90C}" srcOrd="0" destOrd="0" presId="urn:microsoft.com/office/officeart/2005/8/layout/hierarchy1"/>
    <dgm:cxn modelId="{E8ADE51F-F4E8-4305-9FF4-72B6C89B9167}" srcId="{0D8538D4-E160-45A2-A7DB-7DF338F6D285}" destId="{9EE95D90-EF23-4FA4-98E0-87E539610539}" srcOrd="0" destOrd="0" parTransId="{3E5C1E95-D14A-4DE6-8E0A-5547FC6A2750}" sibTransId="{CEC51A36-ADF0-4AE2-8998-9ADC0AEE460A}"/>
    <dgm:cxn modelId="{FEDDDFF3-0BEF-403E-B622-F5FF9C07F4EF}" srcId="{9EE95D90-EF23-4FA4-98E0-87E539610539}" destId="{273119A1-E463-4FF1-BCB4-52BC7F5C0E8C}" srcOrd="0" destOrd="0" parTransId="{AE33250E-E5A6-4353-AAD6-61B9AC58C9BB}" sibTransId="{630E5ADE-F3E3-44AC-9385-85879E94C728}"/>
    <dgm:cxn modelId="{BB9287BD-B2AC-4E5E-99D3-AD069A1034BB}" type="presOf" srcId="{4FF2FD9E-70AD-4FA6-ABA7-EDA229F8DA68}" destId="{0751E221-D0BB-4508-A8C4-A5E9EC45333B}" srcOrd="0" destOrd="0" presId="urn:microsoft.com/office/officeart/2005/8/layout/hierarchy1"/>
    <dgm:cxn modelId="{9B2A9945-B0A7-4B7A-BE6F-1BFF76B6FD90}" srcId="{9EE95D90-EF23-4FA4-98E0-87E539610539}" destId="{88F578F8-AFFE-44F3-9EF9-7491B19CFF7B}" srcOrd="1" destOrd="0" parTransId="{2F6270AD-FE67-497C-B988-256073ADB9E7}" sibTransId="{28BB68B4-6F3C-4EE1-9B90-56CA7AD11407}"/>
    <dgm:cxn modelId="{017D60BD-9695-4DFA-AE6E-D7FBA540A8AF}" type="presOf" srcId="{273119A1-E463-4FF1-BCB4-52BC7F5C0E8C}" destId="{760059D7-1D41-45CD-A757-BB39A79ADA97}" srcOrd="0" destOrd="0" presId="urn:microsoft.com/office/officeart/2005/8/layout/hierarchy1"/>
    <dgm:cxn modelId="{7FAF758E-BA7F-453D-A08A-3D59AA4FCADA}" type="presOf" srcId="{3E5C1E95-D14A-4DE6-8E0A-5547FC6A2750}" destId="{4FBC9E04-FE1C-4B1D-8921-DCA5B7186134}" srcOrd="0" destOrd="0" presId="urn:microsoft.com/office/officeart/2005/8/layout/hierarchy1"/>
    <dgm:cxn modelId="{FAB0BF9F-16F4-4656-9E72-003138284304}" type="presOf" srcId="{9EE95D90-EF23-4FA4-98E0-87E539610539}" destId="{3CCB1929-0777-4A0B-9BCD-BE6EB7983BF6}" srcOrd="0" destOrd="0" presId="urn:microsoft.com/office/officeart/2005/8/layout/hierarchy1"/>
    <dgm:cxn modelId="{F62B4EF0-6A89-4464-87F2-00E595213550}" type="presParOf" srcId="{46C2CA69-1AD8-48EB-9E5D-DF30486586CF}" destId="{6A208B5B-8475-4561-A7CC-4B1606C861AF}" srcOrd="0" destOrd="0" presId="urn:microsoft.com/office/officeart/2005/8/layout/hierarchy1"/>
    <dgm:cxn modelId="{CE94811A-A249-48E2-956B-A8F2BE858FEF}" type="presParOf" srcId="{6A208B5B-8475-4561-A7CC-4B1606C861AF}" destId="{C38F8C32-1346-4B9D-91F3-A6DD1717709A}" srcOrd="0" destOrd="0" presId="urn:microsoft.com/office/officeart/2005/8/layout/hierarchy1"/>
    <dgm:cxn modelId="{1B0E4473-3054-4B90-9615-0D52CD156BA6}" type="presParOf" srcId="{C38F8C32-1346-4B9D-91F3-A6DD1717709A}" destId="{E4873753-21BB-4F8A-9A1B-24B4D0EECDFA}" srcOrd="0" destOrd="0" presId="urn:microsoft.com/office/officeart/2005/8/layout/hierarchy1"/>
    <dgm:cxn modelId="{FB5D1996-C5A2-414C-8705-7E0CF55553F1}" type="presParOf" srcId="{C38F8C32-1346-4B9D-91F3-A6DD1717709A}" destId="{0751E221-D0BB-4508-A8C4-A5E9EC45333B}" srcOrd="1" destOrd="0" presId="urn:microsoft.com/office/officeart/2005/8/layout/hierarchy1"/>
    <dgm:cxn modelId="{5D9DAAFD-12AC-4696-8A5B-FCB6E804B2DC}" type="presParOf" srcId="{6A208B5B-8475-4561-A7CC-4B1606C861AF}" destId="{237610F5-677F-464F-8649-932808076D38}" srcOrd="1" destOrd="0" presId="urn:microsoft.com/office/officeart/2005/8/layout/hierarchy1"/>
    <dgm:cxn modelId="{8B25A5D9-84A8-4AE3-8506-68F3B4916FF1}" type="presParOf" srcId="{237610F5-677F-464F-8649-932808076D38}" destId="{BB731CB7-F232-4253-9108-E2BFE61A2F8B}" srcOrd="0" destOrd="0" presId="urn:microsoft.com/office/officeart/2005/8/layout/hierarchy1"/>
    <dgm:cxn modelId="{5E0E7648-8A61-4142-AEC1-0840ECBBEB4E}" type="presParOf" srcId="{237610F5-677F-464F-8649-932808076D38}" destId="{3FABA27C-B42F-4A45-B56F-2DD873505321}" srcOrd="1" destOrd="0" presId="urn:microsoft.com/office/officeart/2005/8/layout/hierarchy1"/>
    <dgm:cxn modelId="{DEBF0DBC-4096-410E-A39C-50FC20BE4FB8}" type="presParOf" srcId="{3FABA27C-B42F-4A45-B56F-2DD873505321}" destId="{0D8CF1BB-9804-422B-9B9F-9711056E0889}" srcOrd="0" destOrd="0" presId="urn:microsoft.com/office/officeart/2005/8/layout/hierarchy1"/>
    <dgm:cxn modelId="{735A33F3-4C0A-4D2F-81CB-2B6E19DEF10A}" type="presParOf" srcId="{0D8CF1BB-9804-422B-9B9F-9711056E0889}" destId="{A5198FAA-2B61-4D60-BA7F-C03B8A1F943E}" srcOrd="0" destOrd="0" presId="urn:microsoft.com/office/officeart/2005/8/layout/hierarchy1"/>
    <dgm:cxn modelId="{46AC7B5C-20F6-4D2B-B5D5-3A873A12D0D5}" type="presParOf" srcId="{0D8CF1BB-9804-422B-9B9F-9711056E0889}" destId="{F76737FF-BC37-4931-A96C-604C3CD8DC3F}" srcOrd="1" destOrd="0" presId="urn:microsoft.com/office/officeart/2005/8/layout/hierarchy1"/>
    <dgm:cxn modelId="{CF9E8A5E-DFDA-4D8A-B48C-9C3F5764E9A5}" type="presParOf" srcId="{3FABA27C-B42F-4A45-B56F-2DD873505321}" destId="{3F4A1FB6-6A57-4529-9A1F-852A3678B160}" srcOrd="1" destOrd="0" presId="urn:microsoft.com/office/officeart/2005/8/layout/hierarchy1"/>
    <dgm:cxn modelId="{0A3E94A5-417F-4FAD-B734-C5DE99FEF494}" type="presParOf" srcId="{3F4A1FB6-6A57-4529-9A1F-852A3678B160}" destId="{4FBC9E04-FE1C-4B1D-8921-DCA5B7186134}" srcOrd="0" destOrd="0" presId="urn:microsoft.com/office/officeart/2005/8/layout/hierarchy1"/>
    <dgm:cxn modelId="{9AD9A8D8-1AF1-4F87-BB89-F4A26B2D281D}" type="presParOf" srcId="{3F4A1FB6-6A57-4529-9A1F-852A3678B160}" destId="{7E08201E-B689-4C3D-A4AF-5BC8316D1E11}" srcOrd="1" destOrd="0" presId="urn:microsoft.com/office/officeart/2005/8/layout/hierarchy1"/>
    <dgm:cxn modelId="{D8718508-DA30-4E43-B5BC-E331722C9F77}" type="presParOf" srcId="{7E08201E-B689-4C3D-A4AF-5BC8316D1E11}" destId="{1EE7D2B8-374C-4D7F-93A2-DCD741DAF621}" srcOrd="0" destOrd="0" presId="urn:microsoft.com/office/officeart/2005/8/layout/hierarchy1"/>
    <dgm:cxn modelId="{4C4DAD58-9BFB-48FD-A51D-E321E33AAF44}" type="presParOf" srcId="{1EE7D2B8-374C-4D7F-93A2-DCD741DAF621}" destId="{CEA3E08E-6FA9-4701-B1DD-AFCE77D6867E}" srcOrd="0" destOrd="0" presId="urn:microsoft.com/office/officeart/2005/8/layout/hierarchy1"/>
    <dgm:cxn modelId="{B10191C0-F01A-4112-B5EB-B5DF3B08D989}" type="presParOf" srcId="{1EE7D2B8-374C-4D7F-93A2-DCD741DAF621}" destId="{3CCB1929-0777-4A0B-9BCD-BE6EB7983BF6}" srcOrd="1" destOrd="0" presId="urn:microsoft.com/office/officeart/2005/8/layout/hierarchy1"/>
    <dgm:cxn modelId="{59A50276-445A-4BFF-93C4-440C549F7807}" type="presParOf" srcId="{7E08201E-B689-4C3D-A4AF-5BC8316D1E11}" destId="{F8E4DD72-B691-44E8-98A3-1BD5D68565A2}" srcOrd="1" destOrd="0" presId="urn:microsoft.com/office/officeart/2005/8/layout/hierarchy1"/>
    <dgm:cxn modelId="{FB43CBA2-555B-42B5-8963-27AFA04AEF71}" type="presParOf" srcId="{F8E4DD72-B691-44E8-98A3-1BD5D68565A2}" destId="{97EF4491-91EC-4223-8B77-6278DB803978}" srcOrd="0" destOrd="0" presId="urn:microsoft.com/office/officeart/2005/8/layout/hierarchy1"/>
    <dgm:cxn modelId="{8F04A553-4154-48AD-834C-0BBC82C87E01}" type="presParOf" srcId="{F8E4DD72-B691-44E8-98A3-1BD5D68565A2}" destId="{2F8EA90D-6077-4364-A94F-E756C0F2B1D9}" srcOrd="1" destOrd="0" presId="urn:microsoft.com/office/officeart/2005/8/layout/hierarchy1"/>
    <dgm:cxn modelId="{B254F6B1-1EB8-423D-BC6D-BADFFE533061}" type="presParOf" srcId="{2F8EA90D-6077-4364-A94F-E756C0F2B1D9}" destId="{F4A4B2A6-C511-4AA4-9689-604BA998CEC9}" srcOrd="0" destOrd="0" presId="urn:microsoft.com/office/officeart/2005/8/layout/hierarchy1"/>
    <dgm:cxn modelId="{B11A7C33-EFFB-4F10-BD11-99A81C2B8B5C}" type="presParOf" srcId="{F4A4B2A6-C511-4AA4-9689-604BA998CEC9}" destId="{F3CCE74B-49CC-4FCF-80E9-58C1568D8210}" srcOrd="0" destOrd="0" presId="urn:microsoft.com/office/officeart/2005/8/layout/hierarchy1"/>
    <dgm:cxn modelId="{8B506BB9-4631-4A4D-830A-4738E09DC6FB}" type="presParOf" srcId="{F4A4B2A6-C511-4AA4-9689-604BA998CEC9}" destId="{760059D7-1D41-45CD-A757-BB39A79ADA97}" srcOrd="1" destOrd="0" presId="urn:microsoft.com/office/officeart/2005/8/layout/hierarchy1"/>
    <dgm:cxn modelId="{CFDC1D56-E130-43EA-87F3-180BE5A8D855}" type="presParOf" srcId="{2F8EA90D-6077-4364-A94F-E756C0F2B1D9}" destId="{972461E6-1C1A-43FE-95DB-2A97633078E1}" srcOrd="1" destOrd="0" presId="urn:microsoft.com/office/officeart/2005/8/layout/hierarchy1"/>
    <dgm:cxn modelId="{30DB3773-5111-42AD-AAC6-14AEDFF4B75C}" type="presParOf" srcId="{F8E4DD72-B691-44E8-98A3-1BD5D68565A2}" destId="{B754BB49-BD1D-4997-8DCD-B5A91A4F45D7}" srcOrd="2" destOrd="0" presId="urn:microsoft.com/office/officeart/2005/8/layout/hierarchy1"/>
    <dgm:cxn modelId="{FBE94EB6-163A-44A8-98A7-5F1AEA4243CA}" type="presParOf" srcId="{F8E4DD72-B691-44E8-98A3-1BD5D68565A2}" destId="{195CBC23-A813-4337-B71E-556720057BB3}" srcOrd="3" destOrd="0" presId="urn:microsoft.com/office/officeart/2005/8/layout/hierarchy1"/>
    <dgm:cxn modelId="{21C08BDF-D26D-436F-BCB9-0520DCC0EAD2}" type="presParOf" srcId="{195CBC23-A813-4337-B71E-556720057BB3}" destId="{86254CD8-C93C-46C5-8A77-FE7D47AA3620}" srcOrd="0" destOrd="0" presId="urn:microsoft.com/office/officeart/2005/8/layout/hierarchy1"/>
    <dgm:cxn modelId="{90C42863-D038-4246-B33E-70A0C98F886B}" type="presParOf" srcId="{86254CD8-C93C-46C5-8A77-FE7D47AA3620}" destId="{E178B93A-A5B6-464C-83FD-899FD95071B0}" srcOrd="0" destOrd="0" presId="urn:microsoft.com/office/officeart/2005/8/layout/hierarchy1"/>
    <dgm:cxn modelId="{585E5704-093F-4A9A-8EFA-040EDA7CB930}" type="presParOf" srcId="{86254CD8-C93C-46C5-8A77-FE7D47AA3620}" destId="{3B8C63BB-3DA8-46A6-B1B4-CE0587F5F90C}" srcOrd="1" destOrd="0" presId="urn:microsoft.com/office/officeart/2005/8/layout/hierarchy1"/>
    <dgm:cxn modelId="{9B4E9FDC-3F0C-4AD6-AD0C-098B8B4913BB}" type="presParOf" srcId="{195CBC23-A813-4337-B71E-556720057BB3}" destId="{CE33C71E-8A84-4FCC-9F3C-D27A8A276B3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ABEE94-71DB-452D-8D54-F16DCCDE5B0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BD834B-FFA4-4AD5-91C9-F26B4DC0398F}">
      <dgm:prSet phldrT="[Text]" custT="1"/>
      <dgm:spPr>
        <a:solidFill>
          <a:schemeClr val="accent3">
            <a:lumMod val="40000"/>
            <a:lumOff val="60000"/>
            <a:alpha val="89804"/>
          </a:schemeClr>
        </a:solidFill>
      </dgm:spPr>
      <dgm:t>
        <a:bodyPr/>
        <a:lstStyle/>
        <a:p>
          <a:r>
            <a:rPr lang="en-US" sz="1400" dirty="0" smtClean="0"/>
            <a:t>Billing Liability of the provider</a:t>
          </a:r>
          <a:endParaRPr lang="en-US" sz="1400" dirty="0"/>
        </a:p>
      </dgm:t>
    </dgm:pt>
    <dgm:pt modelId="{3A9F6E53-80C8-43EF-BE1E-7E73DA633E56}" type="parTrans" cxnId="{D0EB0FB7-F28C-4F94-A794-283E6D2F6738}">
      <dgm:prSet/>
      <dgm:spPr/>
      <dgm:t>
        <a:bodyPr/>
        <a:lstStyle/>
        <a:p>
          <a:endParaRPr lang="en-US"/>
        </a:p>
      </dgm:t>
    </dgm:pt>
    <dgm:pt modelId="{EC8DDC8D-D19A-41AC-89E4-0BEF8BE90C07}" type="sibTrans" cxnId="{D0EB0FB7-F28C-4F94-A794-283E6D2F6738}">
      <dgm:prSet/>
      <dgm:spPr/>
      <dgm:t>
        <a:bodyPr/>
        <a:lstStyle/>
        <a:p>
          <a:endParaRPr lang="en-US"/>
        </a:p>
      </dgm:t>
    </dgm:pt>
    <dgm:pt modelId="{9AAFA65F-8C5A-4251-AD4E-AE3E67EFC9B6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400" dirty="0" smtClean="0"/>
            <a:t>Original Work</a:t>
          </a:r>
          <a:endParaRPr lang="en-US" sz="1400" dirty="0"/>
        </a:p>
      </dgm:t>
    </dgm:pt>
    <dgm:pt modelId="{6B70A9BC-BC08-4F17-91BE-5D2ACA7E139F}" type="parTrans" cxnId="{0D774220-688A-40C0-9C95-C6595E603E0A}">
      <dgm:prSet/>
      <dgm:spPr/>
      <dgm:t>
        <a:bodyPr/>
        <a:lstStyle/>
        <a:p>
          <a:endParaRPr lang="en-US"/>
        </a:p>
      </dgm:t>
    </dgm:pt>
    <dgm:pt modelId="{E0352522-441E-4527-8C77-438966188FF7}" type="sibTrans" cxnId="{0D774220-688A-40C0-9C95-C6595E603E0A}">
      <dgm:prSet/>
      <dgm:spPr/>
      <dgm:t>
        <a:bodyPr/>
        <a:lstStyle/>
        <a:p>
          <a:endParaRPr lang="en-US"/>
        </a:p>
      </dgm:t>
    </dgm:pt>
    <dgm:pt modelId="{9E49FE37-37B0-4F61-A73D-EC2F13690D83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400" dirty="0" smtClean="0"/>
            <a:t>Others</a:t>
          </a:r>
          <a:endParaRPr lang="en-US" sz="1400" dirty="0"/>
        </a:p>
      </dgm:t>
    </dgm:pt>
    <dgm:pt modelId="{7933F990-321A-4FF3-9E8A-030DE97A51EA}" type="parTrans" cxnId="{8938ADC5-92AE-4BCA-AB95-43E2CAA7F2A3}">
      <dgm:prSet/>
      <dgm:spPr/>
      <dgm:t>
        <a:bodyPr/>
        <a:lstStyle/>
        <a:p>
          <a:endParaRPr lang="en-US"/>
        </a:p>
      </dgm:t>
    </dgm:pt>
    <dgm:pt modelId="{CBFA10BE-0716-4AB7-A090-A99A2364C988}" type="sibTrans" cxnId="{8938ADC5-92AE-4BCA-AB95-43E2CAA7F2A3}">
      <dgm:prSet/>
      <dgm:spPr/>
      <dgm:t>
        <a:bodyPr/>
        <a:lstStyle/>
        <a:p>
          <a:endParaRPr lang="en-US"/>
        </a:p>
      </dgm:t>
    </dgm:pt>
    <dgm:pt modelId="{B72F8EE1-70A5-4F9C-9835-8361E1AF2F24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Taxable Amount = 60% of the Total Amount Charged</a:t>
          </a:r>
          <a:endParaRPr lang="en-US" sz="1600" dirty="0"/>
        </a:p>
      </dgm:t>
    </dgm:pt>
    <dgm:pt modelId="{6823393F-7CEB-40D2-A160-5388145234AF}" type="parTrans" cxnId="{71BE8B29-CBAC-4732-9141-BC115E34EA0C}">
      <dgm:prSet/>
      <dgm:spPr/>
      <dgm:t>
        <a:bodyPr/>
        <a:lstStyle/>
        <a:p>
          <a:endParaRPr lang="en-US"/>
        </a:p>
      </dgm:t>
    </dgm:pt>
    <dgm:pt modelId="{E5309F06-26FF-4518-877A-9E17E03F6E00}" type="sibTrans" cxnId="{71BE8B29-CBAC-4732-9141-BC115E34EA0C}">
      <dgm:prSet/>
      <dgm:spPr/>
      <dgm:t>
        <a:bodyPr/>
        <a:lstStyle/>
        <a:p>
          <a:endParaRPr lang="en-US"/>
        </a:p>
      </dgm:t>
    </dgm:pt>
    <dgm:pt modelId="{6393D59A-C9C0-474D-AA6A-DFF7DC935EBB}">
      <dgm:prSet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400" dirty="0" smtClean="0"/>
            <a:t>Maintenance or repairs</a:t>
          </a:r>
          <a:endParaRPr lang="en-US" sz="1400" dirty="0"/>
        </a:p>
      </dgm:t>
    </dgm:pt>
    <dgm:pt modelId="{07EC0708-C42A-4FD1-B223-0AAC42865E61}" type="parTrans" cxnId="{E964FD62-577B-4ED1-ABFE-ED50A389B9F1}">
      <dgm:prSet/>
      <dgm:spPr/>
      <dgm:t>
        <a:bodyPr/>
        <a:lstStyle/>
        <a:p>
          <a:endParaRPr lang="en-US"/>
        </a:p>
      </dgm:t>
    </dgm:pt>
    <dgm:pt modelId="{375213F5-E1EA-4A2A-92BE-13164B2ABA1C}" type="sibTrans" cxnId="{E964FD62-577B-4ED1-ABFE-ED50A389B9F1}">
      <dgm:prSet/>
      <dgm:spPr/>
      <dgm:t>
        <a:bodyPr/>
        <a:lstStyle/>
        <a:p>
          <a:endParaRPr lang="en-US"/>
        </a:p>
      </dgm:t>
    </dgm:pt>
    <dgm:pt modelId="{8BDB8256-96D8-429A-9562-B195930F337C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Taxable Amount = 40% of the Total Amount Charged</a:t>
          </a:r>
          <a:endParaRPr lang="en-US" sz="1600" dirty="0"/>
        </a:p>
      </dgm:t>
    </dgm:pt>
    <dgm:pt modelId="{31E73F4B-5E08-4D09-BF35-B907C58602E1}" type="parTrans" cxnId="{77ECEDD5-A955-45F6-B2C7-7C767478B6C2}">
      <dgm:prSet/>
      <dgm:spPr/>
      <dgm:t>
        <a:bodyPr/>
        <a:lstStyle/>
        <a:p>
          <a:endParaRPr lang="en-US"/>
        </a:p>
      </dgm:t>
    </dgm:pt>
    <dgm:pt modelId="{7E7CF40F-1095-4214-A424-5AC056986AC7}" type="sibTrans" cxnId="{77ECEDD5-A955-45F6-B2C7-7C767478B6C2}">
      <dgm:prSet/>
      <dgm:spPr/>
      <dgm:t>
        <a:bodyPr/>
        <a:lstStyle/>
        <a:p>
          <a:endParaRPr lang="en-US"/>
        </a:p>
      </dgm:t>
    </dgm:pt>
    <dgm:pt modelId="{8E5D0EE7-37B2-4A0C-8897-6FE569489FE5}">
      <dgm:prSet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Taxable Amount = 70% of the Total Amount Charged</a:t>
          </a:r>
          <a:endParaRPr lang="en-US" sz="1600" dirty="0"/>
        </a:p>
      </dgm:t>
    </dgm:pt>
    <dgm:pt modelId="{5AB272C4-A6DB-46FF-A132-843C825B978C}" type="parTrans" cxnId="{6F50DD07-4639-484E-A789-61A8EF9564BC}">
      <dgm:prSet/>
      <dgm:spPr/>
      <dgm:t>
        <a:bodyPr/>
        <a:lstStyle/>
        <a:p>
          <a:endParaRPr lang="en-US"/>
        </a:p>
      </dgm:t>
    </dgm:pt>
    <dgm:pt modelId="{347F3A47-E719-4E88-BB2C-6A415C696F38}" type="sibTrans" cxnId="{6F50DD07-4639-484E-A789-61A8EF9564BC}">
      <dgm:prSet/>
      <dgm:spPr/>
      <dgm:t>
        <a:bodyPr/>
        <a:lstStyle/>
        <a:p>
          <a:endParaRPr lang="en-US"/>
        </a:p>
      </dgm:t>
    </dgm:pt>
    <dgm:pt modelId="{01653551-E8D2-47EE-B3E8-350071117B9D}">
      <dgm:prSet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Billing Amount =      100+( 40*12.36%)50% =102.472</a:t>
          </a:r>
          <a:endParaRPr lang="en-US" sz="1600" dirty="0"/>
        </a:p>
      </dgm:t>
    </dgm:pt>
    <dgm:pt modelId="{6B129A46-E287-48A0-83E6-FD235D6C2E34}" type="parTrans" cxnId="{ED92A6AE-6CD1-4868-982F-71F4CE1EFBAA}">
      <dgm:prSet/>
      <dgm:spPr/>
      <dgm:t>
        <a:bodyPr/>
        <a:lstStyle/>
        <a:p>
          <a:endParaRPr lang="en-US"/>
        </a:p>
      </dgm:t>
    </dgm:pt>
    <dgm:pt modelId="{EF357C00-5CB4-48DB-8B38-763F3A978906}" type="sibTrans" cxnId="{ED92A6AE-6CD1-4868-982F-71F4CE1EFBAA}">
      <dgm:prSet/>
      <dgm:spPr/>
      <dgm:t>
        <a:bodyPr/>
        <a:lstStyle/>
        <a:p>
          <a:endParaRPr lang="en-US"/>
        </a:p>
      </dgm:t>
    </dgm:pt>
    <dgm:pt modelId="{DDEF30A6-E1DA-4817-843F-6D471678B3C2}">
      <dgm:prSet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Billing Amount = 100+(70*12.36%)50% =104.362</a:t>
          </a:r>
          <a:endParaRPr lang="en-US" sz="1600" dirty="0"/>
        </a:p>
      </dgm:t>
    </dgm:pt>
    <dgm:pt modelId="{B9161005-FB90-4874-9B25-DA7C128FBB0E}" type="parTrans" cxnId="{5DA5D2C8-DBD9-4273-9B01-AC8805473961}">
      <dgm:prSet/>
      <dgm:spPr/>
      <dgm:t>
        <a:bodyPr/>
        <a:lstStyle/>
        <a:p>
          <a:endParaRPr lang="en-US"/>
        </a:p>
      </dgm:t>
    </dgm:pt>
    <dgm:pt modelId="{7A8D2F06-7B33-41D1-838F-AC04E6489172}" type="sibTrans" cxnId="{5DA5D2C8-DBD9-4273-9B01-AC8805473961}">
      <dgm:prSet/>
      <dgm:spPr/>
      <dgm:t>
        <a:bodyPr/>
        <a:lstStyle/>
        <a:p>
          <a:endParaRPr lang="en-US"/>
        </a:p>
      </dgm:t>
    </dgm:pt>
    <dgm:pt modelId="{8F1DD79A-DEE2-49A3-86C8-153D5E4C733B}">
      <dgm:prSet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Billing Amount = 100+(60*12.36%)50% =103.708</a:t>
          </a:r>
          <a:endParaRPr lang="en-US" sz="1600" dirty="0"/>
        </a:p>
      </dgm:t>
    </dgm:pt>
    <dgm:pt modelId="{E6F6CFA3-FB9A-4002-8E06-7B15B41C24A1}" type="parTrans" cxnId="{FDCE8EB1-8AD0-4ABD-9BE8-C2107C7F00C3}">
      <dgm:prSet/>
      <dgm:spPr/>
      <dgm:t>
        <a:bodyPr/>
        <a:lstStyle/>
        <a:p>
          <a:endParaRPr lang="en-US"/>
        </a:p>
      </dgm:t>
    </dgm:pt>
    <dgm:pt modelId="{EF0554FE-EE02-4AFF-92AE-00998FDD931C}" type="sibTrans" cxnId="{FDCE8EB1-8AD0-4ABD-9BE8-C2107C7F00C3}">
      <dgm:prSet/>
      <dgm:spPr/>
      <dgm:t>
        <a:bodyPr/>
        <a:lstStyle/>
        <a:p>
          <a:endParaRPr lang="en-US"/>
        </a:p>
      </dgm:t>
    </dgm:pt>
    <dgm:pt modelId="{85C103AE-9EF5-4EC6-A7D3-7BE7186B9B2F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New Tax code need to be introduced say WC1</a:t>
          </a:r>
          <a:r>
            <a:rPr lang="en-US" sz="1100" dirty="0" smtClean="0"/>
            <a:t>.</a:t>
          </a:r>
          <a:endParaRPr lang="en-US" sz="1100" dirty="0"/>
        </a:p>
      </dgm:t>
    </dgm:pt>
    <dgm:pt modelId="{8C185601-D64E-476B-BC84-6DB813353407}" type="parTrans" cxnId="{01F3665C-9EB6-4DDD-8CF9-BA594F093EBE}">
      <dgm:prSet/>
      <dgm:spPr/>
      <dgm:t>
        <a:bodyPr/>
        <a:lstStyle/>
        <a:p>
          <a:endParaRPr lang="en-US"/>
        </a:p>
      </dgm:t>
    </dgm:pt>
    <dgm:pt modelId="{C5D40696-22E8-49DC-863A-8D7B5ED784D7}" type="sibTrans" cxnId="{01F3665C-9EB6-4DDD-8CF9-BA594F093EBE}">
      <dgm:prSet/>
      <dgm:spPr/>
      <dgm:t>
        <a:bodyPr/>
        <a:lstStyle/>
        <a:p>
          <a:endParaRPr lang="en-US"/>
        </a:p>
      </dgm:t>
    </dgm:pt>
    <dgm:pt modelId="{A10F8142-053C-4A63-ACA7-9C0FA1C42AF3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New Tax code need to be introduced say WC2</a:t>
          </a:r>
          <a:endParaRPr lang="en-US" sz="1600" dirty="0"/>
        </a:p>
      </dgm:t>
    </dgm:pt>
    <dgm:pt modelId="{6F404C6F-6F83-463A-AF9D-09D2108AC84A}" type="parTrans" cxnId="{AFDA86CE-9B59-4CA4-BC74-C1AB3A164D6B}">
      <dgm:prSet/>
      <dgm:spPr/>
      <dgm:t>
        <a:bodyPr/>
        <a:lstStyle/>
        <a:p>
          <a:endParaRPr lang="en-US"/>
        </a:p>
      </dgm:t>
    </dgm:pt>
    <dgm:pt modelId="{FA9A182B-54DB-4870-B513-9C112DFE07A5}" type="sibTrans" cxnId="{AFDA86CE-9B59-4CA4-BC74-C1AB3A164D6B}">
      <dgm:prSet/>
      <dgm:spPr/>
      <dgm:t>
        <a:bodyPr/>
        <a:lstStyle/>
        <a:p>
          <a:endParaRPr lang="en-US"/>
        </a:p>
      </dgm:t>
    </dgm:pt>
    <dgm:pt modelId="{34B2E7F6-FAEB-4508-AB2C-3A634EFB3AE9}">
      <dgm:prSet custT="1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1600" dirty="0" smtClean="0"/>
            <a:t>New Tax code need to be introduced say WC3</a:t>
          </a:r>
          <a:endParaRPr lang="en-US" sz="1600" dirty="0"/>
        </a:p>
      </dgm:t>
    </dgm:pt>
    <dgm:pt modelId="{51A5028C-2F7E-4F9C-8D12-5EF169E2D650}" type="parTrans" cxnId="{8F2B54D2-CC6C-4DA5-A95C-9ABBFD8EF932}">
      <dgm:prSet/>
      <dgm:spPr/>
      <dgm:t>
        <a:bodyPr/>
        <a:lstStyle/>
        <a:p>
          <a:endParaRPr lang="en-US"/>
        </a:p>
      </dgm:t>
    </dgm:pt>
    <dgm:pt modelId="{2575DAF2-0291-4D06-BAFE-C473E4EF9395}" type="sibTrans" cxnId="{8F2B54D2-CC6C-4DA5-A95C-9ABBFD8EF932}">
      <dgm:prSet/>
      <dgm:spPr/>
      <dgm:t>
        <a:bodyPr/>
        <a:lstStyle/>
        <a:p>
          <a:endParaRPr lang="en-US"/>
        </a:p>
      </dgm:t>
    </dgm:pt>
    <dgm:pt modelId="{3A36ABEC-D661-4CE4-86F3-976C53A80939}" type="pres">
      <dgm:prSet presAssocID="{80ABEE94-71DB-452D-8D54-F16DCCDE5B0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E773DCF-5AED-4F0D-B35D-5B6FD72CF52E}" type="pres">
      <dgm:prSet presAssocID="{C2BD834B-FFA4-4AD5-91C9-F26B4DC0398F}" presName="hierRoot1" presStyleCnt="0"/>
      <dgm:spPr/>
    </dgm:pt>
    <dgm:pt modelId="{F1DEF7EE-4D4E-497D-A4B7-D067D71AEC26}" type="pres">
      <dgm:prSet presAssocID="{C2BD834B-FFA4-4AD5-91C9-F26B4DC0398F}" presName="composite" presStyleCnt="0"/>
      <dgm:spPr/>
    </dgm:pt>
    <dgm:pt modelId="{61702F7F-6BFA-4915-B4E0-2DF92A14C512}" type="pres">
      <dgm:prSet presAssocID="{C2BD834B-FFA4-4AD5-91C9-F26B4DC0398F}" presName="background" presStyleLbl="node0" presStyleIdx="0" presStyleCnt="1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B63477CB-797E-43CE-88B6-1D6A4FD17C4C}" type="pres">
      <dgm:prSet presAssocID="{C2BD834B-FFA4-4AD5-91C9-F26B4DC0398F}" presName="text" presStyleLbl="fgAcc0" presStyleIdx="0" presStyleCnt="1" custScaleX="306853" custScaleY="1841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0DB9DD-8E6B-4045-93F2-0F0059F46F4B}" type="pres">
      <dgm:prSet presAssocID="{C2BD834B-FFA4-4AD5-91C9-F26B4DC0398F}" presName="hierChild2" presStyleCnt="0"/>
      <dgm:spPr/>
    </dgm:pt>
    <dgm:pt modelId="{8D84D16F-F00A-47EC-AB18-7090E6E0C070}" type="pres">
      <dgm:prSet presAssocID="{6B70A9BC-BC08-4F17-91BE-5D2ACA7E139F}" presName="Name10" presStyleLbl="parChTrans1D2" presStyleIdx="0" presStyleCnt="3"/>
      <dgm:spPr/>
      <dgm:t>
        <a:bodyPr/>
        <a:lstStyle/>
        <a:p>
          <a:endParaRPr lang="en-US"/>
        </a:p>
      </dgm:t>
    </dgm:pt>
    <dgm:pt modelId="{7030583D-0BCB-46C6-9BC3-DD37DB9F87E7}" type="pres">
      <dgm:prSet presAssocID="{9AAFA65F-8C5A-4251-AD4E-AE3E67EFC9B6}" presName="hierRoot2" presStyleCnt="0"/>
      <dgm:spPr/>
    </dgm:pt>
    <dgm:pt modelId="{52D64A27-D546-4DAC-8723-DF00DDCAFCFB}" type="pres">
      <dgm:prSet presAssocID="{9AAFA65F-8C5A-4251-AD4E-AE3E67EFC9B6}" presName="composite2" presStyleCnt="0"/>
      <dgm:spPr/>
    </dgm:pt>
    <dgm:pt modelId="{D9059D44-D798-44F6-A964-A9BF808DC3C5}" type="pres">
      <dgm:prSet presAssocID="{9AAFA65F-8C5A-4251-AD4E-AE3E67EFC9B6}" presName="background2" presStyleLbl="node2" presStyleIdx="0" presStyleCnt="3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44FAA0B0-305F-4C54-B6E1-1C6487024008}" type="pres">
      <dgm:prSet presAssocID="{9AAFA65F-8C5A-4251-AD4E-AE3E67EFC9B6}" presName="text2" presStyleLbl="fgAcc2" presStyleIdx="0" presStyleCnt="3" custScaleX="169529" custScaleY="122905" custLinFactNeighborX="-57248" custLinFactNeighborY="-183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D23ABD-8A6A-48AB-9BE6-3F155F39BFBE}" type="pres">
      <dgm:prSet presAssocID="{9AAFA65F-8C5A-4251-AD4E-AE3E67EFC9B6}" presName="hierChild3" presStyleCnt="0"/>
      <dgm:spPr/>
    </dgm:pt>
    <dgm:pt modelId="{1180B291-99FF-4543-8073-B7AAF7DA54CC}" type="pres">
      <dgm:prSet presAssocID="{31E73F4B-5E08-4D09-BF35-B907C58602E1}" presName="Name17" presStyleLbl="parChTrans1D3" presStyleIdx="0" presStyleCnt="3"/>
      <dgm:spPr/>
      <dgm:t>
        <a:bodyPr/>
        <a:lstStyle/>
        <a:p>
          <a:endParaRPr lang="en-US"/>
        </a:p>
      </dgm:t>
    </dgm:pt>
    <dgm:pt modelId="{FA01EEB3-ADAD-4077-B8D1-029DE32E4D6A}" type="pres">
      <dgm:prSet presAssocID="{8BDB8256-96D8-429A-9562-B195930F337C}" presName="hierRoot3" presStyleCnt="0"/>
      <dgm:spPr/>
    </dgm:pt>
    <dgm:pt modelId="{DBE2BFE0-4932-4BAF-9672-F8ADD7EF9E2E}" type="pres">
      <dgm:prSet presAssocID="{8BDB8256-96D8-429A-9562-B195930F337C}" presName="composite3" presStyleCnt="0"/>
      <dgm:spPr/>
    </dgm:pt>
    <dgm:pt modelId="{0B15DCC3-4BF5-4B8C-AD97-C10B841B735C}" type="pres">
      <dgm:prSet presAssocID="{8BDB8256-96D8-429A-9562-B195930F337C}" presName="background3" presStyleLbl="node3" presStyleIdx="0" presStyleCnt="3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5897AFDA-180B-44C6-9350-FE89530510C3}" type="pres">
      <dgm:prSet presAssocID="{8BDB8256-96D8-429A-9562-B195930F337C}" presName="text3" presStyleLbl="fgAcc3" presStyleIdx="0" presStyleCnt="3" custScaleX="309053" custScaleY="195400" custLinFactNeighborX="-90737" custLinFactNeighborY="-61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8469A0-77D5-49A9-9D13-C0B47CB7C482}" type="pres">
      <dgm:prSet presAssocID="{8BDB8256-96D8-429A-9562-B195930F337C}" presName="hierChild4" presStyleCnt="0"/>
      <dgm:spPr/>
    </dgm:pt>
    <dgm:pt modelId="{E98814E5-2E97-4604-B829-511CCB7BC015}" type="pres">
      <dgm:prSet presAssocID="{6B129A46-E287-48A0-83E6-FD235D6C2E34}" presName="Name23" presStyleLbl="parChTrans1D4" presStyleIdx="0" presStyleCnt="6"/>
      <dgm:spPr/>
      <dgm:t>
        <a:bodyPr/>
        <a:lstStyle/>
        <a:p>
          <a:endParaRPr lang="en-US"/>
        </a:p>
      </dgm:t>
    </dgm:pt>
    <dgm:pt modelId="{C5AD7E28-0BFB-4602-9DF7-58B04E638BF3}" type="pres">
      <dgm:prSet presAssocID="{01653551-E8D2-47EE-B3E8-350071117B9D}" presName="hierRoot4" presStyleCnt="0"/>
      <dgm:spPr/>
    </dgm:pt>
    <dgm:pt modelId="{ECC072B9-8E25-427F-ACB4-862A12994014}" type="pres">
      <dgm:prSet presAssocID="{01653551-E8D2-47EE-B3E8-350071117B9D}" presName="composite4" presStyleCnt="0"/>
      <dgm:spPr/>
    </dgm:pt>
    <dgm:pt modelId="{8D70A6AA-3E5F-4047-9642-955B8DD22827}" type="pres">
      <dgm:prSet presAssocID="{01653551-E8D2-47EE-B3E8-350071117B9D}" presName="background4" presStyleLbl="node4" presStyleIdx="0" presStyleCnt="6"/>
      <dgm:spPr>
        <a:solidFill>
          <a:schemeClr val="tx2">
            <a:lumMod val="25000"/>
          </a:schemeClr>
        </a:solidFill>
      </dgm:spPr>
      <dgm:t>
        <a:bodyPr/>
        <a:lstStyle/>
        <a:p>
          <a:endParaRPr lang="en-US"/>
        </a:p>
      </dgm:t>
    </dgm:pt>
    <dgm:pt modelId="{C7FBF5CA-9416-4FB3-813B-4803E100E499}" type="pres">
      <dgm:prSet presAssocID="{01653551-E8D2-47EE-B3E8-350071117B9D}" presName="text4" presStyleLbl="fgAcc4" presStyleIdx="0" presStyleCnt="6" custScaleX="330222" custScaleY="204882" custLinFactNeighborX="-79908" custLinFactNeighborY="-12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53D112-3DA2-4B41-8FD4-A5F52AFCEA7B}" type="pres">
      <dgm:prSet presAssocID="{01653551-E8D2-47EE-B3E8-350071117B9D}" presName="hierChild5" presStyleCnt="0"/>
      <dgm:spPr/>
    </dgm:pt>
    <dgm:pt modelId="{889ADD18-1082-40AE-B924-D248A9A2DB00}" type="pres">
      <dgm:prSet presAssocID="{8C185601-D64E-476B-BC84-6DB813353407}" presName="Name23" presStyleLbl="parChTrans1D4" presStyleIdx="1" presStyleCnt="6"/>
      <dgm:spPr/>
      <dgm:t>
        <a:bodyPr/>
        <a:lstStyle/>
        <a:p>
          <a:endParaRPr lang="en-US"/>
        </a:p>
      </dgm:t>
    </dgm:pt>
    <dgm:pt modelId="{490ABD18-386C-43A6-AC17-306B9C2D1EB8}" type="pres">
      <dgm:prSet presAssocID="{85C103AE-9EF5-4EC6-A7D3-7BE7186B9B2F}" presName="hierRoot4" presStyleCnt="0"/>
      <dgm:spPr/>
    </dgm:pt>
    <dgm:pt modelId="{F36EC382-2599-4833-9CC8-27CBB8A8F976}" type="pres">
      <dgm:prSet presAssocID="{85C103AE-9EF5-4EC6-A7D3-7BE7186B9B2F}" presName="composite4" presStyleCnt="0"/>
      <dgm:spPr/>
    </dgm:pt>
    <dgm:pt modelId="{AA6F1AFB-A9DB-4589-80E7-5FFC0D34284B}" type="pres">
      <dgm:prSet presAssocID="{85C103AE-9EF5-4EC6-A7D3-7BE7186B9B2F}" presName="background4" presStyleLbl="node4" presStyleIdx="1" presStyleCnt="6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E1059CE1-7093-4115-8888-32B6E62A5085}" type="pres">
      <dgm:prSet presAssocID="{85C103AE-9EF5-4EC6-A7D3-7BE7186B9B2F}" presName="text4" presStyleLbl="fgAcc4" presStyleIdx="1" presStyleCnt="6" custScaleX="301469" custScaleY="255271" custLinFactNeighborX="-94284" custLinFactNeighborY="673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E5BFBB-405B-47AC-9A8F-56AF917B2866}" type="pres">
      <dgm:prSet presAssocID="{85C103AE-9EF5-4EC6-A7D3-7BE7186B9B2F}" presName="hierChild5" presStyleCnt="0"/>
      <dgm:spPr/>
    </dgm:pt>
    <dgm:pt modelId="{7D4E21AD-12A3-4A6E-A947-75B26D16B220}" type="pres">
      <dgm:prSet presAssocID="{07EC0708-C42A-4FD1-B223-0AAC42865E61}" presName="Name10" presStyleLbl="parChTrans1D2" presStyleIdx="1" presStyleCnt="3"/>
      <dgm:spPr/>
      <dgm:t>
        <a:bodyPr/>
        <a:lstStyle/>
        <a:p>
          <a:endParaRPr lang="en-US"/>
        </a:p>
      </dgm:t>
    </dgm:pt>
    <dgm:pt modelId="{192B14A1-0077-4EC5-A2DD-133314F24DF3}" type="pres">
      <dgm:prSet presAssocID="{6393D59A-C9C0-474D-AA6A-DFF7DC935EBB}" presName="hierRoot2" presStyleCnt="0"/>
      <dgm:spPr/>
    </dgm:pt>
    <dgm:pt modelId="{9B4727B0-133A-4E66-AF94-130EF403F54F}" type="pres">
      <dgm:prSet presAssocID="{6393D59A-C9C0-474D-AA6A-DFF7DC935EBB}" presName="composite2" presStyleCnt="0"/>
      <dgm:spPr/>
    </dgm:pt>
    <dgm:pt modelId="{39810AD4-458A-4AC0-B4E1-58C630635506}" type="pres">
      <dgm:prSet presAssocID="{6393D59A-C9C0-474D-AA6A-DFF7DC935EBB}" presName="background2" presStyleLbl="node2" presStyleIdx="1" presStyleCnt="3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A0BBA3D1-000A-4060-95FA-7CDA76DEBE31}" type="pres">
      <dgm:prSet presAssocID="{6393D59A-C9C0-474D-AA6A-DFF7DC935EBB}" presName="text2" presStyleLbl="fgAcc2" presStyleIdx="1" presStyleCnt="3" custScaleX="194877" custScaleY="1578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8BC1C7-C7AA-4642-A14C-70F58141A9BC}" type="pres">
      <dgm:prSet presAssocID="{6393D59A-C9C0-474D-AA6A-DFF7DC935EBB}" presName="hierChild3" presStyleCnt="0"/>
      <dgm:spPr/>
    </dgm:pt>
    <dgm:pt modelId="{EB2FB3A0-6E8C-4A3B-9D70-8E8DF4A070E9}" type="pres">
      <dgm:prSet presAssocID="{5AB272C4-A6DB-46FF-A132-843C825B978C}" presName="Name17" presStyleLbl="parChTrans1D3" presStyleIdx="1" presStyleCnt="3"/>
      <dgm:spPr/>
      <dgm:t>
        <a:bodyPr/>
        <a:lstStyle/>
        <a:p>
          <a:endParaRPr lang="en-US"/>
        </a:p>
      </dgm:t>
    </dgm:pt>
    <dgm:pt modelId="{1DF010C5-4177-4638-B009-6FF00A1B59AA}" type="pres">
      <dgm:prSet presAssocID="{8E5D0EE7-37B2-4A0C-8897-6FE569489FE5}" presName="hierRoot3" presStyleCnt="0"/>
      <dgm:spPr/>
    </dgm:pt>
    <dgm:pt modelId="{434FB615-658E-4D6D-803B-F1C82B700B89}" type="pres">
      <dgm:prSet presAssocID="{8E5D0EE7-37B2-4A0C-8897-6FE569489FE5}" presName="composite3" presStyleCnt="0"/>
      <dgm:spPr/>
    </dgm:pt>
    <dgm:pt modelId="{B036C67C-7806-44BA-9D49-C148BB1FCECD}" type="pres">
      <dgm:prSet presAssocID="{8E5D0EE7-37B2-4A0C-8897-6FE569489FE5}" presName="background3" presStyleLbl="node3" presStyleIdx="1" presStyleCnt="3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70ADA9FB-1563-4224-9DA3-1D5828C05DD5}" type="pres">
      <dgm:prSet presAssocID="{8E5D0EE7-37B2-4A0C-8897-6FE569489FE5}" presName="text3" presStyleLbl="fgAcc3" presStyleIdx="1" presStyleCnt="3" custScaleX="279013" custScaleY="2107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FD8BCB-48DE-45D9-AB91-E6E3DD4266E4}" type="pres">
      <dgm:prSet presAssocID="{8E5D0EE7-37B2-4A0C-8897-6FE569489FE5}" presName="hierChild4" presStyleCnt="0"/>
      <dgm:spPr/>
    </dgm:pt>
    <dgm:pt modelId="{CF07A3AF-E07D-454C-A84E-D35CF3E91680}" type="pres">
      <dgm:prSet presAssocID="{B9161005-FB90-4874-9B25-DA7C128FBB0E}" presName="Name23" presStyleLbl="parChTrans1D4" presStyleIdx="2" presStyleCnt="6"/>
      <dgm:spPr/>
      <dgm:t>
        <a:bodyPr/>
        <a:lstStyle/>
        <a:p>
          <a:endParaRPr lang="en-US"/>
        </a:p>
      </dgm:t>
    </dgm:pt>
    <dgm:pt modelId="{90D42E20-75E7-4685-8182-0A364C3BE4C8}" type="pres">
      <dgm:prSet presAssocID="{DDEF30A6-E1DA-4817-843F-6D471678B3C2}" presName="hierRoot4" presStyleCnt="0"/>
      <dgm:spPr/>
    </dgm:pt>
    <dgm:pt modelId="{E144384F-929D-45F5-8A1F-B08A681B2C17}" type="pres">
      <dgm:prSet presAssocID="{DDEF30A6-E1DA-4817-843F-6D471678B3C2}" presName="composite4" presStyleCnt="0"/>
      <dgm:spPr/>
    </dgm:pt>
    <dgm:pt modelId="{D9D9EFFA-0690-4E54-9B13-D81813AAE081}" type="pres">
      <dgm:prSet presAssocID="{DDEF30A6-E1DA-4817-843F-6D471678B3C2}" presName="background4" presStyleLbl="node4" presStyleIdx="2" presStyleCnt="6"/>
      <dgm:spPr>
        <a:solidFill>
          <a:schemeClr val="tx2">
            <a:lumMod val="25000"/>
          </a:schemeClr>
        </a:solidFill>
      </dgm:spPr>
      <dgm:t>
        <a:bodyPr/>
        <a:lstStyle/>
        <a:p>
          <a:endParaRPr lang="en-US"/>
        </a:p>
      </dgm:t>
    </dgm:pt>
    <dgm:pt modelId="{C6872AEE-2196-42A2-B858-178EF58B904F}" type="pres">
      <dgm:prSet presAssocID="{DDEF30A6-E1DA-4817-843F-6D471678B3C2}" presName="text4" presStyleLbl="fgAcc4" presStyleIdx="2" presStyleCnt="6" custScaleX="345332" custScaleY="2144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C5E60B-880E-4FB9-9086-731041FF3169}" type="pres">
      <dgm:prSet presAssocID="{DDEF30A6-E1DA-4817-843F-6D471678B3C2}" presName="hierChild5" presStyleCnt="0"/>
      <dgm:spPr/>
    </dgm:pt>
    <dgm:pt modelId="{D9818C89-5B5A-4FC6-9FE5-DDB2426E23FE}" type="pres">
      <dgm:prSet presAssocID="{6F404C6F-6F83-463A-AF9D-09D2108AC84A}" presName="Name23" presStyleLbl="parChTrans1D4" presStyleIdx="3" presStyleCnt="6"/>
      <dgm:spPr/>
      <dgm:t>
        <a:bodyPr/>
        <a:lstStyle/>
        <a:p>
          <a:endParaRPr lang="en-US"/>
        </a:p>
      </dgm:t>
    </dgm:pt>
    <dgm:pt modelId="{090165CA-860B-4A92-9415-4B4E0D345679}" type="pres">
      <dgm:prSet presAssocID="{A10F8142-053C-4A63-ACA7-9C0FA1C42AF3}" presName="hierRoot4" presStyleCnt="0"/>
      <dgm:spPr/>
    </dgm:pt>
    <dgm:pt modelId="{48E9A796-D625-4D32-8D02-0A3DE5F69C23}" type="pres">
      <dgm:prSet presAssocID="{A10F8142-053C-4A63-ACA7-9C0FA1C42AF3}" presName="composite4" presStyleCnt="0"/>
      <dgm:spPr/>
    </dgm:pt>
    <dgm:pt modelId="{124FEDE8-3259-45B7-B33F-83008EF5BA40}" type="pres">
      <dgm:prSet presAssocID="{A10F8142-053C-4A63-ACA7-9C0FA1C42AF3}" presName="background4" presStyleLbl="node4" presStyleIdx="3" presStyleCnt="6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E62FA764-1F56-49AB-8E1F-D249CF1A416A}" type="pres">
      <dgm:prSet presAssocID="{A10F8142-053C-4A63-ACA7-9C0FA1C42AF3}" presName="text4" presStyleLbl="fgAcc4" presStyleIdx="3" presStyleCnt="6" custScaleX="259463" custScaleY="2845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ACBF72-1CE7-44DC-8167-9762653A53C1}" type="pres">
      <dgm:prSet presAssocID="{A10F8142-053C-4A63-ACA7-9C0FA1C42AF3}" presName="hierChild5" presStyleCnt="0"/>
      <dgm:spPr/>
    </dgm:pt>
    <dgm:pt modelId="{0A997211-F795-4101-8A52-9420BFD7680F}" type="pres">
      <dgm:prSet presAssocID="{7933F990-321A-4FF3-9E8A-030DE97A51EA}" presName="Name10" presStyleLbl="parChTrans1D2" presStyleIdx="2" presStyleCnt="3"/>
      <dgm:spPr/>
      <dgm:t>
        <a:bodyPr/>
        <a:lstStyle/>
        <a:p>
          <a:endParaRPr lang="en-US"/>
        </a:p>
      </dgm:t>
    </dgm:pt>
    <dgm:pt modelId="{2B5C1ACF-1BE1-4AE1-90EB-96B1AD7BF624}" type="pres">
      <dgm:prSet presAssocID="{9E49FE37-37B0-4F61-A73D-EC2F13690D83}" presName="hierRoot2" presStyleCnt="0"/>
      <dgm:spPr/>
    </dgm:pt>
    <dgm:pt modelId="{F1B99369-D359-49B9-8D3E-BE740C3A2AA2}" type="pres">
      <dgm:prSet presAssocID="{9E49FE37-37B0-4F61-A73D-EC2F13690D83}" presName="composite2" presStyleCnt="0"/>
      <dgm:spPr/>
    </dgm:pt>
    <dgm:pt modelId="{E7AE03D9-7DFE-43FF-9533-EC1CD3239581}" type="pres">
      <dgm:prSet presAssocID="{9E49FE37-37B0-4F61-A73D-EC2F13690D83}" presName="background2" presStyleLbl="node2" presStyleIdx="2" presStyleCnt="3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D6126F25-D092-4D3F-A91E-659E17B98E80}" type="pres">
      <dgm:prSet presAssocID="{9E49FE37-37B0-4F61-A73D-EC2F13690D83}" presName="text2" presStyleLbl="fgAcc2" presStyleIdx="2" presStyleCnt="3" custScaleX="106156" custScaleY="71940" custLinFactNeighborX="36157" custLinFactNeighborY="-8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74F9A7-8165-4415-8599-A93683119DC1}" type="pres">
      <dgm:prSet presAssocID="{9E49FE37-37B0-4F61-A73D-EC2F13690D83}" presName="hierChild3" presStyleCnt="0"/>
      <dgm:spPr/>
    </dgm:pt>
    <dgm:pt modelId="{1345A69D-E8E5-471E-91A1-F92D966AA0AB}" type="pres">
      <dgm:prSet presAssocID="{6823393F-7CEB-40D2-A160-5388145234AF}" presName="Name17" presStyleLbl="parChTrans1D3" presStyleIdx="2" presStyleCnt="3"/>
      <dgm:spPr/>
      <dgm:t>
        <a:bodyPr/>
        <a:lstStyle/>
        <a:p>
          <a:endParaRPr lang="en-US"/>
        </a:p>
      </dgm:t>
    </dgm:pt>
    <dgm:pt modelId="{2570E5BE-FCE8-458C-98D7-5F5A83E24D41}" type="pres">
      <dgm:prSet presAssocID="{B72F8EE1-70A5-4F9C-9835-8361E1AF2F24}" presName="hierRoot3" presStyleCnt="0"/>
      <dgm:spPr/>
    </dgm:pt>
    <dgm:pt modelId="{8E96F894-5050-4D89-B2E8-BA24D26B595F}" type="pres">
      <dgm:prSet presAssocID="{B72F8EE1-70A5-4F9C-9835-8361E1AF2F24}" presName="composite3" presStyleCnt="0"/>
      <dgm:spPr/>
    </dgm:pt>
    <dgm:pt modelId="{0CC871B8-392D-43F9-92AD-28D83AEBBC72}" type="pres">
      <dgm:prSet presAssocID="{B72F8EE1-70A5-4F9C-9835-8361E1AF2F24}" presName="background3" presStyleLbl="node3" presStyleIdx="2" presStyleCnt="3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786C850B-1729-49AB-9ABC-DD53C3B85955}" type="pres">
      <dgm:prSet presAssocID="{B72F8EE1-70A5-4F9C-9835-8361E1AF2F24}" presName="text3" presStyleLbl="fgAcc3" presStyleIdx="2" presStyleCnt="3" custScaleX="298025" custScaleY="198296" custLinFactNeighborX="53959" custLinFactNeighborY="44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6E9959-51FA-4189-9813-DB4B635A5CCE}" type="pres">
      <dgm:prSet presAssocID="{B72F8EE1-70A5-4F9C-9835-8361E1AF2F24}" presName="hierChild4" presStyleCnt="0"/>
      <dgm:spPr/>
    </dgm:pt>
    <dgm:pt modelId="{F431526F-9897-4F4D-83E8-7A53AAAAC50F}" type="pres">
      <dgm:prSet presAssocID="{E6F6CFA3-FB9A-4002-8E06-7B15B41C24A1}" presName="Name23" presStyleLbl="parChTrans1D4" presStyleIdx="4" presStyleCnt="6"/>
      <dgm:spPr/>
      <dgm:t>
        <a:bodyPr/>
        <a:lstStyle/>
        <a:p>
          <a:endParaRPr lang="en-US"/>
        </a:p>
      </dgm:t>
    </dgm:pt>
    <dgm:pt modelId="{261F6237-9127-437F-8DDB-36C1DE24A6F9}" type="pres">
      <dgm:prSet presAssocID="{8F1DD79A-DEE2-49A3-86C8-153D5E4C733B}" presName="hierRoot4" presStyleCnt="0"/>
      <dgm:spPr/>
    </dgm:pt>
    <dgm:pt modelId="{841FA22D-3714-4F06-BBC2-8E7DDDBFE250}" type="pres">
      <dgm:prSet presAssocID="{8F1DD79A-DEE2-49A3-86C8-153D5E4C733B}" presName="composite4" presStyleCnt="0"/>
      <dgm:spPr/>
    </dgm:pt>
    <dgm:pt modelId="{42E9B347-7D9D-40E4-AC7F-F66FCF448CF8}" type="pres">
      <dgm:prSet presAssocID="{8F1DD79A-DEE2-49A3-86C8-153D5E4C733B}" presName="background4" presStyleLbl="node4" presStyleIdx="4" presStyleCnt="6"/>
      <dgm:spPr>
        <a:solidFill>
          <a:schemeClr val="tx2">
            <a:lumMod val="25000"/>
          </a:schemeClr>
        </a:solidFill>
      </dgm:spPr>
      <dgm:t>
        <a:bodyPr/>
        <a:lstStyle/>
        <a:p>
          <a:endParaRPr lang="en-US"/>
        </a:p>
      </dgm:t>
    </dgm:pt>
    <dgm:pt modelId="{74CBE401-AC55-469E-9B89-2655742129D4}" type="pres">
      <dgm:prSet presAssocID="{8F1DD79A-DEE2-49A3-86C8-153D5E4C733B}" presName="text4" presStyleLbl="fgAcc4" presStyleIdx="4" presStyleCnt="6" custScaleX="357705" custScaleY="255945" custLinFactNeighborX="64571" custLinFactNeighborY="64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690600-13A6-4CD9-B010-5341E539D0D4}" type="pres">
      <dgm:prSet presAssocID="{8F1DD79A-DEE2-49A3-86C8-153D5E4C733B}" presName="hierChild5" presStyleCnt="0"/>
      <dgm:spPr/>
    </dgm:pt>
    <dgm:pt modelId="{74A9DE9C-BB0C-4863-8995-ED12E51D68D9}" type="pres">
      <dgm:prSet presAssocID="{51A5028C-2F7E-4F9C-8D12-5EF169E2D650}" presName="Name23" presStyleLbl="parChTrans1D4" presStyleIdx="5" presStyleCnt="6"/>
      <dgm:spPr/>
      <dgm:t>
        <a:bodyPr/>
        <a:lstStyle/>
        <a:p>
          <a:endParaRPr lang="en-US"/>
        </a:p>
      </dgm:t>
    </dgm:pt>
    <dgm:pt modelId="{E145326E-EFCD-42D6-86FC-03B13AAF52DA}" type="pres">
      <dgm:prSet presAssocID="{34B2E7F6-FAEB-4508-AB2C-3A634EFB3AE9}" presName="hierRoot4" presStyleCnt="0"/>
      <dgm:spPr/>
    </dgm:pt>
    <dgm:pt modelId="{D4BFD252-22DD-4CD3-B8FD-D47FDBA20F73}" type="pres">
      <dgm:prSet presAssocID="{34B2E7F6-FAEB-4508-AB2C-3A634EFB3AE9}" presName="composite4" presStyleCnt="0"/>
      <dgm:spPr/>
    </dgm:pt>
    <dgm:pt modelId="{A4D22181-A3F1-422E-82B6-57876E6F43C6}" type="pres">
      <dgm:prSet presAssocID="{34B2E7F6-FAEB-4508-AB2C-3A634EFB3AE9}" presName="background4" presStyleLbl="node4" presStyleIdx="5" presStyleCnt="6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026FC5F1-70E8-4A6C-93AD-30F2D1781A3B}" type="pres">
      <dgm:prSet presAssocID="{34B2E7F6-FAEB-4508-AB2C-3A634EFB3AE9}" presName="text4" presStyleLbl="fgAcc4" presStyleIdx="5" presStyleCnt="6" custScaleX="272054" custScaleY="225252" custLinFactNeighborX="74459" custLinFactNeighborY="29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BD8A7C-4DDC-479A-BE9A-35624FC976C2}" type="pres">
      <dgm:prSet presAssocID="{34B2E7F6-FAEB-4508-AB2C-3A634EFB3AE9}" presName="hierChild5" presStyleCnt="0"/>
      <dgm:spPr/>
    </dgm:pt>
  </dgm:ptLst>
  <dgm:cxnLst>
    <dgm:cxn modelId="{493C161A-5826-486F-9E95-D103B00C523F}" type="presOf" srcId="{07EC0708-C42A-4FD1-B223-0AAC42865E61}" destId="{7D4E21AD-12A3-4A6E-A947-75B26D16B220}" srcOrd="0" destOrd="0" presId="urn:microsoft.com/office/officeart/2005/8/layout/hierarchy1"/>
    <dgm:cxn modelId="{01F3665C-9EB6-4DDD-8CF9-BA594F093EBE}" srcId="{01653551-E8D2-47EE-B3E8-350071117B9D}" destId="{85C103AE-9EF5-4EC6-A7D3-7BE7186B9B2F}" srcOrd="0" destOrd="0" parTransId="{8C185601-D64E-476B-BC84-6DB813353407}" sibTransId="{C5D40696-22E8-49DC-863A-8D7B5ED784D7}"/>
    <dgm:cxn modelId="{6F50DD07-4639-484E-A789-61A8EF9564BC}" srcId="{6393D59A-C9C0-474D-AA6A-DFF7DC935EBB}" destId="{8E5D0EE7-37B2-4A0C-8897-6FE569489FE5}" srcOrd="0" destOrd="0" parTransId="{5AB272C4-A6DB-46FF-A132-843C825B978C}" sibTransId="{347F3A47-E719-4E88-BB2C-6A415C696F38}"/>
    <dgm:cxn modelId="{FDCE8EB1-8AD0-4ABD-9BE8-C2107C7F00C3}" srcId="{B72F8EE1-70A5-4F9C-9835-8361E1AF2F24}" destId="{8F1DD79A-DEE2-49A3-86C8-153D5E4C733B}" srcOrd="0" destOrd="0" parTransId="{E6F6CFA3-FB9A-4002-8E06-7B15B41C24A1}" sibTransId="{EF0554FE-EE02-4AFF-92AE-00998FDD931C}"/>
    <dgm:cxn modelId="{B93D2A69-1F16-4717-9077-7DA62884AC30}" type="presOf" srcId="{9E49FE37-37B0-4F61-A73D-EC2F13690D83}" destId="{D6126F25-D092-4D3F-A91E-659E17B98E80}" srcOrd="0" destOrd="0" presId="urn:microsoft.com/office/officeart/2005/8/layout/hierarchy1"/>
    <dgm:cxn modelId="{40E28C5D-25B9-4475-8094-9A77AEE3C2A2}" type="presOf" srcId="{80ABEE94-71DB-452D-8D54-F16DCCDE5B02}" destId="{3A36ABEC-D661-4CE4-86F3-976C53A80939}" srcOrd="0" destOrd="0" presId="urn:microsoft.com/office/officeart/2005/8/layout/hierarchy1"/>
    <dgm:cxn modelId="{D0EB0FB7-F28C-4F94-A794-283E6D2F6738}" srcId="{80ABEE94-71DB-452D-8D54-F16DCCDE5B02}" destId="{C2BD834B-FFA4-4AD5-91C9-F26B4DC0398F}" srcOrd="0" destOrd="0" parTransId="{3A9F6E53-80C8-43EF-BE1E-7E73DA633E56}" sibTransId="{EC8DDC8D-D19A-41AC-89E4-0BEF8BE90C07}"/>
    <dgm:cxn modelId="{C4685E8E-06E2-43CB-A3C5-2F5048E8287E}" type="presOf" srcId="{8BDB8256-96D8-429A-9562-B195930F337C}" destId="{5897AFDA-180B-44C6-9350-FE89530510C3}" srcOrd="0" destOrd="0" presId="urn:microsoft.com/office/officeart/2005/8/layout/hierarchy1"/>
    <dgm:cxn modelId="{50DDFF1A-0558-4990-8819-73FC3206BE4E}" type="presOf" srcId="{34B2E7F6-FAEB-4508-AB2C-3A634EFB3AE9}" destId="{026FC5F1-70E8-4A6C-93AD-30F2D1781A3B}" srcOrd="0" destOrd="0" presId="urn:microsoft.com/office/officeart/2005/8/layout/hierarchy1"/>
    <dgm:cxn modelId="{0B2B7E1C-FFE4-43DF-B151-C1A66918AE01}" type="presOf" srcId="{B72F8EE1-70A5-4F9C-9835-8361E1AF2F24}" destId="{786C850B-1729-49AB-9ABC-DD53C3B85955}" srcOrd="0" destOrd="0" presId="urn:microsoft.com/office/officeart/2005/8/layout/hierarchy1"/>
    <dgm:cxn modelId="{2E3489C8-46EE-4DC0-A8B7-886E97CC9A4B}" type="presOf" srcId="{8E5D0EE7-37B2-4A0C-8897-6FE569489FE5}" destId="{70ADA9FB-1563-4224-9DA3-1D5828C05DD5}" srcOrd="0" destOrd="0" presId="urn:microsoft.com/office/officeart/2005/8/layout/hierarchy1"/>
    <dgm:cxn modelId="{F8D585EB-E2D1-4557-BDB8-A86D87F6276B}" type="presOf" srcId="{51A5028C-2F7E-4F9C-8D12-5EF169E2D650}" destId="{74A9DE9C-BB0C-4863-8995-ED12E51D68D9}" srcOrd="0" destOrd="0" presId="urn:microsoft.com/office/officeart/2005/8/layout/hierarchy1"/>
    <dgm:cxn modelId="{8F2B54D2-CC6C-4DA5-A95C-9ABBFD8EF932}" srcId="{8F1DD79A-DEE2-49A3-86C8-153D5E4C733B}" destId="{34B2E7F6-FAEB-4508-AB2C-3A634EFB3AE9}" srcOrd="0" destOrd="0" parTransId="{51A5028C-2F7E-4F9C-8D12-5EF169E2D650}" sibTransId="{2575DAF2-0291-4D06-BAFE-C473E4EF9395}"/>
    <dgm:cxn modelId="{77ECEDD5-A955-45F6-B2C7-7C767478B6C2}" srcId="{9AAFA65F-8C5A-4251-AD4E-AE3E67EFC9B6}" destId="{8BDB8256-96D8-429A-9562-B195930F337C}" srcOrd="0" destOrd="0" parTransId="{31E73F4B-5E08-4D09-BF35-B907C58602E1}" sibTransId="{7E7CF40F-1095-4214-A424-5AC056986AC7}"/>
    <dgm:cxn modelId="{8E7EEFD7-8F72-42C8-928E-0D62508D6407}" type="presOf" srcId="{7933F990-321A-4FF3-9E8A-030DE97A51EA}" destId="{0A997211-F795-4101-8A52-9420BFD7680F}" srcOrd="0" destOrd="0" presId="urn:microsoft.com/office/officeart/2005/8/layout/hierarchy1"/>
    <dgm:cxn modelId="{3214561F-1623-4DB8-948E-C8FCD1784812}" type="presOf" srcId="{01653551-E8D2-47EE-B3E8-350071117B9D}" destId="{C7FBF5CA-9416-4FB3-813B-4803E100E499}" srcOrd="0" destOrd="0" presId="urn:microsoft.com/office/officeart/2005/8/layout/hierarchy1"/>
    <dgm:cxn modelId="{28AF1C73-30A8-437D-9E19-EF8A717A546A}" type="presOf" srcId="{C2BD834B-FFA4-4AD5-91C9-F26B4DC0398F}" destId="{B63477CB-797E-43CE-88B6-1D6A4FD17C4C}" srcOrd="0" destOrd="0" presId="urn:microsoft.com/office/officeart/2005/8/layout/hierarchy1"/>
    <dgm:cxn modelId="{7720B407-A602-41C2-87A4-5D0D041EDCEC}" type="presOf" srcId="{9AAFA65F-8C5A-4251-AD4E-AE3E67EFC9B6}" destId="{44FAA0B0-305F-4C54-B6E1-1C6487024008}" srcOrd="0" destOrd="0" presId="urn:microsoft.com/office/officeart/2005/8/layout/hierarchy1"/>
    <dgm:cxn modelId="{10366E03-53B1-4C79-8AF5-4DBCD5ED553E}" type="presOf" srcId="{6B70A9BC-BC08-4F17-91BE-5D2ACA7E139F}" destId="{8D84D16F-F00A-47EC-AB18-7090E6E0C070}" srcOrd="0" destOrd="0" presId="urn:microsoft.com/office/officeart/2005/8/layout/hierarchy1"/>
    <dgm:cxn modelId="{8A95761D-9F2A-46F0-9334-9A1D6EA9CB1D}" type="presOf" srcId="{5AB272C4-A6DB-46FF-A132-843C825B978C}" destId="{EB2FB3A0-6E8C-4A3B-9D70-8E8DF4A070E9}" srcOrd="0" destOrd="0" presId="urn:microsoft.com/office/officeart/2005/8/layout/hierarchy1"/>
    <dgm:cxn modelId="{452AC165-BE12-430F-9897-423681077E82}" type="presOf" srcId="{DDEF30A6-E1DA-4817-843F-6D471678B3C2}" destId="{C6872AEE-2196-42A2-B858-178EF58B904F}" srcOrd="0" destOrd="0" presId="urn:microsoft.com/office/officeart/2005/8/layout/hierarchy1"/>
    <dgm:cxn modelId="{ED92A6AE-6CD1-4868-982F-71F4CE1EFBAA}" srcId="{8BDB8256-96D8-429A-9562-B195930F337C}" destId="{01653551-E8D2-47EE-B3E8-350071117B9D}" srcOrd="0" destOrd="0" parTransId="{6B129A46-E287-48A0-83E6-FD235D6C2E34}" sibTransId="{EF357C00-5CB4-48DB-8B38-763F3A978906}"/>
    <dgm:cxn modelId="{EF2483A6-7CA5-4906-A90E-2C1B7DD1B927}" type="presOf" srcId="{6393D59A-C9C0-474D-AA6A-DFF7DC935EBB}" destId="{A0BBA3D1-000A-4060-95FA-7CDA76DEBE31}" srcOrd="0" destOrd="0" presId="urn:microsoft.com/office/officeart/2005/8/layout/hierarchy1"/>
    <dgm:cxn modelId="{64CFEC85-BAA2-4535-8FB5-D99673CE495E}" type="presOf" srcId="{6823393F-7CEB-40D2-A160-5388145234AF}" destId="{1345A69D-E8E5-471E-91A1-F92D966AA0AB}" srcOrd="0" destOrd="0" presId="urn:microsoft.com/office/officeart/2005/8/layout/hierarchy1"/>
    <dgm:cxn modelId="{E964FD62-577B-4ED1-ABFE-ED50A389B9F1}" srcId="{C2BD834B-FFA4-4AD5-91C9-F26B4DC0398F}" destId="{6393D59A-C9C0-474D-AA6A-DFF7DC935EBB}" srcOrd="1" destOrd="0" parTransId="{07EC0708-C42A-4FD1-B223-0AAC42865E61}" sibTransId="{375213F5-E1EA-4A2A-92BE-13164B2ABA1C}"/>
    <dgm:cxn modelId="{5484BC17-D666-400B-A3BD-C94150E6F7CA}" type="presOf" srcId="{8C185601-D64E-476B-BC84-6DB813353407}" destId="{889ADD18-1082-40AE-B924-D248A9A2DB00}" srcOrd="0" destOrd="0" presId="urn:microsoft.com/office/officeart/2005/8/layout/hierarchy1"/>
    <dgm:cxn modelId="{71BE8B29-CBAC-4732-9141-BC115E34EA0C}" srcId="{9E49FE37-37B0-4F61-A73D-EC2F13690D83}" destId="{B72F8EE1-70A5-4F9C-9835-8361E1AF2F24}" srcOrd="0" destOrd="0" parTransId="{6823393F-7CEB-40D2-A160-5388145234AF}" sibTransId="{E5309F06-26FF-4518-877A-9E17E03F6E00}"/>
    <dgm:cxn modelId="{AFDA86CE-9B59-4CA4-BC74-C1AB3A164D6B}" srcId="{DDEF30A6-E1DA-4817-843F-6D471678B3C2}" destId="{A10F8142-053C-4A63-ACA7-9C0FA1C42AF3}" srcOrd="0" destOrd="0" parTransId="{6F404C6F-6F83-463A-AF9D-09D2108AC84A}" sibTransId="{FA9A182B-54DB-4870-B513-9C112DFE07A5}"/>
    <dgm:cxn modelId="{8938ADC5-92AE-4BCA-AB95-43E2CAA7F2A3}" srcId="{C2BD834B-FFA4-4AD5-91C9-F26B4DC0398F}" destId="{9E49FE37-37B0-4F61-A73D-EC2F13690D83}" srcOrd="2" destOrd="0" parTransId="{7933F990-321A-4FF3-9E8A-030DE97A51EA}" sibTransId="{CBFA10BE-0716-4AB7-A090-A99A2364C988}"/>
    <dgm:cxn modelId="{B0BCB768-5901-4CEA-A294-BBD38FC6A6E0}" type="presOf" srcId="{6B129A46-E287-48A0-83E6-FD235D6C2E34}" destId="{E98814E5-2E97-4604-B829-511CCB7BC015}" srcOrd="0" destOrd="0" presId="urn:microsoft.com/office/officeart/2005/8/layout/hierarchy1"/>
    <dgm:cxn modelId="{D752E480-68EC-4633-A16B-F36594A47FD4}" type="presOf" srcId="{8F1DD79A-DEE2-49A3-86C8-153D5E4C733B}" destId="{74CBE401-AC55-469E-9B89-2655742129D4}" srcOrd="0" destOrd="0" presId="urn:microsoft.com/office/officeart/2005/8/layout/hierarchy1"/>
    <dgm:cxn modelId="{E570DCA9-48E2-47EC-B17A-D8A33D2AC7FD}" type="presOf" srcId="{6F404C6F-6F83-463A-AF9D-09D2108AC84A}" destId="{D9818C89-5B5A-4FC6-9FE5-DDB2426E23FE}" srcOrd="0" destOrd="0" presId="urn:microsoft.com/office/officeart/2005/8/layout/hierarchy1"/>
    <dgm:cxn modelId="{ED87C4BD-C972-43E1-AF52-25A24F07875B}" type="presOf" srcId="{A10F8142-053C-4A63-ACA7-9C0FA1C42AF3}" destId="{E62FA764-1F56-49AB-8E1F-D249CF1A416A}" srcOrd="0" destOrd="0" presId="urn:microsoft.com/office/officeart/2005/8/layout/hierarchy1"/>
    <dgm:cxn modelId="{41F542F5-0573-4C98-8DAA-2E7D3F0BD299}" type="presOf" srcId="{31E73F4B-5E08-4D09-BF35-B907C58602E1}" destId="{1180B291-99FF-4543-8073-B7AAF7DA54CC}" srcOrd="0" destOrd="0" presId="urn:microsoft.com/office/officeart/2005/8/layout/hierarchy1"/>
    <dgm:cxn modelId="{59B85984-24EE-4156-A3EF-443D6E25A2F8}" type="presOf" srcId="{B9161005-FB90-4874-9B25-DA7C128FBB0E}" destId="{CF07A3AF-E07D-454C-A84E-D35CF3E91680}" srcOrd="0" destOrd="0" presId="urn:microsoft.com/office/officeart/2005/8/layout/hierarchy1"/>
    <dgm:cxn modelId="{0D774220-688A-40C0-9C95-C6595E603E0A}" srcId="{C2BD834B-FFA4-4AD5-91C9-F26B4DC0398F}" destId="{9AAFA65F-8C5A-4251-AD4E-AE3E67EFC9B6}" srcOrd="0" destOrd="0" parTransId="{6B70A9BC-BC08-4F17-91BE-5D2ACA7E139F}" sibTransId="{E0352522-441E-4527-8C77-438966188FF7}"/>
    <dgm:cxn modelId="{AECA7E4F-CBCC-4E60-BE49-9AF022C933FA}" type="presOf" srcId="{E6F6CFA3-FB9A-4002-8E06-7B15B41C24A1}" destId="{F431526F-9897-4F4D-83E8-7A53AAAAC50F}" srcOrd="0" destOrd="0" presId="urn:microsoft.com/office/officeart/2005/8/layout/hierarchy1"/>
    <dgm:cxn modelId="{5DA5D2C8-DBD9-4273-9B01-AC8805473961}" srcId="{8E5D0EE7-37B2-4A0C-8897-6FE569489FE5}" destId="{DDEF30A6-E1DA-4817-843F-6D471678B3C2}" srcOrd="0" destOrd="0" parTransId="{B9161005-FB90-4874-9B25-DA7C128FBB0E}" sibTransId="{7A8D2F06-7B33-41D1-838F-AC04E6489172}"/>
    <dgm:cxn modelId="{296D5E3C-7ADB-46C2-AB0B-BF6F6492F4BF}" type="presOf" srcId="{85C103AE-9EF5-4EC6-A7D3-7BE7186B9B2F}" destId="{E1059CE1-7093-4115-8888-32B6E62A5085}" srcOrd="0" destOrd="0" presId="urn:microsoft.com/office/officeart/2005/8/layout/hierarchy1"/>
    <dgm:cxn modelId="{EDE94C0D-81B9-4579-A1AD-80DC15755E4D}" type="presParOf" srcId="{3A36ABEC-D661-4CE4-86F3-976C53A80939}" destId="{4E773DCF-5AED-4F0D-B35D-5B6FD72CF52E}" srcOrd="0" destOrd="0" presId="urn:microsoft.com/office/officeart/2005/8/layout/hierarchy1"/>
    <dgm:cxn modelId="{CCDC249B-AA90-478B-9411-ADFF002554EE}" type="presParOf" srcId="{4E773DCF-5AED-4F0D-B35D-5B6FD72CF52E}" destId="{F1DEF7EE-4D4E-497D-A4B7-D067D71AEC26}" srcOrd="0" destOrd="0" presId="urn:microsoft.com/office/officeart/2005/8/layout/hierarchy1"/>
    <dgm:cxn modelId="{1D8A8C28-52F9-4A16-95CF-D67CA1A7F2FF}" type="presParOf" srcId="{F1DEF7EE-4D4E-497D-A4B7-D067D71AEC26}" destId="{61702F7F-6BFA-4915-B4E0-2DF92A14C512}" srcOrd="0" destOrd="0" presId="urn:microsoft.com/office/officeart/2005/8/layout/hierarchy1"/>
    <dgm:cxn modelId="{0DEFCFE2-D5BA-49EF-844A-EB3A3BEB4D44}" type="presParOf" srcId="{F1DEF7EE-4D4E-497D-A4B7-D067D71AEC26}" destId="{B63477CB-797E-43CE-88B6-1D6A4FD17C4C}" srcOrd="1" destOrd="0" presId="urn:microsoft.com/office/officeart/2005/8/layout/hierarchy1"/>
    <dgm:cxn modelId="{383DC28D-D625-4B7F-99DE-2BD9689C86AA}" type="presParOf" srcId="{4E773DCF-5AED-4F0D-B35D-5B6FD72CF52E}" destId="{DF0DB9DD-8E6B-4045-93F2-0F0059F46F4B}" srcOrd="1" destOrd="0" presId="urn:microsoft.com/office/officeart/2005/8/layout/hierarchy1"/>
    <dgm:cxn modelId="{B99C3A05-34AB-46FC-B62F-CCA62D046965}" type="presParOf" srcId="{DF0DB9DD-8E6B-4045-93F2-0F0059F46F4B}" destId="{8D84D16F-F00A-47EC-AB18-7090E6E0C070}" srcOrd="0" destOrd="0" presId="urn:microsoft.com/office/officeart/2005/8/layout/hierarchy1"/>
    <dgm:cxn modelId="{5D7CAC6C-821B-4C9D-858F-30CA33406AE5}" type="presParOf" srcId="{DF0DB9DD-8E6B-4045-93F2-0F0059F46F4B}" destId="{7030583D-0BCB-46C6-9BC3-DD37DB9F87E7}" srcOrd="1" destOrd="0" presId="urn:microsoft.com/office/officeart/2005/8/layout/hierarchy1"/>
    <dgm:cxn modelId="{164F063A-FB80-4C5E-89B4-A15B2294AB23}" type="presParOf" srcId="{7030583D-0BCB-46C6-9BC3-DD37DB9F87E7}" destId="{52D64A27-D546-4DAC-8723-DF00DDCAFCFB}" srcOrd="0" destOrd="0" presId="urn:microsoft.com/office/officeart/2005/8/layout/hierarchy1"/>
    <dgm:cxn modelId="{0757CF61-826F-4609-BFE9-34D41738A68E}" type="presParOf" srcId="{52D64A27-D546-4DAC-8723-DF00DDCAFCFB}" destId="{D9059D44-D798-44F6-A964-A9BF808DC3C5}" srcOrd="0" destOrd="0" presId="urn:microsoft.com/office/officeart/2005/8/layout/hierarchy1"/>
    <dgm:cxn modelId="{4CDFE075-34D6-4901-8957-B680F1D42F8C}" type="presParOf" srcId="{52D64A27-D546-4DAC-8723-DF00DDCAFCFB}" destId="{44FAA0B0-305F-4C54-B6E1-1C6487024008}" srcOrd="1" destOrd="0" presId="urn:microsoft.com/office/officeart/2005/8/layout/hierarchy1"/>
    <dgm:cxn modelId="{7B1B768A-5540-4339-A96E-3496FDB355BF}" type="presParOf" srcId="{7030583D-0BCB-46C6-9BC3-DD37DB9F87E7}" destId="{31D23ABD-8A6A-48AB-9BE6-3F155F39BFBE}" srcOrd="1" destOrd="0" presId="urn:microsoft.com/office/officeart/2005/8/layout/hierarchy1"/>
    <dgm:cxn modelId="{A2B88A6F-D39E-4CA2-A02C-48DDC6842D82}" type="presParOf" srcId="{31D23ABD-8A6A-48AB-9BE6-3F155F39BFBE}" destId="{1180B291-99FF-4543-8073-B7AAF7DA54CC}" srcOrd="0" destOrd="0" presId="urn:microsoft.com/office/officeart/2005/8/layout/hierarchy1"/>
    <dgm:cxn modelId="{D057DBED-E827-4E98-9B0E-F43902E874E6}" type="presParOf" srcId="{31D23ABD-8A6A-48AB-9BE6-3F155F39BFBE}" destId="{FA01EEB3-ADAD-4077-B8D1-029DE32E4D6A}" srcOrd="1" destOrd="0" presId="urn:microsoft.com/office/officeart/2005/8/layout/hierarchy1"/>
    <dgm:cxn modelId="{0D3E2F77-3F69-450F-94A7-54CDC30601DF}" type="presParOf" srcId="{FA01EEB3-ADAD-4077-B8D1-029DE32E4D6A}" destId="{DBE2BFE0-4932-4BAF-9672-F8ADD7EF9E2E}" srcOrd="0" destOrd="0" presId="urn:microsoft.com/office/officeart/2005/8/layout/hierarchy1"/>
    <dgm:cxn modelId="{55D9C401-A184-4234-BF71-FA0FF6F626AD}" type="presParOf" srcId="{DBE2BFE0-4932-4BAF-9672-F8ADD7EF9E2E}" destId="{0B15DCC3-4BF5-4B8C-AD97-C10B841B735C}" srcOrd="0" destOrd="0" presId="urn:microsoft.com/office/officeart/2005/8/layout/hierarchy1"/>
    <dgm:cxn modelId="{DBC6FCE6-3653-410D-993F-0BA909BAA012}" type="presParOf" srcId="{DBE2BFE0-4932-4BAF-9672-F8ADD7EF9E2E}" destId="{5897AFDA-180B-44C6-9350-FE89530510C3}" srcOrd="1" destOrd="0" presId="urn:microsoft.com/office/officeart/2005/8/layout/hierarchy1"/>
    <dgm:cxn modelId="{34004F92-D836-4F9F-BD43-5E1FEB015D86}" type="presParOf" srcId="{FA01EEB3-ADAD-4077-B8D1-029DE32E4D6A}" destId="{108469A0-77D5-49A9-9D13-C0B47CB7C482}" srcOrd="1" destOrd="0" presId="urn:microsoft.com/office/officeart/2005/8/layout/hierarchy1"/>
    <dgm:cxn modelId="{A5951721-586A-49D1-AA47-1CCD226BF725}" type="presParOf" srcId="{108469A0-77D5-49A9-9D13-C0B47CB7C482}" destId="{E98814E5-2E97-4604-B829-511CCB7BC015}" srcOrd="0" destOrd="0" presId="urn:microsoft.com/office/officeart/2005/8/layout/hierarchy1"/>
    <dgm:cxn modelId="{C607E9A0-376B-45DE-8C74-32E4E6060A5F}" type="presParOf" srcId="{108469A0-77D5-49A9-9D13-C0B47CB7C482}" destId="{C5AD7E28-0BFB-4602-9DF7-58B04E638BF3}" srcOrd="1" destOrd="0" presId="urn:microsoft.com/office/officeart/2005/8/layout/hierarchy1"/>
    <dgm:cxn modelId="{123241D8-2708-43E7-86AC-12DC209BFF81}" type="presParOf" srcId="{C5AD7E28-0BFB-4602-9DF7-58B04E638BF3}" destId="{ECC072B9-8E25-427F-ACB4-862A12994014}" srcOrd="0" destOrd="0" presId="urn:microsoft.com/office/officeart/2005/8/layout/hierarchy1"/>
    <dgm:cxn modelId="{A8E8BDDC-C739-4199-AA9C-8305CFD23085}" type="presParOf" srcId="{ECC072B9-8E25-427F-ACB4-862A12994014}" destId="{8D70A6AA-3E5F-4047-9642-955B8DD22827}" srcOrd="0" destOrd="0" presId="urn:microsoft.com/office/officeart/2005/8/layout/hierarchy1"/>
    <dgm:cxn modelId="{61DD826B-11D2-4432-876F-2FB950E35C72}" type="presParOf" srcId="{ECC072B9-8E25-427F-ACB4-862A12994014}" destId="{C7FBF5CA-9416-4FB3-813B-4803E100E499}" srcOrd="1" destOrd="0" presId="urn:microsoft.com/office/officeart/2005/8/layout/hierarchy1"/>
    <dgm:cxn modelId="{4758D96B-B5F4-4F40-883A-ADB25D1E0EC7}" type="presParOf" srcId="{C5AD7E28-0BFB-4602-9DF7-58B04E638BF3}" destId="{4553D112-3DA2-4B41-8FD4-A5F52AFCEA7B}" srcOrd="1" destOrd="0" presId="urn:microsoft.com/office/officeart/2005/8/layout/hierarchy1"/>
    <dgm:cxn modelId="{5C9686EE-C399-49CA-B6BB-CA373E4C50F5}" type="presParOf" srcId="{4553D112-3DA2-4B41-8FD4-A5F52AFCEA7B}" destId="{889ADD18-1082-40AE-B924-D248A9A2DB00}" srcOrd="0" destOrd="0" presId="urn:microsoft.com/office/officeart/2005/8/layout/hierarchy1"/>
    <dgm:cxn modelId="{C870CE36-DE2B-416A-BBDC-8655A7713460}" type="presParOf" srcId="{4553D112-3DA2-4B41-8FD4-A5F52AFCEA7B}" destId="{490ABD18-386C-43A6-AC17-306B9C2D1EB8}" srcOrd="1" destOrd="0" presId="urn:microsoft.com/office/officeart/2005/8/layout/hierarchy1"/>
    <dgm:cxn modelId="{3B921A04-B708-4D35-AB17-ADDCF79AC2F4}" type="presParOf" srcId="{490ABD18-386C-43A6-AC17-306B9C2D1EB8}" destId="{F36EC382-2599-4833-9CC8-27CBB8A8F976}" srcOrd="0" destOrd="0" presId="urn:microsoft.com/office/officeart/2005/8/layout/hierarchy1"/>
    <dgm:cxn modelId="{19B0409D-52B3-459E-A2FF-6FB6D9F67412}" type="presParOf" srcId="{F36EC382-2599-4833-9CC8-27CBB8A8F976}" destId="{AA6F1AFB-A9DB-4589-80E7-5FFC0D34284B}" srcOrd="0" destOrd="0" presId="urn:microsoft.com/office/officeart/2005/8/layout/hierarchy1"/>
    <dgm:cxn modelId="{D49FFF12-D857-4507-8E0B-3787FF1A4CDD}" type="presParOf" srcId="{F36EC382-2599-4833-9CC8-27CBB8A8F976}" destId="{E1059CE1-7093-4115-8888-32B6E62A5085}" srcOrd="1" destOrd="0" presId="urn:microsoft.com/office/officeart/2005/8/layout/hierarchy1"/>
    <dgm:cxn modelId="{F6323BBB-369D-4368-AE51-11F2ED3AF9C7}" type="presParOf" srcId="{490ABD18-386C-43A6-AC17-306B9C2D1EB8}" destId="{3EE5BFBB-405B-47AC-9A8F-56AF917B2866}" srcOrd="1" destOrd="0" presId="urn:microsoft.com/office/officeart/2005/8/layout/hierarchy1"/>
    <dgm:cxn modelId="{9A470E30-34ED-4B10-9BD1-56850F107809}" type="presParOf" srcId="{DF0DB9DD-8E6B-4045-93F2-0F0059F46F4B}" destId="{7D4E21AD-12A3-4A6E-A947-75B26D16B220}" srcOrd="2" destOrd="0" presId="urn:microsoft.com/office/officeart/2005/8/layout/hierarchy1"/>
    <dgm:cxn modelId="{35769BD1-F568-4FF3-AB0B-8E489CBA9784}" type="presParOf" srcId="{DF0DB9DD-8E6B-4045-93F2-0F0059F46F4B}" destId="{192B14A1-0077-4EC5-A2DD-133314F24DF3}" srcOrd="3" destOrd="0" presId="urn:microsoft.com/office/officeart/2005/8/layout/hierarchy1"/>
    <dgm:cxn modelId="{C30329F6-FF6C-4928-812E-7419969556DB}" type="presParOf" srcId="{192B14A1-0077-4EC5-A2DD-133314F24DF3}" destId="{9B4727B0-133A-4E66-AF94-130EF403F54F}" srcOrd="0" destOrd="0" presId="urn:microsoft.com/office/officeart/2005/8/layout/hierarchy1"/>
    <dgm:cxn modelId="{34533636-7C10-49C4-BF46-8E237DE3EB7B}" type="presParOf" srcId="{9B4727B0-133A-4E66-AF94-130EF403F54F}" destId="{39810AD4-458A-4AC0-B4E1-58C630635506}" srcOrd="0" destOrd="0" presId="urn:microsoft.com/office/officeart/2005/8/layout/hierarchy1"/>
    <dgm:cxn modelId="{E2FB798A-5762-4552-8CBF-64F9E31F1A66}" type="presParOf" srcId="{9B4727B0-133A-4E66-AF94-130EF403F54F}" destId="{A0BBA3D1-000A-4060-95FA-7CDA76DEBE31}" srcOrd="1" destOrd="0" presId="urn:microsoft.com/office/officeart/2005/8/layout/hierarchy1"/>
    <dgm:cxn modelId="{8F0033B0-BB0A-4EAE-8BA1-C07D74D9E0AF}" type="presParOf" srcId="{192B14A1-0077-4EC5-A2DD-133314F24DF3}" destId="{C98BC1C7-C7AA-4642-A14C-70F58141A9BC}" srcOrd="1" destOrd="0" presId="urn:microsoft.com/office/officeart/2005/8/layout/hierarchy1"/>
    <dgm:cxn modelId="{0F07310A-E35F-4EB7-B645-C50AD752B38A}" type="presParOf" srcId="{C98BC1C7-C7AA-4642-A14C-70F58141A9BC}" destId="{EB2FB3A0-6E8C-4A3B-9D70-8E8DF4A070E9}" srcOrd="0" destOrd="0" presId="urn:microsoft.com/office/officeart/2005/8/layout/hierarchy1"/>
    <dgm:cxn modelId="{195F75B4-3F4D-424E-8B4F-84263665CB8C}" type="presParOf" srcId="{C98BC1C7-C7AA-4642-A14C-70F58141A9BC}" destId="{1DF010C5-4177-4638-B009-6FF00A1B59AA}" srcOrd="1" destOrd="0" presId="urn:microsoft.com/office/officeart/2005/8/layout/hierarchy1"/>
    <dgm:cxn modelId="{3FF38F23-7FE4-45E1-ABA8-B63463E1FCDF}" type="presParOf" srcId="{1DF010C5-4177-4638-B009-6FF00A1B59AA}" destId="{434FB615-658E-4D6D-803B-F1C82B700B89}" srcOrd="0" destOrd="0" presId="urn:microsoft.com/office/officeart/2005/8/layout/hierarchy1"/>
    <dgm:cxn modelId="{8DD89A7B-3BEE-4687-8B01-D12215870585}" type="presParOf" srcId="{434FB615-658E-4D6D-803B-F1C82B700B89}" destId="{B036C67C-7806-44BA-9D49-C148BB1FCECD}" srcOrd="0" destOrd="0" presId="urn:microsoft.com/office/officeart/2005/8/layout/hierarchy1"/>
    <dgm:cxn modelId="{BA8E13A2-87D9-4123-8737-7A38E9300CB6}" type="presParOf" srcId="{434FB615-658E-4D6D-803B-F1C82B700B89}" destId="{70ADA9FB-1563-4224-9DA3-1D5828C05DD5}" srcOrd="1" destOrd="0" presId="urn:microsoft.com/office/officeart/2005/8/layout/hierarchy1"/>
    <dgm:cxn modelId="{A08BB40E-618D-49BE-951B-0B3C1FC45DA3}" type="presParOf" srcId="{1DF010C5-4177-4638-B009-6FF00A1B59AA}" destId="{8FFD8BCB-48DE-45D9-AB91-E6E3DD4266E4}" srcOrd="1" destOrd="0" presId="urn:microsoft.com/office/officeart/2005/8/layout/hierarchy1"/>
    <dgm:cxn modelId="{135183DA-79B8-4219-BD81-FBF73CBE5450}" type="presParOf" srcId="{8FFD8BCB-48DE-45D9-AB91-E6E3DD4266E4}" destId="{CF07A3AF-E07D-454C-A84E-D35CF3E91680}" srcOrd="0" destOrd="0" presId="urn:microsoft.com/office/officeart/2005/8/layout/hierarchy1"/>
    <dgm:cxn modelId="{EACC8FFA-BA66-4182-B284-B776B8D13598}" type="presParOf" srcId="{8FFD8BCB-48DE-45D9-AB91-E6E3DD4266E4}" destId="{90D42E20-75E7-4685-8182-0A364C3BE4C8}" srcOrd="1" destOrd="0" presId="urn:microsoft.com/office/officeart/2005/8/layout/hierarchy1"/>
    <dgm:cxn modelId="{363EBC90-050E-4D90-B5A6-52922FC60490}" type="presParOf" srcId="{90D42E20-75E7-4685-8182-0A364C3BE4C8}" destId="{E144384F-929D-45F5-8A1F-B08A681B2C17}" srcOrd="0" destOrd="0" presId="urn:microsoft.com/office/officeart/2005/8/layout/hierarchy1"/>
    <dgm:cxn modelId="{354729E9-FAB2-4F54-82F1-61F38E9EFF48}" type="presParOf" srcId="{E144384F-929D-45F5-8A1F-B08A681B2C17}" destId="{D9D9EFFA-0690-4E54-9B13-D81813AAE081}" srcOrd="0" destOrd="0" presId="urn:microsoft.com/office/officeart/2005/8/layout/hierarchy1"/>
    <dgm:cxn modelId="{D35F81E0-6E88-425D-8AEE-D58485E9FDCF}" type="presParOf" srcId="{E144384F-929D-45F5-8A1F-B08A681B2C17}" destId="{C6872AEE-2196-42A2-B858-178EF58B904F}" srcOrd="1" destOrd="0" presId="urn:microsoft.com/office/officeart/2005/8/layout/hierarchy1"/>
    <dgm:cxn modelId="{D85E77DD-AE4A-4741-9FB1-543169C78FD4}" type="presParOf" srcId="{90D42E20-75E7-4685-8182-0A364C3BE4C8}" destId="{63C5E60B-880E-4FB9-9086-731041FF3169}" srcOrd="1" destOrd="0" presId="urn:microsoft.com/office/officeart/2005/8/layout/hierarchy1"/>
    <dgm:cxn modelId="{5FF66F65-96F8-4C10-B31D-6D997F0DCFDB}" type="presParOf" srcId="{63C5E60B-880E-4FB9-9086-731041FF3169}" destId="{D9818C89-5B5A-4FC6-9FE5-DDB2426E23FE}" srcOrd="0" destOrd="0" presId="urn:microsoft.com/office/officeart/2005/8/layout/hierarchy1"/>
    <dgm:cxn modelId="{2720F544-A9E4-451D-9FB9-C8F01C12F5A5}" type="presParOf" srcId="{63C5E60B-880E-4FB9-9086-731041FF3169}" destId="{090165CA-860B-4A92-9415-4B4E0D345679}" srcOrd="1" destOrd="0" presId="urn:microsoft.com/office/officeart/2005/8/layout/hierarchy1"/>
    <dgm:cxn modelId="{717EAFF1-F9E6-4BFB-8B01-1524EF8F98F5}" type="presParOf" srcId="{090165CA-860B-4A92-9415-4B4E0D345679}" destId="{48E9A796-D625-4D32-8D02-0A3DE5F69C23}" srcOrd="0" destOrd="0" presId="urn:microsoft.com/office/officeart/2005/8/layout/hierarchy1"/>
    <dgm:cxn modelId="{5F3D910C-3F9D-4614-8037-0F733614284E}" type="presParOf" srcId="{48E9A796-D625-4D32-8D02-0A3DE5F69C23}" destId="{124FEDE8-3259-45B7-B33F-83008EF5BA40}" srcOrd="0" destOrd="0" presId="urn:microsoft.com/office/officeart/2005/8/layout/hierarchy1"/>
    <dgm:cxn modelId="{3812798B-B457-45AF-84A2-96DF70BD2766}" type="presParOf" srcId="{48E9A796-D625-4D32-8D02-0A3DE5F69C23}" destId="{E62FA764-1F56-49AB-8E1F-D249CF1A416A}" srcOrd="1" destOrd="0" presId="urn:microsoft.com/office/officeart/2005/8/layout/hierarchy1"/>
    <dgm:cxn modelId="{9DB4BE11-08AE-4BDA-9821-C66504A65270}" type="presParOf" srcId="{090165CA-860B-4A92-9415-4B4E0D345679}" destId="{01ACBF72-1CE7-44DC-8167-9762653A53C1}" srcOrd="1" destOrd="0" presId="urn:microsoft.com/office/officeart/2005/8/layout/hierarchy1"/>
    <dgm:cxn modelId="{953F78C8-F4B5-4479-8E8F-25B47BCE5F53}" type="presParOf" srcId="{DF0DB9DD-8E6B-4045-93F2-0F0059F46F4B}" destId="{0A997211-F795-4101-8A52-9420BFD7680F}" srcOrd="4" destOrd="0" presId="urn:microsoft.com/office/officeart/2005/8/layout/hierarchy1"/>
    <dgm:cxn modelId="{3B6CD2C5-6292-487C-AE9B-B2C2CFBA41C3}" type="presParOf" srcId="{DF0DB9DD-8E6B-4045-93F2-0F0059F46F4B}" destId="{2B5C1ACF-1BE1-4AE1-90EB-96B1AD7BF624}" srcOrd="5" destOrd="0" presId="urn:microsoft.com/office/officeart/2005/8/layout/hierarchy1"/>
    <dgm:cxn modelId="{FD46111B-ED01-4B07-A7AB-0843999520CF}" type="presParOf" srcId="{2B5C1ACF-1BE1-4AE1-90EB-96B1AD7BF624}" destId="{F1B99369-D359-49B9-8D3E-BE740C3A2AA2}" srcOrd="0" destOrd="0" presId="urn:microsoft.com/office/officeart/2005/8/layout/hierarchy1"/>
    <dgm:cxn modelId="{24D4B2EB-E93F-43D4-B4C9-5D4D3C1959C9}" type="presParOf" srcId="{F1B99369-D359-49B9-8D3E-BE740C3A2AA2}" destId="{E7AE03D9-7DFE-43FF-9533-EC1CD3239581}" srcOrd="0" destOrd="0" presId="urn:microsoft.com/office/officeart/2005/8/layout/hierarchy1"/>
    <dgm:cxn modelId="{D7033C4A-7556-4673-9D00-05021F6FCED2}" type="presParOf" srcId="{F1B99369-D359-49B9-8D3E-BE740C3A2AA2}" destId="{D6126F25-D092-4D3F-A91E-659E17B98E80}" srcOrd="1" destOrd="0" presId="urn:microsoft.com/office/officeart/2005/8/layout/hierarchy1"/>
    <dgm:cxn modelId="{D181A91C-433E-4CA2-8917-46B966868416}" type="presParOf" srcId="{2B5C1ACF-1BE1-4AE1-90EB-96B1AD7BF624}" destId="{8D74F9A7-8165-4415-8599-A93683119DC1}" srcOrd="1" destOrd="0" presId="urn:microsoft.com/office/officeart/2005/8/layout/hierarchy1"/>
    <dgm:cxn modelId="{6AC15D36-5426-4957-8C15-54F7ED7F2101}" type="presParOf" srcId="{8D74F9A7-8165-4415-8599-A93683119DC1}" destId="{1345A69D-E8E5-471E-91A1-F92D966AA0AB}" srcOrd="0" destOrd="0" presId="urn:microsoft.com/office/officeart/2005/8/layout/hierarchy1"/>
    <dgm:cxn modelId="{B9106702-406D-4D5D-A692-A301533F0EE2}" type="presParOf" srcId="{8D74F9A7-8165-4415-8599-A93683119DC1}" destId="{2570E5BE-FCE8-458C-98D7-5F5A83E24D41}" srcOrd="1" destOrd="0" presId="urn:microsoft.com/office/officeart/2005/8/layout/hierarchy1"/>
    <dgm:cxn modelId="{99A17661-6F71-4C31-A8C5-7AE66783B51A}" type="presParOf" srcId="{2570E5BE-FCE8-458C-98D7-5F5A83E24D41}" destId="{8E96F894-5050-4D89-B2E8-BA24D26B595F}" srcOrd="0" destOrd="0" presId="urn:microsoft.com/office/officeart/2005/8/layout/hierarchy1"/>
    <dgm:cxn modelId="{08110972-93BD-4148-ABA3-B94A357157B3}" type="presParOf" srcId="{8E96F894-5050-4D89-B2E8-BA24D26B595F}" destId="{0CC871B8-392D-43F9-92AD-28D83AEBBC72}" srcOrd="0" destOrd="0" presId="urn:microsoft.com/office/officeart/2005/8/layout/hierarchy1"/>
    <dgm:cxn modelId="{7AEF6E50-068F-4AC5-8A60-49A8E3E0C68B}" type="presParOf" srcId="{8E96F894-5050-4D89-B2E8-BA24D26B595F}" destId="{786C850B-1729-49AB-9ABC-DD53C3B85955}" srcOrd="1" destOrd="0" presId="urn:microsoft.com/office/officeart/2005/8/layout/hierarchy1"/>
    <dgm:cxn modelId="{0731ECBA-336C-4621-82E3-9C974A01EE59}" type="presParOf" srcId="{2570E5BE-FCE8-458C-98D7-5F5A83E24D41}" destId="{F86E9959-51FA-4189-9813-DB4B635A5CCE}" srcOrd="1" destOrd="0" presId="urn:microsoft.com/office/officeart/2005/8/layout/hierarchy1"/>
    <dgm:cxn modelId="{7C2089C6-C4E5-49CE-8B73-E5665675921B}" type="presParOf" srcId="{F86E9959-51FA-4189-9813-DB4B635A5CCE}" destId="{F431526F-9897-4F4D-83E8-7A53AAAAC50F}" srcOrd="0" destOrd="0" presId="urn:microsoft.com/office/officeart/2005/8/layout/hierarchy1"/>
    <dgm:cxn modelId="{338DF9EA-AC8E-4EDA-B1CA-A625D320D07A}" type="presParOf" srcId="{F86E9959-51FA-4189-9813-DB4B635A5CCE}" destId="{261F6237-9127-437F-8DDB-36C1DE24A6F9}" srcOrd="1" destOrd="0" presId="urn:microsoft.com/office/officeart/2005/8/layout/hierarchy1"/>
    <dgm:cxn modelId="{98E12715-94BE-4CCD-8AE0-F85BC57E5082}" type="presParOf" srcId="{261F6237-9127-437F-8DDB-36C1DE24A6F9}" destId="{841FA22D-3714-4F06-BBC2-8E7DDDBFE250}" srcOrd="0" destOrd="0" presId="urn:microsoft.com/office/officeart/2005/8/layout/hierarchy1"/>
    <dgm:cxn modelId="{AD3B9157-8F6E-4245-AE59-C4E076A2CBAF}" type="presParOf" srcId="{841FA22D-3714-4F06-BBC2-8E7DDDBFE250}" destId="{42E9B347-7D9D-40E4-AC7F-F66FCF448CF8}" srcOrd="0" destOrd="0" presId="urn:microsoft.com/office/officeart/2005/8/layout/hierarchy1"/>
    <dgm:cxn modelId="{0FD99B25-0CA5-4F4F-9719-774140E5D4BD}" type="presParOf" srcId="{841FA22D-3714-4F06-BBC2-8E7DDDBFE250}" destId="{74CBE401-AC55-469E-9B89-2655742129D4}" srcOrd="1" destOrd="0" presId="urn:microsoft.com/office/officeart/2005/8/layout/hierarchy1"/>
    <dgm:cxn modelId="{527A1C16-5110-4CD9-BE01-65747237E69A}" type="presParOf" srcId="{261F6237-9127-437F-8DDB-36C1DE24A6F9}" destId="{91690600-13A6-4CD9-B010-5341E539D0D4}" srcOrd="1" destOrd="0" presId="urn:microsoft.com/office/officeart/2005/8/layout/hierarchy1"/>
    <dgm:cxn modelId="{B5764006-01CD-4012-A6C2-80A6D372A743}" type="presParOf" srcId="{91690600-13A6-4CD9-B010-5341E539D0D4}" destId="{74A9DE9C-BB0C-4863-8995-ED12E51D68D9}" srcOrd="0" destOrd="0" presId="urn:microsoft.com/office/officeart/2005/8/layout/hierarchy1"/>
    <dgm:cxn modelId="{4BF9321C-A0C0-4DE5-A8F0-A3B107D7DA86}" type="presParOf" srcId="{91690600-13A6-4CD9-B010-5341E539D0D4}" destId="{E145326E-EFCD-42D6-86FC-03B13AAF52DA}" srcOrd="1" destOrd="0" presId="urn:microsoft.com/office/officeart/2005/8/layout/hierarchy1"/>
    <dgm:cxn modelId="{A3F3AF9F-2E54-4B75-881A-F784E44F9909}" type="presParOf" srcId="{E145326E-EFCD-42D6-86FC-03B13AAF52DA}" destId="{D4BFD252-22DD-4CD3-B8FD-D47FDBA20F73}" srcOrd="0" destOrd="0" presId="urn:microsoft.com/office/officeart/2005/8/layout/hierarchy1"/>
    <dgm:cxn modelId="{A2DE6D5F-CAB3-4282-8C57-512F215679C1}" type="presParOf" srcId="{D4BFD252-22DD-4CD3-B8FD-D47FDBA20F73}" destId="{A4D22181-A3F1-422E-82B6-57876E6F43C6}" srcOrd="0" destOrd="0" presId="urn:microsoft.com/office/officeart/2005/8/layout/hierarchy1"/>
    <dgm:cxn modelId="{0491E89B-749F-4945-B07F-400B8C2B6616}" type="presParOf" srcId="{D4BFD252-22DD-4CD3-B8FD-D47FDBA20F73}" destId="{026FC5F1-70E8-4A6C-93AD-30F2D1781A3B}" srcOrd="1" destOrd="0" presId="urn:microsoft.com/office/officeart/2005/8/layout/hierarchy1"/>
    <dgm:cxn modelId="{4CACA1BC-5308-4E3A-ADA9-5A7556898587}" type="presParOf" srcId="{E145326E-EFCD-42D6-86FC-03B13AAF52DA}" destId="{39BD8A7C-4DDC-479A-BE9A-35624FC976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39B4E2-13AA-4B59-9234-EB73AED2F58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7DE17C-5CC6-4DD3-AA20-3CA365C504FC}">
      <dgm:prSet phldrT="[Text]" custT="1"/>
      <dgm:spPr/>
      <dgm:t>
        <a:bodyPr/>
        <a:lstStyle/>
        <a:p>
          <a:r>
            <a:rPr lang="en-US" sz="2000" dirty="0" smtClean="0"/>
            <a:t>Taxability</a:t>
          </a:r>
          <a:endParaRPr lang="en-US" sz="2000" dirty="0"/>
        </a:p>
      </dgm:t>
    </dgm:pt>
    <dgm:pt modelId="{B655E8AB-C80A-4EC9-B277-49792B772BF0}" type="parTrans" cxnId="{CEF0E828-F6BA-4BF1-8A9B-E7F484FC1093}">
      <dgm:prSet/>
      <dgm:spPr/>
      <dgm:t>
        <a:bodyPr/>
        <a:lstStyle/>
        <a:p>
          <a:endParaRPr lang="en-US"/>
        </a:p>
      </dgm:t>
    </dgm:pt>
    <dgm:pt modelId="{A3AD8168-406F-4B7A-BD38-C5970F794283}" type="sibTrans" cxnId="{CEF0E828-F6BA-4BF1-8A9B-E7F484FC1093}">
      <dgm:prSet/>
      <dgm:spPr/>
      <dgm:t>
        <a:bodyPr/>
        <a:lstStyle/>
        <a:p>
          <a:endParaRPr lang="en-US"/>
        </a:p>
      </dgm:t>
    </dgm:pt>
    <dgm:pt modelId="{730FEBCA-F9D6-44DB-B1C3-39EAE5993855}">
      <dgm:prSet phldrT="[Text]" custT="1"/>
      <dgm:spPr/>
      <dgm:t>
        <a:bodyPr/>
        <a:lstStyle/>
        <a:p>
          <a:r>
            <a:rPr lang="en-US" sz="2000" dirty="0" smtClean="0"/>
            <a:t>Service Provider</a:t>
          </a:r>
          <a:endParaRPr lang="en-US" sz="2000" dirty="0"/>
        </a:p>
      </dgm:t>
    </dgm:pt>
    <dgm:pt modelId="{05EB791B-7B9C-42E7-8314-EAAC8E2C19B8}" type="parTrans" cxnId="{01E72C0B-B6C0-468A-B457-8792523D95DD}">
      <dgm:prSet/>
      <dgm:spPr/>
      <dgm:t>
        <a:bodyPr/>
        <a:lstStyle/>
        <a:p>
          <a:endParaRPr lang="en-US"/>
        </a:p>
      </dgm:t>
    </dgm:pt>
    <dgm:pt modelId="{B6C15DB2-02A9-4499-BC43-1984E8D59637}" type="sibTrans" cxnId="{01E72C0B-B6C0-468A-B457-8792523D95DD}">
      <dgm:prSet/>
      <dgm:spPr/>
      <dgm:t>
        <a:bodyPr/>
        <a:lstStyle/>
        <a:p>
          <a:endParaRPr lang="en-US"/>
        </a:p>
      </dgm:t>
    </dgm:pt>
    <dgm:pt modelId="{82234EAE-708B-48D2-85E7-A7FAEEB5CCE8}">
      <dgm:prSet phldrT="[Text]" custT="1"/>
      <dgm:spPr/>
      <dgm:t>
        <a:bodyPr/>
        <a:lstStyle/>
        <a:p>
          <a:r>
            <a:rPr lang="en-US" sz="1800" dirty="0" smtClean="0"/>
            <a:t>No service Tax in Provider’s Invoice</a:t>
          </a:r>
          <a:endParaRPr lang="en-US" sz="1800" dirty="0"/>
        </a:p>
      </dgm:t>
    </dgm:pt>
    <dgm:pt modelId="{D2C0ECFB-48E4-4876-8A73-610737175FF2}" type="parTrans" cxnId="{EFD1C43A-4D8E-43CA-B76D-032543D37499}">
      <dgm:prSet/>
      <dgm:spPr/>
      <dgm:t>
        <a:bodyPr/>
        <a:lstStyle/>
        <a:p>
          <a:endParaRPr lang="en-US"/>
        </a:p>
      </dgm:t>
    </dgm:pt>
    <dgm:pt modelId="{26FB1ACA-8F2D-443F-82C9-C4D1A498BDB2}" type="sibTrans" cxnId="{EFD1C43A-4D8E-43CA-B76D-032543D37499}">
      <dgm:prSet/>
      <dgm:spPr/>
      <dgm:t>
        <a:bodyPr/>
        <a:lstStyle/>
        <a:p>
          <a:endParaRPr lang="en-US"/>
        </a:p>
      </dgm:t>
    </dgm:pt>
    <dgm:pt modelId="{DB489B8F-3DDE-4EE1-9B4C-E872D0ED1520}">
      <dgm:prSet phldrT="[Text]" custT="1"/>
      <dgm:spPr/>
      <dgm:t>
        <a:bodyPr/>
        <a:lstStyle/>
        <a:p>
          <a:r>
            <a:rPr lang="en-US" sz="2000" dirty="0" smtClean="0"/>
            <a:t>Service Recipient</a:t>
          </a:r>
          <a:endParaRPr lang="en-US" sz="2000" dirty="0"/>
        </a:p>
      </dgm:t>
    </dgm:pt>
    <dgm:pt modelId="{26C0EF28-67B4-4003-9902-99DF00F3769E}" type="parTrans" cxnId="{B3CAABF3-9E0B-4E9C-8C84-31E66BE3F18C}">
      <dgm:prSet/>
      <dgm:spPr/>
      <dgm:t>
        <a:bodyPr/>
        <a:lstStyle/>
        <a:p>
          <a:endParaRPr lang="en-US"/>
        </a:p>
      </dgm:t>
    </dgm:pt>
    <dgm:pt modelId="{9DA6AA6F-42CF-4AF1-B2CC-F4F53E5E4042}" type="sibTrans" cxnId="{B3CAABF3-9E0B-4E9C-8C84-31E66BE3F18C}">
      <dgm:prSet/>
      <dgm:spPr/>
      <dgm:t>
        <a:bodyPr/>
        <a:lstStyle/>
        <a:p>
          <a:endParaRPr lang="en-US"/>
        </a:p>
      </dgm:t>
    </dgm:pt>
    <dgm:pt modelId="{35558DAF-806E-4CBD-8822-365B9A3BCFE6}">
      <dgm:prSet phldrT="[Text]"/>
      <dgm:spPr/>
      <dgm:t>
        <a:bodyPr/>
        <a:lstStyle/>
        <a:p>
          <a:r>
            <a:rPr lang="en-US" dirty="0" smtClean="0"/>
            <a:t>100% Service Tax will be discharged by the Recipient </a:t>
          </a:r>
          <a:endParaRPr lang="en-US" dirty="0"/>
        </a:p>
      </dgm:t>
    </dgm:pt>
    <dgm:pt modelId="{691054EC-FDB3-4AE6-8BFE-8CE4C152F8D5}" type="parTrans" cxnId="{8BDA70D0-866C-43AF-873E-73879FB7790D}">
      <dgm:prSet/>
      <dgm:spPr/>
      <dgm:t>
        <a:bodyPr/>
        <a:lstStyle/>
        <a:p>
          <a:endParaRPr lang="en-US"/>
        </a:p>
      </dgm:t>
    </dgm:pt>
    <dgm:pt modelId="{A9D66169-F0F8-40D8-98FE-5837F762E3C0}" type="sibTrans" cxnId="{8BDA70D0-866C-43AF-873E-73879FB7790D}">
      <dgm:prSet/>
      <dgm:spPr/>
      <dgm:t>
        <a:bodyPr/>
        <a:lstStyle/>
        <a:p>
          <a:endParaRPr lang="en-US"/>
        </a:p>
      </dgm:t>
    </dgm:pt>
    <dgm:pt modelId="{452D1FE2-4238-4331-A524-C3C4F9E0DD3E}" type="pres">
      <dgm:prSet presAssocID="{F739B4E2-13AA-4B59-9234-EB73AED2F5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2AAFB09-B87E-40B7-886F-B80EB8C85442}" type="pres">
      <dgm:prSet presAssocID="{237DE17C-5CC6-4DD3-AA20-3CA365C504FC}" presName="hierRoot1" presStyleCnt="0"/>
      <dgm:spPr/>
    </dgm:pt>
    <dgm:pt modelId="{0A58D51D-DC51-4D13-924A-E7BEC034EC5A}" type="pres">
      <dgm:prSet presAssocID="{237DE17C-5CC6-4DD3-AA20-3CA365C504FC}" presName="composite" presStyleCnt="0"/>
      <dgm:spPr/>
    </dgm:pt>
    <dgm:pt modelId="{1624F0BA-F22D-46B9-AA1E-C5CC12C85993}" type="pres">
      <dgm:prSet presAssocID="{237DE17C-5CC6-4DD3-AA20-3CA365C504FC}" presName="background" presStyleLbl="node0" presStyleIdx="0" presStyleCnt="1"/>
      <dgm:spPr/>
    </dgm:pt>
    <dgm:pt modelId="{DCA95DFC-C7A8-4983-A936-4D8339F77FE5}" type="pres">
      <dgm:prSet presAssocID="{237DE17C-5CC6-4DD3-AA20-3CA365C504FC}" presName="text" presStyleLbl="fgAcc0" presStyleIdx="0" presStyleCnt="1" custScaleX="70892" custScaleY="46919" custLinFactNeighborX="-16682" custLinFactNeighborY="-55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196F0E-FECD-4523-8750-3528CBC54BC0}" type="pres">
      <dgm:prSet presAssocID="{237DE17C-5CC6-4DD3-AA20-3CA365C504FC}" presName="hierChild2" presStyleCnt="0"/>
      <dgm:spPr/>
    </dgm:pt>
    <dgm:pt modelId="{215826CD-443A-4168-9617-21506A887E1C}" type="pres">
      <dgm:prSet presAssocID="{05EB791B-7B9C-42E7-8314-EAAC8E2C19B8}" presName="Name10" presStyleLbl="parChTrans1D2" presStyleIdx="0" presStyleCnt="2"/>
      <dgm:spPr/>
      <dgm:t>
        <a:bodyPr/>
        <a:lstStyle/>
        <a:p>
          <a:endParaRPr lang="en-US"/>
        </a:p>
      </dgm:t>
    </dgm:pt>
    <dgm:pt modelId="{57AEF48D-46F0-4219-A0C9-CC70A6BAD4ED}" type="pres">
      <dgm:prSet presAssocID="{730FEBCA-F9D6-44DB-B1C3-39EAE5993855}" presName="hierRoot2" presStyleCnt="0"/>
      <dgm:spPr/>
    </dgm:pt>
    <dgm:pt modelId="{12259296-4AC2-466B-81E5-DB8157175C84}" type="pres">
      <dgm:prSet presAssocID="{730FEBCA-F9D6-44DB-B1C3-39EAE5993855}" presName="composite2" presStyleCnt="0"/>
      <dgm:spPr/>
    </dgm:pt>
    <dgm:pt modelId="{A2521BEF-CCE5-4F83-B9B8-0A156B86EEDD}" type="pres">
      <dgm:prSet presAssocID="{730FEBCA-F9D6-44DB-B1C3-39EAE5993855}" presName="background2" presStyleLbl="node2" presStyleIdx="0" presStyleCnt="2"/>
      <dgm:spPr/>
    </dgm:pt>
    <dgm:pt modelId="{2D3946DB-7DF4-4EF4-A4F3-15A7A2EDF6E6}" type="pres">
      <dgm:prSet presAssocID="{730FEBCA-F9D6-44DB-B1C3-39EAE5993855}" presName="text2" presStyleLbl="fgAcc2" presStyleIdx="0" presStyleCnt="2" custScaleX="57722" custScaleY="62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4D6A31-7392-48B7-82E4-AEEC861D3A5B}" type="pres">
      <dgm:prSet presAssocID="{730FEBCA-F9D6-44DB-B1C3-39EAE5993855}" presName="hierChild3" presStyleCnt="0"/>
      <dgm:spPr/>
    </dgm:pt>
    <dgm:pt modelId="{4467220A-373B-475D-B3B4-903C1345A82A}" type="pres">
      <dgm:prSet presAssocID="{D2C0ECFB-48E4-4876-8A73-610737175FF2}" presName="Name17" presStyleLbl="parChTrans1D3" presStyleIdx="0" presStyleCnt="2"/>
      <dgm:spPr/>
      <dgm:t>
        <a:bodyPr/>
        <a:lstStyle/>
        <a:p>
          <a:endParaRPr lang="en-US"/>
        </a:p>
      </dgm:t>
    </dgm:pt>
    <dgm:pt modelId="{F2E7FD0F-D109-4162-B3D6-0EB543A01B36}" type="pres">
      <dgm:prSet presAssocID="{82234EAE-708B-48D2-85E7-A7FAEEB5CCE8}" presName="hierRoot3" presStyleCnt="0"/>
      <dgm:spPr/>
    </dgm:pt>
    <dgm:pt modelId="{0293A61F-B1FE-4138-AD78-9B93FD044EF0}" type="pres">
      <dgm:prSet presAssocID="{82234EAE-708B-48D2-85E7-A7FAEEB5CCE8}" presName="composite3" presStyleCnt="0"/>
      <dgm:spPr/>
    </dgm:pt>
    <dgm:pt modelId="{0BF294F8-E342-4B27-9FB2-F72023E0ACA7}" type="pres">
      <dgm:prSet presAssocID="{82234EAE-708B-48D2-85E7-A7FAEEB5CCE8}" presName="background3" presStyleLbl="node3" presStyleIdx="0" presStyleCnt="2"/>
      <dgm:spPr/>
    </dgm:pt>
    <dgm:pt modelId="{7C5CF63F-D662-4CC7-9715-1D8BC66C0674}" type="pres">
      <dgm:prSet presAssocID="{82234EAE-708B-48D2-85E7-A7FAEEB5CCE8}" presName="text3" presStyleLbl="fgAcc3" presStyleIdx="0" presStyleCnt="2" custScaleX="83979" custScaleY="737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D2729F-564E-41B5-8D54-559D23A1E8EE}" type="pres">
      <dgm:prSet presAssocID="{82234EAE-708B-48D2-85E7-A7FAEEB5CCE8}" presName="hierChild4" presStyleCnt="0"/>
      <dgm:spPr/>
    </dgm:pt>
    <dgm:pt modelId="{C60F2C75-672D-4DE3-80B5-AEF08CE2EDBE}" type="pres">
      <dgm:prSet presAssocID="{26C0EF28-67B4-4003-9902-99DF00F3769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70D16DE-BC7C-4969-B66B-94AC7654C26E}" type="pres">
      <dgm:prSet presAssocID="{DB489B8F-3DDE-4EE1-9B4C-E872D0ED1520}" presName="hierRoot2" presStyleCnt="0"/>
      <dgm:spPr/>
    </dgm:pt>
    <dgm:pt modelId="{61D46188-1B0A-48A3-855C-79E3B22FA345}" type="pres">
      <dgm:prSet presAssocID="{DB489B8F-3DDE-4EE1-9B4C-E872D0ED1520}" presName="composite2" presStyleCnt="0"/>
      <dgm:spPr/>
    </dgm:pt>
    <dgm:pt modelId="{A580A5B0-B6A6-45B1-B2E2-150F2E53CCA7}" type="pres">
      <dgm:prSet presAssocID="{DB489B8F-3DDE-4EE1-9B4C-E872D0ED1520}" presName="background2" presStyleLbl="node2" presStyleIdx="1" presStyleCnt="2"/>
      <dgm:spPr/>
    </dgm:pt>
    <dgm:pt modelId="{4D52D813-CA2D-40C4-B68F-60E42A856F21}" type="pres">
      <dgm:prSet presAssocID="{DB489B8F-3DDE-4EE1-9B4C-E872D0ED1520}" presName="text2" presStyleLbl="fgAcc2" presStyleIdx="1" presStyleCnt="2" custScaleX="61221" custScaleY="621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7A711E-843E-4578-B4F6-1DA58EB57072}" type="pres">
      <dgm:prSet presAssocID="{DB489B8F-3DDE-4EE1-9B4C-E872D0ED1520}" presName="hierChild3" presStyleCnt="0"/>
      <dgm:spPr/>
    </dgm:pt>
    <dgm:pt modelId="{D7F7954B-C8E2-453F-AAAA-9072FC7DA2DD}" type="pres">
      <dgm:prSet presAssocID="{691054EC-FDB3-4AE6-8BFE-8CE4C152F8D5}" presName="Name17" presStyleLbl="parChTrans1D3" presStyleIdx="1" presStyleCnt="2"/>
      <dgm:spPr/>
      <dgm:t>
        <a:bodyPr/>
        <a:lstStyle/>
        <a:p>
          <a:endParaRPr lang="en-US"/>
        </a:p>
      </dgm:t>
    </dgm:pt>
    <dgm:pt modelId="{7258297F-C18C-4CBF-897F-1A4E651EB067}" type="pres">
      <dgm:prSet presAssocID="{35558DAF-806E-4CBD-8822-365B9A3BCFE6}" presName="hierRoot3" presStyleCnt="0"/>
      <dgm:spPr/>
    </dgm:pt>
    <dgm:pt modelId="{E9BDF0BA-F868-4FBD-A63B-BC9C5B587ABB}" type="pres">
      <dgm:prSet presAssocID="{35558DAF-806E-4CBD-8822-365B9A3BCFE6}" presName="composite3" presStyleCnt="0"/>
      <dgm:spPr/>
    </dgm:pt>
    <dgm:pt modelId="{0AF14AAE-DF6F-4B22-9E3E-B7E1789E4D15}" type="pres">
      <dgm:prSet presAssocID="{35558DAF-806E-4CBD-8822-365B9A3BCFE6}" presName="background3" presStyleLbl="node3" presStyleIdx="1" presStyleCnt="2"/>
      <dgm:spPr/>
    </dgm:pt>
    <dgm:pt modelId="{F81B6D3C-66EF-4180-BB5F-FFDD886E50E6}" type="pres">
      <dgm:prSet presAssocID="{35558DAF-806E-4CBD-8822-365B9A3BCFE6}" presName="text3" presStyleLbl="fgAcc3" presStyleIdx="1" presStyleCnt="2" custScaleX="76530" custScaleY="758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125AC7-96C7-47ED-8F52-84D831D54B5F}" type="pres">
      <dgm:prSet presAssocID="{35558DAF-806E-4CBD-8822-365B9A3BCFE6}" presName="hierChild4" presStyleCnt="0"/>
      <dgm:spPr/>
    </dgm:pt>
  </dgm:ptLst>
  <dgm:cxnLst>
    <dgm:cxn modelId="{F0A3774F-9337-4C93-A129-B4CEB68F2516}" type="presOf" srcId="{26C0EF28-67B4-4003-9902-99DF00F3769E}" destId="{C60F2C75-672D-4DE3-80B5-AEF08CE2EDBE}" srcOrd="0" destOrd="0" presId="urn:microsoft.com/office/officeart/2005/8/layout/hierarchy1"/>
    <dgm:cxn modelId="{EFD1C43A-4D8E-43CA-B76D-032543D37499}" srcId="{730FEBCA-F9D6-44DB-B1C3-39EAE5993855}" destId="{82234EAE-708B-48D2-85E7-A7FAEEB5CCE8}" srcOrd="0" destOrd="0" parTransId="{D2C0ECFB-48E4-4876-8A73-610737175FF2}" sibTransId="{26FB1ACA-8F2D-443F-82C9-C4D1A498BDB2}"/>
    <dgm:cxn modelId="{FFE183C2-802C-4DD9-950F-09F714E44D8E}" type="presOf" srcId="{82234EAE-708B-48D2-85E7-A7FAEEB5CCE8}" destId="{7C5CF63F-D662-4CC7-9715-1D8BC66C0674}" srcOrd="0" destOrd="0" presId="urn:microsoft.com/office/officeart/2005/8/layout/hierarchy1"/>
    <dgm:cxn modelId="{6EBE6357-0097-4273-899D-7203CEAEC366}" type="presOf" srcId="{05EB791B-7B9C-42E7-8314-EAAC8E2C19B8}" destId="{215826CD-443A-4168-9617-21506A887E1C}" srcOrd="0" destOrd="0" presId="urn:microsoft.com/office/officeart/2005/8/layout/hierarchy1"/>
    <dgm:cxn modelId="{A651BE52-BEFA-4E97-8AE8-DCEE3A6B85AC}" type="presOf" srcId="{D2C0ECFB-48E4-4876-8A73-610737175FF2}" destId="{4467220A-373B-475D-B3B4-903C1345A82A}" srcOrd="0" destOrd="0" presId="urn:microsoft.com/office/officeart/2005/8/layout/hierarchy1"/>
    <dgm:cxn modelId="{E9CDF889-FA3A-45A5-9C33-74CDFD30C66E}" type="presOf" srcId="{35558DAF-806E-4CBD-8822-365B9A3BCFE6}" destId="{F81B6D3C-66EF-4180-BB5F-FFDD886E50E6}" srcOrd="0" destOrd="0" presId="urn:microsoft.com/office/officeart/2005/8/layout/hierarchy1"/>
    <dgm:cxn modelId="{F38AD51E-8725-4F3D-8DF6-8DFEBA0BA362}" type="presOf" srcId="{730FEBCA-F9D6-44DB-B1C3-39EAE5993855}" destId="{2D3946DB-7DF4-4EF4-A4F3-15A7A2EDF6E6}" srcOrd="0" destOrd="0" presId="urn:microsoft.com/office/officeart/2005/8/layout/hierarchy1"/>
    <dgm:cxn modelId="{1CA7FAAC-8EA4-4101-9868-F28F08D56039}" type="presOf" srcId="{691054EC-FDB3-4AE6-8BFE-8CE4C152F8D5}" destId="{D7F7954B-C8E2-453F-AAAA-9072FC7DA2DD}" srcOrd="0" destOrd="0" presId="urn:microsoft.com/office/officeart/2005/8/layout/hierarchy1"/>
    <dgm:cxn modelId="{E8C4C075-30AE-4660-BD1A-6C8BD610534E}" type="presOf" srcId="{DB489B8F-3DDE-4EE1-9B4C-E872D0ED1520}" destId="{4D52D813-CA2D-40C4-B68F-60E42A856F21}" srcOrd="0" destOrd="0" presId="urn:microsoft.com/office/officeart/2005/8/layout/hierarchy1"/>
    <dgm:cxn modelId="{CEF0E828-F6BA-4BF1-8A9B-E7F484FC1093}" srcId="{F739B4E2-13AA-4B59-9234-EB73AED2F584}" destId="{237DE17C-5CC6-4DD3-AA20-3CA365C504FC}" srcOrd="0" destOrd="0" parTransId="{B655E8AB-C80A-4EC9-B277-49792B772BF0}" sibTransId="{A3AD8168-406F-4B7A-BD38-C5970F794283}"/>
    <dgm:cxn modelId="{B3CAABF3-9E0B-4E9C-8C84-31E66BE3F18C}" srcId="{237DE17C-5CC6-4DD3-AA20-3CA365C504FC}" destId="{DB489B8F-3DDE-4EE1-9B4C-E872D0ED1520}" srcOrd="1" destOrd="0" parTransId="{26C0EF28-67B4-4003-9902-99DF00F3769E}" sibTransId="{9DA6AA6F-42CF-4AF1-B2CC-F4F53E5E4042}"/>
    <dgm:cxn modelId="{01E72C0B-B6C0-468A-B457-8792523D95DD}" srcId="{237DE17C-5CC6-4DD3-AA20-3CA365C504FC}" destId="{730FEBCA-F9D6-44DB-B1C3-39EAE5993855}" srcOrd="0" destOrd="0" parTransId="{05EB791B-7B9C-42E7-8314-EAAC8E2C19B8}" sibTransId="{B6C15DB2-02A9-4499-BC43-1984E8D59637}"/>
    <dgm:cxn modelId="{14CF3826-C106-4518-B6EA-E78E3EC61EA5}" type="presOf" srcId="{F739B4E2-13AA-4B59-9234-EB73AED2F584}" destId="{452D1FE2-4238-4331-A524-C3C4F9E0DD3E}" srcOrd="0" destOrd="0" presId="urn:microsoft.com/office/officeart/2005/8/layout/hierarchy1"/>
    <dgm:cxn modelId="{A20FA0E4-201F-4096-A0A3-9EAE3E6D51F3}" type="presOf" srcId="{237DE17C-5CC6-4DD3-AA20-3CA365C504FC}" destId="{DCA95DFC-C7A8-4983-A936-4D8339F77FE5}" srcOrd="0" destOrd="0" presId="urn:microsoft.com/office/officeart/2005/8/layout/hierarchy1"/>
    <dgm:cxn modelId="{8BDA70D0-866C-43AF-873E-73879FB7790D}" srcId="{DB489B8F-3DDE-4EE1-9B4C-E872D0ED1520}" destId="{35558DAF-806E-4CBD-8822-365B9A3BCFE6}" srcOrd="0" destOrd="0" parTransId="{691054EC-FDB3-4AE6-8BFE-8CE4C152F8D5}" sibTransId="{A9D66169-F0F8-40D8-98FE-5837F762E3C0}"/>
    <dgm:cxn modelId="{F405FBBC-8853-41B5-8E3C-F1354EE30900}" type="presParOf" srcId="{452D1FE2-4238-4331-A524-C3C4F9E0DD3E}" destId="{A2AAFB09-B87E-40B7-886F-B80EB8C85442}" srcOrd="0" destOrd="0" presId="urn:microsoft.com/office/officeart/2005/8/layout/hierarchy1"/>
    <dgm:cxn modelId="{9A6BCE99-28A6-49DD-939F-0151E183AF0F}" type="presParOf" srcId="{A2AAFB09-B87E-40B7-886F-B80EB8C85442}" destId="{0A58D51D-DC51-4D13-924A-E7BEC034EC5A}" srcOrd="0" destOrd="0" presId="urn:microsoft.com/office/officeart/2005/8/layout/hierarchy1"/>
    <dgm:cxn modelId="{A1530F25-F4C4-4EE5-BB0B-3529B3E3DB5A}" type="presParOf" srcId="{0A58D51D-DC51-4D13-924A-E7BEC034EC5A}" destId="{1624F0BA-F22D-46B9-AA1E-C5CC12C85993}" srcOrd="0" destOrd="0" presId="urn:microsoft.com/office/officeart/2005/8/layout/hierarchy1"/>
    <dgm:cxn modelId="{55CB6E84-0B07-49CE-B79A-7FDBEA5FFD35}" type="presParOf" srcId="{0A58D51D-DC51-4D13-924A-E7BEC034EC5A}" destId="{DCA95DFC-C7A8-4983-A936-4D8339F77FE5}" srcOrd="1" destOrd="0" presId="urn:microsoft.com/office/officeart/2005/8/layout/hierarchy1"/>
    <dgm:cxn modelId="{9A914143-DA2B-4D87-A675-45B64AD6B3A0}" type="presParOf" srcId="{A2AAFB09-B87E-40B7-886F-B80EB8C85442}" destId="{A2196F0E-FECD-4523-8750-3528CBC54BC0}" srcOrd="1" destOrd="0" presId="urn:microsoft.com/office/officeart/2005/8/layout/hierarchy1"/>
    <dgm:cxn modelId="{1C5768B6-3ACB-4F24-9669-0FE604C3D609}" type="presParOf" srcId="{A2196F0E-FECD-4523-8750-3528CBC54BC0}" destId="{215826CD-443A-4168-9617-21506A887E1C}" srcOrd="0" destOrd="0" presId="urn:microsoft.com/office/officeart/2005/8/layout/hierarchy1"/>
    <dgm:cxn modelId="{23866107-1B94-427A-A056-59F70A6F6A72}" type="presParOf" srcId="{A2196F0E-FECD-4523-8750-3528CBC54BC0}" destId="{57AEF48D-46F0-4219-A0C9-CC70A6BAD4ED}" srcOrd="1" destOrd="0" presId="urn:microsoft.com/office/officeart/2005/8/layout/hierarchy1"/>
    <dgm:cxn modelId="{B1024A44-85C3-4B24-8A17-1524C15EDCF5}" type="presParOf" srcId="{57AEF48D-46F0-4219-A0C9-CC70A6BAD4ED}" destId="{12259296-4AC2-466B-81E5-DB8157175C84}" srcOrd="0" destOrd="0" presId="urn:microsoft.com/office/officeart/2005/8/layout/hierarchy1"/>
    <dgm:cxn modelId="{DC35589A-A42E-4644-A06C-0DA4967F2D71}" type="presParOf" srcId="{12259296-4AC2-466B-81E5-DB8157175C84}" destId="{A2521BEF-CCE5-4F83-B9B8-0A156B86EEDD}" srcOrd="0" destOrd="0" presId="urn:microsoft.com/office/officeart/2005/8/layout/hierarchy1"/>
    <dgm:cxn modelId="{D961E95C-AD88-4B3A-937C-590218665730}" type="presParOf" srcId="{12259296-4AC2-466B-81E5-DB8157175C84}" destId="{2D3946DB-7DF4-4EF4-A4F3-15A7A2EDF6E6}" srcOrd="1" destOrd="0" presId="urn:microsoft.com/office/officeart/2005/8/layout/hierarchy1"/>
    <dgm:cxn modelId="{B9255B14-2051-4624-AA19-126214167A63}" type="presParOf" srcId="{57AEF48D-46F0-4219-A0C9-CC70A6BAD4ED}" destId="{B24D6A31-7392-48B7-82E4-AEEC861D3A5B}" srcOrd="1" destOrd="0" presId="urn:microsoft.com/office/officeart/2005/8/layout/hierarchy1"/>
    <dgm:cxn modelId="{97A5F689-222D-4A47-B5A7-8D659E172B9C}" type="presParOf" srcId="{B24D6A31-7392-48B7-82E4-AEEC861D3A5B}" destId="{4467220A-373B-475D-B3B4-903C1345A82A}" srcOrd="0" destOrd="0" presId="urn:microsoft.com/office/officeart/2005/8/layout/hierarchy1"/>
    <dgm:cxn modelId="{EF0C9D94-FC49-47F3-AAAE-F085F2072781}" type="presParOf" srcId="{B24D6A31-7392-48B7-82E4-AEEC861D3A5B}" destId="{F2E7FD0F-D109-4162-B3D6-0EB543A01B36}" srcOrd="1" destOrd="0" presId="urn:microsoft.com/office/officeart/2005/8/layout/hierarchy1"/>
    <dgm:cxn modelId="{07020C77-4EE6-4FF5-AEE6-276D4A361057}" type="presParOf" srcId="{F2E7FD0F-D109-4162-B3D6-0EB543A01B36}" destId="{0293A61F-B1FE-4138-AD78-9B93FD044EF0}" srcOrd="0" destOrd="0" presId="urn:microsoft.com/office/officeart/2005/8/layout/hierarchy1"/>
    <dgm:cxn modelId="{E992300E-1A0B-433C-BE0E-92795C774477}" type="presParOf" srcId="{0293A61F-B1FE-4138-AD78-9B93FD044EF0}" destId="{0BF294F8-E342-4B27-9FB2-F72023E0ACA7}" srcOrd="0" destOrd="0" presId="urn:microsoft.com/office/officeart/2005/8/layout/hierarchy1"/>
    <dgm:cxn modelId="{1C96D316-D6AF-492B-B311-A244A9AC1873}" type="presParOf" srcId="{0293A61F-B1FE-4138-AD78-9B93FD044EF0}" destId="{7C5CF63F-D662-4CC7-9715-1D8BC66C0674}" srcOrd="1" destOrd="0" presId="urn:microsoft.com/office/officeart/2005/8/layout/hierarchy1"/>
    <dgm:cxn modelId="{934E9F2B-FBD0-491E-BD5E-1DB1F1952C8B}" type="presParOf" srcId="{F2E7FD0F-D109-4162-B3D6-0EB543A01B36}" destId="{E1D2729F-564E-41B5-8D54-559D23A1E8EE}" srcOrd="1" destOrd="0" presId="urn:microsoft.com/office/officeart/2005/8/layout/hierarchy1"/>
    <dgm:cxn modelId="{FF65C200-F1DE-4927-82D9-7966A8662DF3}" type="presParOf" srcId="{A2196F0E-FECD-4523-8750-3528CBC54BC0}" destId="{C60F2C75-672D-4DE3-80B5-AEF08CE2EDBE}" srcOrd="2" destOrd="0" presId="urn:microsoft.com/office/officeart/2005/8/layout/hierarchy1"/>
    <dgm:cxn modelId="{C1BA10CB-39C2-4072-9955-80A5DEB0EDE2}" type="presParOf" srcId="{A2196F0E-FECD-4523-8750-3528CBC54BC0}" destId="{470D16DE-BC7C-4969-B66B-94AC7654C26E}" srcOrd="3" destOrd="0" presId="urn:microsoft.com/office/officeart/2005/8/layout/hierarchy1"/>
    <dgm:cxn modelId="{48CE614E-E81C-4ED4-9990-D22C7A45BF6B}" type="presParOf" srcId="{470D16DE-BC7C-4969-B66B-94AC7654C26E}" destId="{61D46188-1B0A-48A3-855C-79E3B22FA345}" srcOrd="0" destOrd="0" presId="urn:microsoft.com/office/officeart/2005/8/layout/hierarchy1"/>
    <dgm:cxn modelId="{3AAB16C9-54A6-45C0-9EFE-790A5342CC07}" type="presParOf" srcId="{61D46188-1B0A-48A3-855C-79E3B22FA345}" destId="{A580A5B0-B6A6-45B1-B2E2-150F2E53CCA7}" srcOrd="0" destOrd="0" presId="urn:microsoft.com/office/officeart/2005/8/layout/hierarchy1"/>
    <dgm:cxn modelId="{2038CD4C-DB53-4A49-AAB8-C6985A893E64}" type="presParOf" srcId="{61D46188-1B0A-48A3-855C-79E3B22FA345}" destId="{4D52D813-CA2D-40C4-B68F-60E42A856F21}" srcOrd="1" destOrd="0" presId="urn:microsoft.com/office/officeart/2005/8/layout/hierarchy1"/>
    <dgm:cxn modelId="{9A812B45-2978-412C-8FA2-E57267505F1F}" type="presParOf" srcId="{470D16DE-BC7C-4969-B66B-94AC7654C26E}" destId="{3D7A711E-843E-4578-B4F6-1DA58EB57072}" srcOrd="1" destOrd="0" presId="urn:microsoft.com/office/officeart/2005/8/layout/hierarchy1"/>
    <dgm:cxn modelId="{5DB2D7EE-DA6E-4C90-9210-EAC2CBCC44DB}" type="presParOf" srcId="{3D7A711E-843E-4578-B4F6-1DA58EB57072}" destId="{D7F7954B-C8E2-453F-AAAA-9072FC7DA2DD}" srcOrd="0" destOrd="0" presId="urn:microsoft.com/office/officeart/2005/8/layout/hierarchy1"/>
    <dgm:cxn modelId="{1D022EAE-4533-47FB-A245-56FEC04A89E3}" type="presParOf" srcId="{3D7A711E-843E-4578-B4F6-1DA58EB57072}" destId="{7258297F-C18C-4CBF-897F-1A4E651EB067}" srcOrd="1" destOrd="0" presId="urn:microsoft.com/office/officeart/2005/8/layout/hierarchy1"/>
    <dgm:cxn modelId="{BB79DFE7-E294-4971-8B43-1091CD75DEBC}" type="presParOf" srcId="{7258297F-C18C-4CBF-897F-1A4E651EB067}" destId="{E9BDF0BA-F868-4FBD-A63B-BC9C5B587ABB}" srcOrd="0" destOrd="0" presId="urn:microsoft.com/office/officeart/2005/8/layout/hierarchy1"/>
    <dgm:cxn modelId="{6D5264D9-EA72-4EB5-811C-29B4792A3273}" type="presParOf" srcId="{E9BDF0BA-F868-4FBD-A63B-BC9C5B587ABB}" destId="{0AF14AAE-DF6F-4B22-9E3E-B7E1789E4D15}" srcOrd="0" destOrd="0" presId="urn:microsoft.com/office/officeart/2005/8/layout/hierarchy1"/>
    <dgm:cxn modelId="{75858E08-E7DF-45A5-80DD-EFDA15E07FB2}" type="presParOf" srcId="{E9BDF0BA-F868-4FBD-A63B-BC9C5B587ABB}" destId="{F81B6D3C-66EF-4180-BB5F-FFDD886E50E6}" srcOrd="1" destOrd="0" presId="urn:microsoft.com/office/officeart/2005/8/layout/hierarchy1"/>
    <dgm:cxn modelId="{2081CEBF-BA7A-449D-9C85-98947D0A508D}" type="presParOf" srcId="{7258297F-C18C-4CBF-897F-1A4E651EB067}" destId="{62125AC7-96C7-47ED-8F52-84D831D54B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93053A5-9142-464B-ACC4-3C5B10EEF945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14A814-5ED7-45DD-9810-E64B0BEED4F3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800" dirty="0" smtClean="0"/>
            <a:t>Taxable  Value = 100*40%=40</a:t>
          </a:r>
          <a:endParaRPr lang="en-US" sz="2800" dirty="0"/>
        </a:p>
      </dgm:t>
    </dgm:pt>
    <dgm:pt modelId="{5360458D-8609-493A-A6DB-E105475BEFDB}" type="parTrans" cxnId="{EDFB96DB-8AA4-4AC2-88F6-599676D744FE}">
      <dgm:prSet/>
      <dgm:spPr/>
      <dgm:t>
        <a:bodyPr/>
        <a:lstStyle/>
        <a:p>
          <a:endParaRPr lang="en-US"/>
        </a:p>
      </dgm:t>
    </dgm:pt>
    <dgm:pt modelId="{1378028A-0E3B-439B-873A-D6F79E7040DB}" type="sibTrans" cxnId="{EDFB96DB-8AA4-4AC2-88F6-599676D744FE}">
      <dgm:prSet/>
      <dgm:spPr/>
      <dgm:t>
        <a:bodyPr/>
        <a:lstStyle/>
        <a:p>
          <a:endParaRPr lang="en-US"/>
        </a:p>
      </dgm:t>
    </dgm:pt>
    <dgm:pt modelId="{E2DD343B-4EFF-4261-A268-9DF21043E74F}">
      <dgm:prSet phldrT="[Text]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dirty="0" smtClean="0"/>
            <a:t>Recipient liability to discharge ST = 40*12.36%= 4.944  </a:t>
          </a:r>
          <a:endParaRPr lang="en-US" dirty="0"/>
        </a:p>
      </dgm:t>
    </dgm:pt>
    <dgm:pt modelId="{8B7A275D-E617-408A-8823-AD8E49917F4B}" type="parTrans" cxnId="{3D041EFF-5F13-4F48-AEE7-A59B38901100}">
      <dgm:prSet/>
      <dgm:spPr/>
      <dgm:t>
        <a:bodyPr/>
        <a:lstStyle/>
        <a:p>
          <a:endParaRPr lang="en-US"/>
        </a:p>
      </dgm:t>
    </dgm:pt>
    <dgm:pt modelId="{4E616CCD-8ADC-4079-9090-5B05D301A221}" type="sibTrans" cxnId="{3D041EFF-5F13-4F48-AEE7-A59B38901100}">
      <dgm:prSet/>
      <dgm:spPr/>
      <dgm:t>
        <a:bodyPr/>
        <a:lstStyle/>
        <a:p>
          <a:endParaRPr lang="en-US"/>
        </a:p>
      </dgm:t>
    </dgm:pt>
    <dgm:pt modelId="{B44C902A-75D4-487C-AABF-E468CB2ED5AB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Provider not Liable to Charge ST</a:t>
          </a:r>
          <a:endParaRPr lang="en-US" dirty="0"/>
        </a:p>
      </dgm:t>
    </dgm:pt>
    <dgm:pt modelId="{3867BA5E-07C8-4F5F-B413-AF4CC5405306}" type="parTrans" cxnId="{7D305576-4B4F-46DB-BA85-83040C652A3A}">
      <dgm:prSet/>
      <dgm:spPr/>
      <dgm:t>
        <a:bodyPr/>
        <a:lstStyle/>
        <a:p>
          <a:endParaRPr lang="en-US"/>
        </a:p>
      </dgm:t>
    </dgm:pt>
    <dgm:pt modelId="{907FCA7F-ACB7-4DAE-9AA2-8030887CDA3E}" type="sibTrans" cxnId="{7D305576-4B4F-46DB-BA85-83040C652A3A}">
      <dgm:prSet/>
      <dgm:spPr/>
      <dgm:t>
        <a:bodyPr/>
        <a:lstStyle/>
        <a:p>
          <a:endParaRPr lang="en-US"/>
        </a:p>
      </dgm:t>
    </dgm:pt>
    <dgm:pt modelId="{F55447A8-C980-4274-9406-81F0FF6B5F4B}" type="pres">
      <dgm:prSet presAssocID="{B93053A5-9142-464B-ACC4-3C5B10EEF9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81E3B76-E18A-4309-83DE-A16F1CEF059C}" type="pres">
      <dgm:prSet presAssocID="{4814A814-5ED7-45DD-9810-E64B0BEED4F3}" presName="node" presStyleLbl="node1" presStyleIdx="0" presStyleCnt="3" custScaleX="129490" custScaleY="134909" custRadScaleRad="105335" custRadScaleInc="-510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09A12D-0CC7-4674-93AE-1E631DBB34C6}" type="pres">
      <dgm:prSet presAssocID="{1378028A-0E3B-439B-873A-D6F79E7040DB}" presName="sibTrans" presStyleLbl="sibTrans2D1" presStyleIdx="0" presStyleCnt="3"/>
      <dgm:spPr/>
      <dgm:t>
        <a:bodyPr/>
        <a:lstStyle/>
        <a:p>
          <a:endParaRPr lang="en-IN"/>
        </a:p>
      </dgm:t>
    </dgm:pt>
    <dgm:pt modelId="{C9946DFC-5FB6-416E-85D1-45F7986C7ACF}" type="pres">
      <dgm:prSet presAssocID="{1378028A-0E3B-439B-873A-D6F79E7040DB}" presName="connectorText" presStyleLbl="sibTrans2D1" presStyleIdx="0" presStyleCnt="3"/>
      <dgm:spPr/>
      <dgm:t>
        <a:bodyPr/>
        <a:lstStyle/>
        <a:p>
          <a:endParaRPr lang="en-IN"/>
        </a:p>
      </dgm:t>
    </dgm:pt>
    <dgm:pt modelId="{7A41C1EF-17E7-4773-80A3-865A478DCEBF}" type="pres">
      <dgm:prSet presAssocID="{E2DD343B-4EFF-4261-A268-9DF21043E74F}" presName="node" presStyleLbl="node1" presStyleIdx="1" presStyleCnt="3" custScaleX="119026" custScaleY="124730" custRadScaleRad="83507" custRadScaleInc="18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5028DC-F12B-4E1D-89AA-0C89B0DCBB4B}" type="pres">
      <dgm:prSet presAssocID="{4E616CCD-8ADC-4079-9090-5B05D301A221}" presName="sibTrans" presStyleLbl="sibTrans2D1" presStyleIdx="1" presStyleCnt="3"/>
      <dgm:spPr/>
      <dgm:t>
        <a:bodyPr/>
        <a:lstStyle/>
        <a:p>
          <a:endParaRPr lang="en-IN"/>
        </a:p>
      </dgm:t>
    </dgm:pt>
    <dgm:pt modelId="{139E9AA6-D6BE-4279-82F9-DD37B70A2454}" type="pres">
      <dgm:prSet presAssocID="{4E616CCD-8ADC-4079-9090-5B05D301A221}" presName="connectorText" presStyleLbl="sibTrans2D1" presStyleIdx="1" presStyleCnt="3"/>
      <dgm:spPr/>
      <dgm:t>
        <a:bodyPr/>
        <a:lstStyle/>
        <a:p>
          <a:endParaRPr lang="en-IN"/>
        </a:p>
      </dgm:t>
    </dgm:pt>
    <dgm:pt modelId="{A30373AE-EDBE-4541-AB1C-A8A6B43600DB}" type="pres">
      <dgm:prSet presAssocID="{B44C902A-75D4-487C-AABF-E468CB2ED5AB}" presName="node" presStyleLbl="node1" presStyleIdx="2" presStyleCnt="3" custScaleX="132350" custScaleY="136841" custRadScaleRad="134519" custRadScaleInc="191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5EF2C8-FAA4-4F8C-B796-868DFE255797}" type="pres">
      <dgm:prSet presAssocID="{907FCA7F-ACB7-4DAE-9AA2-8030887CDA3E}" presName="sibTrans" presStyleLbl="sibTrans2D1" presStyleIdx="2" presStyleCnt="3"/>
      <dgm:spPr/>
      <dgm:t>
        <a:bodyPr/>
        <a:lstStyle/>
        <a:p>
          <a:endParaRPr lang="en-IN"/>
        </a:p>
      </dgm:t>
    </dgm:pt>
    <dgm:pt modelId="{F061871A-0E3A-45C2-AFDD-E858E78DEC7F}" type="pres">
      <dgm:prSet presAssocID="{907FCA7F-ACB7-4DAE-9AA2-8030887CDA3E}" presName="connectorText" presStyleLbl="sibTrans2D1" presStyleIdx="2" presStyleCnt="3"/>
      <dgm:spPr/>
      <dgm:t>
        <a:bodyPr/>
        <a:lstStyle/>
        <a:p>
          <a:endParaRPr lang="en-IN"/>
        </a:p>
      </dgm:t>
    </dgm:pt>
  </dgm:ptLst>
  <dgm:cxnLst>
    <dgm:cxn modelId="{825EE093-98AD-4CEA-87BE-B4B2CC89433C}" type="presOf" srcId="{4E616CCD-8ADC-4079-9090-5B05D301A221}" destId="{CF5028DC-F12B-4E1D-89AA-0C89B0DCBB4B}" srcOrd="0" destOrd="0" presId="urn:microsoft.com/office/officeart/2005/8/layout/cycle7"/>
    <dgm:cxn modelId="{978E2E79-BBA4-4686-8BC4-C5DDD1706CDB}" type="presOf" srcId="{1378028A-0E3B-439B-873A-D6F79E7040DB}" destId="{4F09A12D-0CC7-4674-93AE-1E631DBB34C6}" srcOrd="0" destOrd="0" presId="urn:microsoft.com/office/officeart/2005/8/layout/cycle7"/>
    <dgm:cxn modelId="{3D041EFF-5F13-4F48-AEE7-A59B38901100}" srcId="{B93053A5-9142-464B-ACC4-3C5B10EEF945}" destId="{E2DD343B-4EFF-4261-A268-9DF21043E74F}" srcOrd="1" destOrd="0" parTransId="{8B7A275D-E617-408A-8823-AD8E49917F4B}" sibTransId="{4E616CCD-8ADC-4079-9090-5B05D301A221}"/>
    <dgm:cxn modelId="{697C05CA-F285-4298-803C-BF1EA19DD0DE}" type="presOf" srcId="{4E616CCD-8ADC-4079-9090-5B05D301A221}" destId="{139E9AA6-D6BE-4279-82F9-DD37B70A2454}" srcOrd="1" destOrd="0" presId="urn:microsoft.com/office/officeart/2005/8/layout/cycle7"/>
    <dgm:cxn modelId="{A160DBE9-6E47-440A-B751-7BB90801CC49}" type="presOf" srcId="{907FCA7F-ACB7-4DAE-9AA2-8030887CDA3E}" destId="{E75EF2C8-FAA4-4F8C-B796-868DFE255797}" srcOrd="0" destOrd="0" presId="urn:microsoft.com/office/officeart/2005/8/layout/cycle7"/>
    <dgm:cxn modelId="{7795931A-3088-4ED7-98CC-111753548062}" type="presOf" srcId="{1378028A-0E3B-439B-873A-D6F79E7040DB}" destId="{C9946DFC-5FB6-416E-85D1-45F7986C7ACF}" srcOrd="1" destOrd="0" presId="urn:microsoft.com/office/officeart/2005/8/layout/cycle7"/>
    <dgm:cxn modelId="{9F0271D7-541D-4257-9C18-387ABB0D6DE5}" type="presOf" srcId="{4814A814-5ED7-45DD-9810-E64B0BEED4F3}" destId="{481E3B76-E18A-4309-83DE-A16F1CEF059C}" srcOrd="0" destOrd="0" presId="urn:microsoft.com/office/officeart/2005/8/layout/cycle7"/>
    <dgm:cxn modelId="{EDFB96DB-8AA4-4AC2-88F6-599676D744FE}" srcId="{B93053A5-9142-464B-ACC4-3C5B10EEF945}" destId="{4814A814-5ED7-45DD-9810-E64B0BEED4F3}" srcOrd="0" destOrd="0" parTransId="{5360458D-8609-493A-A6DB-E105475BEFDB}" sibTransId="{1378028A-0E3B-439B-873A-D6F79E7040DB}"/>
    <dgm:cxn modelId="{7D305576-4B4F-46DB-BA85-83040C652A3A}" srcId="{B93053A5-9142-464B-ACC4-3C5B10EEF945}" destId="{B44C902A-75D4-487C-AABF-E468CB2ED5AB}" srcOrd="2" destOrd="0" parTransId="{3867BA5E-07C8-4F5F-B413-AF4CC5405306}" sibTransId="{907FCA7F-ACB7-4DAE-9AA2-8030887CDA3E}"/>
    <dgm:cxn modelId="{64083E77-35CF-4E67-B738-31A4DEF800D9}" type="presOf" srcId="{B93053A5-9142-464B-ACC4-3C5B10EEF945}" destId="{F55447A8-C980-4274-9406-81F0FF6B5F4B}" srcOrd="0" destOrd="0" presId="urn:microsoft.com/office/officeart/2005/8/layout/cycle7"/>
    <dgm:cxn modelId="{5D7965EB-FD65-4FE7-9FC8-30CE4B11F5AE}" type="presOf" srcId="{907FCA7F-ACB7-4DAE-9AA2-8030887CDA3E}" destId="{F061871A-0E3A-45C2-AFDD-E858E78DEC7F}" srcOrd="1" destOrd="0" presId="urn:microsoft.com/office/officeart/2005/8/layout/cycle7"/>
    <dgm:cxn modelId="{1289B455-678C-4A4C-9301-E54B3DD1E47F}" type="presOf" srcId="{B44C902A-75D4-487C-AABF-E468CB2ED5AB}" destId="{A30373AE-EDBE-4541-AB1C-A8A6B43600DB}" srcOrd="0" destOrd="0" presId="urn:microsoft.com/office/officeart/2005/8/layout/cycle7"/>
    <dgm:cxn modelId="{FAA31349-8DAD-4072-B031-651C9B4A416C}" type="presOf" srcId="{E2DD343B-4EFF-4261-A268-9DF21043E74F}" destId="{7A41C1EF-17E7-4773-80A3-865A478DCEBF}" srcOrd="0" destOrd="0" presId="urn:microsoft.com/office/officeart/2005/8/layout/cycle7"/>
    <dgm:cxn modelId="{8B12C017-2B4A-4208-830E-EB4065B80E69}" type="presParOf" srcId="{F55447A8-C980-4274-9406-81F0FF6B5F4B}" destId="{481E3B76-E18A-4309-83DE-A16F1CEF059C}" srcOrd="0" destOrd="0" presId="urn:microsoft.com/office/officeart/2005/8/layout/cycle7"/>
    <dgm:cxn modelId="{5AF6C7C9-D83C-4B6D-9D82-C43114BAD08C}" type="presParOf" srcId="{F55447A8-C980-4274-9406-81F0FF6B5F4B}" destId="{4F09A12D-0CC7-4674-93AE-1E631DBB34C6}" srcOrd="1" destOrd="0" presId="urn:microsoft.com/office/officeart/2005/8/layout/cycle7"/>
    <dgm:cxn modelId="{3602C819-C82B-444D-A757-2B22F09E1299}" type="presParOf" srcId="{4F09A12D-0CC7-4674-93AE-1E631DBB34C6}" destId="{C9946DFC-5FB6-416E-85D1-45F7986C7ACF}" srcOrd="0" destOrd="0" presId="urn:microsoft.com/office/officeart/2005/8/layout/cycle7"/>
    <dgm:cxn modelId="{6D8014E5-D29A-4932-BA89-ECA70956A6C0}" type="presParOf" srcId="{F55447A8-C980-4274-9406-81F0FF6B5F4B}" destId="{7A41C1EF-17E7-4773-80A3-865A478DCEBF}" srcOrd="2" destOrd="0" presId="urn:microsoft.com/office/officeart/2005/8/layout/cycle7"/>
    <dgm:cxn modelId="{DFFB5005-E6E2-4451-A9B0-EDDD5CA36CF1}" type="presParOf" srcId="{F55447A8-C980-4274-9406-81F0FF6B5F4B}" destId="{CF5028DC-F12B-4E1D-89AA-0C89B0DCBB4B}" srcOrd="3" destOrd="0" presId="urn:microsoft.com/office/officeart/2005/8/layout/cycle7"/>
    <dgm:cxn modelId="{CF0A655B-0981-40F2-A2BE-887277D579DD}" type="presParOf" srcId="{CF5028DC-F12B-4E1D-89AA-0C89B0DCBB4B}" destId="{139E9AA6-D6BE-4279-82F9-DD37B70A2454}" srcOrd="0" destOrd="0" presId="urn:microsoft.com/office/officeart/2005/8/layout/cycle7"/>
    <dgm:cxn modelId="{A77548C9-7CCA-407F-98D0-85E7B6DA96B6}" type="presParOf" srcId="{F55447A8-C980-4274-9406-81F0FF6B5F4B}" destId="{A30373AE-EDBE-4541-AB1C-A8A6B43600DB}" srcOrd="4" destOrd="0" presId="urn:microsoft.com/office/officeart/2005/8/layout/cycle7"/>
    <dgm:cxn modelId="{C1B8651D-112A-4C2B-BB85-7E5B92A82839}" type="presParOf" srcId="{F55447A8-C980-4274-9406-81F0FF6B5F4B}" destId="{E75EF2C8-FAA4-4F8C-B796-868DFE255797}" srcOrd="5" destOrd="0" presId="urn:microsoft.com/office/officeart/2005/8/layout/cycle7"/>
    <dgm:cxn modelId="{3AE7AA01-017C-44BD-A97A-5C62B685CBED}" type="presParOf" srcId="{E75EF2C8-FAA4-4F8C-B796-868DFE255797}" destId="{F061871A-0E3A-45C2-AFDD-E858E78DEC7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93053A5-9142-464B-ACC4-3C5B10EEF945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14A814-5ED7-45DD-9810-E64B0BEED4F3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800" dirty="0" smtClean="0"/>
            <a:t>Taxable  Value = 100</a:t>
          </a:r>
          <a:endParaRPr lang="en-US" sz="2800" dirty="0"/>
        </a:p>
      </dgm:t>
    </dgm:pt>
    <dgm:pt modelId="{5360458D-8609-493A-A6DB-E105475BEFDB}" type="parTrans" cxnId="{EDFB96DB-8AA4-4AC2-88F6-599676D744FE}">
      <dgm:prSet/>
      <dgm:spPr/>
      <dgm:t>
        <a:bodyPr/>
        <a:lstStyle/>
        <a:p>
          <a:endParaRPr lang="en-US"/>
        </a:p>
      </dgm:t>
    </dgm:pt>
    <dgm:pt modelId="{1378028A-0E3B-439B-873A-D6F79E7040DB}" type="sibTrans" cxnId="{EDFB96DB-8AA4-4AC2-88F6-599676D744FE}">
      <dgm:prSet/>
      <dgm:spPr/>
      <dgm:t>
        <a:bodyPr/>
        <a:lstStyle/>
        <a:p>
          <a:endParaRPr lang="en-US"/>
        </a:p>
      </dgm:t>
    </dgm:pt>
    <dgm:pt modelId="{E2DD343B-4EFF-4261-A268-9DF21043E74F}">
      <dgm:prSet phldrT="[Text]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en-US" dirty="0" smtClean="0"/>
            <a:t>Recipient liability to discharge ST = 40*12.36%= 4.944  </a:t>
          </a:r>
          <a:endParaRPr lang="en-US" dirty="0"/>
        </a:p>
      </dgm:t>
    </dgm:pt>
    <dgm:pt modelId="{8B7A275D-E617-408A-8823-AD8E49917F4B}" type="parTrans" cxnId="{3D041EFF-5F13-4F48-AEE7-A59B38901100}">
      <dgm:prSet/>
      <dgm:spPr/>
      <dgm:t>
        <a:bodyPr/>
        <a:lstStyle/>
        <a:p>
          <a:endParaRPr lang="en-US"/>
        </a:p>
      </dgm:t>
    </dgm:pt>
    <dgm:pt modelId="{4E616CCD-8ADC-4079-9090-5B05D301A221}" type="sibTrans" cxnId="{3D041EFF-5F13-4F48-AEE7-A59B38901100}">
      <dgm:prSet/>
      <dgm:spPr/>
      <dgm:t>
        <a:bodyPr/>
        <a:lstStyle/>
        <a:p>
          <a:endParaRPr lang="en-US"/>
        </a:p>
      </dgm:t>
    </dgm:pt>
    <dgm:pt modelId="{B44C902A-75D4-487C-AABF-E468CB2ED5AB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Billing Amount = 100+(60* 12.36%)=107.416</a:t>
          </a:r>
          <a:endParaRPr lang="en-US" dirty="0"/>
        </a:p>
      </dgm:t>
    </dgm:pt>
    <dgm:pt modelId="{3867BA5E-07C8-4F5F-B413-AF4CC5405306}" type="parTrans" cxnId="{7D305576-4B4F-46DB-BA85-83040C652A3A}">
      <dgm:prSet/>
      <dgm:spPr/>
      <dgm:t>
        <a:bodyPr/>
        <a:lstStyle/>
        <a:p>
          <a:endParaRPr lang="en-US"/>
        </a:p>
      </dgm:t>
    </dgm:pt>
    <dgm:pt modelId="{907FCA7F-ACB7-4DAE-9AA2-8030887CDA3E}" type="sibTrans" cxnId="{7D305576-4B4F-46DB-BA85-83040C652A3A}">
      <dgm:prSet/>
      <dgm:spPr/>
      <dgm:t>
        <a:bodyPr/>
        <a:lstStyle/>
        <a:p>
          <a:endParaRPr lang="en-US"/>
        </a:p>
      </dgm:t>
    </dgm:pt>
    <dgm:pt modelId="{F55447A8-C980-4274-9406-81F0FF6B5F4B}" type="pres">
      <dgm:prSet presAssocID="{B93053A5-9142-464B-ACC4-3C5B10EEF9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81E3B76-E18A-4309-83DE-A16F1CEF059C}" type="pres">
      <dgm:prSet presAssocID="{4814A814-5ED7-45DD-9810-E64B0BEED4F3}" presName="node" presStyleLbl="node1" presStyleIdx="0" presStyleCnt="3" custScaleX="129490" custScaleY="134909" custRadScaleRad="105335" custRadScaleInc="-510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09A12D-0CC7-4674-93AE-1E631DBB34C6}" type="pres">
      <dgm:prSet presAssocID="{1378028A-0E3B-439B-873A-D6F79E7040DB}" presName="sibTrans" presStyleLbl="sibTrans2D1" presStyleIdx="0" presStyleCnt="3"/>
      <dgm:spPr/>
      <dgm:t>
        <a:bodyPr/>
        <a:lstStyle/>
        <a:p>
          <a:endParaRPr lang="en-IN"/>
        </a:p>
      </dgm:t>
    </dgm:pt>
    <dgm:pt modelId="{C9946DFC-5FB6-416E-85D1-45F7986C7ACF}" type="pres">
      <dgm:prSet presAssocID="{1378028A-0E3B-439B-873A-D6F79E7040DB}" presName="connectorText" presStyleLbl="sibTrans2D1" presStyleIdx="0" presStyleCnt="3"/>
      <dgm:spPr/>
      <dgm:t>
        <a:bodyPr/>
        <a:lstStyle/>
        <a:p>
          <a:endParaRPr lang="en-IN"/>
        </a:p>
      </dgm:t>
    </dgm:pt>
    <dgm:pt modelId="{7A41C1EF-17E7-4773-80A3-865A478DCEBF}" type="pres">
      <dgm:prSet presAssocID="{E2DD343B-4EFF-4261-A268-9DF21043E74F}" presName="node" presStyleLbl="node1" presStyleIdx="1" presStyleCnt="3" custScaleX="119026" custScaleY="124730" custRadScaleRad="83507" custRadScaleInc="18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5028DC-F12B-4E1D-89AA-0C89B0DCBB4B}" type="pres">
      <dgm:prSet presAssocID="{4E616CCD-8ADC-4079-9090-5B05D301A221}" presName="sibTrans" presStyleLbl="sibTrans2D1" presStyleIdx="1" presStyleCnt="3"/>
      <dgm:spPr/>
      <dgm:t>
        <a:bodyPr/>
        <a:lstStyle/>
        <a:p>
          <a:endParaRPr lang="en-IN"/>
        </a:p>
      </dgm:t>
    </dgm:pt>
    <dgm:pt modelId="{139E9AA6-D6BE-4279-82F9-DD37B70A2454}" type="pres">
      <dgm:prSet presAssocID="{4E616CCD-8ADC-4079-9090-5B05D301A221}" presName="connectorText" presStyleLbl="sibTrans2D1" presStyleIdx="1" presStyleCnt="3"/>
      <dgm:spPr/>
      <dgm:t>
        <a:bodyPr/>
        <a:lstStyle/>
        <a:p>
          <a:endParaRPr lang="en-IN"/>
        </a:p>
      </dgm:t>
    </dgm:pt>
    <dgm:pt modelId="{A30373AE-EDBE-4541-AB1C-A8A6B43600DB}" type="pres">
      <dgm:prSet presAssocID="{B44C902A-75D4-487C-AABF-E468CB2ED5AB}" presName="node" presStyleLbl="node1" presStyleIdx="2" presStyleCnt="3" custScaleX="132350" custScaleY="136841" custRadScaleRad="126412" custRadScaleInc="170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5EF2C8-FAA4-4F8C-B796-868DFE255797}" type="pres">
      <dgm:prSet presAssocID="{907FCA7F-ACB7-4DAE-9AA2-8030887CDA3E}" presName="sibTrans" presStyleLbl="sibTrans2D1" presStyleIdx="2" presStyleCnt="3"/>
      <dgm:spPr/>
      <dgm:t>
        <a:bodyPr/>
        <a:lstStyle/>
        <a:p>
          <a:endParaRPr lang="en-IN"/>
        </a:p>
      </dgm:t>
    </dgm:pt>
    <dgm:pt modelId="{F061871A-0E3A-45C2-AFDD-E858E78DEC7F}" type="pres">
      <dgm:prSet presAssocID="{907FCA7F-ACB7-4DAE-9AA2-8030887CDA3E}" presName="connectorText" presStyleLbl="sibTrans2D1" presStyleIdx="2" presStyleCnt="3"/>
      <dgm:spPr/>
      <dgm:t>
        <a:bodyPr/>
        <a:lstStyle/>
        <a:p>
          <a:endParaRPr lang="en-IN"/>
        </a:p>
      </dgm:t>
    </dgm:pt>
  </dgm:ptLst>
  <dgm:cxnLst>
    <dgm:cxn modelId="{1A3C14EF-FFE8-4E58-9DAC-2C7AC1209547}" type="presOf" srcId="{4E616CCD-8ADC-4079-9090-5B05D301A221}" destId="{CF5028DC-F12B-4E1D-89AA-0C89B0DCBB4B}" srcOrd="0" destOrd="0" presId="urn:microsoft.com/office/officeart/2005/8/layout/cycle7"/>
    <dgm:cxn modelId="{23F92DAF-EF0D-4A17-82F3-D89ED7F9ECB8}" type="presOf" srcId="{B44C902A-75D4-487C-AABF-E468CB2ED5AB}" destId="{A30373AE-EDBE-4541-AB1C-A8A6B43600DB}" srcOrd="0" destOrd="0" presId="urn:microsoft.com/office/officeart/2005/8/layout/cycle7"/>
    <dgm:cxn modelId="{C39B1161-BB37-40CF-B794-2620A9486B75}" type="presOf" srcId="{907FCA7F-ACB7-4DAE-9AA2-8030887CDA3E}" destId="{F061871A-0E3A-45C2-AFDD-E858E78DEC7F}" srcOrd="1" destOrd="0" presId="urn:microsoft.com/office/officeart/2005/8/layout/cycle7"/>
    <dgm:cxn modelId="{3D041EFF-5F13-4F48-AEE7-A59B38901100}" srcId="{B93053A5-9142-464B-ACC4-3C5B10EEF945}" destId="{E2DD343B-4EFF-4261-A268-9DF21043E74F}" srcOrd="1" destOrd="0" parTransId="{8B7A275D-E617-408A-8823-AD8E49917F4B}" sibTransId="{4E616CCD-8ADC-4079-9090-5B05D301A221}"/>
    <dgm:cxn modelId="{93F9609A-2557-4B3F-B098-79CA51E666BE}" type="presOf" srcId="{E2DD343B-4EFF-4261-A268-9DF21043E74F}" destId="{7A41C1EF-17E7-4773-80A3-865A478DCEBF}" srcOrd="0" destOrd="0" presId="urn:microsoft.com/office/officeart/2005/8/layout/cycle7"/>
    <dgm:cxn modelId="{B0D2CB73-BED4-4F0B-832E-699468A73987}" type="presOf" srcId="{1378028A-0E3B-439B-873A-D6F79E7040DB}" destId="{4F09A12D-0CC7-4674-93AE-1E631DBB34C6}" srcOrd="0" destOrd="0" presId="urn:microsoft.com/office/officeart/2005/8/layout/cycle7"/>
    <dgm:cxn modelId="{618C3A33-CDB9-4F54-BF97-1F556378E808}" type="presOf" srcId="{4814A814-5ED7-45DD-9810-E64B0BEED4F3}" destId="{481E3B76-E18A-4309-83DE-A16F1CEF059C}" srcOrd="0" destOrd="0" presId="urn:microsoft.com/office/officeart/2005/8/layout/cycle7"/>
    <dgm:cxn modelId="{30C6E8C0-8A86-4BC1-96CD-F36C7E348188}" type="presOf" srcId="{907FCA7F-ACB7-4DAE-9AA2-8030887CDA3E}" destId="{E75EF2C8-FAA4-4F8C-B796-868DFE255797}" srcOrd="0" destOrd="0" presId="urn:microsoft.com/office/officeart/2005/8/layout/cycle7"/>
    <dgm:cxn modelId="{EDFB96DB-8AA4-4AC2-88F6-599676D744FE}" srcId="{B93053A5-9142-464B-ACC4-3C5B10EEF945}" destId="{4814A814-5ED7-45DD-9810-E64B0BEED4F3}" srcOrd="0" destOrd="0" parTransId="{5360458D-8609-493A-A6DB-E105475BEFDB}" sibTransId="{1378028A-0E3B-439B-873A-D6F79E7040DB}"/>
    <dgm:cxn modelId="{BC6E0D32-B825-452D-8268-8A5100A40D78}" type="presOf" srcId="{B93053A5-9142-464B-ACC4-3C5B10EEF945}" destId="{F55447A8-C980-4274-9406-81F0FF6B5F4B}" srcOrd="0" destOrd="0" presId="urn:microsoft.com/office/officeart/2005/8/layout/cycle7"/>
    <dgm:cxn modelId="{7D305576-4B4F-46DB-BA85-83040C652A3A}" srcId="{B93053A5-9142-464B-ACC4-3C5B10EEF945}" destId="{B44C902A-75D4-487C-AABF-E468CB2ED5AB}" srcOrd="2" destOrd="0" parTransId="{3867BA5E-07C8-4F5F-B413-AF4CC5405306}" sibTransId="{907FCA7F-ACB7-4DAE-9AA2-8030887CDA3E}"/>
    <dgm:cxn modelId="{D8FFCC6E-4AAC-4AC8-9236-2B80D7992FE4}" type="presOf" srcId="{1378028A-0E3B-439B-873A-D6F79E7040DB}" destId="{C9946DFC-5FB6-416E-85D1-45F7986C7ACF}" srcOrd="1" destOrd="0" presId="urn:microsoft.com/office/officeart/2005/8/layout/cycle7"/>
    <dgm:cxn modelId="{44B24FBC-03AC-4D76-A264-7D3BCB91D65D}" type="presOf" srcId="{4E616CCD-8ADC-4079-9090-5B05D301A221}" destId="{139E9AA6-D6BE-4279-82F9-DD37B70A2454}" srcOrd="1" destOrd="0" presId="urn:microsoft.com/office/officeart/2005/8/layout/cycle7"/>
    <dgm:cxn modelId="{06E11D85-0E47-4636-BF58-3F1974C95914}" type="presParOf" srcId="{F55447A8-C980-4274-9406-81F0FF6B5F4B}" destId="{481E3B76-E18A-4309-83DE-A16F1CEF059C}" srcOrd="0" destOrd="0" presId="urn:microsoft.com/office/officeart/2005/8/layout/cycle7"/>
    <dgm:cxn modelId="{A76ED946-1F77-4F99-9156-F5D630AFEFCA}" type="presParOf" srcId="{F55447A8-C980-4274-9406-81F0FF6B5F4B}" destId="{4F09A12D-0CC7-4674-93AE-1E631DBB34C6}" srcOrd="1" destOrd="0" presId="urn:microsoft.com/office/officeart/2005/8/layout/cycle7"/>
    <dgm:cxn modelId="{E9205A43-05C4-4CBE-83B0-F2CBC62D814A}" type="presParOf" srcId="{4F09A12D-0CC7-4674-93AE-1E631DBB34C6}" destId="{C9946DFC-5FB6-416E-85D1-45F7986C7ACF}" srcOrd="0" destOrd="0" presId="urn:microsoft.com/office/officeart/2005/8/layout/cycle7"/>
    <dgm:cxn modelId="{5E24060F-00FE-4DC5-8F07-7196C7CB7874}" type="presParOf" srcId="{F55447A8-C980-4274-9406-81F0FF6B5F4B}" destId="{7A41C1EF-17E7-4773-80A3-865A478DCEBF}" srcOrd="2" destOrd="0" presId="urn:microsoft.com/office/officeart/2005/8/layout/cycle7"/>
    <dgm:cxn modelId="{E5AC72D8-8FE5-425D-932F-C0C69723A834}" type="presParOf" srcId="{F55447A8-C980-4274-9406-81F0FF6B5F4B}" destId="{CF5028DC-F12B-4E1D-89AA-0C89B0DCBB4B}" srcOrd="3" destOrd="0" presId="urn:microsoft.com/office/officeart/2005/8/layout/cycle7"/>
    <dgm:cxn modelId="{335D4142-DF29-4332-A7AB-8A2C30579575}" type="presParOf" srcId="{CF5028DC-F12B-4E1D-89AA-0C89B0DCBB4B}" destId="{139E9AA6-D6BE-4279-82F9-DD37B70A2454}" srcOrd="0" destOrd="0" presId="urn:microsoft.com/office/officeart/2005/8/layout/cycle7"/>
    <dgm:cxn modelId="{A7B1E1CF-9FC4-4838-9854-20BE26BAAE77}" type="presParOf" srcId="{F55447A8-C980-4274-9406-81F0FF6B5F4B}" destId="{A30373AE-EDBE-4541-AB1C-A8A6B43600DB}" srcOrd="4" destOrd="0" presId="urn:microsoft.com/office/officeart/2005/8/layout/cycle7"/>
    <dgm:cxn modelId="{78ED7E31-574E-4E51-9853-4C0EEB079674}" type="presParOf" srcId="{F55447A8-C980-4274-9406-81F0FF6B5F4B}" destId="{E75EF2C8-FAA4-4F8C-B796-868DFE255797}" srcOrd="5" destOrd="0" presId="urn:microsoft.com/office/officeart/2005/8/layout/cycle7"/>
    <dgm:cxn modelId="{11CC0BC6-DD2E-4BDD-9265-62A428D02840}" type="presParOf" srcId="{E75EF2C8-FAA4-4F8C-B796-868DFE255797}" destId="{F061871A-0E3A-45C2-AFDD-E858E78DEC7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1DE56B1-9BE6-4FA1-9604-DE514907FC8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6F0F4E-052A-4ECB-8CBD-B2DBFE4224F5}">
      <dgm:prSet phldrT="[Text]"/>
      <dgm:spPr/>
      <dgm:t>
        <a:bodyPr/>
        <a:lstStyle/>
        <a:p>
          <a:r>
            <a:rPr lang="en-US" dirty="0" smtClean="0"/>
            <a:t>Taxability</a:t>
          </a:r>
          <a:endParaRPr lang="en-US" dirty="0"/>
        </a:p>
      </dgm:t>
    </dgm:pt>
    <dgm:pt modelId="{D2F3C678-9164-4710-B9F2-F9AC25488F9C}" type="parTrans" cxnId="{71EC684B-FED8-4CB1-8368-7EBA5D7B0D52}">
      <dgm:prSet/>
      <dgm:spPr/>
      <dgm:t>
        <a:bodyPr/>
        <a:lstStyle/>
        <a:p>
          <a:endParaRPr lang="en-US"/>
        </a:p>
      </dgm:t>
    </dgm:pt>
    <dgm:pt modelId="{5AB262F4-74B5-492C-94DF-BAA6227ACBDE}" type="sibTrans" cxnId="{71EC684B-FED8-4CB1-8368-7EBA5D7B0D52}">
      <dgm:prSet/>
      <dgm:spPr/>
      <dgm:t>
        <a:bodyPr/>
        <a:lstStyle/>
        <a:p>
          <a:endParaRPr lang="en-US"/>
        </a:p>
      </dgm:t>
    </dgm:pt>
    <dgm:pt modelId="{5FCDFD40-DA54-478E-995E-2631297A97C9}">
      <dgm:prSet phldrT="[Text]" custT="1"/>
      <dgm:spPr/>
      <dgm:t>
        <a:bodyPr/>
        <a:lstStyle/>
        <a:p>
          <a:r>
            <a:rPr lang="en-US" sz="1800" dirty="0" smtClean="0"/>
            <a:t>75% Abatement on the Service Amount say </a:t>
          </a:r>
          <a:r>
            <a:rPr lang="en-US" sz="1800" dirty="0" smtClean="0">
              <a:latin typeface="Rupee Foradian" pitchFamily="34" charset="0"/>
            </a:rPr>
            <a:t>` 100</a:t>
          </a:r>
          <a:endParaRPr lang="en-US" sz="1800" dirty="0"/>
        </a:p>
      </dgm:t>
    </dgm:pt>
    <dgm:pt modelId="{9EBF1AEB-CFFF-4482-9E59-6317B43F9E32}" type="parTrans" cxnId="{B72A67A1-3096-4D72-BEB0-DECBD656CEA0}">
      <dgm:prSet/>
      <dgm:spPr/>
      <dgm:t>
        <a:bodyPr/>
        <a:lstStyle/>
        <a:p>
          <a:endParaRPr lang="en-US"/>
        </a:p>
      </dgm:t>
    </dgm:pt>
    <dgm:pt modelId="{30481CA7-5D60-4C05-9EB6-6A5ADB962305}" type="sibTrans" cxnId="{B72A67A1-3096-4D72-BEB0-DECBD656CEA0}">
      <dgm:prSet/>
      <dgm:spPr/>
      <dgm:t>
        <a:bodyPr/>
        <a:lstStyle/>
        <a:p>
          <a:endParaRPr lang="en-US"/>
        </a:p>
      </dgm:t>
    </dgm:pt>
    <dgm:pt modelId="{B2CD0364-59FE-49BF-8EEF-A5EA4E6F6A5D}">
      <dgm:prSet phldrT="[Text]" custT="1"/>
      <dgm:spPr/>
      <dgm:t>
        <a:bodyPr/>
        <a:lstStyle/>
        <a:p>
          <a:r>
            <a:rPr lang="en-US" sz="1800" dirty="0" smtClean="0"/>
            <a:t>Taxable Amount </a:t>
          </a:r>
          <a:r>
            <a:rPr lang="en-US" sz="1800" dirty="0" smtClean="0">
              <a:latin typeface="Rupee Foradian" pitchFamily="34" charset="0"/>
            </a:rPr>
            <a:t>`</a:t>
          </a:r>
          <a:r>
            <a:rPr lang="en-US" sz="1800" dirty="0" smtClean="0"/>
            <a:t>25</a:t>
          </a:r>
          <a:endParaRPr lang="en-US" sz="1800" dirty="0"/>
        </a:p>
      </dgm:t>
    </dgm:pt>
    <dgm:pt modelId="{70781D3D-B9B8-420A-8522-C73157746B4C}" type="parTrans" cxnId="{CAD63C19-F863-4BB1-8086-BB12BC4100F6}">
      <dgm:prSet/>
      <dgm:spPr/>
      <dgm:t>
        <a:bodyPr/>
        <a:lstStyle/>
        <a:p>
          <a:endParaRPr lang="en-US"/>
        </a:p>
      </dgm:t>
    </dgm:pt>
    <dgm:pt modelId="{82C70A3D-683F-40B3-90DB-560EE0777EEB}" type="sibTrans" cxnId="{CAD63C19-F863-4BB1-8086-BB12BC4100F6}">
      <dgm:prSet/>
      <dgm:spPr/>
      <dgm:t>
        <a:bodyPr/>
        <a:lstStyle/>
        <a:p>
          <a:endParaRPr lang="en-US"/>
        </a:p>
      </dgm:t>
    </dgm:pt>
    <dgm:pt modelId="{5CF6CCD2-8129-49F0-86E5-2B4D1B396777}">
      <dgm:prSet phldrT="[Text]"/>
      <dgm:spPr/>
      <dgm:t>
        <a:bodyPr/>
        <a:lstStyle/>
        <a:p>
          <a:r>
            <a:rPr lang="en-US" dirty="0" smtClean="0"/>
            <a:t>Liability</a:t>
          </a:r>
          <a:endParaRPr lang="en-US" dirty="0"/>
        </a:p>
      </dgm:t>
    </dgm:pt>
    <dgm:pt modelId="{59FC2309-6920-4322-A24D-8E8E93EDEA8C}" type="parTrans" cxnId="{B75D42E2-6DEC-431B-966A-5E40248C854B}">
      <dgm:prSet/>
      <dgm:spPr/>
      <dgm:t>
        <a:bodyPr/>
        <a:lstStyle/>
        <a:p>
          <a:endParaRPr lang="en-US"/>
        </a:p>
      </dgm:t>
    </dgm:pt>
    <dgm:pt modelId="{C8C19182-F623-4B31-9047-7A4C7F22D3C1}" type="sibTrans" cxnId="{B75D42E2-6DEC-431B-966A-5E40248C854B}">
      <dgm:prSet/>
      <dgm:spPr/>
      <dgm:t>
        <a:bodyPr/>
        <a:lstStyle/>
        <a:p>
          <a:endParaRPr lang="en-US"/>
        </a:p>
      </dgm:t>
    </dgm:pt>
    <dgm:pt modelId="{36AE4B19-94F2-4E64-BFD8-F0D60AD736AD}">
      <dgm:prSet phldrT="[Text]" custT="1"/>
      <dgm:spPr/>
      <dgm:t>
        <a:bodyPr/>
        <a:lstStyle/>
        <a:p>
          <a:r>
            <a:rPr lang="en-US" sz="1800" dirty="0" smtClean="0"/>
            <a:t>Recipient Liable to discharge ST</a:t>
          </a:r>
          <a:endParaRPr lang="en-US" sz="1800" dirty="0"/>
        </a:p>
      </dgm:t>
    </dgm:pt>
    <dgm:pt modelId="{56A1DC35-ADCE-4C72-BA31-1E2CDEDB5C57}" type="parTrans" cxnId="{1175B6FC-F68B-41E4-9653-47CC4A38D9E7}">
      <dgm:prSet/>
      <dgm:spPr/>
      <dgm:t>
        <a:bodyPr/>
        <a:lstStyle/>
        <a:p>
          <a:endParaRPr lang="en-US"/>
        </a:p>
      </dgm:t>
    </dgm:pt>
    <dgm:pt modelId="{02FB4A24-E57B-4D8E-93A4-082593C0A79A}" type="sibTrans" cxnId="{1175B6FC-F68B-41E4-9653-47CC4A38D9E7}">
      <dgm:prSet/>
      <dgm:spPr/>
      <dgm:t>
        <a:bodyPr/>
        <a:lstStyle/>
        <a:p>
          <a:endParaRPr lang="en-US"/>
        </a:p>
      </dgm:t>
    </dgm:pt>
    <dgm:pt modelId="{F75BAE47-B294-4853-B2CA-837FFF8CBFCF}">
      <dgm:prSet phldrT="[Text]" custT="1"/>
      <dgm:spPr/>
      <dgm:t>
        <a:bodyPr/>
        <a:lstStyle/>
        <a:p>
          <a:r>
            <a:rPr lang="en-US" sz="1800" dirty="0" smtClean="0"/>
            <a:t>Any person who pays freight either himself/Agent</a:t>
          </a:r>
          <a:endParaRPr lang="en-US" sz="1800" dirty="0"/>
        </a:p>
      </dgm:t>
    </dgm:pt>
    <dgm:pt modelId="{83235482-74B4-4DA5-AF72-AE9C09385DD5}" type="parTrans" cxnId="{2F81F26D-20AA-44E7-BEA7-F0E534AFB576}">
      <dgm:prSet/>
      <dgm:spPr/>
      <dgm:t>
        <a:bodyPr/>
        <a:lstStyle/>
        <a:p>
          <a:endParaRPr lang="en-US"/>
        </a:p>
      </dgm:t>
    </dgm:pt>
    <dgm:pt modelId="{7F67DDCD-A7FC-429F-BD75-2B07AA431687}" type="sibTrans" cxnId="{2F81F26D-20AA-44E7-BEA7-F0E534AFB576}">
      <dgm:prSet/>
      <dgm:spPr/>
      <dgm:t>
        <a:bodyPr/>
        <a:lstStyle/>
        <a:p>
          <a:endParaRPr lang="en-US"/>
        </a:p>
      </dgm:t>
    </dgm:pt>
    <dgm:pt modelId="{A7F583C8-AA72-4010-83E8-BC3B5AB3A2B0}">
      <dgm:prSet phldrT="[Text]"/>
      <dgm:spPr/>
      <dgm:t>
        <a:bodyPr/>
        <a:lstStyle/>
        <a:p>
          <a:r>
            <a:rPr lang="en-US" dirty="0" smtClean="0"/>
            <a:t>POP</a:t>
          </a:r>
          <a:endParaRPr lang="en-US" dirty="0"/>
        </a:p>
      </dgm:t>
    </dgm:pt>
    <dgm:pt modelId="{34AD7F83-5205-4DF3-B98D-C4EDBF8AEC35}" type="parTrans" cxnId="{8C988BE8-1476-4147-83EA-80072A498125}">
      <dgm:prSet/>
      <dgm:spPr/>
      <dgm:t>
        <a:bodyPr/>
        <a:lstStyle/>
        <a:p>
          <a:endParaRPr lang="en-US"/>
        </a:p>
      </dgm:t>
    </dgm:pt>
    <dgm:pt modelId="{5BD9BE84-77D0-45F1-982F-7986B35763F3}" type="sibTrans" cxnId="{8C988BE8-1476-4147-83EA-80072A498125}">
      <dgm:prSet/>
      <dgm:spPr/>
      <dgm:t>
        <a:bodyPr/>
        <a:lstStyle/>
        <a:p>
          <a:endParaRPr lang="en-US"/>
        </a:p>
      </dgm:t>
    </dgm:pt>
    <dgm:pt modelId="{B838203F-A133-4DF0-A41E-FFC82B1F0E8C}">
      <dgm:prSet phldrT="[Text]" custT="1"/>
      <dgm:spPr/>
      <dgm:t>
        <a:bodyPr/>
        <a:lstStyle/>
        <a:p>
          <a:r>
            <a:rPr lang="en-US" sz="1800" dirty="0" smtClean="0"/>
            <a:t>POP of services of GTA shall be the Location of Person liable to pay tax. </a:t>
          </a:r>
          <a:endParaRPr lang="en-US" sz="1800" dirty="0"/>
        </a:p>
      </dgm:t>
    </dgm:pt>
    <dgm:pt modelId="{AD21E030-0A5D-4D57-9252-14DDD76AD27F}" type="parTrans" cxnId="{D2352FEF-899A-468C-9E1B-B7C0EBA8B31B}">
      <dgm:prSet/>
      <dgm:spPr/>
      <dgm:t>
        <a:bodyPr/>
        <a:lstStyle/>
        <a:p>
          <a:endParaRPr lang="en-US"/>
        </a:p>
      </dgm:t>
    </dgm:pt>
    <dgm:pt modelId="{CDDCA320-E266-4F53-9553-F1E304C28BA8}" type="sibTrans" cxnId="{D2352FEF-899A-468C-9E1B-B7C0EBA8B31B}">
      <dgm:prSet/>
      <dgm:spPr/>
      <dgm:t>
        <a:bodyPr/>
        <a:lstStyle/>
        <a:p>
          <a:endParaRPr lang="en-US"/>
        </a:p>
      </dgm:t>
    </dgm:pt>
    <dgm:pt modelId="{133919A8-544A-44C4-8D15-D32998C6735B}">
      <dgm:prSet phldrT="[Text]" custT="1"/>
      <dgm:spPr/>
      <dgm:t>
        <a:bodyPr/>
        <a:lstStyle/>
        <a:p>
          <a:r>
            <a:rPr lang="en-US" sz="1800" dirty="0" smtClean="0"/>
            <a:t>Provided that when the person is located in NTT ,  the provider shall be liable to pay ST</a:t>
          </a:r>
          <a:endParaRPr lang="en-US" sz="1800" dirty="0"/>
        </a:p>
      </dgm:t>
    </dgm:pt>
    <dgm:pt modelId="{2B3453BC-942D-4867-96C4-F9F8ABA0D20B}" type="parTrans" cxnId="{1A406AC0-689F-4FD5-AA4C-21F774CA7132}">
      <dgm:prSet/>
      <dgm:spPr/>
      <dgm:t>
        <a:bodyPr/>
        <a:lstStyle/>
        <a:p>
          <a:endParaRPr lang="en-US"/>
        </a:p>
      </dgm:t>
    </dgm:pt>
    <dgm:pt modelId="{CD9EB93B-1914-436E-865C-65F63A95EA7E}" type="sibTrans" cxnId="{1A406AC0-689F-4FD5-AA4C-21F774CA7132}">
      <dgm:prSet/>
      <dgm:spPr/>
      <dgm:t>
        <a:bodyPr/>
        <a:lstStyle/>
        <a:p>
          <a:endParaRPr lang="en-US"/>
        </a:p>
      </dgm:t>
    </dgm:pt>
    <dgm:pt modelId="{9D07956D-5933-496F-BA7B-1DA924E9753F}" type="pres">
      <dgm:prSet presAssocID="{91DE56B1-9BE6-4FA1-9604-DE514907FC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9A06B3-A610-4C10-BF03-3CFC3B37627D}" type="pres">
      <dgm:prSet presAssocID="{876F0F4E-052A-4ECB-8CBD-B2DBFE4224F5}" presName="composite" presStyleCnt="0"/>
      <dgm:spPr/>
    </dgm:pt>
    <dgm:pt modelId="{AFE56A14-17FF-4F93-A31D-F518CC4FBAE5}" type="pres">
      <dgm:prSet presAssocID="{876F0F4E-052A-4ECB-8CBD-B2DBFE4224F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4D12A6-5B47-4FCD-A133-86A07C5F9E1E}" type="pres">
      <dgm:prSet presAssocID="{876F0F4E-052A-4ECB-8CBD-B2DBFE4224F5}" presName="descendantText" presStyleLbl="alignAcc1" presStyleIdx="0" presStyleCnt="3" custLinFactNeighborX="-202" custLinFactNeighborY="39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E63A74-68AF-44DF-B053-4F09A31D885A}" type="pres">
      <dgm:prSet presAssocID="{5AB262F4-74B5-492C-94DF-BAA6227ACBDE}" presName="sp" presStyleCnt="0"/>
      <dgm:spPr/>
    </dgm:pt>
    <dgm:pt modelId="{4110E7E1-CF52-4398-A61B-9446910F4314}" type="pres">
      <dgm:prSet presAssocID="{5CF6CCD2-8129-49F0-86E5-2B4D1B396777}" presName="composite" presStyleCnt="0"/>
      <dgm:spPr/>
    </dgm:pt>
    <dgm:pt modelId="{1A0660FC-C0D7-4D2C-8E0A-4A1480675124}" type="pres">
      <dgm:prSet presAssocID="{5CF6CCD2-8129-49F0-86E5-2B4D1B39677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BD2EA-5B76-49FB-9EE3-ABC913172145}" type="pres">
      <dgm:prSet presAssocID="{5CF6CCD2-8129-49F0-86E5-2B4D1B396777}" presName="descendantText" presStyleLbl="alignAcc1" presStyleIdx="1" presStyleCnt="3" custScaleY="905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F63519-7CE1-4A56-BA93-0A1A48C2DEA0}" type="pres">
      <dgm:prSet presAssocID="{C8C19182-F623-4B31-9047-7A4C7F22D3C1}" presName="sp" presStyleCnt="0"/>
      <dgm:spPr/>
    </dgm:pt>
    <dgm:pt modelId="{3BA702BA-F040-4DBF-B3D8-EF95EAE6FD1C}" type="pres">
      <dgm:prSet presAssocID="{A7F583C8-AA72-4010-83E8-BC3B5AB3A2B0}" presName="composite" presStyleCnt="0"/>
      <dgm:spPr/>
    </dgm:pt>
    <dgm:pt modelId="{AFB4FC25-35D4-4D82-89C0-4C21EE7EFAAF}" type="pres">
      <dgm:prSet presAssocID="{A7F583C8-AA72-4010-83E8-BC3B5AB3A2B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BA3817-9414-4B2A-8B76-B6A006B98A77}" type="pres">
      <dgm:prSet presAssocID="{A7F583C8-AA72-4010-83E8-BC3B5AB3A2B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138AC6-60BA-4B4B-A3E0-A456AECF1EF9}" type="presOf" srcId="{5CF6CCD2-8129-49F0-86E5-2B4D1B396777}" destId="{1A0660FC-C0D7-4D2C-8E0A-4A1480675124}" srcOrd="0" destOrd="0" presId="urn:microsoft.com/office/officeart/2005/8/layout/chevron2"/>
    <dgm:cxn modelId="{CAD63C19-F863-4BB1-8086-BB12BC4100F6}" srcId="{876F0F4E-052A-4ECB-8CBD-B2DBFE4224F5}" destId="{B2CD0364-59FE-49BF-8EEF-A5EA4E6F6A5D}" srcOrd="1" destOrd="0" parTransId="{70781D3D-B9B8-420A-8522-C73157746B4C}" sibTransId="{82C70A3D-683F-40B3-90DB-560EE0777EEB}"/>
    <dgm:cxn modelId="{BB3A29BF-831B-4467-98AC-D9E3BB8554BD}" type="presOf" srcId="{F75BAE47-B294-4853-B2CA-837FFF8CBFCF}" destId="{19FBD2EA-5B76-49FB-9EE3-ABC913172145}" srcOrd="0" destOrd="1" presId="urn:microsoft.com/office/officeart/2005/8/layout/chevron2"/>
    <dgm:cxn modelId="{0C02BC77-7C1D-4210-9EC2-48DDD6896EE2}" type="presOf" srcId="{36AE4B19-94F2-4E64-BFD8-F0D60AD736AD}" destId="{19FBD2EA-5B76-49FB-9EE3-ABC913172145}" srcOrd="0" destOrd="0" presId="urn:microsoft.com/office/officeart/2005/8/layout/chevron2"/>
    <dgm:cxn modelId="{C1CAC3F2-B425-421A-8F19-4F9B4741DDA4}" type="presOf" srcId="{91DE56B1-9BE6-4FA1-9604-DE514907FC8F}" destId="{9D07956D-5933-496F-BA7B-1DA924E9753F}" srcOrd="0" destOrd="0" presId="urn:microsoft.com/office/officeart/2005/8/layout/chevron2"/>
    <dgm:cxn modelId="{6044B1F6-BB86-47F5-9300-49EFFF1F7819}" type="presOf" srcId="{876F0F4E-052A-4ECB-8CBD-B2DBFE4224F5}" destId="{AFE56A14-17FF-4F93-A31D-F518CC4FBAE5}" srcOrd="0" destOrd="0" presId="urn:microsoft.com/office/officeart/2005/8/layout/chevron2"/>
    <dgm:cxn modelId="{2A849C2E-80E0-45EF-8ED6-C111F3A306FE}" type="presOf" srcId="{B2CD0364-59FE-49BF-8EEF-A5EA4E6F6A5D}" destId="{8B4D12A6-5B47-4FCD-A133-86A07C5F9E1E}" srcOrd="0" destOrd="1" presId="urn:microsoft.com/office/officeart/2005/8/layout/chevron2"/>
    <dgm:cxn modelId="{D2352FEF-899A-468C-9E1B-B7C0EBA8B31B}" srcId="{A7F583C8-AA72-4010-83E8-BC3B5AB3A2B0}" destId="{B838203F-A133-4DF0-A41E-FFC82B1F0E8C}" srcOrd="0" destOrd="0" parTransId="{AD21E030-0A5D-4D57-9252-14DDD76AD27F}" sibTransId="{CDDCA320-E266-4F53-9553-F1E304C28BA8}"/>
    <dgm:cxn modelId="{ADC44E4F-C532-4346-9206-B00431F61913}" type="presOf" srcId="{133919A8-544A-44C4-8D15-D32998C6735B}" destId="{09BA3817-9414-4B2A-8B76-B6A006B98A77}" srcOrd="0" destOrd="1" presId="urn:microsoft.com/office/officeart/2005/8/layout/chevron2"/>
    <dgm:cxn modelId="{1175B6FC-F68B-41E4-9653-47CC4A38D9E7}" srcId="{5CF6CCD2-8129-49F0-86E5-2B4D1B396777}" destId="{36AE4B19-94F2-4E64-BFD8-F0D60AD736AD}" srcOrd="0" destOrd="0" parTransId="{56A1DC35-ADCE-4C72-BA31-1E2CDEDB5C57}" sibTransId="{02FB4A24-E57B-4D8E-93A4-082593C0A79A}"/>
    <dgm:cxn modelId="{2F81F26D-20AA-44E7-BEA7-F0E534AFB576}" srcId="{5CF6CCD2-8129-49F0-86E5-2B4D1B396777}" destId="{F75BAE47-B294-4853-B2CA-837FFF8CBFCF}" srcOrd="1" destOrd="0" parTransId="{83235482-74B4-4DA5-AF72-AE9C09385DD5}" sibTransId="{7F67DDCD-A7FC-429F-BD75-2B07AA431687}"/>
    <dgm:cxn modelId="{B5196EDA-FA00-49A5-B5DC-0E2C8E62CD32}" type="presOf" srcId="{B838203F-A133-4DF0-A41E-FFC82B1F0E8C}" destId="{09BA3817-9414-4B2A-8B76-B6A006B98A77}" srcOrd="0" destOrd="0" presId="urn:microsoft.com/office/officeart/2005/8/layout/chevron2"/>
    <dgm:cxn modelId="{1A406AC0-689F-4FD5-AA4C-21F774CA7132}" srcId="{A7F583C8-AA72-4010-83E8-BC3B5AB3A2B0}" destId="{133919A8-544A-44C4-8D15-D32998C6735B}" srcOrd="1" destOrd="0" parTransId="{2B3453BC-942D-4867-96C4-F9F8ABA0D20B}" sibTransId="{CD9EB93B-1914-436E-865C-65F63A95EA7E}"/>
    <dgm:cxn modelId="{B75D42E2-6DEC-431B-966A-5E40248C854B}" srcId="{91DE56B1-9BE6-4FA1-9604-DE514907FC8F}" destId="{5CF6CCD2-8129-49F0-86E5-2B4D1B396777}" srcOrd="1" destOrd="0" parTransId="{59FC2309-6920-4322-A24D-8E8E93EDEA8C}" sibTransId="{C8C19182-F623-4B31-9047-7A4C7F22D3C1}"/>
    <dgm:cxn modelId="{A82C1174-B164-4D5D-BCF5-D2B074FD1728}" type="presOf" srcId="{5FCDFD40-DA54-478E-995E-2631297A97C9}" destId="{8B4D12A6-5B47-4FCD-A133-86A07C5F9E1E}" srcOrd="0" destOrd="0" presId="urn:microsoft.com/office/officeart/2005/8/layout/chevron2"/>
    <dgm:cxn modelId="{71EC684B-FED8-4CB1-8368-7EBA5D7B0D52}" srcId="{91DE56B1-9BE6-4FA1-9604-DE514907FC8F}" destId="{876F0F4E-052A-4ECB-8CBD-B2DBFE4224F5}" srcOrd="0" destOrd="0" parTransId="{D2F3C678-9164-4710-B9F2-F9AC25488F9C}" sibTransId="{5AB262F4-74B5-492C-94DF-BAA6227ACBDE}"/>
    <dgm:cxn modelId="{B72A67A1-3096-4D72-BEB0-DECBD656CEA0}" srcId="{876F0F4E-052A-4ECB-8CBD-B2DBFE4224F5}" destId="{5FCDFD40-DA54-478E-995E-2631297A97C9}" srcOrd="0" destOrd="0" parTransId="{9EBF1AEB-CFFF-4482-9E59-6317B43F9E32}" sibTransId="{30481CA7-5D60-4C05-9EB6-6A5ADB962305}"/>
    <dgm:cxn modelId="{8C988BE8-1476-4147-83EA-80072A498125}" srcId="{91DE56B1-9BE6-4FA1-9604-DE514907FC8F}" destId="{A7F583C8-AA72-4010-83E8-BC3B5AB3A2B0}" srcOrd="2" destOrd="0" parTransId="{34AD7F83-5205-4DF3-B98D-C4EDBF8AEC35}" sibTransId="{5BD9BE84-77D0-45F1-982F-7986B35763F3}"/>
    <dgm:cxn modelId="{1618B732-8EE2-45E2-AD4E-AB90FB52283D}" type="presOf" srcId="{A7F583C8-AA72-4010-83E8-BC3B5AB3A2B0}" destId="{AFB4FC25-35D4-4D82-89C0-4C21EE7EFAAF}" srcOrd="0" destOrd="0" presId="urn:microsoft.com/office/officeart/2005/8/layout/chevron2"/>
    <dgm:cxn modelId="{5FB36B1A-F94B-4D21-ADED-454B3B50B1D8}" type="presParOf" srcId="{9D07956D-5933-496F-BA7B-1DA924E9753F}" destId="{749A06B3-A610-4C10-BF03-3CFC3B37627D}" srcOrd="0" destOrd="0" presId="urn:microsoft.com/office/officeart/2005/8/layout/chevron2"/>
    <dgm:cxn modelId="{EA35E0C0-3D87-4FE6-848C-4AE23BD53289}" type="presParOf" srcId="{749A06B3-A610-4C10-BF03-3CFC3B37627D}" destId="{AFE56A14-17FF-4F93-A31D-F518CC4FBAE5}" srcOrd="0" destOrd="0" presId="urn:microsoft.com/office/officeart/2005/8/layout/chevron2"/>
    <dgm:cxn modelId="{75FDA403-3943-436A-9EB6-E52C77C4EFDC}" type="presParOf" srcId="{749A06B3-A610-4C10-BF03-3CFC3B37627D}" destId="{8B4D12A6-5B47-4FCD-A133-86A07C5F9E1E}" srcOrd="1" destOrd="0" presId="urn:microsoft.com/office/officeart/2005/8/layout/chevron2"/>
    <dgm:cxn modelId="{26CC24BA-ED24-469F-9987-FC73EC88EB9C}" type="presParOf" srcId="{9D07956D-5933-496F-BA7B-1DA924E9753F}" destId="{39E63A74-68AF-44DF-B053-4F09A31D885A}" srcOrd="1" destOrd="0" presId="urn:microsoft.com/office/officeart/2005/8/layout/chevron2"/>
    <dgm:cxn modelId="{F76ECC6F-06AD-455E-9B49-9C9F14907FA6}" type="presParOf" srcId="{9D07956D-5933-496F-BA7B-1DA924E9753F}" destId="{4110E7E1-CF52-4398-A61B-9446910F4314}" srcOrd="2" destOrd="0" presId="urn:microsoft.com/office/officeart/2005/8/layout/chevron2"/>
    <dgm:cxn modelId="{6CC4DB0D-1679-4E0D-8A52-0AA5F6B36670}" type="presParOf" srcId="{4110E7E1-CF52-4398-A61B-9446910F4314}" destId="{1A0660FC-C0D7-4D2C-8E0A-4A1480675124}" srcOrd="0" destOrd="0" presId="urn:microsoft.com/office/officeart/2005/8/layout/chevron2"/>
    <dgm:cxn modelId="{D9C422FB-A9D4-4835-8268-E016EAC4F0BF}" type="presParOf" srcId="{4110E7E1-CF52-4398-A61B-9446910F4314}" destId="{19FBD2EA-5B76-49FB-9EE3-ABC913172145}" srcOrd="1" destOrd="0" presId="urn:microsoft.com/office/officeart/2005/8/layout/chevron2"/>
    <dgm:cxn modelId="{BE5CD870-93B1-4A2B-B627-64D59D435559}" type="presParOf" srcId="{9D07956D-5933-496F-BA7B-1DA924E9753F}" destId="{9BF63519-7CE1-4A56-BA93-0A1A48C2DEA0}" srcOrd="3" destOrd="0" presId="urn:microsoft.com/office/officeart/2005/8/layout/chevron2"/>
    <dgm:cxn modelId="{104890A2-57FB-4E5D-A668-4D834A236CAB}" type="presParOf" srcId="{9D07956D-5933-496F-BA7B-1DA924E9753F}" destId="{3BA702BA-F040-4DBF-B3D8-EF95EAE6FD1C}" srcOrd="4" destOrd="0" presId="urn:microsoft.com/office/officeart/2005/8/layout/chevron2"/>
    <dgm:cxn modelId="{73CED9BA-6D1A-437F-9A01-345AA912832C}" type="presParOf" srcId="{3BA702BA-F040-4DBF-B3D8-EF95EAE6FD1C}" destId="{AFB4FC25-35D4-4D82-89C0-4C21EE7EFAAF}" srcOrd="0" destOrd="0" presId="urn:microsoft.com/office/officeart/2005/8/layout/chevron2"/>
    <dgm:cxn modelId="{60CA9545-B460-49A3-B754-C313042B9BE4}" type="presParOf" srcId="{3BA702BA-F040-4DBF-B3D8-EF95EAE6FD1C}" destId="{09BA3817-9414-4B2A-8B76-B6A006B98A7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59280-87D0-4EC0-9983-F949612EEB3D}">
      <dsp:nvSpPr>
        <dsp:cNvPr id="0" name=""/>
        <dsp:cNvSpPr/>
      </dsp:nvSpPr>
      <dsp:spPr>
        <a:xfrm rot="16200000">
          <a:off x="800100" y="-800100"/>
          <a:ext cx="2286000" cy="3886200"/>
        </a:xfrm>
        <a:prstGeom prst="round1Rect">
          <a:avLst/>
        </a:prstGeom>
        <a:solidFill>
          <a:schemeClr val="tx2">
            <a:lumMod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bg1"/>
              </a:solidFill>
            </a:rPr>
            <a:t>Service Provider</a:t>
          </a:r>
          <a:endParaRPr lang="en-US" sz="2300" b="1" kern="1200" dirty="0">
            <a:solidFill>
              <a:schemeClr val="bg1"/>
            </a:solidFill>
          </a:endParaRPr>
        </a:p>
      </dsp:txBody>
      <dsp:txXfrm rot="5400000">
        <a:off x="0" y="0"/>
        <a:ext cx="3886200" cy="1714500"/>
      </dsp:txXfrm>
    </dsp:sp>
    <dsp:sp modelId="{03DFE678-DDB1-4E61-A786-BD6E7FF6640A}">
      <dsp:nvSpPr>
        <dsp:cNvPr id="0" name=""/>
        <dsp:cNvSpPr/>
      </dsp:nvSpPr>
      <dsp:spPr>
        <a:xfrm>
          <a:off x="3886200" y="0"/>
          <a:ext cx="3886200" cy="2286000"/>
        </a:xfrm>
        <a:prstGeom prst="round1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accent4">
                  <a:lumMod val="50000"/>
                </a:schemeClr>
              </a:solidFill>
            </a:rPr>
            <a:t>Service Receiver</a:t>
          </a:r>
          <a:endParaRPr lang="en-US" sz="23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3886200" y="0"/>
        <a:ext cx="3886200" cy="1714500"/>
      </dsp:txXfrm>
    </dsp:sp>
    <dsp:sp modelId="{634CFBC7-BCED-48A8-BE6F-3A93FA555426}">
      <dsp:nvSpPr>
        <dsp:cNvPr id="0" name=""/>
        <dsp:cNvSpPr/>
      </dsp:nvSpPr>
      <dsp:spPr>
        <a:xfrm rot="10800000">
          <a:off x="0" y="2286000"/>
          <a:ext cx="3886200" cy="2286000"/>
        </a:xfrm>
        <a:prstGeom prst="round1Rect">
          <a:avLst/>
        </a:prstGeom>
        <a:solidFill>
          <a:schemeClr val="tx2">
            <a:lumMod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bg1"/>
              </a:solidFill>
            </a:rPr>
            <a:t>Service Receiver</a:t>
          </a:r>
          <a:endParaRPr lang="en-US" sz="2300" b="1" kern="1200" dirty="0">
            <a:solidFill>
              <a:schemeClr val="bg1"/>
            </a:solidFill>
          </a:endParaRPr>
        </a:p>
      </dsp:txBody>
      <dsp:txXfrm rot="10800000">
        <a:off x="0" y="2857500"/>
        <a:ext cx="3886200" cy="1714500"/>
      </dsp:txXfrm>
    </dsp:sp>
    <dsp:sp modelId="{4DD680F9-A1B1-4F00-8DED-12465DA61D6F}">
      <dsp:nvSpPr>
        <dsp:cNvPr id="0" name=""/>
        <dsp:cNvSpPr/>
      </dsp:nvSpPr>
      <dsp:spPr>
        <a:xfrm rot="5400000">
          <a:off x="4686300" y="1485900"/>
          <a:ext cx="2286000" cy="3886200"/>
        </a:xfrm>
        <a:prstGeom prst="round1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chemeClr val="accent4">
                  <a:lumMod val="50000"/>
                </a:schemeClr>
              </a:solidFill>
            </a:rPr>
            <a:t>Service Provider</a:t>
          </a:r>
          <a:endParaRPr lang="en-US" sz="2300" b="1" kern="1200" dirty="0">
            <a:solidFill>
              <a:schemeClr val="accent4">
                <a:lumMod val="50000"/>
              </a:schemeClr>
            </a:solidFill>
          </a:endParaRPr>
        </a:p>
      </dsp:txBody>
      <dsp:txXfrm rot="-5400000">
        <a:off x="3886200" y="2857500"/>
        <a:ext cx="3886200" cy="1714500"/>
      </dsp:txXfrm>
    </dsp:sp>
    <dsp:sp modelId="{33FB4CED-571B-4DCD-AC97-14E1EFC7AB9F}">
      <dsp:nvSpPr>
        <dsp:cNvPr id="0" name=""/>
        <dsp:cNvSpPr/>
      </dsp:nvSpPr>
      <dsp:spPr>
        <a:xfrm>
          <a:off x="2895603" y="2012948"/>
          <a:ext cx="1981192" cy="546102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Taxability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2922262" y="2039607"/>
        <a:ext cx="1927874" cy="492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4BB49-BD1D-4997-8DCD-B5A91A4F45D7}">
      <dsp:nvSpPr>
        <dsp:cNvPr id="0" name=""/>
        <dsp:cNvSpPr/>
      </dsp:nvSpPr>
      <dsp:spPr>
        <a:xfrm>
          <a:off x="7444545" y="3452431"/>
          <a:ext cx="755320" cy="964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7321"/>
              </a:lnTo>
              <a:lnTo>
                <a:pt x="755320" y="907321"/>
              </a:lnTo>
              <a:lnTo>
                <a:pt x="755320" y="964369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F4491-91EC-4223-8B77-6278DB803978}">
      <dsp:nvSpPr>
        <dsp:cNvPr id="0" name=""/>
        <dsp:cNvSpPr/>
      </dsp:nvSpPr>
      <dsp:spPr>
        <a:xfrm>
          <a:off x="6444943" y="3452431"/>
          <a:ext cx="999601" cy="217260"/>
        </a:xfrm>
        <a:custGeom>
          <a:avLst/>
          <a:gdLst/>
          <a:ahLst/>
          <a:cxnLst/>
          <a:rect l="0" t="0" r="0" b="0"/>
          <a:pathLst>
            <a:path>
              <a:moveTo>
                <a:pt x="999601" y="0"/>
              </a:moveTo>
              <a:lnTo>
                <a:pt x="999601" y="160212"/>
              </a:lnTo>
              <a:lnTo>
                <a:pt x="0" y="160212"/>
              </a:lnTo>
              <a:lnTo>
                <a:pt x="0" y="21726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C9E04-FE1C-4B1D-8921-DCA5B7186134}">
      <dsp:nvSpPr>
        <dsp:cNvPr id="0" name=""/>
        <dsp:cNvSpPr/>
      </dsp:nvSpPr>
      <dsp:spPr>
        <a:xfrm>
          <a:off x="5450117" y="2303040"/>
          <a:ext cx="1994427" cy="179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050"/>
              </a:lnTo>
              <a:lnTo>
                <a:pt x="1994427" y="122050"/>
              </a:lnTo>
              <a:lnTo>
                <a:pt x="1994427" y="179099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E64DB-93BF-4ACB-8FFE-80CE3DAAC83C}">
      <dsp:nvSpPr>
        <dsp:cNvPr id="0" name=""/>
        <dsp:cNvSpPr/>
      </dsp:nvSpPr>
      <dsp:spPr>
        <a:xfrm>
          <a:off x="3592052" y="4108442"/>
          <a:ext cx="204570" cy="355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616"/>
              </a:lnTo>
              <a:lnTo>
                <a:pt x="204570" y="298616"/>
              </a:lnTo>
              <a:lnTo>
                <a:pt x="204570" y="355664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55CAE-E7F9-4242-AAD7-D620556B3704}">
      <dsp:nvSpPr>
        <dsp:cNvPr id="0" name=""/>
        <dsp:cNvSpPr/>
      </dsp:nvSpPr>
      <dsp:spPr>
        <a:xfrm>
          <a:off x="970127" y="4108442"/>
          <a:ext cx="2621925" cy="675405"/>
        </a:xfrm>
        <a:custGeom>
          <a:avLst/>
          <a:gdLst/>
          <a:ahLst/>
          <a:cxnLst/>
          <a:rect l="0" t="0" r="0" b="0"/>
          <a:pathLst>
            <a:path>
              <a:moveTo>
                <a:pt x="2621925" y="0"/>
              </a:moveTo>
              <a:lnTo>
                <a:pt x="2621925" y="618356"/>
              </a:lnTo>
              <a:lnTo>
                <a:pt x="0" y="618356"/>
              </a:lnTo>
              <a:lnTo>
                <a:pt x="0" y="675405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2A7C4-C9E0-4AA3-AAA0-687B5CC82B7F}">
      <dsp:nvSpPr>
        <dsp:cNvPr id="0" name=""/>
        <dsp:cNvSpPr/>
      </dsp:nvSpPr>
      <dsp:spPr>
        <a:xfrm>
          <a:off x="3592052" y="2303040"/>
          <a:ext cx="1858064" cy="541590"/>
        </a:xfrm>
        <a:custGeom>
          <a:avLst/>
          <a:gdLst/>
          <a:ahLst/>
          <a:cxnLst/>
          <a:rect l="0" t="0" r="0" b="0"/>
          <a:pathLst>
            <a:path>
              <a:moveTo>
                <a:pt x="1858064" y="0"/>
              </a:moveTo>
              <a:lnTo>
                <a:pt x="1858064" y="484542"/>
              </a:lnTo>
              <a:lnTo>
                <a:pt x="0" y="484542"/>
              </a:lnTo>
              <a:lnTo>
                <a:pt x="0" y="54159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731CB7-F232-4253-9108-E2BFE61A2F8B}">
      <dsp:nvSpPr>
        <dsp:cNvPr id="0" name=""/>
        <dsp:cNvSpPr/>
      </dsp:nvSpPr>
      <dsp:spPr>
        <a:xfrm>
          <a:off x="3693517" y="1012319"/>
          <a:ext cx="1756600" cy="515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8194"/>
              </a:lnTo>
              <a:lnTo>
                <a:pt x="1756600" y="458194"/>
              </a:lnTo>
              <a:lnTo>
                <a:pt x="1756600" y="51524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DAAC7-806F-4226-B7D1-8A20F3120F97}">
      <dsp:nvSpPr>
        <dsp:cNvPr id="0" name=""/>
        <dsp:cNvSpPr/>
      </dsp:nvSpPr>
      <dsp:spPr>
        <a:xfrm>
          <a:off x="1121990" y="2433773"/>
          <a:ext cx="91440" cy="2839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6877"/>
              </a:lnTo>
              <a:lnTo>
                <a:pt x="49538" y="226877"/>
              </a:lnTo>
              <a:lnTo>
                <a:pt x="49538" y="28392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F1805-BAD3-4286-A30E-AA06F560C9CE}">
      <dsp:nvSpPr>
        <dsp:cNvPr id="0" name=""/>
        <dsp:cNvSpPr/>
      </dsp:nvSpPr>
      <dsp:spPr>
        <a:xfrm>
          <a:off x="1167710" y="1012319"/>
          <a:ext cx="2525806" cy="515242"/>
        </a:xfrm>
        <a:custGeom>
          <a:avLst/>
          <a:gdLst/>
          <a:ahLst/>
          <a:cxnLst/>
          <a:rect l="0" t="0" r="0" b="0"/>
          <a:pathLst>
            <a:path>
              <a:moveTo>
                <a:pt x="2525806" y="0"/>
              </a:moveTo>
              <a:lnTo>
                <a:pt x="2525806" y="458194"/>
              </a:lnTo>
              <a:lnTo>
                <a:pt x="0" y="458194"/>
              </a:lnTo>
              <a:lnTo>
                <a:pt x="0" y="515242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73753-21BB-4F8A-9A1B-24B4D0EECDFA}">
      <dsp:nvSpPr>
        <dsp:cNvPr id="0" name=""/>
        <dsp:cNvSpPr/>
      </dsp:nvSpPr>
      <dsp:spPr>
        <a:xfrm>
          <a:off x="2231114" y="202914"/>
          <a:ext cx="2924806" cy="8094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E221-D0BB-4508-A8C4-A5E9EC45333B}">
      <dsp:nvSpPr>
        <dsp:cNvPr id="0" name=""/>
        <dsp:cNvSpPr/>
      </dsp:nvSpPr>
      <dsp:spPr>
        <a:xfrm>
          <a:off x="2299537" y="267916"/>
          <a:ext cx="2924806" cy="8094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MAN POWER SUPPLY</a:t>
          </a:r>
          <a:endParaRPr lang="en-US" sz="1600" kern="1200" dirty="0"/>
        </a:p>
      </dsp:txBody>
      <dsp:txXfrm>
        <a:off x="2323244" y="291623"/>
        <a:ext cx="2877392" cy="761991"/>
      </dsp:txXfrm>
    </dsp:sp>
    <dsp:sp modelId="{7C33206B-72DD-470D-88E7-19F08669F62D}">
      <dsp:nvSpPr>
        <dsp:cNvPr id="0" name=""/>
        <dsp:cNvSpPr/>
      </dsp:nvSpPr>
      <dsp:spPr>
        <a:xfrm>
          <a:off x="91582" y="1527561"/>
          <a:ext cx="2152256" cy="9062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FE59B3-E0AD-4579-9AA2-E8D4932C374D}">
      <dsp:nvSpPr>
        <dsp:cNvPr id="0" name=""/>
        <dsp:cNvSpPr/>
      </dsp:nvSpPr>
      <dsp:spPr>
        <a:xfrm>
          <a:off x="160006" y="1592564"/>
          <a:ext cx="2152256" cy="906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Services received from Company</a:t>
          </a:r>
          <a:endParaRPr lang="en-US" sz="1600" kern="1200" dirty="0"/>
        </a:p>
      </dsp:txBody>
      <dsp:txXfrm>
        <a:off x="186548" y="1619106"/>
        <a:ext cx="2099172" cy="853127"/>
      </dsp:txXfrm>
    </dsp:sp>
    <dsp:sp modelId="{AD5528F6-1DDB-44EE-A3F3-C062E829E2B9}">
      <dsp:nvSpPr>
        <dsp:cNvPr id="0" name=""/>
        <dsp:cNvSpPr/>
      </dsp:nvSpPr>
      <dsp:spPr>
        <a:xfrm>
          <a:off x="6852" y="2717699"/>
          <a:ext cx="2329351" cy="9958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FFD8AA-9268-4BBC-9486-242F2BD45EDC}">
      <dsp:nvSpPr>
        <dsp:cNvPr id="0" name=""/>
        <dsp:cNvSpPr/>
      </dsp:nvSpPr>
      <dsp:spPr>
        <a:xfrm>
          <a:off x="75276" y="2782701"/>
          <a:ext cx="2329351" cy="99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Bill Amount = 100+12.36=112.36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Entry as Tax Code 2H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/>
        </a:p>
      </dsp:txBody>
      <dsp:txXfrm>
        <a:off x="104442" y="2811867"/>
        <a:ext cx="2271019" cy="937475"/>
      </dsp:txXfrm>
    </dsp:sp>
    <dsp:sp modelId="{A5198FAA-2B61-4D60-BA7F-C03B8A1F943E}">
      <dsp:nvSpPr>
        <dsp:cNvPr id="0" name=""/>
        <dsp:cNvSpPr/>
      </dsp:nvSpPr>
      <dsp:spPr>
        <a:xfrm>
          <a:off x="3754241" y="1527561"/>
          <a:ext cx="3391753" cy="7754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737FF-BC37-4931-A96C-604C3CD8DC3F}">
      <dsp:nvSpPr>
        <dsp:cNvPr id="0" name=""/>
        <dsp:cNvSpPr/>
      </dsp:nvSpPr>
      <dsp:spPr>
        <a:xfrm>
          <a:off x="3822664" y="1592564"/>
          <a:ext cx="3391753" cy="7754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Services received from Individual, HUF, Partnership Firm &amp; AOP</a:t>
          </a:r>
        </a:p>
      </dsp:txBody>
      <dsp:txXfrm>
        <a:off x="3845377" y="1615277"/>
        <a:ext cx="3346327" cy="730052"/>
      </dsp:txXfrm>
    </dsp:sp>
    <dsp:sp modelId="{C1056B3A-D21F-481D-86F4-86AB402EE4E1}">
      <dsp:nvSpPr>
        <dsp:cNvPr id="0" name=""/>
        <dsp:cNvSpPr/>
      </dsp:nvSpPr>
      <dsp:spPr>
        <a:xfrm>
          <a:off x="2711624" y="2844631"/>
          <a:ext cx="1760857" cy="12638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3B00E7-71F7-4279-8D33-BD929D0ABA8C}">
      <dsp:nvSpPr>
        <dsp:cNvPr id="0" name=""/>
        <dsp:cNvSpPr/>
      </dsp:nvSpPr>
      <dsp:spPr>
        <a:xfrm>
          <a:off x="2780048" y="2909633"/>
          <a:ext cx="1760857" cy="12638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Provider’s Total Taxable Service Less than 10 </a:t>
          </a:r>
          <a:r>
            <a:rPr lang="en-US" sz="1600" kern="1200" dirty="0" err="1" smtClean="0"/>
            <a:t>Lakhs</a:t>
          </a:r>
          <a:endParaRPr lang="en-US" sz="1600" kern="1200" dirty="0" smtClean="0"/>
        </a:p>
      </dsp:txBody>
      <dsp:txXfrm>
        <a:off x="2817064" y="2946649"/>
        <a:ext cx="1686825" cy="1189779"/>
      </dsp:txXfrm>
    </dsp:sp>
    <dsp:sp modelId="{26EE5A08-C209-44BA-AAF4-A31288AF0B3A}">
      <dsp:nvSpPr>
        <dsp:cNvPr id="0" name=""/>
        <dsp:cNvSpPr/>
      </dsp:nvSpPr>
      <dsp:spPr>
        <a:xfrm>
          <a:off x="214964" y="4783847"/>
          <a:ext cx="1510325" cy="140690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251EE-4754-4C10-AEEE-956020EC2A60}">
      <dsp:nvSpPr>
        <dsp:cNvPr id="0" name=""/>
        <dsp:cNvSpPr/>
      </dsp:nvSpPr>
      <dsp:spPr>
        <a:xfrm>
          <a:off x="283388" y="4848850"/>
          <a:ext cx="1510325" cy="14069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No Service Tax in Provider’s Invoice</a:t>
          </a:r>
        </a:p>
      </dsp:txBody>
      <dsp:txXfrm>
        <a:off x="324595" y="4890057"/>
        <a:ext cx="1427911" cy="1324491"/>
      </dsp:txXfrm>
    </dsp:sp>
    <dsp:sp modelId="{87A1CC41-532B-4ECD-BB27-AA811A319DEE}">
      <dsp:nvSpPr>
        <dsp:cNvPr id="0" name=""/>
        <dsp:cNvSpPr/>
      </dsp:nvSpPr>
      <dsp:spPr>
        <a:xfrm>
          <a:off x="2290171" y="4464107"/>
          <a:ext cx="3012904" cy="20240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6E18A-CCD3-43AF-8657-024024655F33}">
      <dsp:nvSpPr>
        <dsp:cNvPr id="0" name=""/>
        <dsp:cNvSpPr/>
      </dsp:nvSpPr>
      <dsp:spPr>
        <a:xfrm>
          <a:off x="2358595" y="4529109"/>
          <a:ext cx="3012904" cy="2024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 to be discharge by the Recipient under Reverse Charge will be 75% of Taxable Liability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100*9.27% = 9.27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417879" y="4588393"/>
        <a:ext cx="2894336" cy="1905522"/>
      </dsp:txXfrm>
    </dsp:sp>
    <dsp:sp modelId="{CEA3E08E-6FA9-4701-B1DD-AFCE77D6867E}">
      <dsp:nvSpPr>
        <dsp:cNvPr id="0" name=""/>
        <dsp:cNvSpPr/>
      </dsp:nvSpPr>
      <dsp:spPr>
        <a:xfrm>
          <a:off x="6458089" y="2482139"/>
          <a:ext cx="1972912" cy="9702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B1929-0777-4A0B-9BCD-BE6EB7983BF6}">
      <dsp:nvSpPr>
        <dsp:cNvPr id="0" name=""/>
        <dsp:cNvSpPr/>
      </dsp:nvSpPr>
      <dsp:spPr>
        <a:xfrm>
          <a:off x="6526512" y="2547142"/>
          <a:ext cx="1972912" cy="970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Provider’s Total Taxable Service above 10 </a:t>
          </a:r>
          <a:r>
            <a:rPr lang="en-US" sz="1400" kern="1200" dirty="0" err="1" smtClean="0"/>
            <a:t>Lakhs</a:t>
          </a:r>
          <a:endParaRPr lang="en-US" sz="1400" kern="1200" dirty="0" smtClean="0"/>
        </a:p>
      </dsp:txBody>
      <dsp:txXfrm>
        <a:off x="6554931" y="2575561"/>
        <a:ext cx="1916074" cy="913453"/>
      </dsp:txXfrm>
    </dsp:sp>
    <dsp:sp modelId="{F3CCE74B-49CC-4FCF-80E9-58C1568D8210}">
      <dsp:nvSpPr>
        <dsp:cNvPr id="0" name=""/>
        <dsp:cNvSpPr/>
      </dsp:nvSpPr>
      <dsp:spPr>
        <a:xfrm>
          <a:off x="5711885" y="3669691"/>
          <a:ext cx="1466116" cy="15992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0059D7-1D41-45CD-A757-BB39A79ADA97}">
      <dsp:nvSpPr>
        <dsp:cNvPr id="0" name=""/>
        <dsp:cNvSpPr/>
      </dsp:nvSpPr>
      <dsp:spPr>
        <a:xfrm>
          <a:off x="5780309" y="3734694"/>
          <a:ext cx="1466116" cy="1599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Billing Amount = 100+3.09= 103.09 </a:t>
          </a:r>
        </a:p>
      </dsp:txBody>
      <dsp:txXfrm>
        <a:off x="5823250" y="3777635"/>
        <a:ext cx="1380234" cy="1513368"/>
      </dsp:txXfrm>
    </dsp:sp>
    <dsp:sp modelId="{E178B93A-A5B6-464C-83FD-899FD95071B0}">
      <dsp:nvSpPr>
        <dsp:cNvPr id="0" name=""/>
        <dsp:cNvSpPr/>
      </dsp:nvSpPr>
      <dsp:spPr>
        <a:xfrm>
          <a:off x="7373351" y="4416800"/>
          <a:ext cx="1653028" cy="18342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C63BB-3DA8-46A6-B1B4-CE0587F5F90C}">
      <dsp:nvSpPr>
        <dsp:cNvPr id="0" name=""/>
        <dsp:cNvSpPr/>
      </dsp:nvSpPr>
      <dsp:spPr>
        <a:xfrm>
          <a:off x="7441775" y="4481802"/>
          <a:ext cx="1653028" cy="18342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 to be discharge by Recipient under reverse charge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100*9.27% = 9.27</a:t>
          </a:r>
        </a:p>
      </dsp:txBody>
      <dsp:txXfrm>
        <a:off x="7490191" y="4530218"/>
        <a:ext cx="1556196" cy="17374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E64DB-93BF-4ACB-8FFE-80CE3DAAC83C}">
      <dsp:nvSpPr>
        <dsp:cNvPr id="0" name=""/>
        <dsp:cNvSpPr/>
      </dsp:nvSpPr>
      <dsp:spPr>
        <a:xfrm>
          <a:off x="5698410" y="4792416"/>
          <a:ext cx="1014714" cy="4937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9461"/>
              </a:lnTo>
              <a:lnTo>
                <a:pt x="1014714" y="429461"/>
              </a:lnTo>
              <a:lnTo>
                <a:pt x="1014714" y="49370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55CAE-E7F9-4242-AAD7-D620556B3704}">
      <dsp:nvSpPr>
        <dsp:cNvPr id="0" name=""/>
        <dsp:cNvSpPr/>
      </dsp:nvSpPr>
      <dsp:spPr>
        <a:xfrm>
          <a:off x="2717917" y="4792416"/>
          <a:ext cx="2980493" cy="333454"/>
        </a:xfrm>
        <a:custGeom>
          <a:avLst/>
          <a:gdLst/>
          <a:ahLst/>
          <a:cxnLst/>
          <a:rect l="0" t="0" r="0" b="0"/>
          <a:pathLst>
            <a:path>
              <a:moveTo>
                <a:pt x="2980493" y="0"/>
              </a:moveTo>
              <a:lnTo>
                <a:pt x="2980493" y="269212"/>
              </a:lnTo>
              <a:lnTo>
                <a:pt x="0" y="269212"/>
              </a:lnTo>
              <a:lnTo>
                <a:pt x="0" y="33345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2A7C4-C9E0-4AA3-AAA0-687B5CC82B7F}">
      <dsp:nvSpPr>
        <dsp:cNvPr id="0" name=""/>
        <dsp:cNvSpPr/>
      </dsp:nvSpPr>
      <dsp:spPr>
        <a:xfrm>
          <a:off x="5698410" y="3486179"/>
          <a:ext cx="92487" cy="404069"/>
        </a:xfrm>
        <a:custGeom>
          <a:avLst/>
          <a:gdLst/>
          <a:ahLst/>
          <a:cxnLst/>
          <a:rect l="0" t="0" r="0" b="0"/>
          <a:pathLst>
            <a:path>
              <a:moveTo>
                <a:pt x="92487" y="0"/>
              </a:moveTo>
              <a:lnTo>
                <a:pt x="92487" y="339827"/>
              </a:lnTo>
              <a:lnTo>
                <a:pt x="0" y="339827"/>
              </a:lnTo>
              <a:lnTo>
                <a:pt x="0" y="40406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731CB7-F232-4253-9108-E2BFE61A2F8B}">
      <dsp:nvSpPr>
        <dsp:cNvPr id="0" name=""/>
        <dsp:cNvSpPr/>
      </dsp:nvSpPr>
      <dsp:spPr>
        <a:xfrm>
          <a:off x="4177075" y="1715753"/>
          <a:ext cx="1613823" cy="729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5454"/>
              </a:lnTo>
              <a:lnTo>
                <a:pt x="1613823" y="665454"/>
              </a:lnTo>
              <a:lnTo>
                <a:pt x="1613823" y="72969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DAAC7-806F-4226-B7D1-8A20F3120F97}">
      <dsp:nvSpPr>
        <dsp:cNvPr id="0" name=""/>
        <dsp:cNvSpPr/>
      </dsp:nvSpPr>
      <dsp:spPr>
        <a:xfrm>
          <a:off x="1505605" y="2996313"/>
          <a:ext cx="145850" cy="668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4091"/>
              </a:lnTo>
              <a:lnTo>
                <a:pt x="145850" y="604091"/>
              </a:lnTo>
              <a:lnTo>
                <a:pt x="145850" y="66833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F1805-BAD3-4286-A30E-AA06F560C9CE}">
      <dsp:nvSpPr>
        <dsp:cNvPr id="0" name=""/>
        <dsp:cNvSpPr/>
      </dsp:nvSpPr>
      <dsp:spPr>
        <a:xfrm>
          <a:off x="1505605" y="1715753"/>
          <a:ext cx="2671469" cy="673292"/>
        </a:xfrm>
        <a:custGeom>
          <a:avLst/>
          <a:gdLst/>
          <a:ahLst/>
          <a:cxnLst/>
          <a:rect l="0" t="0" r="0" b="0"/>
          <a:pathLst>
            <a:path>
              <a:moveTo>
                <a:pt x="2671469" y="0"/>
              </a:moveTo>
              <a:lnTo>
                <a:pt x="2671469" y="609050"/>
              </a:lnTo>
              <a:lnTo>
                <a:pt x="0" y="609050"/>
              </a:lnTo>
              <a:lnTo>
                <a:pt x="0" y="67329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73753-21BB-4F8A-9A1B-24B4D0EECDFA}">
      <dsp:nvSpPr>
        <dsp:cNvPr id="0" name=""/>
        <dsp:cNvSpPr/>
      </dsp:nvSpPr>
      <dsp:spPr>
        <a:xfrm>
          <a:off x="3275746" y="159446"/>
          <a:ext cx="1802657" cy="15563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E221-D0BB-4508-A8C4-A5E9EC45333B}">
      <dsp:nvSpPr>
        <dsp:cNvPr id="0" name=""/>
        <dsp:cNvSpPr/>
      </dsp:nvSpPr>
      <dsp:spPr>
        <a:xfrm>
          <a:off x="3352798" y="232646"/>
          <a:ext cx="1802657" cy="155630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25000"/>
                <a:satMod val="125000"/>
              </a:schemeClr>
            </a:gs>
            <a:gs pos="40000">
              <a:schemeClr val="accent1">
                <a:tint val="55000"/>
                <a:satMod val="130000"/>
              </a:schemeClr>
            </a:gs>
            <a:gs pos="50000">
              <a:schemeClr val="accent1">
                <a:tint val="59000"/>
                <a:satMod val="130000"/>
              </a:schemeClr>
            </a:gs>
            <a:gs pos="65000">
              <a:schemeClr val="accent1">
                <a:tint val="55000"/>
                <a:satMod val="130000"/>
              </a:schemeClr>
            </a:gs>
            <a:gs pos="100000">
              <a:schemeClr val="accent1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1"/>
          </a:solidFill>
          <a:prstDash val="solid"/>
        </a:ln>
        <a:effectLst>
          <a:glow rad="63500">
            <a:schemeClr val="accent1">
              <a:alpha val="45000"/>
              <a:satMod val="120000"/>
            </a:schemeClr>
          </a:glo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WORKS CONTRACT</a:t>
          </a:r>
          <a:endParaRPr lang="en-US" sz="1600" kern="1200" dirty="0"/>
        </a:p>
      </dsp:txBody>
      <dsp:txXfrm>
        <a:off x="3398381" y="278229"/>
        <a:ext cx="1711491" cy="1465140"/>
      </dsp:txXfrm>
    </dsp:sp>
    <dsp:sp modelId="{7C33206B-72DD-470D-88E7-19F08669F62D}">
      <dsp:nvSpPr>
        <dsp:cNvPr id="0" name=""/>
        <dsp:cNvSpPr/>
      </dsp:nvSpPr>
      <dsp:spPr>
        <a:xfrm>
          <a:off x="419616" y="2389045"/>
          <a:ext cx="2171977" cy="607267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FE59B3-E0AD-4579-9AA2-E8D4932C374D}">
      <dsp:nvSpPr>
        <dsp:cNvPr id="0" name=""/>
        <dsp:cNvSpPr/>
      </dsp:nvSpPr>
      <dsp:spPr>
        <a:xfrm>
          <a:off x="496668" y="2462245"/>
          <a:ext cx="2171977" cy="607267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Services received from Company</a:t>
          </a:r>
          <a:endParaRPr lang="en-US" sz="1600" kern="1200" dirty="0"/>
        </a:p>
      </dsp:txBody>
      <dsp:txXfrm>
        <a:off x="514454" y="2480031"/>
        <a:ext cx="2136405" cy="571695"/>
      </dsp:txXfrm>
    </dsp:sp>
    <dsp:sp modelId="{AD5528F6-1DDB-44EE-A3F3-C062E829E2B9}">
      <dsp:nvSpPr>
        <dsp:cNvPr id="0" name=""/>
        <dsp:cNvSpPr/>
      </dsp:nvSpPr>
      <dsp:spPr>
        <a:xfrm>
          <a:off x="151549" y="3664647"/>
          <a:ext cx="2999812" cy="1121379"/>
        </a:xfrm>
        <a:prstGeom prst="roundRect">
          <a:avLst>
            <a:gd name="adj" fmla="val 10000"/>
          </a:avLst>
        </a:prstGeom>
        <a:solidFill>
          <a:srgbClr val="7030A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FFD8AA-9268-4BBC-9486-242F2BD45EDC}">
      <dsp:nvSpPr>
        <dsp:cNvPr id="0" name=""/>
        <dsp:cNvSpPr/>
      </dsp:nvSpPr>
      <dsp:spPr>
        <a:xfrm>
          <a:off x="228601" y="3737847"/>
          <a:ext cx="2999812" cy="112137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48000"/>
                <a:satMod val="138000"/>
              </a:schemeClr>
            </a:gs>
            <a:gs pos="25000">
              <a:schemeClr val="accent5">
                <a:tint val="85000"/>
              </a:schemeClr>
            </a:gs>
            <a:gs pos="40000">
              <a:schemeClr val="accent5">
                <a:tint val="92000"/>
              </a:schemeClr>
            </a:gs>
            <a:gs pos="50000">
              <a:schemeClr val="accent5">
                <a:tint val="93000"/>
              </a:schemeClr>
            </a:gs>
            <a:gs pos="60000">
              <a:schemeClr val="accent5">
                <a:tint val="92000"/>
              </a:schemeClr>
            </a:gs>
            <a:gs pos="75000">
              <a:schemeClr val="accent5">
                <a:tint val="83000"/>
                <a:satMod val="108000"/>
              </a:schemeClr>
            </a:gs>
            <a:gs pos="100000">
              <a:schemeClr val="accent5"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5"/>
          </a:solidFill>
          <a:prstDash val="solid"/>
        </a:ln>
        <a:effectLst>
          <a:glow rad="63500">
            <a:schemeClr val="accent5"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70000"/>
            </a:schemeClr>
          </a:contourClr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Bill Amount = 100+12.36=112.36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Entry as Tax Code 2H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/>
        </a:p>
      </dsp:txBody>
      <dsp:txXfrm>
        <a:off x="261445" y="3770691"/>
        <a:ext cx="2934124" cy="1055691"/>
      </dsp:txXfrm>
    </dsp:sp>
    <dsp:sp modelId="{A5198FAA-2B61-4D60-BA7F-C03B8A1F943E}">
      <dsp:nvSpPr>
        <dsp:cNvPr id="0" name=""/>
        <dsp:cNvSpPr/>
      </dsp:nvSpPr>
      <dsp:spPr>
        <a:xfrm>
          <a:off x="3428147" y="2445450"/>
          <a:ext cx="4725501" cy="1040728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737FF-BC37-4931-A96C-604C3CD8DC3F}">
      <dsp:nvSpPr>
        <dsp:cNvPr id="0" name=""/>
        <dsp:cNvSpPr/>
      </dsp:nvSpPr>
      <dsp:spPr>
        <a:xfrm>
          <a:off x="3505199" y="2518650"/>
          <a:ext cx="4725501" cy="10407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25000"/>
                <a:satMod val="125000"/>
              </a:schemeClr>
            </a:gs>
            <a:gs pos="40000">
              <a:schemeClr val="accent2">
                <a:tint val="55000"/>
                <a:satMod val="130000"/>
              </a:schemeClr>
            </a:gs>
            <a:gs pos="50000">
              <a:schemeClr val="accent2">
                <a:tint val="59000"/>
                <a:satMod val="130000"/>
              </a:schemeClr>
            </a:gs>
            <a:gs pos="65000">
              <a:schemeClr val="accent2">
                <a:tint val="55000"/>
                <a:satMod val="130000"/>
              </a:schemeClr>
            </a:gs>
            <a:gs pos="100000">
              <a:schemeClr val="accent2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2"/>
          </a:solidFill>
          <a:prstDash val="solid"/>
        </a:ln>
        <a:effectLst>
          <a:glow rad="63500">
            <a:schemeClr val="accent2">
              <a:alpha val="45000"/>
              <a:satMod val="120000"/>
            </a:schemeClr>
          </a:glo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Services received from Individual, HUF, Partnership Firm &amp; AOP</a:t>
          </a:r>
        </a:p>
      </dsp:txBody>
      <dsp:txXfrm>
        <a:off x="3535681" y="2549132"/>
        <a:ext cx="4664537" cy="979764"/>
      </dsp:txXfrm>
    </dsp:sp>
    <dsp:sp modelId="{C1056B3A-D21F-481D-86F4-86AB402EE4E1}">
      <dsp:nvSpPr>
        <dsp:cNvPr id="0" name=""/>
        <dsp:cNvSpPr/>
      </dsp:nvSpPr>
      <dsp:spPr>
        <a:xfrm>
          <a:off x="4419602" y="3890249"/>
          <a:ext cx="2557615" cy="902167"/>
        </a:xfrm>
        <a:prstGeom prst="roundRect">
          <a:avLst>
            <a:gd name="adj" fmla="val 10000"/>
          </a:avLst>
        </a:prstGeom>
        <a:solidFill>
          <a:srgbClr val="EE501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3B00E7-71F7-4279-8D33-BD929D0ABA8C}">
      <dsp:nvSpPr>
        <dsp:cNvPr id="0" name=""/>
        <dsp:cNvSpPr/>
      </dsp:nvSpPr>
      <dsp:spPr>
        <a:xfrm>
          <a:off x="4496654" y="3963448"/>
          <a:ext cx="2557615" cy="90216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48000"/>
                <a:satMod val="138000"/>
              </a:schemeClr>
            </a:gs>
            <a:gs pos="25000">
              <a:schemeClr val="accent3">
                <a:tint val="85000"/>
              </a:schemeClr>
            </a:gs>
            <a:gs pos="40000">
              <a:schemeClr val="accent3">
                <a:tint val="92000"/>
              </a:schemeClr>
            </a:gs>
            <a:gs pos="50000">
              <a:schemeClr val="accent3">
                <a:tint val="93000"/>
              </a:schemeClr>
            </a:gs>
            <a:gs pos="60000">
              <a:schemeClr val="accent3">
                <a:tint val="92000"/>
              </a:schemeClr>
            </a:gs>
            <a:gs pos="75000">
              <a:schemeClr val="accent3">
                <a:tint val="83000"/>
                <a:satMod val="108000"/>
              </a:schemeClr>
            </a:gs>
            <a:gs pos="100000">
              <a:schemeClr val="accent3"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3"/>
          </a:solidFill>
          <a:prstDash val="solid"/>
        </a:ln>
        <a:effectLst>
          <a:glow rad="63500">
            <a:schemeClr val="accent3"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3">
              <a:tint val="70000"/>
            </a:schemeClr>
          </a:contourClr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Provider’s Total Taxable Service Less than 10 </a:t>
          </a:r>
          <a:r>
            <a:rPr lang="en-US" sz="1600" kern="1200" dirty="0" err="1" smtClean="0"/>
            <a:t>Lakhs</a:t>
          </a:r>
          <a:endParaRPr lang="en-US" sz="1600" kern="1200" dirty="0" smtClean="0"/>
        </a:p>
      </dsp:txBody>
      <dsp:txXfrm>
        <a:off x="4523078" y="3989872"/>
        <a:ext cx="2504767" cy="849319"/>
      </dsp:txXfrm>
    </dsp:sp>
    <dsp:sp modelId="{26EE5A08-C209-44BA-AAF4-A31288AF0B3A}">
      <dsp:nvSpPr>
        <dsp:cNvPr id="0" name=""/>
        <dsp:cNvSpPr/>
      </dsp:nvSpPr>
      <dsp:spPr>
        <a:xfrm>
          <a:off x="1550459" y="5125871"/>
          <a:ext cx="2334914" cy="1266035"/>
        </a:xfrm>
        <a:prstGeom prst="roundRect">
          <a:avLst>
            <a:gd name="adj" fmla="val 10000"/>
          </a:avLst>
        </a:prstGeom>
        <a:solidFill>
          <a:srgbClr val="FFFF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251EE-4754-4C10-AEEE-956020EC2A60}">
      <dsp:nvSpPr>
        <dsp:cNvPr id="0" name=""/>
        <dsp:cNvSpPr/>
      </dsp:nvSpPr>
      <dsp:spPr>
        <a:xfrm>
          <a:off x="1627511" y="5199071"/>
          <a:ext cx="2334914" cy="126603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25000"/>
                <a:satMod val="125000"/>
              </a:schemeClr>
            </a:gs>
            <a:gs pos="40000">
              <a:schemeClr val="accent3">
                <a:tint val="55000"/>
                <a:satMod val="130000"/>
              </a:schemeClr>
            </a:gs>
            <a:gs pos="50000">
              <a:schemeClr val="accent3">
                <a:tint val="59000"/>
                <a:satMod val="130000"/>
              </a:schemeClr>
            </a:gs>
            <a:gs pos="65000">
              <a:schemeClr val="accent3">
                <a:tint val="55000"/>
                <a:satMod val="130000"/>
              </a:schemeClr>
            </a:gs>
            <a:gs pos="100000">
              <a:schemeClr val="accent3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3"/>
          </a:solidFill>
          <a:prstDash val="solid"/>
        </a:ln>
        <a:effectLst>
          <a:glow rad="63500">
            <a:schemeClr val="accent3">
              <a:alpha val="45000"/>
              <a:satMod val="120000"/>
            </a:schemeClr>
          </a:glo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No Service Tax in Provider’s Invoice</a:t>
          </a:r>
        </a:p>
      </dsp:txBody>
      <dsp:txXfrm>
        <a:off x="1664592" y="5236152"/>
        <a:ext cx="2260752" cy="1191873"/>
      </dsp:txXfrm>
    </dsp:sp>
    <dsp:sp modelId="{87A1CC41-532B-4ECD-BB27-AA811A319DEE}">
      <dsp:nvSpPr>
        <dsp:cNvPr id="0" name=""/>
        <dsp:cNvSpPr/>
      </dsp:nvSpPr>
      <dsp:spPr>
        <a:xfrm>
          <a:off x="4647352" y="5286120"/>
          <a:ext cx="4131545" cy="816932"/>
        </a:xfrm>
        <a:prstGeom prst="roundRect">
          <a:avLst>
            <a:gd name="adj" fmla="val 10000"/>
          </a:avLst>
        </a:prstGeom>
        <a:solidFill>
          <a:srgbClr val="CC00C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6E18A-CCD3-43AF-8657-024024655F33}">
      <dsp:nvSpPr>
        <dsp:cNvPr id="0" name=""/>
        <dsp:cNvSpPr/>
      </dsp:nvSpPr>
      <dsp:spPr>
        <a:xfrm>
          <a:off x="4724404" y="5359319"/>
          <a:ext cx="4131545" cy="8169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25000"/>
                <a:satMod val="125000"/>
              </a:schemeClr>
            </a:gs>
            <a:gs pos="40000">
              <a:schemeClr val="accent2">
                <a:tint val="55000"/>
                <a:satMod val="130000"/>
              </a:schemeClr>
            </a:gs>
            <a:gs pos="50000">
              <a:schemeClr val="accent2">
                <a:tint val="59000"/>
                <a:satMod val="130000"/>
              </a:schemeClr>
            </a:gs>
            <a:gs pos="65000">
              <a:schemeClr val="accent2">
                <a:tint val="55000"/>
                <a:satMod val="130000"/>
              </a:schemeClr>
            </a:gs>
            <a:gs pos="100000">
              <a:schemeClr val="accent2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2"/>
          </a:solidFill>
          <a:prstDash val="solid"/>
        </a:ln>
        <a:effectLst>
          <a:glow rad="63500">
            <a:schemeClr val="accent2">
              <a:alpha val="45000"/>
              <a:satMod val="120000"/>
            </a:schemeClr>
          </a:glo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 to be discharge by the Recipient under Reverse Charge will be 50% of the Taxable </a:t>
          </a:r>
          <a:r>
            <a:rPr lang="en-US" sz="1600" kern="1200" dirty="0" smtClean="0"/>
            <a:t>Liability</a:t>
          </a:r>
          <a:endParaRPr lang="en-US" sz="800" kern="1200" dirty="0"/>
        </a:p>
      </dsp:txBody>
      <dsp:txXfrm>
        <a:off x="4748331" y="5383246"/>
        <a:ext cx="4083691" cy="7690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4BB49-BD1D-4997-8DCD-B5A91A4F45D7}">
      <dsp:nvSpPr>
        <dsp:cNvPr id="0" name=""/>
        <dsp:cNvSpPr/>
      </dsp:nvSpPr>
      <dsp:spPr>
        <a:xfrm>
          <a:off x="4297446" y="3960720"/>
          <a:ext cx="2061748" cy="1109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5611"/>
              </a:lnTo>
              <a:lnTo>
                <a:pt x="2061748" y="925611"/>
              </a:lnTo>
              <a:lnTo>
                <a:pt x="2061748" y="110926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F4491-91EC-4223-8B77-6278DB803978}">
      <dsp:nvSpPr>
        <dsp:cNvPr id="0" name=""/>
        <dsp:cNvSpPr/>
      </dsp:nvSpPr>
      <dsp:spPr>
        <a:xfrm>
          <a:off x="1876784" y="3960720"/>
          <a:ext cx="2420662" cy="1077931"/>
        </a:xfrm>
        <a:custGeom>
          <a:avLst/>
          <a:gdLst/>
          <a:ahLst/>
          <a:cxnLst/>
          <a:rect l="0" t="0" r="0" b="0"/>
          <a:pathLst>
            <a:path>
              <a:moveTo>
                <a:pt x="2420662" y="0"/>
              </a:moveTo>
              <a:lnTo>
                <a:pt x="2420662" y="894278"/>
              </a:lnTo>
              <a:lnTo>
                <a:pt x="0" y="894278"/>
              </a:lnTo>
              <a:lnTo>
                <a:pt x="0" y="10779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C9E04-FE1C-4B1D-8921-DCA5B7186134}">
      <dsp:nvSpPr>
        <dsp:cNvPr id="0" name=""/>
        <dsp:cNvSpPr/>
      </dsp:nvSpPr>
      <dsp:spPr>
        <a:xfrm>
          <a:off x="4297446" y="2448356"/>
          <a:ext cx="108757" cy="434439"/>
        </a:xfrm>
        <a:custGeom>
          <a:avLst/>
          <a:gdLst/>
          <a:ahLst/>
          <a:cxnLst/>
          <a:rect l="0" t="0" r="0" b="0"/>
          <a:pathLst>
            <a:path>
              <a:moveTo>
                <a:pt x="108757" y="0"/>
              </a:moveTo>
              <a:lnTo>
                <a:pt x="108757" y="250786"/>
              </a:lnTo>
              <a:lnTo>
                <a:pt x="0" y="250786"/>
              </a:lnTo>
              <a:lnTo>
                <a:pt x="0" y="4344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731CB7-F232-4253-9108-E2BFE61A2F8B}">
      <dsp:nvSpPr>
        <dsp:cNvPr id="0" name=""/>
        <dsp:cNvSpPr/>
      </dsp:nvSpPr>
      <dsp:spPr>
        <a:xfrm>
          <a:off x="3925161" y="950239"/>
          <a:ext cx="481043" cy="898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4969"/>
              </a:lnTo>
              <a:lnTo>
                <a:pt x="481043" y="714969"/>
              </a:lnTo>
              <a:lnTo>
                <a:pt x="481043" y="89862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73753-21BB-4F8A-9A1B-24B4D0EECDFA}">
      <dsp:nvSpPr>
        <dsp:cNvPr id="0" name=""/>
        <dsp:cNvSpPr/>
      </dsp:nvSpPr>
      <dsp:spPr>
        <a:xfrm>
          <a:off x="3125923" y="-209259"/>
          <a:ext cx="1598475" cy="1159498"/>
        </a:xfrm>
        <a:prstGeom prst="roundRect">
          <a:avLst>
            <a:gd name="adj" fmla="val 10000"/>
          </a:avLst>
        </a:prstGeom>
        <a:solidFill>
          <a:srgbClr val="CFCF3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E221-D0BB-4508-A8C4-A5E9EC45333B}">
      <dsp:nvSpPr>
        <dsp:cNvPr id="0" name=""/>
        <dsp:cNvSpPr/>
      </dsp:nvSpPr>
      <dsp:spPr>
        <a:xfrm>
          <a:off x="3346196" y="0"/>
          <a:ext cx="1598475" cy="1159498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WORKS CONTRACT</a:t>
          </a:r>
          <a:endParaRPr lang="en-US" sz="1600" kern="1200" dirty="0"/>
        </a:p>
      </dsp:txBody>
      <dsp:txXfrm>
        <a:off x="3380157" y="33961"/>
        <a:ext cx="1530553" cy="1091576"/>
      </dsp:txXfrm>
    </dsp:sp>
    <dsp:sp modelId="{A5198FAA-2B61-4D60-BA7F-C03B8A1F943E}">
      <dsp:nvSpPr>
        <dsp:cNvPr id="0" name=""/>
        <dsp:cNvSpPr/>
      </dsp:nvSpPr>
      <dsp:spPr>
        <a:xfrm>
          <a:off x="1357006" y="1848861"/>
          <a:ext cx="6098396" cy="599494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737FF-BC37-4931-A96C-604C3CD8DC3F}">
      <dsp:nvSpPr>
        <dsp:cNvPr id="0" name=""/>
        <dsp:cNvSpPr/>
      </dsp:nvSpPr>
      <dsp:spPr>
        <a:xfrm>
          <a:off x="1577279" y="2058121"/>
          <a:ext cx="6098396" cy="59949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Services received from Individual, HUF, Partnership Firm &amp; AOP</a:t>
          </a:r>
        </a:p>
      </dsp:txBody>
      <dsp:txXfrm>
        <a:off x="1594838" y="2075680"/>
        <a:ext cx="6063278" cy="564376"/>
      </dsp:txXfrm>
    </dsp:sp>
    <dsp:sp modelId="{CEA3E08E-6FA9-4701-B1DD-AFCE77D6867E}">
      <dsp:nvSpPr>
        <dsp:cNvPr id="0" name=""/>
        <dsp:cNvSpPr/>
      </dsp:nvSpPr>
      <dsp:spPr>
        <a:xfrm>
          <a:off x="1989519" y="2882795"/>
          <a:ext cx="4615855" cy="107792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B1929-0777-4A0B-9BCD-BE6EB7983BF6}">
      <dsp:nvSpPr>
        <dsp:cNvPr id="0" name=""/>
        <dsp:cNvSpPr/>
      </dsp:nvSpPr>
      <dsp:spPr>
        <a:xfrm>
          <a:off x="2209792" y="3092055"/>
          <a:ext cx="4615855" cy="1077924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Provider’s Total Taxable Service above 10 </a:t>
          </a:r>
          <a:r>
            <a:rPr lang="en-US" sz="1600" kern="1200" dirty="0" err="1" smtClean="0"/>
            <a:t>La</a:t>
          </a:r>
          <a:r>
            <a:rPr lang="en-US" sz="1400" kern="1200" dirty="0" err="1" smtClean="0"/>
            <a:t>khs</a:t>
          </a:r>
          <a:endParaRPr lang="en-US" sz="1400" kern="1200" dirty="0" smtClean="0"/>
        </a:p>
      </dsp:txBody>
      <dsp:txXfrm>
        <a:off x="2241363" y="3123626"/>
        <a:ext cx="4552713" cy="1014782"/>
      </dsp:txXfrm>
    </dsp:sp>
    <dsp:sp modelId="{F3CCE74B-49CC-4FCF-80E9-58C1568D8210}">
      <dsp:nvSpPr>
        <dsp:cNvPr id="0" name=""/>
        <dsp:cNvSpPr/>
      </dsp:nvSpPr>
      <dsp:spPr>
        <a:xfrm>
          <a:off x="8328" y="5038651"/>
          <a:ext cx="3736912" cy="724826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0059D7-1D41-45CD-A757-BB39A79ADA97}">
      <dsp:nvSpPr>
        <dsp:cNvPr id="0" name=""/>
        <dsp:cNvSpPr/>
      </dsp:nvSpPr>
      <dsp:spPr>
        <a:xfrm>
          <a:off x="228601" y="5247910"/>
          <a:ext cx="3736912" cy="72482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Billing  Liability of the Provider –                         As Detailed in the next Slide</a:t>
          </a:r>
          <a:endParaRPr lang="en-US" sz="1400" kern="1200" dirty="0" smtClean="0"/>
        </a:p>
      </dsp:txBody>
      <dsp:txXfrm>
        <a:off x="249830" y="5269139"/>
        <a:ext cx="3694454" cy="682368"/>
      </dsp:txXfrm>
    </dsp:sp>
    <dsp:sp modelId="{E178B93A-A5B6-464C-83FD-899FD95071B0}">
      <dsp:nvSpPr>
        <dsp:cNvPr id="0" name=""/>
        <dsp:cNvSpPr/>
      </dsp:nvSpPr>
      <dsp:spPr>
        <a:xfrm>
          <a:off x="4101512" y="5069984"/>
          <a:ext cx="4515364" cy="959264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C63BB-3DA8-46A6-B1B4-CE0587F5F90C}">
      <dsp:nvSpPr>
        <dsp:cNvPr id="0" name=""/>
        <dsp:cNvSpPr/>
      </dsp:nvSpPr>
      <dsp:spPr>
        <a:xfrm>
          <a:off x="4321786" y="5279243"/>
          <a:ext cx="4515364" cy="959264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 to be discharge by Recipient under reverse charge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 detailed in the previous slide</a:t>
          </a:r>
        </a:p>
      </dsp:txBody>
      <dsp:txXfrm>
        <a:off x="4349882" y="5307339"/>
        <a:ext cx="4459172" cy="9030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9DE9C-BB0C-4863-8995-ED12E51D68D9}">
      <dsp:nvSpPr>
        <dsp:cNvPr id="0" name=""/>
        <dsp:cNvSpPr/>
      </dsp:nvSpPr>
      <dsp:spPr>
        <a:xfrm>
          <a:off x="7185604" y="3640191"/>
          <a:ext cx="91440" cy="1800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923"/>
              </a:lnTo>
              <a:lnTo>
                <a:pt x="112071" y="117923"/>
              </a:lnTo>
              <a:lnTo>
                <a:pt x="112071" y="18008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1526F-9897-4F4D-83E8-7A53AAAAC50F}">
      <dsp:nvSpPr>
        <dsp:cNvPr id="0" name=""/>
        <dsp:cNvSpPr/>
      </dsp:nvSpPr>
      <dsp:spPr>
        <a:xfrm>
          <a:off x="7114394" y="2345952"/>
          <a:ext cx="91440" cy="2036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1478"/>
              </a:lnTo>
              <a:lnTo>
                <a:pt x="116929" y="141478"/>
              </a:lnTo>
              <a:lnTo>
                <a:pt x="116929" y="2036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5A69D-E8E5-471E-91A1-F92D966AA0AB}">
      <dsp:nvSpPr>
        <dsp:cNvPr id="0" name=""/>
        <dsp:cNvSpPr/>
      </dsp:nvSpPr>
      <dsp:spPr>
        <a:xfrm>
          <a:off x="7040657" y="1283247"/>
          <a:ext cx="119457" cy="2177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591"/>
              </a:lnTo>
              <a:lnTo>
                <a:pt x="119457" y="155591"/>
              </a:lnTo>
              <a:lnTo>
                <a:pt x="119457" y="21775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997211-F795-4101-8A52-9420BFD7680F}">
      <dsp:nvSpPr>
        <dsp:cNvPr id="0" name=""/>
        <dsp:cNvSpPr/>
      </dsp:nvSpPr>
      <dsp:spPr>
        <a:xfrm>
          <a:off x="4229902" y="785042"/>
          <a:ext cx="2810755" cy="191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00"/>
              </a:lnTo>
              <a:lnTo>
                <a:pt x="2810755" y="129500"/>
              </a:lnTo>
              <a:lnTo>
                <a:pt x="2810755" y="19166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818C89-5B5A-4FC6-9FE5-DDB2426E23FE}">
      <dsp:nvSpPr>
        <dsp:cNvPr id="0" name=""/>
        <dsp:cNvSpPr/>
      </dsp:nvSpPr>
      <dsp:spPr>
        <a:xfrm>
          <a:off x="4244390" y="3855059"/>
          <a:ext cx="91440" cy="1951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07A3AF-E07D-454C-A84E-D35CF3E91680}">
      <dsp:nvSpPr>
        <dsp:cNvPr id="0" name=""/>
        <dsp:cNvSpPr/>
      </dsp:nvSpPr>
      <dsp:spPr>
        <a:xfrm>
          <a:off x="4244390" y="2745968"/>
          <a:ext cx="91440" cy="1951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2FB3A0-6E8C-4A3B-9D70-8E8DF4A070E9}">
      <dsp:nvSpPr>
        <dsp:cNvPr id="0" name=""/>
        <dsp:cNvSpPr/>
      </dsp:nvSpPr>
      <dsp:spPr>
        <a:xfrm>
          <a:off x="4244390" y="1652864"/>
          <a:ext cx="91440" cy="1951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E21AD-12A3-4A6E-A947-75B26D16B220}">
      <dsp:nvSpPr>
        <dsp:cNvPr id="0" name=""/>
        <dsp:cNvSpPr/>
      </dsp:nvSpPr>
      <dsp:spPr>
        <a:xfrm>
          <a:off x="4184182" y="785042"/>
          <a:ext cx="91440" cy="1951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2994"/>
              </a:lnTo>
              <a:lnTo>
                <a:pt x="105928" y="132994"/>
              </a:lnTo>
              <a:lnTo>
                <a:pt x="105928" y="19515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ADD18-1082-40AE-B924-D248A9A2DB00}">
      <dsp:nvSpPr>
        <dsp:cNvPr id="0" name=""/>
        <dsp:cNvSpPr/>
      </dsp:nvSpPr>
      <dsp:spPr>
        <a:xfrm>
          <a:off x="1241722" y="3594598"/>
          <a:ext cx="96467" cy="487254"/>
        </a:xfrm>
        <a:custGeom>
          <a:avLst/>
          <a:gdLst/>
          <a:ahLst/>
          <a:cxnLst/>
          <a:rect l="0" t="0" r="0" b="0"/>
          <a:pathLst>
            <a:path>
              <a:moveTo>
                <a:pt x="96467" y="0"/>
              </a:moveTo>
              <a:lnTo>
                <a:pt x="96467" y="425090"/>
              </a:lnTo>
              <a:lnTo>
                <a:pt x="0" y="425090"/>
              </a:lnTo>
              <a:lnTo>
                <a:pt x="0" y="48725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814E5-2E97-4604-B829-511CCB7BC015}">
      <dsp:nvSpPr>
        <dsp:cNvPr id="0" name=""/>
        <dsp:cNvSpPr/>
      </dsp:nvSpPr>
      <dsp:spPr>
        <a:xfrm>
          <a:off x="1219803" y="2505606"/>
          <a:ext cx="91440" cy="2159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3814"/>
              </a:lnTo>
              <a:lnTo>
                <a:pt x="118386" y="153814"/>
              </a:lnTo>
              <a:lnTo>
                <a:pt x="118386" y="21597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80B291-99FF-4543-8073-B7AAF7DA54CC}">
      <dsp:nvSpPr>
        <dsp:cNvPr id="0" name=""/>
        <dsp:cNvSpPr/>
      </dsp:nvSpPr>
      <dsp:spPr>
        <a:xfrm>
          <a:off x="1265523" y="1425515"/>
          <a:ext cx="224722" cy="247480"/>
        </a:xfrm>
        <a:custGeom>
          <a:avLst/>
          <a:gdLst/>
          <a:ahLst/>
          <a:cxnLst/>
          <a:rect l="0" t="0" r="0" b="0"/>
          <a:pathLst>
            <a:path>
              <a:moveTo>
                <a:pt x="224722" y="0"/>
              </a:moveTo>
              <a:lnTo>
                <a:pt x="224722" y="185316"/>
              </a:lnTo>
              <a:lnTo>
                <a:pt x="0" y="185316"/>
              </a:lnTo>
              <a:lnTo>
                <a:pt x="0" y="24748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4D16F-F00A-47EC-AB18-7090E6E0C070}">
      <dsp:nvSpPr>
        <dsp:cNvPr id="0" name=""/>
        <dsp:cNvSpPr/>
      </dsp:nvSpPr>
      <dsp:spPr>
        <a:xfrm>
          <a:off x="1490245" y="785042"/>
          <a:ext cx="2739656" cy="116767"/>
        </a:xfrm>
        <a:custGeom>
          <a:avLst/>
          <a:gdLst/>
          <a:ahLst/>
          <a:cxnLst/>
          <a:rect l="0" t="0" r="0" b="0"/>
          <a:pathLst>
            <a:path>
              <a:moveTo>
                <a:pt x="2739656" y="0"/>
              </a:moveTo>
              <a:lnTo>
                <a:pt x="2739656" y="54604"/>
              </a:lnTo>
              <a:lnTo>
                <a:pt x="0" y="54604"/>
              </a:lnTo>
              <a:lnTo>
                <a:pt x="0" y="11676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702F7F-6BFA-4915-B4E0-2DF92A14C512}">
      <dsp:nvSpPr>
        <dsp:cNvPr id="0" name=""/>
        <dsp:cNvSpPr/>
      </dsp:nvSpPr>
      <dsp:spPr>
        <a:xfrm>
          <a:off x="3200360" y="445"/>
          <a:ext cx="2059083" cy="784596"/>
        </a:xfrm>
        <a:prstGeom prst="roundRect">
          <a:avLst>
            <a:gd name="adj" fmla="val 10000"/>
          </a:avLst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477CB-797E-43CE-88B6-1D6A4FD17C4C}">
      <dsp:nvSpPr>
        <dsp:cNvPr id="0" name=""/>
        <dsp:cNvSpPr/>
      </dsp:nvSpPr>
      <dsp:spPr>
        <a:xfrm>
          <a:off x="3274919" y="71276"/>
          <a:ext cx="2059083" cy="7845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  <a:alpha val="89804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Billing Liability of the provider</a:t>
          </a:r>
          <a:endParaRPr lang="en-US" sz="1400" kern="1200" dirty="0"/>
        </a:p>
      </dsp:txBody>
      <dsp:txXfrm>
        <a:off x="3297899" y="94256"/>
        <a:ext cx="2013123" cy="738636"/>
      </dsp:txXfrm>
    </dsp:sp>
    <dsp:sp modelId="{D9059D44-D798-44F6-A964-A9BF808DC3C5}">
      <dsp:nvSpPr>
        <dsp:cNvPr id="0" name=""/>
        <dsp:cNvSpPr/>
      </dsp:nvSpPr>
      <dsp:spPr>
        <a:xfrm>
          <a:off x="921448" y="901810"/>
          <a:ext cx="1137594" cy="523705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AA0B0-305F-4C54-B6E1-1C6487024008}">
      <dsp:nvSpPr>
        <dsp:cNvPr id="0" name=""/>
        <dsp:cNvSpPr/>
      </dsp:nvSpPr>
      <dsp:spPr>
        <a:xfrm>
          <a:off x="996007" y="972641"/>
          <a:ext cx="1137594" cy="523705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Original Work</a:t>
          </a:r>
          <a:endParaRPr lang="en-US" sz="1400" kern="1200" dirty="0"/>
        </a:p>
      </dsp:txBody>
      <dsp:txXfrm>
        <a:off x="1011346" y="987980"/>
        <a:ext cx="1106916" cy="493027"/>
      </dsp:txXfrm>
    </dsp:sp>
    <dsp:sp modelId="{0B15DCC3-4BF5-4B8C-AD97-C10B841B735C}">
      <dsp:nvSpPr>
        <dsp:cNvPr id="0" name=""/>
        <dsp:cNvSpPr/>
      </dsp:nvSpPr>
      <dsp:spPr>
        <a:xfrm>
          <a:off x="228600" y="1672995"/>
          <a:ext cx="2073846" cy="83261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7AFDA-180B-44C6-9350-FE89530510C3}">
      <dsp:nvSpPr>
        <dsp:cNvPr id="0" name=""/>
        <dsp:cNvSpPr/>
      </dsp:nvSpPr>
      <dsp:spPr>
        <a:xfrm>
          <a:off x="303159" y="1743827"/>
          <a:ext cx="2073846" cy="83261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Taxable Amount = 40% of the Total Amount Charged</a:t>
          </a:r>
          <a:endParaRPr lang="en-US" sz="1600" kern="1200" dirty="0"/>
        </a:p>
      </dsp:txBody>
      <dsp:txXfrm>
        <a:off x="327545" y="1768213"/>
        <a:ext cx="2025074" cy="783838"/>
      </dsp:txXfrm>
    </dsp:sp>
    <dsp:sp modelId="{8D70A6AA-3E5F-4047-9642-955B8DD22827}">
      <dsp:nvSpPr>
        <dsp:cNvPr id="0" name=""/>
        <dsp:cNvSpPr/>
      </dsp:nvSpPr>
      <dsp:spPr>
        <a:xfrm>
          <a:off x="230241" y="2721584"/>
          <a:ext cx="2215897" cy="873013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BF5CA-9416-4FB3-813B-4803E100E499}">
      <dsp:nvSpPr>
        <dsp:cNvPr id="0" name=""/>
        <dsp:cNvSpPr/>
      </dsp:nvSpPr>
      <dsp:spPr>
        <a:xfrm>
          <a:off x="304800" y="2792415"/>
          <a:ext cx="2215897" cy="873013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Billing Amount =      100+( 40*12.36%)50% =102.472</a:t>
          </a:r>
          <a:endParaRPr lang="en-US" sz="1600" kern="1200" dirty="0"/>
        </a:p>
      </dsp:txBody>
      <dsp:txXfrm>
        <a:off x="330370" y="2817985"/>
        <a:ext cx="2164757" cy="821873"/>
      </dsp:txXfrm>
    </dsp:sp>
    <dsp:sp modelId="{AA6F1AFB-A9DB-4589-80E7-5FFC0D34284B}">
      <dsp:nvSpPr>
        <dsp:cNvPr id="0" name=""/>
        <dsp:cNvSpPr/>
      </dsp:nvSpPr>
      <dsp:spPr>
        <a:xfrm>
          <a:off x="230244" y="4081852"/>
          <a:ext cx="2022955" cy="108772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59CE1-7093-4115-8888-32B6E62A5085}">
      <dsp:nvSpPr>
        <dsp:cNvPr id="0" name=""/>
        <dsp:cNvSpPr/>
      </dsp:nvSpPr>
      <dsp:spPr>
        <a:xfrm>
          <a:off x="304803" y="4152683"/>
          <a:ext cx="2022955" cy="108772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New Tax code need to be introduced say WC1</a:t>
          </a:r>
          <a:r>
            <a:rPr lang="en-US" sz="1100" kern="1200" dirty="0" smtClean="0"/>
            <a:t>.</a:t>
          </a:r>
          <a:endParaRPr lang="en-US" sz="1100" kern="1200" dirty="0"/>
        </a:p>
      </dsp:txBody>
      <dsp:txXfrm>
        <a:off x="336661" y="4184541"/>
        <a:ext cx="1959239" cy="1024008"/>
      </dsp:txXfrm>
    </dsp:sp>
    <dsp:sp modelId="{39810AD4-458A-4AC0-B4E1-58C630635506}">
      <dsp:nvSpPr>
        <dsp:cNvPr id="0" name=""/>
        <dsp:cNvSpPr/>
      </dsp:nvSpPr>
      <dsp:spPr>
        <a:xfrm>
          <a:off x="3636266" y="980201"/>
          <a:ext cx="1307688" cy="672663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BA3D1-000A-4060-95FA-7CDA76DEBE31}">
      <dsp:nvSpPr>
        <dsp:cNvPr id="0" name=""/>
        <dsp:cNvSpPr/>
      </dsp:nvSpPr>
      <dsp:spPr>
        <a:xfrm>
          <a:off x="3710825" y="1051032"/>
          <a:ext cx="1307688" cy="67266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Maintenance or repairs</a:t>
          </a:r>
          <a:endParaRPr lang="en-US" sz="1400" kern="1200" dirty="0"/>
        </a:p>
      </dsp:txBody>
      <dsp:txXfrm>
        <a:off x="3730527" y="1070734"/>
        <a:ext cx="1268284" cy="633259"/>
      </dsp:txXfrm>
    </dsp:sp>
    <dsp:sp modelId="{B036C67C-7806-44BA-9D49-C148BB1FCECD}">
      <dsp:nvSpPr>
        <dsp:cNvPr id="0" name=""/>
        <dsp:cNvSpPr/>
      </dsp:nvSpPr>
      <dsp:spPr>
        <a:xfrm>
          <a:off x="3353976" y="1848022"/>
          <a:ext cx="1872267" cy="89794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DA9FB-1563-4224-9DA3-1D5828C05DD5}">
      <dsp:nvSpPr>
        <dsp:cNvPr id="0" name=""/>
        <dsp:cNvSpPr/>
      </dsp:nvSpPr>
      <dsp:spPr>
        <a:xfrm>
          <a:off x="3428535" y="1918854"/>
          <a:ext cx="1872267" cy="897945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Taxable Amount = 70% of the Total Amount Charged</a:t>
          </a:r>
          <a:endParaRPr lang="en-US" sz="1600" kern="1200" dirty="0"/>
        </a:p>
      </dsp:txBody>
      <dsp:txXfrm>
        <a:off x="3454835" y="1945154"/>
        <a:ext cx="1819667" cy="845345"/>
      </dsp:txXfrm>
    </dsp:sp>
    <dsp:sp modelId="{D9D9EFFA-0690-4E54-9B13-D81813AAE081}">
      <dsp:nvSpPr>
        <dsp:cNvPr id="0" name=""/>
        <dsp:cNvSpPr/>
      </dsp:nvSpPr>
      <dsp:spPr>
        <a:xfrm>
          <a:off x="3131465" y="2941126"/>
          <a:ext cx="2317290" cy="913932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72AEE-2196-42A2-B858-178EF58B904F}">
      <dsp:nvSpPr>
        <dsp:cNvPr id="0" name=""/>
        <dsp:cNvSpPr/>
      </dsp:nvSpPr>
      <dsp:spPr>
        <a:xfrm>
          <a:off x="3206024" y="3011958"/>
          <a:ext cx="2317290" cy="91393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Billing Amount = 100+(70*12.36%)50% =104.362</a:t>
          </a:r>
          <a:endParaRPr lang="en-US" sz="1600" kern="1200" dirty="0"/>
        </a:p>
      </dsp:txBody>
      <dsp:txXfrm>
        <a:off x="3232792" y="3038726"/>
        <a:ext cx="2263754" cy="860396"/>
      </dsp:txXfrm>
    </dsp:sp>
    <dsp:sp modelId="{124FEDE8-3259-45B7-B33F-83008EF5BA40}">
      <dsp:nvSpPr>
        <dsp:cNvPr id="0" name=""/>
        <dsp:cNvSpPr/>
      </dsp:nvSpPr>
      <dsp:spPr>
        <a:xfrm>
          <a:off x="3419569" y="4050218"/>
          <a:ext cx="1741081" cy="121250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2FA764-1F56-49AB-8E1F-D249CF1A416A}">
      <dsp:nvSpPr>
        <dsp:cNvPr id="0" name=""/>
        <dsp:cNvSpPr/>
      </dsp:nvSpPr>
      <dsp:spPr>
        <a:xfrm>
          <a:off x="3494129" y="4121049"/>
          <a:ext cx="1741081" cy="121250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New Tax code need to be introduced say WC2</a:t>
          </a:r>
          <a:endParaRPr lang="en-US" sz="1600" kern="1200" dirty="0"/>
        </a:p>
      </dsp:txBody>
      <dsp:txXfrm>
        <a:off x="3529642" y="4156562"/>
        <a:ext cx="1670055" cy="1141478"/>
      </dsp:txXfrm>
    </dsp:sp>
    <dsp:sp modelId="{E7AE03D9-7DFE-43FF-9533-EC1CD3239581}">
      <dsp:nvSpPr>
        <dsp:cNvPr id="0" name=""/>
        <dsp:cNvSpPr/>
      </dsp:nvSpPr>
      <dsp:spPr>
        <a:xfrm>
          <a:off x="6684486" y="976707"/>
          <a:ext cx="712341" cy="306540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126F25-D092-4D3F-A91E-659E17B98E80}">
      <dsp:nvSpPr>
        <dsp:cNvPr id="0" name=""/>
        <dsp:cNvSpPr/>
      </dsp:nvSpPr>
      <dsp:spPr>
        <a:xfrm>
          <a:off x="6759046" y="1047538"/>
          <a:ext cx="712341" cy="30654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Others</a:t>
          </a:r>
          <a:endParaRPr lang="en-US" sz="1400" kern="1200" dirty="0"/>
        </a:p>
      </dsp:txBody>
      <dsp:txXfrm>
        <a:off x="6768024" y="1056516"/>
        <a:ext cx="694385" cy="288584"/>
      </dsp:txXfrm>
    </dsp:sp>
    <dsp:sp modelId="{0CC871B8-392D-43F9-92AD-28D83AEBBC72}">
      <dsp:nvSpPr>
        <dsp:cNvPr id="0" name=""/>
        <dsp:cNvSpPr/>
      </dsp:nvSpPr>
      <dsp:spPr>
        <a:xfrm>
          <a:off x="6160192" y="1501002"/>
          <a:ext cx="1999844" cy="84495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C850B-1729-49AB-9ABC-DD53C3B85955}">
      <dsp:nvSpPr>
        <dsp:cNvPr id="0" name=""/>
        <dsp:cNvSpPr/>
      </dsp:nvSpPr>
      <dsp:spPr>
        <a:xfrm>
          <a:off x="6234751" y="1571833"/>
          <a:ext cx="1999844" cy="8449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Taxable Amount = 60% of the Total Amount Charged</a:t>
          </a:r>
          <a:endParaRPr lang="en-US" sz="1600" kern="1200" dirty="0"/>
        </a:p>
      </dsp:txBody>
      <dsp:txXfrm>
        <a:off x="6259499" y="1596581"/>
        <a:ext cx="1950348" cy="795454"/>
      </dsp:txXfrm>
    </dsp:sp>
    <dsp:sp modelId="{42E9B347-7D9D-40E4-AC7F-F66FCF448CF8}">
      <dsp:nvSpPr>
        <dsp:cNvPr id="0" name=""/>
        <dsp:cNvSpPr/>
      </dsp:nvSpPr>
      <dsp:spPr>
        <a:xfrm>
          <a:off x="6031166" y="2549595"/>
          <a:ext cx="2400316" cy="1090596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BE401-AC55-469E-9B89-2655742129D4}">
      <dsp:nvSpPr>
        <dsp:cNvPr id="0" name=""/>
        <dsp:cNvSpPr/>
      </dsp:nvSpPr>
      <dsp:spPr>
        <a:xfrm>
          <a:off x="6105725" y="2620426"/>
          <a:ext cx="2400316" cy="1090596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Billing Amount = 100+(60*12.36%)50% =103.708</a:t>
          </a:r>
          <a:endParaRPr lang="en-US" sz="1600" kern="1200" dirty="0"/>
        </a:p>
      </dsp:txBody>
      <dsp:txXfrm>
        <a:off x="6137667" y="2652368"/>
        <a:ext cx="2336432" cy="1026712"/>
      </dsp:txXfrm>
    </dsp:sp>
    <dsp:sp modelId="{A4D22181-A3F1-422E-82B6-57876E6F43C6}">
      <dsp:nvSpPr>
        <dsp:cNvPr id="0" name=""/>
        <dsp:cNvSpPr/>
      </dsp:nvSpPr>
      <dsp:spPr>
        <a:xfrm>
          <a:off x="6384890" y="3820278"/>
          <a:ext cx="1825570" cy="95981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FC5F1-70E8-4A6C-93AD-30F2D1781A3B}">
      <dsp:nvSpPr>
        <dsp:cNvPr id="0" name=""/>
        <dsp:cNvSpPr/>
      </dsp:nvSpPr>
      <dsp:spPr>
        <a:xfrm>
          <a:off x="6459450" y="3891109"/>
          <a:ext cx="1825570" cy="95981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  <a:alpha val="90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New Tax code need to be introduced say WC3</a:t>
          </a:r>
          <a:endParaRPr lang="en-US" sz="1600" kern="1200" dirty="0"/>
        </a:p>
      </dsp:txBody>
      <dsp:txXfrm>
        <a:off x="6487562" y="3919221"/>
        <a:ext cx="1769346" cy="9035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F7954B-C8E2-453F-AAAA-9072FC7DA2DD}">
      <dsp:nvSpPr>
        <dsp:cNvPr id="0" name=""/>
        <dsp:cNvSpPr/>
      </dsp:nvSpPr>
      <dsp:spPr>
        <a:xfrm>
          <a:off x="4997146" y="2472147"/>
          <a:ext cx="91440" cy="7308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08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F2C75-672D-4DE3-80B5-AEF08CE2EDBE}">
      <dsp:nvSpPr>
        <dsp:cNvPr id="0" name=""/>
        <dsp:cNvSpPr/>
      </dsp:nvSpPr>
      <dsp:spPr>
        <a:xfrm>
          <a:off x="3358067" y="660683"/>
          <a:ext cx="1684798" cy="819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6958"/>
              </a:lnTo>
              <a:lnTo>
                <a:pt x="1684798" y="586958"/>
              </a:lnTo>
              <a:lnTo>
                <a:pt x="1684798" y="8197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67220A-373B-475D-B3B4-903C1345A82A}">
      <dsp:nvSpPr>
        <dsp:cNvPr id="0" name=""/>
        <dsp:cNvSpPr/>
      </dsp:nvSpPr>
      <dsp:spPr>
        <a:xfrm>
          <a:off x="2421994" y="2472147"/>
          <a:ext cx="91440" cy="7308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08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5826CD-443A-4168-9617-21506A887E1C}">
      <dsp:nvSpPr>
        <dsp:cNvPr id="0" name=""/>
        <dsp:cNvSpPr/>
      </dsp:nvSpPr>
      <dsp:spPr>
        <a:xfrm>
          <a:off x="2467714" y="660683"/>
          <a:ext cx="890353" cy="819751"/>
        </a:xfrm>
        <a:custGeom>
          <a:avLst/>
          <a:gdLst/>
          <a:ahLst/>
          <a:cxnLst/>
          <a:rect l="0" t="0" r="0" b="0"/>
          <a:pathLst>
            <a:path>
              <a:moveTo>
                <a:pt x="890353" y="0"/>
              </a:moveTo>
              <a:lnTo>
                <a:pt x="890353" y="586958"/>
              </a:lnTo>
              <a:lnTo>
                <a:pt x="0" y="586958"/>
              </a:lnTo>
              <a:lnTo>
                <a:pt x="0" y="8197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4F0BA-F22D-46B9-AA1E-C5CC12C85993}">
      <dsp:nvSpPr>
        <dsp:cNvPr id="0" name=""/>
        <dsp:cNvSpPr/>
      </dsp:nvSpPr>
      <dsp:spPr>
        <a:xfrm>
          <a:off x="2467340" y="-88003"/>
          <a:ext cx="1781455" cy="748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95DFC-C7A8-4983-A936-4D8339F77FE5}">
      <dsp:nvSpPr>
        <dsp:cNvPr id="0" name=""/>
        <dsp:cNvSpPr/>
      </dsp:nvSpPr>
      <dsp:spPr>
        <a:xfrm>
          <a:off x="2746552" y="177248"/>
          <a:ext cx="1781455" cy="7486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Taxability</a:t>
          </a:r>
          <a:endParaRPr lang="en-US" sz="2000" kern="1200" dirty="0"/>
        </a:p>
      </dsp:txBody>
      <dsp:txXfrm>
        <a:off x="2768480" y="199176"/>
        <a:ext cx="1737599" cy="704830"/>
      </dsp:txXfrm>
    </dsp:sp>
    <dsp:sp modelId="{A2521BEF-CCE5-4F83-B9B8-0A156B86EEDD}">
      <dsp:nvSpPr>
        <dsp:cNvPr id="0" name=""/>
        <dsp:cNvSpPr/>
      </dsp:nvSpPr>
      <dsp:spPr>
        <a:xfrm>
          <a:off x="1742461" y="1480435"/>
          <a:ext cx="1450504" cy="991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3946DB-7DF4-4EF4-A4F3-15A7A2EDF6E6}">
      <dsp:nvSpPr>
        <dsp:cNvPr id="0" name=""/>
        <dsp:cNvSpPr/>
      </dsp:nvSpPr>
      <dsp:spPr>
        <a:xfrm>
          <a:off x="2021674" y="1745687"/>
          <a:ext cx="1450504" cy="9917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Service Provider</a:t>
          </a:r>
          <a:endParaRPr lang="en-US" sz="2000" kern="1200" dirty="0"/>
        </a:p>
      </dsp:txBody>
      <dsp:txXfrm>
        <a:off x="2050720" y="1774733"/>
        <a:ext cx="1392412" cy="933620"/>
      </dsp:txXfrm>
    </dsp:sp>
    <dsp:sp modelId="{0BF294F8-E342-4B27-9FB2-F72023E0ACA7}">
      <dsp:nvSpPr>
        <dsp:cNvPr id="0" name=""/>
        <dsp:cNvSpPr/>
      </dsp:nvSpPr>
      <dsp:spPr>
        <a:xfrm>
          <a:off x="1412553" y="3202986"/>
          <a:ext cx="2110320" cy="11774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5CF63F-D662-4CC7-9715-1D8BC66C0674}">
      <dsp:nvSpPr>
        <dsp:cNvPr id="0" name=""/>
        <dsp:cNvSpPr/>
      </dsp:nvSpPr>
      <dsp:spPr>
        <a:xfrm>
          <a:off x="1691766" y="3468238"/>
          <a:ext cx="2110320" cy="11774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No service Tax in Provider’s Invoice</a:t>
          </a:r>
          <a:endParaRPr lang="en-US" sz="1800" kern="1200" dirty="0"/>
        </a:p>
      </dsp:txBody>
      <dsp:txXfrm>
        <a:off x="1726252" y="3502724"/>
        <a:ext cx="2041348" cy="1108463"/>
      </dsp:txXfrm>
    </dsp:sp>
    <dsp:sp modelId="{A580A5B0-B6A6-45B1-B2E2-150F2E53CCA7}">
      <dsp:nvSpPr>
        <dsp:cNvPr id="0" name=""/>
        <dsp:cNvSpPr/>
      </dsp:nvSpPr>
      <dsp:spPr>
        <a:xfrm>
          <a:off x="4273650" y="1480435"/>
          <a:ext cx="1538431" cy="991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2D813-CA2D-40C4-B68F-60E42A856F21}">
      <dsp:nvSpPr>
        <dsp:cNvPr id="0" name=""/>
        <dsp:cNvSpPr/>
      </dsp:nvSpPr>
      <dsp:spPr>
        <a:xfrm>
          <a:off x="4552863" y="1745687"/>
          <a:ext cx="1538431" cy="9917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Service Recipient</a:t>
          </a:r>
          <a:endParaRPr lang="en-US" sz="2000" kern="1200" dirty="0"/>
        </a:p>
      </dsp:txBody>
      <dsp:txXfrm>
        <a:off x="4581909" y="1774733"/>
        <a:ext cx="1480339" cy="933620"/>
      </dsp:txXfrm>
    </dsp:sp>
    <dsp:sp modelId="{0AF14AAE-DF6F-4B22-9E3E-B7E1789E4D15}">
      <dsp:nvSpPr>
        <dsp:cNvPr id="0" name=""/>
        <dsp:cNvSpPr/>
      </dsp:nvSpPr>
      <dsp:spPr>
        <a:xfrm>
          <a:off x="4081299" y="3202986"/>
          <a:ext cx="1923133" cy="12108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B6D3C-66EF-4180-BB5F-FFDD886E50E6}">
      <dsp:nvSpPr>
        <dsp:cNvPr id="0" name=""/>
        <dsp:cNvSpPr/>
      </dsp:nvSpPr>
      <dsp:spPr>
        <a:xfrm>
          <a:off x="4360512" y="3468238"/>
          <a:ext cx="1923133" cy="12108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100% Service Tax will be discharged by the Recipient </a:t>
          </a:r>
          <a:endParaRPr lang="en-US" sz="1900" kern="1200" dirty="0"/>
        </a:p>
      </dsp:txBody>
      <dsp:txXfrm>
        <a:off x="4395975" y="3503701"/>
        <a:ext cx="1852207" cy="11398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E3B76-E18A-4309-83DE-A16F1CEF059C}">
      <dsp:nvSpPr>
        <dsp:cNvPr id="0" name=""/>
        <dsp:cNvSpPr/>
      </dsp:nvSpPr>
      <dsp:spPr>
        <a:xfrm>
          <a:off x="1418103" y="-5"/>
          <a:ext cx="2883198" cy="150192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Taxable  Value = 100*40%=40</a:t>
          </a:r>
          <a:endParaRPr lang="en-US" sz="2800" kern="1200" dirty="0"/>
        </a:p>
      </dsp:txBody>
      <dsp:txXfrm>
        <a:off x="1462093" y="43985"/>
        <a:ext cx="2795218" cy="1413948"/>
      </dsp:txXfrm>
    </dsp:sp>
    <dsp:sp modelId="{4F09A12D-0CC7-4674-93AE-1E631DBB34C6}">
      <dsp:nvSpPr>
        <dsp:cNvPr id="0" name=""/>
        <dsp:cNvSpPr/>
      </dsp:nvSpPr>
      <dsp:spPr>
        <a:xfrm rot="2814148">
          <a:off x="3716762" y="2003930"/>
          <a:ext cx="995295" cy="38965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833657" y="2081860"/>
        <a:ext cx="761505" cy="233791"/>
      </dsp:txXfrm>
    </dsp:sp>
    <dsp:sp modelId="{7A41C1EF-17E7-4773-80A3-865A478DCEBF}">
      <dsp:nvSpPr>
        <dsp:cNvPr id="0" name=""/>
        <dsp:cNvSpPr/>
      </dsp:nvSpPr>
      <dsp:spPr>
        <a:xfrm>
          <a:off x="4190995" y="2895589"/>
          <a:ext cx="2650209" cy="1388606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Recipient liability to discharge ST = 40*12.36%= 4.944  </a:t>
          </a:r>
          <a:endParaRPr lang="en-US" sz="2200" kern="1200" dirty="0"/>
        </a:p>
      </dsp:txBody>
      <dsp:txXfrm>
        <a:off x="4231666" y="2936260"/>
        <a:ext cx="2568867" cy="1307264"/>
      </dsp:txXfrm>
    </dsp:sp>
    <dsp:sp modelId="{CF5028DC-F12B-4E1D-89AA-0C89B0DCBB4B}">
      <dsp:nvSpPr>
        <dsp:cNvPr id="0" name=""/>
        <dsp:cNvSpPr/>
      </dsp:nvSpPr>
      <dsp:spPr>
        <a:xfrm rot="10807468">
          <a:off x="3071289" y="3390837"/>
          <a:ext cx="995295" cy="38965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188184" y="3468767"/>
        <a:ext cx="761505" cy="233791"/>
      </dsp:txXfrm>
    </dsp:sp>
    <dsp:sp modelId="{A30373AE-EDBE-4541-AB1C-A8A6B43600DB}">
      <dsp:nvSpPr>
        <dsp:cNvPr id="0" name=""/>
        <dsp:cNvSpPr/>
      </dsp:nvSpPr>
      <dsp:spPr>
        <a:xfrm>
          <a:off x="0" y="2819392"/>
          <a:ext cx="2946879" cy="1523437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Provider not Liable to Charge ST</a:t>
          </a:r>
          <a:endParaRPr lang="en-US" sz="2200" kern="1200" dirty="0"/>
        </a:p>
      </dsp:txBody>
      <dsp:txXfrm>
        <a:off x="44620" y="2864012"/>
        <a:ext cx="2857639" cy="1434197"/>
      </dsp:txXfrm>
    </dsp:sp>
    <dsp:sp modelId="{E75EF2C8-FAA4-4F8C-B796-868DFE255797}">
      <dsp:nvSpPr>
        <dsp:cNvPr id="0" name=""/>
        <dsp:cNvSpPr/>
      </dsp:nvSpPr>
      <dsp:spPr>
        <a:xfrm rot="17765790">
          <a:off x="1671557" y="1965831"/>
          <a:ext cx="995295" cy="38965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1788452" y="2043761"/>
        <a:ext cx="761505" cy="2337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E3B76-E18A-4309-83DE-A16F1CEF059C}">
      <dsp:nvSpPr>
        <dsp:cNvPr id="0" name=""/>
        <dsp:cNvSpPr/>
      </dsp:nvSpPr>
      <dsp:spPr>
        <a:xfrm>
          <a:off x="1418103" y="-5"/>
          <a:ext cx="2883198" cy="150192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Taxable  Value = 100</a:t>
          </a:r>
          <a:endParaRPr lang="en-US" sz="2800" kern="1200" dirty="0"/>
        </a:p>
      </dsp:txBody>
      <dsp:txXfrm>
        <a:off x="1462093" y="43985"/>
        <a:ext cx="2795218" cy="1413948"/>
      </dsp:txXfrm>
    </dsp:sp>
    <dsp:sp modelId="{4F09A12D-0CC7-4674-93AE-1E631DBB34C6}">
      <dsp:nvSpPr>
        <dsp:cNvPr id="0" name=""/>
        <dsp:cNvSpPr/>
      </dsp:nvSpPr>
      <dsp:spPr>
        <a:xfrm rot="2814148">
          <a:off x="3716763" y="2003930"/>
          <a:ext cx="995294" cy="38965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833658" y="2081860"/>
        <a:ext cx="761504" cy="233791"/>
      </dsp:txXfrm>
    </dsp:sp>
    <dsp:sp modelId="{7A41C1EF-17E7-4773-80A3-865A478DCEBF}">
      <dsp:nvSpPr>
        <dsp:cNvPr id="0" name=""/>
        <dsp:cNvSpPr/>
      </dsp:nvSpPr>
      <dsp:spPr>
        <a:xfrm>
          <a:off x="4190995" y="2895589"/>
          <a:ext cx="2650209" cy="1388606"/>
        </a:xfrm>
        <a:prstGeom prst="roundRect">
          <a:avLst>
            <a:gd name="adj" fmla="val 10000"/>
          </a:avLst>
        </a:prstGeom>
        <a:solidFill>
          <a:schemeClr val="tx2">
            <a:lumMod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Recipient liability to discharge ST = 40*12.36%= 4.944  </a:t>
          </a:r>
          <a:endParaRPr lang="en-US" sz="2200" kern="1200" dirty="0"/>
        </a:p>
      </dsp:txBody>
      <dsp:txXfrm>
        <a:off x="4231666" y="2936260"/>
        <a:ext cx="2568867" cy="1307264"/>
      </dsp:txXfrm>
    </dsp:sp>
    <dsp:sp modelId="{CF5028DC-F12B-4E1D-89AA-0C89B0DCBB4B}">
      <dsp:nvSpPr>
        <dsp:cNvPr id="0" name=""/>
        <dsp:cNvSpPr/>
      </dsp:nvSpPr>
      <dsp:spPr>
        <a:xfrm rot="10807449">
          <a:off x="3071290" y="3390847"/>
          <a:ext cx="995294" cy="38965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188185" y="3468777"/>
        <a:ext cx="761504" cy="233791"/>
      </dsp:txXfrm>
    </dsp:sp>
    <dsp:sp modelId="{A30373AE-EDBE-4541-AB1C-A8A6B43600DB}">
      <dsp:nvSpPr>
        <dsp:cNvPr id="0" name=""/>
        <dsp:cNvSpPr/>
      </dsp:nvSpPr>
      <dsp:spPr>
        <a:xfrm>
          <a:off x="1" y="2819414"/>
          <a:ext cx="2946879" cy="1523437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Billing Amount = 100+(60* 12.36%)=107.416</a:t>
          </a:r>
          <a:endParaRPr lang="en-US" sz="2200" kern="1200" dirty="0"/>
        </a:p>
      </dsp:txBody>
      <dsp:txXfrm>
        <a:off x="44621" y="2864034"/>
        <a:ext cx="2857639" cy="1434197"/>
      </dsp:txXfrm>
    </dsp:sp>
    <dsp:sp modelId="{E75EF2C8-FAA4-4F8C-B796-868DFE255797}">
      <dsp:nvSpPr>
        <dsp:cNvPr id="0" name=""/>
        <dsp:cNvSpPr/>
      </dsp:nvSpPr>
      <dsp:spPr>
        <a:xfrm rot="17765778">
          <a:off x="1671558" y="1965843"/>
          <a:ext cx="995294" cy="38965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1788453" y="2043773"/>
        <a:ext cx="761504" cy="23379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56A14-17FF-4F93-A31D-F518CC4FBAE5}">
      <dsp:nvSpPr>
        <dsp:cNvPr id="0" name=""/>
        <dsp:cNvSpPr/>
      </dsp:nvSpPr>
      <dsp:spPr>
        <a:xfrm rot="5400000">
          <a:off x="-247556" y="251355"/>
          <a:ext cx="1650378" cy="11552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Taxability</a:t>
          </a:r>
          <a:endParaRPr lang="en-US" sz="2000" kern="1200" dirty="0"/>
        </a:p>
      </dsp:txBody>
      <dsp:txXfrm rot="-5400000">
        <a:off x="1" y="581432"/>
        <a:ext cx="1155265" cy="495113"/>
      </dsp:txXfrm>
    </dsp:sp>
    <dsp:sp modelId="{8B4D12A6-5B47-4FCD-A133-86A07C5F9E1E}">
      <dsp:nvSpPr>
        <dsp:cNvPr id="0" name=""/>
        <dsp:cNvSpPr/>
      </dsp:nvSpPr>
      <dsp:spPr>
        <a:xfrm rot="5400000">
          <a:off x="3914092" y="-2725560"/>
          <a:ext cx="1072746" cy="66171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75% Abatement on the Service Amount say </a:t>
          </a:r>
          <a:r>
            <a:rPr lang="en-US" sz="1800" kern="1200" dirty="0" smtClean="0">
              <a:latin typeface="Rupee Foradian" pitchFamily="34" charset="0"/>
            </a:rPr>
            <a:t>` 100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Taxable Amount </a:t>
          </a:r>
          <a:r>
            <a:rPr lang="en-US" sz="1800" kern="1200" dirty="0" smtClean="0">
              <a:latin typeface="Rupee Foradian" pitchFamily="34" charset="0"/>
            </a:rPr>
            <a:t>`</a:t>
          </a:r>
          <a:r>
            <a:rPr lang="en-US" sz="1800" kern="1200" dirty="0" smtClean="0"/>
            <a:t>25</a:t>
          </a:r>
          <a:endParaRPr lang="en-US" sz="1800" kern="1200" dirty="0"/>
        </a:p>
      </dsp:txBody>
      <dsp:txXfrm rot="-5400000">
        <a:off x="1141899" y="99000"/>
        <a:ext cx="6564767" cy="968012"/>
      </dsp:txXfrm>
    </dsp:sp>
    <dsp:sp modelId="{1A0660FC-C0D7-4D2C-8E0A-4A1480675124}">
      <dsp:nvSpPr>
        <dsp:cNvPr id="0" name=""/>
        <dsp:cNvSpPr/>
      </dsp:nvSpPr>
      <dsp:spPr>
        <a:xfrm rot="5400000">
          <a:off x="-247556" y="1708367"/>
          <a:ext cx="1650378" cy="11552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Liability</a:t>
          </a:r>
          <a:endParaRPr lang="en-US" sz="2000" kern="1200" dirty="0"/>
        </a:p>
      </dsp:txBody>
      <dsp:txXfrm rot="-5400000">
        <a:off x="1" y="2038444"/>
        <a:ext cx="1155265" cy="495113"/>
      </dsp:txXfrm>
    </dsp:sp>
    <dsp:sp modelId="{19FBD2EA-5B76-49FB-9EE3-ABC913172145}">
      <dsp:nvSpPr>
        <dsp:cNvPr id="0" name=""/>
        <dsp:cNvSpPr/>
      </dsp:nvSpPr>
      <dsp:spPr>
        <a:xfrm rot="5400000">
          <a:off x="3978162" y="-1311383"/>
          <a:ext cx="971339" cy="66171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Recipient Liable to discharge ST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Any person who pays freight either himself/Agent</a:t>
          </a:r>
          <a:endParaRPr lang="en-US" sz="1800" kern="1200" dirty="0"/>
        </a:p>
      </dsp:txBody>
      <dsp:txXfrm rot="-5400000">
        <a:off x="1155265" y="1558931"/>
        <a:ext cx="6569717" cy="876505"/>
      </dsp:txXfrm>
    </dsp:sp>
    <dsp:sp modelId="{AFB4FC25-35D4-4D82-89C0-4C21EE7EFAAF}">
      <dsp:nvSpPr>
        <dsp:cNvPr id="0" name=""/>
        <dsp:cNvSpPr/>
      </dsp:nvSpPr>
      <dsp:spPr>
        <a:xfrm rot="5400000">
          <a:off x="-247556" y="3165379"/>
          <a:ext cx="1650378" cy="11552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POP</a:t>
          </a:r>
          <a:endParaRPr lang="en-US" sz="2000" kern="1200" dirty="0"/>
        </a:p>
      </dsp:txBody>
      <dsp:txXfrm rot="-5400000">
        <a:off x="1" y="3495456"/>
        <a:ext cx="1155265" cy="495113"/>
      </dsp:txXfrm>
    </dsp:sp>
    <dsp:sp modelId="{09BA3817-9414-4B2A-8B76-B6A006B98A77}">
      <dsp:nvSpPr>
        <dsp:cNvPr id="0" name=""/>
        <dsp:cNvSpPr/>
      </dsp:nvSpPr>
      <dsp:spPr>
        <a:xfrm rot="5400000">
          <a:off x="3927459" y="145627"/>
          <a:ext cx="1072746" cy="66171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POP of services of GTA shall be the Location of Person liable to pay tax. 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Provided that when the person is located in NTT ,  the provider shall be liable to pay ST</a:t>
          </a:r>
          <a:endParaRPr lang="en-US" sz="1800" kern="1200" dirty="0"/>
        </a:p>
      </dsp:txBody>
      <dsp:txXfrm rot="-5400000">
        <a:off x="1155266" y="2970188"/>
        <a:ext cx="6564767" cy="968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32EE7-B227-4312-B5B7-5FBFECA035A5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6B48BC-6DF7-4D64-B637-1AFF82AC4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225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B48BC-6DF7-4D64-B637-1AFF82AC432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B48BC-6DF7-4D64-B637-1AFF82AC432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B48BC-6DF7-4D64-B637-1AFF82AC432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828800"/>
            <a:ext cx="731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FINANCE ACT 2012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sz="2800" dirty="0" smtClean="0"/>
              <a:t>CHANGES IN THE PROVISION OF REVERSE CHARGE MECHANISM </a:t>
            </a:r>
            <a:endParaRPr lang="en-US" sz="28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00891625"/>
              </p:ext>
            </p:extLst>
          </p:nvPr>
        </p:nvGraphicFramePr>
        <p:xfrm>
          <a:off x="304800" y="609600"/>
          <a:ext cx="8839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848600" cy="1850136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Legal Service by Individual Advocates / Partnership firms of Advocates to Business Entity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914400" y="1676400"/>
          <a:ext cx="7696200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/>
          <p:cNvSpPr/>
          <p:nvPr/>
        </p:nvSpPr>
        <p:spPr>
          <a:xfrm>
            <a:off x="6324600" y="1371600"/>
            <a:ext cx="2819400" cy="1600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 relation to Advice, Consultancy, Representation etc 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5410200" y="2057400"/>
            <a:ext cx="1143000" cy="22860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92936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Renting of Motor Vehicles – Abated Value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2057400"/>
          <a:ext cx="7848600" cy="42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4"/>
          <p:cNvSpPr/>
          <p:nvPr/>
        </p:nvSpPr>
        <p:spPr>
          <a:xfrm>
            <a:off x="6400800" y="2286000"/>
            <a:ext cx="19050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629400" y="25146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Abatement    60%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5181600" y="2667000"/>
            <a:ext cx="1066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392936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Renting of Motor Vehicles – Non Abated Value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2057400"/>
          <a:ext cx="7848600" cy="42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4"/>
          <p:cNvSpPr/>
          <p:nvPr/>
        </p:nvSpPr>
        <p:spPr>
          <a:xfrm>
            <a:off x="6400800" y="2286000"/>
            <a:ext cx="19050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53200" y="25146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No Abatement    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5181600" y="2667000"/>
            <a:ext cx="1066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SPONSORSHIP </a:t>
            </a:r>
            <a:br>
              <a:rPr lang="en-US" dirty="0" smtClean="0"/>
            </a:br>
            <a:r>
              <a:rPr lang="en-US" dirty="0" smtClean="0"/>
              <a:t>SERVICE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181600" y="838200"/>
            <a:ext cx="2514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Recipient Liable to discharge 100% ST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3352800" y="1295400"/>
            <a:ext cx="1524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62000" y="1752600"/>
            <a:ext cx="8077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dirty="0" smtClean="0"/>
          </a:p>
          <a:p>
            <a:pPr algn="just"/>
            <a:r>
              <a:rPr lang="en-US" sz="2000" dirty="0" smtClean="0">
                <a:solidFill>
                  <a:srgbClr val="FF0000"/>
                </a:solidFill>
              </a:rPr>
              <a:t>EXEMPTIONS:</a:t>
            </a:r>
            <a:r>
              <a:rPr lang="en-US" sz="2000" dirty="0" smtClean="0"/>
              <a:t> </a:t>
            </a:r>
          </a:p>
          <a:p>
            <a:pPr algn="just"/>
            <a:r>
              <a:rPr lang="en-US" sz="2000" dirty="0" smtClean="0"/>
              <a:t>Services by way of sponsorship of sporting events organized,-</a:t>
            </a:r>
          </a:p>
          <a:p>
            <a:pPr marL="457200" indent="-457200" algn="just">
              <a:buAutoNum type="alphaLcParenBoth"/>
            </a:pPr>
            <a:r>
              <a:rPr lang="en-US" sz="2000" dirty="0" smtClean="0"/>
              <a:t>by a national sports federation, or its affiliated federations, where                     </a:t>
            </a:r>
          </a:p>
          <a:p>
            <a:pPr marL="457200" indent="-457200" algn="just"/>
            <a:r>
              <a:rPr lang="en-US" sz="2000" dirty="0" smtClean="0"/>
              <a:t>        the participating teams or individuals represent any district, state or zone;</a:t>
            </a:r>
          </a:p>
          <a:p>
            <a:pPr marL="457200" indent="-457200" algn="just"/>
            <a:endParaRPr lang="en-US" sz="2000" dirty="0" smtClean="0"/>
          </a:p>
          <a:p>
            <a:pPr marL="457200" indent="-457200" algn="just">
              <a:buAutoNum type="alphaLcParenBoth" startAt="2"/>
            </a:pPr>
            <a:r>
              <a:rPr lang="en-US" sz="2000" dirty="0" smtClean="0"/>
              <a:t>by Association of Indian Universities, Inter-University Sports               </a:t>
            </a:r>
          </a:p>
          <a:p>
            <a:pPr marL="457200" indent="-457200" algn="just"/>
            <a:r>
              <a:rPr lang="en-US" sz="2000" dirty="0" smtClean="0"/>
              <a:t>        Board, School Games Federation of India, All India Sports Council for the Deaf, Paralympic Committee of India or Special Olympics Bharat;</a:t>
            </a:r>
          </a:p>
          <a:p>
            <a:pPr algn="just"/>
            <a:r>
              <a:rPr lang="en-US" sz="2000" dirty="0" smtClean="0"/>
              <a:t>(c)      by Central Civil Services Cultural and Sports Board;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(d)     as part of national games, by Indian Olympic Association; or</a:t>
            </a:r>
          </a:p>
          <a:p>
            <a:pPr algn="just"/>
            <a:r>
              <a:rPr lang="en-US" sz="2000" dirty="0" smtClean="0"/>
              <a:t>(e)     under Panchayat Yuva Kreeda Aur Khel Abhiyaan (PYKKA)          </a:t>
            </a:r>
          </a:p>
          <a:p>
            <a:pPr algn="just"/>
            <a:r>
              <a:rPr lang="en-US" sz="2000" dirty="0" smtClean="0"/>
              <a:t>          Scheme</a:t>
            </a:r>
            <a:endParaRPr lang="en-US" sz="20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Goods Transport Agency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Person Liable to Pay Tax Under GTA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Factory</a:t>
            </a:r>
          </a:p>
          <a:p>
            <a:r>
              <a:rPr lang="en-US" dirty="0" smtClean="0"/>
              <a:t>Any Society</a:t>
            </a:r>
          </a:p>
          <a:p>
            <a:r>
              <a:rPr lang="en-US" dirty="0" smtClean="0"/>
              <a:t>Any Co-operative Society</a:t>
            </a:r>
          </a:p>
          <a:p>
            <a:r>
              <a:rPr lang="en-US" dirty="0" smtClean="0"/>
              <a:t>Any Dealer of Excisable Goods</a:t>
            </a:r>
          </a:p>
          <a:p>
            <a:r>
              <a:rPr lang="en-US" dirty="0" smtClean="0"/>
              <a:t>Any Body Corporate</a:t>
            </a:r>
          </a:p>
          <a:p>
            <a:r>
              <a:rPr lang="en-US" dirty="0" smtClean="0"/>
              <a:t>Any Partnership Firm including Association of Persons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Services under Reverse Charge Mechanism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724400"/>
          </a:xfrm>
        </p:spPr>
        <p:txBody>
          <a:bodyPr>
            <a:normAutofit fontScale="70000" lnSpcReduction="20000"/>
          </a:bodyPr>
          <a:lstStyle/>
          <a:p>
            <a:r>
              <a:rPr lang="en-US" sz="3100" dirty="0" smtClean="0"/>
              <a:t>Insurance Agent to any person carrying on Insurance Business</a:t>
            </a:r>
          </a:p>
          <a:p>
            <a:r>
              <a:rPr lang="en-US" sz="3100" dirty="0" smtClean="0"/>
              <a:t>GTA</a:t>
            </a:r>
          </a:p>
          <a:p>
            <a:r>
              <a:rPr lang="en-US" sz="3100" dirty="0" smtClean="0"/>
              <a:t>Sponsorship</a:t>
            </a:r>
          </a:p>
          <a:p>
            <a:r>
              <a:rPr lang="en-US" sz="3100" dirty="0" smtClean="0"/>
              <a:t>Arbitral Tribunal</a:t>
            </a:r>
          </a:p>
          <a:p>
            <a:r>
              <a:rPr lang="en-US" sz="3100" dirty="0" smtClean="0"/>
              <a:t>Individual Advocate/Firm of Advocates</a:t>
            </a:r>
          </a:p>
          <a:p>
            <a:r>
              <a:rPr lang="en-US" sz="3100" dirty="0" smtClean="0"/>
              <a:t>Support Services by Government or Local Authority</a:t>
            </a:r>
          </a:p>
          <a:p>
            <a:r>
              <a:rPr lang="en-US" sz="3100" dirty="0" smtClean="0"/>
              <a:t>Renting of Motor Vehicles designed to carry passengers </a:t>
            </a:r>
          </a:p>
          <a:p>
            <a:r>
              <a:rPr lang="en-US" sz="3100" dirty="0" smtClean="0"/>
              <a:t>Supply of Man Power </a:t>
            </a:r>
          </a:p>
          <a:p>
            <a:r>
              <a:rPr lang="en-US" sz="3100" dirty="0" smtClean="0"/>
              <a:t>Works Contract</a:t>
            </a:r>
          </a:p>
          <a:p>
            <a:r>
              <a:rPr lang="en-US" sz="3100" dirty="0" smtClean="0"/>
              <a:t>By a person located in NTT &amp; received by any person located in TT.</a:t>
            </a:r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Taxable Territory           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Non Taxable Territory</a:t>
            </a:r>
            <a:endParaRPr lang="en-US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3863035"/>
              </p:ext>
            </p:extLst>
          </p:nvPr>
        </p:nvGraphicFramePr>
        <p:xfrm>
          <a:off x="838200" y="17526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2819400" y="3352800"/>
            <a:ext cx="34290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2819400" y="4953000"/>
            <a:ext cx="35052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1410494" y="3999706"/>
            <a:ext cx="1751806" cy="7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6096794" y="4037806"/>
            <a:ext cx="16764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38600" y="2895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Non 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Taxable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91000" y="4572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Tax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able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38600" y="5029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(SR)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62200" y="2971800"/>
            <a:ext cx="304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Taxable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28800" y="373380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86600" y="3733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Non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86600" y="4191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Taxable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/>
        </p:nvGraphicFramePr>
        <p:xfrm>
          <a:off x="0" y="0"/>
          <a:ext cx="9144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97485416"/>
              </p:ext>
            </p:extLst>
          </p:nvPr>
        </p:nvGraphicFramePr>
        <p:xfrm>
          <a:off x="0" y="152400"/>
          <a:ext cx="8915400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raight Connector 3"/>
          <p:cNvSpPr/>
          <p:nvPr/>
        </p:nvSpPr>
        <p:spPr>
          <a:xfrm>
            <a:off x="6964843" y="3436616"/>
            <a:ext cx="91440" cy="1538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5382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Straight Connector 4"/>
          <p:cNvSpPr/>
          <p:nvPr/>
        </p:nvSpPr>
        <p:spPr>
          <a:xfrm>
            <a:off x="4545684" y="2188877"/>
            <a:ext cx="2464879" cy="15414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5144"/>
                </a:lnTo>
                <a:lnTo>
                  <a:pt x="2464879" y="105144"/>
                </a:lnTo>
                <a:lnTo>
                  <a:pt x="2464879" y="154142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Straight Connector 5"/>
          <p:cNvSpPr/>
          <p:nvPr/>
        </p:nvSpPr>
        <p:spPr>
          <a:xfrm>
            <a:off x="4718594" y="3473463"/>
            <a:ext cx="91440" cy="28307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83072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Straight Connector 6"/>
          <p:cNvSpPr/>
          <p:nvPr/>
        </p:nvSpPr>
        <p:spPr>
          <a:xfrm>
            <a:off x="4545684" y="2188877"/>
            <a:ext cx="218630" cy="15414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5144"/>
                </a:lnTo>
                <a:lnTo>
                  <a:pt x="218630" y="105144"/>
                </a:lnTo>
                <a:lnTo>
                  <a:pt x="218630" y="154142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Straight Connector 7"/>
          <p:cNvSpPr/>
          <p:nvPr/>
        </p:nvSpPr>
        <p:spPr>
          <a:xfrm>
            <a:off x="2250647" y="3601434"/>
            <a:ext cx="91440" cy="1538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5382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Straight Connector 8"/>
          <p:cNvSpPr/>
          <p:nvPr/>
        </p:nvSpPr>
        <p:spPr>
          <a:xfrm>
            <a:off x="2296367" y="2188877"/>
            <a:ext cx="2249316" cy="15414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249316" y="0"/>
                </a:moveTo>
                <a:lnTo>
                  <a:pt x="2249316" y="105144"/>
                </a:lnTo>
                <a:lnTo>
                  <a:pt x="0" y="105144"/>
                </a:lnTo>
                <a:lnTo>
                  <a:pt x="0" y="154142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ounded Rectangle 8"/>
          <p:cNvSpPr/>
          <p:nvPr/>
        </p:nvSpPr>
        <p:spPr>
          <a:xfrm>
            <a:off x="981988" y="2343019"/>
            <a:ext cx="2628757" cy="1258414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1040757" y="2398849"/>
            <a:ext cx="2628757" cy="1258414"/>
            <a:chOff x="1612284" y="4431688"/>
            <a:chExt cx="2628757" cy="1258414"/>
          </a:xfrm>
        </p:grpSpPr>
        <p:sp>
          <p:nvSpPr>
            <p:cNvPr id="31" name="Rounded Rectangle 30"/>
            <p:cNvSpPr/>
            <p:nvPr/>
          </p:nvSpPr>
          <p:spPr>
            <a:xfrm>
              <a:off x="1612284" y="4431688"/>
              <a:ext cx="2628757" cy="125841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Rounded Rectangle 11"/>
            <p:cNvSpPr/>
            <p:nvPr/>
          </p:nvSpPr>
          <p:spPr>
            <a:xfrm>
              <a:off x="1638326" y="4471238"/>
              <a:ext cx="2565857" cy="11820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Original Works i.e. New Construction, all types of addition &amp; alteration and erection, commissioning or installation of PM/Equipment etc </a:t>
              </a:r>
              <a:endParaRPr lang="en-US" sz="1400" kern="1200" dirty="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1456125" y="3755260"/>
            <a:ext cx="1680484" cy="858033"/>
          </a:xfrm>
          <a:prstGeom prst="roundRect">
            <a:avLst>
              <a:gd name="adj" fmla="val 1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2" name="Group 11"/>
          <p:cNvGrpSpPr/>
          <p:nvPr/>
        </p:nvGrpSpPr>
        <p:grpSpPr>
          <a:xfrm>
            <a:off x="1514894" y="3811090"/>
            <a:ext cx="1680484" cy="858033"/>
            <a:chOff x="2086421" y="5843929"/>
            <a:chExt cx="1680484" cy="858033"/>
          </a:xfrm>
        </p:grpSpPr>
        <p:sp>
          <p:nvSpPr>
            <p:cNvPr id="29" name="Rounded Rectangle 28"/>
            <p:cNvSpPr/>
            <p:nvPr/>
          </p:nvSpPr>
          <p:spPr>
            <a:xfrm>
              <a:off x="2086421" y="5843929"/>
              <a:ext cx="1680484" cy="858033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ounded Rectangle 14"/>
            <p:cNvSpPr/>
            <p:nvPr/>
          </p:nvSpPr>
          <p:spPr>
            <a:xfrm>
              <a:off x="2111552" y="5869060"/>
              <a:ext cx="1630222" cy="80777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Taxable Amount = 40% of the Total Amount Charged</a:t>
              </a:r>
              <a:endParaRPr lang="en-US" sz="1400" kern="1200" dirty="0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728283" y="2343019"/>
            <a:ext cx="2072062" cy="1130444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4" name="Group 13"/>
          <p:cNvGrpSpPr/>
          <p:nvPr/>
        </p:nvGrpSpPr>
        <p:grpSpPr>
          <a:xfrm>
            <a:off x="3787051" y="2398849"/>
            <a:ext cx="2072062" cy="1130444"/>
            <a:chOff x="4358578" y="4431688"/>
            <a:chExt cx="2072062" cy="1130444"/>
          </a:xfrm>
        </p:grpSpPr>
        <p:sp>
          <p:nvSpPr>
            <p:cNvPr id="27" name="Rounded Rectangle 26"/>
            <p:cNvSpPr/>
            <p:nvPr/>
          </p:nvSpPr>
          <p:spPr>
            <a:xfrm>
              <a:off x="4358578" y="4431688"/>
              <a:ext cx="2072062" cy="113044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Rounded Rectangle 17"/>
            <p:cNvSpPr/>
            <p:nvPr/>
          </p:nvSpPr>
          <p:spPr>
            <a:xfrm>
              <a:off x="4391688" y="4464798"/>
              <a:ext cx="2005842" cy="10642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Maintenance or repairs or reconditioning or restoration or servicing of goods</a:t>
              </a:r>
              <a:endParaRPr lang="en-US" sz="1400" kern="1200" dirty="0"/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3919190" y="3756536"/>
            <a:ext cx="1690248" cy="769829"/>
          </a:xfrm>
          <a:prstGeom prst="roundRect">
            <a:avLst>
              <a:gd name="adj" fmla="val 1000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6" name="Group 15"/>
          <p:cNvGrpSpPr/>
          <p:nvPr/>
        </p:nvGrpSpPr>
        <p:grpSpPr>
          <a:xfrm>
            <a:off x="3977959" y="3812367"/>
            <a:ext cx="1690248" cy="769829"/>
            <a:chOff x="4549486" y="5845206"/>
            <a:chExt cx="1690248" cy="769829"/>
          </a:xfrm>
        </p:grpSpPr>
        <p:sp>
          <p:nvSpPr>
            <p:cNvPr id="25" name="Rounded Rectangle 24"/>
            <p:cNvSpPr/>
            <p:nvPr/>
          </p:nvSpPr>
          <p:spPr>
            <a:xfrm>
              <a:off x="4549486" y="5845206"/>
              <a:ext cx="1690248" cy="76982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ounded Rectangle 20"/>
            <p:cNvSpPr/>
            <p:nvPr/>
          </p:nvSpPr>
          <p:spPr>
            <a:xfrm>
              <a:off x="4572034" y="5867754"/>
              <a:ext cx="1645152" cy="72473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Taxable Amount = 70% of the Total Amount Charged</a:t>
              </a:r>
              <a:endParaRPr lang="en-US" sz="1400" kern="1200" dirty="0"/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5917882" y="2343019"/>
            <a:ext cx="2185361" cy="109359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8" name="Group 17"/>
          <p:cNvGrpSpPr/>
          <p:nvPr/>
        </p:nvGrpSpPr>
        <p:grpSpPr>
          <a:xfrm>
            <a:off x="5976651" y="2398849"/>
            <a:ext cx="2185361" cy="1093596"/>
            <a:chOff x="6548178" y="4431688"/>
            <a:chExt cx="2185361" cy="1093596"/>
          </a:xfrm>
        </p:grpSpPr>
        <p:sp>
          <p:nvSpPr>
            <p:cNvPr id="23" name="Rounded Rectangle 22"/>
            <p:cNvSpPr/>
            <p:nvPr/>
          </p:nvSpPr>
          <p:spPr>
            <a:xfrm>
              <a:off x="6548178" y="4431688"/>
              <a:ext cx="2185361" cy="109359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ed Rectangle 23"/>
            <p:cNvSpPr/>
            <p:nvPr/>
          </p:nvSpPr>
          <p:spPr>
            <a:xfrm>
              <a:off x="6580208" y="4463718"/>
              <a:ext cx="2121301" cy="10295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Maintenance, repairs, completion &amp; finishing service such as glazing, plastering, floor and wall  tilling etc.  </a:t>
              </a:r>
              <a:endParaRPr lang="en-US" sz="1400" kern="1200" dirty="0"/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6169678" y="3590443"/>
            <a:ext cx="1681769" cy="843524"/>
          </a:xfrm>
          <a:prstGeom prst="roundRect">
            <a:avLst>
              <a:gd name="adj" fmla="val 10000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0" name="Group 19"/>
          <p:cNvGrpSpPr/>
          <p:nvPr/>
        </p:nvGrpSpPr>
        <p:grpSpPr>
          <a:xfrm>
            <a:off x="6228447" y="3646273"/>
            <a:ext cx="1681769" cy="843524"/>
            <a:chOff x="6799974" y="5679112"/>
            <a:chExt cx="1681769" cy="843524"/>
          </a:xfrm>
        </p:grpSpPr>
        <p:sp>
          <p:nvSpPr>
            <p:cNvPr id="21" name="Rounded Rectangle 20"/>
            <p:cNvSpPr/>
            <p:nvPr/>
          </p:nvSpPr>
          <p:spPr>
            <a:xfrm>
              <a:off x="6799974" y="5679112"/>
              <a:ext cx="1681769" cy="8435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ounded Rectangle 26"/>
            <p:cNvSpPr/>
            <p:nvPr/>
          </p:nvSpPr>
          <p:spPr>
            <a:xfrm>
              <a:off x="6824680" y="5703818"/>
              <a:ext cx="1632357" cy="7941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Taxable Amount = 60% of the Total Amount Charged</a:t>
              </a:r>
              <a:endParaRPr lang="en-US" sz="1400" kern="1200" dirty="0"/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2438400" y="914400"/>
            <a:ext cx="4424716" cy="99059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/>
            <a:r>
              <a:rPr lang="en-US" dirty="0" smtClean="0"/>
              <a:t>ST to be discharge by the Recipient under Reverse Charge will be 50% of the </a:t>
            </a:r>
            <a:r>
              <a:rPr lang="en-US" dirty="0" smtClean="0">
                <a:solidFill>
                  <a:srgbClr val="FF0000"/>
                </a:solidFill>
              </a:rPr>
              <a:t>Taxable Liability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295400" y="4953000"/>
            <a:ext cx="2133600" cy="1143000"/>
          </a:xfrm>
          <a:prstGeom prst="rect">
            <a:avLst/>
          </a:prstGeom>
          <a:solidFill>
            <a:srgbClr val="B557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 = (40*12.36%)*50% = 2.472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733800" y="4953000"/>
            <a:ext cx="2133600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 = (70*12.36%)*50% = 4.326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72200" y="4953000"/>
            <a:ext cx="2133600" cy="1143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 = (60*12.36%)*50% = 3.708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rot="5400000">
            <a:off x="2020094" y="4761706"/>
            <a:ext cx="533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>
            <a:off x="4534694" y="4761706"/>
            <a:ext cx="533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5400000">
            <a:off x="6820694" y="4685506"/>
            <a:ext cx="533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ORIGINAL WORKS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New Constructions</a:t>
            </a:r>
          </a:p>
          <a:p>
            <a:r>
              <a:rPr lang="en-US" dirty="0" smtClean="0"/>
              <a:t>All type of Additions &amp; Alterations</a:t>
            </a:r>
          </a:p>
          <a:p>
            <a:r>
              <a:rPr lang="en-US" dirty="0" smtClean="0"/>
              <a:t>Erection, Commissioning or installation of Plant, Machinery or Equipment or Structure.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4572000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Total Amount means the sum total of the gross amount charged for the works contract and the fair market value of all goods &amp; service supplied in or in relation to the execution  of the works contract, whether or not supplied under the same contract or any other contract.</a:t>
            </a: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Maintenance or Repairs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Maintenance</a:t>
            </a:r>
          </a:p>
          <a:p>
            <a:r>
              <a:rPr lang="en-US" dirty="0" smtClean="0"/>
              <a:t>Repairs</a:t>
            </a:r>
          </a:p>
          <a:p>
            <a:r>
              <a:rPr lang="en-US" dirty="0" smtClean="0"/>
              <a:t>Reconditioning</a:t>
            </a:r>
          </a:p>
          <a:p>
            <a:r>
              <a:rPr lang="en-US" dirty="0" smtClean="0"/>
              <a:t>Restoration</a:t>
            </a:r>
          </a:p>
          <a:p>
            <a:r>
              <a:rPr lang="en-US" dirty="0" smtClean="0"/>
              <a:t>Servicing</a:t>
            </a:r>
          </a:p>
          <a:p>
            <a:pPr>
              <a:buNone/>
            </a:pPr>
            <a:r>
              <a:rPr lang="en-US" dirty="0" smtClean="0"/>
              <a:t>Of any GOODS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Work Contract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Maintenance</a:t>
            </a:r>
          </a:p>
          <a:p>
            <a:r>
              <a:rPr lang="en-US" dirty="0" smtClean="0"/>
              <a:t>Repairs</a:t>
            </a:r>
          </a:p>
          <a:p>
            <a:r>
              <a:rPr lang="en-US" dirty="0" smtClean="0"/>
              <a:t>Completion &amp; Finishing Service such as glazing, plastering, floor and wall tiling</a:t>
            </a:r>
          </a:p>
          <a:p>
            <a:r>
              <a:rPr lang="en-US" dirty="0" smtClean="0"/>
              <a:t>Installation of electrical fittings of an immovable property.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70622445"/>
              </p:ext>
            </p:extLst>
          </p:nvPr>
        </p:nvGraphicFramePr>
        <p:xfrm>
          <a:off x="0" y="152400"/>
          <a:ext cx="8915400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1773</TotalTime>
  <Words>849</Words>
  <Application>Microsoft Office PowerPoint</Application>
  <PresentationFormat>On-screen Show (4:3)</PresentationFormat>
  <Paragraphs>149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Metro</vt:lpstr>
      <vt:lpstr>Slide 1</vt:lpstr>
      <vt:lpstr> Taxable Territory           Non Taxable Territory</vt:lpstr>
      <vt:lpstr>Slide 3</vt:lpstr>
      <vt:lpstr>Slide 4</vt:lpstr>
      <vt:lpstr>Slide 5</vt:lpstr>
      <vt:lpstr>ORIGINAL WORKS </vt:lpstr>
      <vt:lpstr>Maintenance or Repairs</vt:lpstr>
      <vt:lpstr>Other Work Contract</vt:lpstr>
      <vt:lpstr>Slide 9</vt:lpstr>
      <vt:lpstr>Slide 10</vt:lpstr>
      <vt:lpstr>Legal Service by Individual Advocates / Partnership firms of Advocates to Business Entity </vt:lpstr>
      <vt:lpstr>Renting of Motor Vehicles – Abated Value</vt:lpstr>
      <vt:lpstr>Renting of Motor Vehicles – Non Abated Value</vt:lpstr>
      <vt:lpstr>SPONSORSHIP  SERVICE</vt:lpstr>
      <vt:lpstr>Goods Transport Agency</vt:lpstr>
      <vt:lpstr>Person Liable to Pay Tax Under GTA</vt:lpstr>
      <vt:lpstr>Services under Reverse Charge Mechanism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Shagun</dc:creator>
  <cp:lastModifiedBy>user</cp:lastModifiedBy>
  <cp:revision>171</cp:revision>
  <dcterms:created xsi:type="dcterms:W3CDTF">2006-08-16T00:00:00Z</dcterms:created>
  <dcterms:modified xsi:type="dcterms:W3CDTF">2012-07-05T09:09:01Z</dcterms:modified>
</cp:coreProperties>
</file>