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38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2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D8704-3934-4481-A4BA-8B451A0C85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EB1897-53C1-438C-9472-DC0848FA6F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FA1A2-EC3F-4116-9D8E-C820CDA5C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5A057-D736-4DFB-B02A-C39DD26C704D}" type="datetimeFigureOut">
              <a:rPr lang="en-US" smtClean="0"/>
              <a:t>23-Jun-19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3251A-5189-48B1-A617-53A52904F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BC3FB0-DD2C-4A4C-9E8D-04CAC16EE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A806-43F9-458E-811D-4B270752E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65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A9D98-1A78-46FA-82FB-8C69DF779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FE4786-0702-4E9A-9C9A-1EEAF36998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2F710B-0105-4188-98C2-7883258E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5A057-D736-4DFB-B02A-C39DD26C704D}" type="datetimeFigureOut">
              <a:rPr lang="en-US" smtClean="0"/>
              <a:t>23-Jun-19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B2AD1F-6AE0-4A3B-9F1C-4E268B8EF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9B3327-27F8-432B-BE8C-C74F3319E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A806-43F9-458E-811D-4B270752E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04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D38D37-5C38-452F-84FE-0ADC2317CC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CB83C6-AC55-4182-8AF4-EBB4BDE9B9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09DB5-F95B-43D1-AB5C-83DC77C7B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5A057-D736-4DFB-B02A-C39DD26C704D}" type="datetimeFigureOut">
              <a:rPr lang="en-US" smtClean="0"/>
              <a:t>23-Jun-19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E68205-D316-476A-82F9-A4FA664D6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FD64F-9465-4D75-A524-57DAD4EBA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A806-43F9-458E-811D-4B270752E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591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A9A96-1F6B-49BB-8179-5208D6AA2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47A33-B550-48F5-8105-04F493F7A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DE6D59-0106-498B-90F0-1D186ABA0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5A057-D736-4DFB-B02A-C39DD26C704D}" type="datetimeFigureOut">
              <a:rPr lang="en-US" smtClean="0"/>
              <a:t>23-Jun-19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1CE4D-96C0-445E-9804-4E7EF6852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9F973-21D4-4A8D-90A8-ED060F8FE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A806-43F9-458E-811D-4B270752E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275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0BF08-BD94-4472-ACA6-B2876D37D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E056C-115C-4AF1-A4A8-99CE45E1F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592F50-855D-4086-A1BA-7B3D528EE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5A057-D736-4DFB-B02A-C39DD26C704D}" type="datetimeFigureOut">
              <a:rPr lang="en-US" smtClean="0"/>
              <a:t>23-Jun-19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B8CFD8-EAD6-4907-B3CF-B36DDF1AA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84E9FF-1787-495B-B661-5CC685E4C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A806-43F9-458E-811D-4B270752E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688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E2A7E-4EA5-4923-8213-63A3CECF4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33DB3-7163-4C67-9AB1-4E135E23EC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9163B-D4A1-4282-907F-D23A6DD4D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2D0F33-DC00-4874-BEC9-D7CF06C28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5A057-D736-4DFB-B02A-C39DD26C704D}" type="datetimeFigureOut">
              <a:rPr lang="en-US" smtClean="0"/>
              <a:t>23-Jun-19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DC2687-B6AF-41D7-B7A9-867E62ED1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66699-401C-4FD6-BE34-416FEB02E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A806-43F9-458E-811D-4B270752E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60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494E-77A1-4E09-9313-D9F56324A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53243-778A-46FF-8561-57B0031BD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9914C9-1131-43AF-B545-294369A4A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B76C45-0F91-4B72-A51F-6D6CBF6CD1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7336E7-C3C9-42F1-A699-54C7C8D742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F037C2-2C2E-4022-8D59-4D1D8FD0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5A057-D736-4DFB-B02A-C39DD26C704D}" type="datetimeFigureOut">
              <a:rPr lang="en-US" smtClean="0"/>
              <a:t>23-Jun-19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21F301-0FF3-460A-B64F-29BC03C2C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FE2455-D403-4493-9DD5-60722CDA3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A806-43F9-458E-811D-4B270752E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548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395F6-1832-43AC-9A6E-1248F3BCF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190160-681C-45FF-B88E-4289E5587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5A057-D736-4DFB-B02A-C39DD26C704D}" type="datetimeFigureOut">
              <a:rPr lang="en-US" smtClean="0"/>
              <a:t>23-Jun-19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C66EBE-01BD-4342-B34F-2F9495DAC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9FB468-1394-4159-B24F-623CC97E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A806-43F9-458E-811D-4B270752E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798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BE7DC4-E70E-4169-AD99-CFCD889A5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5A057-D736-4DFB-B02A-C39DD26C704D}" type="datetimeFigureOut">
              <a:rPr lang="en-US" smtClean="0"/>
              <a:t>23-Jun-19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BE9229-304A-47E9-A910-FF26619E9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BDFACF-AAE3-4959-B8E3-6F7EB75E0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A806-43F9-458E-811D-4B270752E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438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EE089-011F-40D5-8F83-A375636F9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1D597-0A53-4797-B9FB-509221AAA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0E686F-D874-4406-9FD5-FFBC2E96BD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5ED339-569E-43F2-BF12-BEE7F0E6A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5A057-D736-4DFB-B02A-C39DD26C704D}" type="datetimeFigureOut">
              <a:rPr lang="en-US" smtClean="0"/>
              <a:t>23-Jun-19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405FEE-9980-4EA1-8793-40DC188E3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48391C-E2C1-43C1-9753-581C672D5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A806-43F9-458E-811D-4B270752E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214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58B9-536D-4B13-AA93-DE79B60C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91626F-D661-498C-BAA4-4589CD7100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91DA0E-D11B-4110-8C26-1E4230974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598F6E-23C3-4B29-A855-2BC74DD1C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5A057-D736-4DFB-B02A-C39DD26C704D}" type="datetimeFigureOut">
              <a:rPr lang="en-US" smtClean="0"/>
              <a:t>23-Jun-19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54F5F6-F344-4D7D-9BF4-0449C6594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380CFC-B016-4BA3-8B9B-22D242693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A806-43F9-458E-811D-4B270752E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392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736A8-4FCF-40F2-B618-D8E52F4CB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1657E0-8D75-48FA-8BAE-E01273752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4E82B-263B-4E57-8038-3E03BB644D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5A057-D736-4DFB-B02A-C39DD26C704D}" type="datetimeFigureOut">
              <a:rPr lang="en-US" smtClean="0"/>
              <a:t>23-Jun-19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851D2E-46C3-410B-BA5D-6A93E61000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53A05-EE60-4CCC-8DA3-A276E33CD0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AA806-43F9-458E-811D-4B270752E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433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F370B-739E-49E2-BB69-CE6948C71F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35th GST Council Meeting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EA66A1-EE9C-40DF-B348-16791D4A7F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SUMMARY UPDATES</a:t>
            </a:r>
          </a:p>
          <a:p>
            <a:r>
              <a:rPr lang="en-US" dirty="0"/>
              <a:t>FOR IMPORTANT MATTERS IN GST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9A281C-A9F9-448E-9909-DA43392D3EAC}"/>
              </a:ext>
            </a:extLst>
          </p:cNvPr>
          <p:cNvSpPr txBox="1"/>
          <p:nvPr/>
        </p:nvSpPr>
        <p:spPr>
          <a:xfrm>
            <a:off x="8277726" y="5690937"/>
            <a:ext cx="3597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By Shubham Dholiyan</a:t>
            </a:r>
          </a:p>
          <a:p>
            <a:r>
              <a:rPr lang="en-US" i="1" dirty="0"/>
              <a:t>9873505321</a:t>
            </a:r>
          </a:p>
        </p:txBody>
      </p:sp>
    </p:spTree>
    <p:extLst>
      <p:ext uri="{BB962C8B-B14F-4D97-AF65-F5344CB8AC3E}">
        <p14:creationId xmlns:p14="http://schemas.microsoft.com/office/powerpoint/2010/main" val="3962770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F8F5E-FB38-42C5-9CDD-421EB3336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177" y="52612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The </a:t>
            </a:r>
            <a:r>
              <a:rPr lang="en-US" sz="2000" b="1" dirty="0">
                <a:latin typeface="Bookman Old Style" panose="02050604050505020204" pitchFamily="18" charset="0"/>
              </a:rPr>
              <a:t>due date </a:t>
            </a:r>
            <a:r>
              <a:rPr lang="en-US" sz="2000" dirty="0">
                <a:latin typeface="Bookman Old Style" panose="02050604050505020204" pitchFamily="18" charset="0"/>
              </a:rPr>
              <a:t>for filing GSTR-9, GSTR-9A, and GSTR-9C for the FY 2017-18 has been </a:t>
            </a:r>
            <a:r>
              <a:rPr lang="en-US" sz="2000" b="1" dirty="0">
                <a:latin typeface="Bookman Old Style" panose="02050604050505020204" pitchFamily="18" charset="0"/>
              </a:rPr>
              <a:t>extended</a:t>
            </a:r>
            <a:r>
              <a:rPr lang="en-US" sz="2000" dirty="0">
                <a:latin typeface="Bookman Old Style" panose="02050604050505020204" pitchFamily="18" charset="0"/>
              </a:rPr>
              <a:t> by two months, till 31 August 2019</a:t>
            </a:r>
            <a:br>
              <a:rPr lang="en-US" sz="2000" dirty="0">
                <a:latin typeface="Bookman Old Style" panose="02050604050505020204" pitchFamily="18" charset="0"/>
              </a:rPr>
            </a:br>
            <a:r>
              <a:rPr lang="en-US" sz="2000" dirty="0">
                <a:latin typeface="Bookman Old Style" panose="02050604050505020204" pitchFamily="18" charset="0"/>
              </a:rPr>
              <a:t>Also Due date for ITC-04 has been extended for July 17 to June 19 , New Date is 31</a:t>
            </a:r>
            <a:r>
              <a:rPr lang="en-US" sz="2000" baseline="30000" dirty="0">
                <a:latin typeface="Bookman Old Style" panose="02050604050505020204" pitchFamily="18" charset="0"/>
              </a:rPr>
              <a:t>st</a:t>
            </a:r>
            <a:r>
              <a:rPr lang="en-US" sz="2000" dirty="0">
                <a:latin typeface="Bookman Old Style" panose="02050604050505020204" pitchFamily="18" charset="0"/>
              </a:rPr>
              <a:t> August 2019</a:t>
            </a:r>
            <a:br>
              <a:rPr lang="en-US" sz="2000" dirty="0">
                <a:latin typeface="Bookman Old Style" panose="02050604050505020204" pitchFamily="18" charset="0"/>
              </a:rPr>
            </a:br>
            <a:r>
              <a:rPr lang="en-US" sz="2000" dirty="0">
                <a:latin typeface="Bookman Old Style" panose="02050604050505020204" pitchFamily="18" charset="0"/>
              </a:rPr>
              <a:t>CMP-02 for opting into the composition scheme for service providers under Notification 2/2019-CT rate , New Due Date 31</a:t>
            </a:r>
            <a:r>
              <a:rPr lang="en-US" sz="2000" baseline="30000" dirty="0">
                <a:latin typeface="Bookman Old Style" panose="02050604050505020204" pitchFamily="18" charset="0"/>
              </a:rPr>
              <a:t>st</a:t>
            </a:r>
            <a:r>
              <a:rPr lang="en-US" sz="2000" dirty="0">
                <a:latin typeface="Bookman Old Style" panose="02050604050505020204" pitchFamily="18" charset="0"/>
              </a:rPr>
              <a:t> July 2019</a:t>
            </a:r>
            <a:br>
              <a:rPr lang="en-US" sz="2000" dirty="0">
                <a:latin typeface="Bookman Old Style" panose="02050604050505020204" pitchFamily="18" charset="0"/>
              </a:rPr>
            </a:b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2BD42-88F1-4BB3-8FB5-EF14C680F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177" y="179175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sz="2000" dirty="0">
                <a:latin typeface="Bookman Old Style" panose="02050604050505020204" pitchFamily="18" charset="0"/>
              </a:rPr>
            </a:b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AD6B8E6-8BDA-408F-8430-D6442FC94497}"/>
              </a:ext>
            </a:extLst>
          </p:cNvPr>
          <p:cNvSpPr txBox="1">
            <a:spLocks/>
          </p:cNvSpPr>
          <p:nvPr/>
        </p:nvSpPr>
        <p:spPr>
          <a:xfrm>
            <a:off x="759177" y="34919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Bookman Old Style" panose="02050604050505020204" pitchFamily="18" charset="0"/>
              </a:rPr>
              <a:t>Introduction of E-Invoices </a:t>
            </a:r>
            <a:r>
              <a:rPr lang="en-US" sz="2000" b="1" dirty="0" err="1">
                <a:latin typeface="Bookman Old Style" panose="02050604050505020204" pitchFamily="18" charset="0"/>
              </a:rPr>
              <a:t>w.e.f</a:t>
            </a:r>
            <a:r>
              <a:rPr lang="en-US" sz="2000" b="1" dirty="0">
                <a:latin typeface="Bookman Old Style" panose="02050604050505020204" pitchFamily="18" charset="0"/>
              </a:rPr>
              <a:t> 1</a:t>
            </a:r>
            <a:r>
              <a:rPr lang="en-US" sz="2000" b="1" baseline="30000" dirty="0">
                <a:latin typeface="Bookman Old Style" panose="02050604050505020204" pitchFamily="18" charset="0"/>
              </a:rPr>
              <a:t>st</a:t>
            </a:r>
            <a:r>
              <a:rPr lang="en-US" sz="2000" b="1" dirty="0">
                <a:latin typeface="Bookman Old Style" panose="02050604050505020204" pitchFamily="18" charset="0"/>
              </a:rPr>
              <a:t> January 2020 for all B2B invoices</a:t>
            </a:r>
            <a:r>
              <a:rPr lang="en-US" sz="2000" dirty="0">
                <a:latin typeface="Bookman Old Style" panose="02050604050505020204" pitchFamily="18" charset="0"/>
              </a:rPr>
              <a:t> only, no E-way-bill will be required for these Invoices and GSTR to be filed on basis of such Invoices.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61F858C-C9BC-42FF-80CD-CD005B1EF777}"/>
              </a:ext>
            </a:extLst>
          </p:cNvPr>
          <p:cNvSpPr txBox="1">
            <a:spLocks/>
          </p:cNvSpPr>
          <p:nvPr/>
        </p:nvSpPr>
        <p:spPr>
          <a:xfrm>
            <a:off x="759177" y="539423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Bookman Old Style" panose="02050604050505020204" pitchFamily="18" charset="0"/>
              </a:rPr>
              <a:t>E-ticketing clause introduced for multiplexes having multiple screens to reduce black ticketing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EB9348D-E619-4C46-BD76-70E9297A3BC6}"/>
              </a:ext>
            </a:extLst>
          </p:cNvPr>
          <p:cNvSpPr txBox="1">
            <a:spLocks/>
          </p:cNvSpPr>
          <p:nvPr/>
        </p:nvSpPr>
        <p:spPr>
          <a:xfrm>
            <a:off x="759177" y="191161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Bookman Old Style" panose="02050604050505020204" pitchFamily="18" charset="0"/>
              </a:rPr>
              <a:t>Aadhaar Based Registration Introduced </a:t>
            </a:r>
            <a:r>
              <a:rPr lang="en-US" sz="2000" dirty="0">
                <a:latin typeface="Bookman Old Style" panose="02050604050505020204" pitchFamily="18" charset="0"/>
              </a:rPr>
              <a:t>to ease Registration Process </a:t>
            </a:r>
          </a:p>
        </p:txBody>
      </p:sp>
    </p:spTree>
    <p:extLst>
      <p:ext uri="{BB962C8B-B14F-4D97-AF65-F5344CB8AC3E}">
        <p14:creationId xmlns:p14="http://schemas.microsoft.com/office/powerpoint/2010/main" val="3481699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1CD74-7614-4B9B-B53D-702CCC7D4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where the GST returns in GSTR-3B/ GSTR-4 is not filed for two consecutive tax periods, </a:t>
            </a:r>
            <a:r>
              <a:rPr lang="en-US" sz="2000" b="1" dirty="0">
                <a:latin typeface="Bookman Old Style" panose="02050604050505020204" pitchFamily="18" charset="0"/>
              </a:rPr>
              <a:t>e-way bill generation for such taxpayers would be disabled.</a:t>
            </a:r>
            <a:r>
              <a:rPr lang="en-US" sz="2000" dirty="0">
                <a:latin typeface="Bookman Old Style" panose="02050604050505020204" pitchFamily="18" charset="0"/>
              </a:rPr>
              <a:t> This will be brought into effect from 21 August 2019, instead of the earlier notified date of 21st June 2019.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DAFA3B-98E5-4BBC-A034-FBBD053D252F}"/>
              </a:ext>
            </a:extLst>
          </p:cNvPr>
          <p:cNvSpPr/>
          <p:nvPr/>
        </p:nvSpPr>
        <p:spPr>
          <a:xfrm>
            <a:off x="838200" y="2198519"/>
            <a:ext cx="10515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National Anti-profiteering Authority Tenure Extended by 2 years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E150FC-5841-45A0-B75D-41E574805A82}"/>
              </a:ext>
            </a:extLst>
          </p:cNvPr>
          <p:cNvSpPr/>
          <p:nvPr/>
        </p:nvSpPr>
        <p:spPr>
          <a:xfrm>
            <a:off x="838200" y="3163550"/>
            <a:ext cx="10515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 </a:t>
            </a:r>
            <a:r>
              <a:rPr lang="en-US" sz="2000" dirty="0">
                <a:latin typeface="Bookman Old Style" panose="02050604050505020204" pitchFamily="18" charset="0"/>
              </a:rPr>
              <a:t>Levy of 10% penalty for delay in depositing the profiteered amount by more than 30 days.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5E6376-1716-43D7-A0D3-9C3A9EBED027}"/>
              </a:ext>
            </a:extLst>
          </p:cNvPr>
          <p:cNvSpPr/>
          <p:nvPr/>
        </p:nvSpPr>
        <p:spPr>
          <a:xfrm>
            <a:off x="838200" y="4273490"/>
            <a:ext cx="10515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rgbClr val="333333"/>
                </a:solidFill>
                <a:effectLst/>
                <a:latin typeface="Bookman Old Style" panose="02050604050505020204" pitchFamily="18" charset="0"/>
              </a:rPr>
              <a:t>Goods and Service Tax 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Bookman Old Style" panose="02050604050505020204" pitchFamily="18" charset="0"/>
              </a:rPr>
              <a:t>Appellate Tribunal will be the appellate authority 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Bookman Old Style" panose="02050604050505020204" pitchFamily="18" charset="0"/>
              </a:rPr>
              <a:t>and will adjudicate on appeals arising from central and state tax authorities’ in-house dispute resolution system. The states will decide the number of GSTAT required by them as a result of which 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Bookman Old Style" panose="02050604050505020204" pitchFamily="18" charset="0"/>
              </a:rPr>
              <a:t>there can be two tribunals in a single state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Bookman Old Style" panose="02050604050505020204" pitchFamily="18" charset="0"/>
              </a:rPr>
              <a:t>.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382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209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Bookman Old Style</vt:lpstr>
      <vt:lpstr>Calibri</vt:lpstr>
      <vt:lpstr>Calibri Light</vt:lpstr>
      <vt:lpstr>Office Theme</vt:lpstr>
      <vt:lpstr>35th GST Council Meeting </vt:lpstr>
      <vt:lpstr>The due date for filing GSTR-9, GSTR-9A, and GSTR-9C for the FY 2017-18 has been extended by two months, till 31 August 2019 Also Due date for ITC-04 has been extended for July 17 to June 19 , New Date is 31st August 2019 CMP-02 for opting into the composition scheme for service providers under Notification 2/2019-CT rate , New Due Date 31st July 2019 </vt:lpstr>
      <vt:lpstr>where the GST returns in GSTR-3B/ GSTR-4 is not filed for two consecutive tax periods, e-way bill generation for such taxpayers would be disabled. This will be brought into effect from 21 August 2019, instead of the earlier notified date of 21st June 2019.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35th GST Council Meeting</dc:title>
  <dc:creator>shubham dholiyan</dc:creator>
  <cp:lastModifiedBy>shubham dholiyan</cp:lastModifiedBy>
  <cp:revision>6</cp:revision>
  <dcterms:created xsi:type="dcterms:W3CDTF">2019-06-23T06:36:20Z</dcterms:created>
  <dcterms:modified xsi:type="dcterms:W3CDTF">2019-06-23T07:21:19Z</dcterms:modified>
</cp:coreProperties>
</file>