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6" r:id="rId7"/>
    <p:sldId id="267" r:id="rId8"/>
    <p:sldId id="268" r:id="rId9"/>
    <p:sldId id="269" r:id="rId10"/>
    <p:sldId id="271" r:id="rId11"/>
    <p:sldId id="272" r:id="rId12"/>
    <p:sldId id="27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1/15/2013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457200"/>
            <a:ext cx="7848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Opportunities in Service Tax </a:t>
            </a:r>
            <a:endParaRPr lang="en-US" dirty="0"/>
          </a:p>
        </p:txBody>
      </p:sp>
      <p:pic>
        <p:nvPicPr>
          <p:cNvPr id="4" name="Picture 2" descr="D:\Gaurav Shah\Files- for presentation\opportun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800"/>
            <a:ext cx="4286250" cy="3038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Formulae to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Quality Services</a:t>
            </a:r>
          </a:p>
          <a:p>
            <a:r>
              <a:rPr lang="en-US" dirty="0" smtClean="0"/>
              <a:t>Appropriate fees</a:t>
            </a:r>
          </a:p>
          <a:p>
            <a:r>
              <a:rPr lang="en-US" dirty="0" smtClean="0"/>
              <a:t>Following ethical standards </a:t>
            </a:r>
            <a:endParaRPr lang="en-US" dirty="0"/>
          </a:p>
        </p:txBody>
      </p:sp>
      <p:pic>
        <p:nvPicPr>
          <p:cNvPr id="4" name="Picture 3" descr="16343-Gold-Businessman-Carrying-A-Briefcase-And-Staring-Up-At-A-Big-Golden-Bar-Graph-Chart-Symbolizing-Intimidation-Or-Desiring-To-Be-Successful-Clipart-Illustration-Graph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3505200"/>
            <a:ext cx="6477000" cy="2800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1148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800" dirty="0" smtClean="0"/>
              <a:t>“Success is, when preparation meets Opportunity”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4267200"/>
            <a:ext cx="6400800" cy="220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/>
              <a:t>Thank You… </a:t>
            </a:r>
          </a:p>
          <a:p>
            <a:pPr>
              <a:buNone/>
            </a:pPr>
            <a:r>
              <a:rPr lang="en-US" sz="4000" dirty="0" smtClean="0"/>
              <a:t>mhiregange@gmail.com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Creator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By taking leadership roles in the design and implementation of strategies, policies, plans, structures, and governance measures that set the course for delivering sustainable value creation. </a:t>
            </a:r>
          </a:p>
          <a:p>
            <a:r>
              <a:rPr lang="en-US" dirty="0" smtClean="0"/>
              <a:t>-&gt; What model? LTU, SEZ, ..</a:t>
            </a:r>
          </a:p>
          <a:p>
            <a:r>
              <a:rPr lang="en-US" dirty="0" smtClean="0"/>
              <a:t>-&gt;  Where located?</a:t>
            </a:r>
          </a:p>
          <a:p>
            <a:r>
              <a:rPr lang="en-US" dirty="0" smtClean="0"/>
              <a:t>-&gt;  Tax </a:t>
            </a:r>
            <a:r>
              <a:rPr lang="en-US" dirty="0" err="1" smtClean="0"/>
              <a:t>Optimisation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By informing and guiding managerial and operational decision making and implementation of strategy for achieving sustainable value creation, and the planning, monitoring, and improvement of supporting processes. </a:t>
            </a:r>
          </a:p>
          <a:p>
            <a:r>
              <a:rPr lang="en-US" dirty="0" smtClean="0"/>
              <a:t>-&gt; SOP for  ST: Internal control</a:t>
            </a:r>
          </a:p>
          <a:p>
            <a:r>
              <a:rPr lang="en-US" dirty="0" smtClean="0"/>
              <a:t>-&gt; Technology usage</a:t>
            </a:r>
          </a:p>
          <a:p>
            <a:r>
              <a:rPr lang="en-US" dirty="0" smtClean="0"/>
              <a:t>-&gt; Training of employees</a:t>
            </a:r>
          </a:p>
          <a:p>
            <a:r>
              <a:rPr lang="en-US" dirty="0" smtClean="0"/>
              <a:t>-&gt; Hand Holding in Implementation period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Preserver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By ensuring the protection of a sustainable value creation strategy against strategic, operational, and financial risks, and ensuring compliance with regulations, standards, and good practices. </a:t>
            </a:r>
          </a:p>
          <a:p>
            <a:r>
              <a:rPr lang="en-US" dirty="0" smtClean="0"/>
              <a:t>-&gt; Internal / operational/ management audit to include  ST</a:t>
            </a:r>
          </a:p>
          <a:p>
            <a:r>
              <a:rPr lang="en-US" dirty="0" smtClean="0"/>
              <a:t>-&gt; Plan for changing law</a:t>
            </a:r>
          </a:p>
          <a:p>
            <a:r>
              <a:rPr lang="en-US" dirty="0" smtClean="0"/>
              <a:t>-&gt; Disclosure of facts- no surprises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Reporter of 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By enabling the transparent communication of the delivery of sustainable value to stakeholders. </a:t>
            </a:r>
          </a:p>
          <a:p>
            <a:endParaRPr lang="en-US" dirty="0" smtClean="0"/>
          </a:p>
          <a:p>
            <a:r>
              <a:rPr lang="en-US" dirty="0" smtClean="0"/>
              <a:t>-&gt; Credibility of Financial Statements</a:t>
            </a:r>
          </a:p>
          <a:p>
            <a:r>
              <a:rPr lang="en-US" dirty="0" smtClean="0"/>
              <a:t>- &gt; Quarterly reporting</a:t>
            </a:r>
          </a:p>
          <a:p>
            <a:r>
              <a:rPr lang="en-US" dirty="0" smtClean="0"/>
              <a:t>-&gt; Independent  Authentic certification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Areas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Registration procedures</a:t>
            </a:r>
          </a:p>
          <a:p>
            <a:r>
              <a:rPr lang="en-US" dirty="0" smtClean="0"/>
              <a:t> Initial disclosures/ procedures to the dept.</a:t>
            </a:r>
          </a:p>
          <a:p>
            <a:r>
              <a:rPr lang="en-US" dirty="0" smtClean="0"/>
              <a:t>Payment of duty/taxes</a:t>
            </a:r>
          </a:p>
          <a:p>
            <a:r>
              <a:rPr lang="en-US" dirty="0" smtClean="0"/>
              <a:t>Periodical return verification and submission</a:t>
            </a:r>
          </a:p>
          <a:p>
            <a:r>
              <a:rPr lang="en-US" dirty="0" smtClean="0"/>
              <a:t>Periodical review of ST</a:t>
            </a:r>
          </a:p>
          <a:p>
            <a:r>
              <a:rPr lang="en-US" dirty="0" smtClean="0"/>
              <a:t>Review of the above before departmental audit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Providing opinions/clarifications</a:t>
            </a:r>
          </a:p>
          <a:p>
            <a:r>
              <a:rPr lang="en-US" dirty="0" smtClean="0"/>
              <a:t>Transaction Structuring</a:t>
            </a:r>
          </a:p>
          <a:p>
            <a:r>
              <a:rPr lang="en-US" dirty="0" smtClean="0"/>
              <a:t>Impact on the changes-budget, notifications, case laws</a:t>
            </a:r>
          </a:p>
          <a:p>
            <a:r>
              <a:rPr lang="en-US" dirty="0" smtClean="0"/>
              <a:t>Obtaining refunds</a:t>
            </a:r>
          </a:p>
          <a:p>
            <a:r>
              <a:rPr lang="en-US" dirty="0" smtClean="0"/>
              <a:t>Rectification of errors made earlier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Specialized Area of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Reply to the departmental letter</a:t>
            </a:r>
          </a:p>
          <a:p>
            <a:r>
              <a:rPr lang="en-US" dirty="0" smtClean="0"/>
              <a:t>Reply to the Show cause notice</a:t>
            </a:r>
          </a:p>
          <a:p>
            <a:r>
              <a:rPr lang="en-US" dirty="0" smtClean="0"/>
              <a:t>Litigation- Representation before adjudicating authority</a:t>
            </a:r>
          </a:p>
          <a:p>
            <a:r>
              <a:rPr lang="en-US" dirty="0" smtClean="0"/>
              <a:t>Reply and representation at appellate forums</a:t>
            </a:r>
          </a:p>
          <a:p>
            <a:r>
              <a:rPr lang="en-US" dirty="0" smtClean="0"/>
              <a:t>Assistance to lawyers at High Court/Supreme Court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Reaching Expertise Level?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as many authors as possible</a:t>
            </a:r>
          </a:p>
          <a:p>
            <a:r>
              <a:rPr lang="en-US" dirty="0" smtClean="0"/>
              <a:t>Join the IDT Net</a:t>
            </a:r>
          </a:p>
          <a:p>
            <a:r>
              <a:rPr lang="en-US" dirty="0" smtClean="0"/>
              <a:t>Join online sites : pdicia.org, </a:t>
            </a:r>
            <a:r>
              <a:rPr lang="en-US" dirty="0" err="1" smtClean="0"/>
              <a:t>caclubindia</a:t>
            </a:r>
            <a:r>
              <a:rPr lang="en-US" dirty="0" smtClean="0"/>
              <a:t>, …</a:t>
            </a:r>
          </a:p>
          <a:p>
            <a:r>
              <a:rPr lang="en-US" dirty="0" smtClean="0"/>
              <a:t>Join a practitioner for 6m -12m</a:t>
            </a:r>
          </a:p>
          <a:p>
            <a:r>
              <a:rPr lang="en-US" dirty="0" smtClean="0"/>
              <a:t>Evaluate IDT papers</a:t>
            </a:r>
          </a:p>
          <a:p>
            <a:r>
              <a:rPr lang="en-US" dirty="0" smtClean="0"/>
              <a:t>Teaching the Subject</a:t>
            </a:r>
          </a:p>
          <a:p>
            <a:r>
              <a:rPr lang="en-US" dirty="0" smtClean="0"/>
              <a:t>Writing articles/books</a:t>
            </a:r>
          </a:p>
          <a:p>
            <a:r>
              <a:rPr lang="en-US" dirty="0" smtClean="0"/>
              <a:t>Being a speaker to other members in the industry/departmental officials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603</TotalTime>
  <Words>356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Opportunities in Service Tax </vt:lpstr>
      <vt:lpstr>Creator of Value</vt:lpstr>
      <vt:lpstr>Enabler of Value</vt:lpstr>
      <vt:lpstr>Preserver of Value</vt:lpstr>
      <vt:lpstr>Reporter of Value</vt:lpstr>
      <vt:lpstr>General Areas of Practice</vt:lpstr>
      <vt:lpstr>Specialized Area of Practice</vt:lpstr>
      <vt:lpstr>Specialized Area of Practice</vt:lpstr>
      <vt:lpstr>Reaching Expertise Level?</vt:lpstr>
      <vt:lpstr>Formulae to success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Opportunities</dc:title>
  <dc:creator>toshiba</dc:creator>
  <cp:lastModifiedBy>Madhukar</cp:lastModifiedBy>
  <cp:revision>48</cp:revision>
  <dcterms:created xsi:type="dcterms:W3CDTF">2006-08-16T00:00:00Z</dcterms:created>
  <dcterms:modified xsi:type="dcterms:W3CDTF">2013-01-15T12:23:21Z</dcterms:modified>
</cp:coreProperties>
</file>