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129-B822-48FA-A76D-17D414CBB517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420A-4379-424A-BE0F-254037930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75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129-B822-48FA-A76D-17D414CBB517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420A-4379-424A-BE0F-254037930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843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129-B822-48FA-A76D-17D414CBB517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420A-4379-424A-BE0F-254037930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11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129-B822-48FA-A76D-17D414CBB517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420A-4379-424A-BE0F-254037930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315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129-B822-48FA-A76D-17D414CBB517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420A-4379-424A-BE0F-254037930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426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129-B822-48FA-A76D-17D414CBB517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420A-4379-424A-BE0F-254037930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322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129-B822-48FA-A76D-17D414CBB517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420A-4379-424A-BE0F-254037930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332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129-B822-48FA-A76D-17D414CBB517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420A-4379-424A-BE0F-254037930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666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129-B822-48FA-A76D-17D414CBB517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420A-4379-424A-BE0F-254037930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46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129-B822-48FA-A76D-17D414CBB517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420A-4379-424A-BE0F-254037930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24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7129-B822-48FA-A76D-17D414CBB517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420A-4379-424A-BE0F-254037930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90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87129-B822-48FA-A76D-17D414CBB517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E420A-4379-424A-BE0F-254037930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75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58732" y="3846735"/>
            <a:ext cx="6074535" cy="1655762"/>
          </a:xfrm>
        </p:spPr>
        <p:txBody>
          <a:bodyPr/>
          <a:lstStyle/>
          <a:p>
            <a:pPr marL="342900" indent="-342900" algn="l">
              <a:buFontTx/>
              <a:buChar char="-"/>
            </a:pPr>
            <a:r>
              <a:rPr lang="en-US" dirty="0" smtClean="0"/>
              <a:t>GST overview</a:t>
            </a:r>
          </a:p>
          <a:p>
            <a:pPr marL="342900" indent="-342900" algn="l">
              <a:buFontTx/>
              <a:buChar char="-"/>
            </a:pPr>
            <a:r>
              <a:rPr lang="en-US" dirty="0" smtClean="0"/>
              <a:t>Enrollment guidelines </a:t>
            </a:r>
          </a:p>
          <a:p>
            <a:pPr marL="342900" indent="-342900" algn="l">
              <a:buFontTx/>
              <a:buChar char="-"/>
            </a:pPr>
            <a:r>
              <a:rPr lang="en-US" dirty="0" smtClean="0"/>
              <a:t>Online Registration/Migration help guide</a:t>
            </a:r>
          </a:p>
          <a:p>
            <a:pPr marL="342900" indent="-342900" algn="l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079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66" y="3045115"/>
            <a:ext cx="11849100" cy="19526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761" y="1455313"/>
            <a:ext cx="11333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Login site</a:t>
            </a:r>
          </a:p>
          <a:p>
            <a:r>
              <a:rPr lang="en-US" dirty="0" smtClean="0"/>
              <a:t>Gstindiaonline.com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946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95" y="1696254"/>
            <a:ext cx="11744325" cy="4495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9595" y="656823"/>
            <a:ext cx="4554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Click on “Dealer Registered Under State VAT”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357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9126"/>
            <a:ext cx="12192000" cy="3924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1972" y="824248"/>
            <a:ext cx="4752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Select “Existing User Login”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857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312" y="1214437"/>
            <a:ext cx="9477375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529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62" y="1314450"/>
            <a:ext cx="1012507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018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05" y="1735226"/>
            <a:ext cx="107442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581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80" y="584111"/>
            <a:ext cx="6647829" cy="588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391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1624012"/>
            <a:ext cx="9744075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2947987"/>
            <a:ext cx="974407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033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27</Words>
  <Application>Microsoft Office PowerPoint</Application>
  <PresentationFormat>Widescreen</PresentationFormat>
  <Paragraphs>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GST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Hari</dc:creator>
  <cp:lastModifiedBy>Admin</cp:lastModifiedBy>
  <cp:revision>5</cp:revision>
  <dcterms:created xsi:type="dcterms:W3CDTF">2016-11-09T04:30:21Z</dcterms:created>
  <dcterms:modified xsi:type="dcterms:W3CDTF">2016-12-19T04:45:18Z</dcterms:modified>
</cp:coreProperties>
</file>