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6.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7.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8.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9.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0.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1.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12.xml" ContentType="application/vnd.openxmlformats-officedocument.theme+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38" r:id="rId2"/>
    <p:sldMasterId id="2147483750" r:id="rId3"/>
    <p:sldMasterId id="2147483779" r:id="rId4"/>
    <p:sldMasterId id="2147483791" r:id="rId5"/>
    <p:sldMasterId id="2147483820" r:id="rId6"/>
    <p:sldMasterId id="2147483850" r:id="rId7"/>
    <p:sldMasterId id="2147483916" r:id="rId8"/>
    <p:sldMasterId id="2147483934" r:id="rId9"/>
    <p:sldMasterId id="2147484024" r:id="rId10"/>
    <p:sldMasterId id="2147484042" r:id="rId11"/>
    <p:sldMasterId id="2147484059" r:id="rId12"/>
    <p:sldMasterId id="2147484071" r:id="rId13"/>
  </p:sldMasterIdLst>
  <p:notesMasterIdLst>
    <p:notesMasterId r:id="rId43"/>
  </p:notesMasterIdLst>
  <p:sldIdLst>
    <p:sldId id="256" r:id="rId14"/>
    <p:sldId id="257" r:id="rId15"/>
    <p:sldId id="258" r:id="rId16"/>
    <p:sldId id="261" r:id="rId17"/>
    <p:sldId id="259" r:id="rId18"/>
    <p:sldId id="260" r:id="rId19"/>
    <p:sldId id="279" r:id="rId20"/>
    <p:sldId id="280" r:id="rId21"/>
    <p:sldId id="270" r:id="rId22"/>
    <p:sldId id="265" r:id="rId23"/>
    <p:sldId id="264" r:id="rId24"/>
    <p:sldId id="271" r:id="rId25"/>
    <p:sldId id="283" r:id="rId26"/>
    <p:sldId id="284" r:id="rId27"/>
    <p:sldId id="285" r:id="rId28"/>
    <p:sldId id="286" r:id="rId29"/>
    <p:sldId id="287" r:id="rId30"/>
    <p:sldId id="288" r:id="rId31"/>
    <p:sldId id="289" r:id="rId32"/>
    <p:sldId id="266" r:id="rId33"/>
    <p:sldId id="267" r:id="rId34"/>
    <p:sldId id="269" r:id="rId35"/>
    <p:sldId id="268" r:id="rId36"/>
    <p:sldId id="272" r:id="rId37"/>
    <p:sldId id="276" r:id="rId38"/>
    <p:sldId id="277" r:id="rId39"/>
    <p:sldId id="278" r:id="rId40"/>
    <p:sldId id="281" r:id="rId41"/>
    <p:sldId id="282" r:id="rId42"/>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 y="204"/>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D5B10D-31A1-40B5-B82F-33EFD9F89F37}"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IN"/>
        </a:p>
      </dgm:t>
    </dgm:pt>
    <dgm:pt modelId="{8B5A848F-4F76-4104-ADEC-66C3F0BB7E57}">
      <dgm:prSet phldrT="[Text]"/>
      <dgm:spPr/>
      <dgm:t>
        <a:bodyPr/>
        <a:lstStyle/>
        <a:p>
          <a:r>
            <a:rPr lang="en-IN" dirty="0" smtClean="0">
              <a:solidFill>
                <a:schemeClr val="tx2"/>
              </a:solidFill>
              <a:latin typeface="+mj-lt"/>
            </a:rPr>
            <a:t>Making taxable supply as an </a:t>
          </a:r>
          <a:r>
            <a:rPr lang="en-IN" b="1" dirty="0" smtClean="0">
              <a:solidFill>
                <a:schemeClr val="tx2"/>
              </a:solidFill>
              <a:latin typeface="+mj-lt"/>
            </a:rPr>
            <a:t>Agent or otherwise</a:t>
          </a:r>
          <a:endParaRPr lang="en-IN" dirty="0"/>
        </a:p>
      </dgm:t>
    </dgm:pt>
    <dgm:pt modelId="{CC9DEA46-6285-434B-ACDA-C74F9819220F}" type="parTrans" cxnId="{BC9E1D55-FFB2-4158-BF2D-7A6B969A8520}">
      <dgm:prSet/>
      <dgm:spPr/>
      <dgm:t>
        <a:bodyPr/>
        <a:lstStyle/>
        <a:p>
          <a:endParaRPr lang="en-IN"/>
        </a:p>
      </dgm:t>
    </dgm:pt>
    <dgm:pt modelId="{5F89BB43-19CE-4253-B417-E9B97C48AD5F}" type="sibTrans" cxnId="{BC9E1D55-FFB2-4158-BF2D-7A6B969A8520}">
      <dgm:prSet/>
      <dgm:spPr/>
      <dgm:t>
        <a:bodyPr/>
        <a:lstStyle/>
        <a:p>
          <a:endParaRPr lang="en-IN"/>
        </a:p>
      </dgm:t>
    </dgm:pt>
    <dgm:pt modelId="{D9BDB10F-92F6-4B3F-97DF-15AC6CFD538C}">
      <dgm:prSet phldrT="[Text]"/>
      <dgm:spPr/>
      <dgm:t>
        <a:bodyPr/>
        <a:lstStyle/>
        <a:p>
          <a:r>
            <a:rPr lang="en-IN" dirty="0" smtClean="0">
              <a:solidFill>
                <a:schemeClr val="tx2"/>
              </a:solidFill>
              <a:latin typeface="+mj-lt"/>
            </a:rPr>
            <a:t>Every </a:t>
          </a:r>
          <a:r>
            <a:rPr lang="en-IN" b="1" dirty="0" smtClean="0">
              <a:solidFill>
                <a:schemeClr val="tx2"/>
              </a:solidFill>
              <a:latin typeface="+mj-lt"/>
            </a:rPr>
            <a:t>Electronic commerce operator </a:t>
          </a:r>
          <a:endParaRPr lang="en-IN" dirty="0"/>
        </a:p>
      </dgm:t>
    </dgm:pt>
    <dgm:pt modelId="{13049B81-AEF2-4B72-ADC7-B4F241DCF4B2}" type="parTrans" cxnId="{3879631A-A5C3-438F-966F-C4F03F821205}">
      <dgm:prSet/>
      <dgm:spPr/>
      <dgm:t>
        <a:bodyPr/>
        <a:lstStyle/>
        <a:p>
          <a:endParaRPr lang="en-IN"/>
        </a:p>
      </dgm:t>
    </dgm:pt>
    <dgm:pt modelId="{D089E32B-ACA2-4C30-8134-F70ECABA4951}" type="sibTrans" cxnId="{3879631A-A5C3-438F-966F-C4F03F821205}">
      <dgm:prSet/>
      <dgm:spPr/>
      <dgm:t>
        <a:bodyPr/>
        <a:lstStyle/>
        <a:p>
          <a:endParaRPr lang="en-IN"/>
        </a:p>
      </dgm:t>
    </dgm:pt>
    <dgm:pt modelId="{2FF7EF26-A50B-4709-9E07-699F1F7AE6A8}">
      <dgm:prSet phldrT="[Text]"/>
      <dgm:spPr/>
      <dgm:t>
        <a:bodyPr/>
        <a:lstStyle/>
        <a:p>
          <a:r>
            <a:rPr lang="en-IN" b="1" dirty="0" smtClean="0">
              <a:solidFill>
                <a:schemeClr val="tx2"/>
              </a:solidFill>
              <a:latin typeface="+mj-lt"/>
            </a:rPr>
            <a:t>Inter-State </a:t>
          </a:r>
          <a:r>
            <a:rPr lang="en-IN" dirty="0" smtClean="0">
              <a:solidFill>
                <a:schemeClr val="tx2"/>
              </a:solidFill>
              <a:latin typeface="+mj-lt"/>
            </a:rPr>
            <a:t>Taxable supply</a:t>
          </a:r>
          <a:endParaRPr lang="en-IN" dirty="0"/>
        </a:p>
      </dgm:t>
    </dgm:pt>
    <dgm:pt modelId="{0FFE6B3C-686D-4CE1-A4C0-26D5EEF4B8A8}" type="parTrans" cxnId="{A1486B57-E8AE-436F-AB8D-C6AE9D0A2AFC}">
      <dgm:prSet/>
      <dgm:spPr/>
      <dgm:t>
        <a:bodyPr/>
        <a:lstStyle/>
        <a:p>
          <a:endParaRPr lang="en-IN"/>
        </a:p>
      </dgm:t>
    </dgm:pt>
    <dgm:pt modelId="{20F59F96-C97F-4217-B365-4D3F98F89229}" type="sibTrans" cxnId="{A1486B57-E8AE-436F-AB8D-C6AE9D0A2AFC}">
      <dgm:prSet/>
      <dgm:spPr/>
      <dgm:t>
        <a:bodyPr/>
        <a:lstStyle/>
        <a:p>
          <a:endParaRPr lang="en-IN"/>
        </a:p>
      </dgm:t>
    </dgm:pt>
    <dgm:pt modelId="{CDB1644F-611D-478F-880D-EF7F12F8CCB7}">
      <dgm:prSet phldrT="[Text]"/>
      <dgm:spPr/>
      <dgm:t>
        <a:bodyPr/>
        <a:lstStyle/>
        <a:p>
          <a:r>
            <a:rPr lang="en-IN" dirty="0" smtClean="0">
              <a:solidFill>
                <a:schemeClr val="tx2"/>
              </a:solidFill>
              <a:latin typeface="+mj-lt"/>
            </a:rPr>
            <a:t>Class of persons as may be notified by the </a:t>
          </a:r>
          <a:r>
            <a:rPr lang="en-IN" b="1" dirty="0" smtClean="0">
              <a:solidFill>
                <a:schemeClr val="tx2"/>
              </a:solidFill>
              <a:latin typeface="+mj-lt"/>
            </a:rPr>
            <a:t>Govt. – Council recommendation</a:t>
          </a:r>
          <a:endParaRPr lang="en-IN" dirty="0"/>
        </a:p>
      </dgm:t>
    </dgm:pt>
    <dgm:pt modelId="{22F590FB-8139-4620-9909-65811EC7AC8F}" type="parTrans" cxnId="{80FB739B-DF8A-4745-86B4-F586F7B2D027}">
      <dgm:prSet/>
      <dgm:spPr/>
      <dgm:t>
        <a:bodyPr/>
        <a:lstStyle/>
        <a:p>
          <a:endParaRPr lang="en-IN"/>
        </a:p>
      </dgm:t>
    </dgm:pt>
    <dgm:pt modelId="{80C66FC3-EBBB-4120-B870-BFA3B0A078E5}" type="sibTrans" cxnId="{80FB739B-DF8A-4745-86B4-F586F7B2D027}">
      <dgm:prSet/>
      <dgm:spPr/>
      <dgm:t>
        <a:bodyPr/>
        <a:lstStyle/>
        <a:p>
          <a:endParaRPr lang="en-IN"/>
        </a:p>
      </dgm:t>
    </dgm:pt>
    <dgm:pt modelId="{A104F114-1D61-4EAD-9D0F-4B7958088025}" type="pres">
      <dgm:prSet presAssocID="{CBD5B10D-31A1-40B5-B82F-33EFD9F89F37}" presName="linear" presStyleCnt="0">
        <dgm:presLayoutVars>
          <dgm:animLvl val="lvl"/>
          <dgm:resizeHandles val="exact"/>
        </dgm:presLayoutVars>
      </dgm:prSet>
      <dgm:spPr/>
      <dgm:t>
        <a:bodyPr/>
        <a:lstStyle/>
        <a:p>
          <a:endParaRPr lang="en-US"/>
        </a:p>
      </dgm:t>
    </dgm:pt>
    <dgm:pt modelId="{D760EA51-D8B2-41D8-8113-C0731FCCC0B0}" type="pres">
      <dgm:prSet presAssocID="{8B5A848F-4F76-4104-ADEC-66C3F0BB7E57}" presName="parentText" presStyleLbl="node1" presStyleIdx="0" presStyleCnt="2">
        <dgm:presLayoutVars>
          <dgm:chMax val="0"/>
          <dgm:bulletEnabled val="1"/>
        </dgm:presLayoutVars>
      </dgm:prSet>
      <dgm:spPr/>
      <dgm:t>
        <a:bodyPr/>
        <a:lstStyle/>
        <a:p>
          <a:endParaRPr lang="en-IN"/>
        </a:p>
      </dgm:t>
    </dgm:pt>
    <dgm:pt modelId="{9389334A-5835-48D6-8856-C362F5A431B6}" type="pres">
      <dgm:prSet presAssocID="{8B5A848F-4F76-4104-ADEC-66C3F0BB7E57}" presName="childText" presStyleLbl="revTx" presStyleIdx="0" presStyleCnt="2">
        <dgm:presLayoutVars>
          <dgm:bulletEnabled val="1"/>
        </dgm:presLayoutVars>
      </dgm:prSet>
      <dgm:spPr/>
      <dgm:t>
        <a:bodyPr/>
        <a:lstStyle/>
        <a:p>
          <a:endParaRPr lang="en-IN"/>
        </a:p>
      </dgm:t>
    </dgm:pt>
    <dgm:pt modelId="{A256377E-3108-4BDC-BD7A-CD62D948CEB2}" type="pres">
      <dgm:prSet presAssocID="{2FF7EF26-A50B-4709-9E07-699F1F7AE6A8}" presName="parentText" presStyleLbl="node1" presStyleIdx="1" presStyleCnt="2">
        <dgm:presLayoutVars>
          <dgm:chMax val="0"/>
          <dgm:bulletEnabled val="1"/>
        </dgm:presLayoutVars>
      </dgm:prSet>
      <dgm:spPr/>
      <dgm:t>
        <a:bodyPr/>
        <a:lstStyle/>
        <a:p>
          <a:endParaRPr lang="en-IN"/>
        </a:p>
      </dgm:t>
    </dgm:pt>
    <dgm:pt modelId="{F7F22AA9-E9BD-499B-A2A3-392A890ED56E}" type="pres">
      <dgm:prSet presAssocID="{2FF7EF26-A50B-4709-9E07-699F1F7AE6A8}" presName="childText" presStyleLbl="revTx" presStyleIdx="1" presStyleCnt="2">
        <dgm:presLayoutVars>
          <dgm:bulletEnabled val="1"/>
        </dgm:presLayoutVars>
      </dgm:prSet>
      <dgm:spPr/>
      <dgm:t>
        <a:bodyPr/>
        <a:lstStyle/>
        <a:p>
          <a:endParaRPr lang="en-IN"/>
        </a:p>
      </dgm:t>
    </dgm:pt>
  </dgm:ptLst>
  <dgm:cxnLst>
    <dgm:cxn modelId="{BE49A275-1D38-458E-A05E-A3D74DD86B2A}" type="presOf" srcId="{CDB1644F-611D-478F-880D-EF7F12F8CCB7}" destId="{F7F22AA9-E9BD-499B-A2A3-392A890ED56E}" srcOrd="0" destOrd="0" presId="urn:microsoft.com/office/officeart/2005/8/layout/vList2"/>
    <dgm:cxn modelId="{96744F25-14A9-45F4-A287-D1638DBDDDC8}" type="presOf" srcId="{CBD5B10D-31A1-40B5-B82F-33EFD9F89F37}" destId="{A104F114-1D61-4EAD-9D0F-4B7958088025}" srcOrd="0" destOrd="0" presId="urn:microsoft.com/office/officeart/2005/8/layout/vList2"/>
    <dgm:cxn modelId="{80FB739B-DF8A-4745-86B4-F586F7B2D027}" srcId="{2FF7EF26-A50B-4709-9E07-699F1F7AE6A8}" destId="{CDB1644F-611D-478F-880D-EF7F12F8CCB7}" srcOrd="0" destOrd="0" parTransId="{22F590FB-8139-4620-9909-65811EC7AC8F}" sibTransId="{80C66FC3-EBBB-4120-B870-BFA3B0A078E5}"/>
    <dgm:cxn modelId="{793A2F71-D52E-4015-A729-68B44EDAFD43}" type="presOf" srcId="{2FF7EF26-A50B-4709-9E07-699F1F7AE6A8}" destId="{A256377E-3108-4BDC-BD7A-CD62D948CEB2}" srcOrd="0" destOrd="0" presId="urn:microsoft.com/office/officeart/2005/8/layout/vList2"/>
    <dgm:cxn modelId="{C76CF730-985F-46AB-BD3E-B34A3FA85AB6}" type="presOf" srcId="{D9BDB10F-92F6-4B3F-97DF-15AC6CFD538C}" destId="{9389334A-5835-48D6-8856-C362F5A431B6}" srcOrd="0" destOrd="0" presId="urn:microsoft.com/office/officeart/2005/8/layout/vList2"/>
    <dgm:cxn modelId="{9820B16C-82B1-4A6F-97C4-346BFEF9C20B}" type="presOf" srcId="{8B5A848F-4F76-4104-ADEC-66C3F0BB7E57}" destId="{D760EA51-D8B2-41D8-8113-C0731FCCC0B0}" srcOrd="0" destOrd="0" presId="urn:microsoft.com/office/officeart/2005/8/layout/vList2"/>
    <dgm:cxn modelId="{A1486B57-E8AE-436F-AB8D-C6AE9D0A2AFC}" srcId="{CBD5B10D-31A1-40B5-B82F-33EFD9F89F37}" destId="{2FF7EF26-A50B-4709-9E07-699F1F7AE6A8}" srcOrd="1" destOrd="0" parTransId="{0FFE6B3C-686D-4CE1-A4C0-26D5EEF4B8A8}" sibTransId="{20F59F96-C97F-4217-B365-4D3F98F89229}"/>
    <dgm:cxn modelId="{3879631A-A5C3-438F-966F-C4F03F821205}" srcId="{8B5A848F-4F76-4104-ADEC-66C3F0BB7E57}" destId="{D9BDB10F-92F6-4B3F-97DF-15AC6CFD538C}" srcOrd="0" destOrd="0" parTransId="{13049B81-AEF2-4B72-ADC7-B4F241DCF4B2}" sibTransId="{D089E32B-ACA2-4C30-8134-F70ECABA4951}"/>
    <dgm:cxn modelId="{BC9E1D55-FFB2-4158-BF2D-7A6B969A8520}" srcId="{CBD5B10D-31A1-40B5-B82F-33EFD9F89F37}" destId="{8B5A848F-4F76-4104-ADEC-66C3F0BB7E57}" srcOrd="0" destOrd="0" parTransId="{CC9DEA46-6285-434B-ACDA-C74F9819220F}" sibTransId="{5F89BB43-19CE-4253-B417-E9B97C48AD5F}"/>
    <dgm:cxn modelId="{313F30AC-8499-4A86-B42D-98B023966DC2}" type="presParOf" srcId="{A104F114-1D61-4EAD-9D0F-4B7958088025}" destId="{D760EA51-D8B2-41D8-8113-C0731FCCC0B0}" srcOrd="0" destOrd="0" presId="urn:microsoft.com/office/officeart/2005/8/layout/vList2"/>
    <dgm:cxn modelId="{F1BBBAAD-F8B2-44C6-A3CE-620D7B8A936F}" type="presParOf" srcId="{A104F114-1D61-4EAD-9D0F-4B7958088025}" destId="{9389334A-5835-48D6-8856-C362F5A431B6}" srcOrd="1" destOrd="0" presId="urn:microsoft.com/office/officeart/2005/8/layout/vList2"/>
    <dgm:cxn modelId="{6EC986CC-F29A-441C-A6D7-50A5947F352F}" type="presParOf" srcId="{A104F114-1D61-4EAD-9D0F-4B7958088025}" destId="{A256377E-3108-4BDC-BD7A-CD62D948CEB2}" srcOrd="2" destOrd="0" presId="urn:microsoft.com/office/officeart/2005/8/layout/vList2"/>
    <dgm:cxn modelId="{2D3E213F-2537-4E4F-AEE8-5FC2C0D8C48E}" type="presParOf" srcId="{A104F114-1D61-4EAD-9D0F-4B7958088025}" destId="{F7F22AA9-E9BD-499B-A2A3-392A890ED56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B41FB8-4B59-415B-91E0-CE94089B7B78}" type="doc">
      <dgm:prSet loTypeId="urn:microsoft.com/office/officeart/2008/layout/VerticalAccentList" loCatId="list" qsTypeId="urn:microsoft.com/office/officeart/2005/8/quickstyle/3d3" qsCatId="3D" csTypeId="urn:microsoft.com/office/officeart/2005/8/colors/colorful2" csCatId="colorful" phldr="1"/>
      <dgm:spPr/>
      <dgm:t>
        <a:bodyPr/>
        <a:lstStyle/>
        <a:p>
          <a:endParaRPr lang="en-IN"/>
        </a:p>
      </dgm:t>
    </dgm:pt>
    <dgm:pt modelId="{68968879-50B7-40DE-9346-3A2360FD44E1}">
      <dgm:prSet phldrT="[Text]"/>
      <dgm:spPr/>
      <dgm:t>
        <a:bodyPr/>
        <a:lstStyle/>
        <a:p>
          <a:r>
            <a:rPr lang="en-IN" dirty="0" smtClean="0">
              <a:solidFill>
                <a:schemeClr val="accent2">
                  <a:lumMod val="50000"/>
                </a:schemeClr>
              </a:solidFill>
              <a:latin typeface="Algerian" panose="04020705040A02060702" pitchFamily="82" charset="0"/>
            </a:rPr>
            <a:t>SUCCESSION</a:t>
          </a:r>
          <a:endParaRPr lang="en-IN" dirty="0">
            <a:solidFill>
              <a:schemeClr val="accent2">
                <a:lumMod val="50000"/>
              </a:schemeClr>
            </a:solidFill>
            <a:latin typeface="Algerian" panose="04020705040A02060702" pitchFamily="82" charset="0"/>
          </a:endParaRPr>
        </a:p>
      </dgm:t>
    </dgm:pt>
    <dgm:pt modelId="{7E0F05BC-D336-4684-92CB-0B8661F97DE3}" type="parTrans" cxnId="{E8CB48B6-9E14-4F4A-95EF-4D77969261EA}">
      <dgm:prSet/>
      <dgm:spPr/>
      <dgm:t>
        <a:bodyPr/>
        <a:lstStyle/>
        <a:p>
          <a:endParaRPr lang="en-IN"/>
        </a:p>
      </dgm:t>
    </dgm:pt>
    <dgm:pt modelId="{26B0BC6F-76F4-4E8E-A7E2-CC49CF7701E3}" type="sibTrans" cxnId="{E8CB48B6-9E14-4F4A-95EF-4D77969261EA}">
      <dgm:prSet/>
      <dgm:spPr/>
      <dgm:t>
        <a:bodyPr/>
        <a:lstStyle/>
        <a:p>
          <a:endParaRPr lang="en-IN"/>
        </a:p>
      </dgm:t>
    </dgm:pt>
    <dgm:pt modelId="{A20183B3-4572-4959-8CE5-CF0F6BEFEB59}">
      <dgm:prSet phldrT="[Text]"/>
      <dgm:spPr/>
      <dgm:t>
        <a:bodyPr/>
        <a:lstStyle/>
        <a:p>
          <a:r>
            <a:rPr lang="en-IN" dirty="0" smtClean="0">
              <a:solidFill>
                <a:schemeClr val="bg2">
                  <a:lumMod val="10000"/>
                </a:schemeClr>
              </a:solidFill>
              <a:latin typeface="Bodoni MT" panose="02070603080606020203" pitchFamily="18" charset="0"/>
            </a:rPr>
            <a:t>AMALGAMATION OR DE-MERGER</a:t>
          </a:r>
          <a:endParaRPr lang="en-IN" dirty="0">
            <a:solidFill>
              <a:schemeClr val="bg2">
                <a:lumMod val="10000"/>
              </a:schemeClr>
            </a:solidFill>
            <a:latin typeface="Bodoni MT" panose="02070603080606020203" pitchFamily="18" charset="0"/>
          </a:endParaRPr>
        </a:p>
      </dgm:t>
    </dgm:pt>
    <dgm:pt modelId="{C4449CB9-9087-4578-AD53-C45D1AD513D0}" type="parTrans" cxnId="{47452BB7-564B-4E12-AAD4-5386F5A02FAB}">
      <dgm:prSet/>
      <dgm:spPr/>
      <dgm:t>
        <a:bodyPr/>
        <a:lstStyle/>
        <a:p>
          <a:endParaRPr lang="en-IN"/>
        </a:p>
      </dgm:t>
    </dgm:pt>
    <dgm:pt modelId="{4C32F0A3-FD66-4404-8F76-487915A82443}" type="sibTrans" cxnId="{47452BB7-564B-4E12-AAD4-5386F5A02FAB}">
      <dgm:prSet/>
      <dgm:spPr/>
      <dgm:t>
        <a:bodyPr/>
        <a:lstStyle/>
        <a:p>
          <a:endParaRPr lang="en-IN"/>
        </a:p>
      </dgm:t>
    </dgm:pt>
    <dgm:pt modelId="{94FD0075-C927-4558-AD43-C5C1B6CA14A7}">
      <dgm:prSet phldrT="[Text]" custT="1"/>
      <dgm:spPr/>
      <dgm:t>
        <a:bodyPr/>
        <a:lstStyle/>
        <a:p>
          <a:r>
            <a:rPr lang="en-IN" sz="3200" dirty="0" smtClean="0">
              <a:solidFill>
                <a:srgbClr val="0070C0"/>
              </a:solidFill>
              <a:latin typeface="Book Antiqua" panose="02040602050305030304" pitchFamily="18" charset="0"/>
            </a:rPr>
            <a:t>SALE</a:t>
          </a:r>
          <a:endParaRPr lang="en-IN" sz="3000" dirty="0">
            <a:solidFill>
              <a:srgbClr val="0070C0"/>
            </a:solidFill>
            <a:latin typeface="Book Antiqua" panose="02040602050305030304" pitchFamily="18" charset="0"/>
          </a:endParaRPr>
        </a:p>
      </dgm:t>
    </dgm:pt>
    <dgm:pt modelId="{A388C618-E4CE-4A28-AC02-9E7D543F29C9}" type="sibTrans" cxnId="{28512D44-DEBC-4E8C-8F5D-62570C538604}">
      <dgm:prSet/>
      <dgm:spPr/>
      <dgm:t>
        <a:bodyPr/>
        <a:lstStyle/>
        <a:p>
          <a:endParaRPr lang="en-IN"/>
        </a:p>
      </dgm:t>
    </dgm:pt>
    <dgm:pt modelId="{D1814CCD-FBCC-45CC-8B1E-7B30CE2F3961}" type="parTrans" cxnId="{28512D44-DEBC-4E8C-8F5D-62570C538604}">
      <dgm:prSet/>
      <dgm:spPr/>
      <dgm:t>
        <a:bodyPr/>
        <a:lstStyle/>
        <a:p>
          <a:endParaRPr lang="en-IN"/>
        </a:p>
      </dgm:t>
    </dgm:pt>
    <dgm:pt modelId="{0F727925-8CCC-41BB-B77B-35D814167851}">
      <dgm:prSet phldrT="[Text]"/>
      <dgm:spPr/>
      <dgm:t>
        <a:bodyPr/>
        <a:lstStyle/>
        <a:p>
          <a:endParaRPr lang="en-IN" dirty="0"/>
        </a:p>
      </dgm:t>
    </dgm:pt>
    <dgm:pt modelId="{E99FCDF6-8B60-4E58-A03A-A526441D326C}" type="sibTrans" cxnId="{536C014A-B321-4D9E-9270-09559F3B46BC}">
      <dgm:prSet/>
      <dgm:spPr/>
      <dgm:t>
        <a:bodyPr/>
        <a:lstStyle/>
        <a:p>
          <a:endParaRPr lang="en-IN"/>
        </a:p>
      </dgm:t>
    </dgm:pt>
    <dgm:pt modelId="{499CBBBC-D764-4A61-966F-EDD6F5E57815}" type="parTrans" cxnId="{536C014A-B321-4D9E-9270-09559F3B46BC}">
      <dgm:prSet/>
      <dgm:spPr/>
      <dgm:t>
        <a:bodyPr/>
        <a:lstStyle/>
        <a:p>
          <a:endParaRPr lang="en-IN"/>
        </a:p>
      </dgm:t>
    </dgm:pt>
    <dgm:pt modelId="{6584A810-9EC7-4091-A69F-713E1361503C}" type="pres">
      <dgm:prSet presAssocID="{06B41FB8-4B59-415B-91E0-CE94089B7B78}" presName="Name0" presStyleCnt="0">
        <dgm:presLayoutVars>
          <dgm:chMax/>
          <dgm:chPref/>
          <dgm:dir/>
        </dgm:presLayoutVars>
      </dgm:prSet>
      <dgm:spPr/>
      <dgm:t>
        <a:bodyPr/>
        <a:lstStyle/>
        <a:p>
          <a:endParaRPr lang="en-US"/>
        </a:p>
      </dgm:t>
    </dgm:pt>
    <dgm:pt modelId="{6AAA8FD9-836F-453F-8F98-BAEF8DE19C2F}" type="pres">
      <dgm:prSet presAssocID="{0F727925-8CCC-41BB-B77B-35D814167851}" presName="parenttextcomposite" presStyleCnt="0"/>
      <dgm:spPr/>
    </dgm:pt>
    <dgm:pt modelId="{1B858A82-8FF0-4D57-A4C3-987B94B1859B}" type="pres">
      <dgm:prSet presAssocID="{0F727925-8CCC-41BB-B77B-35D814167851}" presName="parenttext" presStyleLbl="revTx" presStyleIdx="0" presStyleCnt="2">
        <dgm:presLayoutVars>
          <dgm:chMax/>
          <dgm:chPref val="2"/>
          <dgm:bulletEnabled val="1"/>
        </dgm:presLayoutVars>
      </dgm:prSet>
      <dgm:spPr/>
      <dgm:t>
        <a:bodyPr/>
        <a:lstStyle/>
        <a:p>
          <a:endParaRPr lang="en-IN"/>
        </a:p>
      </dgm:t>
    </dgm:pt>
    <dgm:pt modelId="{A9B29BFD-E5FF-4024-B09A-6996F31ABC7B}" type="pres">
      <dgm:prSet presAssocID="{0F727925-8CCC-41BB-B77B-35D814167851}" presName="composite" presStyleCnt="0"/>
      <dgm:spPr/>
    </dgm:pt>
    <dgm:pt modelId="{CDD68FD9-A02B-4B6C-AADD-E26FD13E8402}" type="pres">
      <dgm:prSet presAssocID="{0F727925-8CCC-41BB-B77B-35D814167851}" presName="chevron1" presStyleLbl="alignNode1" presStyleIdx="0" presStyleCnt="14"/>
      <dgm:spPr/>
    </dgm:pt>
    <dgm:pt modelId="{B7A96C96-32FE-472C-84A1-5F1FDC9F5A37}" type="pres">
      <dgm:prSet presAssocID="{0F727925-8CCC-41BB-B77B-35D814167851}" presName="chevron2" presStyleLbl="alignNode1" presStyleIdx="1" presStyleCnt="14"/>
      <dgm:spPr/>
    </dgm:pt>
    <dgm:pt modelId="{A50C174C-A36C-412B-A45E-81BB31362ACA}" type="pres">
      <dgm:prSet presAssocID="{0F727925-8CCC-41BB-B77B-35D814167851}" presName="chevron3" presStyleLbl="alignNode1" presStyleIdx="2" presStyleCnt="14"/>
      <dgm:spPr/>
    </dgm:pt>
    <dgm:pt modelId="{8D9DF0CF-B643-4D7F-9A42-C9E381DFC4ED}" type="pres">
      <dgm:prSet presAssocID="{0F727925-8CCC-41BB-B77B-35D814167851}" presName="chevron4" presStyleLbl="alignNode1" presStyleIdx="3" presStyleCnt="14"/>
      <dgm:spPr/>
    </dgm:pt>
    <dgm:pt modelId="{5B4DFFFD-05DB-44F4-96D4-6208CE3B52DD}" type="pres">
      <dgm:prSet presAssocID="{0F727925-8CCC-41BB-B77B-35D814167851}" presName="chevron5" presStyleLbl="alignNode1" presStyleIdx="4" presStyleCnt="14"/>
      <dgm:spPr/>
    </dgm:pt>
    <dgm:pt modelId="{4B8811A5-B850-432D-BDA8-E217906D428C}" type="pres">
      <dgm:prSet presAssocID="{0F727925-8CCC-41BB-B77B-35D814167851}" presName="chevron6" presStyleLbl="alignNode1" presStyleIdx="5" presStyleCnt="14"/>
      <dgm:spPr/>
    </dgm:pt>
    <dgm:pt modelId="{5C5E1040-262F-4C9F-BEFA-1FBED6947F6D}" type="pres">
      <dgm:prSet presAssocID="{0F727925-8CCC-41BB-B77B-35D814167851}" presName="chevron7" presStyleLbl="alignNode1" presStyleIdx="6" presStyleCnt="14"/>
      <dgm:spPr/>
    </dgm:pt>
    <dgm:pt modelId="{074991E2-2512-4A41-87CC-F934A9F26D66}" type="pres">
      <dgm:prSet presAssocID="{0F727925-8CCC-41BB-B77B-35D814167851}" presName="childtext" presStyleLbl="solidFgAcc1" presStyleIdx="0" presStyleCnt="2">
        <dgm:presLayoutVars>
          <dgm:chMax/>
          <dgm:chPref val="0"/>
          <dgm:bulletEnabled val="1"/>
        </dgm:presLayoutVars>
      </dgm:prSet>
      <dgm:spPr/>
      <dgm:t>
        <a:bodyPr/>
        <a:lstStyle/>
        <a:p>
          <a:endParaRPr lang="en-IN"/>
        </a:p>
      </dgm:t>
    </dgm:pt>
    <dgm:pt modelId="{FAFEBF15-8F70-4C9D-9315-62010644C569}" type="pres">
      <dgm:prSet presAssocID="{E99FCDF6-8B60-4E58-A03A-A526441D326C}" presName="sibTrans" presStyleCnt="0"/>
      <dgm:spPr/>
    </dgm:pt>
    <dgm:pt modelId="{5AAE0FF3-D8D3-49A5-9DD6-C1A8BB3D1111}" type="pres">
      <dgm:prSet presAssocID="{A20183B3-4572-4959-8CE5-CF0F6BEFEB59}" presName="parenttextcomposite" presStyleCnt="0"/>
      <dgm:spPr/>
    </dgm:pt>
    <dgm:pt modelId="{1F2CBD93-B92A-4414-81B5-E58A11DC3F6B}" type="pres">
      <dgm:prSet presAssocID="{A20183B3-4572-4959-8CE5-CF0F6BEFEB59}" presName="parenttext" presStyleLbl="revTx" presStyleIdx="1" presStyleCnt="2">
        <dgm:presLayoutVars>
          <dgm:chMax/>
          <dgm:chPref val="2"/>
          <dgm:bulletEnabled val="1"/>
        </dgm:presLayoutVars>
      </dgm:prSet>
      <dgm:spPr/>
      <dgm:t>
        <a:bodyPr/>
        <a:lstStyle/>
        <a:p>
          <a:endParaRPr lang="en-IN"/>
        </a:p>
      </dgm:t>
    </dgm:pt>
    <dgm:pt modelId="{44E1A08B-F0FE-4408-920F-566A1816A5A4}" type="pres">
      <dgm:prSet presAssocID="{A20183B3-4572-4959-8CE5-CF0F6BEFEB59}" presName="composite" presStyleCnt="0"/>
      <dgm:spPr/>
    </dgm:pt>
    <dgm:pt modelId="{BFEA046C-5552-4EE4-92F6-37673EEFEB44}" type="pres">
      <dgm:prSet presAssocID="{A20183B3-4572-4959-8CE5-CF0F6BEFEB59}" presName="chevron1" presStyleLbl="alignNode1" presStyleIdx="7" presStyleCnt="14"/>
      <dgm:spPr/>
    </dgm:pt>
    <dgm:pt modelId="{3484DE8F-435C-470B-BEA5-F079E39401AA}" type="pres">
      <dgm:prSet presAssocID="{A20183B3-4572-4959-8CE5-CF0F6BEFEB59}" presName="chevron2" presStyleLbl="alignNode1" presStyleIdx="8" presStyleCnt="14"/>
      <dgm:spPr/>
    </dgm:pt>
    <dgm:pt modelId="{689624AE-C062-4B97-92BB-9B44D3106AB9}" type="pres">
      <dgm:prSet presAssocID="{A20183B3-4572-4959-8CE5-CF0F6BEFEB59}" presName="chevron3" presStyleLbl="alignNode1" presStyleIdx="9" presStyleCnt="14"/>
      <dgm:spPr/>
    </dgm:pt>
    <dgm:pt modelId="{7190C490-CC38-4EB1-8B96-468EE72132A6}" type="pres">
      <dgm:prSet presAssocID="{A20183B3-4572-4959-8CE5-CF0F6BEFEB59}" presName="chevron4" presStyleLbl="alignNode1" presStyleIdx="10" presStyleCnt="14"/>
      <dgm:spPr/>
    </dgm:pt>
    <dgm:pt modelId="{DC7B6843-9D82-453A-91E7-4881ED702D8B}" type="pres">
      <dgm:prSet presAssocID="{A20183B3-4572-4959-8CE5-CF0F6BEFEB59}" presName="chevron5" presStyleLbl="alignNode1" presStyleIdx="11" presStyleCnt="14"/>
      <dgm:spPr/>
    </dgm:pt>
    <dgm:pt modelId="{A5967C58-0D2E-4CF4-A647-4D5BF301B3ED}" type="pres">
      <dgm:prSet presAssocID="{A20183B3-4572-4959-8CE5-CF0F6BEFEB59}" presName="chevron6" presStyleLbl="alignNode1" presStyleIdx="12" presStyleCnt="14"/>
      <dgm:spPr/>
    </dgm:pt>
    <dgm:pt modelId="{B5309F58-AD42-49B9-91C5-60788BD31A86}" type="pres">
      <dgm:prSet presAssocID="{A20183B3-4572-4959-8CE5-CF0F6BEFEB59}" presName="chevron7" presStyleLbl="alignNode1" presStyleIdx="13" presStyleCnt="14"/>
      <dgm:spPr/>
    </dgm:pt>
    <dgm:pt modelId="{79AA22D4-8280-40D6-A1F7-4E296C0B5287}" type="pres">
      <dgm:prSet presAssocID="{A20183B3-4572-4959-8CE5-CF0F6BEFEB59}" presName="childtext" presStyleLbl="solidFgAcc1" presStyleIdx="1" presStyleCnt="2" custLinFactNeighborX="-7712" custLinFactNeighborY="-1318">
        <dgm:presLayoutVars>
          <dgm:chMax/>
          <dgm:chPref val="0"/>
          <dgm:bulletEnabled val="1"/>
        </dgm:presLayoutVars>
      </dgm:prSet>
      <dgm:spPr/>
      <dgm:t>
        <a:bodyPr/>
        <a:lstStyle/>
        <a:p>
          <a:endParaRPr lang="en-IN"/>
        </a:p>
      </dgm:t>
    </dgm:pt>
  </dgm:ptLst>
  <dgm:cxnLst>
    <dgm:cxn modelId="{1455C126-65DE-4311-8CEA-1F7EDBE952CE}" type="presOf" srcId="{68968879-50B7-40DE-9346-3A2360FD44E1}" destId="{074991E2-2512-4A41-87CC-F934A9F26D66}" srcOrd="0" destOrd="0" presId="urn:microsoft.com/office/officeart/2008/layout/VerticalAccentList"/>
    <dgm:cxn modelId="{536C014A-B321-4D9E-9270-09559F3B46BC}" srcId="{06B41FB8-4B59-415B-91E0-CE94089B7B78}" destId="{0F727925-8CCC-41BB-B77B-35D814167851}" srcOrd="0" destOrd="0" parTransId="{499CBBBC-D764-4A61-966F-EDD6F5E57815}" sibTransId="{E99FCDF6-8B60-4E58-A03A-A526441D326C}"/>
    <dgm:cxn modelId="{8BA66BF9-71CB-4F55-AC73-15DC61173EA2}" type="presOf" srcId="{0F727925-8CCC-41BB-B77B-35D814167851}" destId="{1B858A82-8FF0-4D57-A4C3-987B94B1859B}" srcOrd="0" destOrd="0" presId="urn:microsoft.com/office/officeart/2008/layout/VerticalAccentList"/>
    <dgm:cxn modelId="{0CF69D59-DA37-49FB-BBCC-A6A7958352B9}" type="presOf" srcId="{94FD0075-C927-4558-AD43-C5C1B6CA14A7}" destId="{79AA22D4-8280-40D6-A1F7-4E296C0B5287}" srcOrd="0" destOrd="0" presId="urn:microsoft.com/office/officeart/2008/layout/VerticalAccentList"/>
    <dgm:cxn modelId="{47452BB7-564B-4E12-AAD4-5386F5A02FAB}" srcId="{06B41FB8-4B59-415B-91E0-CE94089B7B78}" destId="{A20183B3-4572-4959-8CE5-CF0F6BEFEB59}" srcOrd="1" destOrd="0" parTransId="{C4449CB9-9087-4578-AD53-C45D1AD513D0}" sibTransId="{4C32F0A3-FD66-4404-8F76-487915A82443}"/>
    <dgm:cxn modelId="{28512D44-DEBC-4E8C-8F5D-62570C538604}" srcId="{A20183B3-4572-4959-8CE5-CF0F6BEFEB59}" destId="{94FD0075-C927-4558-AD43-C5C1B6CA14A7}" srcOrd="0" destOrd="0" parTransId="{D1814CCD-FBCC-45CC-8B1E-7B30CE2F3961}" sibTransId="{A388C618-E4CE-4A28-AC02-9E7D543F29C9}"/>
    <dgm:cxn modelId="{E8CB48B6-9E14-4F4A-95EF-4D77969261EA}" srcId="{0F727925-8CCC-41BB-B77B-35D814167851}" destId="{68968879-50B7-40DE-9346-3A2360FD44E1}" srcOrd="0" destOrd="0" parTransId="{7E0F05BC-D336-4684-92CB-0B8661F97DE3}" sibTransId="{26B0BC6F-76F4-4E8E-A7E2-CC49CF7701E3}"/>
    <dgm:cxn modelId="{27AFB967-B3A7-4936-8F37-FB2D46026C29}" type="presOf" srcId="{06B41FB8-4B59-415B-91E0-CE94089B7B78}" destId="{6584A810-9EC7-4091-A69F-713E1361503C}" srcOrd="0" destOrd="0" presId="urn:microsoft.com/office/officeart/2008/layout/VerticalAccentList"/>
    <dgm:cxn modelId="{21C3B002-E4BD-4C4E-8609-C367B85E249C}" type="presOf" srcId="{A20183B3-4572-4959-8CE5-CF0F6BEFEB59}" destId="{1F2CBD93-B92A-4414-81B5-E58A11DC3F6B}" srcOrd="0" destOrd="0" presId="urn:microsoft.com/office/officeart/2008/layout/VerticalAccentList"/>
    <dgm:cxn modelId="{923167D3-C33F-49A3-824E-73967DA1C6A6}" type="presParOf" srcId="{6584A810-9EC7-4091-A69F-713E1361503C}" destId="{6AAA8FD9-836F-453F-8F98-BAEF8DE19C2F}" srcOrd="0" destOrd="0" presId="urn:microsoft.com/office/officeart/2008/layout/VerticalAccentList"/>
    <dgm:cxn modelId="{4803D6A8-B65E-4AAA-B8C4-0498EDF51CCE}" type="presParOf" srcId="{6AAA8FD9-836F-453F-8F98-BAEF8DE19C2F}" destId="{1B858A82-8FF0-4D57-A4C3-987B94B1859B}" srcOrd="0" destOrd="0" presId="urn:microsoft.com/office/officeart/2008/layout/VerticalAccentList"/>
    <dgm:cxn modelId="{FA251949-17B2-4ED5-A5DB-EFD95A830415}" type="presParOf" srcId="{6584A810-9EC7-4091-A69F-713E1361503C}" destId="{A9B29BFD-E5FF-4024-B09A-6996F31ABC7B}" srcOrd="1" destOrd="0" presId="urn:microsoft.com/office/officeart/2008/layout/VerticalAccentList"/>
    <dgm:cxn modelId="{69ED230C-80CC-4BE7-AED7-F2F9EF82A540}" type="presParOf" srcId="{A9B29BFD-E5FF-4024-B09A-6996F31ABC7B}" destId="{CDD68FD9-A02B-4B6C-AADD-E26FD13E8402}" srcOrd="0" destOrd="0" presId="urn:microsoft.com/office/officeart/2008/layout/VerticalAccentList"/>
    <dgm:cxn modelId="{1390D510-E8BC-4213-A13E-530B2A933979}" type="presParOf" srcId="{A9B29BFD-E5FF-4024-B09A-6996F31ABC7B}" destId="{B7A96C96-32FE-472C-84A1-5F1FDC9F5A37}" srcOrd="1" destOrd="0" presId="urn:microsoft.com/office/officeart/2008/layout/VerticalAccentList"/>
    <dgm:cxn modelId="{CD827270-7F63-41F8-A75A-E3F77B5D638E}" type="presParOf" srcId="{A9B29BFD-E5FF-4024-B09A-6996F31ABC7B}" destId="{A50C174C-A36C-412B-A45E-81BB31362ACA}" srcOrd="2" destOrd="0" presId="urn:microsoft.com/office/officeart/2008/layout/VerticalAccentList"/>
    <dgm:cxn modelId="{AB65D927-A3A4-4F6D-8DEF-847848F180DF}" type="presParOf" srcId="{A9B29BFD-E5FF-4024-B09A-6996F31ABC7B}" destId="{8D9DF0CF-B643-4D7F-9A42-C9E381DFC4ED}" srcOrd="3" destOrd="0" presId="urn:microsoft.com/office/officeart/2008/layout/VerticalAccentList"/>
    <dgm:cxn modelId="{9833ACBD-1197-4023-832A-F335D34B2B3B}" type="presParOf" srcId="{A9B29BFD-E5FF-4024-B09A-6996F31ABC7B}" destId="{5B4DFFFD-05DB-44F4-96D4-6208CE3B52DD}" srcOrd="4" destOrd="0" presId="urn:microsoft.com/office/officeart/2008/layout/VerticalAccentList"/>
    <dgm:cxn modelId="{1947618F-45A5-440B-9C7D-E69EE337D12C}" type="presParOf" srcId="{A9B29BFD-E5FF-4024-B09A-6996F31ABC7B}" destId="{4B8811A5-B850-432D-BDA8-E217906D428C}" srcOrd="5" destOrd="0" presId="urn:microsoft.com/office/officeart/2008/layout/VerticalAccentList"/>
    <dgm:cxn modelId="{C2612E04-4A29-45ED-A3E3-4574620C954B}" type="presParOf" srcId="{A9B29BFD-E5FF-4024-B09A-6996F31ABC7B}" destId="{5C5E1040-262F-4C9F-BEFA-1FBED6947F6D}" srcOrd="6" destOrd="0" presId="urn:microsoft.com/office/officeart/2008/layout/VerticalAccentList"/>
    <dgm:cxn modelId="{7DBB2C32-8231-4A69-A640-7BDA965B97F1}" type="presParOf" srcId="{A9B29BFD-E5FF-4024-B09A-6996F31ABC7B}" destId="{074991E2-2512-4A41-87CC-F934A9F26D66}" srcOrd="7" destOrd="0" presId="urn:microsoft.com/office/officeart/2008/layout/VerticalAccentList"/>
    <dgm:cxn modelId="{18054E0A-E1E1-43AA-B22C-3617F48C09AC}" type="presParOf" srcId="{6584A810-9EC7-4091-A69F-713E1361503C}" destId="{FAFEBF15-8F70-4C9D-9315-62010644C569}" srcOrd="2" destOrd="0" presId="urn:microsoft.com/office/officeart/2008/layout/VerticalAccentList"/>
    <dgm:cxn modelId="{82153AFA-D5B3-41B9-B780-F748C6BC4B6D}" type="presParOf" srcId="{6584A810-9EC7-4091-A69F-713E1361503C}" destId="{5AAE0FF3-D8D3-49A5-9DD6-C1A8BB3D1111}" srcOrd="3" destOrd="0" presId="urn:microsoft.com/office/officeart/2008/layout/VerticalAccentList"/>
    <dgm:cxn modelId="{01180BB9-4A89-4C18-8051-3F66C95DAC43}" type="presParOf" srcId="{5AAE0FF3-D8D3-49A5-9DD6-C1A8BB3D1111}" destId="{1F2CBD93-B92A-4414-81B5-E58A11DC3F6B}" srcOrd="0" destOrd="0" presId="urn:microsoft.com/office/officeart/2008/layout/VerticalAccentList"/>
    <dgm:cxn modelId="{41BED63A-3442-4846-B945-47C6AAE34249}" type="presParOf" srcId="{6584A810-9EC7-4091-A69F-713E1361503C}" destId="{44E1A08B-F0FE-4408-920F-566A1816A5A4}" srcOrd="4" destOrd="0" presId="urn:microsoft.com/office/officeart/2008/layout/VerticalAccentList"/>
    <dgm:cxn modelId="{B669B0C1-52B6-465D-AC0D-F416D8C96A57}" type="presParOf" srcId="{44E1A08B-F0FE-4408-920F-566A1816A5A4}" destId="{BFEA046C-5552-4EE4-92F6-37673EEFEB44}" srcOrd="0" destOrd="0" presId="urn:microsoft.com/office/officeart/2008/layout/VerticalAccentList"/>
    <dgm:cxn modelId="{FAAC3ED0-07AF-49A3-AA8A-4C53876EF464}" type="presParOf" srcId="{44E1A08B-F0FE-4408-920F-566A1816A5A4}" destId="{3484DE8F-435C-470B-BEA5-F079E39401AA}" srcOrd="1" destOrd="0" presId="urn:microsoft.com/office/officeart/2008/layout/VerticalAccentList"/>
    <dgm:cxn modelId="{EFE334F0-488A-43A0-9EFC-CD474E9215D6}" type="presParOf" srcId="{44E1A08B-F0FE-4408-920F-566A1816A5A4}" destId="{689624AE-C062-4B97-92BB-9B44D3106AB9}" srcOrd="2" destOrd="0" presId="urn:microsoft.com/office/officeart/2008/layout/VerticalAccentList"/>
    <dgm:cxn modelId="{6EFD8DE4-69EC-4EBA-A0AA-EDFB4FE3C618}" type="presParOf" srcId="{44E1A08B-F0FE-4408-920F-566A1816A5A4}" destId="{7190C490-CC38-4EB1-8B96-468EE72132A6}" srcOrd="3" destOrd="0" presId="urn:microsoft.com/office/officeart/2008/layout/VerticalAccentList"/>
    <dgm:cxn modelId="{AD253E2C-B521-4C14-B2A9-D35135CE99D5}" type="presParOf" srcId="{44E1A08B-F0FE-4408-920F-566A1816A5A4}" destId="{DC7B6843-9D82-453A-91E7-4881ED702D8B}" srcOrd="4" destOrd="0" presId="urn:microsoft.com/office/officeart/2008/layout/VerticalAccentList"/>
    <dgm:cxn modelId="{52C8D9E2-415B-4EDC-90B0-0CE1516DE5D2}" type="presParOf" srcId="{44E1A08B-F0FE-4408-920F-566A1816A5A4}" destId="{A5967C58-0D2E-4CF4-A647-4D5BF301B3ED}" srcOrd="5" destOrd="0" presId="urn:microsoft.com/office/officeart/2008/layout/VerticalAccentList"/>
    <dgm:cxn modelId="{054A35E0-A5E2-48AE-9C25-88C679E9207D}" type="presParOf" srcId="{44E1A08B-F0FE-4408-920F-566A1816A5A4}" destId="{B5309F58-AD42-49B9-91C5-60788BD31A86}" srcOrd="6" destOrd="0" presId="urn:microsoft.com/office/officeart/2008/layout/VerticalAccentList"/>
    <dgm:cxn modelId="{3CA1AF12-5627-44A4-9985-25F71CCE82EA}" type="presParOf" srcId="{44E1A08B-F0FE-4408-920F-566A1816A5A4}" destId="{79AA22D4-8280-40D6-A1F7-4E296C0B5287}"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1040A6-D0F2-4835-A934-3F2F3A2FF7B5}" type="doc">
      <dgm:prSet loTypeId="urn:microsoft.com/office/officeart/2005/8/layout/hierarchy2" loCatId="hierarchy" qsTypeId="urn:microsoft.com/office/officeart/2005/8/quickstyle/3d2" qsCatId="3D" csTypeId="urn:microsoft.com/office/officeart/2005/8/colors/accent1_1" csCatId="accent1" phldr="1"/>
      <dgm:spPr/>
      <dgm:t>
        <a:bodyPr/>
        <a:lstStyle/>
        <a:p>
          <a:endParaRPr lang="en-IN"/>
        </a:p>
      </dgm:t>
    </dgm:pt>
    <dgm:pt modelId="{87015D0C-FCAE-4523-821C-1A17335A3092}">
      <dgm:prSet phldrT="[Text]" custT="1"/>
      <dgm:spPr/>
      <dgm:t>
        <a:bodyPr/>
        <a:lstStyle/>
        <a:p>
          <a:pPr algn="just">
            <a:lnSpc>
              <a:spcPct val="100000"/>
            </a:lnSpc>
            <a:spcBef>
              <a:spcPts val="0"/>
            </a:spcBef>
            <a:spcAft>
              <a:spcPts val="0"/>
            </a:spcAft>
          </a:pPr>
          <a:r>
            <a:rPr lang="en-US" sz="1600" dirty="0">
              <a:latin typeface="+mj-lt"/>
              <a:ea typeface="Cambria Math" panose="02040503050406030204" pitchFamily="18" charset="0"/>
            </a:rPr>
            <a:t>Person applied for registration within 30 days of becoming liable to register, and registration granted</a:t>
          </a:r>
          <a:endParaRPr lang="en-IN" sz="1600" dirty="0">
            <a:latin typeface="+mj-lt"/>
          </a:endParaRPr>
        </a:p>
      </dgm:t>
    </dgm:pt>
    <dgm:pt modelId="{A9B2F03C-0900-4CAE-A177-75365103430C}" type="parTrans" cxnId="{B50A8CEB-8D62-4B9F-AD96-AF152F1ADFB0}">
      <dgm:prSet custT="1"/>
      <dgm:spPr/>
      <dgm:t>
        <a:bodyPr/>
        <a:lstStyle/>
        <a:p>
          <a:pPr>
            <a:lnSpc>
              <a:spcPct val="100000"/>
            </a:lnSpc>
            <a:spcBef>
              <a:spcPts val="0"/>
            </a:spcBef>
            <a:spcAft>
              <a:spcPts val="0"/>
            </a:spcAft>
          </a:pPr>
          <a:endParaRPr lang="en-IN" sz="1600">
            <a:latin typeface="+mj-lt"/>
          </a:endParaRPr>
        </a:p>
      </dgm:t>
    </dgm:pt>
    <dgm:pt modelId="{B0672B13-AF71-4360-BDAD-BF506300E0F2}" type="sibTrans" cxnId="{B50A8CEB-8D62-4B9F-AD96-AF152F1ADFB0}">
      <dgm:prSet/>
      <dgm:spPr/>
      <dgm:t>
        <a:bodyPr/>
        <a:lstStyle/>
        <a:p>
          <a:pPr>
            <a:lnSpc>
              <a:spcPct val="100000"/>
            </a:lnSpc>
            <a:spcBef>
              <a:spcPts val="0"/>
            </a:spcBef>
            <a:spcAft>
              <a:spcPts val="0"/>
            </a:spcAft>
          </a:pPr>
          <a:endParaRPr lang="en-IN" sz="1800">
            <a:latin typeface="+mn-lt"/>
          </a:endParaRPr>
        </a:p>
      </dgm:t>
    </dgm:pt>
    <dgm:pt modelId="{1EE9965D-E0D8-40E0-917C-53DA4A7F63E1}">
      <dgm:prSet phldrT="[Text]" custT="1"/>
      <dgm:spPr/>
      <dgm:t>
        <a:bodyPr/>
        <a:lstStyle/>
        <a:p>
          <a:pPr algn="just">
            <a:lnSpc>
              <a:spcPct val="100000"/>
            </a:lnSpc>
            <a:spcBef>
              <a:spcPts val="0"/>
            </a:spcBef>
            <a:spcAft>
              <a:spcPts val="0"/>
            </a:spcAft>
          </a:pPr>
          <a:r>
            <a:rPr lang="en-US" sz="1600" dirty="0">
              <a:latin typeface="+mj-lt"/>
              <a:ea typeface="Cambria Math" panose="02040503050406030204" pitchFamily="18" charset="0"/>
            </a:rPr>
            <a:t>Person applied for Voluntary Registration</a:t>
          </a:r>
          <a:endParaRPr lang="en-IN" sz="1600" dirty="0">
            <a:latin typeface="+mj-lt"/>
          </a:endParaRPr>
        </a:p>
      </dgm:t>
    </dgm:pt>
    <dgm:pt modelId="{0213F284-29D1-428B-9DD3-8023A1227C22}" type="parTrans" cxnId="{B4CAECF2-482D-4207-BF07-E827544B93F5}">
      <dgm:prSet custT="1"/>
      <dgm:spPr/>
      <dgm:t>
        <a:bodyPr/>
        <a:lstStyle/>
        <a:p>
          <a:pPr>
            <a:lnSpc>
              <a:spcPct val="100000"/>
            </a:lnSpc>
            <a:spcBef>
              <a:spcPts val="0"/>
            </a:spcBef>
            <a:spcAft>
              <a:spcPts val="0"/>
            </a:spcAft>
          </a:pPr>
          <a:endParaRPr lang="en-IN" sz="1600">
            <a:latin typeface="+mj-lt"/>
          </a:endParaRPr>
        </a:p>
      </dgm:t>
    </dgm:pt>
    <dgm:pt modelId="{D84043EB-2D3C-4D61-9816-CD3E6296561E}" type="sibTrans" cxnId="{B4CAECF2-482D-4207-BF07-E827544B93F5}">
      <dgm:prSet/>
      <dgm:spPr/>
      <dgm:t>
        <a:bodyPr/>
        <a:lstStyle/>
        <a:p>
          <a:pPr>
            <a:lnSpc>
              <a:spcPct val="100000"/>
            </a:lnSpc>
            <a:spcBef>
              <a:spcPts val="0"/>
            </a:spcBef>
            <a:spcAft>
              <a:spcPts val="0"/>
            </a:spcAft>
          </a:pPr>
          <a:endParaRPr lang="en-IN" sz="1800">
            <a:latin typeface="+mn-lt"/>
          </a:endParaRPr>
        </a:p>
      </dgm:t>
    </dgm:pt>
    <dgm:pt modelId="{A2DE2F5F-C4EC-4EE2-9271-0081EF4FF0A9}">
      <dgm:prSet custT="1"/>
      <dgm:spPr/>
      <dgm:t>
        <a:bodyPr/>
        <a:lstStyle/>
        <a:p>
          <a:pPr algn="just">
            <a:lnSpc>
              <a:spcPct val="100000"/>
            </a:lnSpc>
            <a:spcBef>
              <a:spcPts val="0"/>
            </a:spcBef>
            <a:spcAft>
              <a:spcPts val="0"/>
            </a:spcAft>
          </a:pPr>
          <a:r>
            <a:rPr lang="en-US" sz="1600" dirty="0">
              <a:latin typeface="+mj-lt"/>
              <a:ea typeface="Cambria Math" panose="02040503050406030204" pitchFamily="18" charset="0"/>
            </a:rPr>
            <a:t>ITC available in respect of:</a:t>
          </a:r>
        </a:p>
        <a:p>
          <a:pPr algn="just">
            <a:lnSpc>
              <a:spcPct val="100000"/>
            </a:lnSpc>
            <a:spcBef>
              <a:spcPts val="0"/>
            </a:spcBef>
            <a:spcAft>
              <a:spcPts val="0"/>
            </a:spcAft>
          </a:pPr>
          <a:r>
            <a:rPr lang="en-US" sz="1600" dirty="0">
              <a:latin typeface="+mj-lt"/>
              <a:ea typeface="Cambria Math" panose="02040503050406030204" pitchFamily="18" charset="0"/>
            </a:rPr>
            <a:t>a) Inputs</a:t>
          </a:r>
        </a:p>
        <a:p>
          <a:pPr algn="just">
            <a:lnSpc>
              <a:spcPct val="100000"/>
            </a:lnSpc>
            <a:spcBef>
              <a:spcPts val="0"/>
            </a:spcBef>
            <a:spcAft>
              <a:spcPts val="0"/>
            </a:spcAft>
          </a:pPr>
          <a:r>
            <a:rPr lang="en-US" sz="1600" dirty="0">
              <a:latin typeface="+mj-lt"/>
              <a:ea typeface="Cambria Math" panose="02040503050406030204" pitchFamily="18" charset="0"/>
            </a:rPr>
            <a:t>b)Semi-finished Good</a:t>
          </a:r>
        </a:p>
        <a:p>
          <a:pPr algn="just">
            <a:lnSpc>
              <a:spcPct val="100000"/>
            </a:lnSpc>
            <a:spcBef>
              <a:spcPts val="0"/>
            </a:spcBef>
            <a:spcAft>
              <a:spcPts val="0"/>
            </a:spcAft>
          </a:pPr>
          <a:r>
            <a:rPr lang="en-US" sz="1600" dirty="0">
              <a:latin typeface="+mj-lt"/>
              <a:ea typeface="Cambria Math" panose="02040503050406030204" pitchFamily="18" charset="0"/>
            </a:rPr>
            <a:t>c) Finished Goods</a:t>
          </a:r>
        </a:p>
      </dgm:t>
    </dgm:pt>
    <dgm:pt modelId="{29A6E6DA-97EF-4411-A6A4-AD84B292AB92}" type="parTrans" cxnId="{8DC997F5-8925-4D1E-A5ED-CADBB7FCD4BA}">
      <dgm:prSet custT="1"/>
      <dgm:spPr/>
      <dgm:t>
        <a:bodyPr/>
        <a:lstStyle/>
        <a:p>
          <a:pPr>
            <a:lnSpc>
              <a:spcPct val="100000"/>
            </a:lnSpc>
            <a:spcBef>
              <a:spcPts val="0"/>
            </a:spcBef>
            <a:spcAft>
              <a:spcPts val="0"/>
            </a:spcAft>
          </a:pPr>
          <a:endParaRPr lang="en-IN" sz="1600">
            <a:latin typeface="+mj-lt"/>
          </a:endParaRPr>
        </a:p>
      </dgm:t>
    </dgm:pt>
    <dgm:pt modelId="{5218B7EA-B854-4A58-B6A2-85280C956A9A}" type="sibTrans" cxnId="{8DC997F5-8925-4D1E-A5ED-CADBB7FCD4BA}">
      <dgm:prSet/>
      <dgm:spPr/>
      <dgm:t>
        <a:bodyPr/>
        <a:lstStyle/>
        <a:p>
          <a:pPr>
            <a:lnSpc>
              <a:spcPct val="100000"/>
            </a:lnSpc>
            <a:spcBef>
              <a:spcPts val="0"/>
            </a:spcBef>
            <a:spcAft>
              <a:spcPts val="0"/>
            </a:spcAft>
          </a:pPr>
          <a:endParaRPr lang="en-IN" sz="1800">
            <a:latin typeface="+mn-lt"/>
          </a:endParaRPr>
        </a:p>
      </dgm:t>
    </dgm:pt>
    <dgm:pt modelId="{9B8DF006-951B-47E6-8A0B-63C77CF1546C}">
      <dgm:prSet custT="1"/>
      <dgm:spPr/>
      <dgm:t>
        <a:bodyPr/>
        <a:lstStyle/>
        <a:p>
          <a:pPr algn="ctr">
            <a:lnSpc>
              <a:spcPct val="100000"/>
            </a:lnSpc>
            <a:spcBef>
              <a:spcPts val="0"/>
            </a:spcBef>
            <a:spcAft>
              <a:spcPts val="0"/>
            </a:spcAft>
          </a:pPr>
          <a:r>
            <a:rPr lang="en-IN" sz="1600" kern="1200" smtClean="0">
              <a:latin typeface="+mj-lt"/>
              <a:ea typeface="+mn-ea"/>
              <a:cs typeface="+mn-cs"/>
            </a:rPr>
            <a:t>Same as above</a:t>
          </a:r>
          <a:endParaRPr lang="en-IN" sz="1600" kern="1200" dirty="0">
            <a:latin typeface="+mj-lt"/>
            <a:ea typeface="+mn-ea"/>
            <a:cs typeface="+mn-cs"/>
          </a:endParaRPr>
        </a:p>
      </dgm:t>
    </dgm:pt>
    <dgm:pt modelId="{EC3CCC4A-D991-475F-BF72-6CC4B6CB1DC0}" type="sibTrans" cxnId="{4020AB1B-B745-41D2-A045-F7D71900069C}">
      <dgm:prSet/>
      <dgm:spPr/>
      <dgm:t>
        <a:bodyPr/>
        <a:lstStyle/>
        <a:p>
          <a:pPr>
            <a:lnSpc>
              <a:spcPct val="100000"/>
            </a:lnSpc>
            <a:spcBef>
              <a:spcPts val="0"/>
            </a:spcBef>
            <a:spcAft>
              <a:spcPts val="0"/>
            </a:spcAft>
          </a:pPr>
          <a:endParaRPr lang="en-IN" sz="1800">
            <a:latin typeface="+mn-lt"/>
          </a:endParaRPr>
        </a:p>
      </dgm:t>
    </dgm:pt>
    <dgm:pt modelId="{B30C5C20-7EBA-4984-ADFF-C1CB2359E638}" type="parTrans" cxnId="{4020AB1B-B745-41D2-A045-F7D71900069C}">
      <dgm:prSet custT="1"/>
      <dgm:spPr/>
      <dgm:t>
        <a:bodyPr/>
        <a:lstStyle/>
        <a:p>
          <a:pPr>
            <a:lnSpc>
              <a:spcPct val="100000"/>
            </a:lnSpc>
            <a:spcBef>
              <a:spcPts val="0"/>
            </a:spcBef>
            <a:spcAft>
              <a:spcPts val="0"/>
            </a:spcAft>
          </a:pPr>
          <a:endParaRPr lang="en-IN" sz="1600">
            <a:latin typeface="+mj-lt"/>
          </a:endParaRPr>
        </a:p>
      </dgm:t>
    </dgm:pt>
    <dgm:pt modelId="{CE1D0209-C36C-4291-BA5B-BB96F54E2979}">
      <dgm:prSet custT="1"/>
      <dgm:spPr/>
      <dgm:t>
        <a:bodyPr/>
        <a:lstStyle/>
        <a:p>
          <a:pPr algn="just">
            <a:lnSpc>
              <a:spcPct val="100000"/>
            </a:lnSpc>
            <a:spcBef>
              <a:spcPts val="0"/>
            </a:spcBef>
            <a:spcAft>
              <a:spcPts val="0"/>
            </a:spcAft>
          </a:pPr>
          <a:r>
            <a:rPr lang="en-US" sz="1600" dirty="0">
              <a:latin typeface="+mj-lt"/>
              <a:ea typeface="Cambria Math" panose="02040503050406030204" pitchFamily="18" charset="0"/>
            </a:rPr>
            <a:t>On the day immediately preceding the </a:t>
          </a:r>
          <a:r>
            <a:rPr lang="en-US" sz="1600" u="sng" dirty="0">
              <a:latin typeface="+mj-lt"/>
              <a:ea typeface="Cambria Math" panose="02040503050406030204" pitchFamily="18" charset="0"/>
            </a:rPr>
            <a:t>date from which he becomes liable to pay tax</a:t>
          </a:r>
          <a:endParaRPr lang="en-IN" sz="1600" u="sng" dirty="0">
            <a:latin typeface="+mj-lt"/>
            <a:ea typeface="Cambria Math" panose="02040503050406030204" pitchFamily="18" charset="0"/>
          </a:endParaRPr>
        </a:p>
      </dgm:t>
    </dgm:pt>
    <dgm:pt modelId="{C283F4DD-BE1D-41BB-9467-0FEFD3961547}" type="parTrans" cxnId="{031AFFAE-F770-4C3E-8C53-58302C33F304}">
      <dgm:prSet custT="1"/>
      <dgm:spPr/>
      <dgm:t>
        <a:bodyPr/>
        <a:lstStyle/>
        <a:p>
          <a:pPr>
            <a:lnSpc>
              <a:spcPct val="100000"/>
            </a:lnSpc>
            <a:spcBef>
              <a:spcPts val="0"/>
            </a:spcBef>
            <a:spcAft>
              <a:spcPts val="0"/>
            </a:spcAft>
          </a:pPr>
          <a:endParaRPr lang="en-IN" sz="1600">
            <a:latin typeface="+mj-lt"/>
          </a:endParaRPr>
        </a:p>
      </dgm:t>
    </dgm:pt>
    <dgm:pt modelId="{6B62190E-A072-4708-AD90-B4FC27E04311}" type="sibTrans" cxnId="{031AFFAE-F770-4C3E-8C53-58302C33F304}">
      <dgm:prSet/>
      <dgm:spPr/>
      <dgm:t>
        <a:bodyPr/>
        <a:lstStyle/>
        <a:p>
          <a:pPr>
            <a:lnSpc>
              <a:spcPct val="100000"/>
            </a:lnSpc>
            <a:spcBef>
              <a:spcPts val="0"/>
            </a:spcBef>
            <a:spcAft>
              <a:spcPts val="0"/>
            </a:spcAft>
          </a:pPr>
          <a:endParaRPr lang="en-IN" sz="1800">
            <a:latin typeface="+mn-lt"/>
          </a:endParaRPr>
        </a:p>
      </dgm:t>
    </dgm:pt>
    <dgm:pt modelId="{62361470-A6EF-4885-99F7-22155A1758DA}">
      <dgm:prSet custT="1"/>
      <dgm:spPr/>
      <dgm:t>
        <a:bodyPr/>
        <a:lstStyle/>
        <a:p>
          <a:pPr algn="just">
            <a:lnSpc>
              <a:spcPct val="100000"/>
            </a:lnSpc>
            <a:spcBef>
              <a:spcPts val="0"/>
            </a:spcBef>
            <a:spcAft>
              <a:spcPts val="0"/>
            </a:spcAft>
          </a:pPr>
          <a:r>
            <a:rPr lang="en-US" sz="1600" dirty="0">
              <a:latin typeface="+mj-lt"/>
              <a:ea typeface="Cambria Math" panose="02040503050406030204" pitchFamily="18" charset="0"/>
            </a:rPr>
            <a:t>On the day immediately preceding the </a:t>
          </a:r>
          <a:r>
            <a:rPr lang="en-US" sz="1600" u="sng" dirty="0">
              <a:latin typeface="+mj-lt"/>
              <a:ea typeface="Cambria Math" panose="02040503050406030204" pitchFamily="18" charset="0"/>
            </a:rPr>
            <a:t>date of registration</a:t>
          </a:r>
          <a:endParaRPr lang="en-IN" sz="1600" u="sng" dirty="0">
            <a:latin typeface="+mj-lt"/>
            <a:ea typeface="Cambria Math" panose="02040503050406030204" pitchFamily="18" charset="0"/>
          </a:endParaRPr>
        </a:p>
      </dgm:t>
    </dgm:pt>
    <dgm:pt modelId="{3EB6BC77-0554-4C95-AFC3-3EBB4F4CB770}" type="parTrans" cxnId="{8E766F14-7CEE-445E-AB0D-FA64E6777455}">
      <dgm:prSet custT="1"/>
      <dgm:spPr/>
      <dgm:t>
        <a:bodyPr/>
        <a:lstStyle/>
        <a:p>
          <a:pPr>
            <a:lnSpc>
              <a:spcPct val="100000"/>
            </a:lnSpc>
            <a:spcBef>
              <a:spcPts val="0"/>
            </a:spcBef>
            <a:spcAft>
              <a:spcPts val="0"/>
            </a:spcAft>
          </a:pPr>
          <a:endParaRPr lang="en-IN" sz="1600">
            <a:latin typeface="+mj-lt"/>
          </a:endParaRPr>
        </a:p>
      </dgm:t>
    </dgm:pt>
    <dgm:pt modelId="{9B42D457-811B-4404-BC5D-2A0DC3C0340C}" type="sibTrans" cxnId="{8E766F14-7CEE-445E-AB0D-FA64E6777455}">
      <dgm:prSet/>
      <dgm:spPr/>
      <dgm:t>
        <a:bodyPr/>
        <a:lstStyle/>
        <a:p>
          <a:pPr>
            <a:lnSpc>
              <a:spcPct val="100000"/>
            </a:lnSpc>
            <a:spcBef>
              <a:spcPts val="0"/>
            </a:spcBef>
            <a:spcAft>
              <a:spcPts val="0"/>
            </a:spcAft>
          </a:pPr>
          <a:endParaRPr lang="en-IN" sz="1800">
            <a:latin typeface="+mn-lt"/>
          </a:endParaRPr>
        </a:p>
      </dgm:t>
    </dgm:pt>
    <dgm:pt modelId="{1A8F4E08-9CD5-4D0E-877B-1267E52DF16D}">
      <dgm:prSet custT="1"/>
      <dgm:spPr/>
      <dgm:t>
        <a:bodyPr/>
        <a:lstStyle/>
        <a:p>
          <a:pPr algn="just">
            <a:lnSpc>
              <a:spcPct val="100000"/>
            </a:lnSpc>
            <a:spcBef>
              <a:spcPts val="0"/>
            </a:spcBef>
            <a:spcAft>
              <a:spcPts val="0"/>
            </a:spcAft>
          </a:pPr>
          <a:r>
            <a:rPr lang="en-IN" sz="1600" dirty="0">
              <a:latin typeface="+mj-lt"/>
            </a:rPr>
            <a:t>Registered Taxable Person – 16(1)</a:t>
          </a:r>
        </a:p>
      </dgm:t>
    </dgm:pt>
    <dgm:pt modelId="{FF305DEF-E24B-4F90-A4FB-FCC34124B729}" type="parTrans" cxnId="{CA3C9524-882A-4CFE-95DD-3500B611CF26}">
      <dgm:prSet custT="1"/>
      <dgm:spPr/>
      <dgm:t>
        <a:bodyPr/>
        <a:lstStyle/>
        <a:p>
          <a:pPr>
            <a:lnSpc>
              <a:spcPct val="100000"/>
            </a:lnSpc>
            <a:spcBef>
              <a:spcPts val="0"/>
            </a:spcBef>
            <a:spcAft>
              <a:spcPts val="0"/>
            </a:spcAft>
          </a:pPr>
          <a:endParaRPr lang="en-IN" sz="1600">
            <a:latin typeface="+mj-lt"/>
          </a:endParaRPr>
        </a:p>
      </dgm:t>
    </dgm:pt>
    <dgm:pt modelId="{F216AC36-7A6F-4A06-863E-3775AF71A1C0}" type="sibTrans" cxnId="{CA3C9524-882A-4CFE-95DD-3500B611CF26}">
      <dgm:prSet/>
      <dgm:spPr/>
      <dgm:t>
        <a:bodyPr/>
        <a:lstStyle/>
        <a:p>
          <a:pPr>
            <a:lnSpc>
              <a:spcPct val="100000"/>
            </a:lnSpc>
            <a:spcBef>
              <a:spcPts val="0"/>
            </a:spcBef>
            <a:spcAft>
              <a:spcPts val="0"/>
            </a:spcAft>
          </a:pPr>
          <a:endParaRPr lang="en-IN" sz="2000"/>
        </a:p>
      </dgm:t>
    </dgm:pt>
    <dgm:pt modelId="{D80175AC-68E6-4EB1-8E1E-9FC7B50AB252}">
      <dgm:prSet custT="1"/>
      <dgm:spPr/>
      <dgm:t>
        <a:bodyPr/>
        <a:lstStyle/>
        <a:p>
          <a:r>
            <a:rPr lang="en-IN" sz="1600" dirty="0">
              <a:latin typeface="+mj-lt"/>
            </a:rPr>
            <a:t>Admissible to take ITC on supplies used /  intended to be used in the course / furtherance of business</a:t>
          </a:r>
        </a:p>
      </dgm:t>
    </dgm:pt>
    <dgm:pt modelId="{2AB43F3D-AE2E-4B21-BBD5-F9FA54A8F748}" type="parTrans" cxnId="{7F939B5B-4D33-49DE-A564-4257716D8DB0}">
      <dgm:prSet custT="1"/>
      <dgm:spPr/>
      <dgm:t>
        <a:bodyPr/>
        <a:lstStyle/>
        <a:p>
          <a:pPr>
            <a:lnSpc>
              <a:spcPct val="100000"/>
            </a:lnSpc>
            <a:spcBef>
              <a:spcPts val="0"/>
            </a:spcBef>
            <a:spcAft>
              <a:spcPts val="0"/>
            </a:spcAft>
          </a:pPr>
          <a:endParaRPr lang="en-IN" sz="1600">
            <a:latin typeface="+mj-lt"/>
          </a:endParaRPr>
        </a:p>
      </dgm:t>
    </dgm:pt>
    <dgm:pt modelId="{34F41215-D309-40E2-8D85-CC219CE12FFB}" type="sibTrans" cxnId="{7F939B5B-4D33-49DE-A564-4257716D8DB0}">
      <dgm:prSet/>
      <dgm:spPr/>
      <dgm:t>
        <a:bodyPr/>
        <a:lstStyle/>
        <a:p>
          <a:pPr>
            <a:lnSpc>
              <a:spcPct val="100000"/>
            </a:lnSpc>
            <a:spcBef>
              <a:spcPts val="0"/>
            </a:spcBef>
            <a:spcAft>
              <a:spcPts val="0"/>
            </a:spcAft>
          </a:pPr>
          <a:endParaRPr lang="en-IN" sz="2000"/>
        </a:p>
      </dgm:t>
    </dgm:pt>
    <dgm:pt modelId="{C7E59766-16CC-4579-B1D2-0C891F00C564}">
      <dgm:prSet custT="1"/>
      <dgm:spPr/>
      <dgm:t>
        <a:bodyPr/>
        <a:lstStyle/>
        <a:p>
          <a:pPr algn="just">
            <a:lnSpc>
              <a:spcPct val="100000"/>
            </a:lnSpc>
            <a:spcBef>
              <a:spcPts val="0"/>
            </a:spcBef>
            <a:spcAft>
              <a:spcPts val="0"/>
            </a:spcAft>
          </a:pPr>
          <a:r>
            <a:rPr lang="en-IN" sz="1600" dirty="0">
              <a:latin typeface="+mj-lt"/>
            </a:rPr>
            <a:t>ITC amount will be credited to the electronic Credit Ledger</a:t>
          </a:r>
        </a:p>
      </dgm:t>
    </dgm:pt>
    <dgm:pt modelId="{02B0BB56-DF9F-4129-937A-7E2E3573F0DC}" type="parTrans" cxnId="{21C23E6E-5C96-431F-8886-F6D091C34823}">
      <dgm:prSet custT="1"/>
      <dgm:spPr/>
      <dgm:t>
        <a:bodyPr/>
        <a:lstStyle/>
        <a:p>
          <a:pPr>
            <a:lnSpc>
              <a:spcPct val="100000"/>
            </a:lnSpc>
            <a:spcBef>
              <a:spcPts val="0"/>
            </a:spcBef>
            <a:spcAft>
              <a:spcPts val="0"/>
            </a:spcAft>
          </a:pPr>
          <a:endParaRPr lang="en-IN" sz="1600">
            <a:latin typeface="+mj-lt"/>
          </a:endParaRPr>
        </a:p>
      </dgm:t>
    </dgm:pt>
    <dgm:pt modelId="{BD31F4B1-911A-40D1-A08E-2C6BC1D915FE}" type="sibTrans" cxnId="{21C23E6E-5C96-431F-8886-F6D091C34823}">
      <dgm:prSet/>
      <dgm:spPr/>
      <dgm:t>
        <a:bodyPr/>
        <a:lstStyle/>
        <a:p>
          <a:pPr>
            <a:lnSpc>
              <a:spcPct val="100000"/>
            </a:lnSpc>
            <a:spcBef>
              <a:spcPts val="0"/>
            </a:spcBef>
            <a:spcAft>
              <a:spcPts val="0"/>
            </a:spcAft>
          </a:pPr>
          <a:endParaRPr lang="en-IN" sz="2000"/>
        </a:p>
      </dgm:t>
    </dgm:pt>
    <dgm:pt modelId="{4A11B760-2618-43BE-803D-8D727A1645D3}">
      <dgm:prSet phldrT="[Text]" custT="1"/>
      <dgm:spPr/>
      <dgm:t>
        <a:bodyPr vert="vert270"/>
        <a:lstStyle/>
        <a:p>
          <a:pPr>
            <a:lnSpc>
              <a:spcPct val="100000"/>
            </a:lnSpc>
            <a:spcBef>
              <a:spcPts val="0"/>
            </a:spcBef>
            <a:spcAft>
              <a:spcPts val="0"/>
            </a:spcAft>
          </a:pPr>
          <a:r>
            <a:rPr lang="en-US" sz="1600" b="1" smtClean="0">
              <a:latin typeface="+mj-lt"/>
              <a:ea typeface="Cambria Math" panose="02040503050406030204" pitchFamily="18" charset="0"/>
            </a:rPr>
            <a:t>Eligibility and Time Limit of  ITC Availment</a:t>
          </a:r>
          <a:endParaRPr lang="en-IN" sz="1600" b="1" dirty="0">
            <a:latin typeface="+mj-lt"/>
          </a:endParaRPr>
        </a:p>
      </dgm:t>
    </dgm:pt>
    <dgm:pt modelId="{6D5644E6-ADA6-416F-8B3A-DD813A274053}" type="sibTrans" cxnId="{737DA38E-2C1B-40F5-8C29-14A09FFC4377}">
      <dgm:prSet/>
      <dgm:spPr/>
      <dgm:t>
        <a:bodyPr/>
        <a:lstStyle/>
        <a:p>
          <a:pPr>
            <a:lnSpc>
              <a:spcPct val="100000"/>
            </a:lnSpc>
            <a:spcBef>
              <a:spcPts val="0"/>
            </a:spcBef>
            <a:spcAft>
              <a:spcPts val="0"/>
            </a:spcAft>
          </a:pPr>
          <a:endParaRPr lang="en-IN" sz="1800">
            <a:latin typeface="+mn-lt"/>
          </a:endParaRPr>
        </a:p>
      </dgm:t>
    </dgm:pt>
    <dgm:pt modelId="{F7F5A102-811A-4F40-97D4-35A80BDDD9AA}" type="parTrans" cxnId="{737DA38E-2C1B-40F5-8C29-14A09FFC4377}">
      <dgm:prSet/>
      <dgm:spPr/>
      <dgm:t>
        <a:bodyPr/>
        <a:lstStyle/>
        <a:p>
          <a:pPr>
            <a:lnSpc>
              <a:spcPct val="100000"/>
            </a:lnSpc>
            <a:spcBef>
              <a:spcPts val="0"/>
            </a:spcBef>
            <a:spcAft>
              <a:spcPts val="0"/>
            </a:spcAft>
          </a:pPr>
          <a:endParaRPr lang="en-IN" sz="1800">
            <a:latin typeface="+mn-lt"/>
          </a:endParaRPr>
        </a:p>
      </dgm:t>
    </dgm:pt>
    <dgm:pt modelId="{7E3BE51D-7927-485C-8438-985EB6363BDF}" type="pres">
      <dgm:prSet presAssocID="{491040A6-D0F2-4835-A934-3F2F3A2FF7B5}" presName="diagram" presStyleCnt="0">
        <dgm:presLayoutVars>
          <dgm:chPref val="1"/>
          <dgm:dir/>
          <dgm:animOne val="branch"/>
          <dgm:animLvl val="lvl"/>
          <dgm:resizeHandles val="exact"/>
        </dgm:presLayoutVars>
      </dgm:prSet>
      <dgm:spPr/>
      <dgm:t>
        <a:bodyPr/>
        <a:lstStyle/>
        <a:p>
          <a:endParaRPr lang="en-US"/>
        </a:p>
      </dgm:t>
    </dgm:pt>
    <dgm:pt modelId="{3784BC54-EDCF-4DCD-9EE5-E81606A01545}" type="pres">
      <dgm:prSet presAssocID="{4A11B760-2618-43BE-803D-8D727A1645D3}" presName="root1" presStyleCnt="0"/>
      <dgm:spPr/>
      <dgm:t>
        <a:bodyPr/>
        <a:lstStyle/>
        <a:p>
          <a:endParaRPr lang="en-US"/>
        </a:p>
      </dgm:t>
    </dgm:pt>
    <dgm:pt modelId="{739282F7-C35B-454C-9B1E-415E22372D5B}" type="pres">
      <dgm:prSet presAssocID="{4A11B760-2618-43BE-803D-8D727A1645D3}" presName="LevelOneTextNode" presStyleLbl="node0" presStyleIdx="0" presStyleCnt="1" custScaleX="36484" custScaleY="393815">
        <dgm:presLayoutVars>
          <dgm:chPref val="3"/>
        </dgm:presLayoutVars>
      </dgm:prSet>
      <dgm:spPr/>
      <dgm:t>
        <a:bodyPr/>
        <a:lstStyle/>
        <a:p>
          <a:endParaRPr lang="en-US"/>
        </a:p>
      </dgm:t>
    </dgm:pt>
    <dgm:pt modelId="{DC31C8A4-27A2-4F86-A8FC-D62E6BB01E4B}" type="pres">
      <dgm:prSet presAssocID="{4A11B760-2618-43BE-803D-8D727A1645D3}" presName="level2hierChild" presStyleCnt="0"/>
      <dgm:spPr/>
      <dgm:t>
        <a:bodyPr/>
        <a:lstStyle/>
        <a:p>
          <a:endParaRPr lang="en-US"/>
        </a:p>
      </dgm:t>
    </dgm:pt>
    <dgm:pt modelId="{BB0C9313-FE52-4FA9-84C8-1BE64AEBF0DC}" type="pres">
      <dgm:prSet presAssocID="{FF305DEF-E24B-4F90-A4FB-FCC34124B729}" presName="conn2-1" presStyleLbl="parChTrans1D2" presStyleIdx="0" presStyleCnt="3"/>
      <dgm:spPr/>
      <dgm:t>
        <a:bodyPr/>
        <a:lstStyle/>
        <a:p>
          <a:endParaRPr lang="en-US"/>
        </a:p>
      </dgm:t>
    </dgm:pt>
    <dgm:pt modelId="{117ED8DF-E774-4C13-92E9-25C1A72E0243}" type="pres">
      <dgm:prSet presAssocID="{FF305DEF-E24B-4F90-A4FB-FCC34124B729}" presName="connTx" presStyleLbl="parChTrans1D2" presStyleIdx="0" presStyleCnt="3"/>
      <dgm:spPr/>
      <dgm:t>
        <a:bodyPr/>
        <a:lstStyle/>
        <a:p>
          <a:endParaRPr lang="en-US"/>
        </a:p>
      </dgm:t>
    </dgm:pt>
    <dgm:pt modelId="{D357AE02-2E6A-4729-942D-EB9689F879EF}" type="pres">
      <dgm:prSet presAssocID="{1A8F4E08-9CD5-4D0E-877B-1267E52DF16D}" presName="root2" presStyleCnt="0"/>
      <dgm:spPr/>
      <dgm:t>
        <a:bodyPr/>
        <a:lstStyle/>
        <a:p>
          <a:endParaRPr lang="en-US"/>
        </a:p>
      </dgm:t>
    </dgm:pt>
    <dgm:pt modelId="{5A6A1FDA-63A9-4C65-BDF2-483770BE7765}" type="pres">
      <dgm:prSet presAssocID="{1A8F4E08-9CD5-4D0E-877B-1267E52DF16D}" presName="LevelTwoTextNode" presStyleLbl="node2" presStyleIdx="0" presStyleCnt="3">
        <dgm:presLayoutVars>
          <dgm:chPref val="3"/>
        </dgm:presLayoutVars>
      </dgm:prSet>
      <dgm:spPr/>
      <dgm:t>
        <a:bodyPr/>
        <a:lstStyle/>
        <a:p>
          <a:endParaRPr lang="en-US"/>
        </a:p>
      </dgm:t>
    </dgm:pt>
    <dgm:pt modelId="{8E61360C-E89D-439B-8EEE-E818F4FB5CF1}" type="pres">
      <dgm:prSet presAssocID="{1A8F4E08-9CD5-4D0E-877B-1267E52DF16D}" presName="level3hierChild" presStyleCnt="0"/>
      <dgm:spPr/>
      <dgm:t>
        <a:bodyPr/>
        <a:lstStyle/>
        <a:p>
          <a:endParaRPr lang="en-US"/>
        </a:p>
      </dgm:t>
    </dgm:pt>
    <dgm:pt modelId="{9C3A3026-CF2D-4B45-9B28-167843B4DC04}" type="pres">
      <dgm:prSet presAssocID="{2AB43F3D-AE2E-4B21-BBD5-F9FA54A8F748}" presName="conn2-1" presStyleLbl="parChTrans1D3" presStyleIdx="0" presStyleCnt="3"/>
      <dgm:spPr/>
      <dgm:t>
        <a:bodyPr/>
        <a:lstStyle/>
        <a:p>
          <a:endParaRPr lang="en-US"/>
        </a:p>
      </dgm:t>
    </dgm:pt>
    <dgm:pt modelId="{F2A65912-9693-4778-BD49-EB1F8A5FC3F9}" type="pres">
      <dgm:prSet presAssocID="{2AB43F3D-AE2E-4B21-BBD5-F9FA54A8F748}" presName="connTx" presStyleLbl="parChTrans1D3" presStyleIdx="0" presStyleCnt="3"/>
      <dgm:spPr/>
      <dgm:t>
        <a:bodyPr/>
        <a:lstStyle/>
        <a:p>
          <a:endParaRPr lang="en-US"/>
        </a:p>
      </dgm:t>
    </dgm:pt>
    <dgm:pt modelId="{B2C88B07-77A9-4E81-8D51-28F208D05043}" type="pres">
      <dgm:prSet presAssocID="{D80175AC-68E6-4EB1-8E1E-9FC7B50AB252}" presName="root2" presStyleCnt="0"/>
      <dgm:spPr/>
      <dgm:t>
        <a:bodyPr/>
        <a:lstStyle/>
        <a:p>
          <a:endParaRPr lang="en-US"/>
        </a:p>
      </dgm:t>
    </dgm:pt>
    <dgm:pt modelId="{7045D415-39D1-4AC4-8E38-A479964E7EF7}" type="pres">
      <dgm:prSet presAssocID="{D80175AC-68E6-4EB1-8E1E-9FC7B50AB252}" presName="LevelTwoTextNode" presStyleLbl="node3" presStyleIdx="0" presStyleCnt="3" custScaleY="172471">
        <dgm:presLayoutVars>
          <dgm:chPref val="3"/>
        </dgm:presLayoutVars>
      </dgm:prSet>
      <dgm:spPr/>
      <dgm:t>
        <a:bodyPr/>
        <a:lstStyle/>
        <a:p>
          <a:endParaRPr lang="en-US"/>
        </a:p>
      </dgm:t>
    </dgm:pt>
    <dgm:pt modelId="{DAEF481F-AC90-4EB8-931E-0ADB8F195C9A}" type="pres">
      <dgm:prSet presAssocID="{D80175AC-68E6-4EB1-8E1E-9FC7B50AB252}" presName="level3hierChild" presStyleCnt="0"/>
      <dgm:spPr/>
      <dgm:t>
        <a:bodyPr/>
        <a:lstStyle/>
        <a:p>
          <a:endParaRPr lang="en-US"/>
        </a:p>
      </dgm:t>
    </dgm:pt>
    <dgm:pt modelId="{90B40278-7DEF-4069-B787-3F32ED12BBF2}" type="pres">
      <dgm:prSet presAssocID="{02B0BB56-DF9F-4129-937A-7E2E3573F0DC}" presName="conn2-1" presStyleLbl="parChTrans1D4" presStyleIdx="0" presStyleCnt="3"/>
      <dgm:spPr/>
      <dgm:t>
        <a:bodyPr/>
        <a:lstStyle/>
        <a:p>
          <a:endParaRPr lang="en-US"/>
        </a:p>
      </dgm:t>
    </dgm:pt>
    <dgm:pt modelId="{50DCD32D-FFC7-4219-B568-ABD2DFCFEE30}" type="pres">
      <dgm:prSet presAssocID="{02B0BB56-DF9F-4129-937A-7E2E3573F0DC}" presName="connTx" presStyleLbl="parChTrans1D4" presStyleIdx="0" presStyleCnt="3"/>
      <dgm:spPr/>
      <dgm:t>
        <a:bodyPr/>
        <a:lstStyle/>
        <a:p>
          <a:endParaRPr lang="en-US"/>
        </a:p>
      </dgm:t>
    </dgm:pt>
    <dgm:pt modelId="{54791E0D-D5D3-4F0F-BE20-3258940E420E}" type="pres">
      <dgm:prSet presAssocID="{C7E59766-16CC-4579-B1D2-0C891F00C564}" presName="root2" presStyleCnt="0"/>
      <dgm:spPr/>
      <dgm:t>
        <a:bodyPr/>
        <a:lstStyle/>
        <a:p>
          <a:endParaRPr lang="en-US"/>
        </a:p>
      </dgm:t>
    </dgm:pt>
    <dgm:pt modelId="{D9448FF3-41D5-4B71-A4B1-8AB7BA936D75}" type="pres">
      <dgm:prSet presAssocID="{C7E59766-16CC-4579-B1D2-0C891F00C564}" presName="LevelTwoTextNode" presStyleLbl="node4" presStyleIdx="0" presStyleCnt="3">
        <dgm:presLayoutVars>
          <dgm:chPref val="3"/>
        </dgm:presLayoutVars>
      </dgm:prSet>
      <dgm:spPr/>
      <dgm:t>
        <a:bodyPr/>
        <a:lstStyle/>
        <a:p>
          <a:endParaRPr lang="en-US"/>
        </a:p>
      </dgm:t>
    </dgm:pt>
    <dgm:pt modelId="{3948A463-9CD1-4379-89B1-FC214362A65E}" type="pres">
      <dgm:prSet presAssocID="{C7E59766-16CC-4579-B1D2-0C891F00C564}" presName="level3hierChild" presStyleCnt="0"/>
      <dgm:spPr/>
      <dgm:t>
        <a:bodyPr/>
        <a:lstStyle/>
        <a:p>
          <a:endParaRPr lang="en-US"/>
        </a:p>
      </dgm:t>
    </dgm:pt>
    <dgm:pt modelId="{3F8676FF-121A-44E3-96D3-4A1483DC5F2B}" type="pres">
      <dgm:prSet presAssocID="{A9B2F03C-0900-4CAE-A177-75365103430C}" presName="conn2-1" presStyleLbl="parChTrans1D2" presStyleIdx="1" presStyleCnt="3"/>
      <dgm:spPr/>
      <dgm:t>
        <a:bodyPr/>
        <a:lstStyle/>
        <a:p>
          <a:endParaRPr lang="en-US"/>
        </a:p>
      </dgm:t>
    </dgm:pt>
    <dgm:pt modelId="{83D9112F-B153-413B-9165-C35086872A9C}" type="pres">
      <dgm:prSet presAssocID="{A9B2F03C-0900-4CAE-A177-75365103430C}" presName="connTx" presStyleLbl="parChTrans1D2" presStyleIdx="1" presStyleCnt="3"/>
      <dgm:spPr/>
      <dgm:t>
        <a:bodyPr/>
        <a:lstStyle/>
        <a:p>
          <a:endParaRPr lang="en-US"/>
        </a:p>
      </dgm:t>
    </dgm:pt>
    <dgm:pt modelId="{3A0F2752-0FA5-4657-9394-A33D8A7B500D}" type="pres">
      <dgm:prSet presAssocID="{87015D0C-FCAE-4523-821C-1A17335A3092}" presName="root2" presStyleCnt="0"/>
      <dgm:spPr/>
      <dgm:t>
        <a:bodyPr/>
        <a:lstStyle/>
        <a:p>
          <a:endParaRPr lang="en-US"/>
        </a:p>
      </dgm:t>
    </dgm:pt>
    <dgm:pt modelId="{BA1E6694-43F5-4BB8-8728-04F81C0E495C}" type="pres">
      <dgm:prSet presAssocID="{87015D0C-FCAE-4523-821C-1A17335A3092}" presName="LevelTwoTextNode" presStyleLbl="node2" presStyleIdx="1" presStyleCnt="3" custScaleY="205187">
        <dgm:presLayoutVars>
          <dgm:chPref val="3"/>
        </dgm:presLayoutVars>
      </dgm:prSet>
      <dgm:spPr/>
      <dgm:t>
        <a:bodyPr/>
        <a:lstStyle/>
        <a:p>
          <a:endParaRPr lang="en-US"/>
        </a:p>
      </dgm:t>
    </dgm:pt>
    <dgm:pt modelId="{24F19E20-FBFF-425C-9858-88CCC71230DF}" type="pres">
      <dgm:prSet presAssocID="{87015D0C-FCAE-4523-821C-1A17335A3092}" presName="level3hierChild" presStyleCnt="0"/>
      <dgm:spPr/>
      <dgm:t>
        <a:bodyPr/>
        <a:lstStyle/>
        <a:p>
          <a:endParaRPr lang="en-US"/>
        </a:p>
      </dgm:t>
    </dgm:pt>
    <dgm:pt modelId="{2C812EAD-0653-4DC9-836D-B73EB40EF281}" type="pres">
      <dgm:prSet presAssocID="{29A6E6DA-97EF-4411-A6A4-AD84B292AB92}" presName="conn2-1" presStyleLbl="parChTrans1D3" presStyleIdx="1" presStyleCnt="3"/>
      <dgm:spPr/>
      <dgm:t>
        <a:bodyPr/>
        <a:lstStyle/>
        <a:p>
          <a:endParaRPr lang="en-US"/>
        </a:p>
      </dgm:t>
    </dgm:pt>
    <dgm:pt modelId="{9C1AED4A-B6F0-4978-BC01-FDC6CC5E6AB4}" type="pres">
      <dgm:prSet presAssocID="{29A6E6DA-97EF-4411-A6A4-AD84B292AB92}" presName="connTx" presStyleLbl="parChTrans1D3" presStyleIdx="1" presStyleCnt="3"/>
      <dgm:spPr/>
      <dgm:t>
        <a:bodyPr/>
        <a:lstStyle/>
        <a:p>
          <a:endParaRPr lang="en-US"/>
        </a:p>
      </dgm:t>
    </dgm:pt>
    <dgm:pt modelId="{F97A336D-DA04-42FE-8B5C-59172D81AA3C}" type="pres">
      <dgm:prSet presAssocID="{A2DE2F5F-C4EC-4EE2-9271-0081EF4FF0A9}" presName="root2" presStyleCnt="0"/>
      <dgm:spPr/>
      <dgm:t>
        <a:bodyPr/>
        <a:lstStyle/>
        <a:p>
          <a:endParaRPr lang="en-US"/>
        </a:p>
      </dgm:t>
    </dgm:pt>
    <dgm:pt modelId="{B81B6B0C-948F-4ED7-91D6-08D03BCA5351}" type="pres">
      <dgm:prSet presAssocID="{A2DE2F5F-C4EC-4EE2-9271-0081EF4FF0A9}" presName="LevelTwoTextNode" presStyleLbl="node3" presStyleIdx="1" presStyleCnt="3" custScaleY="205187">
        <dgm:presLayoutVars>
          <dgm:chPref val="3"/>
        </dgm:presLayoutVars>
      </dgm:prSet>
      <dgm:spPr/>
      <dgm:t>
        <a:bodyPr/>
        <a:lstStyle/>
        <a:p>
          <a:endParaRPr lang="en-US"/>
        </a:p>
      </dgm:t>
    </dgm:pt>
    <dgm:pt modelId="{8F666A1A-F185-430F-85E2-48EEC28B7D50}" type="pres">
      <dgm:prSet presAssocID="{A2DE2F5F-C4EC-4EE2-9271-0081EF4FF0A9}" presName="level3hierChild" presStyleCnt="0"/>
      <dgm:spPr/>
      <dgm:t>
        <a:bodyPr/>
        <a:lstStyle/>
        <a:p>
          <a:endParaRPr lang="en-US"/>
        </a:p>
      </dgm:t>
    </dgm:pt>
    <dgm:pt modelId="{4400444C-98C2-41B8-B439-9779F7745843}" type="pres">
      <dgm:prSet presAssocID="{C283F4DD-BE1D-41BB-9467-0FEFD3961547}" presName="conn2-1" presStyleLbl="parChTrans1D4" presStyleIdx="1" presStyleCnt="3"/>
      <dgm:spPr/>
      <dgm:t>
        <a:bodyPr/>
        <a:lstStyle/>
        <a:p>
          <a:endParaRPr lang="en-US"/>
        </a:p>
      </dgm:t>
    </dgm:pt>
    <dgm:pt modelId="{5920BBA6-41D8-4252-BC7D-841231AD63E5}" type="pres">
      <dgm:prSet presAssocID="{C283F4DD-BE1D-41BB-9467-0FEFD3961547}" presName="connTx" presStyleLbl="parChTrans1D4" presStyleIdx="1" presStyleCnt="3"/>
      <dgm:spPr/>
      <dgm:t>
        <a:bodyPr/>
        <a:lstStyle/>
        <a:p>
          <a:endParaRPr lang="en-US"/>
        </a:p>
      </dgm:t>
    </dgm:pt>
    <dgm:pt modelId="{DB10AAE5-B0D1-43E7-A41F-ECFF0E548BF6}" type="pres">
      <dgm:prSet presAssocID="{CE1D0209-C36C-4291-BA5B-BB96F54E2979}" presName="root2" presStyleCnt="0"/>
      <dgm:spPr/>
      <dgm:t>
        <a:bodyPr/>
        <a:lstStyle/>
        <a:p>
          <a:endParaRPr lang="en-US"/>
        </a:p>
      </dgm:t>
    </dgm:pt>
    <dgm:pt modelId="{0E7A4031-BA04-4453-AF49-98692133E869}" type="pres">
      <dgm:prSet presAssocID="{CE1D0209-C36C-4291-BA5B-BB96F54E2979}" presName="LevelTwoTextNode" presStyleLbl="node4" presStyleIdx="1" presStyleCnt="3" custScaleY="187839">
        <dgm:presLayoutVars>
          <dgm:chPref val="3"/>
        </dgm:presLayoutVars>
      </dgm:prSet>
      <dgm:spPr/>
      <dgm:t>
        <a:bodyPr/>
        <a:lstStyle/>
        <a:p>
          <a:endParaRPr lang="en-US"/>
        </a:p>
      </dgm:t>
    </dgm:pt>
    <dgm:pt modelId="{E580F5ED-C2A9-4B42-952D-D8A3BAC90C79}" type="pres">
      <dgm:prSet presAssocID="{CE1D0209-C36C-4291-BA5B-BB96F54E2979}" presName="level3hierChild" presStyleCnt="0"/>
      <dgm:spPr/>
      <dgm:t>
        <a:bodyPr/>
        <a:lstStyle/>
        <a:p>
          <a:endParaRPr lang="en-US"/>
        </a:p>
      </dgm:t>
    </dgm:pt>
    <dgm:pt modelId="{DED7DB8A-38A0-4D49-A31A-A6E048C513C3}" type="pres">
      <dgm:prSet presAssocID="{0213F284-29D1-428B-9DD3-8023A1227C22}" presName="conn2-1" presStyleLbl="parChTrans1D2" presStyleIdx="2" presStyleCnt="3"/>
      <dgm:spPr/>
      <dgm:t>
        <a:bodyPr/>
        <a:lstStyle/>
        <a:p>
          <a:endParaRPr lang="en-US"/>
        </a:p>
      </dgm:t>
    </dgm:pt>
    <dgm:pt modelId="{B2462515-6BEA-46E5-AA3F-9558CA9C2006}" type="pres">
      <dgm:prSet presAssocID="{0213F284-29D1-428B-9DD3-8023A1227C22}" presName="connTx" presStyleLbl="parChTrans1D2" presStyleIdx="2" presStyleCnt="3"/>
      <dgm:spPr/>
      <dgm:t>
        <a:bodyPr/>
        <a:lstStyle/>
        <a:p>
          <a:endParaRPr lang="en-US"/>
        </a:p>
      </dgm:t>
    </dgm:pt>
    <dgm:pt modelId="{F2D5FFB3-FFC6-4C80-9F3D-676A9EAF7033}" type="pres">
      <dgm:prSet presAssocID="{1EE9965D-E0D8-40E0-917C-53DA4A7F63E1}" presName="root2" presStyleCnt="0"/>
      <dgm:spPr/>
      <dgm:t>
        <a:bodyPr/>
        <a:lstStyle/>
        <a:p>
          <a:endParaRPr lang="en-US"/>
        </a:p>
      </dgm:t>
    </dgm:pt>
    <dgm:pt modelId="{68A2C6E5-A40E-46DD-B6BC-CABA1CEE330D}" type="pres">
      <dgm:prSet presAssocID="{1EE9965D-E0D8-40E0-917C-53DA4A7F63E1}" presName="LevelTwoTextNode" presStyleLbl="node2" presStyleIdx="2" presStyleCnt="3">
        <dgm:presLayoutVars>
          <dgm:chPref val="3"/>
        </dgm:presLayoutVars>
      </dgm:prSet>
      <dgm:spPr/>
      <dgm:t>
        <a:bodyPr/>
        <a:lstStyle/>
        <a:p>
          <a:endParaRPr lang="en-US"/>
        </a:p>
      </dgm:t>
    </dgm:pt>
    <dgm:pt modelId="{3CD847EA-CFBE-4290-B27E-D5E7DD05E473}" type="pres">
      <dgm:prSet presAssocID="{1EE9965D-E0D8-40E0-917C-53DA4A7F63E1}" presName="level3hierChild" presStyleCnt="0"/>
      <dgm:spPr/>
      <dgm:t>
        <a:bodyPr/>
        <a:lstStyle/>
        <a:p>
          <a:endParaRPr lang="en-US"/>
        </a:p>
      </dgm:t>
    </dgm:pt>
    <dgm:pt modelId="{B384395E-B4FF-4F10-B558-FF9C4D94EF06}" type="pres">
      <dgm:prSet presAssocID="{B30C5C20-7EBA-4984-ADFF-C1CB2359E638}" presName="conn2-1" presStyleLbl="parChTrans1D3" presStyleIdx="2" presStyleCnt="3"/>
      <dgm:spPr/>
      <dgm:t>
        <a:bodyPr/>
        <a:lstStyle/>
        <a:p>
          <a:endParaRPr lang="en-US"/>
        </a:p>
      </dgm:t>
    </dgm:pt>
    <dgm:pt modelId="{F4C1AD8C-B8F4-4120-AB25-9C6CC27E7CA9}" type="pres">
      <dgm:prSet presAssocID="{B30C5C20-7EBA-4984-ADFF-C1CB2359E638}" presName="connTx" presStyleLbl="parChTrans1D3" presStyleIdx="2" presStyleCnt="3"/>
      <dgm:spPr/>
      <dgm:t>
        <a:bodyPr/>
        <a:lstStyle/>
        <a:p>
          <a:endParaRPr lang="en-US"/>
        </a:p>
      </dgm:t>
    </dgm:pt>
    <dgm:pt modelId="{A2D7D70C-0B83-4A5F-87C0-34AF795E8040}" type="pres">
      <dgm:prSet presAssocID="{9B8DF006-951B-47E6-8A0B-63C77CF1546C}" presName="root2" presStyleCnt="0"/>
      <dgm:spPr/>
      <dgm:t>
        <a:bodyPr/>
        <a:lstStyle/>
        <a:p>
          <a:endParaRPr lang="en-US"/>
        </a:p>
      </dgm:t>
    </dgm:pt>
    <dgm:pt modelId="{A2473166-6EE9-4DCA-B979-C19E820388B1}" type="pres">
      <dgm:prSet presAssocID="{9B8DF006-951B-47E6-8A0B-63C77CF1546C}" presName="LevelTwoTextNode" presStyleLbl="node3" presStyleIdx="2" presStyleCnt="3">
        <dgm:presLayoutVars>
          <dgm:chPref val="3"/>
        </dgm:presLayoutVars>
      </dgm:prSet>
      <dgm:spPr/>
      <dgm:t>
        <a:bodyPr/>
        <a:lstStyle/>
        <a:p>
          <a:endParaRPr lang="en-US"/>
        </a:p>
      </dgm:t>
    </dgm:pt>
    <dgm:pt modelId="{6899ADEA-F7E0-47C6-8D0E-B872CEE1B38D}" type="pres">
      <dgm:prSet presAssocID="{9B8DF006-951B-47E6-8A0B-63C77CF1546C}" presName="level3hierChild" presStyleCnt="0"/>
      <dgm:spPr/>
      <dgm:t>
        <a:bodyPr/>
        <a:lstStyle/>
        <a:p>
          <a:endParaRPr lang="en-US"/>
        </a:p>
      </dgm:t>
    </dgm:pt>
    <dgm:pt modelId="{B7C2E55A-9D4B-4997-9176-E542114C123A}" type="pres">
      <dgm:prSet presAssocID="{3EB6BC77-0554-4C95-AFC3-3EBB4F4CB770}" presName="conn2-1" presStyleLbl="parChTrans1D4" presStyleIdx="2" presStyleCnt="3"/>
      <dgm:spPr/>
      <dgm:t>
        <a:bodyPr/>
        <a:lstStyle/>
        <a:p>
          <a:endParaRPr lang="en-US"/>
        </a:p>
      </dgm:t>
    </dgm:pt>
    <dgm:pt modelId="{8A51CDD5-F51A-466B-9E29-042E3786986E}" type="pres">
      <dgm:prSet presAssocID="{3EB6BC77-0554-4C95-AFC3-3EBB4F4CB770}" presName="connTx" presStyleLbl="parChTrans1D4" presStyleIdx="2" presStyleCnt="3"/>
      <dgm:spPr/>
      <dgm:t>
        <a:bodyPr/>
        <a:lstStyle/>
        <a:p>
          <a:endParaRPr lang="en-US"/>
        </a:p>
      </dgm:t>
    </dgm:pt>
    <dgm:pt modelId="{9C042172-0449-421B-A51A-12EA0E30D6AC}" type="pres">
      <dgm:prSet presAssocID="{62361470-A6EF-4885-99F7-22155A1758DA}" presName="root2" presStyleCnt="0"/>
      <dgm:spPr/>
      <dgm:t>
        <a:bodyPr/>
        <a:lstStyle/>
        <a:p>
          <a:endParaRPr lang="en-US"/>
        </a:p>
      </dgm:t>
    </dgm:pt>
    <dgm:pt modelId="{131C7B91-3EF9-4100-A782-037C0E2A059A}" type="pres">
      <dgm:prSet presAssocID="{62361470-A6EF-4885-99F7-22155A1758DA}" presName="LevelTwoTextNode" presStyleLbl="node4" presStyleIdx="2" presStyleCnt="3">
        <dgm:presLayoutVars>
          <dgm:chPref val="3"/>
        </dgm:presLayoutVars>
      </dgm:prSet>
      <dgm:spPr/>
      <dgm:t>
        <a:bodyPr/>
        <a:lstStyle/>
        <a:p>
          <a:endParaRPr lang="en-US"/>
        </a:p>
      </dgm:t>
    </dgm:pt>
    <dgm:pt modelId="{81A60A98-ADD5-4315-A04A-037A7DAD4C33}" type="pres">
      <dgm:prSet presAssocID="{62361470-A6EF-4885-99F7-22155A1758DA}" presName="level3hierChild" presStyleCnt="0"/>
      <dgm:spPr/>
      <dgm:t>
        <a:bodyPr/>
        <a:lstStyle/>
        <a:p>
          <a:endParaRPr lang="en-US"/>
        </a:p>
      </dgm:t>
    </dgm:pt>
  </dgm:ptLst>
  <dgm:cxnLst>
    <dgm:cxn modelId="{2FC99ED3-5A6F-45FE-AB4A-FB94D2372C88}" type="presOf" srcId="{B30C5C20-7EBA-4984-ADFF-C1CB2359E638}" destId="{F4C1AD8C-B8F4-4120-AB25-9C6CC27E7CA9}" srcOrd="1" destOrd="0" presId="urn:microsoft.com/office/officeart/2005/8/layout/hierarchy2"/>
    <dgm:cxn modelId="{1B8D2709-39EA-4856-A284-E7AA2056CF97}" type="presOf" srcId="{C283F4DD-BE1D-41BB-9467-0FEFD3961547}" destId="{4400444C-98C2-41B8-B439-9779F7745843}" srcOrd="0" destOrd="0" presId="urn:microsoft.com/office/officeart/2005/8/layout/hierarchy2"/>
    <dgm:cxn modelId="{ADE6A30E-1376-42B2-9FC8-BBBFB35E442F}" type="presOf" srcId="{29A6E6DA-97EF-4411-A6A4-AD84B292AB92}" destId="{9C1AED4A-B6F0-4978-BC01-FDC6CC5E6AB4}" srcOrd="1" destOrd="0" presId="urn:microsoft.com/office/officeart/2005/8/layout/hierarchy2"/>
    <dgm:cxn modelId="{CA3C9524-882A-4CFE-95DD-3500B611CF26}" srcId="{4A11B760-2618-43BE-803D-8D727A1645D3}" destId="{1A8F4E08-9CD5-4D0E-877B-1267E52DF16D}" srcOrd="0" destOrd="0" parTransId="{FF305DEF-E24B-4F90-A4FB-FCC34124B729}" sibTransId="{F216AC36-7A6F-4A06-863E-3775AF71A1C0}"/>
    <dgm:cxn modelId="{B4CAECF2-482D-4207-BF07-E827544B93F5}" srcId="{4A11B760-2618-43BE-803D-8D727A1645D3}" destId="{1EE9965D-E0D8-40E0-917C-53DA4A7F63E1}" srcOrd="2" destOrd="0" parTransId="{0213F284-29D1-428B-9DD3-8023A1227C22}" sibTransId="{D84043EB-2D3C-4D61-9816-CD3E6296561E}"/>
    <dgm:cxn modelId="{8EAA0C98-3119-4947-8F52-9142AD7A9F10}" type="presOf" srcId="{FF305DEF-E24B-4F90-A4FB-FCC34124B729}" destId="{117ED8DF-E774-4C13-92E9-25C1A72E0243}" srcOrd="1" destOrd="0" presId="urn:microsoft.com/office/officeart/2005/8/layout/hierarchy2"/>
    <dgm:cxn modelId="{21C23E6E-5C96-431F-8886-F6D091C34823}" srcId="{D80175AC-68E6-4EB1-8E1E-9FC7B50AB252}" destId="{C7E59766-16CC-4579-B1D2-0C891F00C564}" srcOrd="0" destOrd="0" parTransId="{02B0BB56-DF9F-4129-937A-7E2E3573F0DC}" sibTransId="{BD31F4B1-911A-40D1-A08E-2C6BC1D915FE}"/>
    <dgm:cxn modelId="{8DC997F5-8925-4D1E-A5ED-CADBB7FCD4BA}" srcId="{87015D0C-FCAE-4523-821C-1A17335A3092}" destId="{A2DE2F5F-C4EC-4EE2-9271-0081EF4FF0A9}" srcOrd="0" destOrd="0" parTransId="{29A6E6DA-97EF-4411-A6A4-AD84B292AB92}" sibTransId="{5218B7EA-B854-4A58-B6A2-85280C956A9A}"/>
    <dgm:cxn modelId="{A8101E41-E0D5-434A-BB76-6F7769FACB74}" type="presOf" srcId="{87015D0C-FCAE-4523-821C-1A17335A3092}" destId="{BA1E6694-43F5-4BB8-8728-04F81C0E495C}" srcOrd="0" destOrd="0" presId="urn:microsoft.com/office/officeart/2005/8/layout/hierarchy2"/>
    <dgm:cxn modelId="{4020AB1B-B745-41D2-A045-F7D71900069C}" srcId="{1EE9965D-E0D8-40E0-917C-53DA4A7F63E1}" destId="{9B8DF006-951B-47E6-8A0B-63C77CF1546C}" srcOrd="0" destOrd="0" parTransId="{B30C5C20-7EBA-4984-ADFF-C1CB2359E638}" sibTransId="{EC3CCC4A-D991-475F-BF72-6CC4B6CB1DC0}"/>
    <dgm:cxn modelId="{BEE2D4E0-3F70-478E-A4A1-43FE7684F745}" type="presOf" srcId="{0213F284-29D1-428B-9DD3-8023A1227C22}" destId="{B2462515-6BEA-46E5-AA3F-9558CA9C2006}" srcOrd="1" destOrd="0" presId="urn:microsoft.com/office/officeart/2005/8/layout/hierarchy2"/>
    <dgm:cxn modelId="{BE943093-93BE-41D1-91B7-12BEB27FC624}" type="presOf" srcId="{29A6E6DA-97EF-4411-A6A4-AD84B292AB92}" destId="{2C812EAD-0653-4DC9-836D-B73EB40EF281}" srcOrd="0" destOrd="0" presId="urn:microsoft.com/office/officeart/2005/8/layout/hierarchy2"/>
    <dgm:cxn modelId="{24442E29-6A15-4F6E-91BF-47C1E4F56FBC}" type="presOf" srcId="{FF305DEF-E24B-4F90-A4FB-FCC34124B729}" destId="{BB0C9313-FE52-4FA9-84C8-1BE64AEBF0DC}" srcOrd="0" destOrd="0" presId="urn:microsoft.com/office/officeart/2005/8/layout/hierarchy2"/>
    <dgm:cxn modelId="{B9F7D683-2030-4554-BB90-7B90F900A95C}" type="presOf" srcId="{C283F4DD-BE1D-41BB-9467-0FEFD3961547}" destId="{5920BBA6-41D8-4252-BC7D-841231AD63E5}" srcOrd="1" destOrd="0" presId="urn:microsoft.com/office/officeart/2005/8/layout/hierarchy2"/>
    <dgm:cxn modelId="{44981306-1C53-4C87-BF85-41D811798EC2}" type="presOf" srcId="{4A11B760-2618-43BE-803D-8D727A1645D3}" destId="{739282F7-C35B-454C-9B1E-415E22372D5B}" srcOrd="0" destOrd="0" presId="urn:microsoft.com/office/officeart/2005/8/layout/hierarchy2"/>
    <dgm:cxn modelId="{737DA38E-2C1B-40F5-8C29-14A09FFC4377}" srcId="{491040A6-D0F2-4835-A934-3F2F3A2FF7B5}" destId="{4A11B760-2618-43BE-803D-8D727A1645D3}" srcOrd="0" destOrd="0" parTransId="{F7F5A102-811A-4F40-97D4-35A80BDDD9AA}" sibTransId="{6D5644E6-ADA6-416F-8B3A-DD813A274053}"/>
    <dgm:cxn modelId="{7F939B5B-4D33-49DE-A564-4257716D8DB0}" srcId="{1A8F4E08-9CD5-4D0E-877B-1267E52DF16D}" destId="{D80175AC-68E6-4EB1-8E1E-9FC7B50AB252}" srcOrd="0" destOrd="0" parTransId="{2AB43F3D-AE2E-4B21-BBD5-F9FA54A8F748}" sibTransId="{34F41215-D309-40E2-8D85-CC219CE12FFB}"/>
    <dgm:cxn modelId="{B50A8CEB-8D62-4B9F-AD96-AF152F1ADFB0}" srcId="{4A11B760-2618-43BE-803D-8D727A1645D3}" destId="{87015D0C-FCAE-4523-821C-1A17335A3092}" srcOrd="1" destOrd="0" parTransId="{A9B2F03C-0900-4CAE-A177-75365103430C}" sibTransId="{B0672B13-AF71-4360-BDAD-BF506300E0F2}"/>
    <dgm:cxn modelId="{53CDDC91-F5F6-4BB8-B446-44FFD2ADE89B}" type="presOf" srcId="{9B8DF006-951B-47E6-8A0B-63C77CF1546C}" destId="{A2473166-6EE9-4DCA-B979-C19E820388B1}" srcOrd="0" destOrd="0" presId="urn:microsoft.com/office/officeart/2005/8/layout/hierarchy2"/>
    <dgm:cxn modelId="{649F7365-840A-4A19-B27E-22BAAB909D7E}" type="presOf" srcId="{1EE9965D-E0D8-40E0-917C-53DA4A7F63E1}" destId="{68A2C6E5-A40E-46DD-B6BC-CABA1CEE330D}" srcOrd="0" destOrd="0" presId="urn:microsoft.com/office/officeart/2005/8/layout/hierarchy2"/>
    <dgm:cxn modelId="{8E766F14-7CEE-445E-AB0D-FA64E6777455}" srcId="{9B8DF006-951B-47E6-8A0B-63C77CF1546C}" destId="{62361470-A6EF-4885-99F7-22155A1758DA}" srcOrd="0" destOrd="0" parTransId="{3EB6BC77-0554-4C95-AFC3-3EBB4F4CB770}" sibTransId="{9B42D457-811B-4404-BC5D-2A0DC3C0340C}"/>
    <dgm:cxn modelId="{4E6D8A21-C4FD-4264-A303-223EC3E2DEB7}" type="presOf" srcId="{C7E59766-16CC-4579-B1D2-0C891F00C564}" destId="{D9448FF3-41D5-4B71-A4B1-8AB7BA936D75}" srcOrd="0" destOrd="0" presId="urn:microsoft.com/office/officeart/2005/8/layout/hierarchy2"/>
    <dgm:cxn modelId="{34E8E824-F21C-43B8-9503-45FB952544CE}" type="presOf" srcId="{02B0BB56-DF9F-4129-937A-7E2E3573F0DC}" destId="{90B40278-7DEF-4069-B787-3F32ED12BBF2}" srcOrd="0" destOrd="0" presId="urn:microsoft.com/office/officeart/2005/8/layout/hierarchy2"/>
    <dgm:cxn modelId="{FEFA02C2-490F-4638-9712-81AEF8A3147E}" type="presOf" srcId="{02B0BB56-DF9F-4129-937A-7E2E3573F0DC}" destId="{50DCD32D-FFC7-4219-B568-ABD2DFCFEE30}" srcOrd="1" destOrd="0" presId="urn:microsoft.com/office/officeart/2005/8/layout/hierarchy2"/>
    <dgm:cxn modelId="{46C9D4C7-9941-4003-97EA-B0820D1FEBFE}" type="presOf" srcId="{A9B2F03C-0900-4CAE-A177-75365103430C}" destId="{3F8676FF-121A-44E3-96D3-4A1483DC5F2B}" srcOrd="0" destOrd="0" presId="urn:microsoft.com/office/officeart/2005/8/layout/hierarchy2"/>
    <dgm:cxn modelId="{FC268A8C-EF4C-4111-864D-6D7417BE9F3B}" type="presOf" srcId="{0213F284-29D1-428B-9DD3-8023A1227C22}" destId="{DED7DB8A-38A0-4D49-A31A-A6E048C513C3}" srcOrd="0" destOrd="0" presId="urn:microsoft.com/office/officeart/2005/8/layout/hierarchy2"/>
    <dgm:cxn modelId="{031AFFAE-F770-4C3E-8C53-58302C33F304}" srcId="{A2DE2F5F-C4EC-4EE2-9271-0081EF4FF0A9}" destId="{CE1D0209-C36C-4291-BA5B-BB96F54E2979}" srcOrd="0" destOrd="0" parTransId="{C283F4DD-BE1D-41BB-9467-0FEFD3961547}" sibTransId="{6B62190E-A072-4708-AD90-B4FC27E04311}"/>
    <dgm:cxn modelId="{F82FD366-DAB8-47B3-B35B-D7BA68B35F1E}" type="presOf" srcId="{A9B2F03C-0900-4CAE-A177-75365103430C}" destId="{83D9112F-B153-413B-9165-C35086872A9C}" srcOrd="1" destOrd="0" presId="urn:microsoft.com/office/officeart/2005/8/layout/hierarchy2"/>
    <dgm:cxn modelId="{5E3BB44D-6E51-40CA-995C-54DF23ACE5EC}" type="presOf" srcId="{3EB6BC77-0554-4C95-AFC3-3EBB4F4CB770}" destId="{8A51CDD5-F51A-466B-9E29-042E3786986E}" srcOrd="1" destOrd="0" presId="urn:microsoft.com/office/officeart/2005/8/layout/hierarchy2"/>
    <dgm:cxn modelId="{CC1058A3-F8E0-4F4B-A6EA-213604E9F9E8}" type="presOf" srcId="{D80175AC-68E6-4EB1-8E1E-9FC7B50AB252}" destId="{7045D415-39D1-4AC4-8E38-A479964E7EF7}" srcOrd="0" destOrd="0" presId="urn:microsoft.com/office/officeart/2005/8/layout/hierarchy2"/>
    <dgm:cxn modelId="{05EFED44-57A0-478B-8817-904861883C88}" type="presOf" srcId="{A2DE2F5F-C4EC-4EE2-9271-0081EF4FF0A9}" destId="{B81B6B0C-948F-4ED7-91D6-08D03BCA5351}" srcOrd="0" destOrd="0" presId="urn:microsoft.com/office/officeart/2005/8/layout/hierarchy2"/>
    <dgm:cxn modelId="{4652AC4D-0842-498D-B949-1DFCA032AAE5}" type="presOf" srcId="{3EB6BC77-0554-4C95-AFC3-3EBB4F4CB770}" destId="{B7C2E55A-9D4B-4997-9176-E542114C123A}" srcOrd="0" destOrd="0" presId="urn:microsoft.com/office/officeart/2005/8/layout/hierarchy2"/>
    <dgm:cxn modelId="{EFE18787-C4D5-420C-83FB-2CBEEBC8A3C7}" type="presOf" srcId="{1A8F4E08-9CD5-4D0E-877B-1267E52DF16D}" destId="{5A6A1FDA-63A9-4C65-BDF2-483770BE7765}" srcOrd="0" destOrd="0" presId="urn:microsoft.com/office/officeart/2005/8/layout/hierarchy2"/>
    <dgm:cxn modelId="{8E16E420-8CC9-4523-B3BB-247A898C356B}" type="presOf" srcId="{B30C5C20-7EBA-4984-ADFF-C1CB2359E638}" destId="{B384395E-B4FF-4F10-B558-FF9C4D94EF06}" srcOrd="0" destOrd="0" presId="urn:microsoft.com/office/officeart/2005/8/layout/hierarchy2"/>
    <dgm:cxn modelId="{B423EFDE-3C86-429B-B759-968F11E4453E}" type="presOf" srcId="{2AB43F3D-AE2E-4B21-BBD5-F9FA54A8F748}" destId="{F2A65912-9693-4778-BD49-EB1F8A5FC3F9}" srcOrd="1" destOrd="0" presId="urn:microsoft.com/office/officeart/2005/8/layout/hierarchy2"/>
    <dgm:cxn modelId="{9829942B-0B50-4C1A-91EC-07E9DA860ACE}" type="presOf" srcId="{2AB43F3D-AE2E-4B21-BBD5-F9FA54A8F748}" destId="{9C3A3026-CF2D-4B45-9B28-167843B4DC04}" srcOrd="0" destOrd="0" presId="urn:microsoft.com/office/officeart/2005/8/layout/hierarchy2"/>
    <dgm:cxn modelId="{D2F388E6-F493-4528-BFAE-C65D90E7F83C}" type="presOf" srcId="{491040A6-D0F2-4835-A934-3F2F3A2FF7B5}" destId="{7E3BE51D-7927-485C-8438-985EB6363BDF}" srcOrd="0" destOrd="0" presId="urn:microsoft.com/office/officeart/2005/8/layout/hierarchy2"/>
    <dgm:cxn modelId="{737135D3-161A-4BDA-BBFA-EB0ED1E5FE5D}" type="presOf" srcId="{62361470-A6EF-4885-99F7-22155A1758DA}" destId="{131C7B91-3EF9-4100-A782-037C0E2A059A}" srcOrd="0" destOrd="0" presId="urn:microsoft.com/office/officeart/2005/8/layout/hierarchy2"/>
    <dgm:cxn modelId="{280961E0-4D9C-4B0B-B687-462DBA55EEB2}" type="presOf" srcId="{CE1D0209-C36C-4291-BA5B-BB96F54E2979}" destId="{0E7A4031-BA04-4453-AF49-98692133E869}" srcOrd="0" destOrd="0" presId="urn:microsoft.com/office/officeart/2005/8/layout/hierarchy2"/>
    <dgm:cxn modelId="{D89C3D6D-7216-40E5-B95A-24F3B7D53F52}" type="presParOf" srcId="{7E3BE51D-7927-485C-8438-985EB6363BDF}" destId="{3784BC54-EDCF-4DCD-9EE5-E81606A01545}" srcOrd="0" destOrd="0" presId="urn:microsoft.com/office/officeart/2005/8/layout/hierarchy2"/>
    <dgm:cxn modelId="{7C833869-CCF9-4030-8D11-4610FB9BC63F}" type="presParOf" srcId="{3784BC54-EDCF-4DCD-9EE5-E81606A01545}" destId="{739282F7-C35B-454C-9B1E-415E22372D5B}" srcOrd="0" destOrd="0" presId="urn:microsoft.com/office/officeart/2005/8/layout/hierarchy2"/>
    <dgm:cxn modelId="{73022004-D1C5-43C1-A486-43CE389C3D3A}" type="presParOf" srcId="{3784BC54-EDCF-4DCD-9EE5-E81606A01545}" destId="{DC31C8A4-27A2-4F86-A8FC-D62E6BB01E4B}" srcOrd="1" destOrd="0" presId="urn:microsoft.com/office/officeart/2005/8/layout/hierarchy2"/>
    <dgm:cxn modelId="{4AE7FF20-61EE-43D6-9BE8-6797A73E845E}" type="presParOf" srcId="{DC31C8A4-27A2-4F86-A8FC-D62E6BB01E4B}" destId="{BB0C9313-FE52-4FA9-84C8-1BE64AEBF0DC}" srcOrd="0" destOrd="0" presId="urn:microsoft.com/office/officeart/2005/8/layout/hierarchy2"/>
    <dgm:cxn modelId="{9A5C3DA0-6F0F-446E-8F83-EB4F0213641B}" type="presParOf" srcId="{BB0C9313-FE52-4FA9-84C8-1BE64AEBF0DC}" destId="{117ED8DF-E774-4C13-92E9-25C1A72E0243}" srcOrd="0" destOrd="0" presId="urn:microsoft.com/office/officeart/2005/8/layout/hierarchy2"/>
    <dgm:cxn modelId="{32FED6EC-8746-4963-B192-45FBCC7D9FD4}" type="presParOf" srcId="{DC31C8A4-27A2-4F86-A8FC-D62E6BB01E4B}" destId="{D357AE02-2E6A-4729-942D-EB9689F879EF}" srcOrd="1" destOrd="0" presId="urn:microsoft.com/office/officeart/2005/8/layout/hierarchy2"/>
    <dgm:cxn modelId="{E79494F7-1F01-476A-95E0-490351AA6E23}" type="presParOf" srcId="{D357AE02-2E6A-4729-942D-EB9689F879EF}" destId="{5A6A1FDA-63A9-4C65-BDF2-483770BE7765}" srcOrd="0" destOrd="0" presId="urn:microsoft.com/office/officeart/2005/8/layout/hierarchy2"/>
    <dgm:cxn modelId="{4B7EF91F-21A1-4B63-A869-B6EEBA9FE91D}" type="presParOf" srcId="{D357AE02-2E6A-4729-942D-EB9689F879EF}" destId="{8E61360C-E89D-439B-8EEE-E818F4FB5CF1}" srcOrd="1" destOrd="0" presId="urn:microsoft.com/office/officeart/2005/8/layout/hierarchy2"/>
    <dgm:cxn modelId="{6F802A79-3C0B-4162-9E17-ACDAAE984F39}" type="presParOf" srcId="{8E61360C-E89D-439B-8EEE-E818F4FB5CF1}" destId="{9C3A3026-CF2D-4B45-9B28-167843B4DC04}" srcOrd="0" destOrd="0" presId="urn:microsoft.com/office/officeart/2005/8/layout/hierarchy2"/>
    <dgm:cxn modelId="{F7E8FEEC-E329-4430-8C85-F5CA6B533B00}" type="presParOf" srcId="{9C3A3026-CF2D-4B45-9B28-167843B4DC04}" destId="{F2A65912-9693-4778-BD49-EB1F8A5FC3F9}" srcOrd="0" destOrd="0" presId="urn:microsoft.com/office/officeart/2005/8/layout/hierarchy2"/>
    <dgm:cxn modelId="{79BFC512-9951-465F-AAF5-1EA0CF107FCE}" type="presParOf" srcId="{8E61360C-E89D-439B-8EEE-E818F4FB5CF1}" destId="{B2C88B07-77A9-4E81-8D51-28F208D05043}" srcOrd="1" destOrd="0" presId="urn:microsoft.com/office/officeart/2005/8/layout/hierarchy2"/>
    <dgm:cxn modelId="{25282897-6EFD-4F03-8812-4A1EE554FE9D}" type="presParOf" srcId="{B2C88B07-77A9-4E81-8D51-28F208D05043}" destId="{7045D415-39D1-4AC4-8E38-A479964E7EF7}" srcOrd="0" destOrd="0" presId="urn:microsoft.com/office/officeart/2005/8/layout/hierarchy2"/>
    <dgm:cxn modelId="{B89A9A04-903C-4D15-81C7-56770F3CCCE3}" type="presParOf" srcId="{B2C88B07-77A9-4E81-8D51-28F208D05043}" destId="{DAEF481F-AC90-4EB8-931E-0ADB8F195C9A}" srcOrd="1" destOrd="0" presId="urn:microsoft.com/office/officeart/2005/8/layout/hierarchy2"/>
    <dgm:cxn modelId="{578F6D91-6655-4A98-B348-45B8338E5048}" type="presParOf" srcId="{DAEF481F-AC90-4EB8-931E-0ADB8F195C9A}" destId="{90B40278-7DEF-4069-B787-3F32ED12BBF2}" srcOrd="0" destOrd="0" presId="urn:microsoft.com/office/officeart/2005/8/layout/hierarchy2"/>
    <dgm:cxn modelId="{97F72B45-5259-462B-B86C-B10F1EA5A34F}" type="presParOf" srcId="{90B40278-7DEF-4069-B787-3F32ED12BBF2}" destId="{50DCD32D-FFC7-4219-B568-ABD2DFCFEE30}" srcOrd="0" destOrd="0" presId="urn:microsoft.com/office/officeart/2005/8/layout/hierarchy2"/>
    <dgm:cxn modelId="{BC6E346C-2F8D-4CF5-8A72-E8E8482156D5}" type="presParOf" srcId="{DAEF481F-AC90-4EB8-931E-0ADB8F195C9A}" destId="{54791E0D-D5D3-4F0F-BE20-3258940E420E}" srcOrd="1" destOrd="0" presId="urn:microsoft.com/office/officeart/2005/8/layout/hierarchy2"/>
    <dgm:cxn modelId="{E7AE9BDD-6862-4733-A6B5-DAA459CE8DBB}" type="presParOf" srcId="{54791E0D-D5D3-4F0F-BE20-3258940E420E}" destId="{D9448FF3-41D5-4B71-A4B1-8AB7BA936D75}" srcOrd="0" destOrd="0" presId="urn:microsoft.com/office/officeart/2005/8/layout/hierarchy2"/>
    <dgm:cxn modelId="{67BE3578-C871-4B96-B811-F95039C7A0B0}" type="presParOf" srcId="{54791E0D-D5D3-4F0F-BE20-3258940E420E}" destId="{3948A463-9CD1-4379-89B1-FC214362A65E}" srcOrd="1" destOrd="0" presId="urn:microsoft.com/office/officeart/2005/8/layout/hierarchy2"/>
    <dgm:cxn modelId="{AAB49DE2-0018-4270-B8B2-F5323066F5E0}" type="presParOf" srcId="{DC31C8A4-27A2-4F86-A8FC-D62E6BB01E4B}" destId="{3F8676FF-121A-44E3-96D3-4A1483DC5F2B}" srcOrd="2" destOrd="0" presId="urn:microsoft.com/office/officeart/2005/8/layout/hierarchy2"/>
    <dgm:cxn modelId="{EF381447-BB0E-4F7F-AAFD-2DD71F79A022}" type="presParOf" srcId="{3F8676FF-121A-44E3-96D3-4A1483DC5F2B}" destId="{83D9112F-B153-413B-9165-C35086872A9C}" srcOrd="0" destOrd="0" presId="urn:microsoft.com/office/officeart/2005/8/layout/hierarchy2"/>
    <dgm:cxn modelId="{BCFC2A56-3736-4867-AAD2-49D64421CD59}" type="presParOf" srcId="{DC31C8A4-27A2-4F86-A8FC-D62E6BB01E4B}" destId="{3A0F2752-0FA5-4657-9394-A33D8A7B500D}" srcOrd="3" destOrd="0" presId="urn:microsoft.com/office/officeart/2005/8/layout/hierarchy2"/>
    <dgm:cxn modelId="{F2ABDFDE-AD6B-4CFA-BC79-B62697194B55}" type="presParOf" srcId="{3A0F2752-0FA5-4657-9394-A33D8A7B500D}" destId="{BA1E6694-43F5-4BB8-8728-04F81C0E495C}" srcOrd="0" destOrd="0" presId="urn:microsoft.com/office/officeart/2005/8/layout/hierarchy2"/>
    <dgm:cxn modelId="{3BF8349E-C404-4B26-A502-EEE87D3C6F6F}" type="presParOf" srcId="{3A0F2752-0FA5-4657-9394-A33D8A7B500D}" destId="{24F19E20-FBFF-425C-9858-88CCC71230DF}" srcOrd="1" destOrd="0" presId="urn:microsoft.com/office/officeart/2005/8/layout/hierarchy2"/>
    <dgm:cxn modelId="{EC923066-965A-45C6-81F5-67B0B12C4E88}" type="presParOf" srcId="{24F19E20-FBFF-425C-9858-88CCC71230DF}" destId="{2C812EAD-0653-4DC9-836D-B73EB40EF281}" srcOrd="0" destOrd="0" presId="urn:microsoft.com/office/officeart/2005/8/layout/hierarchy2"/>
    <dgm:cxn modelId="{0264C70C-4A86-4BD4-8AC9-153BB3FDCE20}" type="presParOf" srcId="{2C812EAD-0653-4DC9-836D-B73EB40EF281}" destId="{9C1AED4A-B6F0-4978-BC01-FDC6CC5E6AB4}" srcOrd="0" destOrd="0" presId="urn:microsoft.com/office/officeart/2005/8/layout/hierarchy2"/>
    <dgm:cxn modelId="{2D1BD0DF-367E-43FF-9C7F-A3B44896743E}" type="presParOf" srcId="{24F19E20-FBFF-425C-9858-88CCC71230DF}" destId="{F97A336D-DA04-42FE-8B5C-59172D81AA3C}" srcOrd="1" destOrd="0" presId="urn:microsoft.com/office/officeart/2005/8/layout/hierarchy2"/>
    <dgm:cxn modelId="{D278E64E-813D-45C3-BB47-CCCE4E20062C}" type="presParOf" srcId="{F97A336D-DA04-42FE-8B5C-59172D81AA3C}" destId="{B81B6B0C-948F-4ED7-91D6-08D03BCA5351}" srcOrd="0" destOrd="0" presId="urn:microsoft.com/office/officeart/2005/8/layout/hierarchy2"/>
    <dgm:cxn modelId="{A58FA87D-A9F6-4716-9BCA-4777DDBF16B2}" type="presParOf" srcId="{F97A336D-DA04-42FE-8B5C-59172D81AA3C}" destId="{8F666A1A-F185-430F-85E2-48EEC28B7D50}" srcOrd="1" destOrd="0" presId="urn:microsoft.com/office/officeart/2005/8/layout/hierarchy2"/>
    <dgm:cxn modelId="{B71F1B67-7310-4F00-A123-13D6BDE20C74}" type="presParOf" srcId="{8F666A1A-F185-430F-85E2-48EEC28B7D50}" destId="{4400444C-98C2-41B8-B439-9779F7745843}" srcOrd="0" destOrd="0" presId="urn:microsoft.com/office/officeart/2005/8/layout/hierarchy2"/>
    <dgm:cxn modelId="{38B0D2FD-F619-47A1-8CE3-ED3FEBD8F621}" type="presParOf" srcId="{4400444C-98C2-41B8-B439-9779F7745843}" destId="{5920BBA6-41D8-4252-BC7D-841231AD63E5}" srcOrd="0" destOrd="0" presId="urn:microsoft.com/office/officeart/2005/8/layout/hierarchy2"/>
    <dgm:cxn modelId="{66A2EC02-C8DC-4EC3-A526-254FDDD9ACA0}" type="presParOf" srcId="{8F666A1A-F185-430F-85E2-48EEC28B7D50}" destId="{DB10AAE5-B0D1-43E7-A41F-ECFF0E548BF6}" srcOrd="1" destOrd="0" presId="urn:microsoft.com/office/officeart/2005/8/layout/hierarchy2"/>
    <dgm:cxn modelId="{FF6BB1E7-DFE2-4185-BEFC-577A809D0C0B}" type="presParOf" srcId="{DB10AAE5-B0D1-43E7-A41F-ECFF0E548BF6}" destId="{0E7A4031-BA04-4453-AF49-98692133E869}" srcOrd="0" destOrd="0" presId="urn:microsoft.com/office/officeart/2005/8/layout/hierarchy2"/>
    <dgm:cxn modelId="{84B9B608-E037-4FC3-A571-A87748B6BCA5}" type="presParOf" srcId="{DB10AAE5-B0D1-43E7-A41F-ECFF0E548BF6}" destId="{E580F5ED-C2A9-4B42-952D-D8A3BAC90C79}" srcOrd="1" destOrd="0" presId="urn:microsoft.com/office/officeart/2005/8/layout/hierarchy2"/>
    <dgm:cxn modelId="{2C4C4624-354E-44CC-9881-8F0D4121F8BD}" type="presParOf" srcId="{DC31C8A4-27A2-4F86-A8FC-D62E6BB01E4B}" destId="{DED7DB8A-38A0-4D49-A31A-A6E048C513C3}" srcOrd="4" destOrd="0" presId="urn:microsoft.com/office/officeart/2005/8/layout/hierarchy2"/>
    <dgm:cxn modelId="{523EA63F-F9CD-4D83-8803-34DCEC4E619C}" type="presParOf" srcId="{DED7DB8A-38A0-4D49-A31A-A6E048C513C3}" destId="{B2462515-6BEA-46E5-AA3F-9558CA9C2006}" srcOrd="0" destOrd="0" presId="urn:microsoft.com/office/officeart/2005/8/layout/hierarchy2"/>
    <dgm:cxn modelId="{D0D9CFCB-6F5B-4DB9-BE60-88515AA8977A}" type="presParOf" srcId="{DC31C8A4-27A2-4F86-A8FC-D62E6BB01E4B}" destId="{F2D5FFB3-FFC6-4C80-9F3D-676A9EAF7033}" srcOrd="5" destOrd="0" presId="urn:microsoft.com/office/officeart/2005/8/layout/hierarchy2"/>
    <dgm:cxn modelId="{17BF73B8-C46E-4626-8A22-3B3BB34FDE99}" type="presParOf" srcId="{F2D5FFB3-FFC6-4C80-9F3D-676A9EAF7033}" destId="{68A2C6E5-A40E-46DD-B6BC-CABA1CEE330D}" srcOrd="0" destOrd="0" presId="urn:microsoft.com/office/officeart/2005/8/layout/hierarchy2"/>
    <dgm:cxn modelId="{514D47D8-9B36-48FA-9BA6-550D7986FD19}" type="presParOf" srcId="{F2D5FFB3-FFC6-4C80-9F3D-676A9EAF7033}" destId="{3CD847EA-CFBE-4290-B27E-D5E7DD05E473}" srcOrd="1" destOrd="0" presId="urn:microsoft.com/office/officeart/2005/8/layout/hierarchy2"/>
    <dgm:cxn modelId="{782F6338-20D8-4457-AF61-7389D71B885D}" type="presParOf" srcId="{3CD847EA-CFBE-4290-B27E-D5E7DD05E473}" destId="{B384395E-B4FF-4F10-B558-FF9C4D94EF06}" srcOrd="0" destOrd="0" presId="urn:microsoft.com/office/officeart/2005/8/layout/hierarchy2"/>
    <dgm:cxn modelId="{701BB855-C2BE-4AE8-804B-F30768A25149}" type="presParOf" srcId="{B384395E-B4FF-4F10-B558-FF9C4D94EF06}" destId="{F4C1AD8C-B8F4-4120-AB25-9C6CC27E7CA9}" srcOrd="0" destOrd="0" presId="urn:microsoft.com/office/officeart/2005/8/layout/hierarchy2"/>
    <dgm:cxn modelId="{C9B88420-D10D-4269-98E6-C4FA76E00D88}" type="presParOf" srcId="{3CD847EA-CFBE-4290-B27E-D5E7DD05E473}" destId="{A2D7D70C-0B83-4A5F-87C0-34AF795E8040}" srcOrd="1" destOrd="0" presId="urn:microsoft.com/office/officeart/2005/8/layout/hierarchy2"/>
    <dgm:cxn modelId="{51DA170B-F891-4E25-92FA-68AFBBD3CBFF}" type="presParOf" srcId="{A2D7D70C-0B83-4A5F-87C0-34AF795E8040}" destId="{A2473166-6EE9-4DCA-B979-C19E820388B1}" srcOrd="0" destOrd="0" presId="urn:microsoft.com/office/officeart/2005/8/layout/hierarchy2"/>
    <dgm:cxn modelId="{68357C34-3445-4DF9-8435-33B979015C90}" type="presParOf" srcId="{A2D7D70C-0B83-4A5F-87C0-34AF795E8040}" destId="{6899ADEA-F7E0-47C6-8D0E-B872CEE1B38D}" srcOrd="1" destOrd="0" presId="urn:microsoft.com/office/officeart/2005/8/layout/hierarchy2"/>
    <dgm:cxn modelId="{FD40E060-E51A-4FC0-B7C8-95BBB9D64570}" type="presParOf" srcId="{6899ADEA-F7E0-47C6-8D0E-B872CEE1B38D}" destId="{B7C2E55A-9D4B-4997-9176-E542114C123A}" srcOrd="0" destOrd="0" presId="urn:microsoft.com/office/officeart/2005/8/layout/hierarchy2"/>
    <dgm:cxn modelId="{DED155AD-35C9-4AE4-A3CE-D6A869981F51}" type="presParOf" srcId="{B7C2E55A-9D4B-4997-9176-E542114C123A}" destId="{8A51CDD5-F51A-466B-9E29-042E3786986E}" srcOrd="0" destOrd="0" presId="urn:microsoft.com/office/officeart/2005/8/layout/hierarchy2"/>
    <dgm:cxn modelId="{705D54C3-A7A1-4D1C-A7F5-22D6E0A83FC5}" type="presParOf" srcId="{6899ADEA-F7E0-47C6-8D0E-B872CEE1B38D}" destId="{9C042172-0449-421B-A51A-12EA0E30D6AC}" srcOrd="1" destOrd="0" presId="urn:microsoft.com/office/officeart/2005/8/layout/hierarchy2"/>
    <dgm:cxn modelId="{11D1846E-F864-4A00-AB7D-0466549BDC12}" type="presParOf" srcId="{9C042172-0449-421B-A51A-12EA0E30D6AC}" destId="{131C7B91-3EF9-4100-A782-037C0E2A059A}" srcOrd="0" destOrd="0" presId="urn:microsoft.com/office/officeart/2005/8/layout/hierarchy2"/>
    <dgm:cxn modelId="{430FC7DD-AE55-49C1-8917-63D464C8650E}" type="presParOf" srcId="{9C042172-0449-421B-A51A-12EA0E30D6AC}" destId="{81A60A98-ADD5-4315-A04A-037A7DAD4C33}"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9CFDD0-979F-43A6-8F9F-504B61991963}" type="doc">
      <dgm:prSet loTypeId="urn:microsoft.com/office/officeart/2005/8/layout/process1" loCatId="process" qsTypeId="urn:microsoft.com/office/officeart/2005/8/quickstyle/simple1" qsCatId="simple" csTypeId="urn:microsoft.com/office/officeart/2005/8/colors/accent0_2" csCatId="mainScheme" phldr="1"/>
      <dgm:spPr/>
    </dgm:pt>
    <dgm:pt modelId="{7CB0AB04-DF98-4154-A209-552EF5618236}">
      <dgm:prSet phldrT="[Text]" custT="1"/>
      <dgm:spPr>
        <a:effectLst>
          <a:outerShdw blurRad="50800" dist="38100" dir="8100000" algn="tr" rotWithShape="0">
            <a:prstClr val="black">
              <a:alpha val="40000"/>
            </a:prstClr>
          </a:outerShdw>
        </a:effectLst>
      </dgm:spPr>
      <dgm:t>
        <a:bodyPr/>
        <a:lstStyle/>
        <a:p>
          <a:r>
            <a:rPr lang="en-US" sz="2000" dirty="0">
              <a:latin typeface="+mj-lt"/>
            </a:rPr>
            <a:t>Person ceases to pay tax u/s 10</a:t>
          </a:r>
        </a:p>
      </dgm:t>
    </dgm:pt>
    <dgm:pt modelId="{118C9557-CEAA-4963-AF65-5051849DE005}" type="parTrans" cxnId="{62C8BD26-D07C-4FE1-B349-CCFB8937281C}">
      <dgm:prSet/>
      <dgm:spPr/>
      <dgm:t>
        <a:bodyPr/>
        <a:lstStyle/>
        <a:p>
          <a:endParaRPr lang="en-US"/>
        </a:p>
      </dgm:t>
    </dgm:pt>
    <dgm:pt modelId="{CA57FC70-E3EA-4362-9A91-683D13AB33BE}" type="sibTrans" cxnId="{62C8BD26-D07C-4FE1-B349-CCFB8937281C}">
      <dgm:prSet custT="1"/>
      <dgm:spPr/>
      <dgm:t>
        <a:bodyPr/>
        <a:lstStyle/>
        <a:p>
          <a:endParaRPr lang="en-US" sz="2000">
            <a:latin typeface="+mj-lt"/>
          </a:endParaRPr>
        </a:p>
      </dgm:t>
    </dgm:pt>
    <dgm:pt modelId="{A8CC828E-3761-4BEF-BEA7-1B764B2BF7C7}">
      <dgm:prSet phldrT="[Text]" custT="1"/>
      <dgm:spPr>
        <a:effectLst>
          <a:outerShdw blurRad="50800" dist="38100" dir="5400000" algn="t" rotWithShape="0">
            <a:prstClr val="black">
              <a:alpha val="40000"/>
            </a:prstClr>
          </a:outerShdw>
        </a:effectLst>
      </dgm:spPr>
      <dgm:t>
        <a:bodyPr/>
        <a:lstStyle/>
        <a:p>
          <a:r>
            <a:rPr lang="en-US" sz="2000" dirty="0">
              <a:latin typeface="+mj-lt"/>
              <a:ea typeface="Cambria Math" panose="02040503050406030204" pitchFamily="18" charset="0"/>
              <a:cs typeface="Times New Roman" panose="02020603050405020304" pitchFamily="18" charset="0"/>
            </a:rPr>
            <a:t>Entitled to credit of input tax w.r.t inputs held in stock, semi-finished or finished goods and Capital Goods </a:t>
          </a:r>
          <a:endParaRPr lang="en-US" sz="2000" dirty="0">
            <a:latin typeface="+mj-lt"/>
          </a:endParaRPr>
        </a:p>
      </dgm:t>
    </dgm:pt>
    <dgm:pt modelId="{03884D0A-DE80-4EAB-9385-113EC447404D}" type="parTrans" cxnId="{14E076B7-CFBF-44E6-AF03-C31A3675D90B}">
      <dgm:prSet/>
      <dgm:spPr/>
      <dgm:t>
        <a:bodyPr/>
        <a:lstStyle/>
        <a:p>
          <a:endParaRPr lang="en-US"/>
        </a:p>
      </dgm:t>
    </dgm:pt>
    <dgm:pt modelId="{699A9ACC-EBF3-4937-B8BB-1C3E2F8C5A0B}" type="sibTrans" cxnId="{14E076B7-CFBF-44E6-AF03-C31A3675D90B}">
      <dgm:prSet custT="1"/>
      <dgm:spPr/>
      <dgm:t>
        <a:bodyPr/>
        <a:lstStyle/>
        <a:p>
          <a:endParaRPr lang="en-US" sz="2000">
            <a:latin typeface="+mj-lt"/>
          </a:endParaRPr>
        </a:p>
      </dgm:t>
    </dgm:pt>
    <dgm:pt modelId="{2E4876D7-8684-447C-8611-80393EB47269}">
      <dgm:prSet phldrT="[Text]" custT="1"/>
      <dgm:spPr>
        <a:effectLst>
          <a:outerShdw blurRad="50800" dist="38100" dir="8100000" algn="tr" rotWithShape="0">
            <a:prstClr val="black">
              <a:alpha val="40000"/>
            </a:prstClr>
          </a:outerShdw>
        </a:effectLst>
      </dgm:spPr>
      <dgm:t>
        <a:bodyPr/>
        <a:lstStyle/>
        <a:p>
          <a:r>
            <a:rPr lang="en-US" sz="2000" dirty="0">
              <a:latin typeface="+mj-lt"/>
              <a:ea typeface="Cambria Math" panose="02040503050406030204" pitchFamily="18" charset="0"/>
              <a:cs typeface="Times New Roman" panose="02020603050405020304" pitchFamily="18" charset="0"/>
            </a:rPr>
            <a:t>Relevant Date: As on the preceding date on which liable to pay u/s 9</a:t>
          </a:r>
          <a:endParaRPr lang="en-US" sz="2000" dirty="0">
            <a:latin typeface="+mj-lt"/>
          </a:endParaRPr>
        </a:p>
      </dgm:t>
    </dgm:pt>
    <dgm:pt modelId="{EEF9F180-DF70-455C-822E-E4D3543A0208}" type="parTrans" cxnId="{A17FA46B-FBA6-422B-848B-F18CB259B6D5}">
      <dgm:prSet/>
      <dgm:spPr/>
      <dgm:t>
        <a:bodyPr/>
        <a:lstStyle/>
        <a:p>
          <a:endParaRPr lang="en-US"/>
        </a:p>
      </dgm:t>
    </dgm:pt>
    <dgm:pt modelId="{D1547842-F49A-4078-8FA6-84A34002792F}" type="sibTrans" cxnId="{A17FA46B-FBA6-422B-848B-F18CB259B6D5}">
      <dgm:prSet/>
      <dgm:spPr/>
      <dgm:t>
        <a:bodyPr/>
        <a:lstStyle/>
        <a:p>
          <a:endParaRPr lang="en-US"/>
        </a:p>
      </dgm:t>
    </dgm:pt>
    <dgm:pt modelId="{5F7F6278-ED64-4FCA-8720-26E7A70C18F4}" type="pres">
      <dgm:prSet presAssocID="{419CFDD0-979F-43A6-8F9F-504B61991963}" presName="Name0" presStyleCnt="0">
        <dgm:presLayoutVars>
          <dgm:dir/>
          <dgm:resizeHandles val="exact"/>
        </dgm:presLayoutVars>
      </dgm:prSet>
      <dgm:spPr/>
    </dgm:pt>
    <dgm:pt modelId="{DB82DDE7-4014-4005-93C5-D6A92BF22030}" type="pres">
      <dgm:prSet presAssocID="{7CB0AB04-DF98-4154-A209-552EF5618236}" presName="node" presStyleLbl="node1" presStyleIdx="0" presStyleCnt="3">
        <dgm:presLayoutVars>
          <dgm:bulletEnabled val="1"/>
        </dgm:presLayoutVars>
      </dgm:prSet>
      <dgm:spPr/>
      <dgm:t>
        <a:bodyPr/>
        <a:lstStyle/>
        <a:p>
          <a:endParaRPr lang="en-US"/>
        </a:p>
      </dgm:t>
    </dgm:pt>
    <dgm:pt modelId="{4316E846-0726-4F20-A72D-4787D7D71474}" type="pres">
      <dgm:prSet presAssocID="{CA57FC70-E3EA-4362-9A91-683D13AB33BE}" presName="sibTrans" presStyleLbl="sibTrans2D1" presStyleIdx="0" presStyleCnt="2"/>
      <dgm:spPr/>
      <dgm:t>
        <a:bodyPr/>
        <a:lstStyle/>
        <a:p>
          <a:endParaRPr lang="en-US"/>
        </a:p>
      </dgm:t>
    </dgm:pt>
    <dgm:pt modelId="{0C5B7295-F2E3-44DC-B003-AA3319823130}" type="pres">
      <dgm:prSet presAssocID="{CA57FC70-E3EA-4362-9A91-683D13AB33BE}" presName="connectorText" presStyleLbl="sibTrans2D1" presStyleIdx="0" presStyleCnt="2"/>
      <dgm:spPr/>
      <dgm:t>
        <a:bodyPr/>
        <a:lstStyle/>
        <a:p>
          <a:endParaRPr lang="en-US"/>
        </a:p>
      </dgm:t>
    </dgm:pt>
    <dgm:pt modelId="{53E1E7FE-D2EC-408F-BB08-606B103D1952}" type="pres">
      <dgm:prSet presAssocID="{A8CC828E-3761-4BEF-BEA7-1B764B2BF7C7}" presName="node" presStyleLbl="node1" presStyleIdx="1" presStyleCnt="3">
        <dgm:presLayoutVars>
          <dgm:bulletEnabled val="1"/>
        </dgm:presLayoutVars>
      </dgm:prSet>
      <dgm:spPr/>
      <dgm:t>
        <a:bodyPr/>
        <a:lstStyle/>
        <a:p>
          <a:endParaRPr lang="en-US"/>
        </a:p>
      </dgm:t>
    </dgm:pt>
    <dgm:pt modelId="{94E6DB16-1678-47D2-83B7-587AE2031B55}" type="pres">
      <dgm:prSet presAssocID="{699A9ACC-EBF3-4937-B8BB-1C3E2F8C5A0B}" presName="sibTrans" presStyleLbl="sibTrans2D1" presStyleIdx="1" presStyleCnt="2"/>
      <dgm:spPr/>
      <dgm:t>
        <a:bodyPr/>
        <a:lstStyle/>
        <a:p>
          <a:endParaRPr lang="en-US"/>
        </a:p>
      </dgm:t>
    </dgm:pt>
    <dgm:pt modelId="{279D4DFA-E40C-4A11-9601-390EA81A8E94}" type="pres">
      <dgm:prSet presAssocID="{699A9ACC-EBF3-4937-B8BB-1C3E2F8C5A0B}" presName="connectorText" presStyleLbl="sibTrans2D1" presStyleIdx="1" presStyleCnt="2"/>
      <dgm:spPr/>
      <dgm:t>
        <a:bodyPr/>
        <a:lstStyle/>
        <a:p>
          <a:endParaRPr lang="en-US"/>
        </a:p>
      </dgm:t>
    </dgm:pt>
    <dgm:pt modelId="{0D6AB2B0-D187-44CD-9152-F07A698754D8}" type="pres">
      <dgm:prSet presAssocID="{2E4876D7-8684-447C-8611-80393EB47269}" presName="node" presStyleLbl="node1" presStyleIdx="2" presStyleCnt="3">
        <dgm:presLayoutVars>
          <dgm:bulletEnabled val="1"/>
        </dgm:presLayoutVars>
      </dgm:prSet>
      <dgm:spPr/>
      <dgm:t>
        <a:bodyPr/>
        <a:lstStyle/>
        <a:p>
          <a:endParaRPr lang="en-US"/>
        </a:p>
      </dgm:t>
    </dgm:pt>
  </dgm:ptLst>
  <dgm:cxnLst>
    <dgm:cxn modelId="{82C877B5-228D-469D-AED9-66430773CA73}" type="presOf" srcId="{CA57FC70-E3EA-4362-9A91-683D13AB33BE}" destId="{0C5B7295-F2E3-44DC-B003-AA3319823130}" srcOrd="1" destOrd="0" presId="urn:microsoft.com/office/officeart/2005/8/layout/process1"/>
    <dgm:cxn modelId="{36433EF9-3D6F-4723-B8F7-49E31D21DD82}" type="presOf" srcId="{699A9ACC-EBF3-4937-B8BB-1C3E2F8C5A0B}" destId="{279D4DFA-E40C-4A11-9601-390EA81A8E94}" srcOrd="1" destOrd="0" presId="urn:microsoft.com/office/officeart/2005/8/layout/process1"/>
    <dgm:cxn modelId="{EC9AFE1A-618E-41ED-91E9-757324619606}" type="presOf" srcId="{A8CC828E-3761-4BEF-BEA7-1B764B2BF7C7}" destId="{53E1E7FE-D2EC-408F-BB08-606B103D1952}" srcOrd="0" destOrd="0" presId="urn:microsoft.com/office/officeart/2005/8/layout/process1"/>
    <dgm:cxn modelId="{086A95A6-15AF-44D4-B287-EC924721F94C}" type="presOf" srcId="{419CFDD0-979F-43A6-8F9F-504B61991963}" destId="{5F7F6278-ED64-4FCA-8720-26E7A70C18F4}" srcOrd="0" destOrd="0" presId="urn:microsoft.com/office/officeart/2005/8/layout/process1"/>
    <dgm:cxn modelId="{3146468C-D597-4CC0-B1A5-8AAE91EA56D0}" type="presOf" srcId="{CA57FC70-E3EA-4362-9A91-683D13AB33BE}" destId="{4316E846-0726-4F20-A72D-4787D7D71474}" srcOrd="0" destOrd="0" presId="urn:microsoft.com/office/officeart/2005/8/layout/process1"/>
    <dgm:cxn modelId="{A5FE3759-8AFC-44BA-B0E1-47495E78D120}" type="presOf" srcId="{7CB0AB04-DF98-4154-A209-552EF5618236}" destId="{DB82DDE7-4014-4005-93C5-D6A92BF22030}" srcOrd="0" destOrd="0" presId="urn:microsoft.com/office/officeart/2005/8/layout/process1"/>
    <dgm:cxn modelId="{62C8BD26-D07C-4FE1-B349-CCFB8937281C}" srcId="{419CFDD0-979F-43A6-8F9F-504B61991963}" destId="{7CB0AB04-DF98-4154-A209-552EF5618236}" srcOrd="0" destOrd="0" parTransId="{118C9557-CEAA-4963-AF65-5051849DE005}" sibTransId="{CA57FC70-E3EA-4362-9A91-683D13AB33BE}"/>
    <dgm:cxn modelId="{A17FA46B-FBA6-422B-848B-F18CB259B6D5}" srcId="{419CFDD0-979F-43A6-8F9F-504B61991963}" destId="{2E4876D7-8684-447C-8611-80393EB47269}" srcOrd="2" destOrd="0" parTransId="{EEF9F180-DF70-455C-822E-E4D3543A0208}" sibTransId="{D1547842-F49A-4078-8FA6-84A34002792F}"/>
    <dgm:cxn modelId="{CF0DA097-E330-453D-849D-684FE261FF64}" type="presOf" srcId="{2E4876D7-8684-447C-8611-80393EB47269}" destId="{0D6AB2B0-D187-44CD-9152-F07A698754D8}" srcOrd="0" destOrd="0" presId="urn:microsoft.com/office/officeart/2005/8/layout/process1"/>
    <dgm:cxn modelId="{14E076B7-CFBF-44E6-AF03-C31A3675D90B}" srcId="{419CFDD0-979F-43A6-8F9F-504B61991963}" destId="{A8CC828E-3761-4BEF-BEA7-1B764B2BF7C7}" srcOrd="1" destOrd="0" parTransId="{03884D0A-DE80-4EAB-9385-113EC447404D}" sibTransId="{699A9ACC-EBF3-4937-B8BB-1C3E2F8C5A0B}"/>
    <dgm:cxn modelId="{051E346D-91A8-47DE-8DB6-B0B139284C17}" type="presOf" srcId="{699A9ACC-EBF3-4937-B8BB-1C3E2F8C5A0B}" destId="{94E6DB16-1678-47D2-83B7-587AE2031B55}" srcOrd="0" destOrd="0" presId="urn:microsoft.com/office/officeart/2005/8/layout/process1"/>
    <dgm:cxn modelId="{32196706-7838-4B35-BFFE-971AF9B7297F}" type="presParOf" srcId="{5F7F6278-ED64-4FCA-8720-26E7A70C18F4}" destId="{DB82DDE7-4014-4005-93C5-D6A92BF22030}" srcOrd="0" destOrd="0" presId="urn:microsoft.com/office/officeart/2005/8/layout/process1"/>
    <dgm:cxn modelId="{5B59F1B4-5523-4107-ADC0-71CC6962D051}" type="presParOf" srcId="{5F7F6278-ED64-4FCA-8720-26E7A70C18F4}" destId="{4316E846-0726-4F20-A72D-4787D7D71474}" srcOrd="1" destOrd="0" presId="urn:microsoft.com/office/officeart/2005/8/layout/process1"/>
    <dgm:cxn modelId="{753426FE-CEE7-4268-8780-B747DFEFB50A}" type="presParOf" srcId="{4316E846-0726-4F20-A72D-4787D7D71474}" destId="{0C5B7295-F2E3-44DC-B003-AA3319823130}" srcOrd="0" destOrd="0" presId="urn:microsoft.com/office/officeart/2005/8/layout/process1"/>
    <dgm:cxn modelId="{511F4A8E-EBA4-49FE-BAFE-3B7EA365244C}" type="presParOf" srcId="{5F7F6278-ED64-4FCA-8720-26E7A70C18F4}" destId="{53E1E7FE-D2EC-408F-BB08-606B103D1952}" srcOrd="2" destOrd="0" presId="urn:microsoft.com/office/officeart/2005/8/layout/process1"/>
    <dgm:cxn modelId="{88C69EA3-29F3-4794-A7D4-1E032DF4C4D7}" type="presParOf" srcId="{5F7F6278-ED64-4FCA-8720-26E7A70C18F4}" destId="{94E6DB16-1678-47D2-83B7-587AE2031B55}" srcOrd="3" destOrd="0" presId="urn:microsoft.com/office/officeart/2005/8/layout/process1"/>
    <dgm:cxn modelId="{ED37EF40-145D-4689-9CD7-73AB961730AE}" type="presParOf" srcId="{94E6DB16-1678-47D2-83B7-587AE2031B55}" destId="{279D4DFA-E40C-4A11-9601-390EA81A8E94}" srcOrd="0" destOrd="0" presId="urn:microsoft.com/office/officeart/2005/8/layout/process1"/>
    <dgm:cxn modelId="{A9E7A759-368B-4FD4-A0BA-6397AFA03913}" type="presParOf" srcId="{5F7F6278-ED64-4FCA-8720-26E7A70C18F4}" destId="{0D6AB2B0-D187-44CD-9152-F07A698754D8}"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9CFDD0-979F-43A6-8F9F-504B61991963}" type="doc">
      <dgm:prSet loTypeId="urn:microsoft.com/office/officeart/2005/8/layout/process1" loCatId="process" qsTypeId="urn:microsoft.com/office/officeart/2005/8/quickstyle/simple1" qsCatId="simple" csTypeId="urn:microsoft.com/office/officeart/2005/8/colors/accent0_3" csCatId="mainScheme" phldr="1"/>
      <dgm:spPr/>
    </dgm:pt>
    <dgm:pt modelId="{7CB0AB04-DF98-4154-A209-552EF5618236}">
      <dgm:prSet phldrT="[Text]" custT="1"/>
      <dgm:spPr>
        <a:effectLst>
          <a:reflection blurRad="6350" stA="52000" endA="300" endPos="35000" dir="5400000" sy="-100000" algn="bl" rotWithShape="0"/>
        </a:effectLst>
      </dgm:spPr>
      <dgm:t>
        <a:bodyPr/>
        <a:lstStyle/>
        <a:p>
          <a:r>
            <a:rPr lang="en-US" sz="2000" dirty="0">
              <a:latin typeface="+mj-lt"/>
            </a:rPr>
            <a:t>Goods or Services becoming taxable</a:t>
          </a:r>
        </a:p>
      </dgm:t>
    </dgm:pt>
    <dgm:pt modelId="{118C9557-CEAA-4963-AF65-5051849DE005}" type="parTrans" cxnId="{62C8BD26-D07C-4FE1-B349-CCFB8937281C}">
      <dgm:prSet/>
      <dgm:spPr/>
      <dgm:t>
        <a:bodyPr/>
        <a:lstStyle/>
        <a:p>
          <a:endParaRPr lang="en-US"/>
        </a:p>
      </dgm:t>
    </dgm:pt>
    <dgm:pt modelId="{CA57FC70-E3EA-4362-9A91-683D13AB33BE}" type="sibTrans" cxnId="{62C8BD26-D07C-4FE1-B349-CCFB8937281C}">
      <dgm:prSet custT="1"/>
      <dgm:spPr/>
      <dgm:t>
        <a:bodyPr/>
        <a:lstStyle/>
        <a:p>
          <a:endParaRPr lang="en-US" sz="2000">
            <a:latin typeface="+mj-lt"/>
          </a:endParaRPr>
        </a:p>
      </dgm:t>
    </dgm:pt>
    <dgm:pt modelId="{A8CC828E-3761-4BEF-BEA7-1B764B2BF7C7}">
      <dgm:prSet phldrT="[Text]" custT="1"/>
      <dgm:spPr>
        <a:effectLst>
          <a:reflection blurRad="6350" stA="50000" endA="300" endPos="55000" dir="5400000" sy="-100000" algn="bl" rotWithShape="0"/>
        </a:effectLst>
      </dgm:spPr>
      <dgm:t>
        <a:bodyPr/>
        <a:lstStyle/>
        <a:p>
          <a:r>
            <a:rPr lang="en-US" sz="2000" dirty="0">
              <a:latin typeface="+mj-lt"/>
              <a:ea typeface="Cambria Math" panose="02040503050406030204" pitchFamily="18" charset="0"/>
              <a:cs typeface="Times New Roman" panose="02020603050405020304" pitchFamily="18" charset="0"/>
            </a:rPr>
            <a:t>Entitled to credit of input tax w.r.t inputs held in stock, semi-finished or finished goods and Capital Goods </a:t>
          </a:r>
          <a:endParaRPr lang="en-US" sz="2000" dirty="0">
            <a:latin typeface="+mj-lt"/>
          </a:endParaRPr>
        </a:p>
      </dgm:t>
    </dgm:pt>
    <dgm:pt modelId="{03884D0A-DE80-4EAB-9385-113EC447404D}" type="parTrans" cxnId="{14E076B7-CFBF-44E6-AF03-C31A3675D90B}">
      <dgm:prSet/>
      <dgm:spPr/>
      <dgm:t>
        <a:bodyPr/>
        <a:lstStyle/>
        <a:p>
          <a:endParaRPr lang="en-US"/>
        </a:p>
      </dgm:t>
    </dgm:pt>
    <dgm:pt modelId="{699A9ACC-EBF3-4937-B8BB-1C3E2F8C5A0B}" type="sibTrans" cxnId="{14E076B7-CFBF-44E6-AF03-C31A3675D90B}">
      <dgm:prSet custT="1"/>
      <dgm:spPr/>
      <dgm:t>
        <a:bodyPr/>
        <a:lstStyle/>
        <a:p>
          <a:endParaRPr lang="en-US" sz="2000">
            <a:latin typeface="+mj-lt"/>
          </a:endParaRPr>
        </a:p>
      </dgm:t>
    </dgm:pt>
    <dgm:pt modelId="{2E4876D7-8684-447C-8611-80393EB47269}">
      <dgm:prSet phldrT="[Text]" custT="1"/>
      <dgm:spPr>
        <a:effectLst>
          <a:reflection blurRad="6350" stA="50000" endA="300" endPos="90000" dir="5400000" sy="-100000" algn="bl" rotWithShape="0"/>
        </a:effectLst>
      </dgm:spPr>
      <dgm:t>
        <a:bodyPr/>
        <a:lstStyle/>
        <a:p>
          <a:r>
            <a:rPr lang="en-US" sz="2000" dirty="0">
              <a:latin typeface="+mj-lt"/>
              <a:ea typeface="Cambria Math" panose="02040503050406030204" pitchFamily="18" charset="0"/>
              <a:cs typeface="Times New Roman" panose="02020603050405020304" pitchFamily="18" charset="0"/>
            </a:rPr>
            <a:t>Relevant Date: As on the preceding date from which supply becomes taxable</a:t>
          </a:r>
          <a:endParaRPr lang="en-US" sz="2000" dirty="0">
            <a:latin typeface="+mj-lt"/>
          </a:endParaRPr>
        </a:p>
      </dgm:t>
    </dgm:pt>
    <dgm:pt modelId="{EEF9F180-DF70-455C-822E-E4D3543A0208}" type="parTrans" cxnId="{A17FA46B-FBA6-422B-848B-F18CB259B6D5}">
      <dgm:prSet/>
      <dgm:spPr/>
      <dgm:t>
        <a:bodyPr/>
        <a:lstStyle/>
        <a:p>
          <a:endParaRPr lang="en-US"/>
        </a:p>
      </dgm:t>
    </dgm:pt>
    <dgm:pt modelId="{D1547842-F49A-4078-8FA6-84A34002792F}" type="sibTrans" cxnId="{A17FA46B-FBA6-422B-848B-F18CB259B6D5}">
      <dgm:prSet/>
      <dgm:spPr/>
      <dgm:t>
        <a:bodyPr/>
        <a:lstStyle/>
        <a:p>
          <a:endParaRPr lang="en-US"/>
        </a:p>
      </dgm:t>
    </dgm:pt>
    <dgm:pt modelId="{5F7F6278-ED64-4FCA-8720-26E7A70C18F4}" type="pres">
      <dgm:prSet presAssocID="{419CFDD0-979F-43A6-8F9F-504B61991963}" presName="Name0" presStyleCnt="0">
        <dgm:presLayoutVars>
          <dgm:dir/>
          <dgm:resizeHandles val="exact"/>
        </dgm:presLayoutVars>
      </dgm:prSet>
      <dgm:spPr/>
    </dgm:pt>
    <dgm:pt modelId="{DB82DDE7-4014-4005-93C5-D6A92BF22030}" type="pres">
      <dgm:prSet presAssocID="{7CB0AB04-DF98-4154-A209-552EF5618236}" presName="node" presStyleLbl="node1" presStyleIdx="0" presStyleCnt="3">
        <dgm:presLayoutVars>
          <dgm:bulletEnabled val="1"/>
        </dgm:presLayoutVars>
      </dgm:prSet>
      <dgm:spPr/>
      <dgm:t>
        <a:bodyPr/>
        <a:lstStyle/>
        <a:p>
          <a:endParaRPr lang="en-US"/>
        </a:p>
      </dgm:t>
    </dgm:pt>
    <dgm:pt modelId="{4316E846-0726-4F20-A72D-4787D7D71474}" type="pres">
      <dgm:prSet presAssocID="{CA57FC70-E3EA-4362-9A91-683D13AB33BE}" presName="sibTrans" presStyleLbl="sibTrans2D1" presStyleIdx="0" presStyleCnt="2"/>
      <dgm:spPr/>
      <dgm:t>
        <a:bodyPr/>
        <a:lstStyle/>
        <a:p>
          <a:endParaRPr lang="en-US"/>
        </a:p>
      </dgm:t>
    </dgm:pt>
    <dgm:pt modelId="{0C5B7295-F2E3-44DC-B003-AA3319823130}" type="pres">
      <dgm:prSet presAssocID="{CA57FC70-E3EA-4362-9A91-683D13AB33BE}" presName="connectorText" presStyleLbl="sibTrans2D1" presStyleIdx="0" presStyleCnt="2"/>
      <dgm:spPr/>
      <dgm:t>
        <a:bodyPr/>
        <a:lstStyle/>
        <a:p>
          <a:endParaRPr lang="en-US"/>
        </a:p>
      </dgm:t>
    </dgm:pt>
    <dgm:pt modelId="{53E1E7FE-D2EC-408F-BB08-606B103D1952}" type="pres">
      <dgm:prSet presAssocID="{A8CC828E-3761-4BEF-BEA7-1B764B2BF7C7}" presName="node" presStyleLbl="node1" presStyleIdx="1" presStyleCnt="3">
        <dgm:presLayoutVars>
          <dgm:bulletEnabled val="1"/>
        </dgm:presLayoutVars>
      </dgm:prSet>
      <dgm:spPr/>
      <dgm:t>
        <a:bodyPr/>
        <a:lstStyle/>
        <a:p>
          <a:endParaRPr lang="en-US"/>
        </a:p>
      </dgm:t>
    </dgm:pt>
    <dgm:pt modelId="{94E6DB16-1678-47D2-83B7-587AE2031B55}" type="pres">
      <dgm:prSet presAssocID="{699A9ACC-EBF3-4937-B8BB-1C3E2F8C5A0B}" presName="sibTrans" presStyleLbl="sibTrans2D1" presStyleIdx="1" presStyleCnt="2"/>
      <dgm:spPr/>
      <dgm:t>
        <a:bodyPr/>
        <a:lstStyle/>
        <a:p>
          <a:endParaRPr lang="en-US"/>
        </a:p>
      </dgm:t>
    </dgm:pt>
    <dgm:pt modelId="{279D4DFA-E40C-4A11-9601-390EA81A8E94}" type="pres">
      <dgm:prSet presAssocID="{699A9ACC-EBF3-4937-B8BB-1C3E2F8C5A0B}" presName="connectorText" presStyleLbl="sibTrans2D1" presStyleIdx="1" presStyleCnt="2"/>
      <dgm:spPr/>
      <dgm:t>
        <a:bodyPr/>
        <a:lstStyle/>
        <a:p>
          <a:endParaRPr lang="en-US"/>
        </a:p>
      </dgm:t>
    </dgm:pt>
    <dgm:pt modelId="{0D6AB2B0-D187-44CD-9152-F07A698754D8}" type="pres">
      <dgm:prSet presAssocID="{2E4876D7-8684-447C-8611-80393EB47269}" presName="node" presStyleLbl="node1" presStyleIdx="2" presStyleCnt="3">
        <dgm:presLayoutVars>
          <dgm:bulletEnabled val="1"/>
        </dgm:presLayoutVars>
      </dgm:prSet>
      <dgm:spPr/>
      <dgm:t>
        <a:bodyPr/>
        <a:lstStyle/>
        <a:p>
          <a:endParaRPr lang="en-US"/>
        </a:p>
      </dgm:t>
    </dgm:pt>
  </dgm:ptLst>
  <dgm:cxnLst>
    <dgm:cxn modelId="{480ED145-F23B-4842-A77E-4D5FB6DC933F}" type="presOf" srcId="{7CB0AB04-DF98-4154-A209-552EF5618236}" destId="{DB82DDE7-4014-4005-93C5-D6A92BF22030}" srcOrd="0" destOrd="0" presId="urn:microsoft.com/office/officeart/2005/8/layout/process1"/>
    <dgm:cxn modelId="{BDB4ECB8-DC50-4123-A12D-5A59EAB4EB05}" type="presOf" srcId="{CA57FC70-E3EA-4362-9A91-683D13AB33BE}" destId="{0C5B7295-F2E3-44DC-B003-AA3319823130}" srcOrd="1" destOrd="0" presId="urn:microsoft.com/office/officeart/2005/8/layout/process1"/>
    <dgm:cxn modelId="{ABDAB943-42EA-423E-AC88-24814DF3B885}" type="presOf" srcId="{CA57FC70-E3EA-4362-9A91-683D13AB33BE}" destId="{4316E846-0726-4F20-A72D-4787D7D71474}" srcOrd="0" destOrd="0" presId="urn:microsoft.com/office/officeart/2005/8/layout/process1"/>
    <dgm:cxn modelId="{06E1F5BD-1654-4F55-91A8-244EEB4D8A3B}" type="presOf" srcId="{419CFDD0-979F-43A6-8F9F-504B61991963}" destId="{5F7F6278-ED64-4FCA-8720-26E7A70C18F4}" srcOrd="0" destOrd="0" presId="urn:microsoft.com/office/officeart/2005/8/layout/process1"/>
    <dgm:cxn modelId="{07C0AD8D-6201-4899-A432-B98BBF91EBA8}" type="presOf" srcId="{A8CC828E-3761-4BEF-BEA7-1B764B2BF7C7}" destId="{53E1E7FE-D2EC-408F-BB08-606B103D1952}" srcOrd="0" destOrd="0" presId="urn:microsoft.com/office/officeart/2005/8/layout/process1"/>
    <dgm:cxn modelId="{891115C8-57D4-494F-A213-9CF0C1B95324}" type="presOf" srcId="{2E4876D7-8684-447C-8611-80393EB47269}" destId="{0D6AB2B0-D187-44CD-9152-F07A698754D8}" srcOrd="0" destOrd="0" presId="urn:microsoft.com/office/officeart/2005/8/layout/process1"/>
    <dgm:cxn modelId="{C317A468-0159-4D50-9002-E22F7C6B9FE7}" type="presOf" srcId="{699A9ACC-EBF3-4937-B8BB-1C3E2F8C5A0B}" destId="{94E6DB16-1678-47D2-83B7-587AE2031B55}" srcOrd="0" destOrd="0" presId="urn:microsoft.com/office/officeart/2005/8/layout/process1"/>
    <dgm:cxn modelId="{6C7F2097-E461-4273-BAA8-8668E1DCEAC1}" type="presOf" srcId="{699A9ACC-EBF3-4937-B8BB-1C3E2F8C5A0B}" destId="{279D4DFA-E40C-4A11-9601-390EA81A8E94}" srcOrd="1" destOrd="0" presId="urn:microsoft.com/office/officeart/2005/8/layout/process1"/>
    <dgm:cxn modelId="{62C8BD26-D07C-4FE1-B349-CCFB8937281C}" srcId="{419CFDD0-979F-43A6-8F9F-504B61991963}" destId="{7CB0AB04-DF98-4154-A209-552EF5618236}" srcOrd="0" destOrd="0" parTransId="{118C9557-CEAA-4963-AF65-5051849DE005}" sibTransId="{CA57FC70-E3EA-4362-9A91-683D13AB33BE}"/>
    <dgm:cxn modelId="{14E076B7-CFBF-44E6-AF03-C31A3675D90B}" srcId="{419CFDD0-979F-43A6-8F9F-504B61991963}" destId="{A8CC828E-3761-4BEF-BEA7-1B764B2BF7C7}" srcOrd="1" destOrd="0" parTransId="{03884D0A-DE80-4EAB-9385-113EC447404D}" sibTransId="{699A9ACC-EBF3-4937-B8BB-1C3E2F8C5A0B}"/>
    <dgm:cxn modelId="{A17FA46B-FBA6-422B-848B-F18CB259B6D5}" srcId="{419CFDD0-979F-43A6-8F9F-504B61991963}" destId="{2E4876D7-8684-447C-8611-80393EB47269}" srcOrd="2" destOrd="0" parTransId="{EEF9F180-DF70-455C-822E-E4D3543A0208}" sibTransId="{D1547842-F49A-4078-8FA6-84A34002792F}"/>
    <dgm:cxn modelId="{CA78D2C9-D86B-40E6-9786-3FF7736B1D14}" type="presParOf" srcId="{5F7F6278-ED64-4FCA-8720-26E7A70C18F4}" destId="{DB82DDE7-4014-4005-93C5-D6A92BF22030}" srcOrd="0" destOrd="0" presId="urn:microsoft.com/office/officeart/2005/8/layout/process1"/>
    <dgm:cxn modelId="{7E92600B-FF53-4FBF-B1AA-614F9597AA8F}" type="presParOf" srcId="{5F7F6278-ED64-4FCA-8720-26E7A70C18F4}" destId="{4316E846-0726-4F20-A72D-4787D7D71474}" srcOrd="1" destOrd="0" presId="urn:microsoft.com/office/officeart/2005/8/layout/process1"/>
    <dgm:cxn modelId="{CE7B23C6-2624-424A-B864-FE7DB9F8E824}" type="presParOf" srcId="{4316E846-0726-4F20-A72D-4787D7D71474}" destId="{0C5B7295-F2E3-44DC-B003-AA3319823130}" srcOrd="0" destOrd="0" presId="urn:microsoft.com/office/officeart/2005/8/layout/process1"/>
    <dgm:cxn modelId="{3D82388F-6E85-4212-9F3F-A9711C85446B}" type="presParOf" srcId="{5F7F6278-ED64-4FCA-8720-26E7A70C18F4}" destId="{53E1E7FE-D2EC-408F-BB08-606B103D1952}" srcOrd="2" destOrd="0" presId="urn:microsoft.com/office/officeart/2005/8/layout/process1"/>
    <dgm:cxn modelId="{E253BFA1-06FC-424D-ACCD-88BD18502A8C}" type="presParOf" srcId="{5F7F6278-ED64-4FCA-8720-26E7A70C18F4}" destId="{94E6DB16-1678-47D2-83B7-587AE2031B55}" srcOrd="3" destOrd="0" presId="urn:microsoft.com/office/officeart/2005/8/layout/process1"/>
    <dgm:cxn modelId="{301BDAC0-1D69-4CA3-A477-468387652329}" type="presParOf" srcId="{94E6DB16-1678-47D2-83B7-587AE2031B55}" destId="{279D4DFA-E40C-4A11-9601-390EA81A8E94}" srcOrd="0" destOrd="0" presId="urn:microsoft.com/office/officeart/2005/8/layout/process1"/>
    <dgm:cxn modelId="{7AE9DFBA-8262-48D8-97CA-8065BB1D6058}" type="presParOf" srcId="{5F7F6278-ED64-4FCA-8720-26E7A70C18F4}" destId="{0D6AB2B0-D187-44CD-9152-F07A698754D8}"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E99C60E-B62A-4AAC-B443-840300CCD0E6}" type="doc">
      <dgm:prSet loTypeId="urn:microsoft.com/office/officeart/2005/8/layout/orgChart1" loCatId="hierarchy" qsTypeId="urn:microsoft.com/office/officeart/2005/8/quickstyle/3d4" qsCatId="3D" csTypeId="urn:microsoft.com/office/officeart/2005/8/colors/accent0_3" csCatId="mainScheme" phldr="1"/>
      <dgm:spPr/>
      <dgm:t>
        <a:bodyPr/>
        <a:lstStyle/>
        <a:p>
          <a:endParaRPr lang="en-IN"/>
        </a:p>
      </dgm:t>
    </dgm:pt>
    <dgm:pt modelId="{9C4AD93A-6ADC-4EF1-B7EE-8654089B5EE4}">
      <dgm:prSet/>
      <dgm:spPr/>
      <dgm:t>
        <a:bodyPr/>
        <a:lstStyle/>
        <a:p>
          <a:pPr rtl="0"/>
          <a:r>
            <a:rPr lang="en-IN" smtClean="0">
              <a:solidFill>
                <a:schemeClr val="bg1"/>
              </a:solidFill>
            </a:rPr>
            <a:t>Un-utilised ITC</a:t>
          </a:r>
          <a:endParaRPr lang="en-IN" dirty="0">
            <a:solidFill>
              <a:schemeClr val="bg1"/>
            </a:solidFill>
          </a:endParaRPr>
        </a:p>
      </dgm:t>
    </dgm:pt>
    <dgm:pt modelId="{6FDD121A-E487-4BFD-A3C5-6E036B89B93D}" type="parTrans" cxnId="{D54E7A2D-0197-42C7-A520-6A1D8C37D8B7}">
      <dgm:prSet/>
      <dgm:spPr/>
      <dgm:t>
        <a:bodyPr/>
        <a:lstStyle/>
        <a:p>
          <a:endParaRPr lang="en-IN"/>
        </a:p>
      </dgm:t>
    </dgm:pt>
    <dgm:pt modelId="{1862B7F2-24A6-401A-A8F9-3D80BE0DF794}" type="sibTrans" cxnId="{D54E7A2D-0197-42C7-A520-6A1D8C37D8B7}">
      <dgm:prSet/>
      <dgm:spPr/>
      <dgm:t>
        <a:bodyPr/>
        <a:lstStyle/>
        <a:p>
          <a:endParaRPr lang="en-IN"/>
        </a:p>
      </dgm:t>
    </dgm:pt>
    <dgm:pt modelId="{BCB75757-3D35-4950-A7B6-81C5927B8338}">
      <dgm:prSet/>
      <dgm:spPr/>
      <dgm:t>
        <a:bodyPr/>
        <a:lstStyle/>
        <a:p>
          <a:pPr rtl="0"/>
          <a:r>
            <a:rPr lang="en-US"/>
            <a:t>Zero Rate Supply</a:t>
          </a:r>
          <a:endParaRPr lang="en-IN"/>
        </a:p>
      </dgm:t>
    </dgm:pt>
    <dgm:pt modelId="{1BB46A04-A261-40BB-9A8E-D2144F15896D}" type="parTrans" cxnId="{83036A6E-74DA-4DE2-9179-93F4CAEFB897}">
      <dgm:prSet/>
      <dgm:spPr/>
      <dgm:t>
        <a:bodyPr/>
        <a:lstStyle/>
        <a:p>
          <a:endParaRPr lang="en-IN"/>
        </a:p>
      </dgm:t>
    </dgm:pt>
    <dgm:pt modelId="{D77445C2-EC9D-4CFA-A6BD-3E31AAB81737}" type="sibTrans" cxnId="{83036A6E-74DA-4DE2-9179-93F4CAEFB897}">
      <dgm:prSet/>
      <dgm:spPr/>
      <dgm:t>
        <a:bodyPr/>
        <a:lstStyle/>
        <a:p>
          <a:endParaRPr lang="en-IN"/>
        </a:p>
      </dgm:t>
    </dgm:pt>
    <dgm:pt modelId="{6F14B222-B303-4D8D-ADA2-FF70053B6521}">
      <dgm:prSet/>
      <dgm:spPr/>
      <dgm:t>
        <a:bodyPr/>
        <a:lstStyle/>
        <a:p>
          <a:pPr rtl="0"/>
          <a:r>
            <a:rPr lang="en-US"/>
            <a:t>Without payment of tax</a:t>
          </a:r>
          <a:endParaRPr lang="en-IN"/>
        </a:p>
      </dgm:t>
    </dgm:pt>
    <dgm:pt modelId="{1185CF05-0D20-40EC-BE93-9FA80EB21721}" type="parTrans" cxnId="{DC491757-D9A4-4EF3-80AD-5C60F2B52BCD}">
      <dgm:prSet/>
      <dgm:spPr/>
      <dgm:t>
        <a:bodyPr/>
        <a:lstStyle/>
        <a:p>
          <a:endParaRPr lang="en-IN"/>
        </a:p>
      </dgm:t>
    </dgm:pt>
    <dgm:pt modelId="{FB123D21-4862-4B56-996D-481BBC81B7B1}" type="sibTrans" cxnId="{DC491757-D9A4-4EF3-80AD-5C60F2B52BCD}">
      <dgm:prSet/>
      <dgm:spPr/>
      <dgm:t>
        <a:bodyPr/>
        <a:lstStyle/>
        <a:p>
          <a:endParaRPr lang="en-IN"/>
        </a:p>
      </dgm:t>
    </dgm:pt>
    <dgm:pt modelId="{DCC3EC8B-949A-4C63-B4D6-C10A8443FAC1}">
      <dgm:prSet/>
      <dgm:spPr/>
      <dgm:t>
        <a:bodyPr/>
        <a:lstStyle/>
        <a:p>
          <a:pPr rtl="0"/>
          <a:r>
            <a:rPr lang="en-US" dirty="0"/>
            <a:t>Inverted Duty Rate Structure</a:t>
          </a:r>
          <a:endParaRPr lang="en-IN" dirty="0"/>
        </a:p>
      </dgm:t>
    </dgm:pt>
    <dgm:pt modelId="{8F0C40A8-6E39-4FAA-A813-5D3D12601DF4}" type="parTrans" cxnId="{A3D03898-632C-48A3-A27A-B65CF981F737}">
      <dgm:prSet/>
      <dgm:spPr/>
      <dgm:t>
        <a:bodyPr/>
        <a:lstStyle/>
        <a:p>
          <a:endParaRPr lang="en-IN"/>
        </a:p>
      </dgm:t>
    </dgm:pt>
    <dgm:pt modelId="{5518B776-C00B-4095-90B0-454F26AAF425}" type="sibTrans" cxnId="{A3D03898-632C-48A3-A27A-B65CF981F737}">
      <dgm:prSet/>
      <dgm:spPr/>
      <dgm:t>
        <a:bodyPr/>
        <a:lstStyle/>
        <a:p>
          <a:endParaRPr lang="en-IN"/>
        </a:p>
      </dgm:t>
    </dgm:pt>
    <dgm:pt modelId="{E9BF3137-9BA2-4502-B5E5-B0B009610C26}">
      <dgm:prSet/>
      <dgm:spPr/>
      <dgm:t>
        <a:bodyPr/>
        <a:lstStyle/>
        <a:p>
          <a:pPr rtl="0"/>
          <a:r>
            <a:rPr lang="en-US"/>
            <a:t>Nil Rated &amp; Fully Exempt Goods?</a:t>
          </a:r>
          <a:endParaRPr lang="en-IN"/>
        </a:p>
      </dgm:t>
    </dgm:pt>
    <dgm:pt modelId="{88F36447-2567-4558-83D1-D442CB01DCB6}" type="parTrans" cxnId="{C1A57A86-F9B1-4C0A-B23A-433B7D4AE741}">
      <dgm:prSet/>
      <dgm:spPr/>
      <dgm:t>
        <a:bodyPr/>
        <a:lstStyle/>
        <a:p>
          <a:endParaRPr lang="en-IN"/>
        </a:p>
      </dgm:t>
    </dgm:pt>
    <dgm:pt modelId="{825CC512-55A3-413E-92F0-4BA8BD6DC67F}" type="sibTrans" cxnId="{C1A57A86-F9B1-4C0A-B23A-433B7D4AE741}">
      <dgm:prSet/>
      <dgm:spPr/>
      <dgm:t>
        <a:bodyPr/>
        <a:lstStyle/>
        <a:p>
          <a:endParaRPr lang="en-IN"/>
        </a:p>
      </dgm:t>
    </dgm:pt>
    <dgm:pt modelId="{D2A44BFC-655C-4A2E-B168-5A6E7E022170}">
      <dgm:prSet/>
      <dgm:spPr/>
      <dgm:t>
        <a:bodyPr/>
        <a:lstStyle/>
        <a:p>
          <a:pPr rtl="0"/>
          <a:r>
            <a:rPr lang="en-US" dirty="0"/>
            <a:t>Exceptions </a:t>
          </a:r>
          <a:r>
            <a:rPr lang="en-US"/>
            <a:t>– </a:t>
          </a:r>
          <a:r>
            <a:rPr lang="en-US" smtClean="0">
              <a:solidFill>
                <a:schemeClr val="bg1"/>
              </a:solidFill>
            </a:rPr>
            <a:t>N. No. 5/17- CT(Rate)</a:t>
          </a:r>
          <a:endParaRPr lang="en-IN" dirty="0">
            <a:solidFill>
              <a:schemeClr val="tx1">
                <a:lumMod val="75000"/>
                <a:lumOff val="25000"/>
              </a:schemeClr>
            </a:solidFill>
          </a:endParaRPr>
        </a:p>
      </dgm:t>
    </dgm:pt>
    <dgm:pt modelId="{E3474F49-79C2-48C7-BCA5-8F62429CA6E3}" type="parTrans" cxnId="{A540884C-FDBB-4FDB-ACFC-F6A128EF6056}">
      <dgm:prSet/>
      <dgm:spPr/>
      <dgm:t>
        <a:bodyPr/>
        <a:lstStyle/>
        <a:p>
          <a:endParaRPr lang="en-IN"/>
        </a:p>
      </dgm:t>
    </dgm:pt>
    <dgm:pt modelId="{40EA4389-54DD-4751-B09E-3D130D5F1230}" type="sibTrans" cxnId="{A540884C-FDBB-4FDB-ACFC-F6A128EF6056}">
      <dgm:prSet/>
      <dgm:spPr/>
      <dgm:t>
        <a:bodyPr/>
        <a:lstStyle/>
        <a:p>
          <a:endParaRPr lang="en-IN"/>
        </a:p>
      </dgm:t>
    </dgm:pt>
    <dgm:pt modelId="{EEE8238C-A022-4BF2-A56C-52289E73516F}">
      <dgm:prSet/>
      <dgm:spPr/>
      <dgm:t>
        <a:bodyPr/>
        <a:lstStyle/>
        <a:p>
          <a:pPr rtl="0"/>
          <a:r>
            <a:rPr lang="en-US" dirty="0"/>
            <a:t>Export Duty</a:t>
          </a:r>
          <a:endParaRPr lang="en-IN" dirty="0"/>
        </a:p>
      </dgm:t>
    </dgm:pt>
    <dgm:pt modelId="{7F27B5C7-E5E0-4A47-A74E-A9306CDB181B}" type="parTrans" cxnId="{0DF21268-B57E-4552-AE87-ED2AA1C84E68}">
      <dgm:prSet/>
      <dgm:spPr/>
      <dgm:t>
        <a:bodyPr/>
        <a:lstStyle/>
        <a:p>
          <a:endParaRPr lang="en-IN"/>
        </a:p>
      </dgm:t>
    </dgm:pt>
    <dgm:pt modelId="{B3520F31-89CA-4344-8CAE-C4357F7A3CC4}" type="sibTrans" cxnId="{0DF21268-B57E-4552-AE87-ED2AA1C84E68}">
      <dgm:prSet/>
      <dgm:spPr/>
      <dgm:t>
        <a:bodyPr/>
        <a:lstStyle/>
        <a:p>
          <a:endParaRPr lang="en-IN"/>
        </a:p>
      </dgm:t>
    </dgm:pt>
    <dgm:pt modelId="{699CE4E7-FFFB-4B3C-BCAE-384B57329D33}">
      <dgm:prSet/>
      <dgm:spPr/>
      <dgm:t>
        <a:bodyPr/>
        <a:lstStyle/>
        <a:p>
          <a:pPr rtl="0"/>
          <a:r>
            <a:rPr lang="en-US"/>
            <a:t>No Refund of ITC</a:t>
          </a:r>
          <a:endParaRPr lang="en-IN"/>
        </a:p>
      </dgm:t>
    </dgm:pt>
    <dgm:pt modelId="{1D4B0732-F573-418F-9B4D-D74356C4CDFE}" type="parTrans" cxnId="{F075C540-2BF3-4911-BB12-46C3C09D0E11}">
      <dgm:prSet/>
      <dgm:spPr/>
      <dgm:t>
        <a:bodyPr/>
        <a:lstStyle/>
        <a:p>
          <a:endParaRPr lang="en-IN"/>
        </a:p>
      </dgm:t>
    </dgm:pt>
    <dgm:pt modelId="{30085E1F-86B1-4DE6-8DFF-EF1F1BEC4BD0}" type="sibTrans" cxnId="{F075C540-2BF3-4911-BB12-46C3C09D0E11}">
      <dgm:prSet/>
      <dgm:spPr/>
      <dgm:t>
        <a:bodyPr/>
        <a:lstStyle/>
        <a:p>
          <a:endParaRPr lang="en-IN"/>
        </a:p>
      </dgm:t>
    </dgm:pt>
    <dgm:pt modelId="{130AB9BB-57BC-4E88-970A-548E7CD1DC7E}">
      <dgm:prSet/>
      <dgm:spPr/>
      <dgm:t>
        <a:bodyPr/>
        <a:lstStyle/>
        <a:p>
          <a:pPr rtl="0"/>
          <a:r>
            <a:rPr lang="en-US" dirty="0"/>
            <a:t>Duty Drawback</a:t>
          </a:r>
          <a:endParaRPr lang="en-IN" dirty="0"/>
        </a:p>
      </dgm:t>
    </dgm:pt>
    <dgm:pt modelId="{5B0EE995-AECA-4E7A-9D45-0B2100F9944A}" type="parTrans" cxnId="{C37B5C2F-76FE-42B6-B9AF-27C4FA719344}">
      <dgm:prSet/>
      <dgm:spPr/>
      <dgm:t>
        <a:bodyPr/>
        <a:lstStyle/>
        <a:p>
          <a:endParaRPr lang="en-IN"/>
        </a:p>
      </dgm:t>
    </dgm:pt>
    <dgm:pt modelId="{7C9BC7D3-001B-45E5-8814-5DB082B06867}" type="sibTrans" cxnId="{C37B5C2F-76FE-42B6-B9AF-27C4FA719344}">
      <dgm:prSet/>
      <dgm:spPr/>
      <dgm:t>
        <a:bodyPr/>
        <a:lstStyle/>
        <a:p>
          <a:endParaRPr lang="en-IN"/>
        </a:p>
      </dgm:t>
    </dgm:pt>
    <dgm:pt modelId="{66121FFE-B995-4915-9846-DA024AAEF120}">
      <dgm:prSet/>
      <dgm:spPr/>
      <dgm:t>
        <a:bodyPr/>
        <a:lstStyle/>
        <a:p>
          <a:pPr rtl="0"/>
          <a:r>
            <a:rPr lang="en-US" dirty="0"/>
            <a:t>No Refund of ITC</a:t>
          </a:r>
          <a:endParaRPr lang="en-IN" dirty="0"/>
        </a:p>
      </dgm:t>
    </dgm:pt>
    <dgm:pt modelId="{7DF0BC35-7203-4888-BD77-C3779FBC0958}" type="parTrans" cxnId="{A5CCDA2B-6D9F-402A-918C-E1B558DFEC49}">
      <dgm:prSet/>
      <dgm:spPr/>
      <dgm:t>
        <a:bodyPr/>
        <a:lstStyle/>
        <a:p>
          <a:endParaRPr lang="en-IN"/>
        </a:p>
      </dgm:t>
    </dgm:pt>
    <dgm:pt modelId="{B8B7785B-8FA0-4B7C-BD76-B51C843239F0}" type="sibTrans" cxnId="{A5CCDA2B-6D9F-402A-918C-E1B558DFEC49}">
      <dgm:prSet/>
      <dgm:spPr/>
      <dgm:t>
        <a:bodyPr/>
        <a:lstStyle/>
        <a:p>
          <a:endParaRPr lang="en-IN"/>
        </a:p>
      </dgm:t>
    </dgm:pt>
    <dgm:pt modelId="{CF2FF8B7-38FE-46EF-9D1F-3B215FA89A27}">
      <dgm:prSet/>
      <dgm:spPr/>
      <dgm:t>
        <a:bodyPr/>
        <a:lstStyle/>
        <a:p>
          <a:pPr rtl="0"/>
          <a:r>
            <a:rPr lang="en-US" dirty="0"/>
            <a:t>N.No.88/17 &amp; Circular No.37/11/2018 –</a:t>
          </a:r>
          <a:r>
            <a:rPr lang="en-US" dirty="0" err="1"/>
            <a:t>Cus</a:t>
          </a:r>
          <a:r>
            <a:rPr lang="en-US" dirty="0"/>
            <a:t> + CT</a:t>
          </a:r>
          <a:endParaRPr lang="en-IN" dirty="0"/>
        </a:p>
      </dgm:t>
    </dgm:pt>
    <dgm:pt modelId="{234E715C-7480-47A1-8DF5-9C8D1FC876F3}" type="parTrans" cxnId="{21FBF417-25A1-4893-8AB9-6F768C44CE8A}">
      <dgm:prSet/>
      <dgm:spPr/>
      <dgm:t>
        <a:bodyPr/>
        <a:lstStyle/>
        <a:p>
          <a:endParaRPr lang="en-IN"/>
        </a:p>
      </dgm:t>
    </dgm:pt>
    <dgm:pt modelId="{721FEFF2-D4E5-4975-8803-BC10575E74CF}" type="sibTrans" cxnId="{21FBF417-25A1-4893-8AB9-6F768C44CE8A}">
      <dgm:prSet/>
      <dgm:spPr/>
      <dgm:t>
        <a:bodyPr/>
        <a:lstStyle/>
        <a:p>
          <a:endParaRPr lang="en-IN"/>
        </a:p>
      </dgm:t>
    </dgm:pt>
    <dgm:pt modelId="{47B5B19D-2F8D-426F-93F1-9B2863201A65}">
      <dgm:prSet/>
      <dgm:spPr/>
      <dgm:t>
        <a:bodyPr/>
        <a:lstStyle/>
        <a:p>
          <a:pPr rtl="0"/>
          <a:r>
            <a:rPr lang="en-US" dirty="0"/>
            <a:t>Refund of IGST</a:t>
          </a:r>
          <a:endParaRPr lang="en-IN" dirty="0"/>
        </a:p>
      </dgm:t>
    </dgm:pt>
    <dgm:pt modelId="{F3958C39-F1BE-49C8-835A-7AD7CFE0D84F}" type="parTrans" cxnId="{AA997AAE-306A-48AA-A42D-924ABAB07F22}">
      <dgm:prSet/>
      <dgm:spPr/>
      <dgm:t>
        <a:bodyPr/>
        <a:lstStyle/>
        <a:p>
          <a:endParaRPr lang="en-IN"/>
        </a:p>
      </dgm:t>
    </dgm:pt>
    <dgm:pt modelId="{D332FE20-9CED-431C-820C-D1A4AAAD90C3}" type="sibTrans" cxnId="{AA997AAE-306A-48AA-A42D-924ABAB07F22}">
      <dgm:prSet/>
      <dgm:spPr/>
      <dgm:t>
        <a:bodyPr/>
        <a:lstStyle/>
        <a:p>
          <a:endParaRPr lang="en-IN"/>
        </a:p>
      </dgm:t>
    </dgm:pt>
    <dgm:pt modelId="{D5CCE8A0-24F0-4FC1-9B9C-07AB7638B93C}">
      <dgm:prSet/>
      <dgm:spPr/>
      <dgm:t>
        <a:bodyPr/>
        <a:lstStyle/>
        <a:p>
          <a:pPr rtl="0"/>
          <a:r>
            <a:rPr lang="en-US"/>
            <a:t>No Refund of ITC</a:t>
          </a:r>
          <a:endParaRPr lang="en-IN"/>
        </a:p>
      </dgm:t>
    </dgm:pt>
    <dgm:pt modelId="{6EED9B5F-C1AA-4E21-A505-6D5136409B17}" type="parTrans" cxnId="{C6CA1A6A-1C36-4C6A-95DA-20F656F95F20}">
      <dgm:prSet/>
      <dgm:spPr/>
      <dgm:t>
        <a:bodyPr/>
        <a:lstStyle/>
        <a:p>
          <a:endParaRPr lang="en-IN"/>
        </a:p>
      </dgm:t>
    </dgm:pt>
    <dgm:pt modelId="{56CC23FD-61D1-4D45-BB2D-A19769C5F2D0}" type="sibTrans" cxnId="{C6CA1A6A-1C36-4C6A-95DA-20F656F95F20}">
      <dgm:prSet/>
      <dgm:spPr/>
      <dgm:t>
        <a:bodyPr/>
        <a:lstStyle/>
        <a:p>
          <a:endParaRPr lang="en-IN"/>
        </a:p>
      </dgm:t>
    </dgm:pt>
    <dgm:pt modelId="{C5EDA1C9-9EC9-404F-A2BC-016B2337C917}" type="pres">
      <dgm:prSet presAssocID="{EE99C60E-B62A-4AAC-B443-840300CCD0E6}" presName="hierChild1" presStyleCnt="0">
        <dgm:presLayoutVars>
          <dgm:orgChart val="1"/>
          <dgm:chPref val="1"/>
          <dgm:dir/>
          <dgm:animOne val="branch"/>
          <dgm:animLvl val="lvl"/>
          <dgm:resizeHandles/>
        </dgm:presLayoutVars>
      </dgm:prSet>
      <dgm:spPr/>
      <dgm:t>
        <a:bodyPr/>
        <a:lstStyle/>
        <a:p>
          <a:endParaRPr lang="en-IN"/>
        </a:p>
      </dgm:t>
    </dgm:pt>
    <dgm:pt modelId="{F80B1808-506E-4DE9-98E4-DC15C19C7C9D}" type="pres">
      <dgm:prSet presAssocID="{9C4AD93A-6ADC-4EF1-B7EE-8654089B5EE4}" presName="hierRoot1" presStyleCnt="0">
        <dgm:presLayoutVars>
          <dgm:hierBranch val="init"/>
        </dgm:presLayoutVars>
      </dgm:prSet>
      <dgm:spPr/>
      <dgm:t>
        <a:bodyPr/>
        <a:lstStyle/>
        <a:p>
          <a:endParaRPr lang="en-IN"/>
        </a:p>
      </dgm:t>
    </dgm:pt>
    <dgm:pt modelId="{536D21C7-1FAC-4E0B-929F-D80E29CCC5F2}" type="pres">
      <dgm:prSet presAssocID="{9C4AD93A-6ADC-4EF1-B7EE-8654089B5EE4}" presName="rootComposite1" presStyleCnt="0"/>
      <dgm:spPr/>
      <dgm:t>
        <a:bodyPr/>
        <a:lstStyle/>
        <a:p>
          <a:endParaRPr lang="en-IN"/>
        </a:p>
      </dgm:t>
    </dgm:pt>
    <dgm:pt modelId="{3E49533D-5814-4B5D-BF3A-D072CDB5C340}" type="pres">
      <dgm:prSet presAssocID="{9C4AD93A-6ADC-4EF1-B7EE-8654089B5EE4}" presName="rootText1" presStyleLbl="node0" presStyleIdx="0" presStyleCnt="1" custScaleX="110882">
        <dgm:presLayoutVars>
          <dgm:chPref val="3"/>
        </dgm:presLayoutVars>
      </dgm:prSet>
      <dgm:spPr/>
      <dgm:t>
        <a:bodyPr/>
        <a:lstStyle/>
        <a:p>
          <a:endParaRPr lang="en-IN"/>
        </a:p>
      </dgm:t>
    </dgm:pt>
    <dgm:pt modelId="{C5232934-20D2-4569-88DB-60265E514BFC}" type="pres">
      <dgm:prSet presAssocID="{9C4AD93A-6ADC-4EF1-B7EE-8654089B5EE4}" presName="rootConnector1" presStyleLbl="node1" presStyleIdx="0" presStyleCnt="0"/>
      <dgm:spPr/>
      <dgm:t>
        <a:bodyPr/>
        <a:lstStyle/>
        <a:p>
          <a:endParaRPr lang="en-IN"/>
        </a:p>
      </dgm:t>
    </dgm:pt>
    <dgm:pt modelId="{52D01A2E-AAC6-4B6B-9979-BC68FC153E34}" type="pres">
      <dgm:prSet presAssocID="{9C4AD93A-6ADC-4EF1-B7EE-8654089B5EE4}" presName="hierChild2" presStyleCnt="0"/>
      <dgm:spPr/>
      <dgm:t>
        <a:bodyPr/>
        <a:lstStyle/>
        <a:p>
          <a:endParaRPr lang="en-IN"/>
        </a:p>
      </dgm:t>
    </dgm:pt>
    <dgm:pt modelId="{6F79BB79-7674-487C-8635-55E0FAA0181B}" type="pres">
      <dgm:prSet presAssocID="{1BB46A04-A261-40BB-9A8E-D2144F15896D}" presName="Name37" presStyleLbl="parChTrans1D2" presStyleIdx="0" presStyleCnt="5"/>
      <dgm:spPr/>
      <dgm:t>
        <a:bodyPr/>
        <a:lstStyle/>
        <a:p>
          <a:endParaRPr lang="en-IN"/>
        </a:p>
      </dgm:t>
    </dgm:pt>
    <dgm:pt modelId="{89E38EC1-D3FC-45CD-8B87-4F007046B31E}" type="pres">
      <dgm:prSet presAssocID="{BCB75757-3D35-4950-A7B6-81C5927B8338}" presName="hierRoot2" presStyleCnt="0">
        <dgm:presLayoutVars>
          <dgm:hierBranch val="init"/>
        </dgm:presLayoutVars>
      </dgm:prSet>
      <dgm:spPr/>
      <dgm:t>
        <a:bodyPr/>
        <a:lstStyle/>
        <a:p>
          <a:endParaRPr lang="en-IN"/>
        </a:p>
      </dgm:t>
    </dgm:pt>
    <dgm:pt modelId="{EDCD7AE5-E223-4071-AE74-4EF4EAE0B796}" type="pres">
      <dgm:prSet presAssocID="{BCB75757-3D35-4950-A7B6-81C5927B8338}" presName="rootComposite" presStyleCnt="0"/>
      <dgm:spPr/>
      <dgm:t>
        <a:bodyPr/>
        <a:lstStyle/>
        <a:p>
          <a:endParaRPr lang="en-IN"/>
        </a:p>
      </dgm:t>
    </dgm:pt>
    <dgm:pt modelId="{E49A14EE-1AA8-41C4-BDDB-96269D906867}" type="pres">
      <dgm:prSet presAssocID="{BCB75757-3D35-4950-A7B6-81C5927B8338}" presName="rootText" presStyleLbl="node2" presStyleIdx="0" presStyleCnt="5">
        <dgm:presLayoutVars>
          <dgm:chPref val="3"/>
        </dgm:presLayoutVars>
      </dgm:prSet>
      <dgm:spPr/>
      <dgm:t>
        <a:bodyPr/>
        <a:lstStyle/>
        <a:p>
          <a:endParaRPr lang="en-IN"/>
        </a:p>
      </dgm:t>
    </dgm:pt>
    <dgm:pt modelId="{73275EFE-12FE-4419-A9E0-499F78161461}" type="pres">
      <dgm:prSet presAssocID="{BCB75757-3D35-4950-A7B6-81C5927B8338}" presName="rootConnector" presStyleLbl="node2" presStyleIdx="0" presStyleCnt="5"/>
      <dgm:spPr/>
      <dgm:t>
        <a:bodyPr/>
        <a:lstStyle/>
        <a:p>
          <a:endParaRPr lang="en-IN"/>
        </a:p>
      </dgm:t>
    </dgm:pt>
    <dgm:pt modelId="{1F2666BA-2EF7-428A-AC96-E1D94D2C6894}" type="pres">
      <dgm:prSet presAssocID="{BCB75757-3D35-4950-A7B6-81C5927B8338}" presName="hierChild4" presStyleCnt="0"/>
      <dgm:spPr/>
      <dgm:t>
        <a:bodyPr/>
        <a:lstStyle/>
        <a:p>
          <a:endParaRPr lang="en-IN"/>
        </a:p>
      </dgm:t>
    </dgm:pt>
    <dgm:pt modelId="{684D060C-DD36-4F81-A5D7-3E014AFBF505}" type="pres">
      <dgm:prSet presAssocID="{1185CF05-0D20-40EC-BE93-9FA80EB21721}" presName="Name37" presStyleLbl="parChTrans1D3" presStyleIdx="0" presStyleCnt="7"/>
      <dgm:spPr/>
      <dgm:t>
        <a:bodyPr/>
        <a:lstStyle/>
        <a:p>
          <a:endParaRPr lang="en-IN"/>
        </a:p>
      </dgm:t>
    </dgm:pt>
    <dgm:pt modelId="{AC68BFF6-5702-4E01-B85C-2ECE8AF0E3E8}" type="pres">
      <dgm:prSet presAssocID="{6F14B222-B303-4D8D-ADA2-FF70053B6521}" presName="hierRoot2" presStyleCnt="0">
        <dgm:presLayoutVars>
          <dgm:hierBranch val="init"/>
        </dgm:presLayoutVars>
      </dgm:prSet>
      <dgm:spPr/>
      <dgm:t>
        <a:bodyPr/>
        <a:lstStyle/>
        <a:p>
          <a:endParaRPr lang="en-IN"/>
        </a:p>
      </dgm:t>
    </dgm:pt>
    <dgm:pt modelId="{43F587EB-8C93-49BB-8AD4-99588F34F7F8}" type="pres">
      <dgm:prSet presAssocID="{6F14B222-B303-4D8D-ADA2-FF70053B6521}" presName="rootComposite" presStyleCnt="0"/>
      <dgm:spPr/>
      <dgm:t>
        <a:bodyPr/>
        <a:lstStyle/>
        <a:p>
          <a:endParaRPr lang="en-IN"/>
        </a:p>
      </dgm:t>
    </dgm:pt>
    <dgm:pt modelId="{686A2931-FEDC-421F-A1F7-8744928DDADE}" type="pres">
      <dgm:prSet presAssocID="{6F14B222-B303-4D8D-ADA2-FF70053B6521}" presName="rootText" presStyleLbl="node3" presStyleIdx="0" presStyleCnt="7">
        <dgm:presLayoutVars>
          <dgm:chPref val="3"/>
        </dgm:presLayoutVars>
      </dgm:prSet>
      <dgm:spPr/>
      <dgm:t>
        <a:bodyPr/>
        <a:lstStyle/>
        <a:p>
          <a:endParaRPr lang="en-IN"/>
        </a:p>
      </dgm:t>
    </dgm:pt>
    <dgm:pt modelId="{EE1EBF83-2EB5-4C68-9BD2-1157C2E6986C}" type="pres">
      <dgm:prSet presAssocID="{6F14B222-B303-4D8D-ADA2-FF70053B6521}" presName="rootConnector" presStyleLbl="node3" presStyleIdx="0" presStyleCnt="7"/>
      <dgm:spPr/>
      <dgm:t>
        <a:bodyPr/>
        <a:lstStyle/>
        <a:p>
          <a:endParaRPr lang="en-IN"/>
        </a:p>
      </dgm:t>
    </dgm:pt>
    <dgm:pt modelId="{B4D86226-835D-4920-A36F-450E65E37E8B}" type="pres">
      <dgm:prSet presAssocID="{6F14B222-B303-4D8D-ADA2-FF70053B6521}" presName="hierChild4" presStyleCnt="0"/>
      <dgm:spPr/>
      <dgm:t>
        <a:bodyPr/>
        <a:lstStyle/>
        <a:p>
          <a:endParaRPr lang="en-IN"/>
        </a:p>
      </dgm:t>
    </dgm:pt>
    <dgm:pt modelId="{CC31274D-6CBA-4814-A4AA-E05BCAE61457}" type="pres">
      <dgm:prSet presAssocID="{6F14B222-B303-4D8D-ADA2-FF70053B6521}" presName="hierChild5" presStyleCnt="0"/>
      <dgm:spPr/>
      <dgm:t>
        <a:bodyPr/>
        <a:lstStyle/>
        <a:p>
          <a:endParaRPr lang="en-IN"/>
        </a:p>
      </dgm:t>
    </dgm:pt>
    <dgm:pt modelId="{D989070C-71A6-4C82-B8A6-F7B3ABAE7884}" type="pres">
      <dgm:prSet presAssocID="{BCB75757-3D35-4950-A7B6-81C5927B8338}" presName="hierChild5" presStyleCnt="0"/>
      <dgm:spPr/>
      <dgm:t>
        <a:bodyPr/>
        <a:lstStyle/>
        <a:p>
          <a:endParaRPr lang="en-IN"/>
        </a:p>
      </dgm:t>
    </dgm:pt>
    <dgm:pt modelId="{181D5D06-76C9-454A-9825-6EFD3385B414}" type="pres">
      <dgm:prSet presAssocID="{8F0C40A8-6E39-4FAA-A813-5D3D12601DF4}" presName="Name37" presStyleLbl="parChTrans1D2" presStyleIdx="1" presStyleCnt="5"/>
      <dgm:spPr/>
      <dgm:t>
        <a:bodyPr/>
        <a:lstStyle/>
        <a:p>
          <a:endParaRPr lang="en-IN"/>
        </a:p>
      </dgm:t>
    </dgm:pt>
    <dgm:pt modelId="{724F3EE4-031E-4C46-8B1F-B5CD90956BF5}" type="pres">
      <dgm:prSet presAssocID="{DCC3EC8B-949A-4C63-B4D6-C10A8443FAC1}" presName="hierRoot2" presStyleCnt="0">
        <dgm:presLayoutVars>
          <dgm:hierBranch val="init"/>
        </dgm:presLayoutVars>
      </dgm:prSet>
      <dgm:spPr/>
      <dgm:t>
        <a:bodyPr/>
        <a:lstStyle/>
        <a:p>
          <a:endParaRPr lang="en-IN"/>
        </a:p>
      </dgm:t>
    </dgm:pt>
    <dgm:pt modelId="{C9F377C4-369E-40F8-9CF4-A347458ACC2B}" type="pres">
      <dgm:prSet presAssocID="{DCC3EC8B-949A-4C63-B4D6-C10A8443FAC1}" presName="rootComposite" presStyleCnt="0"/>
      <dgm:spPr/>
      <dgm:t>
        <a:bodyPr/>
        <a:lstStyle/>
        <a:p>
          <a:endParaRPr lang="en-IN"/>
        </a:p>
      </dgm:t>
    </dgm:pt>
    <dgm:pt modelId="{777E170F-F102-4733-89BB-64EFDE4928EE}" type="pres">
      <dgm:prSet presAssocID="{DCC3EC8B-949A-4C63-B4D6-C10A8443FAC1}" presName="rootText" presStyleLbl="node2" presStyleIdx="1" presStyleCnt="5">
        <dgm:presLayoutVars>
          <dgm:chPref val="3"/>
        </dgm:presLayoutVars>
      </dgm:prSet>
      <dgm:spPr/>
      <dgm:t>
        <a:bodyPr/>
        <a:lstStyle/>
        <a:p>
          <a:endParaRPr lang="en-IN"/>
        </a:p>
      </dgm:t>
    </dgm:pt>
    <dgm:pt modelId="{A1663B57-C46E-43A0-8BCA-B82C5C30F057}" type="pres">
      <dgm:prSet presAssocID="{DCC3EC8B-949A-4C63-B4D6-C10A8443FAC1}" presName="rootConnector" presStyleLbl="node2" presStyleIdx="1" presStyleCnt="5"/>
      <dgm:spPr/>
      <dgm:t>
        <a:bodyPr/>
        <a:lstStyle/>
        <a:p>
          <a:endParaRPr lang="en-IN"/>
        </a:p>
      </dgm:t>
    </dgm:pt>
    <dgm:pt modelId="{D91CD5A0-3355-43EE-B4BD-9DE3D1BB12A4}" type="pres">
      <dgm:prSet presAssocID="{DCC3EC8B-949A-4C63-B4D6-C10A8443FAC1}" presName="hierChild4" presStyleCnt="0"/>
      <dgm:spPr/>
      <dgm:t>
        <a:bodyPr/>
        <a:lstStyle/>
        <a:p>
          <a:endParaRPr lang="en-IN"/>
        </a:p>
      </dgm:t>
    </dgm:pt>
    <dgm:pt modelId="{61E6DDB3-CCBB-4C4B-8135-7EE487D4DA0E}" type="pres">
      <dgm:prSet presAssocID="{88F36447-2567-4558-83D1-D442CB01DCB6}" presName="Name37" presStyleLbl="parChTrans1D3" presStyleIdx="1" presStyleCnt="7"/>
      <dgm:spPr/>
      <dgm:t>
        <a:bodyPr/>
        <a:lstStyle/>
        <a:p>
          <a:endParaRPr lang="en-IN"/>
        </a:p>
      </dgm:t>
    </dgm:pt>
    <dgm:pt modelId="{BB916113-9943-44B0-A549-CA2B25490E02}" type="pres">
      <dgm:prSet presAssocID="{E9BF3137-9BA2-4502-B5E5-B0B009610C26}" presName="hierRoot2" presStyleCnt="0">
        <dgm:presLayoutVars>
          <dgm:hierBranch val="init"/>
        </dgm:presLayoutVars>
      </dgm:prSet>
      <dgm:spPr/>
      <dgm:t>
        <a:bodyPr/>
        <a:lstStyle/>
        <a:p>
          <a:endParaRPr lang="en-IN"/>
        </a:p>
      </dgm:t>
    </dgm:pt>
    <dgm:pt modelId="{21402CB3-2D50-438A-88DD-FC19C8AAD7A4}" type="pres">
      <dgm:prSet presAssocID="{E9BF3137-9BA2-4502-B5E5-B0B009610C26}" presName="rootComposite" presStyleCnt="0"/>
      <dgm:spPr/>
      <dgm:t>
        <a:bodyPr/>
        <a:lstStyle/>
        <a:p>
          <a:endParaRPr lang="en-IN"/>
        </a:p>
      </dgm:t>
    </dgm:pt>
    <dgm:pt modelId="{7C86CBDA-79E6-42B7-AC6D-747E5B6CF77D}" type="pres">
      <dgm:prSet presAssocID="{E9BF3137-9BA2-4502-B5E5-B0B009610C26}" presName="rootText" presStyleLbl="node3" presStyleIdx="1" presStyleCnt="7">
        <dgm:presLayoutVars>
          <dgm:chPref val="3"/>
        </dgm:presLayoutVars>
      </dgm:prSet>
      <dgm:spPr/>
      <dgm:t>
        <a:bodyPr/>
        <a:lstStyle/>
        <a:p>
          <a:endParaRPr lang="en-IN"/>
        </a:p>
      </dgm:t>
    </dgm:pt>
    <dgm:pt modelId="{131A13A2-3D8D-4D16-8128-28F6A2F3E3DB}" type="pres">
      <dgm:prSet presAssocID="{E9BF3137-9BA2-4502-B5E5-B0B009610C26}" presName="rootConnector" presStyleLbl="node3" presStyleIdx="1" presStyleCnt="7"/>
      <dgm:spPr/>
      <dgm:t>
        <a:bodyPr/>
        <a:lstStyle/>
        <a:p>
          <a:endParaRPr lang="en-IN"/>
        </a:p>
      </dgm:t>
    </dgm:pt>
    <dgm:pt modelId="{EAF33DCA-8D9B-47AE-864D-F80B3E67689A}" type="pres">
      <dgm:prSet presAssocID="{E9BF3137-9BA2-4502-B5E5-B0B009610C26}" presName="hierChild4" presStyleCnt="0"/>
      <dgm:spPr/>
      <dgm:t>
        <a:bodyPr/>
        <a:lstStyle/>
        <a:p>
          <a:endParaRPr lang="en-IN"/>
        </a:p>
      </dgm:t>
    </dgm:pt>
    <dgm:pt modelId="{C2D33661-2DF1-42BF-9167-57829B40E390}" type="pres">
      <dgm:prSet presAssocID="{E9BF3137-9BA2-4502-B5E5-B0B009610C26}" presName="hierChild5" presStyleCnt="0"/>
      <dgm:spPr/>
      <dgm:t>
        <a:bodyPr/>
        <a:lstStyle/>
        <a:p>
          <a:endParaRPr lang="en-IN"/>
        </a:p>
      </dgm:t>
    </dgm:pt>
    <dgm:pt modelId="{C85C0FAE-58C7-464B-8A6C-FEF57A453EF3}" type="pres">
      <dgm:prSet presAssocID="{E3474F49-79C2-48C7-BCA5-8F62429CA6E3}" presName="Name37" presStyleLbl="parChTrans1D3" presStyleIdx="2" presStyleCnt="7"/>
      <dgm:spPr/>
      <dgm:t>
        <a:bodyPr/>
        <a:lstStyle/>
        <a:p>
          <a:endParaRPr lang="en-IN"/>
        </a:p>
      </dgm:t>
    </dgm:pt>
    <dgm:pt modelId="{D5DB7162-F81A-4F10-A750-D6ED9A424472}" type="pres">
      <dgm:prSet presAssocID="{D2A44BFC-655C-4A2E-B168-5A6E7E022170}" presName="hierRoot2" presStyleCnt="0">
        <dgm:presLayoutVars>
          <dgm:hierBranch val="init"/>
        </dgm:presLayoutVars>
      </dgm:prSet>
      <dgm:spPr/>
      <dgm:t>
        <a:bodyPr/>
        <a:lstStyle/>
        <a:p>
          <a:endParaRPr lang="en-IN"/>
        </a:p>
      </dgm:t>
    </dgm:pt>
    <dgm:pt modelId="{FD8812CC-15EB-40F0-B69D-24033169739C}" type="pres">
      <dgm:prSet presAssocID="{D2A44BFC-655C-4A2E-B168-5A6E7E022170}" presName="rootComposite" presStyleCnt="0"/>
      <dgm:spPr/>
      <dgm:t>
        <a:bodyPr/>
        <a:lstStyle/>
        <a:p>
          <a:endParaRPr lang="en-IN"/>
        </a:p>
      </dgm:t>
    </dgm:pt>
    <dgm:pt modelId="{6DEA70BB-0751-48FC-9C10-BDAE8A366253}" type="pres">
      <dgm:prSet presAssocID="{D2A44BFC-655C-4A2E-B168-5A6E7E022170}" presName="rootText" presStyleLbl="node3" presStyleIdx="2" presStyleCnt="7">
        <dgm:presLayoutVars>
          <dgm:chPref val="3"/>
        </dgm:presLayoutVars>
      </dgm:prSet>
      <dgm:spPr/>
      <dgm:t>
        <a:bodyPr/>
        <a:lstStyle/>
        <a:p>
          <a:endParaRPr lang="en-IN"/>
        </a:p>
      </dgm:t>
    </dgm:pt>
    <dgm:pt modelId="{2333B7D4-3297-418D-AAB7-EB93FEFF876C}" type="pres">
      <dgm:prSet presAssocID="{D2A44BFC-655C-4A2E-B168-5A6E7E022170}" presName="rootConnector" presStyleLbl="node3" presStyleIdx="2" presStyleCnt="7"/>
      <dgm:spPr/>
      <dgm:t>
        <a:bodyPr/>
        <a:lstStyle/>
        <a:p>
          <a:endParaRPr lang="en-IN"/>
        </a:p>
      </dgm:t>
    </dgm:pt>
    <dgm:pt modelId="{893D106B-1707-4B80-B254-19F681DFF03B}" type="pres">
      <dgm:prSet presAssocID="{D2A44BFC-655C-4A2E-B168-5A6E7E022170}" presName="hierChild4" presStyleCnt="0"/>
      <dgm:spPr/>
      <dgm:t>
        <a:bodyPr/>
        <a:lstStyle/>
        <a:p>
          <a:endParaRPr lang="en-IN"/>
        </a:p>
      </dgm:t>
    </dgm:pt>
    <dgm:pt modelId="{C8B58417-6135-4BB7-9077-2FF57FB0CA33}" type="pres">
      <dgm:prSet presAssocID="{D2A44BFC-655C-4A2E-B168-5A6E7E022170}" presName="hierChild5" presStyleCnt="0"/>
      <dgm:spPr/>
      <dgm:t>
        <a:bodyPr/>
        <a:lstStyle/>
        <a:p>
          <a:endParaRPr lang="en-IN"/>
        </a:p>
      </dgm:t>
    </dgm:pt>
    <dgm:pt modelId="{4C67E7E4-4905-40C3-A34F-2333435BB93F}" type="pres">
      <dgm:prSet presAssocID="{DCC3EC8B-949A-4C63-B4D6-C10A8443FAC1}" presName="hierChild5" presStyleCnt="0"/>
      <dgm:spPr/>
      <dgm:t>
        <a:bodyPr/>
        <a:lstStyle/>
        <a:p>
          <a:endParaRPr lang="en-IN"/>
        </a:p>
      </dgm:t>
    </dgm:pt>
    <dgm:pt modelId="{8A6DC897-E568-4E05-8A10-D0D4BDE5DBE1}" type="pres">
      <dgm:prSet presAssocID="{7F27B5C7-E5E0-4A47-A74E-A9306CDB181B}" presName="Name37" presStyleLbl="parChTrans1D2" presStyleIdx="2" presStyleCnt="5"/>
      <dgm:spPr/>
      <dgm:t>
        <a:bodyPr/>
        <a:lstStyle/>
        <a:p>
          <a:endParaRPr lang="en-IN"/>
        </a:p>
      </dgm:t>
    </dgm:pt>
    <dgm:pt modelId="{F85CC8E6-F2C9-4C9C-A9EF-7F68F6150D64}" type="pres">
      <dgm:prSet presAssocID="{EEE8238C-A022-4BF2-A56C-52289E73516F}" presName="hierRoot2" presStyleCnt="0">
        <dgm:presLayoutVars>
          <dgm:hierBranch val="init"/>
        </dgm:presLayoutVars>
      </dgm:prSet>
      <dgm:spPr/>
      <dgm:t>
        <a:bodyPr/>
        <a:lstStyle/>
        <a:p>
          <a:endParaRPr lang="en-IN"/>
        </a:p>
      </dgm:t>
    </dgm:pt>
    <dgm:pt modelId="{E2DF817A-6AF7-4D48-A912-0D1C613EEE79}" type="pres">
      <dgm:prSet presAssocID="{EEE8238C-A022-4BF2-A56C-52289E73516F}" presName="rootComposite" presStyleCnt="0"/>
      <dgm:spPr/>
      <dgm:t>
        <a:bodyPr/>
        <a:lstStyle/>
        <a:p>
          <a:endParaRPr lang="en-IN"/>
        </a:p>
      </dgm:t>
    </dgm:pt>
    <dgm:pt modelId="{FD53D039-AB99-4AFF-9AB0-684FA8034983}" type="pres">
      <dgm:prSet presAssocID="{EEE8238C-A022-4BF2-A56C-52289E73516F}" presName="rootText" presStyleLbl="node2" presStyleIdx="2" presStyleCnt="5">
        <dgm:presLayoutVars>
          <dgm:chPref val="3"/>
        </dgm:presLayoutVars>
      </dgm:prSet>
      <dgm:spPr/>
      <dgm:t>
        <a:bodyPr/>
        <a:lstStyle/>
        <a:p>
          <a:endParaRPr lang="en-IN"/>
        </a:p>
      </dgm:t>
    </dgm:pt>
    <dgm:pt modelId="{AB95BF76-4B82-4FD2-8BC6-5E6AC322BABD}" type="pres">
      <dgm:prSet presAssocID="{EEE8238C-A022-4BF2-A56C-52289E73516F}" presName="rootConnector" presStyleLbl="node2" presStyleIdx="2" presStyleCnt="5"/>
      <dgm:spPr/>
      <dgm:t>
        <a:bodyPr/>
        <a:lstStyle/>
        <a:p>
          <a:endParaRPr lang="en-IN"/>
        </a:p>
      </dgm:t>
    </dgm:pt>
    <dgm:pt modelId="{8D6CE606-74EE-423F-884E-E72D4525022D}" type="pres">
      <dgm:prSet presAssocID="{EEE8238C-A022-4BF2-A56C-52289E73516F}" presName="hierChild4" presStyleCnt="0"/>
      <dgm:spPr/>
      <dgm:t>
        <a:bodyPr/>
        <a:lstStyle/>
        <a:p>
          <a:endParaRPr lang="en-IN"/>
        </a:p>
      </dgm:t>
    </dgm:pt>
    <dgm:pt modelId="{B1915700-153B-4ABA-B06F-6425285E5BF1}" type="pres">
      <dgm:prSet presAssocID="{1D4B0732-F573-418F-9B4D-D74356C4CDFE}" presName="Name37" presStyleLbl="parChTrans1D3" presStyleIdx="3" presStyleCnt="7"/>
      <dgm:spPr/>
      <dgm:t>
        <a:bodyPr/>
        <a:lstStyle/>
        <a:p>
          <a:endParaRPr lang="en-IN"/>
        </a:p>
      </dgm:t>
    </dgm:pt>
    <dgm:pt modelId="{E1DE51BC-2C4F-4D0A-A3CC-FDF84B43B491}" type="pres">
      <dgm:prSet presAssocID="{699CE4E7-FFFB-4B3C-BCAE-384B57329D33}" presName="hierRoot2" presStyleCnt="0">
        <dgm:presLayoutVars>
          <dgm:hierBranch val="init"/>
        </dgm:presLayoutVars>
      </dgm:prSet>
      <dgm:spPr/>
      <dgm:t>
        <a:bodyPr/>
        <a:lstStyle/>
        <a:p>
          <a:endParaRPr lang="en-IN"/>
        </a:p>
      </dgm:t>
    </dgm:pt>
    <dgm:pt modelId="{F73DF240-9B25-481F-89FD-2F23960B5422}" type="pres">
      <dgm:prSet presAssocID="{699CE4E7-FFFB-4B3C-BCAE-384B57329D33}" presName="rootComposite" presStyleCnt="0"/>
      <dgm:spPr/>
      <dgm:t>
        <a:bodyPr/>
        <a:lstStyle/>
        <a:p>
          <a:endParaRPr lang="en-IN"/>
        </a:p>
      </dgm:t>
    </dgm:pt>
    <dgm:pt modelId="{1DB2301E-AE01-4D77-9F8D-5AFB9DF30EF2}" type="pres">
      <dgm:prSet presAssocID="{699CE4E7-FFFB-4B3C-BCAE-384B57329D33}" presName="rootText" presStyleLbl="node3" presStyleIdx="3" presStyleCnt="7">
        <dgm:presLayoutVars>
          <dgm:chPref val="3"/>
        </dgm:presLayoutVars>
      </dgm:prSet>
      <dgm:spPr/>
      <dgm:t>
        <a:bodyPr/>
        <a:lstStyle/>
        <a:p>
          <a:endParaRPr lang="en-IN"/>
        </a:p>
      </dgm:t>
    </dgm:pt>
    <dgm:pt modelId="{6CFB0EBD-AF83-470A-9C76-F66923295302}" type="pres">
      <dgm:prSet presAssocID="{699CE4E7-FFFB-4B3C-BCAE-384B57329D33}" presName="rootConnector" presStyleLbl="node3" presStyleIdx="3" presStyleCnt="7"/>
      <dgm:spPr/>
      <dgm:t>
        <a:bodyPr/>
        <a:lstStyle/>
        <a:p>
          <a:endParaRPr lang="en-IN"/>
        </a:p>
      </dgm:t>
    </dgm:pt>
    <dgm:pt modelId="{C5DEFD6E-A2F6-4713-8E29-9EF31681A6E1}" type="pres">
      <dgm:prSet presAssocID="{699CE4E7-FFFB-4B3C-BCAE-384B57329D33}" presName="hierChild4" presStyleCnt="0"/>
      <dgm:spPr/>
      <dgm:t>
        <a:bodyPr/>
        <a:lstStyle/>
        <a:p>
          <a:endParaRPr lang="en-IN"/>
        </a:p>
      </dgm:t>
    </dgm:pt>
    <dgm:pt modelId="{08B9F9D9-71FA-484F-9DE0-5AFF168AA60B}" type="pres">
      <dgm:prSet presAssocID="{699CE4E7-FFFB-4B3C-BCAE-384B57329D33}" presName="hierChild5" presStyleCnt="0"/>
      <dgm:spPr/>
      <dgm:t>
        <a:bodyPr/>
        <a:lstStyle/>
        <a:p>
          <a:endParaRPr lang="en-IN"/>
        </a:p>
      </dgm:t>
    </dgm:pt>
    <dgm:pt modelId="{6D9675B7-3C47-4729-841F-66C7EF5688C0}" type="pres">
      <dgm:prSet presAssocID="{EEE8238C-A022-4BF2-A56C-52289E73516F}" presName="hierChild5" presStyleCnt="0"/>
      <dgm:spPr/>
      <dgm:t>
        <a:bodyPr/>
        <a:lstStyle/>
        <a:p>
          <a:endParaRPr lang="en-IN"/>
        </a:p>
      </dgm:t>
    </dgm:pt>
    <dgm:pt modelId="{FFCB74B5-3B0F-4A31-B173-BE56DBFFADD5}" type="pres">
      <dgm:prSet presAssocID="{5B0EE995-AECA-4E7A-9D45-0B2100F9944A}" presName="Name37" presStyleLbl="parChTrans1D2" presStyleIdx="3" presStyleCnt="5"/>
      <dgm:spPr/>
      <dgm:t>
        <a:bodyPr/>
        <a:lstStyle/>
        <a:p>
          <a:endParaRPr lang="en-IN"/>
        </a:p>
      </dgm:t>
    </dgm:pt>
    <dgm:pt modelId="{D5D3B292-E0C3-40B9-A254-6E6E3B8F8E96}" type="pres">
      <dgm:prSet presAssocID="{130AB9BB-57BC-4E88-970A-548E7CD1DC7E}" presName="hierRoot2" presStyleCnt="0">
        <dgm:presLayoutVars>
          <dgm:hierBranch val="init"/>
        </dgm:presLayoutVars>
      </dgm:prSet>
      <dgm:spPr/>
      <dgm:t>
        <a:bodyPr/>
        <a:lstStyle/>
        <a:p>
          <a:endParaRPr lang="en-IN"/>
        </a:p>
      </dgm:t>
    </dgm:pt>
    <dgm:pt modelId="{5F19A71D-AFDA-47A3-9277-65E93726F871}" type="pres">
      <dgm:prSet presAssocID="{130AB9BB-57BC-4E88-970A-548E7CD1DC7E}" presName="rootComposite" presStyleCnt="0"/>
      <dgm:spPr/>
      <dgm:t>
        <a:bodyPr/>
        <a:lstStyle/>
        <a:p>
          <a:endParaRPr lang="en-IN"/>
        </a:p>
      </dgm:t>
    </dgm:pt>
    <dgm:pt modelId="{70752C9B-6547-459B-A32D-4750AD241289}" type="pres">
      <dgm:prSet presAssocID="{130AB9BB-57BC-4E88-970A-548E7CD1DC7E}" presName="rootText" presStyleLbl="node2" presStyleIdx="3" presStyleCnt="5">
        <dgm:presLayoutVars>
          <dgm:chPref val="3"/>
        </dgm:presLayoutVars>
      </dgm:prSet>
      <dgm:spPr/>
      <dgm:t>
        <a:bodyPr/>
        <a:lstStyle/>
        <a:p>
          <a:endParaRPr lang="en-IN"/>
        </a:p>
      </dgm:t>
    </dgm:pt>
    <dgm:pt modelId="{A7914FA8-7359-4C01-97B1-FF3DD53AF9FE}" type="pres">
      <dgm:prSet presAssocID="{130AB9BB-57BC-4E88-970A-548E7CD1DC7E}" presName="rootConnector" presStyleLbl="node2" presStyleIdx="3" presStyleCnt="5"/>
      <dgm:spPr/>
      <dgm:t>
        <a:bodyPr/>
        <a:lstStyle/>
        <a:p>
          <a:endParaRPr lang="en-IN"/>
        </a:p>
      </dgm:t>
    </dgm:pt>
    <dgm:pt modelId="{A285DDF6-6FF5-476F-9D22-DF9623C155BB}" type="pres">
      <dgm:prSet presAssocID="{130AB9BB-57BC-4E88-970A-548E7CD1DC7E}" presName="hierChild4" presStyleCnt="0"/>
      <dgm:spPr/>
      <dgm:t>
        <a:bodyPr/>
        <a:lstStyle/>
        <a:p>
          <a:endParaRPr lang="en-IN"/>
        </a:p>
      </dgm:t>
    </dgm:pt>
    <dgm:pt modelId="{D790241A-6A14-4A19-B18C-F74D384FD5A9}" type="pres">
      <dgm:prSet presAssocID="{7DF0BC35-7203-4888-BD77-C3779FBC0958}" presName="Name37" presStyleLbl="parChTrans1D3" presStyleIdx="4" presStyleCnt="7"/>
      <dgm:spPr/>
      <dgm:t>
        <a:bodyPr/>
        <a:lstStyle/>
        <a:p>
          <a:endParaRPr lang="en-IN"/>
        </a:p>
      </dgm:t>
    </dgm:pt>
    <dgm:pt modelId="{D29CD3CE-DCF7-4AA4-BFDB-7FC0AB524E44}" type="pres">
      <dgm:prSet presAssocID="{66121FFE-B995-4915-9846-DA024AAEF120}" presName="hierRoot2" presStyleCnt="0">
        <dgm:presLayoutVars>
          <dgm:hierBranch val="init"/>
        </dgm:presLayoutVars>
      </dgm:prSet>
      <dgm:spPr/>
      <dgm:t>
        <a:bodyPr/>
        <a:lstStyle/>
        <a:p>
          <a:endParaRPr lang="en-IN"/>
        </a:p>
      </dgm:t>
    </dgm:pt>
    <dgm:pt modelId="{876803D6-67E9-4F63-B084-2A0721B91C8D}" type="pres">
      <dgm:prSet presAssocID="{66121FFE-B995-4915-9846-DA024AAEF120}" presName="rootComposite" presStyleCnt="0"/>
      <dgm:spPr/>
      <dgm:t>
        <a:bodyPr/>
        <a:lstStyle/>
        <a:p>
          <a:endParaRPr lang="en-IN"/>
        </a:p>
      </dgm:t>
    </dgm:pt>
    <dgm:pt modelId="{FB37AC19-ADE8-409B-BEC8-EECB57AB6EBB}" type="pres">
      <dgm:prSet presAssocID="{66121FFE-B995-4915-9846-DA024AAEF120}" presName="rootText" presStyleLbl="node3" presStyleIdx="4" presStyleCnt="7">
        <dgm:presLayoutVars>
          <dgm:chPref val="3"/>
        </dgm:presLayoutVars>
      </dgm:prSet>
      <dgm:spPr/>
      <dgm:t>
        <a:bodyPr/>
        <a:lstStyle/>
        <a:p>
          <a:endParaRPr lang="en-IN"/>
        </a:p>
      </dgm:t>
    </dgm:pt>
    <dgm:pt modelId="{12C60F3A-A62E-4ED5-9673-B7352DC4B591}" type="pres">
      <dgm:prSet presAssocID="{66121FFE-B995-4915-9846-DA024AAEF120}" presName="rootConnector" presStyleLbl="node3" presStyleIdx="4" presStyleCnt="7"/>
      <dgm:spPr/>
      <dgm:t>
        <a:bodyPr/>
        <a:lstStyle/>
        <a:p>
          <a:endParaRPr lang="en-IN"/>
        </a:p>
      </dgm:t>
    </dgm:pt>
    <dgm:pt modelId="{B20C6F17-40A6-4553-B241-C724E7103E54}" type="pres">
      <dgm:prSet presAssocID="{66121FFE-B995-4915-9846-DA024AAEF120}" presName="hierChild4" presStyleCnt="0"/>
      <dgm:spPr/>
      <dgm:t>
        <a:bodyPr/>
        <a:lstStyle/>
        <a:p>
          <a:endParaRPr lang="en-IN"/>
        </a:p>
      </dgm:t>
    </dgm:pt>
    <dgm:pt modelId="{DE3F3E05-5531-4F6D-BFFD-1210BE1166DB}" type="pres">
      <dgm:prSet presAssocID="{66121FFE-B995-4915-9846-DA024AAEF120}" presName="hierChild5" presStyleCnt="0"/>
      <dgm:spPr/>
      <dgm:t>
        <a:bodyPr/>
        <a:lstStyle/>
        <a:p>
          <a:endParaRPr lang="en-IN"/>
        </a:p>
      </dgm:t>
    </dgm:pt>
    <dgm:pt modelId="{A58F2D04-B657-4B00-B71C-A010A1EDC6DF}" type="pres">
      <dgm:prSet presAssocID="{234E715C-7480-47A1-8DF5-9C8D1FC876F3}" presName="Name37" presStyleLbl="parChTrans1D3" presStyleIdx="5" presStyleCnt="7"/>
      <dgm:spPr/>
      <dgm:t>
        <a:bodyPr/>
        <a:lstStyle/>
        <a:p>
          <a:endParaRPr lang="en-IN"/>
        </a:p>
      </dgm:t>
    </dgm:pt>
    <dgm:pt modelId="{1842FFC7-0AB2-40E3-A823-A364AEFC02A2}" type="pres">
      <dgm:prSet presAssocID="{CF2FF8B7-38FE-46EF-9D1F-3B215FA89A27}" presName="hierRoot2" presStyleCnt="0">
        <dgm:presLayoutVars>
          <dgm:hierBranch val="init"/>
        </dgm:presLayoutVars>
      </dgm:prSet>
      <dgm:spPr/>
      <dgm:t>
        <a:bodyPr/>
        <a:lstStyle/>
        <a:p>
          <a:endParaRPr lang="en-IN"/>
        </a:p>
      </dgm:t>
    </dgm:pt>
    <dgm:pt modelId="{23BE8A08-5112-4DDA-BF51-A80EC7D78C29}" type="pres">
      <dgm:prSet presAssocID="{CF2FF8B7-38FE-46EF-9D1F-3B215FA89A27}" presName="rootComposite" presStyleCnt="0"/>
      <dgm:spPr/>
      <dgm:t>
        <a:bodyPr/>
        <a:lstStyle/>
        <a:p>
          <a:endParaRPr lang="en-IN"/>
        </a:p>
      </dgm:t>
    </dgm:pt>
    <dgm:pt modelId="{E8CC6B6C-CD08-4CC2-8548-CEDE6D0B62A9}" type="pres">
      <dgm:prSet presAssocID="{CF2FF8B7-38FE-46EF-9D1F-3B215FA89A27}" presName="rootText" presStyleLbl="node3" presStyleIdx="5" presStyleCnt="7" custScaleX="191600">
        <dgm:presLayoutVars>
          <dgm:chPref val="3"/>
        </dgm:presLayoutVars>
      </dgm:prSet>
      <dgm:spPr/>
      <dgm:t>
        <a:bodyPr/>
        <a:lstStyle/>
        <a:p>
          <a:endParaRPr lang="en-IN"/>
        </a:p>
      </dgm:t>
    </dgm:pt>
    <dgm:pt modelId="{B13132B7-1017-4B59-9A6A-6E24FA83934E}" type="pres">
      <dgm:prSet presAssocID="{CF2FF8B7-38FE-46EF-9D1F-3B215FA89A27}" presName="rootConnector" presStyleLbl="node3" presStyleIdx="5" presStyleCnt="7"/>
      <dgm:spPr/>
      <dgm:t>
        <a:bodyPr/>
        <a:lstStyle/>
        <a:p>
          <a:endParaRPr lang="en-IN"/>
        </a:p>
      </dgm:t>
    </dgm:pt>
    <dgm:pt modelId="{980F0CE0-5832-4145-90EB-A38972C1B214}" type="pres">
      <dgm:prSet presAssocID="{CF2FF8B7-38FE-46EF-9D1F-3B215FA89A27}" presName="hierChild4" presStyleCnt="0"/>
      <dgm:spPr/>
      <dgm:t>
        <a:bodyPr/>
        <a:lstStyle/>
        <a:p>
          <a:endParaRPr lang="en-IN"/>
        </a:p>
      </dgm:t>
    </dgm:pt>
    <dgm:pt modelId="{571C5D6C-B077-4225-8CA9-DA86CBA24B68}" type="pres">
      <dgm:prSet presAssocID="{CF2FF8B7-38FE-46EF-9D1F-3B215FA89A27}" presName="hierChild5" presStyleCnt="0"/>
      <dgm:spPr/>
      <dgm:t>
        <a:bodyPr/>
        <a:lstStyle/>
        <a:p>
          <a:endParaRPr lang="en-IN"/>
        </a:p>
      </dgm:t>
    </dgm:pt>
    <dgm:pt modelId="{64D2C37A-33DC-4126-83DA-FFD098B3CEDC}" type="pres">
      <dgm:prSet presAssocID="{130AB9BB-57BC-4E88-970A-548E7CD1DC7E}" presName="hierChild5" presStyleCnt="0"/>
      <dgm:spPr/>
      <dgm:t>
        <a:bodyPr/>
        <a:lstStyle/>
        <a:p>
          <a:endParaRPr lang="en-IN"/>
        </a:p>
      </dgm:t>
    </dgm:pt>
    <dgm:pt modelId="{CE9BD29B-5F7D-4B56-B5C6-858C2006832A}" type="pres">
      <dgm:prSet presAssocID="{F3958C39-F1BE-49C8-835A-7AD7CFE0D84F}" presName="Name37" presStyleLbl="parChTrans1D2" presStyleIdx="4" presStyleCnt="5"/>
      <dgm:spPr/>
      <dgm:t>
        <a:bodyPr/>
        <a:lstStyle/>
        <a:p>
          <a:endParaRPr lang="en-IN"/>
        </a:p>
      </dgm:t>
    </dgm:pt>
    <dgm:pt modelId="{42BC72CD-7C8B-4DDD-9B76-EB475EF6BB29}" type="pres">
      <dgm:prSet presAssocID="{47B5B19D-2F8D-426F-93F1-9B2863201A65}" presName="hierRoot2" presStyleCnt="0">
        <dgm:presLayoutVars>
          <dgm:hierBranch val="init"/>
        </dgm:presLayoutVars>
      </dgm:prSet>
      <dgm:spPr/>
      <dgm:t>
        <a:bodyPr/>
        <a:lstStyle/>
        <a:p>
          <a:endParaRPr lang="en-IN"/>
        </a:p>
      </dgm:t>
    </dgm:pt>
    <dgm:pt modelId="{E31A5C42-E541-48E7-82B1-97DD20B8018D}" type="pres">
      <dgm:prSet presAssocID="{47B5B19D-2F8D-426F-93F1-9B2863201A65}" presName="rootComposite" presStyleCnt="0"/>
      <dgm:spPr/>
      <dgm:t>
        <a:bodyPr/>
        <a:lstStyle/>
        <a:p>
          <a:endParaRPr lang="en-IN"/>
        </a:p>
      </dgm:t>
    </dgm:pt>
    <dgm:pt modelId="{C1387B8B-7A97-4782-8C0D-228FA09AB364}" type="pres">
      <dgm:prSet presAssocID="{47B5B19D-2F8D-426F-93F1-9B2863201A65}" presName="rootText" presStyleLbl="node2" presStyleIdx="4" presStyleCnt="5">
        <dgm:presLayoutVars>
          <dgm:chPref val="3"/>
        </dgm:presLayoutVars>
      </dgm:prSet>
      <dgm:spPr/>
      <dgm:t>
        <a:bodyPr/>
        <a:lstStyle/>
        <a:p>
          <a:endParaRPr lang="en-IN"/>
        </a:p>
      </dgm:t>
    </dgm:pt>
    <dgm:pt modelId="{128AC394-9FB3-4CD8-9382-E0D24E8AB49B}" type="pres">
      <dgm:prSet presAssocID="{47B5B19D-2F8D-426F-93F1-9B2863201A65}" presName="rootConnector" presStyleLbl="node2" presStyleIdx="4" presStyleCnt="5"/>
      <dgm:spPr/>
      <dgm:t>
        <a:bodyPr/>
        <a:lstStyle/>
        <a:p>
          <a:endParaRPr lang="en-IN"/>
        </a:p>
      </dgm:t>
    </dgm:pt>
    <dgm:pt modelId="{1F4DC047-55D8-49A5-AED2-283B24183560}" type="pres">
      <dgm:prSet presAssocID="{47B5B19D-2F8D-426F-93F1-9B2863201A65}" presName="hierChild4" presStyleCnt="0"/>
      <dgm:spPr/>
      <dgm:t>
        <a:bodyPr/>
        <a:lstStyle/>
        <a:p>
          <a:endParaRPr lang="en-IN"/>
        </a:p>
      </dgm:t>
    </dgm:pt>
    <dgm:pt modelId="{D8ADA9FC-CC91-45C1-98F8-11573712C47F}" type="pres">
      <dgm:prSet presAssocID="{6EED9B5F-C1AA-4E21-A505-6D5136409B17}" presName="Name37" presStyleLbl="parChTrans1D3" presStyleIdx="6" presStyleCnt="7"/>
      <dgm:spPr/>
      <dgm:t>
        <a:bodyPr/>
        <a:lstStyle/>
        <a:p>
          <a:endParaRPr lang="en-IN"/>
        </a:p>
      </dgm:t>
    </dgm:pt>
    <dgm:pt modelId="{B903619D-BEA0-4475-A7A5-4DB49CF4EEE3}" type="pres">
      <dgm:prSet presAssocID="{D5CCE8A0-24F0-4FC1-9B9C-07AB7638B93C}" presName="hierRoot2" presStyleCnt="0">
        <dgm:presLayoutVars>
          <dgm:hierBranch val="init"/>
        </dgm:presLayoutVars>
      </dgm:prSet>
      <dgm:spPr/>
      <dgm:t>
        <a:bodyPr/>
        <a:lstStyle/>
        <a:p>
          <a:endParaRPr lang="en-IN"/>
        </a:p>
      </dgm:t>
    </dgm:pt>
    <dgm:pt modelId="{AE580836-7544-4C60-967D-6CA5FA32CEBA}" type="pres">
      <dgm:prSet presAssocID="{D5CCE8A0-24F0-4FC1-9B9C-07AB7638B93C}" presName="rootComposite" presStyleCnt="0"/>
      <dgm:spPr/>
      <dgm:t>
        <a:bodyPr/>
        <a:lstStyle/>
        <a:p>
          <a:endParaRPr lang="en-IN"/>
        </a:p>
      </dgm:t>
    </dgm:pt>
    <dgm:pt modelId="{BB5A814F-9D2F-4717-A8BB-F8B0C1C26D05}" type="pres">
      <dgm:prSet presAssocID="{D5CCE8A0-24F0-4FC1-9B9C-07AB7638B93C}" presName="rootText" presStyleLbl="node3" presStyleIdx="6" presStyleCnt="7">
        <dgm:presLayoutVars>
          <dgm:chPref val="3"/>
        </dgm:presLayoutVars>
      </dgm:prSet>
      <dgm:spPr/>
      <dgm:t>
        <a:bodyPr/>
        <a:lstStyle/>
        <a:p>
          <a:endParaRPr lang="en-IN"/>
        </a:p>
      </dgm:t>
    </dgm:pt>
    <dgm:pt modelId="{B0D3AB7A-2103-4F40-947E-B1654BFCCA03}" type="pres">
      <dgm:prSet presAssocID="{D5CCE8A0-24F0-4FC1-9B9C-07AB7638B93C}" presName="rootConnector" presStyleLbl="node3" presStyleIdx="6" presStyleCnt="7"/>
      <dgm:spPr/>
      <dgm:t>
        <a:bodyPr/>
        <a:lstStyle/>
        <a:p>
          <a:endParaRPr lang="en-IN"/>
        </a:p>
      </dgm:t>
    </dgm:pt>
    <dgm:pt modelId="{2F08B83B-4FC1-4527-A578-B0482CAD0462}" type="pres">
      <dgm:prSet presAssocID="{D5CCE8A0-24F0-4FC1-9B9C-07AB7638B93C}" presName="hierChild4" presStyleCnt="0"/>
      <dgm:spPr/>
      <dgm:t>
        <a:bodyPr/>
        <a:lstStyle/>
        <a:p>
          <a:endParaRPr lang="en-IN"/>
        </a:p>
      </dgm:t>
    </dgm:pt>
    <dgm:pt modelId="{0D181FD8-B9EB-4949-BCE1-85A17F167664}" type="pres">
      <dgm:prSet presAssocID="{D5CCE8A0-24F0-4FC1-9B9C-07AB7638B93C}" presName="hierChild5" presStyleCnt="0"/>
      <dgm:spPr/>
      <dgm:t>
        <a:bodyPr/>
        <a:lstStyle/>
        <a:p>
          <a:endParaRPr lang="en-IN"/>
        </a:p>
      </dgm:t>
    </dgm:pt>
    <dgm:pt modelId="{F400BF58-DE42-4BEA-93DD-32DFFE8A872D}" type="pres">
      <dgm:prSet presAssocID="{47B5B19D-2F8D-426F-93F1-9B2863201A65}" presName="hierChild5" presStyleCnt="0"/>
      <dgm:spPr/>
      <dgm:t>
        <a:bodyPr/>
        <a:lstStyle/>
        <a:p>
          <a:endParaRPr lang="en-IN"/>
        </a:p>
      </dgm:t>
    </dgm:pt>
    <dgm:pt modelId="{2A73FE58-04F4-45DC-90A0-973160E572D7}" type="pres">
      <dgm:prSet presAssocID="{9C4AD93A-6ADC-4EF1-B7EE-8654089B5EE4}" presName="hierChild3" presStyleCnt="0"/>
      <dgm:spPr/>
      <dgm:t>
        <a:bodyPr/>
        <a:lstStyle/>
        <a:p>
          <a:endParaRPr lang="en-IN"/>
        </a:p>
      </dgm:t>
    </dgm:pt>
  </dgm:ptLst>
  <dgm:cxnLst>
    <dgm:cxn modelId="{BDE8855D-6BAB-415E-BDEF-BBCBD0CF8C87}" type="presOf" srcId="{7DF0BC35-7203-4888-BD77-C3779FBC0958}" destId="{D790241A-6A14-4A19-B18C-F74D384FD5A9}" srcOrd="0" destOrd="0" presId="urn:microsoft.com/office/officeart/2005/8/layout/orgChart1"/>
    <dgm:cxn modelId="{E9E62B9D-DE8F-4410-B8E6-347BDFFA392F}" type="presOf" srcId="{DCC3EC8B-949A-4C63-B4D6-C10A8443FAC1}" destId="{A1663B57-C46E-43A0-8BCA-B82C5C30F057}" srcOrd="1" destOrd="0" presId="urn:microsoft.com/office/officeart/2005/8/layout/orgChart1"/>
    <dgm:cxn modelId="{21FBF417-25A1-4893-8AB9-6F768C44CE8A}" srcId="{130AB9BB-57BC-4E88-970A-548E7CD1DC7E}" destId="{CF2FF8B7-38FE-46EF-9D1F-3B215FA89A27}" srcOrd="1" destOrd="0" parTransId="{234E715C-7480-47A1-8DF5-9C8D1FC876F3}" sibTransId="{721FEFF2-D4E5-4975-8803-BC10575E74CF}"/>
    <dgm:cxn modelId="{A5CCDA2B-6D9F-402A-918C-E1B558DFEC49}" srcId="{130AB9BB-57BC-4E88-970A-548E7CD1DC7E}" destId="{66121FFE-B995-4915-9846-DA024AAEF120}" srcOrd="0" destOrd="0" parTransId="{7DF0BC35-7203-4888-BD77-C3779FBC0958}" sibTransId="{B8B7785B-8FA0-4B7C-BD76-B51C843239F0}"/>
    <dgm:cxn modelId="{84BD9795-142A-4C43-A164-1085F2C586A9}" type="presOf" srcId="{CF2FF8B7-38FE-46EF-9D1F-3B215FA89A27}" destId="{B13132B7-1017-4B59-9A6A-6E24FA83934E}" srcOrd="1" destOrd="0" presId="urn:microsoft.com/office/officeart/2005/8/layout/orgChart1"/>
    <dgm:cxn modelId="{6CA3F407-4A0A-4D3B-B5BA-9DFE96E4412B}" type="presOf" srcId="{D5CCE8A0-24F0-4FC1-9B9C-07AB7638B93C}" destId="{B0D3AB7A-2103-4F40-947E-B1654BFCCA03}" srcOrd="1" destOrd="0" presId="urn:microsoft.com/office/officeart/2005/8/layout/orgChart1"/>
    <dgm:cxn modelId="{D4164465-969F-42B2-8BEE-0A609E6E0396}" type="presOf" srcId="{F3958C39-F1BE-49C8-835A-7AD7CFE0D84F}" destId="{CE9BD29B-5F7D-4B56-B5C6-858C2006832A}" srcOrd="0" destOrd="0" presId="urn:microsoft.com/office/officeart/2005/8/layout/orgChart1"/>
    <dgm:cxn modelId="{CD78C088-034D-4EC5-B0AE-8B2A589F24F7}" type="presOf" srcId="{1185CF05-0D20-40EC-BE93-9FA80EB21721}" destId="{684D060C-DD36-4F81-A5D7-3E014AFBF505}" srcOrd="0" destOrd="0" presId="urn:microsoft.com/office/officeart/2005/8/layout/orgChart1"/>
    <dgm:cxn modelId="{C37B5C2F-76FE-42B6-B9AF-27C4FA719344}" srcId="{9C4AD93A-6ADC-4EF1-B7EE-8654089B5EE4}" destId="{130AB9BB-57BC-4E88-970A-548E7CD1DC7E}" srcOrd="3" destOrd="0" parTransId="{5B0EE995-AECA-4E7A-9D45-0B2100F9944A}" sibTransId="{7C9BC7D3-001B-45E5-8814-5DB082B06867}"/>
    <dgm:cxn modelId="{D70C3801-1E8A-4DA9-BEAB-0D200D274F27}" type="presOf" srcId="{130AB9BB-57BC-4E88-970A-548E7CD1DC7E}" destId="{70752C9B-6547-459B-A32D-4750AD241289}" srcOrd="0" destOrd="0" presId="urn:microsoft.com/office/officeart/2005/8/layout/orgChart1"/>
    <dgm:cxn modelId="{7443672C-DEA4-4064-BD4B-50BAC57C0054}" type="presOf" srcId="{6EED9B5F-C1AA-4E21-A505-6D5136409B17}" destId="{D8ADA9FC-CC91-45C1-98F8-11573712C47F}" srcOrd="0" destOrd="0" presId="urn:microsoft.com/office/officeart/2005/8/layout/orgChart1"/>
    <dgm:cxn modelId="{4AA14510-D8A1-451A-9A2E-C8913DC966C6}" type="presOf" srcId="{CF2FF8B7-38FE-46EF-9D1F-3B215FA89A27}" destId="{E8CC6B6C-CD08-4CC2-8548-CEDE6D0B62A9}" srcOrd="0" destOrd="0" presId="urn:microsoft.com/office/officeart/2005/8/layout/orgChart1"/>
    <dgm:cxn modelId="{5BF96DE5-24EE-44F0-8B18-4E73B45197B0}" type="presOf" srcId="{1D4B0732-F573-418F-9B4D-D74356C4CDFE}" destId="{B1915700-153B-4ABA-B06F-6425285E5BF1}" srcOrd="0" destOrd="0" presId="urn:microsoft.com/office/officeart/2005/8/layout/orgChart1"/>
    <dgm:cxn modelId="{CE239691-4C11-4615-9CEE-3DF2FB1FCC6E}" type="presOf" srcId="{E9BF3137-9BA2-4502-B5E5-B0B009610C26}" destId="{131A13A2-3D8D-4D16-8128-28F6A2F3E3DB}" srcOrd="1" destOrd="0" presId="urn:microsoft.com/office/officeart/2005/8/layout/orgChart1"/>
    <dgm:cxn modelId="{97620CF6-EE8B-4DDE-B141-D35ACA5D2AEE}" type="presOf" srcId="{699CE4E7-FFFB-4B3C-BCAE-384B57329D33}" destId="{6CFB0EBD-AF83-470A-9C76-F66923295302}" srcOrd="1" destOrd="0" presId="urn:microsoft.com/office/officeart/2005/8/layout/orgChart1"/>
    <dgm:cxn modelId="{FCC64520-7C6B-4E3C-BD89-96D2154BF42C}" type="presOf" srcId="{47B5B19D-2F8D-426F-93F1-9B2863201A65}" destId="{128AC394-9FB3-4CD8-9382-E0D24E8AB49B}" srcOrd="1" destOrd="0" presId="urn:microsoft.com/office/officeart/2005/8/layout/orgChart1"/>
    <dgm:cxn modelId="{E4E5D59F-8959-413F-8C51-AC448E31D9F3}" type="presOf" srcId="{234E715C-7480-47A1-8DF5-9C8D1FC876F3}" destId="{A58F2D04-B657-4B00-B71C-A010A1EDC6DF}" srcOrd="0" destOrd="0" presId="urn:microsoft.com/office/officeart/2005/8/layout/orgChart1"/>
    <dgm:cxn modelId="{863EF1E6-F925-41C6-9DF4-F9C73BD05EA4}" type="presOf" srcId="{1BB46A04-A261-40BB-9A8E-D2144F15896D}" destId="{6F79BB79-7674-487C-8635-55E0FAA0181B}" srcOrd="0" destOrd="0" presId="urn:microsoft.com/office/officeart/2005/8/layout/orgChart1"/>
    <dgm:cxn modelId="{C1A57A86-F9B1-4C0A-B23A-433B7D4AE741}" srcId="{DCC3EC8B-949A-4C63-B4D6-C10A8443FAC1}" destId="{E9BF3137-9BA2-4502-B5E5-B0B009610C26}" srcOrd="0" destOrd="0" parTransId="{88F36447-2567-4558-83D1-D442CB01DCB6}" sibTransId="{825CC512-55A3-413E-92F0-4BA8BD6DC67F}"/>
    <dgm:cxn modelId="{76C2E95F-AD62-47C7-8760-BEEA08E868D3}" type="presOf" srcId="{E3474F49-79C2-48C7-BCA5-8F62429CA6E3}" destId="{C85C0FAE-58C7-464B-8A6C-FEF57A453EF3}" srcOrd="0" destOrd="0" presId="urn:microsoft.com/office/officeart/2005/8/layout/orgChart1"/>
    <dgm:cxn modelId="{B6B88075-FC0F-4303-8FF9-EEE501887834}" type="presOf" srcId="{5B0EE995-AECA-4E7A-9D45-0B2100F9944A}" destId="{FFCB74B5-3B0F-4A31-B173-BE56DBFFADD5}" srcOrd="0" destOrd="0" presId="urn:microsoft.com/office/officeart/2005/8/layout/orgChart1"/>
    <dgm:cxn modelId="{BD5F03AD-7B63-438F-9814-C2B6B4072B2F}" type="presOf" srcId="{130AB9BB-57BC-4E88-970A-548E7CD1DC7E}" destId="{A7914FA8-7359-4C01-97B1-FF3DD53AF9FE}" srcOrd="1" destOrd="0" presId="urn:microsoft.com/office/officeart/2005/8/layout/orgChart1"/>
    <dgm:cxn modelId="{8C09678C-59E3-4234-BB55-B02DEB17BC92}" type="presOf" srcId="{D5CCE8A0-24F0-4FC1-9B9C-07AB7638B93C}" destId="{BB5A814F-9D2F-4717-A8BB-F8B0C1C26D05}" srcOrd="0" destOrd="0" presId="urn:microsoft.com/office/officeart/2005/8/layout/orgChart1"/>
    <dgm:cxn modelId="{A540884C-FDBB-4FDB-ACFC-F6A128EF6056}" srcId="{DCC3EC8B-949A-4C63-B4D6-C10A8443FAC1}" destId="{D2A44BFC-655C-4A2E-B168-5A6E7E022170}" srcOrd="1" destOrd="0" parTransId="{E3474F49-79C2-48C7-BCA5-8F62429CA6E3}" sibTransId="{40EA4389-54DD-4751-B09E-3D130D5F1230}"/>
    <dgm:cxn modelId="{D54E7A2D-0197-42C7-A520-6A1D8C37D8B7}" srcId="{EE99C60E-B62A-4AAC-B443-840300CCD0E6}" destId="{9C4AD93A-6ADC-4EF1-B7EE-8654089B5EE4}" srcOrd="0" destOrd="0" parTransId="{6FDD121A-E487-4BFD-A3C5-6E036B89B93D}" sibTransId="{1862B7F2-24A6-401A-A8F9-3D80BE0DF794}"/>
    <dgm:cxn modelId="{AFB7ADC3-A586-4D78-B2D2-DD4D8183D8B8}" type="presOf" srcId="{47B5B19D-2F8D-426F-93F1-9B2863201A65}" destId="{C1387B8B-7A97-4782-8C0D-228FA09AB364}" srcOrd="0" destOrd="0" presId="urn:microsoft.com/office/officeart/2005/8/layout/orgChart1"/>
    <dgm:cxn modelId="{A3D03898-632C-48A3-A27A-B65CF981F737}" srcId="{9C4AD93A-6ADC-4EF1-B7EE-8654089B5EE4}" destId="{DCC3EC8B-949A-4C63-B4D6-C10A8443FAC1}" srcOrd="1" destOrd="0" parTransId="{8F0C40A8-6E39-4FAA-A813-5D3D12601DF4}" sibTransId="{5518B776-C00B-4095-90B0-454F26AAF425}"/>
    <dgm:cxn modelId="{AA997AAE-306A-48AA-A42D-924ABAB07F22}" srcId="{9C4AD93A-6ADC-4EF1-B7EE-8654089B5EE4}" destId="{47B5B19D-2F8D-426F-93F1-9B2863201A65}" srcOrd="4" destOrd="0" parTransId="{F3958C39-F1BE-49C8-835A-7AD7CFE0D84F}" sibTransId="{D332FE20-9CED-431C-820C-D1A4AAAD90C3}"/>
    <dgm:cxn modelId="{E2BEE248-3E4E-49AE-9A87-098452722A2B}" type="presOf" srcId="{D2A44BFC-655C-4A2E-B168-5A6E7E022170}" destId="{2333B7D4-3297-418D-AAB7-EB93FEFF876C}" srcOrd="1" destOrd="0" presId="urn:microsoft.com/office/officeart/2005/8/layout/orgChart1"/>
    <dgm:cxn modelId="{C7298ED9-2CAA-40B5-A206-E395EBA0FB01}" type="presOf" srcId="{699CE4E7-FFFB-4B3C-BCAE-384B57329D33}" destId="{1DB2301E-AE01-4D77-9F8D-5AFB9DF30EF2}" srcOrd="0" destOrd="0" presId="urn:microsoft.com/office/officeart/2005/8/layout/orgChart1"/>
    <dgm:cxn modelId="{0DF21268-B57E-4552-AE87-ED2AA1C84E68}" srcId="{9C4AD93A-6ADC-4EF1-B7EE-8654089B5EE4}" destId="{EEE8238C-A022-4BF2-A56C-52289E73516F}" srcOrd="2" destOrd="0" parTransId="{7F27B5C7-E5E0-4A47-A74E-A9306CDB181B}" sibTransId="{B3520F31-89CA-4344-8CAE-C4357F7A3CC4}"/>
    <dgm:cxn modelId="{DC491757-D9A4-4EF3-80AD-5C60F2B52BCD}" srcId="{BCB75757-3D35-4950-A7B6-81C5927B8338}" destId="{6F14B222-B303-4D8D-ADA2-FF70053B6521}" srcOrd="0" destOrd="0" parTransId="{1185CF05-0D20-40EC-BE93-9FA80EB21721}" sibTransId="{FB123D21-4862-4B56-996D-481BBC81B7B1}"/>
    <dgm:cxn modelId="{3AE84F82-D84E-4C0D-8263-D5BDE2E947C4}" type="presOf" srcId="{9C4AD93A-6ADC-4EF1-B7EE-8654089B5EE4}" destId="{C5232934-20D2-4569-88DB-60265E514BFC}" srcOrd="1" destOrd="0" presId="urn:microsoft.com/office/officeart/2005/8/layout/orgChart1"/>
    <dgm:cxn modelId="{DDE37D2A-A119-4DA1-A189-484325D9CC4F}" type="presOf" srcId="{6F14B222-B303-4D8D-ADA2-FF70053B6521}" destId="{EE1EBF83-2EB5-4C68-9BD2-1157C2E6986C}" srcOrd="1" destOrd="0" presId="urn:microsoft.com/office/officeart/2005/8/layout/orgChart1"/>
    <dgm:cxn modelId="{BEE0FCAC-76C1-4050-B1F4-E8C21962CF2D}" type="presOf" srcId="{66121FFE-B995-4915-9846-DA024AAEF120}" destId="{12C60F3A-A62E-4ED5-9673-B7352DC4B591}" srcOrd="1" destOrd="0" presId="urn:microsoft.com/office/officeart/2005/8/layout/orgChart1"/>
    <dgm:cxn modelId="{8B55C190-7F81-4BE0-ABF4-5FC0F5B62E33}" type="presOf" srcId="{6F14B222-B303-4D8D-ADA2-FF70053B6521}" destId="{686A2931-FEDC-421F-A1F7-8744928DDADE}" srcOrd="0" destOrd="0" presId="urn:microsoft.com/office/officeart/2005/8/layout/orgChart1"/>
    <dgm:cxn modelId="{83036A6E-74DA-4DE2-9179-93F4CAEFB897}" srcId="{9C4AD93A-6ADC-4EF1-B7EE-8654089B5EE4}" destId="{BCB75757-3D35-4950-A7B6-81C5927B8338}" srcOrd="0" destOrd="0" parTransId="{1BB46A04-A261-40BB-9A8E-D2144F15896D}" sibTransId="{D77445C2-EC9D-4CFA-A6BD-3E31AAB81737}"/>
    <dgm:cxn modelId="{72096B5D-D83A-45E0-9651-99851FA26340}" type="presOf" srcId="{EEE8238C-A022-4BF2-A56C-52289E73516F}" destId="{AB95BF76-4B82-4FD2-8BC6-5E6AC322BABD}" srcOrd="1" destOrd="0" presId="urn:microsoft.com/office/officeart/2005/8/layout/orgChart1"/>
    <dgm:cxn modelId="{D219FAE2-2EC6-465C-95D2-B485D401BD79}" type="presOf" srcId="{BCB75757-3D35-4950-A7B6-81C5927B8338}" destId="{E49A14EE-1AA8-41C4-BDDB-96269D906867}" srcOrd="0" destOrd="0" presId="urn:microsoft.com/office/officeart/2005/8/layout/orgChart1"/>
    <dgm:cxn modelId="{F075C540-2BF3-4911-BB12-46C3C09D0E11}" srcId="{EEE8238C-A022-4BF2-A56C-52289E73516F}" destId="{699CE4E7-FFFB-4B3C-BCAE-384B57329D33}" srcOrd="0" destOrd="0" parTransId="{1D4B0732-F573-418F-9B4D-D74356C4CDFE}" sibTransId="{30085E1F-86B1-4DE6-8DFF-EF1F1BEC4BD0}"/>
    <dgm:cxn modelId="{878F4C2D-DCDF-437C-BB34-C8FB3C5F9147}" type="presOf" srcId="{9C4AD93A-6ADC-4EF1-B7EE-8654089B5EE4}" destId="{3E49533D-5814-4B5D-BF3A-D072CDB5C340}" srcOrd="0" destOrd="0" presId="urn:microsoft.com/office/officeart/2005/8/layout/orgChart1"/>
    <dgm:cxn modelId="{B6F7F17D-E9CC-4DA5-9526-C994E6C2F9C8}" type="presOf" srcId="{D2A44BFC-655C-4A2E-B168-5A6E7E022170}" destId="{6DEA70BB-0751-48FC-9C10-BDAE8A366253}" srcOrd="0" destOrd="0" presId="urn:microsoft.com/office/officeart/2005/8/layout/orgChart1"/>
    <dgm:cxn modelId="{7B5B6BAC-DE8C-418F-B383-E5C965C8DED6}" type="presOf" srcId="{EE99C60E-B62A-4AAC-B443-840300CCD0E6}" destId="{C5EDA1C9-9EC9-404F-A2BC-016B2337C917}" srcOrd="0" destOrd="0" presId="urn:microsoft.com/office/officeart/2005/8/layout/orgChart1"/>
    <dgm:cxn modelId="{4A45C20E-3975-4EC6-AD5F-EEFCC9323EED}" type="presOf" srcId="{7F27B5C7-E5E0-4A47-A74E-A9306CDB181B}" destId="{8A6DC897-E568-4E05-8A10-D0D4BDE5DBE1}" srcOrd="0" destOrd="0" presId="urn:microsoft.com/office/officeart/2005/8/layout/orgChart1"/>
    <dgm:cxn modelId="{C6CA1A6A-1C36-4C6A-95DA-20F656F95F20}" srcId="{47B5B19D-2F8D-426F-93F1-9B2863201A65}" destId="{D5CCE8A0-24F0-4FC1-9B9C-07AB7638B93C}" srcOrd="0" destOrd="0" parTransId="{6EED9B5F-C1AA-4E21-A505-6D5136409B17}" sibTransId="{56CC23FD-61D1-4D45-BB2D-A19769C5F2D0}"/>
    <dgm:cxn modelId="{FA6D1477-6245-4B1C-8059-11EDA677F147}" type="presOf" srcId="{66121FFE-B995-4915-9846-DA024AAEF120}" destId="{FB37AC19-ADE8-409B-BEC8-EECB57AB6EBB}" srcOrd="0" destOrd="0" presId="urn:microsoft.com/office/officeart/2005/8/layout/orgChart1"/>
    <dgm:cxn modelId="{015EE041-D6E0-4AF0-BC43-505273617854}" type="presOf" srcId="{DCC3EC8B-949A-4C63-B4D6-C10A8443FAC1}" destId="{777E170F-F102-4733-89BB-64EFDE4928EE}" srcOrd="0" destOrd="0" presId="urn:microsoft.com/office/officeart/2005/8/layout/orgChart1"/>
    <dgm:cxn modelId="{251FA104-BD22-4F6C-A7E9-AD2A71B7E746}" type="presOf" srcId="{E9BF3137-9BA2-4502-B5E5-B0B009610C26}" destId="{7C86CBDA-79E6-42B7-AC6D-747E5B6CF77D}" srcOrd="0" destOrd="0" presId="urn:microsoft.com/office/officeart/2005/8/layout/orgChart1"/>
    <dgm:cxn modelId="{ABF38B20-404D-4280-AB28-1E8EEE75F1CC}" type="presOf" srcId="{88F36447-2567-4558-83D1-D442CB01DCB6}" destId="{61E6DDB3-CCBB-4C4B-8135-7EE487D4DA0E}" srcOrd="0" destOrd="0" presId="urn:microsoft.com/office/officeart/2005/8/layout/orgChart1"/>
    <dgm:cxn modelId="{88B4CEAF-4709-425D-A70E-907C085AE1D1}" type="presOf" srcId="{8F0C40A8-6E39-4FAA-A813-5D3D12601DF4}" destId="{181D5D06-76C9-454A-9825-6EFD3385B414}" srcOrd="0" destOrd="0" presId="urn:microsoft.com/office/officeart/2005/8/layout/orgChart1"/>
    <dgm:cxn modelId="{2D57D9C6-90A6-489B-8E2F-51989BCD1DE6}" type="presOf" srcId="{EEE8238C-A022-4BF2-A56C-52289E73516F}" destId="{FD53D039-AB99-4AFF-9AB0-684FA8034983}" srcOrd="0" destOrd="0" presId="urn:microsoft.com/office/officeart/2005/8/layout/orgChart1"/>
    <dgm:cxn modelId="{CDAD9C0D-D156-49C1-A915-CCF331361597}" type="presOf" srcId="{BCB75757-3D35-4950-A7B6-81C5927B8338}" destId="{73275EFE-12FE-4419-A9E0-499F78161461}" srcOrd="1" destOrd="0" presId="urn:microsoft.com/office/officeart/2005/8/layout/orgChart1"/>
    <dgm:cxn modelId="{8F765934-8B06-4836-A0E5-76F4AB8A11EC}" type="presParOf" srcId="{C5EDA1C9-9EC9-404F-A2BC-016B2337C917}" destId="{F80B1808-506E-4DE9-98E4-DC15C19C7C9D}" srcOrd="0" destOrd="0" presId="urn:microsoft.com/office/officeart/2005/8/layout/orgChart1"/>
    <dgm:cxn modelId="{1E500E6E-2461-426F-AACC-51E427FBF8E3}" type="presParOf" srcId="{F80B1808-506E-4DE9-98E4-DC15C19C7C9D}" destId="{536D21C7-1FAC-4E0B-929F-D80E29CCC5F2}" srcOrd="0" destOrd="0" presId="urn:microsoft.com/office/officeart/2005/8/layout/orgChart1"/>
    <dgm:cxn modelId="{695AF215-4577-43A4-9B9B-74920C87069B}" type="presParOf" srcId="{536D21C7-1FAC-4E0B-929F-D80E29CCC5F2}" destId="{3E49533D-5814-4B5D-BF3A-D072CDB5C340}" srcOrd="0" destOrd="0" presId="urn:microsoft.com/office/officeart/2005/8/layout/orgChart1"/>
    <dgm:cxn modelId="{0B33E969-AA11-4D81-81BA-06A39A072D50}" type="presParOf" srcId="{536D21C7-1FAC-4E0B-929F-D80E29CCC5F2}" destId="{C5232934-20D2-4569-88DB-60265E514BFC}" srcOrd="1" destOrd="0" presId="urn:microsoft.com/office/officeart/2005/8/layout/orgChart1"/>
    <dgm:cxn modelId="{018F7E56-F03D-4DCB-B54F-0E97EC5C8BAC}" type="presParOf" srcId="{F80B1808-506E-4DE9-98E4-DC15C19C7C9D}" destId="{52D01A2E-AAC6-4B6B-9979-BC68FC153E34}" srcOrd="1" destOrd="0" presId="urn:microsoft.com/office/officeart/2005/8/layout/orgChart1"/>
    <dgm:cxn modelId="{5E98EB27-F9A4-4E25-B48D-30B487F5CEB1}" type="presParOf" srcId="{52D01A2E-AAC6-4B6B-9979-BC68FC153E34}" destId="{6F79BB79-7674-487C-8635-55E0FAA0181B}" srcOrd="0" destOrd="0" presId="urn:microsoft.com/office/officeart/2005/8/layout/orgChart1"/>
    <dgm:cxn modelId="{0085835C-682E-4B6E-AE62-D01C150CD243}" type="presParOf" srcId="{52D01A2E-AAC6-4B6B-9979-BC68FC153E34}" destId="{89E38EC1-D3FC-45CD-8B87-4F007046B31E}" srcOrd="1" destOrd="0" presId="urn:microsoft.com/office/officeart/2005/8/layout/orgChart1"/>
    <dgm:cxn modelId="{4E9635FA-41B8-4584-9F2A-E402183C3037}" type="presParOf" srcId="{89E38EC1-D3FC-45CD-8B87-4F007046B31E}" destId="{EDCD7AE5-E223-4071-AE74-4EF4EAE0B796}" srcOrd="0" destOrd="0" presId="urn:microsoft.com/office/officeart/2005/8/layout/orgChart1"/>
    <dgm:cxn modelId="{0441EEF9-3A49-4E89-8EE6-82EC09BC2C30}" type="presParOf" srcId="{EDCD7AE5-E223-4071-AE74-4EF4EAE0B796}" destId="{E49A14EE-1AA8-41C4-BDDB-96269D906867}" srcOrd="0" destOrd="0" presId="urn:microsoft.com/office/officeart/2005/8/layout/orgChart1"/>
    <dgm:cxn modelId="{C587273E-9A92-47CE-9314-691EAF7CE174}" type="presParOf" srcId="{EDCD7AE5-E223-4071-AE74-4EF4EAE0B796}" destId="{73275EFE-12FE-4419-A9E0-499F78161461}" srcOrd="1" destOrd="0" presId="urn:microsoft.com/office/officeart/2005/8/layout/orgChart1"/>
    <dgm:cxn modelId="{EAA8CE1D-7E3D-4D5D-8907-7952B1F1570E}" type="presParOf" srcId="{89E38EC1-D3FC-45CD-8B87-4F007046B31E}" destId="{1F2666BA-2EF7-428A-AC96-E1D94D2C6894}" srcOrd="1" destOrd="0" presId="urn:microsoft.com/office/officeart/2005/8/layout/orgChart1"/>
    <dgm:cxn modelId="{BDF095E6-D9D2-4136-8085-772C89C26331}" type="presParOf" srcId="{1F2666BA-2EF7-428A-AC96-E1D94D2C6894}" destId="{684D060C-DD36-4F81-A5D7-3E014AFBF505}" srcOrd="0" destOrd="0" presId="urn:microsoft.com/office/officeart/2005/8/layout/orgChart1"/>
    <dgm:cxn modelId="{24854F65-A55D-4EE0-BF0B-D99102413BE9}" type="presParOf" srcId="{1F2666BA-2EF7-428A-AC96-E1D94D2C6894}" destId="{AC68BFF6-5702-4E01-B85C-2ECE8AF0E3E8}" srcOrd="1" destOrd="0" presId="urn:microsoft.com/office/officeart/2005/8/layout/orgChart1"/>
    <dgm:cxn modelId="{A33AB73F-06AB-4090-A501-69EF9905A1CB}" type="presParOf" srcId="{AC68BFF6-5702-4E01-B85C-2ECE8AF0E3E8}" destId="{43F587EB-8C93-49BB-8AD4-99588F34F7F8}" srcOrd="0" destOrd="0" presId="urn:microsoft.com/office/officeart/2005/8/layout/orgChart1"/>
    <dgm:cxn modelId="{59EB81DC-4CBE-4B3F-91B4-5178A2237136}" type="presParOf" srcId="{43F587EB-8C93-49BB-8AD4-99588F34F7F8}" destId="{686A2931-FEDC-421F-A1F7-8744928DDADE}" srcOrd="0" destOrd="0" presId="urn:microsoft.com/office/officeart/2005/8/layout/orgChart1"/>
    <dgm:cxn modelId="{CDAFE9BD-7BDE-42F1-A41F-AEC0FDA76A6A}" type="presParOf" srcId="{43F587EB-8C93-49BB-8AD4-99588F34F7F8}" destId="{EE1EBF83-2EB5-4C68-9BD2-1157C2E6986C}" srcOrd="1" destOrd="0" presId="urn:microsoft.com/office/officeart/2005/8/layout/orgChart1"/>
    <dgm:cxn modelId="{32416FE5-4ACF-46C9-AE33-A0846FAC8E09}" type="presParOf" srcId="{AC68BFF6-5702-4E01-B85C-2ECE8AF0E3E8}" destId="{B4D86226-835D-4920-A36F-450E65E37E8B}" srcOrd="1" destOrd="0" presId="urn:microsoft.com/office/officeart/2005/8/layout/orgChart1"/>
    <dgm:cxn modelId="{B3FF3A01-7BA7-4DB1-8E12-572950A24B07}" type="presParOf" srcId="{AC68BFF6-5702-4E01-B85C-2ECE8AF0E3E8}" destId="{CC31274D-6CBA-4814-A4AA-E05BCAE61457}" srcOrd="2" destOrd="0" presId="urn:microsoft.com/office/officeart/2005/8/layout/orgChart1"/>
    <dgm:cxn modelId="{7F4E6D5D-D483-4F7B-BF19-D2C60F8E627C}" type="presParOf" srcId="{89E38EC1-D3FC-45CD-8B87-4F007046B31E}" destId="{D989070C-71A6-4C82-B8A6-F7B3ABAE7884}" srcOrd="2" destOrd="0" presId="urn:microsoft.com/office/officeart/2005/8/layout/orgChart1"/>
    <dgm:cxn modelId="{8DFE3F56-795E-45A5-B5DC-A972D67D19D7}" type="presParOf" srcId="{52D01A2E-AAC6-4B6B-9979-BC68FC153E34}" destId="{181D5D06-76C9-454A-9825-6EFD3385B414}" srcOrd="2" destOrd="0" presId="urn:microsoft.com/office/officeart/2005/8/layout/orgChart1"/>
    <dgm:cxn modelId="{7147AFD3-1AA7-463E-9B16-F23EA0D247EA}" type="presParOf" srcId="{52D01A2E-AAC6-4B6B-9979-BC68FC153E34}" destId="{724F3EE4-031E-4C46-8B1F-B5CD90956BF5}" srcOrd="3" destOrd="0" presId="urn:microsoft.com/office/officeart/2005/8/layout/orgChart1"/>
    <dgm:cxn modelId="{5B466A26-8584-4B38-B5E1-27EB1B18E97E}" type="presParOf" srcId="{724F3EE4-031E-4C46-8B1F-B5CD90956BF5}" destId="{C9F377C4-369E-40F8-9CF4-A347458ACC2B}" srcOrd="0" destOrd="0" presId="urn:microsoft.com/office/officeart/2005/8/layout/orgChart1"/>
    <dgm:cxn modelId="{8D7E2B38-2B0D-47CA-8E85-A55B4315E90C}" type="presParOf" srcId="{C9F377C4-369E-40F8-9CF4-A347458ACC2B}" destId="{777E170F-F102-4733-89BB-64EFDE4928EE}" srcOrd="0" destOrd="0" presId="urn:microsoft.com/office/officeart/2005/8/layout/orgChart1"/>
    <dgm:cxn modelId="{83843740-008B-4650-9CB3-B07A4239CB82}" type="presParOf" srcId="{C9F377C4-369E-40F8-9CF4-A347458ACC2B}" destId="{A1663B57-C46E-43A0-8BCA-B82C5C30F057}" srcOrd="1" destOrd="0" presId="urn:microsoft.com/office/officeart/2005/8/layout/orgChart1"/>
    <dgm:cxn modelId="{21C30CBB-515D-48BC-8EDB-AB0D56141E84}" type="presParOf" srcId="{724F3EE4-031E-4C46-8B1F-B5CD90956BF5}" destId="{D91CD5A0-3355-43EE-B4BD-9DE3D1BB12A4}" srcOrd="1" destOrd="0" presId="urn:microsoft.com/office/officeart/2005/8/layout/orgChart1"/>
    <dgm:cxn modelId="{9DDC2D9E-480F-40E2-8842-510A1697DCD3}" type="presParOf" srcId="{D91CD5A0-3355-43EE-B4BD-9DE3D1BB12A4}" destId="{61E6DDB3-CCBB-4C4B-8135-7EE487D4DA0E}" srcOrd="0" destOrd="0" presId="urn:microsoft.com/office/officeart/2005/8/layout/orgChart1"/>
    <dgm:cxn modelId="{A412EBE6-A37C-454A-AFE3-E2E7E941D5A7}" type="presParOf" srcId="{D91CD5A0-3355-43EE-B4BD-9DE3D1BB12A4}" destId="{BB916113-9943-44B0-A549-CA2B25490E02}" srcOrd="1" destOrd="0" presId="urn:microsoft.com/office/officeart/2005/8/layout/orgChart1"/>
    <dgm:cxn modelId="{F3C05AB2-960F-41BF-94DF-0876BD21886E}" type="presParOf" srcId="{BB916113-9943-44B0-A549-CA2B25490E02}" destId="{21402CB3-2D50-438A-88DD-FC19C8AAD7A4}" srcOrd="0" destOrd="0" presId="urn:microsoft.com/office/officeart/2005/8/layout/orgChart1"/>
    <dgm:cxn modelId="{BDE15961-519B-4229-B952-3DD7F35C864F}" type="presParOf" srcId="{21402CB3-2D50-438A-88DD-FC19C8AAD7A4}" destId="{7C86CBDA-79E6-42B7-AC6D-747E5B6CF77D}" srcOrd="0" destOrd="0" presId="urn:microsoft.com/office/officeart/2005/8/layout/orgChart1"/>
    <dgm:cxn modelId="{1DC6F90A-4609-4862-9B4B-B317ACE2A67B}" type="presParOf" srcId="{21402CB3-2D50-438A-88DD-FC19C8AAD7A4}" destId="{131A13A2-3D8D-4D16-8128-28F6A2F3E3DB}" srcOrd="1" destOrd="0" presId="urn:microsoft.com/office/officeart/2005/8/layout/orgChart1"/>
    <dgm:cxn modelId="{D0119D63-3710-4F05-8E09-4B1397F4EFE6}" type="presParOf" srcId="{BB916113-9943-44B0-A549-CA2B25490E02}" destId="{EAF33DCA-8D9B-47AE-864D-F80B3E67689A}" srcOrd="1" destOrd="0" presId="urn:microsoft.com/office/officeart/2005/8/layout/orgChart1"/>
    <dgm:cxn modelId="{B9420140-7E92-4599-BE66-196989F68371}" type="presParOf" srcId="{BB916113-9943-44B0-A549-CA2B25490E02}" destId="{C2D33661-2DF1-42BF-9167-57829B40E390}" srcOrd="2" destOrd="0" presId="urn:microsoft.com/office/officeart/2005/8/layout/orgChart1"/>
    <dgm:cxn modelId="{6B648BFA-C48A-43CE-84A5-514348D2FC97}" type="presParOf" srcId="{D91CD5A0-3355-43EE-B4BD-9DE3D1BB12A4}" destId="{C85C0FAE-58C7-464B-8A6C-FEF57A453EF3}" srcOrd="2" destOrd="0" presId="urn:microsoft.com/office/officeart/2005/8/layout/orgChart1"/>
    <dgm:cxn modelId="{BA0B6CE6-1DBA-4AF7-988C-C3307556E801}" type="presParOf" srcId="{D91CD5A0-3355-43EE-B4BD-9DE3D1BB12A4}" destId="{D5DB7162-F81A-4F10-A750-D6ED9A424472}" srcOrd="3" destOrd="0" presId="urn:microsoft.com/office/officeart/2005/8/layout/orgChart1"/>
    <dgm:cxn modelId="{FA0F5FF4-861A-4695-B060-F7F3DC76617A}" type="presParOf" srcId="{D5DB7162-F81A-4F10-A750-D6ED9A424472}" destId="{FD8812CC-15EB-40F0-B69D-24033169739C}" srcOrd="0" destOrd="0" presId="urn:microsoft.com/office/officeart/2005/8/layout/orgChart1"/>
    <dgm:cxn modelId="{F3EBEDC6-A179-4A16-A0C1-9F36BB7894AB}" type="presParOf" srcId="{FD8812CC-15EB-40F0-B69D-24033169739C}" destId="{6DEA70BB-0751-48FC-9C10-BDAE8A366253}" srcOrd="0" destOrd="0" presId="urn:microsoft.com/office/officeart/2005/8/layout/orgChart1"/>
    <dgm:cxn modelId="{EFA9E217-492C-4320-ACF9-E660AE43C36D}" type="presParOf" srcId="{FD8812CC-15EB-40F0-B69D-24033169739C}" destId="{2333B7D4-3297-418D-AAB7-EB93FEFF876C}" srcOrd="1" destOrd="0" presId="urn:microsoft.com/office/officeart/2005/8/layout/orgChart1"/>
    <dgm:cxn modelId="{06036AC3-C7E1-42F2-AED0-676FAF00870A}" type="presParOf" srcId="{D5DB7162-F81A-4F10-A750-D6ED9A424472}" destId="{893D106B-1707-4B80-B254-19F681DFF03B}" srcOrd="1" destOrd="0" presId="urn:microsoft.com/office/officeart/2005/8/layout/orgChart1"/>
    <dgm:cxn modelId="{E4FDF0FE-0ECE-4F94-9621-D03A4407A2D8}" type="presParOf" srcId="{D5DB7162-F81A-4F10-A750-D6ED9A424472}" destId="{C8B58417-6135-4BB7-9077-2FF57FB0CA33}" srcOrd="2" destOrd="0" presId="urn:microsoft.com/office/officeart/2005/8/layout/orgChart1"/>
    <dgm:cxn modelId="{95E8758B-8954-4683-B3D5-304C8E358CA9}" type="presParOf" srcId="{724F3EE4-031E-4C46-8B1F-B5CD90956BF5}" destId="{4C67E7E4-4905-40C3-A34F-2333435BB93F}" srcOrd="2" destOrd="0" presId="urn:microsoft.com/office/officeart/2005/8/layout/orgChart1"/>
    <dgm:cxn modelId="{07A1ECAF-AA34-40D0-BB8F-3CE54EBCFE76}" type="presParOf" srcId="{52D01A2E-AAC6-4B6B-9979-BC68FC153E34}" destId="{8A6DC897-E568-4E05-8A10-D0D4BDE5DBE1}" srcOrd="4" destOrd="0" presId="urn:microsoft.com/office/officeart/2005/8/layout/orgChart1"/>
    <dgm:cxn modelId="{BECA4C94-0873-41E8-B650-C4B0AFF96EA7}" type="presParOf" srcId="{52D01A2E-AAC6-4B6B-9979-BC68FC153E34}" destId="{F85CC8E6-F2C9-4C9C-A9EF-7F68F6150D64}" srcOrd="5" destOrd="0" presId="urn:microsoft.com/office/officeart/2005/8/layout/orgChart1"/>
    <dgm:cxn modelId="{7D3002C0-7CB2-42FC-B333-4F6C9CF0D818}" type="presParOf" srcId="{F85CC8E6-F2C9-4C9C-A9EF-7F68F6150D64}" destId="{E2DF817A-6AF7-4D48-A912-0D1C613EEE79}" srcOrd="0" destOrd="0" presId="urn:microsoft.com/office/officeart/2005/8/layout/orgChart1"/>
    <dgm:cxn modelId="{0E6C40F0-C23A-4CB9-9A65-03C8A074262D}" type="presParOf" srcId="{E2DF817A-6AF7-4D48-A912-0D1C613EEE79}" destId="{FD53D039-AB99-4AFF-9AB0-684FA8034983}" srcOrd="0" destOrd="0" presId="urn:microsoft.com/office/officeart/2005/8/layout/orgChart1"/>
    <dgm:cxn modelId="{58C51D56-6C05-40EE-BD94-D835D02536E3}" type="presParOf" srcId="{E2DF817A-6AF7-4D48-A912-0D1C613EEE79}" destId="{AB95BF76-4B82-4FD2-8BC6-5E6AC322BABD}" srcOrd="1" destOrd="0" presId="urn:microsoft.com/office/officeart/2005/8/layout/orgChart1"/>
    <dgm:cxn modelId="{A3521AD9-40F0-4E80-ADE0-236D909501C6}" type="presParOf" srcId="{F85CC8E6-F2C9-4C9C-A9EF-7F68F6150D64}" destId="{8D6CE606-74EE-423F-884E-E72D4525022D}" srcOrd="1" destOrd="0" presId="urn:microsoft.com/office/officeart/2005/8/layout/orgChart1"/>
    <dgm:cxn modelId="{0480EB4C-F1D4-409C-9816-AA36809A9C30}" type="presParOf" srcId="{8D6CE606-74EE-423F-884E-E72D4525022D}" destId="{B1915700-153B-4ABA-B06F-6425285E5BF1}" srcOrd="0" destOrd="0" presId="urn:microsoft.com/office/officeart/2005/8/layout/orgChart1"/>
    <dgm:cxn modelId="{D88CF868-F0CE-4FAE-837A-17366BB37ADF}" type="presParOf" srcId="{8D6CE606-74EE-423F-884E-E72D4525022D}" destId="{E1DE51BC-2C4F-4D0A-A3CC-FDF84B43B491}" srcOrd="1" destOrd="0" presId="urn:microsoft.com/office/officeart/2005/8/layout/orgChart1"/>
    <dgm:cxn modelId="{FC090DAC-E6D7-4236-AAA6-02F936F0B2F9}" type="presParOf" srcId="{E1DE51BC-2C4F-4D0A-A3CC-FDF84B43B491}" destId="{F73DF240-9B25-481F-89FD-2F23960B5422}" srcOrd="0" destOrd="0" presId="urn:microsoft.com/office/officeart/2005/8/layout/orgChart1"/>
    <dgm:cxn modelId="{7DB53A37-78E7-4A0D-BB62-C6115559B0D7}" type="presParOf" srcId="{F73DF240-9B25-481F-89FD-2F23960B5422}" destId="{1DB2301E-AE01-4D77-9F8D-5AFB9DF30EF2}" srcOrd="0" destOrd="0" presId="urn:microsoft.com/office/officeart/2005/8/layout/orgChart1"/>
    <dgm:cxn modelId="{0E77122C-0560-4AF8-81D6-6B32ED6F96D1}" type="presParOf" srcId="{F73DF240-9B25-481F-89FD-2F23960B5422}" destId="{6CFB0EBD-AF83-470A-9C76-F66923295302}" srcOrd="1" destOrd="0" presId="urn:microsoft.com/office/officeart/2005/8/layout/orgChart1"/>
    <dgm:cxn modelId="{A9578B5B-2A7A-4F57-9766-CA08DCDB69B8}" type="presParOf" srcId="{E1DE51BC-2C4F-4D0A-A3CC-FDF84B43B491}" destId="{C5DEFD6E-A2F6-4713-8E29-9EF31681A6E1}" srcOrd="1" destOrd="0" presId="urn:microsoft.com/office/officeart/2005/8/layout/orgChart1"/>
    <dgm:cxn modelId="{D33350EC-FDD9-491A-8D68-72B57B19ECFB}" type="presParOf" srcId="{E1DE51BC-2C4F-4D0A-A3CC-FDF84B43B491}" destId="{08B9F9D9-71FA-484F-9DE0-5AFF168AA60B}" srcOrd="2" destOrd="0" presId="urn:microsoft.com/office/officeart/2005/8/layout/orgChart1"/>
    <dgm:cxn modelId="{E723599F-464D-4552-BA91-A26E269A59EC}" type="presParOf" srcId="{F85CC8E6-F2C9-4C9C-A9EF-7F68F6150D64}" destId="{6D9675B7-3C47-4729-841F-66C7EF5688C0}" srcOrd="2" destOrd="0" presId="urn:microsoft.com/office/officeart/2005/8/layout/orgChart1"/>
    <dgm:cxn modelId="{D894C44A-3D61-4D5C-8B4C-BAC0C9356975}" type="presParOf" srcId="{52D01A2E-AAC6-4B6B-9979-BC68FC153E34}" destId="{FFCB74B5-3B0F-4A31-B173-BE56DBFFADD5}" srcOrd="6" destOrd="0" presId="urn:microsoft.com/office/officeart/2005/8/layout/orgChart1"/>
    <dgm:cxn modelId="{DD20713F-17EA-431C-B333-9E94AB72FA75}" type="presParOf" srcId="{52D01A2E-AAC6-4B6B-9979-BC68FC153E34}" destId="{D5D3B292-E0C3-40B9-A254-6E6E3B8F8E96}" srcOrd="7" destOrd="0" presId="urn:microsoft.com/office/officeart/2005/8/layout/orgChart1"/>
    <dgm:cxn modelId="{2C6A589B-8C29-4B07-B20D-99F6FC19AFBB}" type="presParOf" srcId="{D5D3B292-E0C3-40B9-A254-6E6E3B8F8E96}" destId="{5F19A71D-AFDA-47A3-9277-65E93726F871}" srcOrd="0" destOrd="0" presId="urn:microsoft.com/office/officeart/2005/8/layout/orgChart1"/>
    <dgm:cxn modelId="{F7088AB0-9227-47A2-82AE-3570069F5577}" type="presParOf" srcId="{5F19A71D-AFDA-47A3-9277-65E93726F871}" destId="{70752C9B-6547-459B-A32D-4750AD241289}" srcOrd="0" destOrd="0" presId="urn:microsoft.com/office/officeart/2005/8/layout/orgChart1"/>
    <dgm:cxn modelId="{3D204D38-46AB-481C-B03A-C36FE2095E75}" type="presParOf" srcId="{5F19A71D-AFDA-47A3-9277-65E93726F871}" destId="{A7914FA8-7359-4C01-97B1-FF3DD53AF9FE}" srcOrd="1" destOrd="0" presId="urn:microsoft.com/office/officeart/2005/8/layout/orgChart1"/>
    <dgm:cxn modelId="{E6F7A8C7-45B3-44EC-A6E6-15A3038B9BDD}" type="presParOf" srcId="{D5D3B292-E0C3-40B9-A254-6E6E3B8F8E96}" destId="{A285DDF6-6FF5-476F-9D22-DF9623C155BB}" srcOrd="1" destOrd="0" presId="urn:microsoft.com/office/officeart/2005/8/layout/orgChart1"/>
    <dgm:cxn modelId="{3AD8FBD3-3164-4182-840D-5DE785EF4EE9}" type="presParOf" srcId="{A285DDF6-6FF5-476F-9D22-DF9623C155BB}" destId="{D790241A-6A14-4A19-B18C-F74D384FD5A9}" srcOrd="0" destOrd="0" presId="urn:microsoft.com/office/officeart/2005/8/layout/orgChart1"/>
    <dgm:cxn modelId="{0C01CF54-AB86-465C-B0DB-11331988772C}" type="presParOf" srcId="{A285DDF6-6FF5-476F-9D22-DF9623C155BB}" destId="{D29CD3CE-DCF7-4AA4-BFDB-7FC0AB524E44}" srcOrd="1" destOrd="0" presId="urn:microsoft.com/office/officeart/2005/8/layout/orgChart1"/>
    <dgm:cxn modelId="{85C2123A-C269-4227-ACE0-323AB5DAF880}" type="presParOf" srcId="{D29CD3CE-DCF7-4AA4-BFDB-7FC0AB524E44}" destId="{876803D6-67E9-4F63-B084-2A0721B91C8D}" srcOrd="0" destOrd="0" presId="urn:microsoft.com/office/officeart/2005/8/layout/orgChart1"/>
    <dgm:cxn modelId="{30A45398-5BFE-4583-BF96-2981E8630417}" type="presParOf" srcId="{876803D6-67E9-4F63-B084-2A0721B91C8D}" destId="{FB37AC19-ADE8-409B-BEC8-EECB57AB6EBB}" srcOrd="0" destOrd="0" presId="urn:microsoft.com/office/officeart/2005/8/layout/orgChart1"/>
    <dgm:cxn modelId="{54F569D7-C729-427C-BC8B-49D296132F36}" type="presParOf" srcId="{876803D6-67E9-4F63-B084-2A0721B91C8D}" destId="{12C60F3A-A62E-4ED5-9673-B7352DC4B591}" srcOrd="1" destOrd="0" presId="urn:microsoft.com/office/officeart/2005/8/layout/orgChart1"/>
    <dgm:cxn modelId="{12BA3782-F353-4453-AB2B-CF270D8121C0}" type="presParOf" srcId="{D29CD3CE-DCF7-4AA4-BFDB-7FC0AB524E44}" destId="{B20C6F17-40A6-4553-B241-C724E7103E54}" srcOrd="1" destOrd="0" presId="urn:microsoft.com/office/officeart/2005/8/layout/orgChart1"/>
    <dgm:cxn modelId="{83E46972-25F9-401C-B83D-2617A0CA9506}" type="presParOf" srcId="{D29CD3CE-DCF7-4AA4-BFDB-7FC0AB524E44}" destId="{DE3F3E05-5531-4F6D-BFFD-1210BE1166DB}" srcOrd="2" destOrd="0" presId="urn:microsoft.com/office/officeart/2005/8/layout/orgChart1"/>
    <dgm:cxn modelId="{87E1E179-623C-4EFC-A627-DA484E313232}" type="presParOf" srcId="{A285DDF6-6FF5-476F-9D22-DF9623C155BB}" destId="{A58F2D04-B657-4B00-B71C-A010A1EDC6DF}" srcOrd="2" destOrd="0" presId="urn:microsoft.com/office/officeart/2005/8/layout/orgChart1"/>
    <dgm:cxn modelId="{EA98C2F8-3C8E-4160-9959-4AB94B7AF513}" type="presParOf" srcId="{A285DDF6-6FF5-476F-9D22-DF9623C155BB}" destId="{1842FFC7-0AB2-40E3-A823-A364AEFC02A2}" srcOrd="3" destOrd="0" presId="urn:microsoft.com/office/officeart/2005/8/layout/orgChart1"/>
    <dgm:cxn modelId="{58C7EAFF-BC23-4D7F-A43C-2BC7C39198CB}" type="presParOf" srcId="{1842FFC7-0AB2-40E3-A823-A364AEFC02A2}" destId="{23BE8A08-5112-4DDA-BF51-A80EC7D78C29}" srcOrd="0" destOrd="0" presId="urn:microsoft.com/office/officeart/2005/8/layout/orgChart1"/>
    <dgm:cxn modelId="{71ABA1DC-78D7-41F7-B2F4-7EE84E6B7246}" type="presParOf" srcId="{23BE8A08-5112-4DDA-BF51-A80EC7D78C29}" destId="{E8CC6B6C-CD08-4CC2-8548-CEDE6D0B62A9}" srcOrd="0" destOrd="0" presId="urn:microsoft.com/office/officeart/2005/8/layout/orgChart1"/>
    <dgm:cxn modelId="{64B241AF-3095-49B4-98BC-EBAE93F63975}" type="presParOf" srcId="{23BE8A08-5112-4DDA-BF51-A80EC7D78C29}" destId="{B13132B7-1017-4B59-9A6A-6E24FA83934E}" srcOrd="1" destOrd="0" presId="urn:microsoft.com/office/officeart/2005/8/layout/orgChart1"/>
    <dgm:cxn modelId="{E715C9ED-A344-4B3D-AFE2-AED21BE66A22}" type="presParOf" srcId="{1842FFC7-0AB2-40E3-A823-A364AEFC02A2}" destId="{980F0CE0-5832-4145-90EB-A38972C1B214}" srcOrd="1" destOrd="0" presId="urn:microsoft.com/office/officeart/2005/8/layout/orgChart1"/>
    <dgm:cxn modelId="{8EB9C916-7C29-4E03-A1FC-B0572146C318}" type="presParOf" srcId="{1842FFC7-0AB2-40E3-A823-A364AEFC02A2}" destId="{571C5D6C-B077-4225-8CA9-DA86CBA24B68}" srcOrd="2" destOrd="0" presId="urn:microsoft.com/office/officeart/2005/8/layout/orgChart1"/>
    <dgm:cxn modelId="{0735F961-7EA5-499D-9A7B-12D4D2C46590}" type="presParOf" srcId="{D5D3B292-E0C3-40B9-A254-6E6E3B8F8E96}" destId="{64D2C37A-33DC-4126-83DA-FFD098B3CEDC}" srcOrd="2" destOrd="0" presId="urn:microsoft.com/office/officeart/2005/8/layout/orgChart1"/>
    <dgm:cxn modelId="{35EB9A60-8C8B-48E4-8A8E-A75CC86C0D00}" type="presParOf" srcId="{52D01A2E-AAC6-4B6B-9979-BC68FC153E34}" destId="{CE9BD29B-5F7D-4B56-B5C6-858C2006832A}" srcOrd="8" destOrd="0" presId="urn:microsoft.com/office/officeart/2005/8/layout/orgChart1"/>
    <dgm:cxn modelId="{AC25C3DD-EDAE-4257-9A8C-0732C75907D1}" type="presParOf" srcId="{52D01A2E-AAC6-4B6B-9979-BC68FC153E34}" destId="{42BC72CD-7C8B-4DDD-9B76-EB475EF6BB29}" srcOrd="9" destOrd="0" presId="urn:microsoft.com/office/officeart/2005/8/layout/orgChart1"/>
    <dgm:cxn modelId="{AA0500F6-249C-4886-B117-B21A87408266}" type="presParOf" srcId="{42BC72CD-7C8B-4DDD-9B76-EB475EF6BB29}" destId="{E31A5C42-E541-48E7-82B1-97DD20B8018D}" srcOrd="0" destOrd="0" presId="urn:microsoft.com/office/officeart/2005/8/layout/orgChart1"/>
    <dgm:cxn modelId="{513531E8-D4A9-470B-88E3-87427E13B13F}" type="presParOf" srcId="{E31A5C42-E541-48E7-82B1-97DD20B8018D}" destId="{C1387B8B-7A97-4782-8C0D-228FA09AB364}" srcOrd="0" destOrd="0" presId="urn:microsoft.com/office/officeart/2005/8/layout/orgChart1"/>
    <dgm:cxn modelId="{21F65D9E-AF73-458C-BB94-AA36A5CEE3F6}" type="presParOf" srcId="{E31A5C42-E541-48E7-82B1-97DD20B8018D}" destId="{128AC394-9FB3-4CD8-9382-E0D24E8AB49B}" srcOrd="1" destOrd="0" presId="urn:microsoft.com/office/officeart/2005/8/layout/orgChart1"/>
    <dgm:cxn modelId="{735D7470-DD1E-4D84-8C35-B5F03DE6C26D}" type="presParOf" srcId="{42BC72CD-7C8B-4DDD-9B76-EB475EF6BB29}" destId="{1F4DC047-55D8-49A5-AED2-283B24183560}" srcOrd="1" destOrd="0" presId="urn:microsoft.com/office/officeart/2005/8/layout/orgChart1"/>
    <dgm:cxn modelId="{B2A69D63-82DE-4A55-B1DB-B8B3639F7CBD}" type="presParOf" srcId="{1F4DC047-55D8-49A5-AED2-283B24183560}" destId="{D8ADA9FC-CC91-45C1-98F8-11573712C47F}" srcOrd="0" destOrd="0" presId="urn:microsoft.com/office/officeart/2005/8/layout/orgChart1"/>
    <dgm:cxn modelId="{340084C6-886F-429F-A1FC-9B3158B7D491}" type="presParOf" srcId="{1F4DC047-55D8-49A5-AED2-283B24183560}" destId="{B903619D-BEA0-4475-A7A5-4DB49CF4EEE3}" srcOrd="1" destOrd="0" presId="urn:microsoft.com/office/officeart/2005/8/layout/orgChart1"/>
    <dgm:cxn modelId="{3426210C-5322-4AE8-9078-0F03BC2C888F}" type="presParOf" srcId="{B903619D-BEA0-4475-A7A5-4DB49CF4EEE3}" destId="{AE580836-7544-4C60-967D-6CA5FA32CEBA}" srcOrd="0" destOrd="0" presId="urn:microsoft.com/office/officeart/2005/8/layout/orgChart1"/>
    <dgm:cxn modelId="{4824A6BC-3DF7-4CCE-963D-D4CD6AF7B2AA}" type="presParOf" srcId="{AE580836-7544-4C60-967D-6CA5FA32CEBA}" destId="{BB5A814F-9D2F-4717-A8BB-F8B0C1C26D05}" srcOrd="0" destOrd="0" presId="urn:microsoft.com/office/officeart/2005/8/layout/orgChart1"/>
    <dgm:cxn modelId="{3216A1D6-39F1-4570-8F25-F247DAAC902D}" type="presParOf" srcId="{AE580836-7544-4C60-967D-6CA5FA32CEBA}" destId="{B0D3AB7A-2103-4F40-947E-B1654BFCCA03}" srcOrd="1" destOrd="0" presId="urn:microsoft.com/office/officeart/2005/8/layout/orgChart1"/>
    <dgm:cxn modelId="{05B39688-5857-49A0-9F41-9F24120142FD}" type="presParOf" srcId="{B903619D-BEA0-4475-A7A5-4DB49CF4EEE3}" destId="{2F08B83B-4FC1-4527-A578-B0482CAD0462}" srcOrd="1" destOrd="0" presId="urn:microsoft.com/office/officeart/2005/8/layout/orgChart1"/>
    <dgm:cxn modelId="{826E0189-471E-4491-A645-E50098956888}" type="presParOf" srcId="{B903619D-BEA0-4475-A7A5-4DB49CF4EEE3}" destId="{0D181FD8-B9EB-4949-BCE1-85A17F167664}" srcOrd="2" destOrd="0" presId="urn:microsoft.com/office/officeart/2005/8/layout/orgChart1"/>
    <dgm:cxn modelId="{BF4D01DF-1FD6-4E4E-A4C1-4FA19B52E252}" type="presParOf" srcId="{42BC72CD-7C8B-4DDD-9B76-EB475EF6BB29}" destId="{F400BF58-DE42-4BEA-93DD-32DFFE8A872D}" srcOrd="2" destOrd="0" presId="urn:microsoft.com/office/officeart/2005/8/layout/orgChart1"/>
    <dgm:cxn modelId="{8F37D895-E9DF-4292-A496-60AC9A0E44C3}" type="presParOf" srcId="{F80B1808-506E-4DE9-98E4-DC15C19C7C9D}" destId="{2A73FE58-04F4-45DC-90A0-973160E572D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5347"/>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50443" y="0"/>
            <a:ext cx="2945659" cy="495347"/>
          </a:xfrm>
          <a:prstGeom prst="rect">
            <a:avLst/>
          </a:prstGeom>
        </p:spPr>
        <p:txBody>
          <a:bodyPr vert="horz" lIns="91440" tIns="45720" rIns="91440" bIns="45720" rtlCol="0"/>
          <a:lstStyle>
            <a:lvl1pPr algn="r">
              <a:defRPr sz="1200"/>
            </a:lvl1pPr>
          </a:lstStyle>
          <a:p>
            <a:fld id="{F5F91033-5A69-404E-8034-ABF0F0EB0D03}" type="datetimeFigureOut">
              <a:rPr lang="en-IN" smtClean="0"/>
              <a:t>31-01-2019</a:t>
            </a:fld>
            <a:endParaRPr lang="en-IN"/>
          </a:p>
        </p:txBody>
      </p:sp>
      <p:sp>
        <p:nvSpPr>
          <p:cNvPr id="4" name="Slide Image Placeholder 3"/>
          <p:cNvSpPr>
            <a:spLocks noGrp="1" noRot="1" noChangeAspect="1"/>
          </p:cNvSpPr>
          <p:nvPr>
            <p:ph type="sldImg" idx="2"/>
          </p:nvPr>
        </p:nvSpPr>
        <p:spPr>
          <a:xfrm>
            <a:off x="436563" y="1233488"/>
            <a:ext cx="5924550" cy="3332162"/>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79768" y="4751220"/>
            <a:ext cx="5438140" cy="388736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1" y="9377317"/>
            <a:ext cx="2945659" cy="495346"/>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50443" y="9377317"/>
            <a:ext cx="2945659" cy="495346"/>
          </a:xfrm>
          <a:prstGeom prst="rect">
            <a:avLst/>
          </a:prstGeom>
        </p:spPr>
        <p:txBody>
          <a:bodyPr vert="horz" lIns="91440" tIns="45720" rIns="91440" bIns="45720" rtlCol="0" anchor="b"/>
          <a:lstStyle>
            <a:lvl1pPr algn="r">
              <a:defRPr sz="1200"/>
            </a:lvl1pPr>
          </a:lstStyle>
          <a:p>
            <a:fld id="{A3AE8D16-BF94-4EE7-B564-B07060CFD88D}" type="slidenum">
              <a:rPr lang="en-IN" smtClean="0"/>
              <a:t>‹#›</a:t>
            </a:fld>
            <a:endParaRPr lang="en-IN"/>
          </a:p>
        </p:txBody>
      </p:sp>
    </p:spTree>
    <p:extLst>
      <p:ext uri="{BB962C8B-B14F-4D97-AF65-F5344CB8AC3E}">
        <p14:creationId xmlns:p14="http://schemas.microsoft.com/office/powerpoint/2010/main" val="304601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3AE8D16-BF94-4EE7-B564-B07060CFD88D}" type="slidenum">
              <a:rPr lang="en-IN" smtClean="0"/>
              <a:t>6</a:t>
            </a:fld>
            <a:endParaRPr lang="en-IN"/>
          </a:p>
        </p:txBody>
      </p:sp>
    </p:spTree>
    <p:extLst>
      <p:ext uri="{BB962C8B-B14F-4D97-AF65-F5344CB8AC3E}">
        <p14:creationId xmlns:p14="http://schemas.microsoft.com/office/powerpoint/2010/main" val="3722871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10C8E296-930B-4A9B-9A2B-7681EAAA5905}"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2664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98006256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a:xfrm>
            <a:off x="1876424" y="5410201"/>
            <a:ext cx="5124886" cy="365125"/>
          </a:xfrm>
        </p:spPr>
        <p:txBody>
          <a:bodyPr/>
          <a:lstStyle/>
          <a:p>
            <a:endParaRPr lang="en-IN"/>
          </a:p>
        </p:txBody>
      </p:sp>
      <p:sp>
        <p:nvSpPr>
          <p:cNvPr id="6" name="Slide Number Placeholder 5"/>
          <p:cNvSpPr>
            <a:spLocks noGrp="1"/>
          </p:cNvSpPr>
          <p:nvPr>
            <p:ph type="sldNum" sz="quarter" idx="12"/>
          </p:nvPr>
        </p:nvSpPr>
        <p:spPr>
          <a:xfrm>
            <a:off x="9896911" y="5410199"/>
            <a:ext cx="771089"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7482286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39544838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976075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66402985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62155989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5291525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8363452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74781067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8769588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246853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237459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30193868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5468943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30609904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94763476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82489418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7401017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1505809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IN"/>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10C8E296-930B-4A9B-9A2B-7681EAAA5905}" type="slidenum">
              <a:rPr lang="en-IN" smtClean="0"/>
              <a:t>‹#›</a:t>
            </a:fld>
            <a:endParaRPr lang="en-IN"/>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3004311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07897360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IN"/>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10C8E296-930B-4A9B-9A2B-7681EAAA5905}" type="slidenum">
              <a:rPr lang="en-IN" smtClean="0"/>
              <a:t>‹#›</a:t>
            </a:fld>
            <a:endParaRPr lang="en-IN"/>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607948889"/>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7468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66896525"/>
      </p:ext>
    </p:extLst>
  </p:cSld>
  <p:clrMapOvr>
    <a:masterClrMapping/>
  </p:clrMapOvr>
  <p:extLst mod="1">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563226542"/>
      </p:ext>
    </p:extLst>
  </p:cSld>
  <p:clrMapOvr>
    <a:masterClrMapping/>
  </p:clrMapOvr>
  <p:extLst mod="1">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48969369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56960590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a:xfrm>
            <a:off x="2103620" y="6375679"/>
            <a:ext cx="3482179" cy="345796"/>
          </a:xfrm>
        </p:spPr>
        <p:txBody>
          <a:bodyPr/>
          <a:lstStyle/>
          <a:p>
            <a:endParaRPr lang="en-IN"/>
          </a:p>
        </p:txBody>
      </p:sp>
      <p:sp>
        <p:nvSpPr>
          <p:cNvPr id="7" name="Slide Number Placeholder 6"/>
          <p:cNvSpPr>
            <a:spLocks noGrp="1"/>
          </p:cNvSpPr>
          <p:nvPr>
            <p:ph type="sldNum" sz="quarter" idx="12"/>
          </p:nvPr>
        </p:nvSpPr>
        <p:spPr>
          <a:xfrm>
            <a:off x="5691014" y="6375679"/>
            <a:ext cx="1232456" cy="345796"/>
          </a:xfrm>
        </p:spPr>
        <p:txBody>
          <a:bodyPr/>
          <a:lstStyle/>
          <a:p>
            <a:fld id="{10C8E296-930B-4A9B-9A2B-7681EAAA5905}" type="slidenum">
              <a:rPr lang="en-IN" smtClean="0"/>
              <a:t>‹#›</a:t>
            </a:fld>
            <a:endParaRPr lang="en-IN"/>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0786298"/>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a:xfrm>
            <a:off x="2103621" y="6375679"/>
            <a:ext cx="3482178" cy="345796"/>
          </a:xfrm>
        </p:spPr>
        <p:txBody>
          <a:bodyPr/>
          <a:lstStyle/>
          <a:p>
            <a:endParaRPr lang="en-IN"/>
          </a:p>
        </p:txBody>
      </p:sp>
      <p:sp>
        <p:nvSpPr>
          <p:cNvPr id="7" name="Slide Number Placeholder 6"/>
          <p:cNvSpPr>
            <a:spLocks noGrp="1"/>
          </p:cNvSpPr>
          <p:nvPr>
            <p:ph type="sldNum" sz="quarter" idx="12"/>
          </p:nvPr>
        </p:nvSpPr>
        <p:spPr>
          <a:xfrm>
            <a:off x="5687568" y="6375679"/>
            <a:ext cx="1234440" cy="345796"/>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03084398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58931791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25716232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IN"/>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4251849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920439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7811265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41109549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528536373"/>
      </p:ext>
    </p:extLst>
  </p:cSld>
  <p:clrMapOvr>
    <a:masterClrMapping/>
  </p:clrMapOvr>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962398673"/>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8590374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6396322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496431992"/>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14956145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09711786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78423674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733134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060192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14395913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36097814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54217961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70949289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14238637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52864057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4099159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34085095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07461206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9947838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94461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64181561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31083434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51885584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88913340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3292918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0C8E296-930B-4A9B-9A2B-7681EAAA5905}"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4720244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7932089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C8E296-930B-4A9B-9A2B-7681EAAA5905}"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4600861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70030015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324823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541601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5871762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IN"/>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0C8E296-930B-4A9B-9A2B-7681EAAA5905}" type="slidenum">
              <a:rPr lang="en-IN" smtClean="0"/>
              <a:t>‹#›</a:t>
            </a:fld>
            <a:endParaRPr lang="en-IN"/>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0692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2528149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544896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19639170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69190372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708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77261467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29298363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584012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131537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30347584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56873194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a:xfrm>
            <a:off x="1876424" y="5410201"/>
            <a:ext cx="5124886" cy="365125"/>
          </a:xfrm>
        </p:spPr>
        <p:txBody>
          <a:bodyPr/>
          <a:lstStyle/>
          <a:p>
            <a:endParaRPr lang="en-IN"/>
          </a:p>
        </p:txBody>
      </p:sp>
      <p:sp>
        <p:nvSpPr>
          <p:cNvPr id="6" name="Slide Number Placeholder 5"/>
          <p:cNvSpPr>
            <a:spLocks noGrp="1"/>
          </p:cNvSpPr>
          <p:nvPr>
            <p:ph type="sldNum" sz="quarter" idx="12"/>
          </p:nvPr>
        </p:nvSpPr>
        <p:spPr>
          <a:xfrm>
            <a:off x="9896911" y="5410199"/>
            <a:ext cx="771089"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27193952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35608976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63681686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0453246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66286937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1403393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69023876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1951204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288735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24347888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77238952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89777975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2466250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26917618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40162068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80937285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83838954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9738996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04571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1678694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45920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0586067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7062450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734847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242309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2145642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60357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9070898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87232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282714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80260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3190875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6460062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7776379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4731917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9495732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310635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4794096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3107507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7054300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22871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65517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3807520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389294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4153287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8597750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6876957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97316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8373350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0787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1778952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68585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97706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6309627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3116673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16304155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1404910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7371995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2216654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5908791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2344951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5553748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983403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01966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6594269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1267414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03197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8016055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3850407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6708479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0C8E296-930B-4A9B-9A2B-7681EAAA5905}"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748738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3491538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C8E296-930B-4A9B-9A2B-7681EAAA5905}"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165176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186621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08320039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02015236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23653730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5924176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4659931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6858014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76903636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0678272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9704249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5745497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658569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23385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5969513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5176624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4507917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5723487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2319282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5166870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5141772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0233118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94840251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IN"/>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10C8E296-930B-4A9B-9A2B-7681EAAA5905}" type="slidenum">
              <a:rPr lang="en-IN" smtClean="0"/>
              <a:t>‹#›</a:t>
            </a:fld>
            <a:endParaRPr lang="en-IN"/>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698586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43174113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2919360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IN"/>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10C8E296-930B-4A9B-9A2B-7681EAAA5905}" type="slidenum">
              <a:rPr lang="en-IN" smtClean="0"/>
              <a:t>‹#›</a:t>
            </a:fld>
            <a:endParaRPr lang="en-IN"/>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3335627359"/>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87646765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1A05F7-1F65-4534-BF6B-B2A434979B87}" type="datetimeFigureOut">
              <a:rPr lang="en-IN" smtClean="0"/>
              <a:t>31-01-2019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0009952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1A05F7-1F65-4534-BF6B-B2A434979B87}" type="datetimeFigureOut">
              <a:rPr lang="en-IN" smtClean="0"/>
              <a:t>31-01-2019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391022430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1A05F7-1F65-4534-BF6B-B2A434979B87}" type="datetimeFigureOut">
              <a:rPr lang="en-IN" smtClean="0"/>
              <a:t>31-01-2019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187930198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IN"/>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0C8E296-930B-4A9B-9A2B-7681EAAA5905}" type="slidenum">
              <a:rPr lang="en-IN" smtClean="0"/>
              <a:t>‹#›</a:t>
            </a:fld>
            <a:endParaRPr lang="en-IN"/>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5196798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21A05F7-1F65-4534-BF6B-B2A434979B87}" type="datetimeFigureOut">
              <a:rPr lang="en-IN" smtClean="0"/>
              <a:t>31-01-2019</a:t>
            </a:fld>
            <a:endParaRPr lang="en-IN"/>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IN"/>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0C8E296-930B-4A9B-9A2B-7681EAAA5905}" type="slidenum">
              <a:rPr lang="en-IN" smtClean="0"/>
              <a:t>‹#›</a:t>
            </a:fld>
            <a:endParaRPr lang="en-IN"/>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7457237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4564189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1A05F7-1F65-4534-BF6B-B2A434979B87}" type="datetimeFigureOut">
              <a:rPr lang="en-IN" smtClean="0"/>
              <a:t>31-01-2019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0C8E296-930B-4A9B-9A2B-7681EAAA5905}" type="slidenum">
              <a:rPr lang="en-IN" smtClean="0"/>
              <a:t>‹#›</a:t>
            </a:fld>
            <a:endParaRPr lang="en-IN"/>
          </a:p>
        </p:txBody>
      </p:sp>
    </p:spTree>
    <p:extLst>
      <p:ext uri="{BB962C8B-B14F-4D97-AF65-F5344CB8AC3E}">
        <p14:creationId xmlns:p14="http://schemas.microsoft.com/office/powerpoint/2010/main" val="2532221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18" Type="http://schemas.openxmlformats.org/officeDocument/2006/relationships/theme" Target="../theme/theme10.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slideLayout" Target="../slideLayouts/slideLayout144.xml"/><Relationship Id="rId2" Type="http://schemas.openxmlformats.org/officeDocument/2006/relationships/slideLayout" Target="../slideLayouts/slideLayout129.xml"/><Relationship Id="rId16" Type="http://schemas.openxmlformats.org/officeDocument/2006/relationships/slideLayout" Target="../slideLayouts/slideLayout143.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10" Type="http://schemas.openxmlformats.org/officeDocument/2006/relationships/slideLayout" Target="../slideLayouts/slideLayout137.xml"/><Relationship Id="rId19" Type="http://schemas.openxmlformats.org/officeDocument/2006/relationships/image" Target="../media/image9.jpeg"/><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slideLayout" Target="../slideLayouts/slideLayout157.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17" Type="http://schemas.openxmlformats.org/officeDocument/2006/relationships/theme" Target="../theme/theme11.xml"/><Relationship Id="rId2" Type="http://schemas.openxmlformats.org/officeDocument/2006/relationships/slideLayout" Target="../slideLayouts/slideLayout146.xml"/><Relationship Id="rId16" Type="http://schemas.openxmlformats.org/officeDocument/2006/relationships/slideLayout" Target="../slideLayouts/slideLayout160.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5" Type="http://schemas.openxmlformats.org/officeDocument/2006/relationships/slideLayout" Target="../slideLayouts/slideLayout15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slideLayout" Target="../slideLayouts/slideLayout15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68.xml"/><Relationship Id="rId3" Type="http://schemas.openxmlformats.org/officeDocument/2006/relationships/slideLayout" Target="../slideLayouts/slideLayout163.xml"/><Relationship Id="rId7" Type="http://schemas.openxmlformats.org/officeDocument/2006/relationships/slideLayout" Target="../slideLayouts/slideLayout167.xml"/><Relationship Id="rId12" Type="http://schemas.openxmlformats.org/officeDocument/2006/relationships/theme" Target="../theme/theme12.xml"/><Relationship Id="rId2" Type="http://schemas.openxmlformats.org/officeDocument/2006/relationships/slideLayout" Target="../slideLayouts/slideLayout162.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5" Type="http://schemas.openxmlformats.org/officeDocument/2006/relationships/slideLayout" Target="../slideLayouts/slideLayout165.xml"/><Relationship Id="rId10" Type="http://schemas.openxmlformats.org/officeDocument/2006/relationships/slideLayout" Target="../slideLayouts/slideLayout170.xml"/><Relationship Id="rId4" Type="http://schemas.openxmlformats.org/officeDocument/2006/relationships/slideLayout" Target="../slideLayouts/slideLayout164.xml"/><Relationship Id="rId9" Type="http://schemas.openxmlformats.org/officeDocument/2006/relationships/slideLayout" Target="../slideLayouts/slideLayout16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79.xml"/><Relationship Id="rId13" Type="http://schemas.openxmlformats.org/officeDocument/2006/relationships/slideLayout" Target="../slideLayouts/slideLayout184.xml"/><Relationship Id="rId18" Type="http://schemas.openxmlformats.org/officeDocument/2006/relationships/theme" Target="../theme/theme13.xml"/><Relationship Id="rId3" Type="http://schemas.openxmlformats.org/officeDocument/2006/relationships/slideLayout" Target="../slideLayouts/slideLayout174.xml"/><Relationship Id="rId7" Type="http://schemas.openxmlformats.org/officeDocument/2006/relationships/slideLayout" Target="../slideLayouts/slideLayout178.xml"/><Relationship Id="rId12" Type="http://schemas.openxmlformats.org/officeDocument/2006/relationships/slideLayout" Target="../slideLayouts/slideLayout183.xml"/><Relationship Id="rId17" Type="http://schemas.openxmlformats.org/officeDocument/2006/relationships/slideLayout" Target="../slideLayouts/slideLayout188.xml"/><Relationship Id="rId2" Type="http://schemas.openxmlformats.org/officeDocument/2006/relationships/slideLayout" Target="../slideLayouts/slideLayout173.xml"/><Relationship Id="rId16" Type="http://schemas.openxmlformats.org/officeDocument/2006/relationships/slideLayout" Target="../slideLayouts/slideLayout187.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slideLayout" Target="../slideLayouts/slideLayout182.xml"/><Relationship Id="rId5" Type="http://schemas.openxmlformats.org/officeDocument/2006/relationships/slideLayout" Target="../slideLayouts/slideLayout176.xml"/><Relationship Id="rId15" Type="http://schemas.openxmlformats.org/officeDocument/2006/relationships/slideLayout" Target="../slideLayouts/slideLayout186.xml"/><Relationship Id="rId10" Type="http://schemas.openxmlformats.org/officeDocument/2006/relationships/slideLayout" Target="../slideLayouts/slideLayout181.xml"/><Relationship Id="rId19" Type="http://schemas.openxmlformats.org/officeDocument/2006/relationships/image" Target="../media/image15.png"/><Relationship Id="rId4" Type="http://schemas.openxmlformats.org/officeDocument/2006/relationships/slideLayout" Target="../slideLayouts/slideLayout175.xml"/><Relationship Id="rId9" Type="http://schemas.openxmlformats.org/officeDocument/2006/relationships/slideLayout" Target="../slideLayouts/slideLayout180.xml"/><Relationship Id="rId14" Type="http://schemas.openxmlformats.org/officeDocument/2006/relationships/slideLayout" Target="../slideLayouts/slideLayout18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theme" Target="../theme/theme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theme" Target="../theme/theme5.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theme" Target="../theme/theme6.xml"/><Relationship Id="rId3" Type="http://schemas.openxmlformats.org/officeDocument/2006/relationships/slideLayout" Target="../slideLayouts/slideLayout74.xml"/><Relationship Id="rId21" Type="http://schemas.openxmlformats.org/officeDocument/2006/relationships/image" Target="../media/image12.png"/><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image" Target="../media/image11.png"/><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10" Type="http://schemas.openxmlformats.org/officeDocument/2006/relationships/slideLayout" Target="../slideLayouts/slideLayout81.xml"/><Relationship Id="rId19" Type="http://schemas.openxmlformats.org/officeDocument/2006/relationships/image" Target="../media/image10.png"/><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image" Target="../media/image1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7.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theme" Target="../theme/theme8.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10" Type="http://schemas.openxmlformats.org/officeDocument/2006/relationships/slideLayout" Target="../slideLayouts/slideLayout109.xml"/><Relationship Id="rId19" Type="http://schemas.openxmlformats.org/officeDocument/2006/relationships/image" Target="../media/image15.png"/><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4.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theme" Target="../theme/theme9.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76312663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IN"/>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352946451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 id="2147484036" r:id="rId12"/>
    <p:sldLayoutId id="2147484037" r:id="rId13"/>
    <p:sldLayoutId id="2147484038" r:id="rId14"/>
    <p:sldLayoutId id="2147484039" r:id="rId15"/>
    <p:sldLayoutId id="2147484040" r:id="rId16"/>
    <p:sldLayoutId id="214748404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842066886"/>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 id="2147484055" r:id="rId13"/>
    <p:sldLayoutId id="2147484056" r:id="rId14"/>
    <p:sldLayoutId id="2147484057" r:id="rId15"/>
    <p:sldLayoutId id="2147484058"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IN"/>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2955611645"/>
      </p:ext>
    </p:extLst>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659764205"/>
      </p:ext>
    </p:extLst>
  </p:cSld>
  <p:clrMap bg1="dk1" tx1="lt1" bg2="dk2" tx2="lt2" accent1="accent1" accent2="accent2" accent3="accent3" accent4="accent4" accent5="accent5" accent6="accent6" hlink="hlink" folHlink="folHlink"/>
  <p:sldLayoutIdLst>
    <p:sldLayoutId id="2147484072" r:id="rId1"/>
    <p:sldLayoutId id="2147484073" r:id="rId2"/>
    <p:sldLayoutId id="2147484074" r:id="rId3"/>
    <p:sldLayoutId id="2147484075" r:id="rId4"/>
    <p:sldLayoutId id="2147484076" r:id="rId5"/>
    <p:sldLayoutId id="2147484077" r:id="rId6"/>
    <p:sldLayoutId id="2147484078" r:id="rId7"/>
    <p:sldLayoutId id="2147484079" r:id="rId8"/>
    <p:sldLayoutId id="2147484080" r:id="rId9"/>
    <p:sldLayoutId id="2147484081" r:id="rId10"/>
    <p:sldLayoutId id="2147484082" r:id="rId11"/>
    <p:sldLayoutId id="2147484083" r:id="rId12"/>
    <p:sldLayoutId id="2147484084" r:id="rId13"/>
    <p:sldLayoutId id="2147484085" r:id="rId14"/>
    <p:sldLayoutId id="2147484086" r:id="rId15"/>
    <p:sldLayoutId id="2147484087" r:id="rId16"/>
    <p:sldLayoutId id="2147484088"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IN"/>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0C8E296-930B-4A9B-9A2B-7681EAAA5905}" type="slidenum">
              <a:rPr lang="en-IN" smtClean="0"/>
              <a:t>‹#›</a:t>
            </a:fld>
            <a:endParaRPr lang="en-IN"/>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3986961"/>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283277181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0C8E296-930B-4A9B-9A2B-7681EAAA5905}"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584644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1857267533"/>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4262425365"/>
      </p:ext>
    </p:extLst>
  </p:cSld>
  <p:clrMap bg1="dk1" tx1="lt1" bg2="dk2" tx2="lt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 id="214748383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IN"/>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10C8E296-930B-4A9B-9A2B-7681EAAA5905}" type="slidenum">
              <a:rPr lang="en-IN" smtClean="0"/>
              <a:t>‹#›</a:t>
            </a:fld>
            <a:endParaRPr lang="en-IN"/>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75517293"/>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0C8E296-930B-4A9B-9A2B-7681EAAA5905}" type="slidenum">
              <a:rPr lang="en-IN" smtClean="0"/>
              <a:t>‹#›</a:t>
            </a:fld>
            <a:endParaRPr lang="en-IN"/>
          </a:p>
        </p:txBody>
      </p:sp>
    </p:spTree>
    <p:extLst>
      <p:ext uri="{BB962C8B-B14F-4D97-AF65-F5344CB8AC3E}">
        <p14:creationId xmlns:p14="http://schemas.microsoft.com/office/powerpoint/2010/main" val="4030499081"/>
      </p:ext>
    </p:extLst>
  </p:cSld>
  <p:clrMap bg1="dk1" tx1="lt1" bg2="dk2" tx2="lt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 id="2147483929" r:id="rId13"/>
    <p:sldLayoutId id="2147483930" r:id="rId14"/>
    <p:sldLayoutId id="2147483931" r:id="rId15"/>
    <p:sldLayoutId id="2147483932" r:id="rId16"/>
    <p:sldLayoutId id="2147483933"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B21A05F7-1F65-4534-BF6B-B2A434979B87}" type="datetimeFigureOut">
              <a:rPr lang="en-IN" smtClean="0"/>
              <a:t>31-01-2019</a:t>
            </a:fld>
            <a:endParaRPr lang="en-IN"/>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IN"/>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10C8E296-930B-4A9B-9A2B-7681EAAA5905}" type="slidenum">
              <a:rPr lang="en-IN" smtClean="0"/>
              <a:t>‹#›</a:t>
            </a:fld>
            <a:endParaRPr lang="en-IN"/>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24396797"/>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134.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3.xml"/></Relationships>
</file>

<file path=ppt/slides/_rels/slide29.xml.rels><?xml version="1.0" encoding="UTF-8" standalone="yes"?>
<Relationships xmlns="http://schemas.openxmlformats.org/package/2006/relationships"><Relationship Id="rId3" Type="http://schemas.openxmlformats.org/officeDocument/2006/relationships/hyperlink" Target="https://taxguru.in/goods-and-service-tax/central-goods-services-tax-amendment-act-2018.html" TargetMode="External"/><Relationship Id="rId2" Type="http://schemas.openxmlformats.org/officeDocument/2006/relationships/image" Target="../media/image17.jpeg"/><Relationship Id="rId1" Type="http://schemas.openxmlformats.org/officeDocument/2006/relationships/slideLayout" Target="../slideLayouts/slideLayout123.xml"/><Relationship Id="rId4" Type="http://schemas.openxmlformats.org/officeDocument/2006/relationships/hyperlink" Target="https://taxguru.in/goods-and-service-tax/union-territory-goods-services-tax-amendment-act-2018.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4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jpeg"/><Relationship Id="rId1" Type="http://schemas.openxmlformats.org/officeDocument/2006/relationships/slideLayout" Target="../slideLayouts/slideLayout1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56999" y="1916285"/>
            <a:ext cx="7558088" cy="2614611"/>
          </a:xfrm>
        </p:spPr>
        <p:style>
          <a:lnRef idx="2">
            <a:schemeClr val="accent1"/>
          </a:lnRef>
          <a:fillRef idx="1">
            <a:schemeClr val="lt1"/>
          </a:fillRef>
          <a:effectRef idx="0">
            <a:schemeClr val="accent1"/>
          </a:effectRef>
          <a:fontRef idx="minor">
            <a:schemeClr val="dk1"/>
          </a:fontRef>
        </p:style>
        <p:txBody>
          <a:bodyPr>
            <a:scene3d>
              <a:camera prst="orthographicFront"/>
              <a:lightRig rig="soft" dir="t">
                <a:rot lat="0" lon="0" rev="15600000"/>
              </a:lightRig>
            </a:scene3d>
            <a:sp3d extrusionH="57150" prstMaterial="softEdge">
              <a:bevelT w="25400" h="38100"/>
            </a:sp3d>
          </a:bodyPr>
          <a:lstStyle/>
          <a:p>
            <a:r>
              <a:rPr lang="en-US" sz="8000" dirty="0" smtClean="0">
                <a:ln w="0"/>
                <a:solidFill>
                  <a:schemeClr val="tx1"/>
                </a:solidFill>
                <a:effectLst>
                  <a:outerShdw blurRad="38100" dist="19050" dir="2700000" algn="tl" rotWithShape="0">
                    <a:schemeClr val="dk1">
                      <a:alpha val="40000"/>
                    </a:schemeClr>
                  </a:outerShdw>
                </a:effectLst>
                <a:latin typeface="Algerian" panose="04020705040A02060702" pitchFamily="82" charset="0"/>
              </a:rPr>
              <a:t>GST SCENARIO</a:t>
            </a:r>
            <a:r>
              <a:rPr lang="en-IN" b="1" dirty="0" smtClean="0">
                <a:ln/>
                <a:solidFill>
                  <a:schemeClr val="accent4"/>
                </a:solidFill>
              </a:rPr>
              <a:t/>
            </a:r>
            <a:br>
              <a:rPr lang="en-IN" b="1" dirty="0" smtClean="0">
                <a:ln/>
                <a:solidFill>
                  <a:schemeClr val="accent4"/>
                </a:solidFill>
              </a:rPr>
            </a:br>
            <a:endParaRPr lang="en-IN" b="1" dirty="0">
              <a:ln/>
              <a:solidFill>
                <a:schemeClr val="accent4"/>
              </a:solidFill>
            </a:endParaRPr>
          </a:p>
        </p:txBody>
      </p:sp>
      <p:sp>
        <p:nvSpPr>
          <p:cNvPr id="5" name="Rectangle 4"/>
          <p:cNvSpPr/>
          <p:nvPr/>
        </p:nvSpPr>
        <p:spPr>
          <a:xfrm>
            <a:off x="8907192" y="5866373"/>
            <a:ext cx="3179928" cy="81886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spc="50" dirty="0" smtClean="0">
                <a:ln w="9525" cmpd="sng">
                  <a:solidFill>
                    <a:schemeClr val="accent1"/>
                  </a:solidFill>
                  <a:prstDash val="solid"/>
                </a:ln>
                <a:solidFill>
                  <a:schemeClr val="bg2">
                    <a:lumMod val="10000"/>
                  </a:schemeClr>
                </a:solidFill>
                <a:effectLst>
                  <a:glow rad="38100">
                    <a:schemeClr val="accent1">
                      <a:alpha val="40000"/>
                    </a:schemeClr>
                  </a:glow>
                </a:effectLst>
                <a:latin typeface="Arial Black" panose="020B0A04020102020204" pitchFamily="34" charset="0"/>
              </a:rPr>
              <a:t>- Pankaj &amp; Deepak</a:t>
            </a:r>
            <a:endParaRPr lang="en-IN" b="1" spc="50" dirty="0">
              <a:ln w="9525" cmpd="sng">
                <a:solidFill>
                  <a:schemeClr val="accent1"/>
                </a:solidFill>
                <a:prstDash val="solid"/>
              </a:ln>
              <a:solidFill>
                <a:schemeClr val="bg2">
                  <a:lumMod val="10000"/>
                </a:schemeClr>
              </a:solidFill>
              <a:effectLst>
                <a:glow rad="38100">
                  <a:schemeClr val="accent1">
                    <a:alpha val="40000"/>
                  </a:schemeClr>
                </a:glow>
              </a:effectLst>
              <a:latin typeface="Arial Black" panose="020B0A04020102020204" pitchFamily="34" charset="0"/>
            </a:endParaRPr>
          </a:p>
        </p:txBody>
      </p:sp>
    </p:spTree>
    <p:extLst>
      <p:ext uri="{BB962C8B-B14F-4D97-AF65-F5344CB8AC3E}">
        <p14:creationId xmlns:p14="http://schemas.microsoft.com/office/powerpoint/2010/main" val="28842249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ST Return Filing Due Dates Chart 2019"/>
          <p:cNvPicPr>
            <a:picLocks noChangeAspect="1" noChangeArrowheads="1"/>
          </p:cNvPicPr>
          <p:nvPr/>
        </p:nvPicPr>
        <p:blipFill rotWithShape="1">
          <a:blip r:embed="rId2">
            <a:extLst>
              <a:ext uri="{28A0092B-C50C-407E-A947-70E740481C1C}">
                <a14:useLocalDpi xmlns:a14="http://schemas.microsoft.com/office/drawing/2010/main" val="0"/>
              </a:ext>
            </a:extLst>
          </a:blip>
          <a:srcRect t="7312" b="12574"/>
          <a:stretch/>
        </p:blipFill>
        <p:spPr bwMode="auto">
          <a:xfrm>
            <a:off x="1119116" y="313898"/>
            <a:ext cx="9979243" cy="6237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81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4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83719" y="228600"/>
            <a:ext cx="8200300" cy="685728"/>
          </a:xfrm>
          <a:solidFill>
            <a:schemeClr val="accent1">
              <a:alpha val="64000"/>
            </a:schemeClr>
          </a:solidFill>
        </p:spPr>
        <p:txBody>
          <a:bodyPr>
            <a:normAutofit/>
          </a:bodyPr>
          <a:lstStyle/>
          <a:p>
            <a:r>
              <a:rPr lang="en-US" sz="3600" b="1" dirty="0" smtClean="0">
                <a:solidFill>
                  <a:schemeClr val="bg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RECTIFICATION, </a:t>
            </a:r>
            <a:r>
              <a:rPr lang="en-US" sz="3600" b="1" dirty="0">
                <a:solidFill>
                  <a:schemeClr val="bg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NON </a:t>
            </a:r>
            <a:r>
              <a:rPr lang="en-US" sz="3600" b="1" dirty="0" smtClean="0">
                <a:solidFill>
                  <a:schemeClr val="bg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FILING &amp; </a:t>
            </a:r>
            <a:r>
              <a:rPr lang="en-US" sz="3600" dirty="0">
                <a:solidFill>
                  <a:schemeClr val="bg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LATE FEES</a:t>
            </a:r>
            <a:endParaRPr lang="en-IN" sz="3600" dirty="0">
              <a:solidFill>
                <a:schemeClr val="bg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endParaRPr>
          </a:p>
        </p:txBody>
      </p:sp>
      <p:sp>
        <p:nvSpPr>
          <p:cNvPr id="3" name="Subtitle 2"/>
          <p:cNvSpPr>
            <a:spLocks noGrp="1"/>
          </p:cNvSpPr>
          <p:nvPr>
            <p:ph type="subTitle" idx="1"/>
          </p:nvPr>
        </p:nvSpPr>
        <p:spPr>
          <a:xfrm>
            <a:off x="2175738" y="1042916"/>
            <a:ext cx="10016262" cy="5357884"/>
          </a:xfrm>
          <a:solidFill>
            <a:schemeClr val="accent1">
              <a:alpha val="29000"/>
            </a:schemeClr>
          </a:solidFill>
        </p:spPr>
        <p:txBody>
          <a:bodyPr>
            <a:noAutofit/>
          </a:bodyPr>
          <a:lstStyle/>
          <a:p>
            <a:pPr marL="342900" lvl="0" indent="-342900" algn="l">
              <a:buFont typeface="Wingdings" panose="05000000000000000000" pitchFamily="2" charset="2"/>
              <a:buChar char="Ø"/>
            </a:pPr>
            <a:r>
              <a:rPr lang="en-US" sz="1800" u="sng" dirty="0" smtClean="0">
                <a:solidFill>
                  <a:schemeClr val="bg1"/>
                </a:solidFill>
                <a:effectLst>
                  <a:outerShdw blurRad="38100" dist="38100" dir="2700000" algn="tl">
                    <a:srgbClr val="000000">
                      <a:alpha val="43137"/>
                    </a:srgbClr>
                  </a:outerShdw>
                </a:effectLst>
                <a:latin typeface="Bookman Old Style" panose="02050604050505020204" pitchFamily="18" charset="0"/>
              </a:rPr>
              <a:t>RECTIFICATION (Sec 39)</a:t>
            </a:r>
            <a: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t/>
            </a:r>
            <a:b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br>
            <a: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t>Allowed Till Due Date For Furnishing Return Of March 2019 Or Date Of Filing Annual Return, Whichever Is Earlier</a:t>
            </a:r>
            <a:endParaRPr lang="en-IN" sz="1800" dirty="0" smtClean="0">
              <a:solidFill>
                <a:schemeClr val="bg1"/>
              </a:solidFill>
              <a:effectLst>
                <a:outerShdw blurRad="38100" dist="38100" dir="2700000" algn="tl">
                  <a:srgbClr val="000000">
                    <a:alpha val="43137"/>
                  </a:srgbClr>
                </a:outerShdw>
              </a:effectLst>
              <a:latin typeface="Bookman Old Style" panose="02050604050505020204" pitchFamily="18" charset="0"/>
            </a:endParaRPr>
          </a:p>
          <a:p>
            <a:pPr marL="342900" lvl="0" indent="-342900" algn="l">
              <a:buFont typeface="Wingdings" panose="05000000000000000000" pitchFamily="2" charset="2"/>
              <a:buChar char="Ø"/>
            </a:pPr>
            <a:r>
              <a:rPr lang="en-US" sz="1800" u="sng" dirty="0" smtClean="0">
                <a:solidFill>
                  <a:schemeClr val="bg1"/>
                </a:solidFill>
                <a:effectLst>
                  <a:outerShdw blurRad="38100" dist="38100" dir="2700000" algn="tl">
                    <a:srgbClr val="000000">
                      <a:alpha val="43137"/>
                    </a:srgbClr>
                  </a:outerShdw>
                </a:effectLst>
                <a:latin typeface="Bookman Old Style" panose="02050604050505020204" pitchFamily="18" charset="0"/>
              </a:rPr>
              <a:t>NON FILING</a:t>
            </a:r>
            <a: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t/>
            </a:r>
            <a:b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br>
            <a: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t>Cancellation Of Registration For Non Filing Of Returns For 3 Consecutive Tax Periods For Composition Dealer Or 6 Months Continuously For Other Taxable Persons</a:t>
            </a:r>
            <a:endParaRPr lang="en-IN" sz="1800" dirty="0" smtClean="0">
              <a:solidFill>
                <a:schemeClr val="bg1"/>
              </a:solidFill>
              <a:effectLst>
                <a:outerShdw blurRad="38100" dist="38100" dir="2700000" algn="tl">
                  <a:srgbClr val="000000">
                    <a:alpha val="43137"/>
                  </a:srgbClr>
                </a:outerShdw>
              </a:effectLst>
              <a:latin typeface="Bookman Old Style" panose="02050604050505020204" pitchFamily="18" charset="0"/>
            </a:endParaRPr>
          </a:p>
          <a:p>
            <a:pPr marL="342900" lvl="0" indent="-342900" algn="l">
              <a:buFont typeface="Wingdings" panose="05000000000000000000" pitchFamily="2" charset="2"/>
              <a:buChar char="Ø"/>
            </a:pPr>
            <a:r>
              <a:rPr lang="en-US" sz="1800" u="sng" dirty="0" smtClean="0">
                <a:solidFill>
                  <a:schemeClr val="bg1"/>
                </a:solidFill>
                <a:effectLst>
                  <a:outerShdw blurRad="38100" dist="38100" dir="2700000" algn="tl">
                    <a:srgbClr val="000000">
                      <a:alpha val="43137"/>
                    </a:srgbClr>
                  </a:outerShdw>
                </a:effectLst>
                <a:latin typeface="Bookman Old Style" panose="02050604050505020204" pitchFamily="18" charset="0"/>
              </a:rPr>
              <a:t>LATE FEES-NON FILING OF GSTR 3B (Sec 47)</a:t>
            </a:r>
            <a: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t/>
            </a:r>
            <a:b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br>
            <a: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t>Late Fees: INR 50 Per Day Subject To A Maximum Of INR 10,000</a:t>
            </a:r>
            <a:endParaRPr lang="en-IN" sz="1800" dirty="0" smtClean="0">
              <a:solidFill>
                <a:schemeClr val="bg1"/>
              </a:solidFill>
              <a:effectLst>
                <a:outerShdw blurRad="38100" dist="38100" dir="2700000" algn="tl">
                  <a:srgbClr val="000000">
                    <a:alpha val="43137"/>
                  </a:srgbClr>
                </a:outerShdw>
              </a:effectLst>
              <a:latin typeface="Bookman Old Style" panose="02050604050505020204" pitchFamily="18" charset="0"/>
            </a:endParaRPr>
          </a:p>
          <a:p>
            <a:pPr marL="342900" lvl="0" indent="-342900" algn="l">
              <a:buFont typeface="Wingdings" panose="05000000000000000000" pitchFamily="2" charset="2"/>
              <a:buChar char="Ø"/>
            </a:pPr>
            <a:r>
              <a:rPr lang="en-US" sz="1800" u="sng" dirty="0" smtClean="0">
                <a:solidFill>
                  <a:schemeClr val="bg1"/>
                </a:solidFill>
                <a:effectLst>
                  <a:outerShdw blurRad="38100" dist="38100" dir="2700000" algn="tl">
                    <a:srgbClr val="000000">
                      <a:alpha val="43137"/>
                    </a:srgbClr>
                  </a:outerShdw>
                </a:effectLst>
                <a:latin typeface="Bookman Old Style" panose="02050604050505020204" pitchFamily="18" charset="0"/>
              </a:rPr>
              <a:t>Late Fees For Nil Return</a:t>
            </a:r>
            <a: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t> – INR 20 Per Day </a:t>
            </a:r>
            <a:r>
              <a:rPr lang="en-IN"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t>Subject To A Maximum Of INR 10,000</a:t>
            </a:r>
          </a:p>
          <a:p>
            <a:pPr marL="342900" indent="-342900" algn="l">
              <a:buFont typeface="Wingdings" panose="05000000000000000000" pitchFamily="2" charset="2"/>
              <a:buChar char="Ø"/>
            </a:pPr>
            <a:r>
              <a:rPr lang="en-US" sz="1800" u="sng" dirty="0" smtClean="0">
                <a:solidFill>
                  <a:schemeClr val="bg1"/>
                </a:solidFill>
                <a:effectLst>
                  <a:outerShdw blurRad="38100" dist="38100" dir="2700000" algn="tl">
                    <a:srgbClr val="000000">
                      <a:alpha val="43137"/>
                    </a:srgbClr>
                  </a:outerShdw>
                </a:effectLst>
                <a:latin typeface="Bookman Old Style" panose="02050604050505020204" pitchFamily="18" charset="0"/>
              </a:rPr>
              <a:t>LATE FEES</a:t>
            </a:r>
            <a: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t> – NON FILING OF ANNUAL RETURN GSTR 9 (Sec 47)</a:t>
            </a:r>
            <a:endParaRPr lang="en-IN" sz="1800" dirty="0" smtClean="0">
              <a:solidFill>
                <a:schemeClr val="bg1"/>
              </a:solidFill>
              <a:effectLst>
                <a:outerShdw blurRad="38100" dist="38100" dir="2700000" algn="tl">
                  <a:srgbClr val="000000">
                    <a:alpha val="43137"/>
                  </a:srgbClr>
                </a:outerShdw>
              </a:effectLst>
              <a:latin typeface="Bookman Old Style" panose="02050604050505020204" pitchFamily="18" charset="0"/>
            </a:endParaRPr>
          </a:p>
          <a:p>
            <a:pPr marL="355600" algn="l"/>
            <a:r>
              <a:rPr lang="en-US" sz="1800" dirty="0" smtClean="0">
                <a:solidFill>
                  <a:schemeClr val="bg1"/>
                </a:solidFill>
                <a:effectLst>
                  <a:outerShdw blurRad="38100" dist="38100" dir="2700000" algn="tl">
                    <a:srgbClr val="000000">
                      <a:alpha val="43137"/>
                    </a:srgbClr>
                  </a:outerShdw>
                </a:effectLst>
                <a:latin typeface="Bookman Old Style" panose="02050604050505020204" pitchFamily="18" charset="0"/>
              </a:rPr>
              <a:t>Late Fee  - Annual Return INR 100 Per Day Subject To A Maximum Of 0.25 % Of The Turnover Of The State Or Union Territory</a:t>
            </a:r>
            <a:endParaRPr lang="en-US" sz="1800" dirty="0">
              <a:solidFill>
                <a:schemeClr val="bg1"/>
              </a:solidFill>
              <a:effectLst>
                <a:outerShdw blurRad="38100" dist="38100" dir="2700000" algn="tl">
                  <a:srgbClr val="000000">
                    <a:alpha val="43137"/>
                  </a:srgbClr>
                </a:outerShdw>
              </a:effectLst>
              <a:latin typeface="Bookman Old Style" panose="02050604050505020204" pitchFamily="18" charset="0"/>
            </a:endParaRPr>
          </a:p>
        </p:txBody>
      </p:sp>
    </p:spTree>
    <p:extLst>
      <p:ext uri="{BB962C8B-B14F-4D97-AF65-F5344CB8AC3E}">
        <p14:creationId xmlns:p14="http://schemas.microsoft.com/office/powerpoint/2010/main" val="21445145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067203982"/>
              </p:ext>
            </p:extLst>
          </p:nvPr>
        </p:nvGraphicFramePr>
        <p:xfrm>
          <a:off x="704893" y="2183641"/>
          <a:ext cx="10688973" cy="4406612"/>
        </p:xfrm>
        <a:graphic>
          <a:graphicData uri="http://schemas.openxmlformats.org/drawingml/2006/table">
            <a:tbl>
              <a:tblPr>
                <a:tableStyleId>{1E171933-4619-4E11-9A3F-F7608DF75F80}</a:tableStyleId>
              </a:tblPr>
              <a:tblGrid>
                <a:gridCol w="7884922"/>
                <a:gridCol w="2804051"/>
              </a:tblGrid>
              <a:tr h="602646">
                <a:tc>
                  <a:txBody>
                    <a:bodyPr/>
                    <a:lstStyle/>
                    <a:p>
                      <a:pPr algn="ctr" fontAlgn="t"/>
                      <a:r>
                        <a:rPr lang="en-US" dirty="0">
                          <a:effectLst>
                            <a:outerShdw blurRad="38100" dist="38100" dir="2700000" algn="tl">
                              <a:srgbClr val="000000">
                                <a:alpha val="43137"/>
                              </a:srgbClr>
                            </a:outerShdw>
                          </a:effectLst>
                        </a:rPr>
                        <a:t>Name of the Act</a:t>
                      </a:r>
                    </a:p>
                  </a:txBody>
                  <a:tcPr marL="76200" marR="76200" marT="76200" marB="76200">
                    <a:lnR w="12700" cap="flat" cmpd="sng" algn="ctr">
                      <a:solidFill>
                        <a:schemeClr val="accent3">
                          <a:lumMod val="60000"/>
                          <a:lumOff val="40000"/>
                        </a:schemeClr>
                      </a:solidFill>
                      <a:prstDash val="solid"/>
                      <a:round/>
                      <a:headEnd type="none" w="med" len="med"/>
                      <a:tailEnd type="none" w="med" len="med"/>
                    </a:lnR>
                  </a:tcPr>
                </a:tc>
                <a:tc>
                  <a:txBody>
                    <a:bodyPr/>
                    <a:lstStyle/>
                    <a:p>
                      <a:pPr algn="ctr" fontAlgn="t"/>
                      <a:r>
                        <a:rPr lang="en-US" dirty="0">
                          <a:effectLst>
                            <a:outerShdw blurRad="38100" dist="38100" dir="2700000" algn="tl">
                              <a:srgbClr val="000000">
                                <a:alpha val="43137"/>
                              </a:srgbClr>
                            </a:outerShdw>
                          </a:effectLst>
                        </a:rPr>
                        <a:t>Late fees for every day of delay</a:t>
                      </a:r>
                    </a:p>
                  </a:txBody>
                  <a:tcPr marL="76200" marR="76200" marT="76200" marB="76200">
                    <a:lnL w="12700" cap="flat" cmpd="sng" algn="ctr">
                      <a:solidFill>
                        <a:schemeClr val="accent3">
                          <a:lumMod val="60000"/>
                          <a:lumOff val="40000"/>
                        </a:schemeClr>
                      </a:solidFill>
                      <a:prstDash val="solid"/>
                      <a:round/>
                      <a:headEnd type="none" w="med" len="med"/>
                      <a:tailEnd type="none" w="med" len="med"/>
                    </a:lnL>
                  </a:tcPr>
                </a:tc>
              </a:tr>
              <a:tr h="680907">
                <a:tc>
                  <a:txBody>
                    <a:bodyPr/>
                    <a:lstStyle/>
                    <a:p>
                      <a:pPr fontAlgn="t"/>
                      <a:r>
                        <a:rPr lang="en-US" dirty="0">
                          <a:effectLst>
                            <a:outerShdw blurRad="38100" dist="38100" dir="2700000" algn="tl">
                              <a:srgbClr val="000000">
                                <a:alpha val="43137"/>
                              </a:srgbClr>
                            </a:outerShdw>
                          </a:effectLst>
                        </a:rPr>
                        <a:t>Central Goods and Services Act, 2017</a:t>
                      </a:r>
                      <a:endParaRPr lang="en-US" dirty="0">
                        <a:effectLst>
                          <a:outerShdw blurRad="38100" dist="38100" dir="2700000" algn="tl">
                            <a:srgbClr val="000000">
                              <a:alpha val="43137"/>
                            </a:srgbClr>
                          </a:outerShdw>
                        </a:effectLst>
                        <a:latin typeface="+mj-lt"/>
                      </a:endParaRPr>
                    </a:p>
                  </a:txBody>
                  <a:tcPr marL="76200" marR="76200" marT="76200" marB="76200">
                    <a:lnR w="12700" cap="flat" cmpd="sng" algn="ctr">
                      <a:solidFill>
                        <a:schemeClr val="accent3">
                          <a:lumMod val="60000"/>
                          <a:lumOff val="40000"/>
                        </a:schemeClr>
                      </a:solidFill>
                      <a:prstDash val="solid"/>
                      <a:round/>
                      <a:headEnd type="none" w="med" len="med"/>
                      <a:tailEnd type="none" w="med" len="med"/>
                    </a:lnR>
                  </a:tcPr>
                </a:tc>
                <a:tc>
                  <a:txBody>
                    <a:bodyPr/>
                    <a:lstStyle/>
                    <a:p>
                      <a:pPr algn="r" fontAlgn="t"/>
                      <a:r>
                        <a:rPr lang="en-US" dirty="0" err="1">
                          <a:effectLst/>
                        </a:rPr>
                        <a:t>Rs</a:t>
                      </a:r>
                      <a:r>
                        <a:rPr lang="en-US" dirty="0">
                          <a:effectLst/>
                        </a:rPr>
                        <a:t> 100*</a:t>
                      </a:r>
                    </a:p>
                  </a:txBody>
                  <a:tcPr marL="76200" marR="76200" marT="76200" marB="76200">
                    <a:lnL w="12700" cap="flat" cmpd="sng" algn="ctr">
                      <a:solidFill>
                        <a:schemeClr val="accent3">
                          <a:lumMod val="60000"/>
                          <a:lumOff val="40000"/>
                        </a:schemeClr>
                      </a:solidFill>
                      <a:prstDash val="solid"/>
                      <a:round/>
                      <a:headEnd type="none" w="med" len="med"/>
                      <a:tailEnd type="none" w="med" len="med"/>
                    </a:lnL>
                  </a:tcPr>
                </a:tc>
              </a:tr>
              <a:tr h="981589">
                <a:tc>
                  <a:txBody>
                    <a:bodyPr/>
                    <a:lstStyle/>
                    <a:p>
                      <a:pPr fontAlgn="t"/>
                      <a:r>
                        <a:rPr lang="en-US" dirty="0">
                          <a:effectLst>
                            <a:outerShdw blurRad="38100" dist="38100" dir="2700000" algn="tl">
                              <a:srgbClr val="000000">
                                <a:alpha val="43137"/>
                              </a:srgbClr>
                            </a:outerShdw>
                          </a:effectLst>
                        </a:rPr>
                        <a:t>Respective State Goods and Services Act, 2017 (or) Union territory Goods and Services Act, 2017</a:t>
                      </a:r>
                      <a:endParaRPr lang="en-US" dirty="0">
                        <a:effectLst>
                          <a:outerShdw blurRad="38100" dist="38100" dir="2700000" algn="tl">
                            <a:srgbClr val="000000">
                              <a:alpha val="43137"/>
                            </a:srgbClr>
                          </a:outerShdw>
                        </a:effectLst>
                        <a:latin typeface="+mj-lt"/>
                      </a:endParaRPr>
                    </a:p>
                  </a:txBody>
                  <a:tcPr marL="76200" marR="76200" marT="76200" marB="76200">
                    <a:lnR w="12700" cap="flat" cmpd="sng" algn="ctr">
                      <a:solidFill>
                        <a:schemeClr val="accent3">
                          <a:lumMod val="60000"/>
                          <a:lumOff val="40000"/>
                        </a:schemeClr>
                      </a:solidFill>
                      <a:prstDash val="solid"/>
                      <a:round/>
                      <a:headEnd type="none" w="med" len="med"/>
                      <a:tailEnd type="none" w="med" len="med"/>
                    </a:lnR>
                  </a:tcPr>
                </a:tc>
                <a:tc>
                  <a:txBody>
                    <a:bodyPr/>
                    <a:lstStyle/>
                    <a:p>
                      <a:pPr algn="r" fontAlgn="t"/>
                      <a:r>
                        <a:rPr lang="en-US" dirty="0" err="1">
                          <a:effectLst/>
                        </a:rPr>
                        <a:t>Rs</a:t>
                      </a:r>
                      <a:r>
                        <a:rPr lang="en-US" dirty="0">
                          <a:effectLst/>
                        </a:rPr>
                        <a:t> 100*</a:t>
                      </a:r>
                    </a:p>
                  </a:txBody>
                  <a:tcPr marL="76200" marR="76200" marT="76200" marB="76200">
                    <a:lnL w="12700" cap="flat" cmpd="sng" algn="ctr">
                      <a:solidFill>
                        <a:schemeClr val="accent3">
                          <a:lumMod val="60000"/>
                          <a:lumOff val="40000"/>
                        </a:schemeClr>
                      </a:solidFill>
                      <a:prstDash val="solid"/>
                      <a:round/>
                      <a:headEnd type="none" w="med" len="med"/>
                      <a:tailEnd type="none" w="med" len="med"/>
                    </a:lnL>
                  </a:tcPr>
                </a:tc>
              </a:tr>
              <a:tr h="621806">
                <a:tc>
                  <a:txBody>
                    <a:bodyPr/>
                    <a:lstStyle/>
                    <a:p>
                      <a:pPr fontAlgn="t"/>
                      <a:r>
                        <a:rPr lang="en-US" dirty="0">
                          <a:effectLst>
                            <a:outerShdw blurRad="38100" dist="38100" dir="2700000" algn="tl">
                              <a:srgbClr val="000000">
                                <a:alpha val="43137"/>
                              </a:srgbClr>
                            </a:outerShdw>
                          </a:effectLst>
                        </a:rPr>
                        <a:t>Total Late fees to be paid</a:t>
                      </a:r>
                      <a:endParaRPr lang="en-US" dirty="0">
                        <a:effectLst>
                          <a:outerShdw blurRad="38100" dist="38100" dir="2700000" algn="tl">
                            <a:srgbClr val="000000">
                              <a:alpha val="43137"/>
                            </a:srgbClr>
                          </a:outerShdw>
                        </a:effectLst>
                        <a:latin typeface="+mj-lt"/>
                      </a:endParaRPr>
                    </a:p>
                  </a:txBody>
                  <a:tcPr marL="76200" marR="76200" marT="76200" marB="76200">
                    <a:lnR w="12700" cap="flat" cmpd="sng" algn="ctr">
                      <a:solidFill>
                        <a:schemeClr val="accent3">
                          <a:lumMod val="60000"/>
                          <a:lumOff val="40000"/>
                        </a:schemeClr>
                      </a:solidFill>
                      <a:prstDash val="solid"/>
                      <a:round/>
                      <a:headEnd type="none" w="med" len="med"/>
                      <a:tailEnd type="none" w="med" len="med"/>
                    </a:lnR>
                  </a:tcPr>
                </a:tc>
                <a:tc>
                  <a:txBody>
                    <a:bodyPr/>
                    <a:lstStyle/>
                    <a:p>
                      <a:pPr algn="r" fontAlgn="t"/>
                      <a:r>
                        <a:rPr lang="en-US" dirty="0" err="1">
                          <a:effectLst/>
                        </a:rPr>
                        <a:t>Rs</a:t>
                      </a:r>
                      <a:r>
                        <a:rPr lang="en-US" dirty="0">
                          <a:effectLst/>
                        </a:rPr>
                        <a:t> 200*</a:t>
                      </a:r>
                    </a:p>
                  </a:txBody>
                  <a:tcPr marL="76200" marR="76200" marT="76200" marB="76200">
                    <a:lnL w="12700" cap="flat" cmpd="sng" algn="ctr">
                      <a:solidFill>
                        <a:schemeClr val="accent3">
                          <a:lumMod val="60000"/>
                          <a:lumOff val="40000"/>
                        </a:schemeClr>
                      </a:solidFill>
                      <a:prstDash val="solid"/>
                      <a:round/>
                      <a:headEnd type="none" w="med" len="med"/>
                      <a:tailEnd type="none" w="med" len="med"/>
                    </a:lnL>
                  </a:tcPr>
                </a:tc>
              </a:tr>
              <a:tr h="1421270">
                <a:tc gridSpan="2">
                  <a:txBody>
                    <a:bodyPr/>
                    <a:lstStyle/>
                    <a:p>
                      <a:pPr fontAlgn="t"/>
                      <a:r>
                        <a:rPr lang="en-US" dirty="0">
                          <a:effectLst>
                            <a:outerShdw blurRad="38100" dist="38100" dir="2700000" algn="tl">
                              <a:srgbClr val="000000">
                                <a:alpha val="43137"/>
                              </a:srgbClr>
                            </a:outerShdw>
                          </a:effectLst>
                        </a:rPr>
                        <a:t>The law has fixed a maximum late fees of </a:t>
                      </a:r>
                      <a:r>
                        <a:rPr lang="en-US" dirty="0" err="1">
                          <a:effectLst>
                            <a:outerShdw blurRad="38100" dist="38100" dir="2700000" algn="tl">
                              <a:srgbClr val="000000">
                                <a:alpha val="43137"/>
                              </a:srgbClr>
                            </a:outerShdw>
                          </a:effectLst>
                        </a:rPr>
                        <a:t>Rs</a:t>
                      </a:r>
                      <a:r>
                        <a:rPr lang="en-US" dirty="0">
                          <a:effectLst>
                            <a:outerShdw blurRad="38100" dist="38100" dir="2700000" algn="tl">
                              <a:srgbClr val="000000">
                                <a:alpha val="43137"/>
                              </a:srgbClr>
                            </a:outerShdw>
                          </a:effectLst>
                        </a:rPr>
                        <a:t> 5,000. This means that in any case, the maximum late fees that can be charged by the Government is </a:t>
                      </a:r>
                      <a:r>
                        <a:rPr lang="en-US" dirty="0" err="1">
                          <a:effectLst>
                            <a:outerShdw blurRad="38100" dist="38100" dir="2700000" algn="tl">
                              <a:srgbClr val="000000">
                                <a:alpha val="43137"/>
                              </a:srgbClr>
                            </a:outerShdw>
                          </a:effectLst>
                        </a:rPr>
                        <a:t>Rs</a:t>
                      </a:r>
                      <a:r>
                        <a:rPr lang="en-US" dirty="0">
                          <a:effectLst>
                            <a:outerShdw blurRad="38100" dist="38100" dir="2700000" algn="tl">
                              <a:srgbClr val="000000">
                                <a:alpha val="43137"/>
                              </a:srgbClr>
                            </a:outerShdw>
                          </a:effectLst>
                        </a:rPr>
                        <a:t> 5,000  each return being filed under each Act.</a:t>
                      </a:r>
                      <a:endParaRPr lang="en-US" dirty="0">
                        <a:effectLst>
                          <a:outerShdw blurRad="38100" dist="38100" dir="2700000" algn="tl">
                            <a:srgbClr val="000000">
                              <a:alpha val="43137"/>
                            </a:srgbClr>
                          </a:outerShdw>
                        </a:effectLst>
                        <a:latin typeface="+mj-lt"/>
                      </a:endParaRPr>
                    </a:p>
                  </a:txBody>
                  <a:tcPr marL="76200" marR="76200" marT="76200" marB="76200"/>
                </a:tc>
                <a:tc hMerge="1">
                  <a:txBody>
                    <a:bodyPr/>
                    <a:lstStyle/>
                    <a:p>
                      <a:endParaRPr lang="en-US"/>
                    </a:p>
                  </a:txBody>
                  <a:tcPr/>
                </a:tc>
              </a:tr>
            </a:tbl>
          </a:graphicData>
        </a:graphic>
      </p:graphicFrame>
      <p:sp>
        <p:nvSpPr>
          <p:cNvPr id="4" name="Rectangle 1"/>
          <p:cNvSpPr>
            <a:spLocks noChangeArrowheads="1"/>
          </p:cNvSpPr>
          <p:nvPr/>
        </p:nvSpPr>
        <p:spPr bwMode="auto">
          <a:xfrm>
            <a:off x="564612" y="624726"/>
            <a:ext cx="9834981" cy="951514"/>
          </a:xfrm>
          <a:prstGeom prst="rect">
            <a:avLst/>
          </a:prstGeom>
          <a:solidFill>
            <a:srgbClr val="FFFF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vert="horz" wrap="square" lIns="91440" tIns="0" rIns="91440" bIns="8887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1" u="sng" strike="noStrike" cap="none" normalizeH="0" baseline="0" dirty="0" smtClean="0">
                <a:ln>
                  <a:noFill/>
                </a:ln>
                <a:solidFill>
                  <a:srgbClr val="1E314F"/>
                </a:solidFill>
                <a:effectLst>
                  <a:outerShdw blurRad="38100" dist="38100" dir="2700000" algn="tl">
                    <a:srgbClr val="000000">
                      <a:alpha val="43137"/>
                    </a:srgbClr>
                  </a:outerShdw>
                </a:effectLst>
                <a:latin typeface="Lucida Bright" panose="02040602050505020304" pitchFamily="18" charset="0"/>
                <a:cs typeface="DVOT-YogeshMR" panose="00000400000000000000" pitchFamily="2" charset="0"/>
              </a:rPr>
              <a:t>FOR ALL GST RETURNS EXCEPT GST ANNUAL RETURNS(GSTR-9)</a:t>
            </a:r>
            <a:endParaRPr kumimoji="0" lang="en-US" altLang="en-US" b="1" i="1" u="sng" strike="noStrike" cap="none" normalizeH="0" baseline="0" dirty="0" smtClean="0">
              <a:ln>
                <a:noFill/>
              </a:ln>
              <a:solidFill>
                <a:schemeClr val="tx1"/>
              </a:solidFill>
              <a:effectLst>
                <a:outerShdw blurRad="38100" dist="38100" dir="2700000" algn="tl">
                  <a:srgbClr val="000000">
                    <a:alpha val="43137"/>
                  </a:srgbClr>
                </a:outerShdw>
              </a:effectLst>
              <a:latin typeface="Lucida Bright" panose="02040602050505020304" pitchFamily="18" charset="0"/>
              <a:cs typeface="DVOT-YogeshMR" panose="00000400000000000000" pitchFamily="2" charset="0"/>
            </a:endParaRPr>
          </a:p>
          <a:p>
            <a:pPr marL="0" marR="0" lvl="0" indent="0"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rgbClr val="1E314F"/>
                </a:solidFill>
                <a:latin typeface="Lucida Bright" panose="02040602050505020304" pitchFamily="18" charset="0"/>
                <a:cs typeface="DVOT-YogeshMR" panose="00000400000000000000" pitchFamily="2" charset="0"/>
              </a:rPr>
              <a:t>As per the Acts, for intra-state supplies, both the CGST and SGST Act prescribes following late fees:</a:t>
            </a:r>
          </a:p>
        </p:txBody>
      </p:sp>
      <p:graphicFrame>
        <p:nvGraphicFramePr>
          <p:cNvPr id="2" name="Table 1"/>
          <p:cNvGraphicFramePr>
            <a:graphicFrameLocks noGrp="1"/>
          </p:cNvGraphicFramePr>
          <p:nvPr>
            <p:extLst>
              <p:ext uri="{D42A27DB-BD31-4B8C-83A1-F6EECF244321}">
                <p14:modId xmlns:p14="http://schemas.microsoft.com/office/powerpoint/2010/main" val="524530324"/>
              </p:ext>
            </p:extLst>
          </p:nvPr>
        </p:nvGraphicFramePr>
        <p:xfrm>
          <a:off x="8485777" y="2144937"/>
          <a:ext cx="208280" cy="3087973"/>
        </p:xfrm>
        <a:graphic>
          <a:graphicData uri="http://schemas.openxmlformats.org/drawingml/2006/table">
            <a:tbl>
              <a:tblPr/>
              <a:tblGrid>
                <a:gridCol w="208280"/>
              </a:tblGrid>
              <a:tr h="3087973">
                <a:tc>
                  <a:txBody>
                    <a:bodyPr/>
                    <a:lstStyle/>
                    <a:p>
                      <a:endParaRPr lang="en-US" dirty="0"/>
                    </a:p>
                  </a:txBody>
                  <a:tcPr>
                    <a:lnL w="12700" cmpd="sng">
                      <a:solidFill>
                        <a:schemeClr val="accent5">
                          <a:lumMod val="60000"/>
                          <a:lumOff val="40000"/>
                        </a:schemeClr>
                      </a:solidFill>
                      <a:prstDash val="solid"/>
                    </a:lnL>
                    <a:lnR w="12700" cmpd="sng">
                      <a:solidFill>
                        <a:schemeClr val="accent5">
                          <a:lumMod val="60000"/>
                          <a:lumOff val="40000"/>
                        </a:schemeClr>
                      </a:solidFill>
                      <a:prstDash val="solid"/>
                    </a:lnR>
                    <a:lnT w="12700" cmpd="sng">
                      <a:solidFill>
                        <a:schemeClr val="accent5">
                          <a:lumMod val="60000"/>
                          <a:lumOff val="40000"/>
                        </a:schemeClr>
                      </a:solidFill>
                      <a:prstDash val="solid"/>
                    </a:lnT>
                    <a:lnB w="12700" cmpd="sng">
                      <a:solidFill>
                        <a:schemeClr val="accent5">
                          <a:lumMod val="60000"/>
                          <a:lumOff val="40000"/>
                        </a:schemeClr>
                      </a:solidFill>
                      <a:prstDash val="solid"/>
                    </a:lnB>
                  </a:tcPr>
                </a:tc>
              </a:tr>
            </a:tbl>
          </a:graphicData>
        </a:graphic>
      </p:graphicFrame>
    </p:spTree>
    <p:extLst>
      <p:ext uri="{BB962C8B-B14F-4D97-AF65-F5344CB8AC3E}">
        <p14:creationId xmlns:p14="http://schemas.microsoft.com/office/powerpoint/2010/main" val="13048494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82789"/>
            <a:ext cx="6096000" cy="249684"/>
          </a:xfrm>
          <a:prstGeom prst="rect">
            <a:avLst/>
          </a:prstGeom>
        </p:spPr>
        <p:txBody>
          <a:bodyPr>
            <a:spAutoFit/>
          </a:bodyPr>
          <a:lstStyle/>
          <a:p>
            <a:pPr>
              <a:lnSpc>
                <a:spcPct val="107000"/>
              </a:lnSpc>
              <a:spcAft>
                <a:spcPts val="800"/>
              </a:spcAft>
            </a:pPr>
            <a:r>
              <a:rPr lang="en-US" sz="1000" dirty="0">
                <a:latin typeface="Calibri" panose="020F0502020204030204" pitchFamily="34" charset="0"/>
                <a:ea typeface="Calibri" panose="020F0502020204030204" pitchFamily="34" charset="0"/>
                <a:cs typeface="Times New Roman" panose="02020603050405020304" pitchFamily="18" charset="0"/>
              </a:rPr>
              <a:t> </a:t>
            </a: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Down Arrow Callout 2"/>
          <p:cNvSpPr/>
          <p:nvPr/>
        </p:nvSpPr>
        <p:spPr>
          <a:xfrm>
            <a:off x="2338466" y="104931"/>
            <a:ext cx="7854845" cy="1259174"/>
          </a:xfrm>
          <a:prstGeom prst="downArrowCallou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600" b="1" u="sng" dirty="0">
                <a:latin typeface="Calibri" panose="020F0502020204030204" pitchFamily="34" charset="0"/>
                <a:ea typeface="Calibri" panose="020F0502020204030204" pitchFamily="34" charset="0"/>
                <a:cs typeface="Times New Roman" panose="02020603050405020304" pitchFamily="18" charset="0"/>
              </a:rPr>
              <a:t>INPUT TAX </a:t>
            </a:r>
            <a:r>
              <a:rPr lang="en-US" sz="3600" b="1" u="sng" dirty="0" smtClean="0">
                <a:latin typeface="Calibri" panose="020F0502020204030204" pitchFamily="34" charset="0"/>
                <a:ea typeface="Calibri" panose="020F0502020204030204" pitchFamily="34" charset="0"/>
                <a:cs typeface="Times New Roman" panose="02020603050405020304" pitchFamily="18" charset="0"/>
              </a:rPr>
              <a:t>CREDIT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Folded Corner 4"/>
          <p:cNvSpPr/>
          <p:nvPr/>
        </p:nvSpPr>
        <p:spPr>
          <a:xfrm>
            <a:off x="2158584" y="1738859"/>
            <a:ext cx="8454452" cy="4616971"/>
          </a:xfrm>
          <a:prstGeom prst="foldedCorner">
            <a:avLst/>
          </a:prstGeom>
        </p:spPr>
        <p:style>
          <a:lnRef idx="1">
            <a:schemeClr val="accent4"/>
          </a:lnRef>
          <a:fillRef idx="2">
            <a:schemeClr val="accent4"/>
          </a:fillRef>
          <a:effectRef idx="1">
            <a:schemeClr val="accent4"/>
          </a:effectRef>
          <a:fontRef idx="minor">
            <a:schemeClr val="dk1"/>
          </a:fontRef>
        </p:style>
        <p:txBody>
          <a:bodyPr rtlCol="0" anchor="ctr"/>
          <a:lstStyle/>
          <a:p>
            <a:pPr>
              <a:lnSpc>
                <a:spcPct val="107000"/>
              </a:lnSpc>
              <a:spcAft>
                <a:spcPts val="800"/>
              </a:spcAft>
            </a:pPr>
            <a:r>
              <a:rPr lang="en-IN"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Principles on Input Tax Credit</a:t>
            </a:r>
            <a:endParaRPr lang="en-US" sz="3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Wingdings" panose="05000000000000000000" pitchFamily="2" charset="2"/>
              <a:buChar char=""/>
              <a:tabLst>
                <a:tab pos="914400" algn="l"/>
              </a:tabLst>
            </a:pPr>
            <a:r>
              <a:rPr lang="en-IN"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System for a seamless flow of credit </a:t>
            </a:r>
            <a:endParaRPr lang="en-US" sz="3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Wingdings" panose="05000000000000000000" pitchFamily="2" charset="2"/>
              <a:buChar char=""/>
              <a:tabLst>
                <a:tab pos="914400" algn="l"/>
              </a:tabLst>
            </a:pPr>
            <a:r>
              <a:rPr lang="en-IN"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Extends to inter-State supplies</a:t>
            </a:r>
            <a:endParaRPr lang="en-US" sz="3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Wingdings" panose="05000000000000000000" pitchFamily="2" charset="2"/>
              <a:buChar char=""/>
              <a:tabLst>
                <a:tab pos="914400" algn="l"/>
              </a:tabLst>
            </a:pPr>
            <a:r>
              <a:rPr lang="en-IN"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Credit utilization would be as follows [Sec 49(5)]:</a:t>
            </a:r>
            <a:endParaRPr lang="en-US" sz="3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*The numbers represent the order of utilization of credit</a:t>
            </a:r>
            <a:endParaRPr lang="en-US" sz="3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Wingdings" panose="05000000000000000000" pitchFamily="2" charset="2"/>
              <a:buChar char=""/>
              <a:tabLst>
                <a:tab pos="914400" algn="l"/>
              </a:tabLst>
            </a:pPr>
            <a:r>
              <a:rPr lang="en-IN"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Expectation: Accumulation of unutilized GST credits would be avoided except in cases of </a:t>
            </a:r>
            <a:r>
              <a:rPr lang="en-IN" sz="24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exports</a:t>
            </a:r>
            <a:endParaRPr lang="en-US" sz="3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0989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Flowchart: Punched Tape 2"/>
          <p:cNvSpPr/>
          <p:nvPr/>
        </p:nvSpPr>
        <p:spPr>
          <a:xfrm>
            <a:off x="1603949" y="164892"/>
            <a:ext cx="9144000" cy="1199213"/>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latin typeface="Gadugi" panose="020B0502040204020203" pitchFamily="34" charset="0"/>
                <a:ea typeface="Calibri" panose="020F0502020204030204" pitchFamily="34" charset="0"/>
                <a:cs typeface="Times New Roman" panose="02020603050405020304" pitchFamily="18" charset="0"/>
              </a:rPr>
              <a:t>Conditions for </a:t>
            </a:r>
            <a:r>
              <a:rPr lang="en-IN" b="1" dirty="0" err="1">
                <a:latin typeface="Gadugi" panose="020B0502040204020203" pitchFamily="34" charset="0"/>
                <a:ea typeface="Calibri" panose="020F0502020204030204" pitchFamily="34" charset="0"/>
                <a:cs typeface="Times New Roman" panose="02020603050405020304" pitchFamily="18" charset="0"/>
              </a:rPr>
              <a:t>Availment</a:t>
            </a:r>
            <a:r>
              <a:rPr lang="en-IN" b="1" dirty="0">
                <a:latin typeface="Gadugi" panose="020B0502040204020203" pitchFamily="34" charset="0"/>
                <a:ea typeface="Calibri" panose="020F0502020204030204" pitchFamily="34" charset="0"/>
                <a:cs typeface="Times New Roman" panose="02020603050405020304" pitchFamily="18" charset="0"/>
              </a:rPr>
              <a:t> of ITC by a Registered Taxable Person – Sec </a:t>
            </a:r>
            <a:r>
              <a:rPr lang="en-IN" b="1" dirty="0" smtClean="0">
                <a:latin typeface="Gadugi" panose="020B0502040204020203" pitchFamily="34" charset="0"/>
                <a:ea typeface="Calibri" panose="020F0502020204030204" pitchFamily="34" charset="0"/>
                <a:cs typeface="Times New Roman" panose="02020603050405020304" pitchFamily="18" charset="0"/>
              </a:rPr>
              <a:t>16</a:t>
            </a:r>
            <a:endParaRPr lang="en-US" sz="2400" dirty="0">
              <a:latin typeface="Gadugi" panose="020B0502040204020203" pitchFamily="34" charset="0"/>
              <a:ea typeface="Calibri" panose="020F0502020204030204" pitchFamily="34" charset="0"/>
              <a:cs typeface="Times New Roman" panose="02020603050405020304" pitchFamily="18" charset="0"/>
            </a:endParaRPr>
          </a:p>
        </p:txBody>
      </p:sp>
      <p:sp>
        <p:nvSpPr>
          <p:cNvPr id="4" name="Bevel 3"/>
          <p:cNvSpPr/>
          <p:nvPr/>
        </p:nvSpPr>
        <p:spPr>
          <a:xfrm>
            <a:off x="2491054" y="1857662"/>
            <a:ext cx="9144000" cy="4077324"/>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IN" dirty="0">
                <a:latin typeface="Calibri" panose="020F0502020204030204" pitchFamily="34" charset="0"/>
                <a:ea typeface="Calibri" panose="020F0502020204030204" pitchFamily="34" charset="0"/>
                <a:cs typeface="Times New Roman" panose="02020603050405020304" pitchFamily="18" charset="0"/>
              </a:rPr>
              <a:t>Basis</a:t>
            </a:r>
            <a:r>
              <a:rPr lang="en-IN" b="1" dirty="0">
                <a:latin typeface="Calibri" panose="020F0502020204030204" pitchFamily="34" charset="0"/>
                <a:ea typeface="Calibri" panose="020F0502020204030204" pitchFamily="34" charset="0"/>
                <a:cs typeface="Times New Roman" panose="02020603050405020304" pitchFamily="18" charset="0"/>
              </a:rPr>
              <a:t> - tax invoice </a:t>
            </a:r>
            <a:r>
              <a:rPr lang="en-IN" dirty="0">
                <a:latin typeface="Calibri" panose="020F0502020204030204" pitchFamily="34" charset="0"/>
                <a:ea typeface="Calibri" panose="020F0502020204030204" pitchFamily="34" charset="0"/>
                <a:cs typeface="Times New Roman" panose="02020603050405020304" pitchFamily="18" charset="0"/>
              </a:rPr>
              <a:t>/ </a:t>
            </a:r>
            <a:r>
              <a:rPr lang="en-IN" b="1" dirty="0">
                <a:latin typeface="Calibri" panose="020F0502020204030204" pitchFamily="34" charset="0"/>
                <a:ea typeface="Calibri" panose="020F0502020204030204" pitchFamily="34" charset="0"/>
                <a:cs typeface="Times New Roman" panose="02020603050405020304" pitchFamily="18" charset="0"/>
              </a:rPr>
              <a:t>debit note issued by a registered supplier,</a:t>
            </a:r>
            <a:r>
              <a:rPr lang="en-IN" dirty="0">
                <a:latin typeface="Calibri" panose="020F0502020204030204" pitchFamily="34" charset="0"/>
                <a:ea typeface="Calibri" panose="020F0502020204030204" pitchFamily="34" charset="0"/>
                <a:cs typeface="Times New Roman" panose="02020603050405020304" pitchFamily="18" charset="0"/>
              </a:rPr>
              <a:t> or other prescribed taxpaying document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IN" dirty="0">
                <a:latin typeface="Calibri" panose="020F0502020204030204" pitchFamily="34" charset="0"/>
                <a:ea typeface="Calibri" panose="020F0502020204030204" pitchFamily="34" charset="0"/>
                <a:cs typeface="Times New Roman" panose="02020603050405020304" pitchFamily="18" charset="0"/>
              </a:rPr>
              <a:t>Goods and/or services have been received*</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IN" dirty="0">
                <a:latin typeface="Calibri" panose="020F0502020204030204" pitchFamily="34" charset="0"/>
                <a:ea typeface="Calibri" panose="020F0502020204030204" pitchFamily="34" charset="0"/>
                <a:cs typeface="Times New Roman" panose="02020603050405020304" pitchFamily="18" charset="0"/>
              </a:rPr>
              <a:t>Tax  actually paid by the supplier to the credit of the appropriate Government, either in cash or by utilization of ITC</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Times New Roman" panose="02020603050405020304" pitchFamily="18" charset="0"/>
              <a:buChar char="•"/>
              <a:tabLst>
                <a:tab pos="457200" algn="l"/>
              </a:tabLst>
            </a:pPr>
            <a:r>
              <a:rPr lang="en-IN" dirty="0">
                <a:latin typeface="Calibri" panose="020F0502020204030204" pitchFamily="34" charset="0"/>
                <a:ea typeface="Calibri" panose="020F0502020204030204" pitchFamily="34" charset="0"/>
                <a:cs typeface="Times New Roman" panose="02020603050405020304" pitchFamily="18" charset="0"/>
              </a:rPr>
              <a:t>He has furnished the monthly return in Form GSTR-3B.</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ctr"/>
            <a:endParaRPr lang="en-US" dirty="0"/>
          </a:p>
        </p:txBody>
      </p:sp>
    </p:spTree>
    <p:extLst>
      <p:ext uri="{BB962C8B-B14F-4D97-AF65-F5344CB8AC3E}">
        <p14:creationId xmlns:p14="http://schemas.microsoft.com/office/powerpoint/2010/main" val="9331949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496356"/>
            <a:ext cx="6096000" cy="985270"/>
          </a:xfrm>
          <a:prstGeom prst="rect">
            <a:avLst/>
          </a:prstGeom>
        </p:spPr>
        <p:txBody>
          <a:bodyPr>
            <a:spAutoFit/>
          </a:bodyPr>
          <a:lstStyle/>
          <a:p>
            <a:pPr marL="342900" marR="0" lvl="0" indent="-342900">
              <a:lnSpc>
                <a:spcPct val="107000"/>
              </a:lnSpc>
              <a:spcBef>
                <a:spcPts val="0"/>
              </a:spcBef>
              <a:spcAft>
                <a:spcPts val="800"/>
              </a:spcAft>
              <a:buFont typeface="Wingdings" panose="05000000000000000000" pitchFamily="2" charset="2"/>
              <a:buChar char=""/>
              <a:tabLst>
                <a:tab pos="457200" algn="l"/>
              </a:tabLs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Vertical Scroll 2"/>
          <p:cNvSpPr/>
          <p:nvPr/>
        </p:nvSpPr>
        <p:spPr>
          <a:xfrm>
            <a:off x="4422097" y="894709"/>
            <a:ext cx="7659973" cy="5456420"/>
          </a:xfrm>
          <a:prstGeom prst="verticalScroll">
            <a:avLst/>
          </a:prstGeom>
          <a:solidFill>
            <a:schemeClr val="accent6">
              <a:lumMod val="40000"/>
              <a:lumOff val="6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2000" dirty="0">
                <a:solidFill>
                  <a:schemeClr val="tx1"/>
                </a:solidFill>
                <a:latin typeface="Batang" panose="02030600000101010101" pitchFamily="18" charset="-127"/>
                <a:ea typeface="Batang" panose="02030600000101010101" pitchFamily="18" charset="-127"/>
                <a:cs typeface="Times New Roman" panose="02020603050405020304" pitchFamily="18" charset="0"/>
              </a:rPr>
              <a:t>Taxes on supply of goods or services paid u/s 10</a:t>
            </a:r>
            <a:endParaRPr lang="en-US" sz="2800" dirty="0">
              <a:solidFill>
                <a:schemeClr val="tx1"/>
              </a:solidFill>
              <a:latin typeface="Batang" panose="02030600000101010101" pitchFamily="18" charset="-127"/>
              <a:ea typeface="Batang" panose="02030600000101010101" pitchFamily="18" charset="-127"/>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2000" dirty="0">
                <a:solidFill>
                  <a:schemeClr val="tx1"/>
                </a:solidFill>
                <a:latin typeface="Batang" panose="02030600000101010101" pitchFamily="18" charset="-127"/>
                <a:ea typeface="Batang" panose="02030600000101010101" pitchFamily="18" charset="-127"/>
                <a:cs typeface="Times New Roman" panose="02020603050405020304" pitchFamily="18" charset="0"/>
              </a:rPr>
              <a:t>Goods or services or both received by a non-resident taxable person except on goods imported by him, shall not be allowed</a:t>
            </a:r>
            <a:endParaRPr lang="en-US" sz="2800" dirty="0">
              <a:solidFill>
                <a:schemeClr val="tx1"/>
              </a:solidFill>
              <a:latin typeface="Batang" panose="02030600000101010101" pitchFamily="18" charset="-127"/>
              <a:ea typeface="Batang" panose="02030600000101010101" pitchFamily="18" charset="-127"/>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2000" dirty="0">
                <a:solidFill>
                  <a:schemeClr val="tx1"/>
                </a:solidFill>
                <a:latin typeface="Batang" panose="02030600000101010101" pitchFamily="18" charset="-127"/>
                <a:ea typeface="Batang" panose="02030600000101010101" pitchFamily="18" charset="-127"/>
                <a:cs typeface="Times New Roman" panose="02020603050405020304" pitchFamily="18" charset="0"/>
              </a:rPr>
              <a:t>Goods or services or both used for personal consumption</a:t>
            </a:r>
            <a:endParaRPr lang="en-US" sz="2800" dirty="0">
              <a:solidFill>
                <a:schemeClr val="tx1"/>
              </a:solidFill>
              <a:latin typeface="Batang" panose="02030600000101010101" pitchFamily="18" charset="-127"/>
              <a:ea typeface="Batang" panose="02030600000101010101" pitchFamily="18" charset="-127"/>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2000" dirty="0">
                <a:solidFill>
                  <a:schemeClr val="tx1"/>
                </a:solidFill>
                <a:latin typeface="Batang" panose="02030600000101010101" pitchFamily="18" charset="-127"/>
                <a:ea typeface="Batang" panose="02030600000101010101" pitchFamily="18" charset="-127"/>
                <a:cs typeface="Times New Roman" panose="02020603050405020304" pitchFamily="18" charset="0"/>
              </a:rPr>
              <a:t>Goods lost, stolen, destroyed, written off or disposed of by way of gift or free supplies and</a:t>
            </a:r>
            <a:endParaRPr lang="en-US" sz="2800" dirty="0">
              <a:solidFill>
                <a:schemeClr val="tx1"/>
              </a:solidFill>
              <a:latin typeface="Batang" panose="02030600000101010101" pitchFamily="18" charset="-127"/>
              <a:ea typeface="Batang" panose="02030600000101010101" pitchFamily="18" charset="-127"/>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2000" dirty="0">
                <a:solidFill>
                  <a:schemeClr val="tx1"/>
                </a:solidFill>
                <a:latin typeface="Batang" panose="02030600000101010101" pitchFamily="18" charset="-127"/>
                <a:ea typeface="Batang" panose="02030600000101010101" pitchFamily="18" charset="-127"/>
                <a:cs typeface="Times New Roman" panose="02020603050405020304" pitchFamily="18" charset="0"/>
              </a:rPr>
              <a:t>Any tax paid in accordance with the provisions of sections 74, 129 and 130</a:t>
            </a:r>
            <a:r>
              <a:rPr lang="en-US" sz="2000" dirty="0" smtClean="0">
                <a:solidFill>
                  <a:schemeClr val="tx1"/>
                </a:solidFill>
                <a:latin typeface="Batang" panose="02030600000101010101" pitchFamily="18" charset="-127"/>
                <a:ea typeface="Batang" panose="02030600000101010101" pitchFamily="18" charset="-127"/>
                <a:cs typeface="Times New Roman" panose="02020603050405020304" pitchFamily="18" charset="0"/>
              </a:rPr>
              <a:t>.</a:t>
            </a:r>
            <a:endParaRPr lang="en-US" sz="2000" dirty="0">
              <a:solidFill>
                <a:schemeClr val="tx1"/>
              </a:solidFill>
              <a:latin typeface="Batang" panose="02030600000101010101" pitchFamily="18" charset="-127"/>
              <a:ea typeface="Batang" panose="02030600000101010101" pitchFamily="18" charset="-127"/>
              <a:cs typeface="Times New Roman" panose="02020603050405020304" pitchFamily="18" charset="0"/>
            </a:endParaRPr>
          </a:p>
        </p:txBody>
      </p:sp>
      <p:sp>
        <p:nvSpPr>
          <p:cNvPr id="5" name="Cloud 4"/>
          <p:cNvSpPr/>
          <p:nvPr/>
        </p:nvSpPr>
        <p:spPr>
          <a:xfrm>
            <a:off x="1573968" y="126531"/>
            <a:ext cx="3417757" cy="2166964"/>
          </a:xfrm>
          <a:prstGeom prst="cloud">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i="1" dirty="0">
                <a:solidFill>
                  <a:schemeClr val="tx1"/>
                </a:solidFill>
                <a:latin typeface="Calibri" panose="020F0502020204030204" pitchFamily="34" charset="0"/>
                <a:ea typeface="Calibri" panose="020F0502020204030204" pitchFamily="34" charset="0"/>
                <a:cs typeface="Times New Roman" panose="02020603050405020304" pitchFamily="18" charset="0"/>
              </a:rPr>
              <a:t>Restrictions on ITC : Sec 17(5) </a:t>
            </a:r>
            <a:br>
              <a:rPr lang="en-IN" sz="2000" i="1"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en-IN" sz="2000" i="1" dirty="0">
                <a:solidFill>
                  <a:schemeClr val="tx1"/>
                </a:solidFill>
                <a:latin typeface="Calibri" panose="020F0502020204030204" pitchFamily="34" charset="0"/>
                <a:ea typeface="Calibri" panose="020F0502020204030204" pitchFamily="34" charset="0"/>
                <a:cs typeface="Times New Roman" panose="02020603050405020304" pitchFamily="18" charset="0"/>
              </a:rPr>
              <a:t>Blocked credits</a:t>
            </a:r>
            <a:endParaRPr lang="en-US" sz="2800" i="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ctr"/>
            <a:endParaRPr lang="en-US" dirty="0"/>
          </a:p>
        </p:txBody>
      </p:sp>
    </p:spTree>
    <p:extLst>
      <p:ext uri="{BB962C8B-B14F-4D97-AF65-F5344CB8AC3E}">
        <p14:creationId xmlns:p14="http://schemas.microsoft.com/office/powerpoint/2010/main" val="42425701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365704332"/>
              </p:ext>
            </p:extLst>
          </p:nvPr>
        </p:nvGraphicFramePr>
        <p:xfrm>
          <a:off x="1006840" y="257421"/>
          <a:ext cx="9790258" cy="5525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09887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417870036"/>
              </p:ext>
            </p:extLst>
          </p:nvPr>
        </p:nvGraphicFramePr>
        <p:xfrm>
          <a:off x="633911" y="793510"/>
          <a:ext cx="11047285" cy="3020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p:cNvGraphicFramePr/>
          <p:nvPr>
            <p:extLst>
              <p:ext uri="{D42A27DB-BD31-4B8C-83A1-F6EECF244321}">
                <p14:modId xmlns:p14="http://schemas.microsoft.com/office/powerpoint/2010/main" val="2050566407"/>
              </p:ext>
            </p:extLst>
          </p:nvPr>
        </p:nvGraphicFramePr>
        <p:xfrm>
          <a:off x="633911" y="2799900"/>
          <a:ext cx="11047285" cy="30202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Rectangle 4"/>
          <p:cNvSpPr/>
          <p:nvPr/>
        </p:nvSpPr>
        <p:spPr>
          <a:xfrm>
            <a:off x="214186" y="282090"/>
            <a:ext cx="10144017" cy="369332"/>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b="1" dirty="0">
                <a:solidFill>
                  <a:schemeClr val="tx1"/>
                </a:solidFill>
                <a:effectLst>
                  <a:glow rad="139700">
                    <a:schemeClr val="accent4">
                      <a:satMod val="175000"/>
                      <a:alpha val="40000"/>
                    </a:schemeClr>
                  </a:glow>
                </a:effectLst>
              </a:rPr>
              <a:t>Switching from Composition / Exempt Supply to Normal Tax / Taxable Supply – Sec 18(1)</a:t>
            </a:r>
            <a:endParaRPr lang="en-US" dirty="0">
              <a:solidFill>
                <a:schemeClr val="tx1"/>
              </a:solidFill>
              <a:effectLst>
                <a:glow rad="139700">
                  <a:schemeClr val="accent4">
                    <a:satMod val="175000"/>
                    <a:alpha val="40000"/>
                  </a:schemeClr>
                </a:glow>
              </a:effectLst>
            </a:endParaRPr>
          </a:p>
        </p:txBody>
      </p:sp>
    </p:spTree>
    <p:extLst>
      <p:ext uri="{BB962C8B-B14F-4D97-AF65-F5344CB8AC3E}">
        <p14:creationId xmlns:p14="http://schemas.microsoft.com/office/powerpoint/2010/main" val="1065679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04137" y="1272914"/>
            <a:ext cx="2946399" cy="311573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en-US" sz="2000" dirty="0">
                <a:solidFill>
                  <a:schemeClr val="tx1"/>
                </a:solidFill>
                <a:latin typeface="+mj-lt"/>
                <a:ea typeface="Cambria Math" panose="02040503050406030204" pitchFamily="18" charset="0"/>
              </a:rPr>
              <a:t>On account of:</a:t>
            </a:r>
          </a:p>
          <a:p>
            <a:pPr marL="285750" indent="-285750">
              <a:buFont typeface="Wingdings" panose="05000000000000000000" pitchFamily="2" charset="2"/>
              <a:buChar char="Ø"/>
            </a:pPr>
            <a:r>
              <a:rPr lang="en-US" sz="2000" dirty="0">
                <a:solidFill>
                  <a:schemeClr val="tx1"/>
                </a:solidFill>
                <a:latin typeface="+mj-lt"/>
                <a:ea typeface="Cambria Math" panose="02040503050406030204" pitchFamily="18" charset="0"/>
              </a:rPr>
              <a:t>Sale,</a:t>
            </a:r>
          </a:p>
          <a:p>
            <a:pPr marL="285750" indent="-285750">
              <a:buFont typeface="Wingdings" panose="05000000000000000000" pitchFamily="2" charset="2"/>
              <a:buChar char="Ø"/>
            </a:pPr>
            <a:r>
              <a:rPr lang="en-US" sz="2000" dirty="0">
                <a:solidFill>
                  <a:schemeClr val="tx1"/>
                </a:solidFill>
                <a:latin typeface="+mj-lt"/>
                <a:ea typeface="Cambria Math" panose="02040503050406030204" pitchFamily="18" charset="0"/>
              </a:rPr>
              <a:t>Merger,</a:t>
            </a:r>
          </a:p>
          <a:p>
            <a:pPr marL="285750" indent="-285750">
              <a:buFont typeface="Wingdings" panose="05000000000000000000" pitchFamily="2" charset="2"/>
              <a:buChar char="Ø"/>
            </a:pPr>
            <a:r>
              <a:rPr lang="en-US" sz="2000" dirty="0">
                <a:solidFill>
                  <a:schemeClr val="tx1"/>
                </a:solidFill>
                <a:latin typeface="+mj-lt"/>
                <a:ea typeface="Cambria Math" panose="02040503050406030204" pitchFamily="18" charset="0"/>
              </a:rPr>
              <a:t>Demerger,</a:t>
            </a:r>
          </a:p>
          <a:p>
            <a:pPr marL="285750" indent="-285750">
              <a:buFont typeface="Wingdings" panose="05000000000000000000" pitchFamily="2" charset="2"/>
              <a:buChar char="Ø"/>
            </a:pPr>
            <a:r>
              <a:rPr lang="en-US" sz="2000" dirty="0">
                <a:solidFill>
                  <a:schemeClr val="tx1"/>
                </a:solidFill>
                <a:latin typeface="+mj-lt"/>
                <a:ea typeface="Cambria Math" panose="02040503050406030204" pitchFamily="18" charset="0"/>
              </a:rPr>
              <a:t>Amalgamation,</a:t>
            </a:r>
          </a:p>
          <a:p>
            <a:pPr marL="285750" indent="-285750">
              <a:buFont typeface="Wingdings" panose="05000000000000000000" pitchFamily="2" charset="2"/>
              <a:buChar char="Ø"/>
            </a:pPr>
            <a:r>
              <a:rPr lang="en-US" sz="2000" dirty="0">
                <a:solidFill>
                  <a:schemeClr val="tx1"/>
                </a:solidFill>
                <a:latin typeface="+mj-lt"/>
                <a:ea typeface="Cambria Math" panose="02040503050406030204" pitchFamily="18" charset="0"/>
              </a:rPr>
              <a:t>Lease, or</a:t>
            </a:r>
          </a:p>
          <a:p>
            <a:pPr marL="285750" indent="-285750">
              <a:buFont typeface="Wingdings" panose="05000000000000000000" pitchFamily="2" charset="2"/>
              <a:buChar char="Ø"/>
            </a:pPr>
            <a:r>
              <a:rPr lang="en-US" sz="2000" dirty="0">
                <a:solidFill>
                  <a:schemeClr val="tx1"/>
                </a:solidFill>
                <a:latin typeface="+mj-lt"/>
                <a:ea typeface="Cambria Math" panose="02040503050406030204" pitchFamily="18" charset="0"/>
              </a:rPr>
              <a:t>Transfer of business</a:t>
            </a:r>
            <a:endParaRPr lang="en-IN" sz="2000" dirty="0">
              <a:solidFill>
                <a:schemeClr val="tx1"/>
              </a:solidFill>
              <a:latin typeface="+mj-lt"/>
              <a:ea typeface="Cambria Math" panose="02040503050406030204" pitchFamily="18" charset="0"/>
            </a:endParaRPr>
          </a:p>
        </p:txBody>
      </p:sp>
      <p:cxnSp>
        <p:nvCxnSpPr>
          <p:cNvPr id="4" name="Straight Arrow Connector 3"/>
          <p:cNvCxnSpPr>
            <a:endCxn id="3" idx="1"/>
          </p:cNvCxnSpPr>
          <p:nvPr/>
        </p:nvCxnSpPr>
        <p:spPr>
          <a:xfrm flipV="1">
            <a:off x="3851603" y="2830781"/>
            <a:ext cx="752534" cy="1"/>
          </a:xfrm>
          <a:prstGeom prst="straightConnector1">
            <a:avLst/>
          </a:prstGeom>
          <a:ln>
            <a:solidFill>
              <a:schemeClr val="tx2"/>
            </a:solidFill>
            <a:tailEnd type="triangle"/>
          </a:ln>
        </p:spPr>
        <p:style>
          <a:lnRef idx="2">
            <a:schemeClr val="accent4"/>
          </a:lnRef>
          <a:fillRef idx="1">
            <a:schemeClr val="lt1"/>
          </a:fillRef>
          <a:effectRef idx="0">
            <a:schemeClr val="accent4"/>
          </a:effectRef>
          <a:fontRef idx="minor">
            <a:schemeClr val="dk1"/>
          </a:fontRef>
        </p:style>
      </p:cxnSp>
      <p:cxnSp>
        <p:nvCxnSpPr>
          <p:cNvPr id="5" name="Straight Arrow Connector 4"/>
          <p:cNvCxnSpPr>
            <a:stCxn id="3" idx="3"/>
          </p:cNvCxnSpPr>
          <p:nvPr/>
        </p:nvCxnSpPr>
        <p:spPr>
          <a:xfrm>
            <a:off x="7550536" y="2830781"/>
            <a:ext cx="953702" cy="0"/>
          </a:xfrm>
          <a:prstGeom prst="straightConnector1">
            <a:avLst/>
          </a:prstGeom>
          <a:ln>
            <a:solidFill>
              <a:schemeClr val="tx2"/>
            </a:solidFill>
            <a:tailEnd type="triangle"/>
          </a:ln>
        </p:spPr>
        <p:style>
          <a:lnRef idx="2">
            <a:schemeClr val="accent4"/>
          </a:lnRef>
          <a:fillRef idx="1">
            <a:schemeClr val="lt1"/>
          </a:fillRef>
          <a:effectRef idx="0">
            <a:schemeClr val="accent4"/>
          </a:effectRef>
          <a:fontRef idx="minor">
            <a:schemeClr val="dk1"/>
          </a:fontRef>
        </p:style>
      </p:cxnSp>
      <p:sp>
        <p:nvSpPr>
          <p:cNvPr id="6" name="Rectangle: Rounded Corners 2"/>
          <p:cNvSpPr/>
          <p:nvPr/>
        </p:nvSpPr>
        <p:spPr>
          <a:xfrm>
            <a:off x="905205" y="1272915"/>
            <a:ext cx="2946398" cy="3115733"/>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lvl="0" algn="ctr"/>
            <a:r>
              <a:rPr lang="en-US" sz="2000" dirty="0">
                <a:solidFill>
                  <a:schemeClr val="tx1"/>
                </a:solidFill>
                <a:ea typeface="Cambria Math" panose="02040503050406030204" pitchFamily="18" charset="0"/>
              </a:rPr>
              <a:t>Change in Constitution of Registered Taxable Person</a:t>
            </a:r>
          </a:p>
        </p:txBody>
      </p:sp>
      <p:sp>
        <p:nvSpPr>
          <p:cNvPr id="7" name="Rectangle 6"/>
          <p:cNvSpPr/>
          <p:nvPr/>
        </p:nvSpPr>
        <p:spPr>
          <a:xfrm>
            <a:off x="8504238" y="1272914"/>
            <a:ext cx="2946399" cy="311573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en-US" sz="2000" dirty="0">
                <a:solidFill>
                  <a:schemeClr val="tx1"/>
                </a:solidFill>
                <a:latin typeface="+mj-lt"/>
                <a:ea typeface="Cambria Math" panose="02040503050406030204" pitchFamily="18" charset="0"/>
              </a:rPr>
              <a:t>Transfer of Unutilized ITC in the books allowed to such:</a:t>
            </a:r>
          </a:p>
          <a:p>
            <a:pPr marL="342900" indent="-342900">
              <a:buFont typeface="Wingdings" panose="05000000000000000000" pitchFamily="2" charset="2"/>
              <a:buChar char="Ø"/>
            </a:pPr>
            <a:r>
              <a:rPr lang="en-US" sz="2000" dirty="0">
                <a:solidFill>
                  <a:schemeClr val="tx1"/>
                </a:solidFill>
                <a:latin typeface="+mj-lt"/>
                <a:ea typeface="Cambria Math" panose="02040503050406030204" pitchFamily="18" charset="0"/>
              </a:rPr>
              <a:t>Sold,</a:t>
            </a:r>
          </a:p>
          <a:p>
            <a:pPr marL="342900" indent="-342900">
              <a:buFont typeface="Wingdings" panose="05000000000000000000" pitchFamily="2" charset="2"/>
              <a:buChar char="Ø"/>
            </a:pPr>
            <a:r>
              <a:rPr lang="en-US" sz="2000" dirty="0">
                <a:solidFill>
                  <a:schemeClr val="tx1"/>
                </a:solidFill>
                <a:latin typeface="+mj-lt"/>
                <a:ea typeface="Cambria Math" panose="02040503050406030204" pitchFamily="18" charset="0"/>
              </a:rPr>
              <a:t>Merged,</a:t>
            </a:r>
          </a:p>
          <a:p>
            <a:pPr marL="342900" indent="-342900">
              <a:buFont typeface="Wingdings" panose="05000000000000000000" pitchFamily="2" charset="2"/>
              <a:buChar char="Ø"/>
            </a:pPr>
            <a:r>
              <a:rPr lang="en-US" sz="2000" dirty="0">
                <a:solidFill>
                  <a:schemeClr val="tx1"/>
                </a:solidFill>
                <a:latin typeface="+mj-lt"/>
                <a:ea typeface="Cambria Math" panose="02040503050406030204" pitchFamily="18" charset="0"/>
              </a:rPr>
              <a:t>Demerged,</a:t>
            </a:r>
          </a:p>
          <a:p>
            <a:pPr marL="342900" indent="-342900">
              <a:buFont typeface="Wingdings" panose="05000000000000000000" pitchFamily="2" charset="2"/>
              <a:buChar char="Ø"/>
            </a:pPr>
            <a:r>
              <a:rPr lang="en-US" sz="2000" dirty="0">
                <a:solidFill>
                  <a:schemeClr val="tx1"/>
                </a:solidFill>
                <a:latin typeface="+mj-lt"/>
                <a:ea typeface="Cambria Math" panose="02040503050406030204" pitchFamily="18" charset="0"/>
              </a:rPr>
              <a:t>Amalgamated,</a:t>
            </a:r>
          </a:p>
          <a:p>
            <a:pPr marL="342900" indent="-342900">
              <a:buFont typeface="Wingdings" panose="05000000000000000000" pitchFamily="2" charset="2"/>
              <a:buChar char="Ø"/>
            </a:pPr>
            <a:r>
              <a:rPr lang="en-US" sz="2000" dirty="0">
                <a:solidFill>
                  <a:schemeClr val="tx1"/>
                </a:solidFill>
                <a:latin typeface="+mj-lt"/>
                <a:ea typeface="Cambria Math" panose="02040503050406030204" pitchFamily="18" charset="0"/>
              </a:rPr>
              <a:t>Leased, or</a:t>
            </a:r>
          </a:p>
          <a:p>
            <a:pPr marL="342900" indent="-342900">
              <a:buFont typeface="Wingdings" panose="05000000000000000000" pitchFamily="2" charset="2"/>
              <a:buChar char="Ø"/>
            </a:pPr>
            <a:r>
              <a:rPr lang="en-US" sz="2000" dirty="0">
                <a:solidFill>
                  <a:schemeClr val="tx1"/>
                </a:solidFill>
                <a:latin typeface="+mj-lt"/>
                <a:ea typeface="Cambria Math" panose="02040503050406030204" pitchFamily="18" charset="0"/>
              </a:rPr>
              <a:t>Transferred Business</a:t>
            </a:r>
            <a:endParaRPr lang="en-IN" sz="2000" dirty="0">
              <a:solidFill>
                <a:schemeClr val="tx1"/>
              </a:solidFill>
              <a:latin typeface="+mj-lt"/>
              <a:ea typeface="Cambria Math" panose="02040503050406030204" pitchFamily="18" charset="0"/>
            </a:endParaRPr>
          </a:p>
        </p:txBody>
      </p:sp>
      <p:sp>
        <p:nvSpPr>
          <p:cNvPr id="8" name="Rectangle 7"/>
          <p:cNvSpPr/>
          <p:nvPr/>
        </p:nvSpPr>
        <p:spPr>
          <a:xfrm>
            <a:off x="905205" y="4598509"/>
            <a:ext cx="10563367" cy="2031325"/>
          </a:xfrm>
          <a:prstGeom prst="rect">
            <a:avLst/>
          </a:prstGeom>
        </p:spPr>
        <p:txBody>
          <a:bodyPr wrap="square">
            <a:spAutoFit/>
          </a:bodyPr>
          <a:lstStyle/>
          <a:p>
            <a:pPr marL="457200" indent="-457200" algn="just">
              <a:buClr>
                <a:schemeClr val="tx2"/>
              </a:buClr>
              <a:buFont typeface="Wingdings" panose="05000000000000000000" pitchFamily="2" charset="2"/>
              <a:buChar char="§"/>
            </a:pPr>
            <a:r>
              <a:rPr lang="en-IN" dirty="0">
                <a:latin typeface="Gadugi" panose="020B0502040204020203" pitchFamily="34" charset="0"/>
              </a:rPr>
              <a:t>ITC shall be apportioned in the ratio of value of assets of the new units in case of demerger scheme</a:t>
            </a:r>
            <a:endParaRPr lang="en-US" dirty="0">
              <a:latin typeface="Gadugi" panose="020B0502040204020203" pitchFamily="34" charset="0"/>
            </a:endParaRPr>
          </a:p>
          <a:p>
            <a:pPr marL="457200" indent="-457200" algn="just">
              <a:buClr>
                <a:schemeClr val="tx2"/>
              </a:buClr>
              <a:buFont typeface="Wingdings" panose="05000000000000000000" pitchFamily="2" charset="2"/>
              <a:buChar char="§"/>
            </a:pPr>
            <a:endParaRPr lang="en-US" sz="1000" dirty="0">
              <a:latin typeface="Gadugi" panose="020B0502040204020203" pitchFamily="34" charset="0"/>
            </a:endParaRPr>
          </a:p>
          <a:p>
            <a:pPr marL="457200" indent="-457200" algn="just">
              <a:buClr>
                <a:schemeClr val="tx2"/>
              </a:buClr>
              <a:buFont typeface="Wingdings" panose="05000000000000000000" pitchFamily="2" charset="2"/>
              <a:buChar char="§"/>
            </a:pPr>
            <a:r>
              <a:rPr lang="en-US" dirty="0">
                <a:latin typeface="Gadugi" panose="020B0502040204020203" pitchFamily="34" charset="0"/>
              </a:rPr>
              <a:t>Transferor to submit certificate from a practicing Chartered Accountant certifying whether the sale / merger / de-merger / amalgamation / lease / transfer has been done with specific provision for transfer of liabilities</a:t>
            </a:r>
          </a:p>
          <a:p>
            <a:pPr marL="457200" indent="-457200" algn="just">
              <a:buClr>
                <a:schemeClr val="tx2"/>
              </a:buClr>
              <a:buFont typeface="Wingdings" panose="05000000000000000000" pitchFamily="2" charset="2"/>
              <a:buChar char="§"/>
            </a:pPr>
            <a:endParaRPr lang="en-US" sz="600" dirty="0">
              <a:latin typeface="Gadugi" panose="020B0502040204020203" pitchFamily="34" charset="0"/>
            </a:endParaRPr>
          </a:p>
          <a:p>
            <a:pPr marL="457200" indent="-457200" algn="just">
              <a:buClr>
                <a:schemeClr val="tx2"/>
              </a:buClr>
              <a:buFont typeface="Wingdings" panose="05000000000000000000" pitchFamily="2" charset="2"/>
              <a:buChar char="§"/>
            </a:pPr>
            <a:r>
              <a:rPr lang="en-US" dirty="0">
                <a:latin typeface="Gadugi" panose="020B0502040204020203" pitchFamily="34" charset="0"/>
              </a:rPr>
              <a:t>Transferee to furnish details of credit available in Form GST ITC-02</a:t>
            </a:r>
          </a:p>
        </p:txBody>
      </p:sp>
      <p:sp>
        <p:nvSpPr>
          <p:cNvPr id="9" name="Rectangle 8"/>
          <p:cNvSpPr/>
          <p:nvPr/>
        </p:nvSpPr>
        <p:spPr>
          <a:xfrm>
            <a:off x="1787198" y="263148"/>
            <a:ext cx="8580275" cy="461665"/>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p>
            <a:r>
              <a:rPr lang="en-IN" sz="2400" b="1" dirty="0"/>
              <a:t>ITC – Change in Constitution of Taxable Person  Sec 18(3)</a:t>
            </a:r>
            <a:endParaRPr lang="en-US" sz="2400" dirty="0"/>
          </a:p>
        </p:txBody>
      </p:sp>
    </p:spTree>
    <p:extLst>
      <p:ext uri="{BB962C8B-B14F-4D97-AF65-F5344CB8AC3E}">
        <p14:creationId xmlns:p14="http://schemas.microsoft.com/office/powerpoint/2010/main" val="40111304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Curved Left Arrow 7"/>
          <p:cNvSpPr/>
          <p:nvPr/>
        </p:nvSpPr>
        <p:spPr>
          <a:xfrm>
            <a:off x="8634334" y="1367852"/>
            <a:ext cx="1096519" cy="1435309"/>
          </a:xfrm>
          <a:prstGeom prst="curvedLef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10" name="Parallelogram 9"/>
          <p:cNvSpPr/>
          <p:nvPr/>
        </p:nvSpPr>
        <p:spPr>
          <a:xfrm>
            <a:off x="737724" y="2167716"/>
            <a:ext cx="7746709" cy="1384954"/>
          </a:xfrm>
          <a:prstGeom prst="parallelogram">
            <a:avLst/>
          </a:prstGeom>
        </p:spPr>
        <p:style>
          <a:lnRef idx="3">
            <a:schemeClr val="lt1"/>
          </a:lnRef>
          <a:fillRef idx="1">
            <a:schemeClr val="accent4"/>
          </a:fillRef>
          <a:effectRef idx="1">
            <a:schemeClr val="accent4"/>
          </a:effectRef>
          <a:fontRef idx="minor">
            <a:schemeClr val="lt1"/>
          </a:fontRef>
        </p:style>
        <p:txBody>
          <a:bodyPr rtlCol="0" anchor="ctr"/>
          <a:lstStyle/>
          <a:p>
            <a:pPr lvl="0" algn="just"/>
            <a:r>
              <a:rPr lang="en-IN" dirty="0" smtClean="0">
                <a:ea typeface="Cambria Math" panose="02040503050406030204" pitchFamily="18" charset="0"/>
                <a:cs typeface="Times New Roman" panose="02020603050405020304" pitchFamily="18" charset="0"/>
              </a:rPr>
              <a:t>Amount equivalent to the credit of input tax in respect of input held in stock or input contained in semi-finished goods or finished goods held in stock and capital goods as on appointed day</a:t>
            </a:r>
            <a:endParaRPr lang="en-IN" dirty="0" smtClean="0">
              <a:cs typeface="Times New Roman" panose="02020603050405020304" pitchFamily="18" charset="0"/>
            </a:endParaRPr>
          </a:p>
          <a:p>
            <a:pPr algn="ctr"/>
            <a:endParaRPr lang="en-US" dirty="0"/>
          </a:p>
        </p:txBody>
      </p:sp>
      <p:sp>
        <p:nvSpPr>
          <p:cNvPr id="11" name="Parallelogram 10"/>
          <p:cNvSpPr/>
          <p:nvPr/>
        </p:nvSpPr>
        <p:spPr>
          <a:xfrm>
            <a:off x="1082722" y="1121733"/>
            <a:ext cx="7551612" cy="745165"/>
          </a:xfrm>
          <a:prstGeom prst="parallelogram">
            <a:avLst/>
          </a:prstGeom>
        </p:spPr>
        <p:style>
          <a:lnRef idx="3">
            <a:schemeClr val="lt1"/>
          </a:lnRef>
          <a:fillRef idx="1">
            <a:schemeClr val="accent4"/>
          </a:fillRef>
          <a:effectRef idx="1">
            <a:schemeClr val="accent4"/>
          </a:effectRef>
          <a:fontRef idx="minor">
            <a:schemeClr val="lt1"/>
          </a:fontRef>
        </p:style>
        <p:txBody>
          <a:bodyPr rtlCol="0" anchor="ctr"/>
          <a:lstStyle/>
          <a:p>
            <a:pPr lvl="0" algn="just"/>
            <a:r>
              <a:rPr lang="en-IN" dirty="0">
                <a:ea typeface="Cambria Math" panose="02040503050406030204" pitchFamily="18" charset="0"/>
                <a:cs typeface="Times New Roman" panose="02020603050405020304" pitchFamily="18" charset="0"/>
              </a:rPr>
              <a:t>Eligible credit under earlier law carried forward in the </a:t>
            </a:r>
            <a:r>
              <a:rPr lang="en-IN" dirty="0" smtClean="0">
                <a:ea typeface="Cambria Math" panose="02040503050406030204" pitchFamily="18" charset="0"/>
                <a:cs typeface="Times New Roman" panose="02020603050405020304" pitchFamily="18" charset="0"/>
              </a:rPr>
              <a:t>return</a:t>
            </a:r>
            <a:endParaRPr lang="en-IN" dirty="0">
              <a:cs typeface="Times New Roman" panose="02020603050405020304" pitchFamily="18" charset="0"/>
            </a:endParaRPr>
          </a:p>
        </p:txBody>
      </p:sp>
      <p:sp>
        <p:nvSpPr>
          <p:cNvPr id="12" name="Curved Left Arrow 11"/>
          <p:cNvSpPr/>
          <p:nvPr/>
        </p:nvSpPr>
        <p:spPr>
          <a:xfrm>
            <a:off x="8634333" y="2895998"/>
            <a:ext cx="1096519" cy="1435309"/>
          </a:xfrm>
          <a:prstGeom prst="curvedLef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sp>
        <p:nvSpPr>
          <p:cNvPr id="13" name="Curved Left Arrow 12"/>
          <p:cNvSpPr/>
          <p:nvPr/>
        </p:nvSpPr>
        <p:spPr>
          <a:xfrm>
            <a:off x="8823800" y="4424162"/>
            <a:ext cx="1096519" cy="1435309"/>
          </a:xfrm>
          <a:prstGeom prst="curvedLef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b="1" dirty="0">
              <a:solidFill>
                <a:schemeClr val="tx1"/>
              </a:solidFill>
            </a:endParaRPr>
          </a:p>
        </p:txBody>
      </p:sp>
      <p:sp>
        <p:nvSpPr>
          <p:cNvPr id="14" name="Parallelogram 13"/>
          <p:cNvSpPr/>
          <p:nvPr/>
        </p:nvSpPr>
        <p:spPr>
          <a:xfrm>
            <a:off x="737723" y="3883684"/>
            <a:ext cx="7746709" cy="1049763"/>
          </a:xfrm>
          <a:prstGeom prst="parallelogram">
            <a:avLst/>
          </a:prstGeom>
        </p:spPr>
        <p:style>
          <a:lnRef idx="3">
            <a:schemeClr val="lt1"/>
          </a:lnRef>
          <a:fillRef idx="1">
            <a:schemeClr val="accent5"/>
          </a:fillRef>
          <a:effectRef idx="1">
            <a:schemeClr val="accent5"/>
          </a:effectRef>
          <a:fontRef idx="minor">
            <a:schemeClr val="lt1"/>
          </a:fontRef>
        </p:style>
        <p:txBody>
          <a:bodyPr rtlCol="0" anchor="ctr"/>
          <a:lstStyle/>
          <a:p>
            <a:pPr lvl="0" algn="just"/>
            <a:r>
              <a:rPr lang="en-IN" dirty="0">
                <a:ea typeface="Cambria Math" panose="02040503050406030204" pitchFamily="18" charset="0"/>
                <a:cs typeface="Times New Roman" panose="02020603050405020304" pitchFamily="18" charset="0"/>
              </a:rPr>
              <a:t>Such amount shall be payable by debiting the electronic credit ledger or cash ledger</a:t>
            </a:r>
            <a:endParaRPr lang="en-IN" dirty="0">
              <a:cs typeface="Times New Roman" panose="02020603050405020304" pitchFamily="18" charset="0"/>
            </a:endParaRPr>
          </a:p>
        </p:txBody>
      </p:sp>
      <p:sp>
        <p:nvSpPr>
          <p:cNvPr id="15" name="Parallelogram 14"/>
          <p:cNvSpPr/>
          <p:nvPr/>
        </p:nvSpPr>
        <p:spPr>
          <a:xfrm>
            <a:off x="737724" y="5264462"/>
            <a:ext cx="7746708" cy="1076377"/>
          </a:xfrm>
          <a:prstGeom prst="parallelogram">
            <a:avLst/>
          </a:prstGeom>
        </p:spPr>
        <p:style>
          <a:lnRef idx="3">
            <a:schemeClr val="lt1"/>
          </a:lnRef>
          <a:fillRef idx="1">
            <a:schemeClr val="accent5"/>
          </a:fillRef>
          <a:effectRef idx="1">
            <a:schemeClr val="accent5"/>
          </a:effectRef>
          <a:fontRef idx="minor">
            <a:schemeClr val="lt1"/>
          </a:fontRef>
        </p:style>
        <p:txBody>
          <a:bodyPr rtlCol="0" anchor="ctr"/>
          <a:lstStyle/>
          <a:p>
            <a:pPr lvl="0" algn="ctr"/>
            <a:r>
              <a:rPr lang="en-IN" dirty="0">
                <a:ea typeface="Cambria Math" panose="02040503050406030204" pitchFamily="18" charset="0"/>
                <a:cs typeface="Times New Roman" panose="02020603050405020304" pitchFamily="18" charset="0"/>
              </a:rPr>
              <a:t>Balance in electronic credit ledger shall lapse </a:t>
            </a:r>
            <a:endParaRPr lang="en-US" dirty="0">
              <a:ea typeface="Cambria Math" panose="02040503050406030204" pitchFamily="18" charset="0"/>
              <a:cs typeface="Times New Roman" panose="02020603050405020304" pitchFamily="18" charset="0"/>
            </a:endParaRPr>
          </a:p>
        </p:txBody>
      </p:sp>
      <p:sp>
        <p:nvSpPr>
          <p:cNvPr id="16" name="Rounded Rectangle 15"/>
          <p:cNvSpPr/>
          <p:nvPr/>
        </p:nvSpPr>
        <p:spPr>
          <a:xfrm>
            <a:off x="10388184" y="1367852"/>
            <a:ext cx="1693888" cy="4972987"/>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just"/>
            <a:r>
              <a:rPr lang="en-IN" b="1" i="1" dirty="0"/>
              <a:t>Declaration for input tax reversed to be submitted in Form GST </a:t>
            </a:r>
            <a:r>
              <a:rPr lang="en-IN" b="1" i="1" dirty="0" smtClean="0"/>
              <a:t>ITC-3</a:t>
            </a:r>
            <a:endParaRPr lang="en-US" dirty="0"/>
          </a:p>
        </p:txBody>
      </p:sp>
      <p:sp>
        <p:nvSpPr>
          <p:cNvPr id="17" name="Bevel 16"/>
          <p:cNvSpPr/>
          <p:nvPr/>
        </p:nvSpPr>
        <p:spPr>
          <a:xfrm>
            <a:off x="737723" y="174641"/>
            <a:ext cx="9334323" cy="862195"/>
          </a:xfrm>
          <a:prstGeom prst="beve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a:t>Switching from regular to over composition- Pay and Exit – Sec 18(4</a:t>
            </a:r>
            <a:r>
              <a:rPr lang="en-US" b="1" dirty="0" smtClean="0"/>
              <a:t>)</a:t>
            </a:r>
            <a:endParaRPr lang="en-US" dirty="0"/>
          </a:p>
        </p:txBody>
      </p:sp>
    </p:spTree>
    <p:extLst>
      <p:ext uri="{BB962C8B-B14F-4D97-AF65-F5344CB8AC3E}">
        <p14:creationId xmlns:p14="http://schemas.microsoft.com/office/powerpoint/2010/main" val="15334287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dirty="0">
                <a:effectLst>
                  <a:outerShdw blurRad="38100" dist="38100" dir="2700000" algn="tl">
                    <a:srgbClr val="000000">
                      <a:alpha val="43137"/>
                    </a:srgbClr>
                  </a:outerShdw>
                </a:effectLst>
              </a:rPr>
              <a:t>Sec-22 : Person Liable for REGISTRATION</a:t>
            </a:r>
            <a:r>
              <a:rPr lang="en-US" dirty="0" smtClean="0">
                <a:effectLst>
                  <a:outerShdw blurRad="38100" dist="38100" dir="2700000" algn="tl">
                    <a:srgbClr val="000000">
                      <a:alpha val="43137"/>
                    </a:srgbClr>
                  </a:outerShdw>
                </a:effectLst>
              </a:rPr>
              <a:t> REQUIRED UNDER GST </a:t>
            </a:r>
            <a:endParaRPr lang="en-IN" dirty="0">
              <a:effectLst>
                <a:outerShdw blurRad="38100" dist="38100" dir="2700000" algn="tl">
                  <a:srgbClr val="000000">
                    <a:alpha val="43137"/>
                  </a:srgbClr>
                </a:outerShdw>
              </a:effectLst>
            </a:endParaRPr>
          </a:p>
        </p:txBody>
      </p:sp>
      <p:sp>
        <p:nvSpPr>
          <p:cNvPr id="4" name="Title 1"/>
          <p:cNvSpPr txBox="1">
            <a:spLocks/>
          </p:cNvSpPr>
          <p:nvPr/>
        </p:nvSpPr>
        <p:spPr>
          <a:xfrm>
            <a:off x="1009934" y="3757873"/>
            <a:ext cx="8679976" cy="68580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dirty="0"/>
              <a:t>What is Aggregate turnover?</a:t>
            </a:r>
            <a:r>
              <a:rPr lang="en-US" dirty="0" smtClean="0">
                <a:effectLst>
                  <a:outerShdw blurRad="38100" dist="38100" dir="2700000" algn="tl">
                    <a:srgbClr val="000000">
                      <a:alpha val="43137"/>
                    </a:srgbClr>
                  </a:outerShdw>
                </a:effectLst>
              </a:rPr>
              <a:t> </a:t>
            </a:r>
            <a:endParaRPr lang="en-IN" dirty="0">
              <a:effectLst>
                <a:outerShdw blurRad="38100" dist="38100" dir="2700000" algn="tl">
                  <a:srgbClr val="000000">
                    <a:alpha val="43137"/>
                  </a:srgbClr>
                </a:outerShdw>
              </a:effectLst>
            </a:endParaRPr>
          </a:p>
        </p:txBody>
      </p:sp>
      <p:sp>
        <p:nvSpPr>
          <p:cNvPr id="5" name="Left Brace 4"/>
          <p:cNvSpPr/>
          <p:nvPr/>
        </p:nvSpPr>
        <p:spPr>
          <a:xfrm>
            <a:off x="491319" y="3490414"/>
            <a:ext cx="846161" cy="278414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6" name="Right Brace 5"/>
          <p:cNvSpPr/>
          <p:nvPr/>
        </p:nvSpPr>
        <p:spPr>
          <a:xfrm>
            <a:off x="10031103" y="3454209"/>
            <a:ext cx="232012" cy="2770496"/>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IN"/>
          </a:p>
        </p:txBody>
      </p:sp>
      <p:sp>
        <p:nvSpPr>
          <p:cNvPr id="7" name="Content Placeholder 2"/>
          <p:cNvSpPr txBox="1">
            <a:spLocks/>
          </p:cNvSpPr>
          <p:nvPr/>
        </p:nvSpPr>
        <p:spPr>
          <a:xfrm>
            <a:off x="1484194" y="4421877"/>
            <a:ext cx="8679976" cy="177420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Font typeface="Wingdings" panose="05000000000000000000" pitchFamily="2" charset="2"/>
              <a:buChar char="ü"/>
            </a:pPr>
            <a:r>
              <a:rPr lang="en-IN" sz="3800" u="sng" dirty="0">
                <a:latin typeface="Arial Unicode MS" panose="020B0604020202020204" pitchFamily="34" charset="-128"/>
                <a:ea typeface="Arial Unicode MS" panose="020B0604020202020204" pitchFamily="34" charset="-128"/>
                <a:cs typeface="Arial Unicode MS" panose="020B0604020202020204" pitchFamily="34" charset="-128"/>
              </a:rPr>
              <a:t>Taxable Supplies + Exempt Supplies + Exports + Inter State Supplies</a:t>
            </a:r>
          </a:p>
          <a:p>
            <a:pPr marL="0" lvl="0" indent="0">
              <a:buNone/>
            </a:pPr>
            <a:r>
              <a:rPr lang="en-US" sz="1400" dirty="0" smtClean="0"/>
              <a:t>	</a:t>
            </a:r>
            <a:endParaRPr lang="en-US" dirty="0" smtClean="0"/>
          </a:p>
          <a:p>
            <a:pPr marL="0" lvl="0" indent="0">
              <a:buNone/>
            </a:pPr>
            <a:r>
              <a:rPr lang="en-US" sz="2600" dirty="0" smtClean="0"/>
              <a:t>	Taxable </a:t>
            </a:r>
            <a:r>
              <a:rPr lang="en-US" sz="2600" dirty="0"/>
              <a:t>supplies does not include Alcoholic Liquor for human </a:t>
            </a:r>
            <a:r>
              <a:rPr lang="en-US" sz="2600" dirty="0" smtClean="0"/>
              <a:t> 	consumption</a:t>
            </a:r>
            <a:endParaRPr lang="en-IN" sz="2600" dirty="0"/>
          </a:p>
          <a:p>
            <a:pPr marL="0" lvl="0" indent="0">
              <a:buNone/>
            </a:pPr>
            <a:r>
              <a:rPr lang="en-IN" dirty="0" smtClean="0"/>
              <a:t>	</a:t>
            </a:r>
            <a:r>
              <a:rPr lang="en-IN" sz="2600" dirty="0" smtClean="0"/>
              <a:t>Cocktails</a:t>
            </a:r>
          </a:p>
        </p:txBody>
      </p:sp>
      <p:sp>
        <p:nvSpPr>
          <p:cNvPr id="8" name="5-Point Star 7"/>
          <p:cNvSpPr/>
          <p:nvPr/>
        </p:nvSpPr>
        <p:spPr>
          <a:xfrm>
            <a:off x="2034651" y="5414749"/>
            <a:ext cx="272955" cy="18424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9" name="Table 8"/>
          <p:cNvGraphicFramePr>
            <a:graphicFrameLocks noGrp="1"/>
          </p:cNvGraphicFramePr>
          <p:nvPr>
            <p:extLst>
              <p:ext uri="{D42A27DB-BD31-4B8C-83A1-F6EECF244321}">
                <p14:modId xmlns:p14="http://schemas.microsoft.com/office/powerpoint/2010/main" val="226167085"/>
              </p:ext>
            </p:extLst>
          </p:nvPr>
        </p:nvGraphicFramePr>
        <p:xfrm>
          <a:off x="2034651" y="1962984"/>
          <a:ext cx="7412252" cy="1107440"/>
        </p:xfrm>
        <a:graphic>
          <a:graphicData uri="http://schemas.openxmlformats.org/drawingml/2006/table">
            <a:tbl>
              <a:tblPr firstRow="1" bandRow="1">
                <a:tableStyleId>{F5AB1C69-6EDB-4FF4-983F-18BD219EF322}</a:tableStyleId>
              </a:tblPr>
              <a:tblGrid>
                <a:gridCol w="3689950"/>
                <a:gridCol w="3722302"/>
              </a:tblGrid>
              <a:tr h="0">
                <a:tc>
                  <a:txBody>
                    <a:bodyPr/>
                    <a:lstStyle/>
                    <a:p>
                      <a:pPr algn="ctr"/>
                      <a:r>
                        <a:rPr lang="en-US" dirty="0" smtClean="0"/>
                        <a:t>Existing  ( For Goods and</a:t>
                      </a:r>
                      <a:r>
                        <a:rPr lang="en-US" baseline="0" dirty="0" smtClean="0"/>
                        <a:t> Services)</a:t>
                      </a:r>
                      <a:endParaRPr lang="en-US" dirty="0"/>
                    </a:p>
                  </a:txBody>
                  <a:tcPr/>
                </a:tc>
                <a:tc>
                  <a:txBody>
                    <a:bodyPr/>
                    <a:lstStyle/>
                    <a:p>
                      <a:pPr algn="ctr"/>
                      <a:r>
                        <a:rPr lang="en-US" dirty="0" smtClean="0"/>
                        <a:t>Proposed ( For Goods</a:t>
                      </a:r>
                      <a:r>
                        <a:rPr lang="en-US" baseline="0" dirty="0" smtClean="0"/>
                        <a:t>)</a:t>
                      </a:r>
                      <a:endParaRPr lang="en-US" dirty="0"/>
                    </a:p>
                  </a:txBody>
                  <a:tcPr/>
                </a:tc>
              </a:tr>
              <a:tr h="370840">
                <a:tc>
                  <a:txBody>
                    <a:bodyPr/>
                    <a:lstStyle/>
                    <a:p>
                      <a:r>
                        <a:rPr lang="en-US" dirty="0" smtClean="0"/>
                        <a:t>Aggregate Turnover – 20 Lakhs</a:t>
                      </a:r>
                      <a:endParaRPr lang="en-US" dirty="0"/>
                    </a:p>
                  </a:txBody>
                  <a:tcPr/>
                </a:tc>
                <a:tc>
                  <a:txBody>
                    <a:bodyPr/>
                    <a:lstStyle/>
                    <a:p>
                      <a:r>
                        <a:rPr lang="en-US" dirty="0" smtClean="0"/>
                        <a:t>Aggregate Turnover – 40 Lakhs</a:t>
                      </a:r>
                      <a:endParaRPr lang="en-US" dirty="0"/>
                    </a:p>
                  </a:txBody>
                  <a:tcPr/>
                </a:tc>
              </a:tr>
              <a:tr h="370840">
                <a:tc>
                  <a:txBody>
                    <a:bodyPr/>
                    <a:lstStyle/>
                    <a:p>
                      <a:r>
                        <a:rPr lang="en-US" dirty="0" smtClean="0"/>
                        <a:t>Special Categories – 10 Lakhs</a:t>
                      </a:r>
                      <a:endParaRPr lang="en-US" dirty="0"/>
                    </a:p>
                  </a:txBody>
                  <a:tcPr/>
                </a:tc>
                <a:tc>
                  <a:txBody>
                    <a:bodyPr/>
                    <a:lstStyle/>
                    <a:p>
                      <a:r>
                        <a:rPr lang="en-US" dirty="0" smtClean="0"/>
                        <a:t>Special Categories – 20 Lakhs</a:t>
                      </a:r>
                      <a:endParaRPr lang="en-US" dirty="0"/>
                    </a:p>
                  </a:txBody>
                  <a:tcPr/>
                </a:tc>
              </a:tr>
            </a:tbl>
          </a:graphicData>
        </a:graphic>
      </p:graphicFrame>
    </p:spTree>
    <p:extLst>
      <p:ext uri="{BB962C8B-B14F-4D97-AF65-F5344CB8AC3E}">
        <p14:creationId xmlns:p14="http://schemas.microsoft.com/office/powerpoint/2010/main" val="712431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68991" y="627797"/>
            <a:ext cx="10317708" cy="5336275"/>
          </a:xfrm>
        </p:spPr>
        <p:txBody>
          <a:bodyPr>
            <a:normAutofit fontScale="92500"/>
          </a:bodyPr>
          <a:lstStyle/>
          <a:p>
            <a:r>
              <a:rPr lang="en-IN" sz="3300" b="1" u="sng" dirty="0">
                <a:latin typeface="Andalus" panose="02020603050405020304" pitchFamily="18" charset="-78"/>
                <a:cs typeface="Andalus" panose="02020603050405020304" pitchFamily="18" charset="-78"/>
              </a:rPr>
              <a:t>Mode of Payment</a:t>
            </a:r>
            <a:endParaRPr lang="en-IN" sz="3300" u="sng" dirty="0">
              <a:latin typeface="Andalus" panose="02020603050405020304" pitchFamily="18" charset="-78"/>
              <a:cs typeface="Andalus" panose="02020603050405020304" pitchFamily="18" charset="-78"/>
            </a:endParaRPr>
          </a:p>
          <a:p>
            <a:pPr marL="800100" lvl="1" indent="-342900" algn="l">
              <a:buFont typeface="Wingdings" panose="05000000000000000000" pitchFamily="2" charset="2"/>
              <a:buChar char="§"/>
            </a:pPr>
            <a:endParaRPr lang="en-IN" sz="2800" dirty="0" smtClean="0">
              <a:latin typeface="Angsana New" panose="02020603050405020304" pitchFamily="18" charset="-34"/>
              <a:cs typeface="Angsana New" panose="02020603050405020304" pitchFamily="18" charset="-34"/>
            </a:endParaRPr>
          </a:p>
          <a:p>
            <a:pPr marL="800100" lvl="1" indent="-342900" algn="l">
              <a:buFont typeface="Wingdings" panose="05000000000000000000" pitchFamily="2" charset="2"/>
              <a:buChar char="§"/>
            </a:pPr>
            <a:r>
              <a:rPr lang="en-IN" sz="2800" dirty="0" smtClean="0">
                <a:solidFill>
                  <a:schemeClr val="accent6">
                    <a:lumMod val="20000"/>
                    <a:lumOff val="80000"/>
                  </a:schemeClr>
                </a:solidFill>
                <a:latin typeface="Aldhabi" panose="01000000000000000000" pitchFamily="2" charset="-78"/>
                <a:cs typeface="Aldhabi" panose="01000000000000000000" pitchFamily="2" charset="-78"/>
              </a:rPr>
              <a:t>Principal </a:t>
            </a:r>
            <a:r>
              <a:rPr lang="en-IN" sz="2800" dirty="0">
                <a:solidFill>
                  <a:schemeClr val="accent6">
                    <a:lumMod val="20000"/>
                    <a:lumOff val="80000"/>
                  </a:schemeClr>
                </a:solidFill>
                <a:latin typeface="Aldhabi" panose="01000000000000000000" pitchFamily="2" charset="-78"/>
                <a:cs typeface="Aldhabi" panose="01000000000000000000" pitchFamily="2" charset="-78"/>
              </a:rPr>
              <a:t>tax liability: Debit to Electronic Credit Ledger of the Taxpayer maintained on the “Common Portal – Only”;</a:t>
            </a:r>
          </a:p>
          <a:p>
            <a:pPr marL="800100" lvl="1" indent="-342900" algn="l">
              <a:buFont typeface="Wingdings" panose="05000000000000000000" pitchFamily="2" charset="2"/>
              <a:buChar char="§"/>
            </a:pPr>
            <a:r>
              <a:rPr lang="en-IN" sz="2800" dirty="0">
                <a:solidFill>
                  <a:schemeClr val="accent6">
                    <a:lumMod val="20000"/>
                    <a:lumOff val="80000"/>
                  </a:schemeClr>
                </a:solidFill>
                <a:latin typeface="Aldhabi" panose="01000000000000000000" pitchFamily="2" charset="-78"/>
                <a:cs typeface="Aldhabi" panose="01000000000000000000" pitchFamily="2" charset="-78"/>
              </a:rPr>
              <a:t>Interest, Penalty and Fees cannot be paid by debiting the Electronic Credit Ledger;</a:t>
            </a:r>
          </a:p>
          <a:p>
            <a:pPr marL="800100" lvl="1" indent="-342900" algn="l">
              <a:buFont typeface="Wingdings" panose="05000000000000000000" pitchFamily="2" charset="2"/>
              <a:buChar char="§"/>
            </a:pPr>
            <a:r>
              <a:rPr lang="en-IN" sz="2800" dirty="0">
                <a:solidFill>
                  <a:schemeClr val="accent6">
                    <a:lumMod val="20000"/>
                    <a:lumOff val="80000"/>
                  </a:schemeClr>
                </a:solidFill>
                <a:latin typeface="Aldhabi" panose="01000000000000000000" pitchFamily="2" charset="-78"/>
                <a:cs typeface="Aldhabi" panose="01000000000000000000" pitchFamily="2" charset="-78"/>
              </a:rPr>
              <a:t>Amount may be deposited in Electronic Cash Ledger by making E-Payment (Internet Banking, Credit Card – pre registration with the portal, Debit Card, RTGS / NEFT) at any authorized branches of Banks to accept GST payments. </a:t>
            </a:r>
            <a:r>
              <a:rPr lang="en-GB" sz="2800" dirty="0">
                <a:solidFill>
                  <a:schemeClr val="accent6">
                    <a:lumMod val="20000"/>
                    <a:lumOff val="80000"/>
                  </a:schemeClr>
                </a:solidFill>
                <a:latin typeface="Aldhabi" panose="01000000000000000000" pitchFamily="2" charset="-78"/>
                <a:cs typeface="Aldhabi" panose="01000000000000000000" pitchFamily="2" charset="-78"/>
              </a:rPr>
              <a:t>Over the Counter payment (OTC) through authorized banks for deposits </a:t>
            </a:r>
            <a:r>
              <a:rPr lang="en-GB" sz="2800" dirty="0" err="1">
                <a:solidFill>
                  <a:schemeClr val="accent6">
                    <a:lumMod val="20000"/>
                    <a:lumOff val="80000"/>
                  </a:schemeClr>
                </a:solidFill>
                <a:latin typeface="Aldhabi" panose="01000000000000000000" pitchFamily="2" charset="-78"/>
                <a:cs typeface="Aldhabi" panose="01000000000000000000" pitchFamily="2" charset="-78"/>
              </a:rPr>
              <a:t>upto</a:t>
            </a:r>
            <a:r>
              <a:rPr lang="en-GB" sz="2800" dirty="0">
                <a:solidFill>
                  <a:schemeClr val="accent6">
                    <a:lumMod val="20000"/>
                    <a:lumOff val="80000"/>
                  </a:schemeClr>
                </a:solidFill>
                <a:latin typeface="Aldhabi" panose="01000000000000000000" pitchFamily="2" charset="-78"/>
                <a:cs typeface="Aldhabi" panose="01000000000000000000" pitchFamily="2" charset="-78"/>
              </a:rPr>
              <a:t> </a:t>
            </a:r>
            <a:r>
              <a:rPr lang="en-GB" sz="2800" dirty="0" err="1">
                <a:solidFill>
                  <a:schemeClr val="accent6">
                    <a:lumMod val="20000"/>
                    <a:lumOff val="80000"/>
                  </a:schemeClr>
                </a:solidFill>
                <a:latin typeface="Aldhabi" panose="01000000000000000000" pitchFamily="2" charset="-78"/>
                <a:cs typeface="Aldhabi" panose="01000000000000000000" pitchFamily="2" charset="-78"/>
              </a:rPr>
              <a:t>Rs</a:t>
            </a:r>
            <a:r>
              <a:rPr lang="en-GB" sz="2800" dirty="0">
                <a:solidFill>
                  <a:schemeClr val="accent6">
                    <a:lumMod val="20000"/>
                    <a:lumOff val="80000"/>
                  </a:schemeClr>
                </a:solidFill>
                <a:latin typeface="Aldhabi" panose="01000000000000000000" pitchFamily="2" charset="-78"/>
                <a:cs typeface="Aldhabi" panose="01000000000000000000" pitchFamily="2" charset="-78"/>
              </a:rPr>
              <a:t>. 10,000/- per </a:t>
            </a:r>
            <a:r>
              <a:rPr lang="en-GB" sz="2800" dirty="0" err="1">
                <a:solidFill>
                  <a:schemeClr val="accent6">
                    <a:lumMod val="20000"/>
                    <a:lumOff val="80000"/>
                  </a:schemeClr>
                </a:solidFill>
                <a:latin typeface="Aldhabi" panose="01000000000000000000" pitchFamily="2" charset="-78"/>
                <a:cs typeface="Aldhabi" panose="01000000000000000000" pitchFamily="2" charset="-78"/>
              </a:rPr>
              <a:t>Challan</a:t>
            </a:r>
            <a:r>
              <a:rPr lang="en-GB" sz="2800" dirty="0">
                <a:solidFill>
                  <a:schemeClr val="accent6">
                    <a:lumMod val="20000"/>
                    <a:lumOff val="80000"/>
                  </a:schemeClr>
                </a:solidFill>
                <a:latin typeface="Aldhabi" panose="01000000000000000000" pitchFamily="2" charset="-78"/>
                <a:cs typeface="Aldhabi" panose="01000000000000000000" pitchFamily="2" charset="-78"/>
              </a:rPr>
              <a:t> per tax period, by cash, cheque or demand draft can also be made;</a:t>
            </a:r>
            <a:endParaRPr lang="en-IN" sz="2800" dirty="0">
              <a:solidFill>
                <a:schemeClr val="accent6">
                  <a:lumMod val="20000"/>
                  <a:lumOff val="80000"/>
                </a:schemeClr>
              </a:solidFill>
              <a:latin typeface="Aldhabi" panose="01000000000000000000" pitchFamily="2" charset="-78"/>
              <a:cs typeface="Aldhabi" panose="01000000000000000000" pitchFamily="2" charset="-78"/>
            </a:endParaRPr>
          </a:p>
          <a:p>
            <a:pPr marL="800100" lvl="1" indent="-342900" algn="l">
              <a:buFont typeface="Wingdings" panose="05000000000000000000" pitchFamily="2" charset="2"/>
              <a:buChar char="§"/>
            </a:pPr>
            <a:r>
              <a:rPr lang="en-IN" sz="2800" dirty="0">
                <a:solidFill>
                  <a:schemeClr val="accent6">
                    <a:lumMod val="20000"/>
                    <a:lumOff val="80000"/>
                  </a:schemeClr>
                </a:solidFill>
                <a:latin typeface="Aldhabi" panose="01000000000000000000" pitchFamily="2" charset="-78"/>
                <a:cs typeface="Aldhabi" panose="01000000000000000000" pitchFamily="2" charset="-78"/>
              </a:rPr>
              <a:t>The cash deposited would be shown as a credit to Electronic Cash Ledger of the Taxpayer maintained on the “Common Portal”.</a:t>
            </a:r>
          </a:p>
          <a:p>
            <a:endParaRPr lang="en-IN" dirty="0"/>
          </a:p>
        </p:txBody>
      </p:sp>
    </p:spTree>
    <p:extLst>
      <p:ext uri="{BB962C8B-B14F-4D97-AF65-F5344CB8AC3E}">
        <p14:creationId xmlns:p14="http://schemas.microsoft.com/office/powerpoint/2010/main" val="2544963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1524000" y="887104"/>
            <a:ext cx="9144000" cy="523747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N" b="1" dirty="0"/>
              <a:t>Electronic Credit Ledger</a:t>
            </a:r>
            <a:endParaRPr lang="en-IN" dirty="0"/>
          </a:p>
          <a:p>
            <a:pPr marL="800100" lvl="1" indent="-342900">
              <a:lnSpc>
                <a:spcPct val="110000"/>
              </a:lnSpc>
              <a:buFont typeface="Wingdings" panose="05000000000000000000" pitchFamily="2" charset="2"/>
              <a:buChar char="§"/>
            </a:pPr>
            <a:r>
              <a:rPr lang="en-IN" dirty="0">
                <a:latin typeface="Angsana New" panose="02020603050405020304" pitchFamily="18" charset="-34"/>
                <a:cs typeface="Angsana New" panose="02020603050405020304" pitchFamily="18" charset="-34"/>
              </a:rPr>
              <a:t>Input tax credit balance uploaded from GST TRAN – 1 shall be credited to the Electronic Credit Ledger on common portal;</a:t>
            </a:r>
          </a:p>
          <a:p>
            <a:pPr marL="800100" lvl="1" indent="-342900">
              <a:lnSpc>
                <a:spcPct val="110000"/>
              </a:lnSpc>
              <a:buFont typeface="Wingdings" panose="05000000000000000000" pitchFamily="2" charset="2"/>
              <a:buChar char="§"/>
            </a:pPr>
            <a:r>
              <a:rPr lang="en-IN" dirty="0">
                <a:latin typeface="Angsana New" panose="02020603050405020304" pitchFamily="18" charset="-34"/>
                <a:cs typeface="Angsana New" panose="02020603050405020304" pitchFamily="18" charset="-34"/>
              </a:rPr>
              <a:t>ITC would be of stock of Inputs, Semi-finished goods and Finished goods  on the relevant date,  from which Taxpayer becomes liable;</a:t>
            </a:r>
          </a:p>
          <a:p>
            <a:pPr marL="800100" lvl="1" indent="-342900">
              <a:lnSpc>
                <a:spcPct val="110000"/>
              </a:lnSpc>
              <a:buFont typeface="Wingdings" panose="05000000000000000000" pitchFamily="2" charset="2"/>
              <a:buChar char="§"/>
            </a:pPr>
            <a:r>
              <a:rPr lang="en-IN" dirty="0">
                <a:latin typeface="Angsana New" panose="02020603050405020304" pitchFamily="18" charset="-34"/>
                <a:cs typeface="Angsana New" panose="02020603050405020304" pitchFamily="18" charset="-34"/>
              </a:rPr>
              <a:t>ITC on inward supplies from Registered Tax Payers;</a:t>
            </a:r>
          </a:p>
          <a:p>
            <a:pPr marL="800100" lvl="1" indent="-342900">
              <a:lnSpc>
                <a:spcPct val="110000"/>
              </a:lnSpc>
              <a:buFont typeface="Wingdings" panose="05000000000000000000" pitchFamily="2" charset="2"/>
              <a:buChar char="§"/>
            </a:pPr>
            <a:r>
              <a:rPr lang="en-IN" dirty="0">
                <a:latin typeface="Angsana New" panose="02020603050405020304" pitchFamily="18" charset="-34"/>
                <a:cs typeface="Angsana New" panose="02020603050405020304" pitchFamily="18" charset="-34"/>
              </a:rPr>
              <a:t>ITC distributed from Input Service Distributor (ISD);</a:t>
            </a:r>
          </a:p>
          <a:p>
            <a:pPr marL="800100" lvl="1" indent="-342900">
              <a:lnSpc>
                <a:spcPct val="110000"/>
              </a:lnSpc>
              <a:buFont typeface="Wingdings" panose="05000000000000000000" pitchFamily="2" charset="2"/>
              <a:buChar char="§"/>
            </a:pPr>
            <a:r>
              <a:rPr lang="en-IN" dirty="0">
                <a:latin typeface="Angsana New" panose="02020603050405020304" pitchFamily="18" charset="-34"/>
                <a:cs typeface="Angsana New" panose="02020603050405020304" pitchFamily="18" charset="-34"/>
              </a:rPr>
              <a:t>Permissible ITC on stock held upon conversion from composition scheme;</a:t>
            </a:r>
          </a:p>
          <a:p>
            <a:pPr marL="800100" lvl="1" indent="-342900">
              <a:lnSpc>
                <a:spcPct val="110000"/>
              </a:lnSpc>
              <a:buFont typeface="Wingdings" panose="05000000000000000000" pitchFamily="2" charset="2"/>
              <a:buChar char="§"/>
            </a:pPr>
            <a:r>
              <a:rPr lang="en-IN" dirty="0">
                <a:latin typeface="Angsana New" panose="02020603050405020304" pitchFamily="18" charset="-34"/>
                <a:cs typeface="Angsana New" panose="02020603050405020304" pitchFamily="18" charset="-34"/>
              </a:rPr>
              <a:t>ITC eligible on payment made on reverse charge basis. </a:t>
            </a:r>
          </a:p>
          <a:p>
            <a:endParaRPr lang="en-IN" dirty="0"/>
          </a:p>
        </p:txBody>
      </p:sp>
    </p:spTree>
    <p:extLst>
      <p:ext uri="{BB962C8B-B14F-4D97-AF65-F5344CB8AC3E}">
        <p14:creationId xmlns:p14="http://schemas.microsoft.com/office/powerpoint/2010/main" val="19856881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605098419"/>
              </p:ext>
            </p:extLst>
          </p:nvPr>
        </p:nvGraphicFramePr>
        <p:xfrm>
          <a:off x="858670" y="1023582"/>
          <a:ext cx="10810166" cy="4913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ounded Rectangle 3"/>
          <p:cNvSpPr/>
          <p:nvPr/>
        </p:nvSpPr>
        <p:spPr>
          <a:xfrm>
            <a:off x="3261815" y="218364"/>
            <a:ext cx="5472752" cy="80521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algn="ctr"/>
            <a:r>
              <a:rPr lang="en-US" sz="4400" b="1" dirty="0" smtClean="0">
                <a:ln/>
                <a:solidFill>
                  <a:schemeClr val="accent4"/>
                </a:solidFill>
                <a:effectLst>
                  <a:outerShdw blurRad="38100" dist="38100" dir="2700000" algn="tl">
                    <a:srgbClr val="000000">
                      <a:alpha val="43137"/>
                    </a:srgbClr>
                  </a:outerShdw>
                </a:effectLst>
              </a:rPr>
              <a:t>REFUND</a:t>
            </a:r>
            <a:endParaRPr lang="en-US" sz="4400" b="1" dirty="0">
              <a:ln/>
              <a:solidFill>
                <a:schemeClr val="accent4"/>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21998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2763" y="692107"/>
            <a:ext cx="10290413" cy="4688848"/>
          </a:xfrm>
          <a:prstGeom prst="rect">
            <a:avLst/>
          </a:prstGeom>
        </p:spPr>
        <p:txBody>
          <a:bodyPr wrap="square">
            <a:spAutoFit/>
          </a:bodyPr>
          <a:lstStyle/>
          <a:p>
            <a:pPr marL="342900" marR="0" lvl="0" indent="-342900" algn="just">
              <a:lnSpc>
                <a:spcPct val="107000"/>
              </a:lnSpc>
              <a:spcBef>
                <a:spcPts val="0"/>
              </a:spcBef>
              <a:spcAft>
                <a:spcPts val="800"/>
              </a:spcAft>
              <a:buFont typeface="Wingdings" panose="05000000000000000000" pitchFamily="2" charset="2"/>
              <a:buChar char=""/>
              <a:tabLst>
                <a:tab pos="457200" algn="l"/>
              </a:tabLst>
            </a:pPr>
            <a:r>
              <a:rPr lang="en-US" sz="2800" b="1" i="1" u="sng" dirty="0">
                <a:latin typeface="DFKai-SB" panose="03000509000000000000" pitchFamily="65" charset="-120"/>
                <a:ea typeface="DFKai-SB" panose="03000509000000000000" pitchFamily="65" charset="-120"/>
                <a:cs typeface="Times New Roman" panose="02020603050405020304" pitchFamily="18" charset="0"/>
              </a:rPr>
              <a:t>Refund of tax paid on goods exported </a:t>
            </a:r>
            <a:r>
              <a:rPr lang="en-US" sz="2000" dirty="0">
                <a:latin typeface="DFKai-SB" panose="03000509000000000000" pitchFamily="65" charset="-120"/>
                <a:ea typeface="DFKai-SB" panose="03000509000000000000" pitchFamily="65" charset="-120"/>
                <a:cs typeface="Times New Roman" panose="02020603050405020304" pitchFamily="18" charset="0"/>
              </a:rPr>
              <a:t>-</a:t>
            </a:r>
          </a:p>
          <a:p>
            <a:pPr marL="742950" marR="0" lvl="1" indent="-285750" algn="just">
              <a:lnSpc>
                <a:spcPct val="107000"/>
              </a:lnSpc>
              <a:spcBef>
                <a:spcPts val="0"/>
              </a:spcBef>
              <a:spcAft>
                <a:spcPts val="800"/>
              </a:spcAft>
              <a:buFont typeface="Arial" panose="020B0604020202020204" pitchFamily="34" charset="0"/>
              <a:buChar char="•"/>
              <a:tabLst>
                <a:tab pos="914400" algn="l"/>
              </a:tabLst>
            </a:pPr>
            <a:r>
              <a:rPr lang="en-US" sz="2000" dirty="0">
                <a:latin typeface="DFKai-SB" panose="03000509000000000000" pitchFamily="65" charset="-120"/>
                <a:ea typeface="DFKai-SB" panose="03000509000000000000" pitchFamily="65" charset="-120"/>
                <a:cs typeface="Times New Roman" panose="02020603050405020304" pitchFamily="18" charset="0"/>
              </a:rPr>
              <a:t>Date when the ship or the aircraft leaves India or goods pass the customs frontier or dispatched by concerned Post Office to a place outside India</a:t>
            </a:r>
          </a:p>
          <a:p>
            <a:pPr marL="342900" marR="0" lvl="0" indent="-342900" algn="just">
              <a:lnSpc>
                <a:spcPct val="107000"/>
              </a:lnSpc>
              <a:spcBef>
                <a:spcPts val="0"/>
              </a:spcBef>
              <a:spcAft>
                <a:spcPts val="800"/>
              </a:spcAft>
              <a:buFont typeface="Wingdings" panose="05000000000000000000" pitchFamily="2" charset="2"/>
              <a:buChar char=""/>
              <a:tabLst>
                <a:tab pos="457200" algn="l"/>
              </a:tabLst>
            </a:pPr>
            <a:r>
              <a:rPr lang="en-US" sz="2000" dirty="0">
                <a:latin typeface="DFKai-SB" panose="03000509000000000000" pitchFamily="65" charset="-120"/>
                <a:ea typeface="DFKai-SB" panose="03000509000000000000" pitchFamily="65" charset="-120"/>
                <a:cs typeface="Times New Roman" panose="02020603050405020304" pitchFamily="18" charset="0"/>
              </a:rPr>
              <a:t>Refund of unutilized input tax credit accumulated due to exports including zero rated supplies - end of the financial year in which such claim for refund arises;</a:t>
            </a:r>
          </a:p>
          <a:p>
            <a:pPr marL="342900" marR="0" lvl="0" indent="-342900" algn="just">
              <a:lnSpc>
                <a:spcPct val="107000"/>
              </a:lnSpc>
              <a:spcBef>
                <a:spcPts val="0"/>
              </a:spcBef>
              <a:spcAft>
                <a:spcPts val="800"/>
              </a:spcAft>
              <a:buFont typeface="Wingdings" panose="05000000000000000000" pitchFamily="2" charset="2"/>
              <a:buChar char=""/>
              <a:tabLst>
                <a:tab pos="457200" algn="l"/>
              </a:tabLst>
            </a:pPr>
            <a:r>
              <a:rPr lang="en-US" sz="2000" dirty="0">
                <a:latin typeface="DFKai-SB" panose="03000509000000000000" pitchFamily="65" charset="-120"/>
                <a:ea typeface="DFKai-SB" panose="03000509000000000000" pitchFamily="65" charset="-120"/>
                <a:cs typeface="Times New Roman" panose="02020603050405020304" pitchFamily="18" charset="0"/>
              </a:rPr>
              <a:t>Deemed exports supply of goods - the date on which the return relating to such deemed exports is furnished.</a:t>
            </a:r>
          </a:p>
          <a:p>
            <a:pPr marL="342900" marR="0" lvl="0" indent="-342900" algn="just">
              <a:lnSpc>
                <a:spcPct val="107000"/>
              </a:lnSpc>
              <a:spcBef>
                <a:spcPts val="0"/>
              </a:spcBef>
              <a:spcAft>
                <a:spcPts val="800"/>
              </a:spcAft>
              <a:buFont typeface="Wingdings" panose="05000000000000000000" pitchFamily="2" charset="2"/>
              <a:buChar char=""/>
              <a:tabLst>
                <a:tab pos="457200" algn="l"/>
              </a:tabLst>
            </a:pPr>
            <a:r>
              <a:rPr lang="en-US" sz="2000" dirty="0">
                <a:latin typeface="DFKai-SB" panose="03000509000000000000" pitchFamily="65" charset="-120"/>
                <a:ea typeface="DFKai-SB" panose="03000509000000000000" pitchFamily="65" charset="-120"/>
                <a:cs typeface="Times New Roman" panose="02020603050405020304" pitchFamily="18" charset="0"/>
              </a:rPr>
              <a:t>Refund of tax paid on such services exported itself or tax paid on inputs/input service</a:t>
            </a:r>
          </a:p>
          <a:p>
            <a:pPr marL="742950" marR="0" lvl="1" indent="-285750" algn="just">
              <a:lnSpc>
                <a:spcPct val="107000"/>
              </a:lnSpc>
              <a:spcBef>
                <a:spcPts val="0"/>
              </a:spcBef>
              <a:spcAft>
                <a:spcPts val="800"/>
              </a:spcAft>
              <a:buFont typeface="Arial" panose="020B0604020202020204" pitchFamily="34" charset="0"/>
              <a:buChar char="•"/>
              <a:tabLst>
                <a:tab pos="914400" algn="l"/>
              </a:tabLst>
            </a:pPr>
            <a:r>
              <a:rPr lang="en-US" sz="2000" dirty="0">
                <a:latin typeface="DFKai-SB" panose="03000509000000000000" pitchFamily="65" charset="-120"/>
                <a:ea typeface="DFKai-SB" panose="03000509000000000000" pitchFamily="65" charset="-120"/>
                <a:cs typeface="Times New Roman" panose="02020603050405020304" pitchFamily="18" charset="0"/>
              </a:rPr>
              <a:t>Date of receipt of payment in convertible foreign exchange (If received in Advance -  date of issue of invoice).</a:t>
            </a:r>
            <a:endParaRPr lang="en-US" sz="2000" dirty="0">
              <a:effectLst/>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015539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28162371"/>
              </p:ext>
            </p:extLst>
          </p:nvPr>
        </p:nvGraphicFramePr>
        <p:xfrm>
          <a:off x="1433013" y="1473958"/>
          <a:ext cx="9485195" cy="4720544"/>
        </p:xfrm>
        <a:graphic>
          <a:graphicData uri="http://schemas.openxmlformats.org/drawingml/2006/table">
            <a:tbl>
              <a:tblPr firstRow="1" bandRow="1">
                <a:tableStyleId>{F5AB1C69-6EDB-4FF4-983F-18BD219EF322}</a:tableStyleId>
              </a:tblPr>
              <a:tblGrid>
                <a:gridCol w="4678098"/>
                <a:gridCol w="1650424"/>
                <a:gridCol w="3156673"/>
              </a:tblGrid>
              <a:tr h="627797">
                <a:tc>
                  <a:txBody>
                    <a:bodyPr/>
                    <a:lstStyle/>
                    <a:p>
                      <a:pPr marL="0" marR="0" algn="ctr">
                        <a:lnSpc>
                          <a:spcPct val="107000"/>
                        </a:lnSpc>
                        <a:spcBef>
                          <a:spcPts val="0"/>
                        </a:spcBef>
                        <a:spcAft>
                          <a:spcPts val="800"/>
                        </a:spcAft>
                      </a:pPr>
                      <a:r>
                        <a:rPr lang="en-IN" sz="2000" dirty="0">
                          <a:effectLst/>
                          <a:latin typeface="Andalus" panose="02020603050405020304" pitchFamily="18" charset="-78"/>
                          <a:cs typeface="Andalus" panose="02020603050405020304" pitchFamily="18" charset="-78"/>
                        </a:rPr>
                        <a:t>Type</a:t>
                      </a:r>
                      <a:endParaRPr lang="en-US" sz="2000" dirty="0">
                        <a:effectLst/>
                        <a:latin typeface="Andalus" panose="02020603050405020304" pitchFamily="18" charset="-78"/>
                        <a:ea typeface="Calibri" panose="020F0502020204030204" pitchFamily="34" charset="0"/>
                        <a:cs typeface="Andalus" panose="02020603050405020304" pitchFamily="18" charset="-78"/>
                      </a:endParaRPr>
                    </a:p>
                  </a:txBody>
                  <a:tcPr marL="88348" marR="88348" marT="37418" marB="37418"/>
                </a:tc>
                <a:tc>
                  <a:txBody>
                    <a:bodyPr/>
                    <a:lstStyle/>
                    <a:p>
                      <a:pPr marL="0" marR="0" algn="ctr">
                        <a:lnSpc>
                          <a:spcPct val="107000"/>
                        </a:lnSpc>
                        <a:spcBef>
                          <a:spcPts val="0"/>
                        </a:spcBef>
                        <a:spcAft>
                          <a:spcPts val="800"/>
                        </a:spcAft>
                      </a:pPr>
                      <a:r>
                        <a:rPr lang="en-IN" sz="2000" dirty="0">
                          <a:effectLst/>
                          <a:latin typeface="Andalus" panose="02020603050405020304" pitchFamily="18" charset="-78"/>
                          <a:cs typeface="Andalus" panose="02020603050405020304" pitchFamily="18" charset="-78"/>
                        </a:rPr>
                        <a:t>Mode</a:t>
                      </a:r>
                      <a:endParaRPr lang="en-US" sz="2000" dirty="0">
                        <a:effectLst/>
                        <a:latin typeface="Andalus" panose="02020603050405020304" pitchFamily="18" charset="-78"/>
                        <a:ea typeface="Calibri" panose="020F0502020204030204" pitchFamily="34" charset="0"/>
                        <a:cs typeface="Andalus" panose="02020603050405020304" pitchFamily="18" charset="-78"/>
                      </a:endParaRPr>
                    </a:p>
                  </a:txBody>
                  <a:tcPr marL="88348" marR="88348" marT="37418" marB="37418"/>
                </a:tc>
                <a:tc>
                  <a:txBody>
                    <a:bodyPr/>
                    <a:lstStyle/>
                    <a:p>
                      <a:pPr marL="0" marR="0" algn="ctr">
                        <a:lnSpc>
                          <a:spcPct val="107000"/>
                        </a:lnSpc>
                        <a:spcBef>
                          <a:spcPts val="0"/>
                        </a:spcBef>
                        <a:spcAft>
                          <a:spcPts val="800"/>
                        </a:spcAft>
                      </a:pPr>
                      <a:r>
                        <a:rPr lang="en-IN" sz="2000" dirty="0">
                          <a:effectLst/>
                          <a:latin typeface="Andalus" panose="02020603050405020304" pitchFamily="18" charset="-78"/>
                          <a:cs typeface="Andalus" panose="02020603050405020304" pitchFamily="18" charset="-78"/>
                        </a:rPr>
                        <a:t>Time limit (Before expiry)</a:t>
                      </a:r>
                      <a:endParaRPr lang="en-US" sz="2000" dirty="0">
                        <a:effectLst/>
                        <a:latin typeface="Andalus" panose="02020603050405020304" pitchFamily="18" charset="-78"/>
                        <a:ea typeface="Calibri" panose="020F0502020204030204" pitchFamily="34" charset="0"/>
                        <a:cs typeface="Andalus" panose="02020603050405020304" pitchFamily="18" charset="-78"/>
                      </a:endParaRPr>
                    </a:p>
                  </a:txBody>
                  <a:tcPr marL="88348" marR="88348" marT="37418" marB="37418"/>
                </a:tc>
              </a:tr>
              <a:tr h="492702">
                <a:tc>
                  <a:txBody>
                    <a:bodyPr/>
                    <a:lstStyle/>
                    <a:p>
                      <a:pPr marL="0" marR="0">
                        <a:lnSpc>
                          <a:spcPct val="107000"/>
                        </a:lnSpc>
                        <a:spcBef>
                          <a:spcPts val="0"/>
                        </a:spcBef>
                        <a:spcAft>
                          <a:spcPts val="800"/>
                        </a:spcAft>
                      </a:pPr>
                      <a:r>
                        <a:rPr lang="en-IN" sz="1600" dirty="0">
                          <a:effectLst/>
                        </a:rPr>
                        <a:t>Any person, in general claiming refund of any tax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tc>
                <a:tc>
                  <a:txBody>
                    <a:bodyPr/>
                    <a:lstStyle/>
                    <a:p>
                      <a:pPr marL="0" marR="0">
                        <a:lnSpc>
                          <a:spcPct val="107000"/>
                        </a:lnSpc>
                        <a:spcBef>
                          <a:spcPts val="0"/>
                        </a:spcBef>
                        <a:spcAft>
                          <a:spcPts val="800"/>
                        </a:spcAft>
                      </a:pPr>
                      <a:r>
                        <a:rPr lang="en-IN" sz="1600">
                          <a:effectLst/>
                        </a:rPr>
                        <a:t>Application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c>
                  <a:txBody>
                    <a:bodyPr/>
                    <a:lstStyle/>
                    <a:p>
                      <a:pPr marL="0" marR="0">
                        <a:lnSpc>
                          <a:spcPct val="107000"/>
                        </a:lnSpc>
                        <a:spcBef>
                          <a:spcPts val="0"/>
                        </a:spcBef>
                        <a:spcAft>
                          <a:spcPts val="800"/>
                        </a:spcAft>
                      </a:pPr>
                      <a:r>
                        <a:rPr lang="en-IN" sz="1600" dirty="0">
                          <a:effectLst/>
                        </a:rPr>
                        <a:t>2 years from the relevant 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r>
              <a:tr h="681108">
                <a:tc>
                  <a:txBody>
                    <a:bodyPr/>
                    <a:lstStyle/>
                    <a:p>
                      <a:pPr marL="0" marR="0">
                        <a:lnSpc>
                          <a:spcPct val="107000"/>
                        </a:lnSpc>
                        <a:spcBef>
                          <a:spcPts val="0"/>
                        </a:spcBef>
                        <a:spcAft>
                          <a:spcPts val="800"/>
                        </a:spcAft>
                      </a:pPr>
                      <a:r>
                        <a:rPr lang="en-IN" sz="1600" dirty="0">
                          <a:effectLst/>
                        </a:rPr>
                        <a:t>Registered person can claim refund of balance in cash ledger after payment of taxes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tc>
                <a:tc>
                  <a:txBody>
                    <a:bodyPr/>
                    <a:lstStyle/>
                    <a:p>
                      <a:pPr marL="0" marR="0">
                        <a:lnSpc>
                          <a:spcPct val="107000"/>
                        </a:lnSpc>
                        <a:spcBef>
                          <a:spcPts val="0"/>
                        </a:spcBef>
                        <a:spcAft>
                          <a:spcPts val="800"/>
                        </a:spcAft>
                      </a:pPr>
                      <a:r>
                        <a:rPr lang="en-IN" sz="1600">
                          <a:effectLst/>
                        </a:rPr>
                        <a:t>Monthly return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c>
                  <a:txBody>
                    <a:bodyPr/>
                    <a:lstStyle/>
                    <a:p>
                      <a:pPr marL="0" marR="0">
                        <a:lnSpc>
                          <a:spcPct val="107000"/>
                        </a:lnSpc>
                        <a:spcBef>
                          <a:spcPts val="0"/>
                        </a:spcBef>
                        <a:spcAft>
                          <a:spcPts val="800"/>
                        </a:spcAft>
                      </a:pPr>
                      <a:r>
                        <a:rPr lang="en-IN" sz="1600">
                          <a:effectLst/>
                        </a:rPr>
                        <a:t>2 years from the relevant date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r>
              <a:tr h="1264624">
                <a:tc>
                  <a:txBody>
                    <a:bodyPr/>
                    <a:lstStyle/>
                    <a:p>
                      <a:pPr marL="0" marR="0">
                        <a:lnSpc>
                          <a:spcPct val="107000"/>
                        </a:lnSpc>
                        <a:spcBef>
                          <a:spcPts val="0"/>
                        </a:spcBef>
                        <a:spcAft>
                          <a:spcPts val="800"/>
                        </a:spcAft>
                      </a:pPr>
                      <a:r>
                        <a:rPr lang="en-IN" sz="1600" dirty="0">
                          <a:effectLst/>
                        </a:rPr>
                        <a:t>Agency of UNO, MFI, UNO organisation, consulate or embassy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c>
                  <a:txBody>
                    <a:bodyPr/>
                    <a:lstStyle/>
                    <a:p>
                      <a:pPr marL="0" marR="0">
                        <a:lnSpc>
                          <a:spcPct val="107000"/>
                        </a:lnSpc>
                        <a:spcBef>
                          <a:spcPts val="0"/>
                        </a:spcBef>
                        <a:spcAft>
                          <a:spcPts val="800"/>
                        </a:spcAft>
                      </a:pPr>
                      <a:r>
                        <a:rPr lang="en-IN" sz="1600" dirty="0">
                          <a:effectLst/>
                        </a:rPr>
                        <a:t>Application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c>
                  <a:txBody>
                    <a:bodyPr/>
                    <a:lstStyle/>
                    <a:p>
                      <a:pPr marL="0" marR="0">
                        <a:lnSpc>
                          <a:spcPct val="107000"/>
                        </a:lnSpc>
                        <a:spcBef>
                          <a:spcPts val="0"/>
                        </a:spcBef>
                        <a:spcAft>
                          <a:spcPts val="800"/>
                        </a:spcAft>
                      </a:pPr>
                      <a:r>
                        <a:rPr lang="en-IN" sz="1600">
                          <a:effectLst/>
                        </a:rPr>
                        <a:t>6 months from the quarter of receipt of such supply</a:t>
                      </a:r>
                      <a:endParaRPr lang="en-US" sz="1600">
                        <a:effectLst/>
                      </a:endParaRPr>
                    </a:p>
                    <a:p>
                      <a:pPr marL="0" marR="0">
                        <a:lnSpc>
                          <a:spcPct val="107000"/>
                        </a:lnSpc>
                        <a:spcBef>
                          <a:spcPts val="0"/>
                        </a:spcBef>
                        <a:spcAft>
                          <a:spcPts val="800"/>
                        </a:spcAft>
                      </a:pPr>
                      <a:r>
                        <a:rPr lang="en-IN" sz="1600">
                          <a:effectLst/>
                        </a:rPr>
                        <a:t>(</a:t>
                      </a:r>
                      <a:r>
                        <a:rPr lang="en-US" sz="1600">
                          <a:effectLst/>
                        </a:rPr>
                        <a:t>Extended to 18 months vide Notification No. 20/2018)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r>
              <a:tr h="681108">
                <a:tc>
                  <a:txBody>
                    <a:bodyPr/>
                    <a:lstStyle/>
                    <a:p>
                      <a:pPr marL="0" marR="0">
                        <a:lnSpc>
                          <a:spcPct val="107000"/>
                        </a:lnSpc>
                        <a:spcBef>
                          <a:spcPts val="0"/>
                        </a:spcBef>
                        <a:spcAft>
                          <a:spcPts val="800"/>
                        </a:spcAft>
                      </a:pPr>
                      <a:r>
                        <a:rPr lang="en-IN" sz="1600">
                          <a:effectLst/>
                        </a:rPr>
                        <a:t>Registered person can claim unutilised ITC in case of zero rated supplies without payment of tax</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tc>
                <a:tc>
                  <a:txBody>
                    <a:bodyPr/>
                    <a:lstStyle/>
                    <a:p>
                      <a:pPr marL="0" marR="0">
                        <a:lnSpc>
                          <a:spcPct val="107000"/>
                        </a:lnSpc>
                        <a:spcBef>
                          <a:spcPts val="0"/>
                        </a:spcBef>
                        <a:spcAft>
                          <a:spcPts val="800"/>
                        </a:spcAft>
                      </a:pPr>
                      <a:r>
                        <a:rPr lang="en-IN" sz="1600" dirty="0">
                          <a:effectLst/>
                        </a:rPr>
                        <a:t>Application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c>
                  <a:txBody>
                    <a:bodyPr/>
                    <a:lstStyle/>
                    <a:p>
                      <a:pPr marL="0" marR="0">
                        <a:lnSpc>
                          <a:spcPct val="107000"/>
                        </a:lnSpc>
                        <a:spcBef>
                          <a:spcPts val="0"/>
                        </a:spcBef>
                        <a:spcAft>
                          <a:spcPts val="800"/>
                        </a:spcAft>
                      </a:pPr>
                      <a:r>
                        <a:rPr lang="en-IN" sz="1600" dirty="0">
                          <a:effectLst/>
                        </a:rPr>
                        <a:t>2 years from the relevant 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r>
              <a:tr h="973205">
                <a:tc>
                  <a:txBody>
                    <a:bodyPr/>
                    <a:lstStyle/>
                    <a:p>
                      <a:pPr marL="0" marR="0">
                        <a:lnSpc>
                          <a:spcPct val="107000"/>
                        </a:lnSpc>
                        <a:spcBef>
                          <a:spcPts val="0"/>
                        </a:spcBef>
                        <a:spcAft>
                          <a:spcPts val="800"/>
                        </a:spcAft>
                      </a:pPr>
                      <a:r>
                        <a:rPr lang="en-IN" sz="1600">
                          <a:effectLst/>
                        </a:rPr>
                        <a:t>Registered person can claim unutilised ITC resulting from rate of tax on inputs more than rate of tax on output supplies with certain exceptions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tc>
                <a:tc>
                  <a:txBody>
                    <a:bodyPr/>
                    <a:lstStyle/>
                    <a:p>
                      <a:pPr marL="0" marR="0">
                        <a:lnSpc>
                          <a:spcPct val="107000"/>
                        </a:lnSpc>
                        <a:spcBef>
                          <a:spcPts val="0"/>
                        </a:spcBef>
                        <a:spcAft>
                          <a:spcPts val="800"/>
                        </a:spcAft>
                      </a:pPr>
                      <a:r>
                        <a:rPr lang="en-IN" sz="1600">
                          <a:effectLst/>
                        </a:rPr>
                        <a:t>Application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c>
                  <a:txBody>
                    <a:bodyPr/>
                    <a:lstStyle/>
                    <a:p>
                      <a:pPr marL="0" marR="0">
                        <a:lnSpc>
                          <a:spcPct val="107000"/>
                        </a:lnSpc>
                        <a:spcBef>
                          <a:spcPts val="0"/>
                        </a:spcBef>
                        <a:spcAft>
                          <a:spcPts val="800"/>
                        </a:spcAft>
                      </a:pPr>
                      <a:r>
                        <a:rPr lang="en-IN" sz="1600" dirty="0">
                          <a:effectLst/>
                        </a:rPr>
                        <a:t>2 years from the relevant date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88348" marR="88348" marT="37418" marB="37418" anchor="ctr"/>
                </a:tc>
              </a:tr>
            </a:tbl>
          </a:graphicData>
        </a:graphic>
      </p:graphicFrame>
      <p:sp>
        <p:nvSpPr>
          <p:cNvPr id="3" name="Down Arrow Callout 2"/>
          <p:cNvSpPr/>
          <p:nvPr/>
        </p:nvSpPr>
        <p:spPr>
          <a:xfrm>
            <a:off x="2470245" y="218362"/>
            <a:ext cx="7151427" cy="1241948"/>
          </a:xfrm>
          <a:prstGeom prst="downArrowCallou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Time Limit for application of Refund</a:t>
            </a:r>
            <a:endParaRPr lang="en-US" sz="2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40160180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evel 1"/>
          <p:cNvSpPr/>
          <p:nvPr/>
        </p:nvSpPr>
        <p:spPr>
          <a:xfrm>
            <a:off x="414338" y="157163"/>
            <a:ext cx="9915525" cy="957262"/>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t>What is the RCM (Reverse Charge Mechanism) under GST</a:t>
            </a:r>
            <a:r>
              <a:rPr lang="en-US" sz="2400" b="1" dirty="0" smtClean="0"/>
              <a:t>?</a:t>
            </a:r>
            <a:endParaRPr lang="en-IN" dirty="0"/>
          </a:p>
        </p:txBody>
      </p:sp>
      <p:sp>
        <p:nvSpPr>
          <p:cNvPr id="3" name="Rectangle 2"/>
          <p:cNvSpPr/>
          <p:nvPr/>
        </p:nvSpPr>
        <p:spPr>
          <a:xfrm>
            <a:off x="414337" y="1343025"/>
            <a:ext cx="10872787" cy="4731552"/>
          </a:xfrm>
          <a:prstGeom prst="rect">
            <a:avLst/>
          </a:prstGeom>
        </p:spPr>
        <p:txBody>
          <a:bodyPr wrap="square">
            <a:spAutoFit/>
          </a:bodyPr>
          <a:lstStyle/>
          <a:p>
            <a:pPr>
              <a:lnSpc>
                <a:spcPct val="107000"/>
              </a:lnSpc>
              <a:spcAft>
                <a:spcPts val="750"/>
              </a:spcAft>
            </a:pPr>
            <a:r>
              <a:rPr lang="en-US" b="1" i="1" dirty="0">
                <a:solidFill>
                  <a:srgbClr val="0F0F0F"/>
                </a:solidFill>
                <a:ea typeface="Times New Roman" panose="02020603050405020304" pitchFamily="18" charset="0"/>
                <a:cs typeface="Times New Roman" panose="02020603050405020304" pitchFamily="18" charset="0"/>
              </a:rPr>
              <a:t>Reverse charge is a mechanism under which the recipient of the goods or services is liable to pay the tax instead of the provider of the goods and services. Under the normal taxation regime, the supplier collects the tax from the buyer and deposits the same after adjusting the output tax liability with the input tax credit available. But under reverse charge mechanism (RCM), liability to pay tax shifts from supplier to recipient.</a:t>
            </a:r>
            <a:endParaRPr lang="en-IN" sz="2000" b="1" i="1" dirty="0">
              <a:ea typeface="Calibri" panose="020F0502020204030204" pitchFamily="34" charset="0"/>
              <a:cs typeface="Times New Roman" panose="02020603050405020304" pitchFamily="18" charset="0"/>
            </a:endParaRPr>
          </a:p>
          <a:p>
            <a:pPr>
              <a:lnSpc>
                <a:spcPct val="107000"/>
              </a:lnSpc>
              <a:spcAft>
                <a:spcPts val="750"/>
              </a:spcAft>
            </a:pPr>
            <a:r>
              <a:rPr lang="en-US" b="1" i="1" dirty="0">
                <a:solidFill>
                  <a:srgbClr val="0F0F0F"/>
                </a:solidFill>
                <a:ea typeface="Times New Roman" panose="02020603050405020304" pitchFamily="18" charset="0"/>
                <a:cs typeface="Times New Roman" panose="02020603050405020304" pitchFamily="18" charset="0"/>
              </a:rPr>
              <a:t>28th GST council meeting deferred the Reverse Charge Mechanism law till September 2019.</a:t>
            </a:r>
            <a:endParaRPr lang="en-IN" sz="2000" b="1" i="1" dirty="0">
              <a:ea typeface="Calibri" panose="020F0502020204030204" pitchFamily="34" charset="0"/>
              <a:cs typeface="Times New Roman" panose="02020603050405020304" pitchFamily="18" charset="0"/>
            </a:endParaRPr>
          </a:p>
          <a:p>
            <a:pPr>
              <a:lnSpc>
                <a:spcPct val="107000"/>
              </a:lnSpc>
              <a:spcAft>
                <a:spcPts val="750"/>
              </a:spcAft>
            </a:pPr>
            <a:r>
              <a:rPr lang="en-US" b="1" i="1" dirty="0">
                <a:solidFill>
                  <a:srgbClr val="0F0F0F"/>
                </a:solidFill>
                <a:ea typeface="Times New Roman" panose="02020603050405020304" pitchFamily="18" charset="0"/>
                <a:cs typeface="Times New Roman" panose="02020603050405020304" pitchFamily="18" charset="0"/>
              </a:rPr>
              <a:t>As per section 2(98) of CGST Act’ 2017, “reverse charge” means the liability to pay tax by the recipient of the supply of goods or services or both instead of the supplier of such goods or services or both</a:t>
            </a:r>
            <a:endParaRPr lang="en-IN" sz="2000" b="1" i="1" dirty="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b="1" i="1" dirty="0">
                <a:solidFill>
                  <a:srgbClr val="0F0F0F"/>
                </a:solidFill>
                <a:ea typeface="Times New Roman" panose="02020603050405020304" pitchFamily="18" charset="0"/>
                <a:cs typeface="Times New Roman" panose="02020603050405020304" pitchFamily="18" charset="0"/>
              </a:rPr>
              <a:t>under sub-section (3) or sub-section (4) of section 9, or</a:t>
            </a:r>
            <a:endParaRPr lang="en-IN" sz="2000" b="1" i="1" dirty="0">
              <a:solidFill>
                <a:srgbClr val="0F0F0F"/>
              </a:solidFill>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b="1" i="1" dirty="0">
                <a:solidFill>
                  <a:srgbClr val="0F0F0F"/>
                </a:solidFill>
                <a:ea typeface="Times New Roman" panose="02020603050405020304" pitchFamily="18" charset="0"/>
                <a:cs typeface="Times New Roman" panose="02020603050405020304" pitchFamily="18" charset="0"/>
              </a:rPr>
              <a:t>under sub-section (3) or subsection (4) of section 5 of the Integrated Goods and Services Tax Act</a:t>
            </a:r>
            <a:endParaRPr lang="en-IN" sz="2000" b="1" i="1" dirty="0">
              <a:solidFill>
                <a:srgbClr val="0F0F0F"/>
              </a:solidFill>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en-US" b="1" i="1" dirty="0">
                <a:solidFill>
                  <a:srgbClr val="0F0F0F"/>
                </a:solidFill>
                <a:ea typeface="Times New Roman" panose="02020603050405020304" pitchFamily="18" charset="0"/>
                <a:cs typeface="Times New Roman" panose="02020603050405020304" pitchFamily="18" charset="0"/>
              </a:rPr>
              <a:t>CBEC has notified a list of services on which reverse charge mechanism will be applicable under GST</a:t>
            </a:r>
            <a:endParaRPr lang="en-IN" sz="2000" b="1" i="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5168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904991060"/>
              </p:ext>
            </p:extLst>
          </p:nvPr>
        </p:nvGraphicFramePr>
        <p:xfrm>
          <a:off x="878481" y="1229193"/>
          <a:ext cx="10334161" cy="5199205"/>
        </p:xfrm>
        <a:graphic>
          <a:graphicData uri="http://schemas.openxmlformats.org/drawingml/2006/table">
            <a:tbl>
              <a:tblPr firstRow="1" firstCol="1" bandRow="1">
                <a:effectLst>
                  <a:innerShdw blurRad="63500" dist="50800" dir="8100000">
                    <a:prstClr val="black">
                      <a:alpha val="50000"/>
                    </a:prstClr>
                  </a:innerShdw>
                </a:effectLst>
                <a:tableStyleId>{C4B1156A-380E-4F78-BDF5-A606A8083BF9}</a:tableStyleId>
              </a:tblPr>
              <a:tblGrid>
                <a:gridCol w="625983"/>
                <a:gridCol w="3538495"/>
                <a:gridCol w="6169683"/>
              </a:tblGrid>
              <a:tr h="466100">
                <a:tc>
                  <a:txBody>
                    <a:bodyPr/>
                    <a:lstStyle/>
                    <a:p>
                      <a:pPr>
                        <a:lnSpc>
                          <a:spcPct val="107000"/>
                        </a:lnSpc>
                        <a:spcAft>
                          <a:spcPts val="1500"/>
                        </a:spcAft>
                      </a:pPr>
                      <a:r>
                        <a:rPr lang="en-US" sz="1400" dirty="0">
                          <a:solidFill>
                            <a:schemeClr val="tx2">
                              <a:lumMod val="50000"/>
                            </a:schemeClr>
                          </a:solidFill>
                          <a:effectLst>
                            <a:outerShdw blurRad="38100" dist="38100" dir="2700000" algn="tl">
                              <a:srgbClr val="000000">
                                <a:alpha val="43137"/>
                              </a:srgbClr>
                            </a:outerShdw>
                          </a:effectLst>
                        </a:rPr>
                        <a:t>S. No.</a:t>
                      </a:r>
                      <a:endParaRPr lang="en-IN" sz="1200" dirty="0">
                        <a:solidFill>
                          <a:schemeClr val="tx2">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58669" marR="58669" marT="58669" marB="58669">
                    <a:solidFill>
                      <a:srgbClr val="FFFF00"/>
                    </a:solidFill>
                  </a:tcPr>
                </a:tc>
                <a:tc>
                  <a:txBody>
                    <a:bodyPr/>
                    <a:lstStyle/>
                    <a:p>
                      <a:pPr algn="ctr">
                        <a:lnSpc>
                          <a:spcPct val="107000"/>
                        </a:lnSpc>
                        <a:spcAft>
                          <a:spcPts val="1500"/>
                        </a:spcAft>
                      </a:pPr>
                      <a:r>
                        <a:rPr lang="en-US" sz="2400" dirty="0">
                          <a:solidFill>
                            <a:schemeClr val="tx2">
                              <a:lumMod val="50000"/>
                            </a:schemeClr>
                          </a:solidFill>
                          <a:effectLst>
                            <a:outerShdw blurRad="38100" dist="38100" dir="2700000" algn="tl">
                              <a:srgbClr val="000000">
                                <a:alpha val="43137"/>
                              </a:srgbClr>
                            </a:outerShdw>
                          </a:effectLst>
                        </a:rPr>
                        <a:t>Provider</a:t>
                      </a:r>
                      <a:endParaRPr lang="en-IN" sz="2000" dirty="0">
                        <a:solidFill>
                          <a:schemeClr val="tx2">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58669" marR="58669" marT="58669" marB="58669">
                    <a:solidFill>
                      <a:srgbClr val="FFFF00"/>
                    </a:solidFill>
                  </a:tcPr>
                </a:tc>
                <a:tc>
                  <a:txBody>
                    <a:bodyPr/>
                    <a:lstStyle/>
                    <a:p>
                      <a:pPr algn="ctr">
                        <a:lnSpc>
                          <a:spcPct val="107000"/>
                        </a:lnSpc>
                        <a:spcAft>
                          <a:spcPts val="1500"/>
                        </a:spcAft>
                      </a:pPr>
                      <a:r>
                        <a:rPr lang="en-US" sz="2400" dirty="0">
                          <a:solidFill>
                            <a:schemeClr val="tx2">
                              <a:lumMod val="50000"/>
                            </a:schemeClr>
                          </a:solidFill>
                          <a:effectLst>
                            <a:outerShdw blurRad="38100" dist="38100" dir="2700000" algn="tl">
                              <a:srgbClr val="000000">
                                <a:alpha val="43137"/>
                              </a:srgbClr>
                            </a:outerShdw>
                          </a:effectLst>
                        </a:rPr>
                        <a:t>Recipient</a:t>
                      </a:r>
                      <a:endParaRPr lang="en-IN" sz="2000" dirty="0">
                        <a:solidFill>
                          <a:schemeClr val="tx2">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58669" marR="58669" marT="58669" marB="58669">
                    <a:solidFill>
                      <a:srgbClr val="FFFF00"/>
                    </a:solidFill>
                  </a:tcPr>
                </a:tc>
              </a:tr>
              <a:tr h="1345658">
                <a:tc>
                  <a:txBody>
                    <a:bodyPr/>
                    <a:lstStyle/>
                    <a:p>
                      <a:pPr algn="ctr">
                        <a:lnSpc>
                          <a:spcPct val="107000"/>
                        </a:lnSpc>
                        <a:spcAft>
                          <a:spcPts val="1500"/>
                        </a:spcAft>
                      </a:pPr>
                      <a:r>
                        <a:rPr lang="en-US" sz="1400" dirty="0">
                          <a:effectLst/>
                        </a:rPr>
                        <a:t>1</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8669" marR="58669" marT="58669" marB="58669"/>
                </a:tc>
                <a:tc>
                  <a:txBody>
                    <a:bodyPr/>
                    <a:lstStyle/>
                    <a:p>
                      <a:pPr>
                        <a:lnSpc>
                          <a:spcPct val="107000"/>
                        </a:lnSpc>
                        <a:spcAft>
                          <a:spcPts val="1500"/>
                        </a:spcAft>
                      </a:pPr>
                      <a:r>
                        <a:rPr lang="en-US" sz="1800" dirty="0">
                          <a:effectLst/>
                        </a:rPr>
                        <a:t>Goods transport agency</a:t>
                      </a:r>
                      <a:endParaRPr lang="en-IN" sz="1600" dirty="0">
                        <a:effectLst/>
                        <a:latin typeface="Gadugi" panose="020B0502040204020203" pitchFamily="34" charset="0"/>
                        <a:ea typeface="Calibri" panose="020F0502020204030204" pitchFamily="34" charset="0"/>
                        <a:cs typeface="Times New Roman" panose="02020603050405020304" pitchFamily="18" charset="0"/>
                      </a:endParaRPr>
                    </a:p>
                  </a:txBody>
                  <a:tcPr marL="58669" marR="58669" marT="58669" marB="58669"/>
                </a:tc>
                <a:tc>
                  <a:txBody>
                    <a:bodyPr/>
                    <a:lstStyle/>
                    <a:p>
                      <a:pPr>
                        <a:lnSpc>
                          <a:spcPct val="107000"/>
                        </a:lnSpc>
                        <a:spcAft>
                          <a:spcPts val="1500"/>
                        </a:spcAft>
                      </a:pPr>
                      <a:r>
                        <a:rPr lang="en-US" sz="1800" dirty="0">
                          <a:effectLst/>
                        </a:rPr>
                        <a:t>Casual Taxable person, body corporate, partnership firm, any society, factory, any person registered under CGST, SGST, IGST Act</a:t>
                      </a:r>
                      <a:endParaRPr lang="en-IN" sz="1600" dirty="0">
                        <a:effectLst/>
                        <a:latin typeface="Gadugi" panose="020B0502040204020203" pitchFamily="34" charset="0"/>
                        <a:ea typeface="Calibri" panose="020F0502020204030204" pitchFamily="34" charset="0"/>
                        <a:cs typeface="Times New Roman" panose="02020603050405020304" pitchFamily="18" charset="0"/>
                      </a:endParaRPr>
                    </a:p>
                  </a:txBody>
                  <a:tcPr marL="58669" marR="58669" marT="58669" marB="58669"/>
                </a:tc>
              </a:tr>
              <a:tr h="554046">
                <a:tc>
                  <a:txBody>
                    <a:bodyPr/>
                    <a:lstStyle/>
                    <a:p>
                      <a:pPr algn="ctr">
                        <a:lnSpc>
                          <a:spcPct val="107000"/>
                        </a:lnSpc>
                        <a:spcAft>
                          <a:spcPts val="1500"/>
                        </a:spcAft>
                      </a:pPr>
                      <a:r>
                        <a:rPr lang="en-US" sz="1400" dirty="0">
                          <a:effectLst/>
                        </a:rPr>
                        <a:t>2</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8669" marR="58669" marT="58669" marB="58669"/>
                </a:tc>
                <a:tc>
                  <a:txBody>
                    <a:bodyPr/>
                    <a:lstStyle/>
                    <a:p>
                      <a:pPr>
                        <a:lnSpc>
                          <a:spcPct val="107000"/>
                        </a:lnSpc>
                        <a:spcAft>
                          <a:spcPts val="1500"/>
                        </a:spcAft>
                      </a:pPr>
                      <a:r>
                        <a:rPr lang="en-US" sz="1800" dirty="0">
                          <a:effectLst/>
                        </a:rPr>
                        <a:t>Recovery Agent</a:t>
                      </a:r>
                      <a:endParaRPr lang="en-IN" sz="1600" dirty="0">
                        <a:effectLst/>
                        <a:latin typeface="Gadugi" panose="020B0502040204020203" pitchFamily="34" charset="0"/>
                        <a:ea typeface="Calibri" panose="020F0502020204030204" pitchFamily="34" charset="0"/>
                        <a:cs typeface="Times New Roman" panose="02020603050405020304" pitchFamily="18" charset="0"/>
                      </a:endParaRPr>
                    </a:p>
                  </a:txBody>
                  <a:tcPr marL="58669" marR="58669" marT="58669" marB="58669"/>
                </a:tc>
                <a:tc>
                  <a:txBody>
                    <a:bodyPr/>
                    <a:lstStyle/>
                    <a:p>
                      <a:pPr>
                        <a:lnSpc>
                          <a:spcPct val="107000"/>
                        </a:lnSpc>
                        <a:spcAft>
                          <a:spcPts val="1500"/>
                        </a:spcAft>
                      </a:pPr>
                      <a:r>
                        <a:rPr lang="en-US" sz="1800" dirty="0">
                          <a:effectLst/>
                        </a:rPr>
                        <a:t>Banking Company, NBFC or any financial institution</a:t>
                      </a:r>
                      <a:endParaRPr lang="en-IN" sz="1600" dirty="0">
                        <a:effectLst/>
                        <a:latin typeface="Gadugi" panose="020B0502040204020203" pitchFamily="34" charset="0"/>
                        <a:ea typeface="Calibri" panose="020F0502020204030204" pitchFamily="34" charset="0"/>
                        <a:cs typeface="Times New Roman" panose="02020603050405020304" pitchFamily="18" charset="0"/>
                      </a:endParaRPr>
                    </a:p>
                  </a:txBody>
                  <a:tcPr marL="58669" marR="58669" marT="58669" marB="58669"/>
                </a:tc>
              </a:tr>
              <a:tr h="920480">
                <a:tc>
                  <a:txBody>
                    <a:bodyPr/>
                    <a:lstStyle/>
                    <a:p>
                      <a:pPr algn="ctr">
                        <a:lnSpc>
                          <a:spcPct val="107000"/>
                        </a:lnSpc>
                        <a:spcAft>
                          <a:spcPts val="1500"/>
                        </a:spcAft>
                      </a:pPr>
                      <a:r>
                        <a:rPr lang="en-US" sz="1400" dirty="0">
                          <a:effectLst/>
                        </a:rPr>
                        <a:t>3</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8669" marR="58669" marT="58669" marB="58669"/>
                </a:tc>
                <a:tc>
                  <a:txBody>
                    <a:bodyPr/>
                    <a:lstStyle/>
                    <a:p>
                      <a:pPr>
                        <a:lnSpc>
                          <a:spcPct val="107000"/>
                        </a:lnSpc>
                        <a:spcAft>
                          <a:spcPts val="1500"/>
                        </a:spcAft>
                      </a:pPr>
                      <a:r>
                        <a:rPr lang="en-US" sz="1800" dirty="0">
                          <a:effectLst/>
                        </a:rPr>
                        <a:t>A director of a company or a body corporate</a:t>
                      </a:r>
                      <a:endParaRPr lang="en-IN" sz="1600" dirty="0">
                        <a:effectLst/>
                        <a:latin typeface="Gadugi" panose="020B0502040204020203" pitchFamily="34" charset="0"/>
                        <a:ea typeface="Calibri" panose="020F0502020204030204" pitchFamily="34" charset="0"/>
                        <a:cs typeface="Times New Roman" panose="02020603050405020304" pitchFamily="18" charset="0"/>
                      </a:endParaRPr>
                    </a:p>
                  </a:txBody>
                  <a:tcPr marL="58669" marR="58669" marT="58669" marB="58669"/>
                </a:tc>
                <a:tc>
                  <a:txBody>
                    <a:bodyPr/>
                    <a:lstStyle/>
                    <a:p>
                      <a:pPr>
                        <a:lnSpc>
                          <a:spcPct val="107000"/>
                        </a:lnSpc>
                        <a:spcAft>
                          <a:spcPts val="1500"/>
                        </a:spcAft>
                      </a:pPr>
                      <a:r>
                        <a:rPr lang="en-US" sz="1800">
                          <a:effectLst/>
                        </a:rPr>
                        <a:t>A company or a body corporate</a:t>
                      </a:r>
                      <a:endParaRPr lang="en-IN" sz="1600">
                        <a:effectLst/>
                        <a:latin typeface="Gadugi" panose="020B0502040204020203" pitchFamily="34" charset="0"/>
                        <a:ea typeface="Calibri" panose="020F0502020204030204" pitchFamily="34" charset="0"/>
                        <a:cs typeface="Times New Roman" panose="02020603050405020304" pitchFamily="18" charset="0"/>
                      </a:endParaRPr>
                    </a:p>
                  </a:txBody>
                  <a:tcPr marL="58669" marR="58669" marT="58669" marB="58669"/>
                </a:tc>
              </a:tr>
              <a:tr h="1316286">
                <a:tc>
                  <a:txBody>
                    <a:bodyPr/>
                    <a:lstStyle/>
                    <a:p>
                      <a:pPr algn="ctr">
                        <a:lnSpc>
                          <a:spcPct val="107000"/>
                        </a:lnSpc>
                        <a:spcAft>
                          <a:spcPts val="1500"/>
                        </a:spcAft>
                      </a:pPr>
                      <a:r>
                        <a:rPr lang="en-US" sz="1400" dirty="0">
                          <a:effectLst/>
                        </a:rPr>
                        <a:t>4</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8669" marR="58669" marT="58669" marB="58669"/>
                </a:tc>
                <a:tc>
                  <a:txBody>
                    <a:bodyPr/>
                    <a:lstStyle/>
                    <a:p>
                      <a:pPr>
                        <a:lnSpc>
                          <a:spcPct val="107000"/>
                        </a:lnSpc>
                        <a:spcAft>
                          <a:spcPts val="1500"/>
                        </a:spcAft>
                      </a:pPr>
                      <a:r>
                        <a:rPr lang="en-US" sz="1800" dirty="0">
                          <a:effectLst/>
                        </a:rPr>
                        <a:t>An individual advocate or firm of advocates, An arbitral tribunal</a:t>
                      </a:r>
                      <a:endParaRPr lang="en-IN" sz="1600" dirty="0">
                        <a:effectLst/>
                        <a:latin typeface="Gadugi" panose="020B0502040204020203" pitchFamily="34" charset="0"/>
                        <a:ea typeface="Calibri" panose="020F0502020204030204" pitchFamily="34" charset="0"/>
                        <a:cs typeface="Times New Roman" panose="02020603050405020304" pitchFamily="18" charset="0"/>
                      </a:endParaRPr>
                    </a:p>
                  </a:txBody>
                  <a:tcPr marL="58669" marR="58669" marT="58669" marB="58669"/>
                </a:tc>
                <a:tc>
                  <a:txBody>
                    <a:bodyPr/>
                    <a:lstStyle/>
                    <a:p>
                      <a:pPr>
                        <a:lnSpc>
                          <a:spcPct val="107000"/>
                        </a:lnSpc>
                        <a:spcAft>
                          <a:spcPts val="1500"/>
                        </a:spcAft>
                      </a:pPr>
                      <a:r>
                        <a:rPr lang="en-US" sz="1800" dirty="0">
                          <a:effectLst/>
                        </a:rPr>
                        <a:t>Any business entity</a:t>
                      </a:r>
                      <a:endParaRPr lang="en-IN" sz="1600" dirty="0">
                        <a:effectLst/>
                        <a:latin typeface="Gadugi" panose="020B0502040204020203" pitchFamily="34" charset="0"/>
                        <a:ea typeface="Calibri" panose="020F0502020204030204" pitchFamily="34" charset="0"/>
                        <a:cs typeface="Times New Roman" panose="02020603050405020304" pitchFamily="18" charset="0"/>
                      </a:endParaRPr>
                    </a:p>
                  </a:txBody>
                  <a:tcPr marL="58669" marR="58669" marT="58669" marB="58669"/>
                </a:tc>
              </a:tr>
              <a:tr h="554046">
                <a:tc>
                  <a:txBody>
                    <a:bodyPr/>
                    <a:lstStyle/>
                    <a:p>
                      <a:pPr algn="ctr">
                        <a:lnSpc>
                          <a:spcPct val="107000"/>
                        </a:lnSpc>
                        <a:spcAft>
                          <a:spcPts val="1500"/>
                        </a:spcAft>
                      </a:pPr>
                      <a:r>
                        <a:rPr lang="en-US" sz="1400" dirty="0">
                          <a:effectLst/>
                        </a:rPr>
                        <a:t>5</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8669" marR="58669" marT="58669" marB="58669"/>
                </a:tc>
                <a:tc>
                  <a:txBody>
                    <a:bodyPr/>
                    <a:lstStyle/>
                    <a:p>
                      <a:pPr>
                        <a:lnSpc>
                          <a:spcPct val="107000"/>
                        </a:lnSpc>
                        <a:spcAft>
                          <a:spcPts val="1500"/>
                        </a:spcAft>
                      </a:pPr>
                      <a:r>
                        <a:rPr lang="en-US" sz="1800">
                          <a:effectLst/>
                        </a:rPr>
                        <a:t>An insurance agent</a:t>
                      </a:r>
                      <a:endParaRPr lang="en-IN" sz="1600">
                        <a:effectLst/>
                        <a:latin typeface="Gadugi" panose="020B0502040204020203" pitchFamily="34" charset="0"/>
                        <a:ea typeface="Calibri" panose="020F0502020204030204" pitchFamily="34" charset="0"/>
                        <a:cs typeface="Times New Roman" panose="02020603050405020304" pitchFamily="18" charset="0"/>
                      </a:endParaRPr>
                    </a:p>
                  </a:txBody>
                  <a:tcPr marL="58669" marR="58669" marT="58669" marB="58669"/>
                </a:tc>
                <a:tc>
                  <a:txBody>
                    <a:bodyPr/>
                    <a:lstStyle/>
                    <a:p>
                      <a:pPr>
                        <a:lnSpc>
                          <a:spcPct val="107000"/>
                        </a:lnSpc>
                        <a:spcAft>
                          <a:spcPts val="1500"/>
                        </a:spcAft>
                      </a:pPr>
                      <a:r>
                        <a:rPr lang="en-US" sz="1800" dirty="0">
                          <a:effectLst/>
                        </a:rPr>
                        <a:t>Any person carrying on insurance business</a:t>
                      </a:r>
                      <a:endParaRPr lang="en-IN" sz="1600" dirty="0">
                        <a:effectLst/>
                        <a:latin typeface="Gadugi" panose="020B0502040204020203" pitchFamily="34" charset="0"/>
                        <a:ea typeface="Calibri" panose="020F0502020204030204" pitchFamily="34" charset="0"/>
                        <a:cs typeface="Times New Roman" panose="02020603050405020304" pitchFamily="18" charset="0"/>
                      </a:endParaRPr>
                    </a:p>
                  </a:txBody>
                  <a:tcPr marL="58669" marR="58669" marT="58669" marB="58669"/>
                </a:tc>
              </a:tr>
            </a:tbl>
          </a:graphicData>
        </a:graphic>
      </p:graphicFrame>
      <p:sp>
        <p:nvSpPr>
          <p:cNvPr id="5" name="Cross 4"/>
          <p:cNvSpPr/>
          <p:nvPr/>
        </p:nvSpPr>
        <p:spPr>
          <a:xfrm>
            <a:off x="1618939" y="0"/>
            <a:ext cx="8259580" cy="974361"/>
          </a:xfrm>
          <a:prstGeom prst="plus">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ln w="10160">
                  <a:solidFill>
                    <a:schemeClr val="accent5"/>
                  </a:solidFill>
                  <a:prstDash val="solid"/>
                </a:ln>
                <a:solidFill>
                  <a:srgbClr val="FFFFFF"/>
                </a:solidFill>
                <a:effectLst>
                  <a:outerShdw blurRad="38100" dist="38100" dir="2700000" algn="tl">
                    <a:srgbClr val="000000">
                      <a:alpha val="43137"/>
                    </a:srgbClr>
                  </a:outerShdw>
                </a:effectLst>
              </a:rPr>
              <a:t>Services</a:t>
            </a:r>
            <a:endParaRPr lang="en-IN" sz="5400" b="1" dirty="0">
              <a:ln w="10160">
                <a:solidFill>
                  <a:schemeClr val="accent5"/>
                </a:solidFill>
                <a:prstDash val="solid"/>
              </a:ln>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025187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1600" y="803263"/>
            <a:ext cx="9844088" cy="4835683"/>
          </a:xfrm>
          <a:prstGeom prst="rect">
            <a:avLst/>
          </a:prstGeom>
        </p:spPr>
        <p:txBody>
          <a:bodyPr wrap="square">
            <a:spAutoFit/>
          </a:bodyPr>
          <a:lstStyle/>
          <a:p>
            <a:pPr>
              <a:lnSpc>
                <a:spcPct val="107000"/>
              </a:lnSpc>
              <a:spcAft>
                <a:spcPts val="750"/>
              </a:spcAft>
            </a:pPr>
            <a:r>
              <a:rPr lang="en-US" b="1" dirty="0">
                <a:solidFill>
                  <a:srgbClr val="0F0F0F"/>
                </a:solidFill>
                <a:latin typeface="Gadugi" panose="020B0502040204020203" pitchFamily="34" charset="0"/>
                <a:ea typeface="Times New Roman" panose="02020603050405020304" pitchFamily="18" charset="0"/>
                <a:cs typeface="Times New Roman" panose="02020603050405020304" pitchFamily="18" charset="0"/>
              </a:rPr>
              <a:t>Points to be noted:</a:t>
            </a:r>
            <a:endParaRPr lang="en-IN" sz="2000" dirty="0">
              <a:latin typeface="Gadugi" panose="020B0502040204020203" pitchFamily="34" charset="0"/>
              <a:ea typeface="Calibri" panose="020F0502020204030204" pitchFamily="34" charset="0"/>
              <a:cs typeface="Times New Roman" panose="02020603050405020304" pitchFamily="18" charset="0"/>
            </a:endParaRPr>
          </a:p>
          <a:p>
            <a:pPr>
              <a:lnSpc>
                <a:spcPct val="107000"/>
              </a:lnSpc>
              <a:spcAft>
                <a:spcPts val="750"/>
              </a:spcAft>
            </a:pPr>
            <a:r>
              <a:rPr lang="en-US" dirty="0">
                <a:solidFill>
                  <a:srgbClr val="0F0F0F"/>
                </a:solidFill>
                <a:latin typeface="Gadugi" panose="020B0502040204020203" pitchFamily="34" charset="0"/>
                <a:ea typeface="Times New Roman" panose="02020603050405020304" pitchFamily="18" charset="0"/>
                <a:cs typeface="Times New Roman" panose="02020603050405020304" pitchFamily="18" charset="0"/>
              </a:rPr>
              <a:t>No partial reverse charge will be applicable under GST. 100% tax will be paid by the recipient if reverse charge mechanism applies.</a:t>
            </a:r>
            <a:endParaRPr lang="en-IN" sz="2000" dirty="0">
              <a:latin typeface="Gadugi" panose="020B0502040204020203"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dirty="0">
                <a:solidFill>
                  <a:srgbClr val="0F0F0F"/>
                </a:solidFill>
                <a:latin typeface="Gadugi" panose="020B0502040204020203" pitchFamily="34" charset="0"/>
                <a:ea typeface="Times New Roman" panose="02020603050405020304" pitchFamily="18" charset="0"/>
                <a:cs typeface="Times New Roman" panose="02020603050405020304" pitchFamily="18" charset="0"/>
              </a:rPr>
              <a:t>In case of B2B import of other services, the tax shall be payable by the recipient of services</a:t>
            </a:r>
            <a:endParaRPr lang="en-IN" sz="2000" dirty="0">
              <a:solidFill>
                <a:srgbClr val="0F0F0F"/>
              </a:solidFill>
              <a:latin typeface="Gadugi" panose="020B0502040204020203"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dirty="0">
                <a:solidFill>
                  <a:srgbClr val="0F0F0F"/>
                </a:solidFill>
                <a:latin typeface="Gadugi" panose="020B0502040204020203" pitchFamily="34" charset="0"/>
                <a:ea typeface="Times New Roman" panose="02020603050405020304" pitchFamily="18" charset="0"/>
                <a:cs typeface="Times New Roman" panose="02020603050405020304" pitchFamily="18" charset="0"/>
              </a:rPr>
              <a:t>In case of B2B import of goods, the tax shall be payable by the recipient of goods</a:t>
            </a:r>
            <a:endParaRPr lang="en-IN" sz="2000" dirty="0">
              <a:solidFill>
                <a:srgbClr val="0F0F0F"/>
              </a:solidFill>
              <a:latin typeface="Gadugi"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0F0F0F"/>
                </a:solidFill>
                <a:latin typeface="Gadugi" panose="020B0502040204020203" pitchFamily="34" charset="0"/>
                <a:ea typeface="Times New Roman" panose="02020603050405020304" pitchFamily="18" charset="0"/>
                <a:cs typeface="Times New Roman" panose="02020603050405020304" pitchFamily="18" charset="0"/>
              </a:rPr>
              <a:t> </a:t>
            </a:r>
            <a:endParaRPr lang="en-IN" sz="2000" dirty="0">
              <a:latin typeface="Gadugi" panose="020B0502040204020203"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en-US" sz="3200" b="1" dirty="0">
                <a:solidFill>
                  <a:srgbClr val="DA4453"/>
                </a:solidFill>
                <a:latin typeface="Gadugi" panose="020B0502040204020203" pitchFamily="34" charset="0"/>
                <a:ea typeface="Times New Roman" panose="02020603050405020304" pitchFamily="18" charset="0"/>
                <a:cs typeface="Times New Roman" panose="02020603050405020304" pitchFamily="18" charset="0"/>
              </a:rPr>
              <a:t>Input Tax Credit:</a:t>
            </a:r>
            <a:endParaRPr lang="en-IN" sz="2000" dirty="0">
              <a:latin typeface="Gadugi" panose="020B0502040204020203"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en-US" dirty="0">
                <a:solidFill>
                  <a:srgbClr val="0F0F0F"/>
                </a:solidFill>
                <a:latin typeface="Gadugi" panose="020B0502040204020203" pitchFamily="34" charset="0"/>
                <a:ea typeface="Times New Roman" panose="02020603050405020304" pitchFamily="18" charset="0"/>
                <a:cs typeface="Times New Roman" panose="02020603050405020304" pitchFamily="18" charset="0"/>
              </a:rPr>
              <a:t>The service recipient can </a:t>
            </a:r>
            <a:r>
              <a:rPr lang="en-US" dirty="0" smtClean="0">
                <a:solidFill>
                  <a:srgbClr val="0F0F0F"/>
                </a:solidFill>
                <a:latin typeface="Gadugi" panose="020B0502040204020203" pitchFamily="34" charset="0"/>
                <a:ea typeface="Times New Roman" panose="02020603050405020304" pitchFamily="18" charset="0"/>
                <a:cs typeface="Times New Roman" panose="02020603050405020304" pitchFamily="18" charset="0"/>
              </a:rPr>
              <a:t>avail </a:t>
            </a:r>
            <a:r>
              <a:rPr lang="en-US" b="1" i="1" u="sng" dirty="0" smtClean="0">
                <a:solidFill>
                  <a:srgbClr val="0F0F0F"/>
                </a:solidFill>
                <a:latin typeface="Gadugi" panose="020B0502040204020203" pitchFamily="34" charset="0"/>
                <a:ea typeface="Times New Roman" panose="02020603050405020304" pitchFamily="18" charset="0"/>
                <a:cs typeface="Times New Roman" panose="02020603050405020304" pitchFamily="18" charset="0"/>
              </a:rPr>
              <a:t>Input Tax credit on the Tax amount</a:t>
            </a:r>
            <a:r>
              <a:rPr lang="en-US" dirty="0">
                <a:solidFill>
                  <a:srgbClr val="0F0F0F"/>
                </a:solidFill>
                <a:latin typeface="Gadugi" panose="020B0502040204020203" pitchFamily="34" charset="0"/>
                <a:ea typeface="Times New Roman" panose="02020603050405020304" pitchFamily="18" charset="0"/>
                <a:cs typeface="Times New Roman" panose="02020603050405020304" pitchFamily="18" charset="0"/>
              </a:rPr>
              <a:t> that is paid under reverse charge on goods and services. The only condition is that the goods and services are used or will be used for business or furtherance of business.</a:t>
            </a:r>
            <a:endParaRPr lang="en-IN" sz="2000" dirty="0">
              <a:latin typeface="Gadugi" panose="020B0502040204020203" pitchFamily="34" charset="0"/>
              <a:ea typeface="Calibri" panose="020F0502020204030204" pitchFamily="34" charset="0"/>
              <a:cs typeface="Times New Roman" panose="02020603050405020304" pitchFamily="18" charset="0"/>
            </a:endParaRPr>
          </a:p>
          <a:p>
            <a:r>
              <a:rPr lang="en-US" dirty="0">
                <a:solidFill>
                  <a:srgbClr val="0F0F0F"/>
                </a:solidFill>
                <a:latin typeface="Gadugi" panose="020B0502040204020203" pitchFamily="34" charset="0"/>
                <a:ea typeface="Times New Roman" panose="02020603050405020304" pitchFamily="18" charset="0"/>
                <a:cs typeface="Times New Roman" panose="02020603050405020304" pitchFamily="18" charset="0"/>
              </a:rPr>
              <a:t>If the composite dealer falls under reverse charge mechanism then the dealer is ineligible to claim any credit of tax paid. The tax will be paid at the normal applicable rates and not at the composition rates</a:t>
            </a:r>
            <a:endParaRPr lang="en-IN" dirty="0">
              <a:latin typeface="Gadugi" panose="020B0502040204020203" pitchFamily="34" charset="0"/>
            </a:endParaRPr>
          </a:p>
        </p:txBody>
      </p:sp>
    </p:spTree>
    <p:extLst>
      <p:ext uri="{BB962C8B-B14F-4D97-AF65-F5344CB8AC3E}">
        <p14:creationId xmlns:p14="http://schemas.microsoft.com/office/powerpoint/2010/main" val="30932121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624114" y="183613"/>
            <a:ext cx="11059886" cy="487506"/>
          </a:xfrm>
          <a:prstGeom prst="rect">
            <a:avLst/>
          </a:prstGeom>
        </p:spPr>
        <p:txBody>
          <a:bodyPr wrap="square">
            <a:spAutoFit/>
          </a:bodyPr>
          <a:lstStyle/>
          <a:p>
            <a:pPr algn="ctr">
              <a:lnSpc>
                <a:spcPct val="107000"/>
              </a:lnSpc>
              <a:spcAft>
                <a:spcPts val="800"/>
              </a:spcAft>
            </a:pPr>
            <a:r>
              <a:rPr lang="en-US" sz="2400"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MAJOR DECISIONS TAKEN UNDER GST COUNCIL MEETING 32 HELD ON 10/01/2019</a:t>
            </a:r>
            <a:endParaRPr lang="en-IN" sz="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425318839"/>
              </p:ext>
            </p:extLst>
          </p:nvPr>
        </p:nvGraphicFramePr>
        <p:xfrm>
          <a:off x="682170" y="671120"/>
          <a:ext cx="11176001" cy="5696821"/>
        </p:xfrm>
        <a:graphic>
          <a:graphicData uri="http://schemas.openxmlformats.org/drawingml/2006/table">
            <a:tbl>
              <a:tblPr firstRow="1" firstCol="1" bandRow="1">
                <a:tableStyleId>{16D9F66E-5EB9-4882-86FB-DCBF35E3C3E4}</a:tableStyleId>
              </a:tblPr>
              <a:tblGrid>
                <a:gridCol w="422012"/>
                <a:gridCol w="3773184"/>
                <a:gridCol w="6980805"/>
              </a:tblGrid>
              <a:tr h="938270">
                <a:tc>
                  <a:txBody>
                    <a:bodyPr/>
                    <a:lstStyle/>
                    <a:p>
                      <a:pPr marL="0" algn="ctr" defTabSz="914400" rtl="0" eaLnBrk="1" latinLnBrk="0" hangingPunct="1">
                        <a:lnSpc>
                          <a:spcPct val="107000"/>
                        </a:lnSpc>
                        <a:spcAft>
                          <a:spcPts val="0"/>
                        </a:spcAft>
                      </a:pPr>
                      <a:r>
                        <a:rPr lang="en-US" sz="1600" kern="1200" dirty="0" smtClean="0">
                          <a:effectLst/>
                        </a:rPr>
                        <a:t>1</a:t>
                      </a:r>
                      <a:endParaRPr lang="en-IN" sz="1600" b="1" kern="1200" dirty="0">
                        <a:solidFill>
                          <a:schemeClr val="lt1"/>
                        </a:solidFill>
                        <a:effectLst/>
                        <a:latin typeface="Aldhabi"/>
                        <a:ea typeface="+mn-ea"/>
                        <a:cs typeface="+mn-cs"/>
                      </a:endParaRPr>
                    </a:p>
                  </a:txBody>
                  <a:tcPr marL="24674" marR="24674" marT="24674" marB="24674"/>
                </a:tc>
                <a:tc>
                  <a:txBody>
                    <a:bodyPr/>
                    <a:lstStyle/>
                    <a:p>
                      <a:pPr>
                        <a:lnSpc>
                          <a:spcPct val="107000"/>
                        </a:lnSpc>
                        <a:spcAft>
                          <a:spcPts val="0"/>
                        </a:spcAft>
                      </a:pPr>
                      <a:r>
                        <a:rPr lang="en-US" sz="1400" dirty="0">
                          <a:effectLst/>
                          <a:latin typeface="Arial" panose="020B0604020202020204" pitchFamily="34" charset="0"/>
                          <a:cs typeface="Arial" panose="020B0604020202020204" pitchFamily="34" charset="0"/>
                        </a:rPr>
                        <a:t>Increase in turnover limit for the existing composition </a:t>
                      </a:r>
                      <a:r>
                        <a:rPr lang="en-US" sz="1400" dirty="0" smtClean="0">
                          <a:effectLst/>
                          <a:latin typeface="Arial" panose="020B0604020202020204" pitchFamily="34" charset="0"/>
                          <a:cs typeface="Arial" panose="020B0604020202020204" pitchFamily="34" charset="0"/>
                        </a:rPr>
                        <a:t>scheme </a:t>
                      </a:r>
                      <a:r>
                        <a:rPr lang="en-US" sz="1400" u="sng" dirty="0" smtClean="0">
                          <a:effectLst/>
                          <a:latin typeface="Arial" panose="020B0604020202020204" pitchFamily="34" charset="0"/>
                          <a:cs typeface="Arial" panose="020B0604020202020204" pitchFamily="34" charset="0"/>
                        </a:rPr>
                        <a:t>for </a:t>
                      </a:r>
                      <a:r>
                        <a:rPr lang="en-US" sz="1400" u="sng" dirty="0">
                          <a:effectLst/>
                          <a:latin typeface="Arial" panose="020B0604020202020204" pitchFamily="34" charset="0"/>
                          <a:cs typeface="Arial" panose="020B0604020202020204" pitchFamily="34" charset="0"/>
                        </a:rPr>
                        <a:t>goods </a:t>
                      </a:r>
                      <a:r>
                        <a:rPr lang="en-US" sz="1400" dirty="0">
                          <a:effectLst/>
                          <a:latin typeface="Arial" panose="020B0604020202020204" pitchFamily="34" charset="0"/>
                          <a:cs typeface="Arial" panose="020B0604020202020204" pitchFamily="34" charset="0"/>
                        </a:rPr>
                        <a:t>:</a:t>
                      </a:r>
                      <a:endParaRPr lang="en-IN"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4674" marR="24674" marT="24674" marB="24674"/>
                </a:tc>
                <a:tc>
                  <a:txBody>
                    <a:bodyPr/>
                    <a:lstStyle/>
                    <a:p>
                      <a:pPr algn="just">
                        <a:lnSpc>
                          <a:spcPct val="107000"/>
                        </a:lnSpc>
                        <a:spcAft>
                          <a:spcPts val="0"/>
                        </a:spcAft>
                      </a:pPr>
                      <a:r>
                        <a:rPr lang="en-US" sz="1400" dirty="0">
                          <a:effectLst/>
                          <a:latin typeface="Arial" panose="020B0604020202020204" pitchFamily="34" charset="0"/>
                          <a:cs typeface="Arial" panose="020B0604020202020204" pitchFamily="34" charset="0"/>
                        </a:rPr>
                        <a:t>The limit of annual turnover in the preceding financial year </a:t>
                      </a:r>
                      <a:r>
                        <a:rPr lang="en-US" sz="1400" u="sng" dirty="0">
                          <a:effectLst/>
                          <a:latin typeface="Arial" panose="020B0604020202020204" pitchFamily="34" charset="0"/>
                          <a:cs typeface="Arial" panose="020B0604020202020204" pitchFamily="34" charset="0"/>
                        </a:rPr>
                        <a:t>for availing composition scheme for goods</a:t>
                      </a:r>
                      <a:r>
                        <a:rPr lang="en-US" sz="1400" dirty="0">
                          <a:effectLst/>
                          <a:latin typeface="Arial" panose="020B0604020202020204" pitchFamily="34" charset="0"/>
                          <a:cs typeface="Arial" panose="020B0604020202020204" pitchFamily="34" charset="0"/>
                        </a:rPr>
                        <a:t> shall be increased to </a:t>
                      </a:r>
                      <a:r>
                        <a:rPr lang="en-US" sz="1400" dirty="0" err="1">
                          <a:effectLst/>
                          <a:latin typeface="Arial" panose="020B0604020202020204" pitchFamily="34" charset="0"/>
                          <a:cs typeface="Arial" panose="020B0604020202020204" pitchFamily="34" charset="0"/>
                        </a:rPr>
                        <a:t>Rs</a:t>
                      </a:r>
                      <a:r>
                        <a:rPr lang="en-US" sz="1400" dirty="0">
                          <a:effectLst/>
                          <a:latin typeface="Arial" panose="020B0604020202020204" pitchFamily="34" charset="0"/>
                          <a:cs typeface="Arial" panose="020B0604020202020204" pitchFamily="34" charset="0"/>
                        </a:rPr>
                        <a:t> 1.5 crore. Special category States would decide, within one week, about the composition limit in their respective States.</a:t>
                      </a:r>
                      <a:endParaRPr lang="en-IN"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4674" marR="24674" marT="24674" marB="24674"/>
                </a:tc>
              </a:tr>
              <a:tr h="1340995">
                <a:tc>
                  <a:txBody>
                    <a:bodyPr/>
                    <a:lstStyle/>
                    <a:p>
                      <a:pPr algn="ctr">
                        <a:lnSpc>
                          <a:spcPct val="107000"/>
                        </a:lnSpc>
                        <a:spcAft>
                          <a:spcPts val="0"/>
                        </a:spcAft>
                      </a:pPr>
                      <a:r>
                        <a:rPr lang="en-US" sz="1600" dirty="0">
                          <a:effectLst/>
                        </a:rPr>
                        <a:t>2</a:t>
                      </a:r>
                      <a:endParaRPr lang="en-IN" sz="1800" dirty="0">
                        <a:effectLst/>
                        <a:latin typeface="Aldhabi"/>
                        <a:ea typeface="Calibri" panose="020F0502020204030204" pitchFamily="34" charset="0"/>
                        <a:cs typeface="Times New Roman" panose="02020603050405020304" pitchFamily="18" charset="0"/>
                      </a:endParaRPr>
                    </a:p>
                  </a:txBody>
                  <a:tcPr marL="24674" marR="24674" marT="24674" marB="24674"/>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 </a:t>
                      </a:r>
                      <a:r>
                        <a:rPr lang="en-US" sz="1400" b="1" kern="1200" dirty="0" smtClean="0">
                          <a:solidFill>
                            <a:schemeClr val="dk1"/>
                          </a:solidFill>
                          <a:effectLst/>
                          <a:latin typeface="Arial" panose="020B0604020202020204" pitchFamily="34" charset="0"/>
                          <a:ea typeface="+mn-ea"/>
                          <a:cs typeface="Arial" panose="020B0604020202020204" pitchFamily="34" charset="0"/>
                        </a:rPr>
                        <a:t>Composition </a:t>
                      </a:r>
                      <a:r>
                        <a:rPr lang="en-US" sz="1400" b="1" kern="1200" dirty="0">
                          <a:solidFill>
                            <a:schemeClr val="dk1"/>
                          </a:solidFill>
                          <a:effectLst/>
                          <a:latin typeface="Arial" panose="020B0604020202020204" pitchFamily="34" charset="0"/>
                          <a:ea typeface="+mn-ea"/>
                          <a:cs typeface="Arial" panose="020B0604020202020204" pitchFamily="34" charset="0"/>
                        </a:rPr>
                        <a:t>scheme for services:</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24674" marR="24674" marT="24674" marB="24674"/>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 </a:t>
                      </a:r>
                      <a:r>
                        <a:rPr lang="en-US" sz="1400" b="1" kern="1200" dirty="0" smtClean="0">
                          <a:solidFill>
                            <a:schemeClr val="dk1"/>
                          </a:solidFill>
                          <a:effectLst/>
                          <a:latin typeface="Arial" panose="020B0604020202020204" pitchFamily="34" charset="0"/>
                          <a:ea typeface="+mn-ea"/>
                          <a:cs typeface="Arial" panose="020B0604020202020204" pitchFamily="34" charset="0"/>
                        </a:rPr>
                        <a:t>A </a:t>
                      </a:r>
                      <a:r>
                        <a:rPr lang="en-US" sz="1400" b="1" kern="1200" dirty="0">
                          <a:solidFill>
                            <a:schemeClr val="dk1"/>
                          </a:solidFill>
                          <a:effectLst/>
                          <a:latin typeface="Arial" panose="020B0604020202020204" pitchFamily="34" charset="0"/>
                          <a:ea typeface="+mn-ea"/>
                          <a:cs typeface="Arial" panose="020B0604020202020204" pitchFamily="34" charset="0"/>
                        </a:rPr>
                        <a:t>composition scheme shall be made available for suppliers of services (or mixed suppliers) with a tax rate of 6% (3% CGST + 3% SGST) having an annual turnover in preceding financial year up to </a:t>
                      </a:r>
                      <a:r>
                        <a:rPr lang="en-US" sz="1400" b="1" kern="1200" dirty="0" err="1">
                          <a:solidFill>
                            <a:schemeClr val="dk1"/>
                          </a:solidFill>
                          <a:effectLst/>
                          <a:latin typeface="Arial" panose="020B0604020202020204" pitchFamily="34" charset="0"/>
                          <a:ea typeface="+mn-ea"/>
                          <a:cs typeface="Arial" panose="020B0604020202020204" pitchFamily="34" charset="0"/>
                        </a:rPr>
                        <a:t>Rs</a:t>
                      </a:r>
                      <a:r>
                        <a:rPr lang="en-US" sz="1400" b="1" kern="1200" dirty="0">
                          <a:solidFill>
                            <a:schemeClr val="dk1"/>
                          </a:solidFill>
                          <a:effectLst/>
                          <a:latin typeface="Arial" panose="020B0604020202020204" pitchFamily="34" charset="0"/>
                          <a:ea typeface="+mn-ea"/>
                          <a:cs typeface="Arial" panose="020B0604020202020204" pitchFamily="34" charset="0"/>
                        </a:rPr>
                        <a:t> 50 lakhs.</a:t>
                      </a:r>
                      <a:endParaRPr lang="en-IN" sz="1400" b="1" kern="1200" dirty="0">
                        <a:solidFill>
                          <a:schemeClr val="dk1"/>
                        </a:solidFill>
                        <a:effectLst/>
                        <a:latin typeface="Arial" panose="020B0604020202020204" pitchFamily="34" charset="0"/>
                        <a:ea typeface="+mn-ea"/>
                        <a:cs typeface="Arial" panose="020B0604020202020204" pitchFamily="34" charset="0"/>
                      </a:endParaRPr>
                    </a:p>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The said scheme shall be applicable to both service providers as well as suppliers of goods and services, who are not eligible for the presently available composition scheme for goods.</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24674" marR="24674" marT="24674" marB="24674"/>
                </a:tc>
              </a:tr>
              <a:tr h="684194">
                <a:tc>
                  <a:txBody>
                    <a:bodyPr/>
                    <a:lstStyle/>
                    <a:p>
                      <a:pPr algn="ctr">
                        <a:lnSpc>
                          <a:spcPct val="107000"/>
                        </a:lnSpc>
                        <a:spcAft>
                          <a:spcPts val="0"/>
                        </a:spcAft>
                      </a:pPr>
                      <a:r>
                        <a:rPr lang="en-US" sz="1600" dirty="0">
                          <a:effectLst/>
                        </a:rPr>
                        <a:t>3</a:t>
                      </a:r>
                      <a:endParaRPr lang="en-IN" sz="1800" dirty="0">
                        <a:effectLst/>
                        <a:latin typeface="Aldhabi"/>
                        <a:ea typeface="Calibri" panose="020F0502020204030204" pitchFamily="34" charset="0"/>
                        <a:cs typeface="Times New Roman" panose="02020603050405020304" pitchFamily="18" charset="0"/>
                      </a:endParaRPr>
                    </a:p>
                  </a:txBody>
                  <a:tcPr marL="24674" marR="24674" marT="24674" marB="24674"/>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Compliance simplification under composition scheme :</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24674" marR="24674" marT="24674" marB="24674"/>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The compliance under composition scheme shall be simplified as now they would need to file one annual return but payment of taxes would remain quarterly(along with a simple declaration). </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24674" marR="24674" marT="24674" marB="24674"/>
                </a:tc>
              </a:tr>
              <a:tr h="1340995">
                <a:tc>
                  <a:txBody>
                    <a:bodyPr/>
                    <a:lstStyle/>
                    <a:p>
                      <a:pPr algn="ctr">
                        <a:lnSpc>
                          <a:spcPct val="107000"/>
                        </a:lnSpc>
                        <a:spcAft>
                          <a:spcPts val="0"/>
                        </a:spcAft>
                      </a:pPr>
                      <a:r>
                        <a:rPr lang="en-US" sz="1600" dirty="0">
                          <a:effectLst/>
                        </a:rPr>
                        <a:t>4</a:t>
                      </a:r>
                      <a:endParaRPr lang="en-IN" sz="1800" dirty="0">
                        <a:effectLst/>
                        <a:latin typeface="Aldhabi"/>
                        <a:ea typeface="Calibri" panose="020F0502020204030204" pitchFamily="34" charset="0"/>
                        <a:cs typeface="Times New Roman" panose="02020603050405020304" pitchFamily="18" charset="0"/>
                      </a:endParaRPr>
                    </a:p>
                  </a:txBody>
                  <a:tcPr marL="24674" marR="24674" marT="24674" marB="24674"/>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Higher exemption threshold limit for supplier of goods:</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24674" marR="24674" marT="24674" marB="24674"/>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 </a:t>
                      </a:r>
                      <a:r>
                        <a:rPr lang="en-US" sz="1400" b="1" kern="1200" dirty="0" smtClean="0">
                          <a:solidFill>
                            <a:schemeClr val="dk1"/>
                          </a:solidFill>
                          <a:effectLst/>
                          <a:latin typeface="Arial" panose="020B0604020202020204" pitchFamily="34" charset="0"/>
                          <a:ea typeface="+mn-ea"/>
                          <a:cs typeface="Arial" panose="020B0604020202020204" pitchFamily="34" charset="0"/>
                        </a:rPr>
                        <a:t>There </a:t>
                      </a:r>
                      <a:r>
                        <a:rPr lang="en-US" sz="1400" b="1" kern="1200" dirty="0">
                          <a:solidFill>
                            <a:schemeClr val="dk1"/>
                          </a:solidFill>
                          <a:effectLst/>
                          <a:latin typeface="Arial" panose="020B0604020202020204" pitchFamily="34" charset="0"/>
                          <a:ea typeface="+mn-ea"/>
                          <a:cs typeface="Arial" panose="020B0604020202020204" pitchFamily="34" charset="0"/>
                        </a:rPr>
                        <a:t>would be two threshold limits for exemption from registration and payment of GST for the suppliers of goods i.e. Rs.40 lakhs and Rs.20 </a:t>
                      </a:r>
                      <a:r>
                        <a:rPr lang="en-US" sz="1400" b="1" kern="1200" dirty="0" smtClean="0">
                          <a:solidFill>
                            <a:schemeClr val="dk1"/>
                          </a:solidFill>
                          <a:effectLst/>
                          <a:latin typeface="Arial" panose="020B0604020202020204" pitchFamily="34" charset="0"/>
                          <a:ea typeface="+mn-ea"/>
                          <a:cs typeface="Arial" panose="020B0604020202020204" pitchFamily="34" charset="0"/>
                        </a:rPr>
                        <a:t>lakhs. States </a:t>
                      </a:r>
                      <a:r>
                        <a:rPr lang="en-US" sz="1400" b="1" kern="1200" dirty="0">
                          <a:solidFill>
                            <a:schemeClr val="dk1"/>
                          </a:solidFill>
                          <a:effectLst/>
                          <a:latin typeface="Arial" panose="020B0604020202020204" pitchFamily="34" charset="0"/>
                          <a:ea typeface="+mn-ea"/>
                          <a:cs typeface="Arial" panose="020B0604020202020204" pitchFamily="34" charset="0"/>
                        </a:rPr>
                        <a:t>would have an option to decide about one of the limits within a weeks’ </a:t>
                      </a:r>
                      <a:r>
                        <a:rPr lang="en-US" sz="1400" b="1" kern="1200" dirty="0" smtClean="0">
                          <a:solidFill>
                            <a:schemeClr val="dk1"/>
                          </a:solidFill>
                          <a:effectLst/>
                          <a:latin typeface="Arial" panose="020B0604020202020204" pitchFamily="34" charset="0"/>
                          <a:ea typeface="+mn-ea"/>
                          <a:cs typeface="Arial" panose="020B0604020202020204" pitchFamily="34" charset="0"/>
                        </a:rPr>
                        <a:t>time. The </a:t>
                      </a:r>
                      <a:r>
                        <a:rPr lang="en-US" sz="1400" b="1" kern="1200" dirty="0">
                          <a:solidFill>
                            <a:schemeClr val="dk1"/>
                          </a:solidFill>
                          <a:effectLst/>
                          <a:latin typeface="Arial" panose="020B0604020202020204" pitchFamily="34" charset="0"/>
                          <a:ea typeface="+mn-ea"/>
                          <a:cs typeface="Arial" panose="020B0604020202020204" pitchFamily="34" charset="0"/>
                        </a:rPr>
                        <a:t>threshold for registration for service providers would continue to be </a:t>
                      </a:r>
                      <a:r>
                        <a:rPr lang="en-US" sz="1400" b="1" kern="1200" dirty="0" err="1">
                          <a:solidFill>
                            <a:schemeClr val="dk1"/>
                          </a:solidFill>
                          <a:effectLst/>
                          <a:latin typeface="Arial" panose="020B0604020202020204" pitchFamily="34" charset="0"/>
                          <a:ea typeface="+mn-ea"/>
                          <a:cs typeface="Arial" panose="020B0604020202020204" pitchFamily="34" charset="0"/>
                        </a:rPr>
                        <a:t>Rs</a:t>
                      </a:r>
                      <a:r>
                        <a:rPr lang="en-US" sz="1400" b="1" kern="1200" dirty="0">
                          <a:solidFill>
                            <a:schemeClr val="dk1"/>
                          </a:solidFill>
                          <a:effectLst/>
                          <a:latin typeface="Arial" panose="020B0604020202020204" pitchFamily="34" charset="0"/>
                          <a:ea typeface="+mn-ea"/>
                          <a:cs typeface="Arial" panose="020B0604020202020204" pitchFamily="34" charset="0"/>
                        </a:rPr>
                        <a:t> 20 lakhs and in case of Special category States </a:t>
                      </a:r>
                      <a:r>
                        <a:rPr lang="en-US" sz="1400" b="1" kern="1200" dirty="0" err="1">
                          <a:solidFill>
                            <a:schemeClr val="dk1"/>
                          </a:solidFill>
                          <a:effectLst/>
                          <a:latin typeface="Arial" panose="020B0604020202020204" pitchFamily="34" charset="0"/>
                          <a:ea typeface="+mn-ea"/>
                          <a:cs typeface="Arial" panose="020B0604020202020204" pitchFamily="34" charset="0"/>
                        </a:rPr>
                        <a:t>Rs</a:t>
                      </a:r>
                      <a:r>
                        <a:rPr lang="en-US" sz="1400" b="1" kern="1200" dirty="0">
                          <a:solidFill>
                            <a:schemeClr val="dk1"/>
                          </a:solidFill>
                          <a:effectLst/>
                          <a:latin typeface="Arial" panose="020B0604020202020204" pitchFamily="34" charset="0"/>
                          <a:ea typeface="+mn-ea"/>
                          <a:cs typeface="Arial" panose="020B0604020202020204" pitchFamily="34" charset="0"/>
                        </a:rPr>
                        <a:t> 10 lakhs. </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24674" marR="24674" marT="24674" marB="24674"/>
                </a:tc>
              </a:tr>
              <a:tr h="465261">
                <a:tc>
                  <a:txBody>
                    <a:bodyPr/>
                    <a:lstStyle/>
                    <a:p>
                      <a:pPr algn="ctr">
                        <a:lnSpc>
                          <a:spcPct val="107000"/>
                        </a:lnSpc>
                        <a:spcAft>
                          <a:spcPts val="0"/>
                        </a:spcAft>
                      </a:pPr>
                      <a:r>
                        <a:rPr lang="en-US" sz="1600" dirty="0" smtClean="0">
                          <a:effectLst/>
                        </a:rPr>
                        <a:t>5</a:t>
                      </a:r>
                      <a:endParaRPr lang="en-IN" sz="1800" dirty="0">
                        <a:effectLst/>
                        <a:latin typeface="Aldhabi"/>
                        <a:ea typeface="Calibri" panose="020F0502020204030204" pitchFamily="34" charset="0"/>
                        <a:cs typeface="Times New Roman" panose="02020603050405020304" pitchFamily="18" charset="0"/>
                      </a:endParaRPr>
                    </a:p>
                  </a:txBody>
                  <a:tcPr marL="24674" marR="24674" marT="24674" marB="24674"/>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Effective date :</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24674" marR="24674" marT="24674" marB="24674"/>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The decisions at Sl. No. 1 to 3 above shall be made operational from the 1st of April, 2019.</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24674" marR="24674" marT="24674" marB="24674"/>
                </a:tc>
              </a:tr>
              <a:tr h="684194">
                <a:tc>
                  <a:txBody>
                    <a:bodyPr/>
                    <a:lstStyle/>
                    <a:p>
                      <a:pPr algn="ctr">
                        <a:lnSpc>
                          <a:spcPct val="107000"/>
                        </a:lnSpc>
                        <a:spcAft>
                          <a:spcPts val="0"/>
                        </a:spcAft>
                      </a:pPr>
                      <a:r>
                        <a:rPr lang="en-US" sz="1600" dirty="0" smtClean="0">
                          <a:effectLst/>
                        </a:rPr>
                        <a:t>6</a:t>
                      </a:r>
                      <a:endParaRPr lang="en-IN" sz="1800" dirty="0">
                        <a:effectLst/>
                        <a:latin typeface="Aldhabi"/>
                        <a:ea typeface="Calibri" panose="020F0502020204030204" pitchFamily="34" charset="0"/>
                        <a:cs typeface="Times New Roman" panose="02020603050405020304" pitchFamily="18" charset="0"/>
                      </a:endParaRPr>
                    </a:p>
                  </a:txBody>
                  <a:tcPr marL="24674" marR="24674" marT="24674" marB="24674"/>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Free Accounting and Billing Software</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24674" marR="24674" marT="24674" marB="24674"/>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Software for Accounting and Billing shall be provided to small taxpayers by GSTN.</a:t>
                      </a:r>
                      <a:endParaRPr lang="en-IN" sz="1400" b="1" kern="1200" dirty="0">
                        <a:solidFill>
                          <a:schemeClr val="dk1"/>
                        </a:solidFill>
                        <a:effectLst/>
                        <a:latin typeface="Arial" panose="020B0604020202020204" pitchFamily="34" charset="0"/>
                        <a:ea typeface="+mn-ea"/>
                        <a:cs typeface="Arial" panose="020B0604020202020204" pitchFamily="34" charset="0"/>
                      </a:endParaRPr>
                    </a:p>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 </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24674" marR="24674" marT="24674" marB="24674"/>
                </a:tc>
              </a:tr>
            </a:tbl>
          </a:graphicData>
        </a:graphic>
      </p:graphicFrame>
    </p:spTree>
    <p:extLst>
      <p:ext uri="{BB962C8B-B14F-4D97-AF65-F5344CB8AC3E}">
        <p14:creationId xmlns:p14="http://schemas.microsoft.com/office/powerpoint/2010/main" val="743177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870856" y="125558"/>
            <a:ext cx="10421257" cy="470000"/>
          </a:xfrm>
          <a:prstGeom prst="rect">
            <a:avLst/>
          </a:prstGeom>
        </p:spPr>
        <p:txBody>
          <a:bodyPr wrap="square">
            <a:spAutoFit/>
          </a:bodyPr>
          <a:lstStyle/>
          <a:p>
            <a:pPr algn="ctr">
              <a:lnSpc>
                <a:spcPct val="107000"/>
              </a:lnSpc>
              <a:spcAft>
                <a:spcPts val="800"/>
              </a:spcAft>
            </a:pPr>
            <a:r>
              <a:rPr lang="en-US" sz="2400" u="sng"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MAJOR DECISIONS TAKEN UNDER GST COUNCIL MEETING 32 HELD ON 10/01/2019</a:t>
            </a:r>
            <a:endParaRPr lang="en-IN" sz="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311883402"/>
              </p:ext>
            </p:extLst>
          </p:nvPr>
        </p:nvGraphicFramePr>
        <p:xfrm>
          <a:off x="566058" y="725715"/>
          <a:ext cx="11117942" cy="5237181"/>
        </p:xfrm>
        <a:graphic>
          <a:graphicData uri="http://schemas.openxmlformats.org/drawingml/2006/table">
            <a:tbl>
              <a:tblPr firstRow="1" firstCol="1" bandRow="1">
                <a:tableStyleId>{16D9F66E-5EB9-4882-86FB-DCBF35E3C3E4}</a:tableStyleId>
              </a:tblPr>
              <a:tblGrid>
                <a:gridCol w="506801"/>
                <a:gridCol w="3486124"/>
                <a:gridCol w="7125017"/>
              </a:tblGrid>
              <a:tr h="1091782">
                <a:tc>
                  <a:txBody>
                    <a:bodyPr/>
                    <a:lstStyle/>
                    <a:p>
                      <a:pPr marL="0" algn="ctr" defTabSz="914400" rtl="0" eaLnBrk="1" latinLnBrk="0" hangingPunct="1">
                        <a:lnSpc>
                          <a:spcPct val="107000"/>
                        </a:lnSpc>
                        <a:spcAft>
                          <a:spcPts val="0"/>
                        </a:spcAft>
                      </a:pPr>
                      <a:r>
                        <a:rPr lang="en-US" sz="1600" b="1" kern="1200" dirty="0" smtClean="0">
                          <a:solidFill>
                            <a:schemeClr val="dk1"/>
                          </a:solidFill>
                          <a:effectLst/>
                          <a:latin typeface="+mn-lt"/>
                          <a:ea typeface="+mn-ea"/>
                          <a:cs typeface="+mn-cs"/>
                        </a:rPr>
                        <a:t>7</a:t>
                      </a:r>
                      <a:endParaRPr lang="en-IN" sz="1600" b="1" kern="1200" dirty="0">
                        <a:solidFill>
                          <a:schemeClr val="dk1"/>
                        </a:solidFill>
                        <a:effectLst/>
                        <a:latin typeface="+mn-lt"/>
                        <a:ea typeface="+mn-ea"/>
                        <a:cs typeface="+mn-cs"/>
                      </a:endParaRPr>
                    </a:p>
                  </a:txBody>
                  <a:tcPr marL="59358" marR="59358" marT="59358" marB="59358"/>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 </a:t>
                      </a:r>
                      <a:r>
                        <a:rPr lang="en-US" sz="1400" b="1" kern="1200" dirty="0" smtClean="0">
                          <a:solidFill>
                            <a:schemeClr val="dk1"/>
                          </a:solidFill>
                          <a:effectLst/>
                          <a:latin typeface="Arial" panose="020B0604020202020204" pitchFamily="34" charset="0"/>
                          <a:ea typeface="+mn-ea"/>
                          <a:cs typeface="Arial" panose="020B0604020202020204" pitchFamily="34" charset="0"/>
                        </a:rPr>
                        <a:t>Matters </a:t>
                      </a:r>
                      <a:r>
                        <a:rPr lang="en-US" sz="1400" b="1" kern="1200" dirty="0">
                          <a:solidFill>
                            <a:schemeClr val="dk1"/>
                          </a:solidFill>
                          <a:effectLst/>
                          <a:latin typeface="Arial" panose="020B0604020202020204" pitchFamily="34" charset="0"/>
                          <a:ea typeface="+mn-ea"/>
                          <a:cs typeface="Arial" panose="020B0604020202020204" pitchFamily="34" charset="0"/>
                        </a:rPr>
                        <a:t>referred to Group of Ministers :</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59358" marR="59358" marT="59358" marB="59358"/>
                </a:tc>
                <a:tc>
                  <a:txBody>
                    <a:bodyPr/>
                    <a:lstStyle/>
                    <a:p>
                      <a:pPr marL="0" algn="l" defTabSz="914400" rtl="0" eaLnBrk="1" latinLnBrk="0" hangingPunct="1">
                        <a:lnSpc>
                          <a:spcPct val="107000"/>
                        </a:lnSpc>
                        <a:spcAft>
                          <a:spcPts val="0"/>
                        </a:spcAft>
                      </a:pPr>
                      <a:r>
                        <a:rPr lang="en-US" sz="1400" b="1" kern="1200" dirty="0" err="1">
                          <a:solidFill>
                            <a:schemeClr val="dk1"/>
                          </a:solidFill>
                          <a:effectLst/>
                          <a:latin typeface="Arial" panose="020B0604020202020204" pitchFamily="34" charset="0"/>
                          <a:ea typeface="+mn-ea"/>
                          <a:cs typeface="Arial" panose="020B0604020202020204" pitchFamily="34" charset="0"/>
                        </a:rPr>
                        <a:t>i</a:t>
                      </a:r>
                      <a:r>
                        <a:rPr lang="en-US" sz="1400" b="1" kern="1200" dirty="0">
                          <a:solidFill>
                            <a:schemeClr val="dk1"/>
                          </a:solidFill>
                          <a:effectLst/>
                          <a:latin typeface="Arial" panose="020B0604020202020204" pitchFamily="34" charset="0"/>
                          <a:ea typeface="+mn-ea"/>
                          <a:cs typeface="Arial" panose="020B0604020202020204" pitchFamily="34" charset="0"/>
                        </a:rPr>
                        <a:t>. A seven member Group of Ministers shall be constituted to examine the proposal of giving a composition scheme to boost the residential segment of the real estate sector.</a:t>
                      </a:r>
                      <a:endParaRPr lang="en-IN" sz="1400" b="1" kern="1200" dirty="0">
                        <a:solidFill>
                          <a:schemeClr val="dk1"/>
                        </a:solidFill>
                        <a:effectLst/>
                        <a:latin typeface="Arial" panose="020B0604020202020204" pitchFamily="34" charset="0"/>
                        <a:ea typeface="+mn-ea"/>
                        <a:cs typeface="Arial" panose="020B0604020202020204" pitchFamily="34" charset="0"/>
                      </a:endParaRPr>
                    </a:p>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ii. A Group of Ministers shall be constituted to examine the GST rate  structure on lotteries.</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59358" marR="59358" marT="59358" marB="59358"/>
                </a:tc>
              </a:tr>
              <a:tr h="987949">
                <a:tc>
                  <a:txBody>
                    <a:bodyPr/>
                    <a:lstStyle/>
                    <a:p>
                      <a:pPr marL="0" algn="ctr" defTabSz="914400" rtl="0" eaLnBrk="1" latinLnBrk="0" hangingPunct="1">
                        <a:lnSpc>
                          <a:spcPct val="107000"/>
                        </a:lnSpc>
                        <a:spcAft>
                          <a:spcPts val="0"/>
                        </a:spcAft>
                      </a:pPr>
                      <a:r>
                        <a:rPr lang="en-US" sz="1600" b="1" kern="1200" dirty="0" smtClean="0">
                          <a:solidFill>
                            <a:schemeClr val="dk1"/>
                          </a:solidFill>
                          <a:effectLst/>
                          <a:latin typeface="+mn-lt"/>
                          <a:ea typeface="+mn-ea"/>
                          <a:cs typeface="+mn-cs"/>
                        </a:rPr>
                        <a:t>8</a:t>
                      </a:r>
                      <a:endParaRPr lang="en-IN" sz="1600" b="1" kern="1200" dirty="0">
                        <a:solidFill>
                          <a:schemeClr val="dk1"/>
                        </a:solidFill>
                        <a:effectLst/>
                        <a:latin typeface="+mn-lt"/>
                        <a:ea typeface="+mn-ea"/>
                        <a:cs typeface="+mn-cs"/>
                      </a:endParaRPr>
                    </a:p>
                  </a:txBody>
                  <a:tcPr marL="59358" marR="59358" marT="59358" marB="59358"/>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Revenue mobilization for natural calamities in the State of Kerala :</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59358" marR="59358" marT="59358" marB="59358"/>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 </a:t>
                      </a:r>
                      <a:r>
                        <a:rPr lang="en-US" sz="1400" b="1" kern="1200" dirty="0" smtClean="0">
                          <a:solidFill>
                            <a:schemeClr val="dk1"/>
                          </a:solidFill>
                          <a:effectLst/>
                          <a:latin typeface="Arial" panose="020B0604020202020204" pitchFamily="34" charset="0"/>
                          <a:ea typeface="+mn-ea"/>
                          <a:cs typeface="Arial" panose="020B0604020202020204" pitchFamily="34" charset="0"/>
                        </a:rPr>
                        <a:t>GST </a:t>
                      </a:r>
                      <a:r>
                        <a:rPr lang="en-US" sz="1400" b="1" kern="1200" dirty="0">
                          <a:solidFill>
                            <a:schemeClr val="dk1"/>
                          </a:solidFill>
                          <a:effectLst/>
                          <a:latin typeface="Arial" panose="020B0604020202020204" pitchFamily="34" charset="0"/>
                          <a:ea typeface="+mn-ea"/>
                          <a:cs typeface="Arial" panose="020B0604020202020204" pitchFamily="34" charset="0"/>
                        </a:rPr>
                        <a:t>Council approved levy of </a:t>
                      </a:r>
                      <a:r>
                        <a:rPr lang="en-US" sz="1400" b="1" kern="1200" dirty="0" err="1">
                          <a:solidFill>
                            <a:schemeClr val="dk1"/>
                          </a:solidFill>
                          <a:effectLst/>
                          <a:latin typeface="Arial" panose="020B0604020202020204" pitchFamily="34" charset="0"/>
                          <a:ea typeface="+mn-ea"/>
                          <a:cs typeface="Arial" panose="020B0604020202020204" pitchFamily="34" charset="0"/>
                        </a:rPr>
                        <a:t>cess</a:t>
                      </a:r>
                      <a:r>
                        <a:rPr lang="en-US" sz="1400" b="1" kern="1200" dirty="0">
                          <a:solidFill>
                            <a:schemeClr val="dk1"/>
                          </a:solidFill>
                          <a:effectLst/>
                          <a:latin typeface="Arial" panose="020B0604020202020204" pitchFamily="34" charset="0"/>
                          <a:ea typeface="+mn-ea"/>
                          <a:cs typeface="Arial" panose="020B0604020202020204" pitchFamily="34" charset="0"/>
                        </a:rPr>
                        <a:t> on intra State supply of goods and services within the State of Kerala at a rate not exceeding 1% for a period not exceeding 2 years.</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59358" marR="59358" marT="59358" marB="59358"/>
                </a:tc>
              </a:tr>
              <a:tr h="1595871">
                <a:tc>
                  <a:txBody>
                    <a:bodyPr/>
                    <a:lstStyle/>
                    <a:p>
                      <a:pPr marL="0" algn="ctr" defTabSz="914400" rtl="0" eaLnBrk="1" latinLnBrk="0" hangingPunct="1">
                        <a:lnSpc>
                          <a:spcPct val="107000"/>
                        </a:lnSpc>
                        <a:spcAft>
                          <a:spcPts val="0"/>
                        </a:spcAft>
                      </a:pPr>
                      <a:r>
                        <a:rPr lang="en-US" sz="1600" b="1" kern="1200" dirty="0" smtClean="0">
                          <a:solidFill>
                            <a:schemeClr val="dk1"/>
                          </a:solidFill>
                          <a:effectLst/>
                          <a:latin typeface="+mn-lt"/>
                          <a:ea typeface="+mn-ea"/>
                          <a:cs typeface="+mn-cs"/>
                        </a:rPr>
                        <a:t>9</a:t>
                      </a:r>
                      <a:endParaRPr lang="en-IN" sz="1600" b="1" kern="1200" dirty="0">
                        <a:solidFill>
                          <a:schemeClr val="dk1"/>
                        </a:solidFill>
                        <a:effectLst/>
                        <a:latin typeface="+mn-lt"/>
                        <a:ea typeface="+mn-ea"/>
                        <a:cs typeface="+mn-cs"/>
                      </a:endParaRPr>
                    </a:p>
                  </a:txBody>
                  <a:tcPr marL="59358" marR="59358" marT="59358" marB="59358"/>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Approval for amendment in Acts and rules</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59358" marR="59358" marT="59358" marB="59358"/>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Changes made by </a:t>
                      </a:r>
                      <a:r>
                        <a:rPr lang="en-US" sz="1400" b="1" kern="1200" dirty="0">
                          <a:solidFill>
                            <a:schemeClr val="dk1"/>
                          </a:solidFill>
                          <a:effectLst/>
                          <a:latin typeface="Arial" panose="020B0604020202020204" pitchFamily="34" charset="0"/>
                          <a:ea typeface="+mn-ea"/>
                          <a:cs typeface="Arial" panose="020B0604020202020204" pitchFamily="34" charset="0"/>
                          <a:hlinkClick r:id="rId3"/>
                        </a:rPr>
                        <a:t>CGST (Amendment) Act,2018</a:t>
                      </a:r>
                      <a:r>
                        <a:rPr lang="en-US" sz="1400" b="1" kern="1200" dirty="0">
                          <a:solidFill>
                            <a:schemeClr val="dk1"/>
                          </a:solidFill>
                          <a:effectLst/>
                          <a:latin typeface="Arial" panose="020B0604020202020204" pitchFamily="34" charset="0"/>
                          <a:ea typeface="+mn-ea"/>
                          <a:cs typeface="Arial" panose="020B0604020202020204" pitchFamily="34" charset="0"/>
                        </a:rPr>
                        <a:t>, IGST (Amendment) Act, 2018, </a:t>
                      </a:r>
                      <a:r>
                        <a:rPr lang="en-US" sz="1400" b="1" kern="1200" dirty="0">
                          <a:solidFill>
                            <a:schemeClr val="dk1"/>
                          </a:solidFill>
                          <a:effectLst/>
                          <a:latin typeface="Arial" panose="020B0604020202020204" pitchFamily="34" charset="0"/>
                          <a:ea typeface="+mn-ea"/>
                          <a:cs typeface="Arial" panose="020B0604020202020204" pitchFamily="34" charset="0"/>
                          <a:hlinkClick r:id="rId4"/>
                        </a:rPr>
                        <a:t>UTGST (Amendment) Act, 2018</a:t>
                      </a:r>
                      <a:r>
                        <a:rPr lang="en-US" sz="1400" b="1" kern="1200" dirty="0">
                          <a:solidFill>
                            <a:schemeClr val="dk1"/>
                          </a:solidFill>
                          <a:effectLst/>
                          <a:latin typeface="Arial" panose="020B0604020202020204" pitchFamily="34" charset="0"/>
                          <a:ea typeface="+mn-ea"/>
                          <a:cs typeface="Arial" panose="020B0604020202020204" pitchFamily="34" charset="0"/>
                        </a:rPr>
                        <a:t>and GST (Compensation to States) Amendment Act, 2018 along with amendments in CGST Rules, notifications and Circulars issued earlier and the corresponding changes in SGST Acts would be notified </a:t>
                      </a:r>
                      <a:r>
                        <a:rPr lang="en-US" sz="1400" b="1" kern="1200" dirty="0" err="1">
                          <a:solidFill>
                            <a:schemeClr val="dk1"/>
                          </a:solidFill>
                          <a:effectLst/>
                          <a:latin typeface="Arial" panose="020B0604020202020204" pitchFamily="34" charset="0"/>
                          <a:ea typeface="+mn-ea"/>
                          <a:cs typeface="Arial" panose="020B0604020202020204" pitchFamily="34" charset="0"/>
                        </a:rPr>
                        <a:t>w.e.f</a:t>
                      </a:r>
                      <a:r>
                        <a:rPr lang="en-US" sz="1400" b="1" kern="1200" dirty="0">
                          <a:solidFill>
                            <a:schemeClr val="dk1"/>
                          </a:solidFill>
                          <a:effectLst/>
                          <a:latin typeface="Arial" panose="020B0604020202020204" pitchFamily="34" charset="0"/>
                          <a:ea typeface="+mn-ea"/>
                          <a:cs typeface="Arial" panose="020B0604020202020204" pitchFamily="34" charset="0"/>
                        </a:rPr>
                        <a:t>. 01.02.2019.</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59358" marR="59358" marT="59358" marB="59358"/>
                </a:tc>
              </a:tr>
              <a:tr h="1393232">
                <a:tc>
                  <a:txBody>
                    <a:bodyPr/>
                    <a:lstStyle/>
                    <a:p>
                      <a:pPr marL="0" algn="ctr" defTabSz="914400" rtl="0" eaLnBrk="1" latinLnBrk="0" hangingPunct="1">
                        <a:lnSpc>
                          <a:spcPct val="107000"/>
                        </a:lnSpc>
                        <a:spcAft>
                          <a:spcPts val="0"/>
                        </a:spcAft>
                      </a:pPr>
                      <a:r>
                        <a:rPr lang="en-US" sz="1600" b="1" kern="1200" dirty="0" smtClean="0">
                          <a:solidFill>
                            <a:schemeClr val="dk1"/>
                          </a:solidFill>
                          <a:effectLst/>
                          <a:latin typeface="+mn-lt"/>
                          <a:ea typeface="+mn-ea"/>
                          <a:cs typeface="+mn-cs"/>
                        </a:rPr>
                        <a:t>10</a:t>
                      </a:r>
                      <a:endParaRPr lang="en-IN" sz="1600" b="1" kern="1200" dirty="0">
                        <a:solidFill>
                          <a:schemeClr val="dk1"/>
                        </a:solidFill>
                        <a:effectLst/>
                        <a:latin typeface="+mn-lt"/>
                        <a:ea typeface="+mn-ea"/>
                        <a:cs typeface="+mn-cs"/>
                      </a:endParaRPr>
                    </a:p>
                  </a:txBody>
                  <a:tcPr marL="59358" marR="59358" marT="59358" marB="59358"/>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Extension of date for Passing GSTP Examination</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59358" marR="59358" marT="59358" marB="59358"/>
                </a:tc>
                <a:tc>
                  <a:txBody>
                    <a:bodyPr/>
                    <a:lstStyle/>
                    <a:p>
                      <a:pPr marL="0" algn="l" defTabSz="914400" rtl="0" eaLnBrk="1" latinLnBrk="0" hangingPunct="1">
                        <a:lnSpc>
                          <a:spcPct val="107000"/>
                        </a:lnSpc>
                        <a:spcAft>
                          <a:spcPts val="0"/>
                        </a:spcAft>
                      </a:pPr>
                      <a:r>
                        <a:rPr lang="en-US" sz="1400" b="1" kern="1200" dirty="0">
                          <a:solidFill>
                            <a:schemeClr val="dk1"/>
                          </a:solidFill>
                          <a:effectLst/>
                          <a:latin typeface="Arial" panose="020B0604020202020204" pitchFamily="34" charset="0"/>
                          <a:ea typeface="+mn-ea"/>
                          <a:cs typeface="Arial" panose="020B0604020202020204" pitchFamily="34" charset="0"/>
                        </a:rPr>
                        <a:t>The last date for passing the examination for GST Practitioners to be extended till 31.12.2019 for those GST Practitioners who have enrolled under rule 83(1)(b) i.e. who were sales tax practitioner or tax return preparer under the existing law for a period of not less than five years.</a:t>
                      </a:r>
                      <a:endParaRPr lang="en-IN" sz="1400" b="1" kern="1200" dirty="0">
                        <a:solidFill>
                          <a:schemeClr val="dk1"/>
                        </a:solidFill>
                        <a:effectLst/>
                        <a:latin typeface="Arial" panose="020B0604020202020204" pitchFamily="34" charset="0"/>
                        <a:ea typeface="+mn-ea"/>
                        <a:cs typeface="Arial" panose="020B0604020202020204" pitchFamily="34" charset="0"/>
                      </a:endParaRPr>
                    </a:p>
                  </a:txBody>
                  <a:tcPr marL="59358" marR="59358" marT="59358" marB="59358"/>
                </a:tc>
              </a:tr>
            </a:tbl>
          </a:graphicData>
        </a:graphic>
      </p:graphicFrame>
    </p:spTree>
    <p:extLst>
      <p:ext uri="{BB962C8B-B14F-4D97-AF65-F5344CB8AC3E}">
        <p14:creationId xmlns:p14="http://schemas.microsoft.com/office/powerpoint/2010/main" val="8954132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1525" y="471488"/>
            <a:ext cx="9043988" cy="1600200"/>
          </a:xfrm>
        </p:spPr>
        <p:style>
          <a:lnRef idx="0">
            <a:schemeClr val="accent6"/>
          </a:lnRef>
          <a:fillRef idx="1001">
            <a:schemeClr val="dk1"/>
          </a:fillRef>
          <a:effectRef idx="3">
            <a:schemeClr val="accent6"/>
          </a:effectRef>
          <a:fontRef idx="minor">
            <a:schemeClr val="lt1"/>
          </a:fontRef>
        </p:style>
        <p:txBody>
          <a:bodyPr>
            <a:noAutofit/>
          </a:bodyPr>
          <a:lstStyle/>
          <a:p>
            <a:pPr lvl="0" algn="l"/>
            <a:r>
              <a:rPr lang="en-US" sz="3600" dirty="0">
                <a:latin typeface="Algerian" panose="04020705040A02060702" pitchFamily="82" charset="0"/>
              </a:rPr>
              <a:t>Will it include turnover on which tax needs to be paid under reverse charge</a:t>
            </a:r>
            <a:r>
              <a:rPr lang="en-US" sz="3600" dirty="0" smtClean="0">
                <a:latin typeface="Algerian" panose="04020705040A02060702" pitchFamily="82" charset="0"/>
              </a:rPr>
              <a:t>?</a:t>
            </a:r>
            <a:endParaRPr lang="en-IN" sz="3600" dirty="0">
              <a:latin typeface="Algerian" panose="04020705040A02060702" pitchFamily="82" charset="0"/>
            </a:endParaRPr>
          </a:p>
        </p:txBody>
      </p:sp>
      <p:sp>
        <p:nvSpPr>
          <p:cNvPr id="3" name="Subtitle 2"/>
          <p:cNvSpPr>
            <a:spLocks noGrp="1"/>
          </p:cNvSpPr>
          <p:nvPr>
            <p:ph type="subTitle" idx="1"/>
          </p:nvPr>
        </p:nvSpPr>
        <p:spPr>
          <a:xfrm>
            <a:off x="1524000" y="2228850"/>
            <a:ext cx="9144000" cy="3657600"/>
          </a:xfrm>
        </p:spPr>
        <p:txBody>
          <a:bodyPr>
            <a:normAutofit lnSpcReduction="10000"/>
          </a:bodyPr>
          <a:lstStyle/>
          <a:p>
            <a:pPr marL="342900" lvl="0" indent="-342900" algn="l">
              <a:buClr>
                <a:schemeClr val="accent4"/>
              </a:buClr>
              <a:buFont typeface="Calibri" panose="020F0502020204030204" pitchFamily="34" charset="0"/>
              <a:buChar char="→"/>
            </a:pPr>
            <a:r>
              <a:rPr lang="en-US" sz="2800" dirty="0">
                <a:solidFill>
                  <a:schemeClr val="tx2">
                    <a:lumMod val="50000"/>
                  </a:schemeClr>
                </a:solidFill>
                <a:latin typeface="Baskerville Old Face" panose="02020602080505020303" pitchFamily="18" charset="0"/>
              </a:rPr>
              <a:t>Specific exclusion of inward supplies liable under reverse charge basis </a:t>
            </a:r>
            <a:endParaRPr lang="en-IN" sz="2800" dirty="0">
              <a:solidFill>
                <a:schemeClr val="tx2">
                  <a:lumMod val="50000"/>
                </a:schemeClr>
              </a:solidFill>
              <a:latin typeface="Baskerville Old Face" panose="02020602080505020303" pitchFamily="18" charset="0"/>
            </a:endParaRPr>
          </a:p>
          <a:p>
            <a:pPr marL="342900" lvl="0" indent="-342900" algn="l">
              <a:buClr>
                <a:schemeClr val="accent4"/>
              </a:buClr>
              <a:buFont typeface="Calibri" panose="020F0502020204030204" pitchFamily="34" charset="0"/>
              <a:buChar char="→"/>
            </a:pPr>
            <a:r>
              <a:rPr lang="en-US" sz="2800" dirty="0">
                <a:solidFill>
                  <a:schemeClr val="tx2">
                    <a:lumMod val="50000"/>
                  </a:schemeClr>
                </a:solidFill>
                <a:latin typeface="Baskerville Old Face" panose="02020602080505020303" pitchFamily="18" charset="0"/>
              </a:rPr>
              <a:t>Registration is required in the State from which he makes taxable supply.</a:t>
            </a:r>
            <a:endParaRPr lang="en-IN" sz="2800" dirty="0">
              <a:solidFill>
                <a:schemeClr val="tx2">
                  <a:lumMod val="50000"/>
                </a:schemeClr>
              </a:solidFill>
              <a:latin typeface="Baskerville Old Face" panose="02020602080505020303" pitchFamily="18" charset="0"/>
            </a:endParaRPr>
          </a:p>
          <a:p>
            <a:pPr marL="342900" lvl="0" indent="-342900" algn="l">
              <a:buClr>
                <a:schemeClr val="accent4"/>
              </a:buClr>
              <a:buFont typeface="Calibri" panose="020F0502020204030204" pitchFamily="34" charset="0"/>
              <a:buChar char="→"/>
            </a:pPr>
            <a:r>
              <a:rPr lang="en-US" sz="2800" dirty="0">
                <a:solidFill>
                  <a:schemeClr val="tx2">
                    <a:lumMod val="50000"/>
                  </a:schemeClr>
                </a:solidFill>
                <a:latin typeface="Baskerville Old Face" panose="02020602080505020303" pitchFamily="18" charset="0"/>
              </a:rPr>
              <a:t>GST is destination based tax, tax goes to the “</a:t>
            </a:r>
            <a:r>
              <a:rPr lang="en-US" sz="2800" b="1" dirty="0">
                <a:solidFill>
                  <a:schemeClr val="tx2">
                    <a:lumMod val="50000"/>
                  </a:schemeClr>
                </a:solidFill>
                <a:latin typeface="Baskerville Old Face" panose="02020602080505020303" pitchFamily="18" charset="0"/>
              </a:rPr>
              <a:t>destination</a:t>
            </a:r>
            <a:r>
              <a:rPr lang="en-US" sz="2800" dirty="0">
                <a:solidFill>
                  <a:schemeClr val="tx2">
                    <a:lumMod val="50000"/>
                  </a:schemeClr>
                </a:solidFill>
                <a:latin typeface="Baskerville Old Face" panose="02020602080505020303" pitchFamily="18" charset="0"/>
              </a:rPr>
              <a:t>” State but registration is in the “</a:t>
            </a:r>
            <a:r>
              <a:rPr lang="en-US" sz="2800" b="1" dirty="0">
                <a:solidFill>
                  <a:schemeClr val="tx2">
                    <a:lumMod val="50000"/>
                  </a:schemeClr>
                </a:solidFill>
                <a:latin typeface="Baskerville Old Face" panose="02020602080505020303" pitchFamily="18" charset="0"/>
              </a:rPr>
              <a:t>Origin  State</a:t>
            </a:r>
            <a:r>
              <a:rPr lang="en-US" sz="2800" dirty="0">
                <a:solidFill>
                  <a:schemeClr val="tx2">
                    <a:lumMod val="50000"/>
                  </a:schemeClr>
                </a:solidFill>
                <a:latin typeface="Baskerville Old Face" panose="02020602080505020303" pitchFamily="18" charset="0"/>
              </a:rPr>
              <a:t>”.</a:t>
            </a:r>
            <a:endParaRPr lang="en-IN" sz="2800" dirty="0">
              <a:solidFill>
                <a:schemeClr val="tx2">
                  <a:lumMod val="50000"/>
                </a:schemeClr>
              </a:solidFill>
              <a:latin typeface="Baskerville Old Face" panose="02020602080505020303" pitchFamily="18" charset="0"/>
            </a:endParaRPr>
          </a:p>
          <a:p>
            <a:pPr marL="342900" lvl="0" indent="-342900" algn="l">
              <a:buClr>
                <a:schemeClr val="accent4"/>
              </a:buClr>
              <a:buFont typeface="Calibri" panose="020F0502020204030204" pitchFamily="34" charset="0"/>
              <a:buChar char="→"/>
            </a:pPr>
            <a:r>
              <a:rPr lang="en-US" sz="2800" dirty="0">
                <a:solidFill>
                  <a:schemeClr val="tx2">
                    <a:lumMod val="50000"/>
                  </a:schemeClr>
                </a:solidFill>
                <a:latin typeface="Baskerville Old Face" panose="02020602080505020303" pitchFamily="18" charset="0"/>
              </a:rPr>
              <a:t>Person registered / licensed under </a:t>
            </a:r>
            <a:r>
              <a:rPr lang="en-US" sz="2800" b="1" dirty="0">
                <a:solidFill>
                  <a:schemeClr val="tx2">
                    <a:lumMod val="50000"/>
                  </a:schemeClr>
                </a:solidFill>
                <a:latin typeface="Baskerville Old Face" panose="02020602080505020303" pitchFamily="18" charset="0"/>
              </a:rPr>
              <a:t>erstwhile law </a:t>
            </a:r>
            <a:r>
              <a:rPr lang="en-US" sz="2800" dirty="0">
                <a:solidFill>
                  <a:schemeClr val="tx2">
                    <a:lumMod val="50000"/>
                  </a:schemeClr>
                </a:solidFill>
                <a:latin typeface="Baskerville Old Face" panose="02020602080505020303" pitchFamily="18" charset="0"/>
              </a:rPr>
              <a:t>on day immediately preceding the </a:t>
            </a:r>
            <a:r>
              <a:rPr lang="en-US" sz="2800" b="1" dirty="0">
                <a:solidFill>
                  <a:schemeClr val="tx2">
                    <a:lumMod val="50000"/>
                  </a:schemeClr>
                </a:solidFill>
                <a:latin typeface="Baskerville Old Face" panose="02020602080505020303" pitchFamily="18" charset="0"/>
              </a:rPr>
              <a:t>appointed </a:t>
            </a:r>
            <a:r>
              <a:rPr lang="en-US" sz="2800" b="1" dirty="0" smtClean="0">
                <a:solidFill>
                  <a:schemeClr val="tx2">
                    <a:lumMod val="50000"/>
                  </a:schemeClr>
                </a:solidFill>
                <a:latin typeface="Baskerville Old Face" panose="02020602080505020303" pitchFamily="18" charset="0"/>
              </a:rPr>
              <a:t>date.</a:t>
            </a:r>
          </a:p>
        </p:txBody>
      </p:sp>
    </p:spTree>
    <p:extLst>
      <p:ext uri="{BB962C8B-B14F-4D97-AF65-F5344CB8AC3E}">
        <p14:creationId xmlns:p14="http://schemas.microsoft.com/office/powerpoint/2010/main" val="3337939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684086"/>
          </a:xfrm>
        </p:spPr>
        <p:txBody>
          <a:bodyPr>
            <a:noAutofit/>
          </a:bodyPr>
          <a:lstStyle/>
          <a:p>
            <a:r>
              <a:rPr lang="en-US" sz="4800" dirty="0">
                <a:solidFill>
                  <a:srgbClr val="0070C0"/>
                </a:solidFill>
              </a:rPr>
              <a:t>Sec 23. Person not liable to register</a:t>
            </a:r>
            <a:endParaRPr lang="en-IN" sz="4800" dirty="0">
              <a:solidFill>
                <a:srgbClr val="0070C0"/>
              </a:solidFill>
            </a:endParaRPr>
          </a:p>
        </p:txBody>
      </p:sp>
      <p:sp>
        <p:nvSpPr>
          <p:cNvPr id="3" name="Subtitle 2"/>
          <p:cNvSpPr>
            <a:spLocks noGrp="1"/>
          </p:cNvSpPr>
          <p:nvPr>
            <p:ph type="subTitle" idx="1"/>
          </p:nvPr>
        </p:nvSpPr>
        <p:spPr>
          <a:xfrm>
            <a:off x="2514599" y="1443038"/>
            <a:ext cx="8643851" cy="4286250"/>
          </a:xfrm>
        </p:spPr>
        <p:txBody>
          <a:bodyPr/>
          <a:lstStyle/>
          <a:p>
            <a:pPr marL="285750" indent="-285750">
              <a:buFont typeface="Wingdings" panose="05000000000000000000" pitchFamily="2" charset="2"/>
              <a:buChar char="Ø"/>
            </a:pPr>
            <a:r>
              <a:rPr lang="en-US" b="1" dirty="0"/>
              <a:t>Person exclusively engaged in Goods / </a:t>
            </a:r>
            <a:r>
              <a:rPr lang="en-US" b="1" dirty="0" smtClean="0"/>
              <a:t>Service.</a:t>
            </a:r>
          </a:p>
          <a:p>
            <a:pPr marL="801688" indent="-449263" algn="just">
              <a:buFont typeface="Wingdings" panose="05000000000000000000" pitchFamily="2" charset="2"/>
              <a:buChar char="ü"/>
            </a:pPr>
            <a:r>
              <a:rPr lang="en-IN" dirty="0"/>
              <a:t>Not liable to tax, </a:t>
            </a:r>
            <a:r>
              <a:rPr lang="en-IN" dirty="0" smtClean="0"/>
              <a:t>or</a:t>
            </a:r>
          </a:p>
          <a:p>
            <a:pPr marL="801688" indent="-449263" algn="just">
              <a:buFont typeface="Wingdings" panose="05000000000000000000" pitchFamily="2" charset="2"/>
              <a:buChar char="ü"/>
            </a:pPr>
            <a:r>
              <a:rPr lang="en-US" dirty="0" smtClean="0"/>
              <a:t>Wholly </a:t>
            </a:r>
            <a:r>
              <a:rPr lang="en-US" dirty="0"/>
              <a:t>exempt from tax under CGST, </a:t>
            </a:r>
            <a:r>
              <a:rPr lang="en-US" dirty="0" smtClean="0"/>
              <a:t>or</a:t>
            </a:r>
          </a:p>
          <a:p>
            <a:pPr marL="801688" indent="-449263" algn="just">
              <a:buFont typeface="Wingdings" panose="05000000000000000000" pitchFamily="2" charset="2"/>
              <a:buChar char="ü"/>
            </a:pPr>
            <a:r>
              <a:rPr lang="en-US" dirty="0" smtClean="0"/>
              <a:t>Wholly </a:t>
            </a:r>
            <a:r>
              <a:rPr lang="en-US" dirty="0"/>
              <a:t>exempt from tax under </a:t>
            </a:r>
            <a:r>
              <a:rPr lang="en-US" dirty="0" smtClean="0"/>
              <a:t>IGST.</a:t>
            </a:r>
            <a:endParaRPr lang="en-US" dirty="0"/>
          </a:p>
          <a:p>
            <a:pPr marL="800100" indent="-442913">
              <a:buFont typeface="Wingdings" panose="05000000000000000000" pitchFamily="2" charset="2"/>
              <a:buChar char="ü"/>
            </a:pPr>
            <a:r>
              <a:rPr lang="en-US" dirty="0"/>
              <a:t>person exclusively engaged in supply of goods which attracts NIL rate of </a:t>
            </a:r>
            <a:r>
              <a:rPr lang="en-US" dirty="0" smtClean="0"/>
              <a:t>tax.</a:t>
            </a:r>
          </a:p>
          <a:p>
            <a:pPr marL="800100" indent="-442913">
              <a:buFont typeface="Wingdings" panose="05000000000000000000" pitchFamily="2" charset="2"/>
              <a:buChar char="ü"/>
            </a:pPr>
            <a:r>
              <a:rPr lang="en-IN" dirty="0"/>
              <a:t>Agriculturist </a:t>
            </a:r>
            <a:r>
              <a:rPr lang="en-IN" dirty="0" smtClean="0"/>
              <a:t>Only </a:t>
            </a:r>
            <a:r>
              <a:rPr lang="en-IN" dirty="0"/>
              <a:t>Individual / </a:t>
            </a:r>
            <a:r>
              <a:rPr lang="en-IN" dirty="0" smtClean="0"/>
              <a:t>HUF.</a:t>
            </a:r>
            <a:endParaRPr lang="en-IN" dirty="0"/>
          </a:p>
          <a:p>
            <a:pPr marL="800100" lvl="0" indent="-442913">
              <a:buFont typeface="Wingdings" panose="05000000000000000000" pitchFamily="2" charset="2"/>
              <a:buChar char="ü"/>
            </a:pPr>
            <a:endParaRPr lang="en-US" dirty="0" smtClean="0"/>
          </a:p>
          <a:p>
            <a:pPr marL="800100" indent="-442913">
              <a:buFont typeface="Wingdings" panose="05000000000000000000" pitchFamily="2" charset="2"/>
              <a:buChar char="ü"/>
            </a:pPr>
            <a:endParaRPr lang="en-US" b="1" dirty="0"/>
          </a:p>
          <a:p>
            <a:pPr marL="800100" indent="-442913">
              <a:buFont typeface="Wingdings" panose="05000000000000000000" pitchFamily="2" charset="2"/>
              <a:buChar char="ü"/>
            </a:pPr>
            <a:endParaRPr lang="en-US" b="1" dirty="0" smtClean="0"/>
          </a:p>
          <a:p>
            <a:pPr marL="357187"/>
            <a:endParaRPr lang="en-US" b="1" dirty="0"/>
          </a:p>
          <a:p>
            <a:endParaRPr lang="en-IN" dirty="0"/>
          </a:p>
        </p:txBody>
      </p:sp>
      <p:sp>
        <p:nvSpPr>
          <p:cNvPr id="4" name="Rounded Rectangle 3"/>
          <p:cNvSpPr/>
          <p:nvPr/>
        </p:nvSpPr>
        <p:spPr>
          <a:xfrm>
            <a:off x="2411730" y="5729288"/>
            <a:ext cx="8743950" cy="111442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400" i="1" u="sng" dirty="0">
                <a:latin typeface="Baskerville Old Face" panose="02020602080505020303" pitchFamily="18" charset="0"/>
              </a:rPr>
              <a:t>“</a:t>
            </a:r>
            <a:r>
              <a:rPr lang="en-US" sz="2600" i="1" u="sng" dirty="0">
                <a:latin typeface="Baskerville Old Face" panose="02020602080505020303" pitchFamily="18" charset="0"/>
              </a:rPr>
              <a:t>Exempt Supplies” distinguish “NIL rate” from “wholly exempt”</a:t>
            </a:r>
            <a:endParaRPr lang="en-IN" sz="2600" i="1" u="sng"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Baskerville Old Face" panose="02020602080505020303" pitchFamily="18" charset="0"/>
            </a:endParaRPr>
          </a:p>
        </p:txBody>
      </p:sp>
    </p:spTree>
    <p:extLst>
      <p:ext uri="{BB962C8B-B14F-4D97-AF65-F5344CB8AC3E}">
        <p14:creationId xmlns:p14="http://schemas.microsoft.com/office/powerpoint/2010/main" val="29829087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a:scene3d>
            <a:camera prst="orthographicFront"/>
            <a:lightRig rig="threePt" dir="t"/>
          </a:scene3d>
          <a:sp3d>
            <a:bevelT w="114300" prst="artDeco"/>
          </a:sp3d>
        </p:spPr>
        <p:style>
          <a:lnRef idx="1">
            <a:schemeClr val="accent5"/>
          </a:lnRef>
          <a:fillRef idx="2">
            <a:schemeClr val="accent5"/>
          </a:fillRef>
          <a:effectRef idx="1">
            <a:schemeClr val="accent5"/>
          </a:effectRef>
          <a:fontRef idx="minor">
            <a:schemeClr val="dk1"/>
          </a:fontRef>
        </p:style>
        <p:txBody>
          <a:bodyPr/>
          <a:lstStyle/>
          <a:p>
            <a:pPr algn="ctr"/>
            <a:r>
              <a:rPr lang="en-IN" b="1" dirty="0" smtClean="0">
                <a:ln w="10160">
                  <a:solidFill>
                    <a:schemeClr val="accent5"/>
                  </a:solidFill>
                  <a:prstDash val="solid"/>
                </a:ln>
                <a:solidFill>
                  <a:schemeClr val="accent6">
                    <a:lumMod val="20000"/>
                    <a:lumOff val="80000"/>
                  </a:schemeClr>
                </a:solidFill>
                <a:effectLst>
                  <a:outerShdw blurRad="38100" dist="22860" dir="5400000" algn="tl" rotWithShape="0">
                    <a:srgbClr val="000000">
                      <a:alpha val="30000"/>
                    </a:srgbClr>
                  </a:outerShdw>
                </a:effectLst>
              </a:rPr>
              <a:t>Sec 24. Compulsory Registration</a:t>
            </a:r>
            <a:endParaRPr lang="en-IN" dirty="0">
              <a:solidFill>
                <a:schemeClr val="accent6">
                  <a:lumMod val="20000"/>
                  <a:lumOff val="80000"/>
                </a:schemeClr>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34405991"/>
              </p:ext>
            </p:extLst>
          </p:nvPr>
        </p:nvGraphicFramePr>
        <p:xfrm>
          <a:off x="1023938" y="2114550"/>
          <a:ext cx="9720262" cy="4194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9735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8441" y="614363"/>
            <a:ext cx="9822921" cy="1107610"/>
          </a:xfrm>
        </p:spPr>
        <p:txBody>
          <a:bodyPr/>
          <a:lstStyle/>
          <a:p>
            <a:pPr lvl="0" algn="ctr"/>
            <a:r>
              <a:rPr lang="en-US" sz="3600" b="1" i="1" u="sng" dirty="0">
                <a:solidFill>
                  <a:schemeClr val="accent6">
                    <a:lumMod val="75000"/>
                  </a:schemeClr>
                </a:solidFill>
                <a:effectLst>
                  <a:outerShdw blurRad="38100" dist="38100" dir="2700000" algn="tl">
                    <a:srgbClr val="000000">
                      <a:alpha val="43137"/>
                    </a:srgbClr>
                  </a:outerShdw>
                </a:effectLst>
                <a:latin typeface="+mn-lt"/>
              </a:rPr>
              <a:t>Transfer of Business –Transferee to obtain registration in case of </a:t>
            </a:r>
            <a:endParaRPr lang="en-IN" sz="3600" i="1" u="sng" dirty="0">
              <a:solidFill>
                <a:schemeClr val="accent6">
                  <a:lumMod val="75000"/>
                </a:schemeClr>
              </a:solidFill>
              <a:effectLst>
                <a:outerShdw blurRad="38100" dist="38100" dir="2700000" algn="tl">
                  <a:srgbClr val="000000">
                    <a:alpha val="43137"/>
                  </a:srgbClr>
                </a:outerShdw>
              </a:effectLst>
              <a:latin typeface="+mn-lt"/>
            </a:endParaRPr>
          </a:p>
        </p:txBody>
      </p:sp>
      <p:graphicFrame>
        <p:nvGraphicFramePr>
          <p:cNvPr id="6" name="Diagram 5"/>
          <p:cNvGraphicFramePr/>
          <p:nvPr>
            <p:extLst>
              <p:ext uri="{D42A27DB-BD31-4B8C-83A1-F6EECF244321}">
                <p14:modId xmlns:p14="http://schemas.microsoft.com/office/powerpoint/2010/main" val="289060530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1531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1914525" y="157163"/>
            <a:ext cx="8858250" cy="646331"/>
          </a:xfrm>
          <a:prstGeom prst="rect">
            <a:avLst/>
          </a:prstGeom>
          <a:noFill/>
        </p:spPr>
        <p:txBody>
          <a:bodyPr wrap="square" lIns="91440" tIns="45720" rIns="91440" bIns="45720">
            <a:spAutoFit/>
          </a:bodyPr>
          <a:lstStyle/>
          <a:p>
            <a:r>
              <a:rPr lang="en-US" sz="3600" b="1" u="sng" dirty="0">
                <a:effectLst>
                  <a:glow rad="63500">
                    <a:schemeClr val="accent3">
                      <a:satMod val="175000"/>
                      <a:alpha val="40000"/>
                    </a:schemeClr>
                  </a:glow>
                </a:effectLst>
              </a:rPr>
              <a:t>COMPOSITION SCHEME UNDER GST</a:t>
            </a:r>
            <a:endParaRPr lang="en-IN" sz="3600" dirty="0">
              <a:effectLst>
                <a:glow rad="63500">
                  <a:schemeClr val="accent3">
                    <a:satMod val="175000"/>
                    <a:alpha val="40000"/>
                  </a:schemeClr>
                </a:glow>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1794576054"/>
              </p:ext>
            </p:extLst>
          </p:nvPr>
        </p:nvGraphicFramePr>
        <p:xfrm>
          <a:off x="5068250" y="803494"/>
          <a:ext cx="6690362" cy="5180543"/>
        </p:xfrm>
        <a:graphic>
          <a:graphicData uri="http://schemas.openxmlformats.org/drawingml/2006/table">
            <a:tbl>
              <a:tblPr firstRow="1" firstCol="1" bandRow="1">
                <a:tableStyleId>{5C22544A-7EE6-4342-B048-85BDC9FD1C3A}</a:tableStyleId>
              </a:tblPr>
              <a:tblGrid>
                <a:gridCol w="464513"/>
                <a:gridCol w="3024495"/>
                <a:gridCol w="3201354"/>
              </a:tblGrid>
              <a:tr h="506571">
                <a:tc>
                  <a:txBody>
                    <a:bodyPr/>
                    <a:lstStyle/>
                    <a:p>
                      <a:pPr algn="ctr">
                        <a:lnSpc>
                          <a:spcPct val="107000"/>
                        </a:lnSpc>
                        <a:spcAft>
                          <a:spcPts val="800"/>
                        </a:spcAft>
                      </a:pPr>
                      <a:r>
                        <a:rPr lang="en-US" sz="14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a:effectLst/>
                        </a:rPr>
                        <a:t>PRESENT SITUATION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400">
                          <a:effectLst/>
                        </a:rPr>
                        <a:t>PROPOSED SITUATION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90223">
                <a:tc>
                  <a:txBody>
                    <a:bodyPr/>
                    <a:lstStyle/>
                    <a:p>
                      <a:pPr marL="342900" lvl="0" indent="-342900" algn="ctr">
                        <a:lnSpc>
                          <a:spcPct val="107000"/>
                        </a:lnSpc>
                        <a:spcAft>
                          <a:spcPts val="800"/>
                        </a:spcAft>
                        <a:buFont typeface="Symbol" panose="05050102010706020507" pitchFamily="18" charset="2"/>
                        <a:buBlip>
                          <a:blip r:embed="rId3"/>
                        </a:buBlip>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1400" dirty="0">
                          <a:effectLst/>
                          <a:latin typeface="Arial Black" panose="020B0A04020102020204" pitchFamily="34" charset="0"/>
                        </a:rPr>
                        <a:t>Aggregate Turnover Must be Below or equal to 1 crore </a:t>
                      </a:r>
                      <a:endParaRPr lang="en-IN" sz="1400" dirty="0">
                        <a:effectLst/>
                        <a:latin typeface="Arial Black" panose="020B0A04020102020204" pitchFamily="34" charset="0"/>
                      </a:endParaRPr>
                    </a:p>
                    <a:p>
                      <a:pPr>
                        <a:spcAft>
                          <a:spcPts val="0"/>
                        </a:spcAft>
                      </a:pPr>
                      <a:r>
                        <a:rPr lang="en-US" sz="1400" dirty="0">
                          <a:effectLst/>
                          <a:latin typeface="Arial Black" panose="020B0A04020102020204" pitchFamily="34" charset="0"/>
                        </a:rPr>
                        <a:t>For person making purchase and sale of goods.</a:t>
                      </a:r>
                      <a:endParaRPr lang="en-IN"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1400">
                          <a:effectLst/>
                          <a:latin typeface="Arial Black" panose="020B0A04020102020204" pitchFamily="34" charset="0"/>
                        </a:rPr>
                        <a:t>Aggregate Turnover must be below or equal to 1.5 Crore for person making purchase and sale of goods.</a:t>
                      </a:r>
                      <a:endParaRPr lang="en-IN" sz="140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r>
              <a:tr h="1173112">
                <a:tc>
                  <a:txBody>
                    <a:bodyPr/>
                    <a:lstStyle/>
                    <a:p>
                      <a:pPr marL="342900" lvl="0" indent="-342900" algn="ctr">
                        <a:lnSpc>
                          <a:spcPct val="107000"/>
                        </a:lnSpc>
                        <a:spcAft>
                          <a:spcPts val="800"/>
                        </a:spcAft>
                        <a:buFont typeface="Symbol" panose="05050102010706020507" pitchFamily="18" charset="2"/>
                        <a:buBlip>
                          <a:blip r:embed="rId3"/>
                        </a:buBlip>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1400" dirty="0">
                          <a:effectLst/>
                          <a:latin typeface="Arial Black" panose="020B0A04020102020204" pitchFamily="34" charset="0"/>
                        </a:rPr>
                        <a:t>At present composition scheme not applicable for Person engaged in providing services</a:t>
                      </a:r>
                      <a:endParaRPr lang="en-IN"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1400">
                          <a:effectLst/>
                          <a:latin typeface="Arial Black" panose="020B0A04020102020204" pitchFamily="34" charset="0"/>
                        </a:rPr>
                        <a:t>Person exclusively engaged in providing service can opt for composition scheme if his aggregate Turnover does not exceeds 50Lakhs rupees.</a:t>
                      </a:r>
                      <a:endParaRPr lang="en-IN" sz="140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r>
              <a:tr h="866503">
                <a:tc>
                  <a:txBody>
                    <a:bodyPr/>
                    <a:lstStyle/>
                    <a:p>
                      <a:pPr marL="342900" lvl="0" indent="-342900" algn="ctr">
                        <a:lnSpc>
                          <a:spcPct val="107000"/>
                        </a:lnSpc>
                        <a:spcAft>
                          <a:spcPts val="800"/>
                        </a:spcAft>
                        <a:buFont typeface="Symbol" panose="05050102010706020507" pitchFamily="18" charset="2"/>
                        <a:buBlip>
                          <a:blip r:embed="rId3"/>
                        </a:buBlip>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1400" dirty="0">
                          <a:effectLst/>
                          <a:latin typeface="Arial Black" panose="020B0A04020102020204" pitchFamily="34" charset="0"/>
                        </a:rPr>
                        <a:t>He should not be engaged in providing service other than restaurant and catering service</a:t>
                      </a:r>
                      <a:endParaRPr lang="en-IN"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1400">
                          <a:effectLst/>
                          <a:latin typeface="Arial Black" panose="020B0A04020102020204" pitchFamily="34" charset="0"/>
                        </a:rPr>
                        <a:t>He should not engaged in making interstate outward supply.</a:t>
                      </a:r>
                      <a:endParaRPr lang="en-IN" sz="140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r>
              <a:tr h="844285">
                <a:tc>
                  <a:txBody>
                    <a:bodyPr/>
                    <a:lstStyle/>
                    <a:p>
                      <a:pPr marL="342900" lvl="0" indent="-342900" algn="ctr">
                        <a:lnSpc>
                          <a:spcPct val="107000"/>
                        </a:lnSpc>
                        <a:spcAft>
                          <a:spcPts val="800"/>
                        </a:spcAft>
                        <a:buFont typeface="Symbol" panose="05050102010706020507" pitchFamily="18" charset="2"/>
                        <a:buBlip>
                          <a:blip r:embed="rId3"/>
                        </a:buBlip>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1400" dirty="0">
                          <a:effectLst/>
                          <a:latin typeface="Arial Black" panose="020B0A04020102020204" pitchFamily="34" charset="0"/>
                        </a:rPr>
                        <a:t>He should not engaged in making interstate outward supply</a:t>
                      </a:r>
                      <a:endParaRPr lang="en-IN"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1400" dirty="0">
                          <a:effectLst/>
                          <a:latin typeface="Arial Black" panose="020B0A04020102020204" pitchFamily="34" charset="0"/>
                        </a:rPr>
                        <a:t>He should not be engaged in supply of goods through E-commerce operator.</a:t>
                      </a:r>
                      <a:endParaRPr lang="en-IN"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r>
              <a:tr h="799849">
                <a:tc>
                  <a:txBody>
                    <a:bodyPr/>
                    <a:lstStyle/>
                    <a:p>
                      <a:pPr marL="342900" lvl="0" indent="-342900" algn="ctr">
                        <a:lnSpc>
                          <a:spcPct val="107000"/>
                        </a:lnSpc>
                        <a:spcAft>
                          <a:spcPts val="800"/>
                        </a:spcAft>
                        <a:buFont typeface="Symbol" panose="05050102010706020507" pitchFamily="18" charset="2"/>
                        <a:buBlip>
                          <a:blip r:embed="rId3"/>
                        </a:buBlip>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1400" dirty="0">
                          <a:effectLst/>
                          <a:latin typeface="Arial Black" panose="020B0A04020102020204" pitchFamily="34" charset="0"/>
                        </a:rPr>
                        <a:t>He should not be engaged in supply of goods through E-commerce operator</a:t>
                      </a:r>
                      <a:endParaRPr lang="en-IN"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1400" dirty="0">
                          <a:effectLst/>
                          <a:latin typeface="Arial Black" panose="020B0A04020102020204" pitchFamily="34" charset="0"/>
                        </a:rPr>
                        <a:t> </a:t>
                      </a:r>
                      <a:endParaRPr lang="en-IN" sz="1400" dirty="0">
                        <a:effectLst/>
                        <a:latin typeface="Arial Black" panose="020B0A04020102020204" pitchFamily="34" charset="0"/>
                      </a:endParaRPr>
                    </a:p>
                    <a:p>
                      <a:pPr>
                        <a:spcAft>
                          <a:spcPts val="0"/>
                        </a:spcAft>
                      </a:pPr>
                      <a:r>
                        <a:rPr lang="en-US" sz="1400" dirty="0">
                          <a:effectLst/>
                          <a:latin typeface="Arial Black" panose="020B0A04020102020204" pitchFamily="34" charset="0"/>
                        </a:rPr>
                        <a:t> </a:t>
                      </a:r>
                      <a:endParaRPr lang="en-IN" sz="14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Pentagon 4"/>
          <p:cNvSpPr/>
          <p:nvPr/>
        </p:nvSpPr>
        <p:spPr>
          <a:xfrm>
            <a:off x="1385888" y="1128713"/>
            <a:ext cx="3643312" cy="467201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u="sng" dirty="0">
                <a:effectLst>
                  <a:outerShdw blurRad="38100" dist="38100" dir="2700000" algn="tl">
                    <a:srgbClr val="000000">
                      <a:alpha val="43137"/>
                    </a:srgbClr>
                  </a:outerShdw>
                </a:effectLst>
                <a:latin typeface="Agency FB" panose="020B0503020202020204" pitchFamily="34" charset="0"/>
              </a:rPr>
              <a:t>Who can opt for composition scheme</a:t>
            </a:r>
            <a:endParaRPr lang="en-IN" sz="4000" dirty="0">
              <a:effectLst>
                <a:outerShdw blurRad="38100" dist="38100" dir="2700000" algn="tl">
                  <a:srgbClr val="000000">
                    <a:alpha val="43137"/>
                  </a:srgbClr>
                </a:outerShdw>
              </a:effectLst>
              <a:latin typeface="Agency FB" panose="020B0503020202020204" pitchFamily="34" charset="0"/>
            </a:endParaRPr>
          </a:p>
        </p:txBody>
      </p:sp>
    </p:spTree>
    <p:extLst>
      <p:ext uri="{BB962C8B-B14F-4D97-AF65-F5344CB8AC3E}">
        <p14:creationId xmlns:p14="http://schemas.microsoft.com/office/powerpoint/2010/main" val="34111432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0"/>
                <a:lumOff val="100000"/>
              </a:schemeClr>
            </a:gs>
            <a:gs pos="34000">
              <a:schemeClr val="accent3">
                <a:lumMod val="0"/>
                <a:lumOff val="100000"/>
              </a:schemeClr>
            </a:gs>
            <a:gs pos="72000">
              <a:schemeClr val="accent2">
                <a:lumMod val="60000"/>
                <a:lumOff val="4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4" name="Up Ribbon 3"/>
          <p:cNvSpPr/>
          <p:nvPr/>
        </p:nvSpPr>
        <p:spPr>
          <a:xfrm>
            <a:off x="1728788" y="114301"/>
            <a:ext cx="9172575" cy="1085850"/>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u="sng" dirty="0">
                <a:solidFill>
                  <a:schemeClr val="tx1"/>
                </a:solidFill>
              </a:rPr>
              <a:t>Rates for composition scheme</a:t>
            </a:r>
            <a:endParaRPr lang="en-IN" sz="2400" dirty="0">
              <a:solidFill>
                <a:schemeClr val="tx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398323059"/>
              </p:ext>
            </p:extLst>
          </p:nvPr>
        </p:nvGraphicFramePr>
        <p:xfrm>
          <a:off x="1088571" y="1723543"/>
          <a:ext cx="10029373" cy="3717139"/>
        </p:xfrm>
        <a:graphic>
          <a:graphicData uri="http://schemas.openxmlformats.org/drawingml/2006/table">
            <a:tbl>
              <a:tblPr>
                <a:tableStyleId>{74C1A8A3-306A-4EB7-A6B1-4F7E0EB9C5D6}</a:tableStyleId>
              </a:tblPr>
              <a:tblGrid>
                <a:gridCol w="2162629"/>
                <a:gridCol w="1277257"/>
                <a:gridCol w="1232091"/>
                <a:gridCol w="1336938"/>
                <a:gridCol w="1524000"/>
                <a:gridCol w="1320800"/>
                <a:gridCol w="1175658"/>
              </a:tblGrid>
              <a:tr h="540686">
                <a:tc>
                  <a:txBody>
                    <a:bodyPr/>
                    <a:lstStyle/>
                    <a:p>
                      <a:pPr>
                        <a:lnSpc>
                          <a:spcPct val="107000"/>
                        </a:lnSpc>
                        <a:spcAft>
                          <a:spcPts val="800"/>
                        </a:spcAft>
                      </a:pPr>
                      <a:r>
                        <a:rPr lang="en-US" sz="1000" dirty="0">
                          <a:effectLst/>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3">
                  <a:txBody>
                    <a:bodyPr/>
                    <a:lstStyle/>
                    <a:p>
                      <a:pPr algn="ctr">
                        <a:lnSpc>
                          <a:spcPct val="107000"/>
                        </a:lnSpc>
                        <a:spcAft>
                          <a:spcPts val="800"/>
                        </a:spcAft>
                      </a:pPr>
                      <a:r>
                        <a:rPr lang="en-US" sz="2400" dirty="0">
                          <a:effectLst/>
                        </a:rPr>
                        <a:t>Present Rates</a:t>
                      </a:r>
                      <a:endParaRPr lang="en-IN" sz="3200" dirty="0">
                        <a:effectLst/>
                        <a:latin typeface="Bodoni MT" panose="02070603080606020203"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tc hMerge="1">
                  <a:txBody>
                    <a:bodyPr/>
                    <a:lstStyle/>
                    <a:p>
                      <a:endParaRPr lang="en-IN"/>
                    </a:p>
                  </a:txBody>
                  <a:tcPr/>
                </a:tc>
                <a:tc gridSpan="3">
                  <a:txBody>
                    <a:bodyPr/>
                    <a:lstStyle/>
                    <a:p>
                      <a:pPr algn="ctr">
                        <a:lnSpc>
                          <a:spcPct val="107000"/>
                        </a:lnSpc>
                        <a:spcAft>
                          <a:spcPts val="800"/>
                        </a:spcAft>
                      </a:pPr>
                      <a:r>
                        <a:rPr lang="en-US" sz="2400" dirty="0">
                          <a:effectLst/>
                        </a:rPr>
                        <a:t>Proposed Rates</a:t>
                      </a:r>
                      <a:endParaRPr lang="en-IN" sz="3200" dirty="0">
                        <a:effectLst/>
                        <a:latin typeface="Bodoni MT" panose="02070603080606020203"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tc hMerge="1">
                  <a:txBody>
                    <a:bodyPr/>
                    <a:lstStyle/>
                    <a:p>
                      <a:endParaRPr lang="en-IN"/>
                    </a:p>
                  </a:txBody>
                  <a:tcPr/>
                </a:tc>
              </a:tr>
              <a:tr h="536034">
                <a:tc>
                  <a:txBody>
                    <a:bodyPr/>
                    <a:lstStyle/>
                    <a:p>
                      <a:pPr>
                        <a:lnSpc>
                          <a:spcPct val="107000"/>
                        </a:lnSpc>
                        <a:spcAft>
                          <a:spcPts val="800"/>
                        </a:spcAft>
                      </a:pPr>
                      <a:r>
                        <a:rPr lang="en-US" sz="10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600" dirty="0">
                          <a:effectLst/>
                        </a:rPr>
                        <a:t>CGST</a:t>
                      </a:r>
                      <a:endParaRPr lang="en-IN" sz="2000" dirty="0">
                        <a:effectLst/>
                        <a:latin typeface="Lucida Calligraphy" panose="03010101010101010101" pitchFamily="66"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600" dirty="0">
                          <a:effectLst/>
                        </a:rPr>
                        <a:t>SGST</a:t>
                      </a:r>
                      <a:endParaRPr lang="en-IN" sz="2000" dirty="0">
                        <a:effectLst/>
                        <a:latin typeface="Lucida Calligraphy" panose="03010101010101010101" pitchFamily="66"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600" dirty="0">
                          <a:effectLst/>
                        </a:rPr>
                        <a:t>Total</a:t>
                      </a:r>
                      <a:endParaRPr lang="en-IN" sz="2000" dirty="0">
                        <a:effectLst/>
                        <a:latin typeface="Lucida Calligraphy" panose="03010101010101010101" pitchFamily="66"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600" dirty="0">
                          <a:effectLst/>
                        </a:rPr>
                        <a:t>CGST</a:t>
                      </a:r>
                      <a:endParaRPr lang="en-IN" sz="2000" dirty="0">
                        <a:effectLst/>
                        <a:latin typeface="Lucida Calligraphy" panose="03010101010101010101" pitchFamily="66"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600" dirty="0">
                          <a:effectLst/>
                        </a:rPr>
                        <a:t>SGST</a:t>
                      </a:r>
                      <a:endParaRPr lang="en-IN" sz="2000" dirty="0">
                        <a:effectLst/>
                        <a:latin typeface="Lucida Calligraphy" panose="03010101010101010101" pitchFamily="66"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600" dirty="0">
                          <a:effectLst/>
                        </a:rPr>
                        <a:t>Total</a:t>
                      </a:r>
                      <a:endParaRPr lang="en-IN" sz="2000" dirty="0">
                        <a:effectLst/>
                        <a:latin typeface="Lucida Calligraphy" panose="03010101010101010101" pitchFamily="66" charset="0"/>
                        <a:ea typeface="Calibri" panose="020F0502020204030204" pitchFamily="34" charset="0"/>
                        <a:cs typeface="Times New Roman" panose="02020603050405020304" pitchFamily="18" charset="0"/>
                      </a:endParaRPr>
                    </a:p>
                  </a:txBody>
                  <a:tcPr marL="68580" marR="68580" marT="0" marB="0"/>
                </a:tc>
              </a:tr>
              <a:tr h="402026">
                <a:tc>
                  <a:txBody>
                    <a:bodyPr/>
                    <a:lstStyle/>
                    <a:p>
                      <a:pPr>
                        <a:lnSpc>
                          <a:spcPct val="107000"/>
                        </a:lnSpc>
                        <a:spcAft>
                          <a:spcPts val="800"/>
                        </a:spcAft>
                      </a:pPr>
                      <a:r>
                        <a:rPr lang="en-US" sz="2000" dirty="0">
                          <a:effectLst/>
                        </a:rPr>
                        <a:t>Manufacturer</a:t>
                      </a:r>
                      <a:endParaRPr lang="en-IN" sz="2800" dirty="0">
                        <a:effectLst/>
                        <a:latin typeface="Gadugi" panose="020B0502040204020203" pitchFamily="34" charset="0"/>
                        <a:ea typeface="Calibri" panose="020F0502020204030204" pitchFamily="34"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ctr">
                        <a:lnSpc>
                          <a:spcPct val="107000"/>
                        </a:lnSpc>
                        <a:spcAft>
                          <a:spcPts val="800"/>
                        </a:spcAft>
                      </a:pPr>
                      <a:r>
                        <a:rPr lang="en-US" sz="1800" dirty="0">
                          <a:effectLst/>
                        </a:rPr>
                        <a:t>1%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1%</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2%</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1%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1%</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2%</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6131">
                <a:tc>
                  <a:txBody>
                    <a:bodyPr/>
                    <a:lstStyle/>
                    <a:p>
                      <a:pPr>
                        <a:lnSpc>
                          <a:spcPct val="107000"/>
                        </a:lnSpc>
                        <a:spcAft>
                          <a:spcPts val="800"/>
                        </a:spcAft>
                      </a:pPr>
                      <a:r>
                        <a:rPr lang="en-US" sz="2000" dirty="0">
                          <a:effectLst/>
                        </a:rPr>
                        <a:t>Other Suppliers</a:t>
                      </a:r>
                      <a:endParaRPr lang="en-IN" sz="2800" dirty="0">
                        <a:effectLst/>
                        <a:latin typeface="Gadugi" panose="020B0502040204020203" pitchFamily="34" charset="0"/>
                        <a:ea typeface="Calibri" panose="020F0502020204030204" pitchFamily="34"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ctr">
                        <a:lnSpc>
                          <a:spcPct val="107000"/>
                        </a:lnSpc>
                        <a:spcAft>
                          <a:spcPts val="800"/>
                        </a:spcAft>
                      </a:pPr>
                      <a:r>
                        <a:rPr lang="en-US" sz="1800" dirty="0">
                          <a:effectLst/>
                        </a:rPr>
                        <a:t>0.5%</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0.5%</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1</a:t>
                      </a:r>
                      <a:r>
                        <a:rPr lang="en-US" sz="1800" dirty="0" smtClean="0">
                          <a:effectLst/>
                        </a:rPr>
                        <a:t>%</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a:effectLst/>
                        </a:rPr>
                        <a:t>0.5%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a:effectLst/>
                        </a:rPr>
                        <a:t>0.5%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a:effectLst/>
                        </a:rPr>
                        <a:t>1</a:t>
                      </a:r>
                      <a:r>
                        <a:rPr lang="en-US" sz="1800" smtClean="0">
                          <a:effectLst/>
                        </a:rPr>
                        <a:t>%</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6131">
                <a:tc>
                  <a:txBody>
                    <a:bodyPr/>
                    <a:lstStyle/>
                    <a:p>
                      <a:pPr>
                        <a:lnSpc>
                          <a:spcPct val="107000"/>
                        </a:lnSpc>
                        <a:spcAft>
                          <a:spcPts val="800"/>
                        </a:spcAft>
                      </a:pPr>
                      <a:r>
                        <a:rPr lang="en-US" sz="2000" dirty="0">
                          <a:effectLst/>
                        </a:rPr>
                        <a:t>Restaurant &amp; Caterer</a:t>
                      </a:r>
                      <a:endParaRPr lang="en-IN" sz="2800" dirty="0">
                        <a:effectLst/>
                        <a:latin typeface="Gadugi" panose="020B0502040204020203" pitchFamily="34" charset="0"/>
                        <a:ea typeface="Calibri" panose="020F0502020204030204" pitchFamily="34"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ctr">
                        <a:lnSpc>
                          <a:spcPct val="107000"/>
                        </a:lnSpc>
                        <a:spcAft>
                          <a:spcPts val="800"/>
                        </a:spcAft>
                      </a:pPr>
                      <a:r>
                        <a:rPr lang="en-US" sz="1800">
                          <a:effectLst/>
                        </a:rPr>
                        <a:t>2.5%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a:effectLst/>
                        </a:rPr>
                        <a:t>2.5%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5%</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2.5%</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a:effectLst/>
                        </a:rPr>
                        <a:t>2.5%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a:effectLst/>
                        </a:rPr>
                        <a:t>5%</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6131">
                <a:tc>
                  <a:txBody>
                    <a:bodyPr/>
                    <a:lstStyle/>
                    <a:p>
                      <a:pPr>
                        <a:lnSpc>
                          <a:spcPct val="107000"/>
                        </a:lnSpc>
                        <a:spcAft>
                          <a:spcPts val="800"/>
                        </a:spcAft>
                      </a:pPr>
                      <a:r>
                        <a:rPr lang="en-US" sz="2000" dirty="0">
                          <a:effectLst/>
                        </a:rPr>
                        <a:t>Service Provider</a:t>
                      </a:r>
                      <a:endParaRPr lang="en-IN" sz="2800" dirty="0">
                        <a:effectLst/>
                        <a:latin typeface="Gadugi" panose="020B0502040204020203" pitchFamily="34" charset="0"/>
                        <a:ea typeface="Calibri" panose="020F0502020204030204" pitchFamily="34" charset="0"/>
                        <a:cs typeface="Times New Roman" panose="02020603050405020304" pitchFamily="18" charset="0"/>
                      </a:endParaRPr>
                    </a:p>
                  </a:txBody>
                  <a:tcPr marL="68580" marR="68580" marT="0" marB="0">
                    <a:solidFill>
                      <a:schemeClr val="accent3">
                        <a:lumMod val="60000"/>
                        <a:lumOff val="40000"/>
                      </a:schemeClr>
                    </a:solidFill>
                  </a:tcPr>
                </a:tc>
                <a:tc>
                  <a:txBody>
                    <a:bodyPr/>
                    <a:lstStyle/>
                    <a:p>
                      <a:pPr algn="ctr">
                        <a:lnSpc>
                          <a:spcPct val="107000"/>
                        </a:lnSpc>
                        <a:spcAft>
                          <a:spcPts val="800"/>
                        </a:spcAft>
                      </a:pPr>
                      <a:r>
                        <a:rPr lang="en-US" sz="1800">
                          <a:effectLst/>
                        </a:rPr>
                        <a:t>NA</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a:effectLst/>
                        </a:rPr>
                        <a:t>NA</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a:effectLst/>
                        </a:rPr>
                        <a:t>NA</a:t>
                      </a:r>
                      <a:endParaRPr lang="en-IN"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3%</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3%</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dirty="0">
                          <a:effectLst/>
                        </a:rPr>
                        <a:t>6%</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607079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0235" y="2047165"/>
            <a:ext cx="10058400" cy="1450757"/>
          </a:xfrm>
        </p:spPr>
        <p:txBody>
          <a:bodyPr>
            <a:noAutofit/>
          </a:bodyPr>
          <a:lstStyle/>
          <a:p>
            <a:r>
              <a:rPr lang="en-US" sz="6600" spc="0" dirty="0" smtClean="0">
                <a:ln w="0"/>
                <a:solidFill>
                  <a:schemeClr val="accent1"/>
                </a:solidFill>
                <a:effectLst>
                  <a:glow rad="139700">
                    <a:schemeClr val="accent5">
                      <a:satMod val="175000"/>
                      <a:alpha val="40000"/>
                    </a:schemeClr>
                  </a:glow>
                  <a:outerShdw blurRad="38100" dist="25400" dir="5400000" algn="ctr" rotWithShape="0">
                    <a:srgbClr val="6E747A">
                      <a:alpha val="43000"/>
                    </a:srgbClr>
                  </a:outerShdw>
                </a:effectLst>
                <a:latin typeface="Algerian" panose="04020705040A02060702" pitchFamily="82" charset="0"/>
                <a:cs typeface="Aldhabi" panose="01000000000000000000" pitchFamily="2" charset="-78"/>
              </a:rPr>
              <a:t>Returns Form and Due Dates</a:t>
            </a:r>
            <a:endParaRPr lang="en-US" sz="6600" spc="0" dirty="0">
              <a:ln w="0"/>
              <a:solidFill>
                <a:schemeClr val="accent1"/>
              </a:solidFill>
              <a:effectLst>
                <a:glow rad="139700">
                  <a:schemeClr val="accent5">
                    <a:satMod val="175000"/>
                    <a:alpha val="40000"/>
                  </a:schemeClr>
                </a:glow>
                <a:outerShdw blurRad="38100" dist="25400" dir="5400000" algn="ctr" rotWithShape="0">
                  <a:srgbClr val="6E747A">
                    <a:alpha val="43000"/>
                  </a:srgbClr>
                </a:outerShdw>
              </a:effectLst>
              <a:latin typeface="Algerian" panose="04020705040A02060702" pitchFamily="82" charset="0"/>
              <a:cs typeface="Aldhabi" panose="01000000000000000000" pitchFamily="2" charset="-78"/>
            </a:endParaRPr>
          </a:p>
        </p:txBody>
      </p:sp>
    </p:spTree>
    <p:extLst>
      <p:ext uri="{BB962C8B-B14F-4D97-AF65-F5344CB8AC3E}">
        <p14:creationId xmlns:p14="http://schemas.microsoft.com/office/powerpoint/2010/main" val="19682377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9.jpeg"/></Relationships>
</file>

<file path=ppt/theme/_rels/theme13.xml.rels><?xml version="1.0" encoding="UTF-8" standalone="yes"?>
<Relationships xmlns="http://schemas.openxmlformats.org/package/2006/relationships"><Relationship Id="rId1" Type="http://schemas.openxmlformats.org/officeDocument/2006/relationships/image" Target="../media/image14.jpeg"/></Relationships>
</file>

<file path=ppt/theme/_rels/theme2.xml.rels><?xml version="1.0" encoding="UTF-8" standalone="yes"?>
<Relationships xmlns="http://schemas.openxmlformats.org/package/2006/relationships"><Relationship Id="rId1" Type="http://schemas.openxmlformats.org/officeDocument/2006/relationships/image" Target="../media/image7.jpeg"/></Relationships>
</file>

<file path=ppt/theme/_rels/theme6.xml.rels><?xml version="1.0" encoding="UTF-8" standalone="yes"?>
<Relationships xmlns="http://schemas.openxmlformats.org/package/2006/relationships"><Relationship Id="rId1" Type="http://schemas.openxmlformats.org/officeDocument/2006/relationships/image" Target="../media/image9.jpeg"/></Relationships>
</file>

<file path=ppt/theme/_rels/theme8.xml.rels><?xml version="1.0" encoding="UTF-8" standalone="yes"?>
<Relationships xmlns="http://schemas.openxmlformats.org/package/2006/relationships"><Relationship Id="rId1" Type="http://schemas.openxmlformats.org/officeDocument/2006/relationships/image" Target="../media/image14.jpeg"/></Relationships>
</file>

<file path=ppt/theme/theme1.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0.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11.xml><?xml version="1.0" encoding="utf-8"?>
<a:theme xmlns:a="http://schemas.openxmlformats.org/drawingml/2006/main" name="1_Wisp">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12.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13.xml><?xml version="1.0" encoding="utf-8"?>
<a:theme xmlns:a="http://schemas.openxmlformats.org/drawingml/2006/main" name="1_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5.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6.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7.xml><?xml version="1.0" encoding="utf-8"?>
<a:theme xmlns:a="http://schemas.openxmlformats.org/drawingml/2006/main" name="Crop">
  <a:themeElements>
    <a:clrScheme name="Crop">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ppt/theme/theme8.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ppt/theme/theme9.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Organic</Template>
  <TotalTime>316</TotalTime>
  <Words>2191</Words>
  <Application>Microsoft Office PowerPoint</Application>
  <PresentationFormat>Widescreen</PresentationFormat>
  <Paragraphs>308</Paragraphs>
  <Slides>29</Slides>
  <Notes>1</Notes>
  <HiddenSlides>0</HiddenSlides>
  <MMClips>0</MMClips>
  <ScaleCrop>false</ScaleCrop>
  <HeadingPairs>
    <vt:vector size="6" baseType="variant">
      <vt:variant>
        <vt:lpstr>Fonts Used</vt:lpstr>
      </vt:variant>
      <vt:variant>
        <vt:i4>34</vt:i4>
      </vt:variant>
      <vt:variant>
        <vt:lpstr>Theme</vt:lpstr>
      </vt:variant>
      <vt:variant>
        <vt:i4>13</vt:i4>
      </vt:variant>
      <vt:variant>
        <vt:lpstr>Slide Titles</vt:lpstr>
      </vt:variant>
      <vt:variant>
        <vt:i4>29</vt:i4>
      </vt:variant>
    </vt:vector>
  </HeadingPairs>
  <TitlesOfParts>
    <vt:vector size="76" baseType="lpstr">
      <vt:lpstr>Arial Unicode MS</vt:lpstr>
      <vt:lpstr>Batang</vt:lpstr>
      <vt:lpstr>DFKai-SB</vt:lpstr>
      <vt:lpstr>Agency FB</vt:lpstr>
      <vt:lpstr>Aldhabi</vt:lpstr>
      <vt:lpstr>Algerian</vt:lpstr>
      <vt:lpstr>Andalus</vt:lpstr>
      <vt:lpstr>Angsana New</vt:lpstr>
      <vt:lpstr>Arial</vt:lpstr>
      <vt:lpstr>Arial Black</vt:lpstr>
      <vt:lpstr>Baskerville Old Face</vt:lpstr>
      <vt:lpstr>Bodoni MT</vt:lpstr>
      <vt:lpstr>Book Antiqua</vt:lpstr>
      <vt:lpstr>Bookman Old Style</vt:lpstr>
      <vt:lpstr>Calibri</vt:lpstr>
      <vt:lpstr>Calibri Light</vt:lpstr>
      <vt:lpstr>Cambria Math</vt:lpstr>
      <vt:lpstr>Century Gothic</vt:lpstr>
      <vt:lpstr>Corbel</vt:lpstr>
      <vt:lpstr>DVOT-YogeshMR</vt:lpstr>
      <vt:lpstr>Franklin Gothic Book</vt:lpstr>
      <vt:lpstr>Gadugi</vt:lpstr>
      <vt:lpstr>Garamond</vt:lpstr>
      <vt:lpstr>Gill Sans MT</vt:lpstr>
      <vt:lpstr>Impact</vt:lpstr>
      <vt:lpstr>Lucida Bright</vt:lpstr>
      <vt:lpstr>Lucida Calligraphy</vt:lpstr>
      <vt:lpstr>Symbol</vt:lpstr>
      <vt:lpstr>Times New Roman</vt:lpstr>
      <vt:lpstr>Trebuchet MS</vt:lpstr>
      <vt:lpstr>Tw Cen MT</vt:lpstr>
      <vt:lpstr>Tw Cen MT Condensed</vt:lpstr>
      <vt:lpstr>Wingdings</vt:lpstr>
      <vt:lpstr>Wingdings 3</vt:lpstr>
      <vt:lpstr>1_Organic</vt:lpstr>
      <vt:lpstr>Integral</vt:lpstr>
      <vt:lpstr>Facet</vt:lpstr>
      <vt:lpstr>Retrospect</vt:lpstr>
      <vt:lpstr>Wisp</vt:lpstr>
      <vt:lpstr>Ion</vt:lpstr>
      <vt:lpstr>Crop</vt:lpstr>
      <vt:lpstr>Circuit</vt:lpstr>
      <vt:lpstr>Badge</vt:lpstr>
      <vt:lpstr>Ion Boardroom</vt:lpstr>
      <vt:lpstr>1_Wisp</vt:lpstr>
      <vt:lpstr>Basis</vt:lpstr>
      <vt:lpstr>1_Circuit</vt:lpstr>
      <vt:lpstr>GST SCENARIO </vt:lpstr>
      <vt:lpstr>Sec-22 : Person Liable for REGISTRATION REQUIRED UNDER GST </vt:lpstr>
      <vt:lpstr>Will it include turnover on which tax needs to be paid under reverse charge?</vt:lpstr>
      <vt:lpstr>Sec 23. Person not liable to register</vt:lpstr>
      <vt:lpstr>Sec 24. Compulsory Registration</vt:lpstr>
      <vt:lpstr>Transfer of Business –Transferee to obtain registration in case of </vt:lpstr>
      <vt:lpstr>PowerPoint Presentation</vt:lpstr>
      <vt:lpstr>PowerPoint Presentation</vt:lpstr>
      <vt:lpstr>Returns Form and Due Dates</vt:lpstr>
      <vt:lpstr>PowerPoint Presentation</vt:lpstr>
      <vt:lpstr>RECTIFICATION, NON FILING &amp; LATE FEES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SCENARIO</dc:title>
  <dc:creator>PANKAJ</dc:creator>
  <cp:lastModifiedBy>pc9</cp:lastModifiedBy>
  <cp:revision>68</cp:revision>
  <cp:lastPrinted>2019-01-31T06:49:57Z</cp:lastPrinted>
  <dcterms:created xsi:type="dcterms:W3CDTF">2019-01-29T16:46:14Z</dcterms:created>
  <dcterms:modified xsi:type="dcterms:W3CDTF">2019-01-31T08:02:32Z</dcterms:modified>
</cp:coreProperties>
</file>