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docProps/custom.xml" ContentType="application/vnd.openxmlformats-officedocument.custom-propertie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colors6.xml" ContentType="application/vnd.openxmlformats-officedocument.drawingml.diagramColors+xml"/>
  <Override PartName="/ppt/diagrams/drawing6.xml" ContentType="application/vnd.ms-office.drawingml.diagramDrawing+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ppt/diagrams/drawing5.xml" ContentType="application/vnd.ms-office.drawingml.diagramDrawing+xml"/>
  <Override PartName="/ppt/diagrams/quickStyle6.xml" ContentType="application/vnd.openxmlformats-officedocument.drawingml.diagramStyl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notesSlides/notesSlide1.xml" ContentType="application/vnd.openxmlformats-officedocument.presentationml.notesSlide+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diagrams/layout4.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1"/>
  </p:sldMasterIdLst>
  <p:notesMasterIdLst>
    <p:notesMasterId r:id="rId18"/>
  </p:notesMasterIdLst>
  <p:handoutMasterIdLst>
    <p:handoutMasterId r:id="rId19"/>
  </p:handoutMasterIdLst>
  <p:sldIdLst>
    <p:sldId id="256" r:id="rId2"/>
    <p:sldId id="335" r:id="rId3"/>
    <p:sldId id="334" r:id="rId4"/>
    <p:sldId id="342" r:id="rId5"/>
    <p:sldId id="331" r:id="rId6"/>
    <p:sldId id="300" r:id="rId7"/>
    <p:sldId id="318" r:id="rId8"/>
    <p:sldId id="319" r:id="rId9"/>
    <p:sldId id="332" r:id="rId10"/>
    <p:sldId id="321" r:id="rId11"/>
    <p:sldId id="322" r:id="rId12"/>
    <p:sldId id="323" r:id="rId13"/>
    <p:sldId id="339" r:id="rId14"/>
    <p:sldId id="324" r:id="rId15"/>
    <p:sldId id="343" r:id="rId16"/>
    <p:sldId id="325" r:id="rId17"/>
  </p:sldIdLst>
  <p:sldSz cx="9144000" cy="6858000" type="screen4x3"/>
  <p:notesSz cx="6797675" cy="9874250"/>
  <p:defaultTextStyle>
    <a:defPPr>
      <a:defRPr lang="en-US"/>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880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2F4D92-AE96-4150-8BAC-1D2B552C2357}" type="doc">
      <dgm:prSet loTypeId="urn:microsoft.com/office/officeart/2005/8/layout/pyramid2" loCatId="list" qsTypeId="urn:microsoft.com/office/officeart/2005/8/quickstyle/simple4" qsCatId="simple" csTypeId="urn:microsoft.com/office/officeart/2005/8/colors/accent1_2" csCatId="accent1" phldr="1"/>
      <dgm:spPr/>
    </dgm:pt>
    <dgm:pt modelId="{2CCC3BC1-B6A8-434F-B66B-AAD13342D9EF}">
      <dgm:prSet phldrT="[Text]" custT="1"/>
      <dgm:spPr/>
      <dgm:t>
        <a:bodyPr/>
        <a:lstStyle/>
        <a:p>
          <a:r>
            <a:rPr lang="en-US" sz="2600" b="1" dirty="0" smtClean="0"/>
            <a:t>What is </a:t>
          </a:r>
          <a:r>
            <a:rPr lang="en-US" sz="2600" b="1" dirty="0" err="1" smtClean="0"/>
            <a:t>eVoting</a:t>
          </a:r>
          <a:r>
            <a:rPr lang="en-US" sz="2600" b="1" dirty="0" smtClean="0"/>
            <a:t>?</a:t>
          </a:r>
          <a:endParaRPr lang="en-US" sz="2600" b="1" dirty="0"/>
        </a:p>
      </dgm:t>
    </dgm:pt>
    <dgm:pt modelId="{83FB86CA-524C-4089-9BDD-D1648A5AE71D}" type="parTrans" cxnId="{30394C95-A198-4ED8-B7D6-5CC92028F524}">
      <dgm:prSet/>
      <dgm:spPr/>
      <dgm:t>
        <a:bodyPr/>
        <a:lstStyle/>
        <a:p>
          <a:endParaRPr lang="en-US"/>
        </a:p>
      </dgm:t>
    </dgm:pt>
    <dgm:pt modelId="{2356CD80-DCED-4EF7-B732-CBAA52D1D3A9}" type="sibTrans" cxnId="{30394C95-A198-4ED8-B7D6-5CC92028F524}">
      <dgm:prSet/>
      <dgm:spPr/>
      <dgm:t>
        <a:bodyPr/>
        <a:lstStyle/>
        <a:p>
          <a:endParaRPr lang="en-US"/>
        </a:p>
      </dgm:t>
    </dgm:pt>
    <dgm:pt modelId="{9A57D056-3CE8-4053-9274-01F557D6CD87}">
      <dgm:prSet phldrT="[Text]" custT="1"/>
      <dgm:spPr/>
      <dgm:t>
        <a:bodyPr/>
        <a:lstStyle/>
        <a:p>
          <a:r>
            <a:rPr lang="en-US" sz="2600" b="1" dirty="0" smtClean="0"/>
            <a:t>Why </a:t>
          </a:r>
          <a:r>
            <a:rPr lang="en-US" sz="2600" b="1" dirty="0" err="1" smtClean="0"/>
            <a:t>eVoting</a:t>
          </a:r>
          <a:r>
            <a:rPr lang="en-US" sz="2600" b="1" dirty="0" smtClean="0"/>
            <a:t>?</a:t>
          </a:r>
          <a:endParaRPr lang="en-US" sz="2600" b="1" dirty="0"/>
        </a:p>
      </dgm:t>
    </dgm:pt>
    <dgm:pt modelId="{F9C79173-245C-4E6C-8C77-AE8F8C1339E9}" type="parTrans" cxnId="{337CD3F6-D2A8-4FEB-9925-27190C4B2A74}">
      <dgm:prSet/>
      <dgm:spPr/>
      <dgm:t>
        <a:bodyPr/>
        <a:lstStyle/>
        <a:p>
          <a:endParaRPr lang="en-US"/>
        </a:p>
      </dgm:t>
    </dgm:pt>
    <dgm:pt modelId="{4D520E6E-56E1-4561-9DCD-036B1FBEB196}" type="sibTrans" cxnId="{337CD3F6-D2A8-4FEB-9925-27190C4B2A74}">
      <dgm:prSet/>
      <dgm:spPr/>
      <dgm:t>
        <a:bodyPr/>
        <a:lstStyle/>
        <a:p>
          <a:endParaRPr lang="en-US"/>
        </a:p>
      </dgm:t>
    </dgm:pt>
    <dgm:pt modelId="{9C16C88F-00AB-4D52-9E9C-E5BE365749C0}">
      <dgm:prSet phldrT="[Text]" custT="1"/>
      <dgm:spPr/>
      <dgm:t>
        <a:bodyPr/>
        <a:lstStyle/>
        <a:p>
          <a:r>
            <a:rPr lang="en-US" sz="2600" b="1" dirty="0" smtClean="0"/>
            <a:t>Scope</a:t>
          </a:r>
          <a:endParaRPr lang="en-US" sz="2600" b="1" dirty="0"/>
        </a:p>
      </dgm:t>
    </dgm:pt>
    <dgm:pt modelId="{6BE5EA21-6E56-469D-90E1-1D308C3582A5}" type="parTrans" cxnId="{8E60D04E-52C5-44CA-82D0-B154C57857A3}">
      <dgm:prSet/>
      <dgm:spPr/>
      <dgm:t>
        <a:bodyPr/>
        <a:lstStyle/>
        <a:p>
          <a:endParaRPr lang="en-US"/>
        </a:p>
      </dgm:t>
    </dgm:pt>
    <dgm:pt modelId="{E2C5C94D-FCCE-4958-AEDD-9D1A7AB3DE64}" type="sibTrans" cxnId="{8E60D04E-52C5-44CA-82D0-B154C57857A3}">
      <dgm:prSet/>
      <dgm:spPr/>
      <dgm:t>
        <a:bodyPr/>
        <a:lstStyle/>
        <a:p>
          <a:endParaRPr lang="en-US"/>
        </a:p>
      </dgm:t>
    </dgm:pt>
    <dgm:pt modelId="{4EF9B9C3-CCD1-45A7-9A69-E22B1E96AB4B}">
      <dgm:prSet phldrT="[Text]" custT="1"/>
      <dgm:spPr/>
      <dgm:t>
        <a:bodyPr/>
        <a:lstStyle/>
        <a:p>
          <a:r>
            <a:rPr lang="en-US" sz="2600" b="1" dirty="0" smtClean="0"/>
            <a:t>The Process</a:t>
          </a:r>
          <a:endParaRPr lang="en-US" sz="2600" b="1" dirty="0"/>
        </a:p>
      </dgm:t>
    </dgm:pt>
    <dgm:pt modelId="{7BEC841B-AD98-482F-99EF-E857BF61C490}" type="parTrans" cxnId="{7F5CC625-0F17-434C-B4A8-598B50457506}">
      <dgm:prSet/>
      <dgm:spPr/>
      <dgm:t>
        <a:bodyPr/>
        <a:lstStyle/>
        <a:p>
          <a:endParaRPr lang="en-US"/>
        </a:p>
      </dgm:t>
    </dgm:pt>
    <dgm:pt modelId="{D9A04780-8154-4284-B043-6104D4D1192E}" type="sibTrans" cxnId="{7F5CC625-0F17-434C-B4A8-598B50457506}">
      <dgm:prSet/>
      <dgm:spPr/>
      <dgm:t>
        <a:bodyPr/>
        <a:lstStyle/>
        <a:p>
          <a:endParaRPr lang="en-US"/>
        </a:p>
      </dgm:t>
    </dgm:pt>
    <dgm:pt modelId="{A02DB1B6-32B3-4219-A03B-89E2DBBF072E}">
      <dgm:prSet phldrT="[Text]" custT="1"/>
      <dgm:spPr/>
      <dgm:t>
        <a:bodyPr/>
        <a:lstStyle/>
        <a:p>
          <a:r>
            <a:rPr lang="en-US" sz="2600" b="1" dirty="0" smtClean="0"/>
            <a:t>Who can Vote?</a:t>
          </a:r>
          <a:endParaRPr lang="en-US" sz="2600" b="1" dirty="0"/>
        </a:p>
      </dgm:t>
    </dgm:pt>
    <dgm:pt modelId="{A386FE83-E43A-4773-A40D-14C500AFD875}" type="parTrans" cxnId="{786175D5-A585-4050-B1E0-A0DEB5301EB5}">
      <dgm:prSet/>
      <dgm:spPr/>
      <dgm:t>
        <a:bodyPr/>
        <a:lstStyle/>
        <a:p>
          <a:endParaRPr lang="en-US"/>
        </a:p>
      </dgm:t>
    </dgm:pt>
    <dgm:pt modelId="{60DB570E-D0E9-45F2-BDF5-B8A01BF48752}" type="sibTrans" cxnId="{786175D5-A585-4050-B1E0-A0DEB5301EB5}">
      <dgm:prSet/>
      <dgm:spPr/>
      <dgm:t>
        <a:bodyPr/>
        <a:lstStyle/>
        <a:p>
          <a:endParaRPr lang="en-US"/>
        </a:p>
      </dgm:t>
    </dgm:pt>
    <dgm:pt modelId="{46DB74DA-B586-4363-A4EE-FB3DE6FD2B9B}">
      <dgm:prSet phldrT="[Text]" custT="1"/>
      <dgm:spPr/>
      <dgm:t>
        <a:bodyPr/>
        <a:lstStyle/>
        <a:p>
          <a:r>
            <a:rPr lang="en-US" sz="2600" b="1" dirty="0" smtClean="0"/>
            <a:t>Controls in the system</a:t>
          </a:r>
          <a:endParaRPr lang="en-US" sz="2600" b="1" dirty="0"/>
        </a:p>
      </dgm:t>
    </dgm:pt>
    <dgm:pt modelId="{DEEE4D3A-0E22-4DB4-90F5-C45EE9D65B43}" type="parTrans" cxnId="{6A502261-8DED-43D7-92D6-60A19EC4A1BF}">
      <dgm:prSet/>
      <dgm:spPr/>
      <dgm:t>
        <a:bodyPr/>
        <a:lstStyle/>
        <a:p>
          <a:endParaRPr lang="en-US"/>
        </a:p>
      </dgm:t>
    </dgm:pt>
    <dgm:pt modelId="{FCE07B6F-869B-424D-9D8C-7B7D16F7EE4E}" type="sibTrans" cxnId="{6A502261-8DED-43D7-92D6-60A19EC4A1BF}">
      <dgm:prSet/>
      <dgm:spPr/>
      <dgm:t>
        <a:bodyPr/>
        <a:lstStyle/>
        <a:p>
          <a:endParaRPr lang="en-US"/>
        </a:p>
      </dgm:t>
    </dgm:pt>
    <dgm:pt modelId="{6E030950-A336-4696-B27A-8610E85CE04F}">
      <dgm:prSet phldrT="[Text]" custT="1"/>
      <dgm:spPr/>
      <dgm:t>
        <a:bodyPr/>
        <a:lstStyle/>
        <a:p>
          <a:pPr algn="l"/>
          <a:r>
            <a:rPr lang="en-US" sz="2600" b="1" dirty="0" smtClean="0"/>
            <a:t>Benefits - Company</a:t>
          </a:r>
          <a:endParaRPr lang="en-US" sz="2600" b="1" dirty="0"/>
        </a:p>
      </dgm:t>
    </dgm:pt>
    <dgm:pt modelId="{67595FC5-3C31-4C41-A60D-36016F08090A}" type="parTrans" cxnId="{CA3D895A-DDE8-47EF-B290-71CC510D1996}">
      <dgm:prSet/>
      <dgm:spPr/>
      <dgm:t>
        <a:bodyPr/>
        <a:lstStyle/>
        <a:p>
          <a:endParaRPr lang="en-US"/>
        </a:p>
      </dgm:t>
    </dgm:pt>
    <dgm:pt modelId="{070B1684-9BA8-481E-BBB9-0F78A703AEE4}" type="sibTrans" cxnId="{CA3D895A-DDE8-47EF-B290-71CC510D1996}">
      <dgm:prSet/>
      <dgm:spPr/>
      <dgm:t>
        <a:bodyPr/>
        <a:lstStyle/>
        <a:p>
          <a:endParaRPr lang="en-US"/>
        </a:p>
      </dgm:t>
    </dgm:pt>
    <dgm:pt modelId="{6D48BD98-7836-4D71-8C09-808B90B1A9A9}">
      <dgm:prSet phldrT="[Text]" custT="1"/>
      <dgm:spPr/>
      <dgm:t>
        <a:bodyPr/>
        <a:lstStyle/>
        <a:p>
          <a:r>
            <a:rPr lang="en-US" sz="2600" b="1" dirty="0" smtClean="0"/>
            <a:t>Benefits - Shareholder</a:t>
          </a:r>
          <a:endParaRPr lang="en-US" sz="2600" b="1" dirty="0"/>
        </a:p>
      </dgm:t>
    </dgm:pt>
    <dgm:pt modelId="{8ED27ABB-C4C3-407E-AFB7-7FA1AAF241D4}" type="parTrans" cxnId="{FC90B305-B223-47B4-A70C-297FC90E64EF}">
      <dgm:prSet/>
      <dgm:spPr/>
      <dgm:t>
        <a:bodyPr/>
        <a:lstStyle/>
        <a:p>
          <a:endParaRPr lang="en-US"/>
        </a:p>
      </dgm:t>
    </dgm:pt>
    <dgm:pt modelId="{0AF72757-5FE0-4DC1-93A5-FB40D58C8D31}" type="sibTrans" cxnId="{FC90B305-B223-47B4-A70C-297FC90E64EF}">
      <dgm:prSet/>
      <dgm:spPr/>
      <dgm:t>
        <a:bodyPr/>
        <a:lstStyle/>
        <a:p>
          <a:endParaRPr lang="en-US"/>
        </a:p>
      </dgm:t>
    </dgm:pt>
    <dgm:pt modelId="{FF0CBB94-0A21-43E3-8CA8-83B2FA00B7BB}" type="pres">
      <dgm:prSet presAssocID="{002F4D92-AE96-4150-8BAC-1D2B552C2357}" presName="compositeShape" presStyleCnt="0">
        <dgm:presLayoutVars>
          <dgm:dir/>
          <dgm:resizeHandles/>
        </dgm:presLayoutVars>
      </dgm:prSet>
      <dgm:spPr/>
    </dgm:pt>
    <dgm:pt modelId="{C266D886-B330-4E30-8ABB-2C1E2E5DEF66}" type="pres">
      <dgm:prSet presAssocID="{002F4D92-AE96-4150-8BAC-1D2B552C2357}" presName="pyramid" presStyleLbl="node1" presStyleIdx="0" presStyleCnt="1" custScaleX="120772" custLinFactNeighborX="2600"/>
      <dgm:spPr/>
    </dgm:pt>
    <dgm:pt modelId="{28732CA6-6B87-4F6B-AF34-51E869CCEFF3}" type="pres">
      <dgm:prSet presAssocID="{002F4D92-AE96-4150-8BAC-1D2B552C2357}" presName="theList" presStyleCnt="0"/>
      <dgm:spPr/>
    </dgm:pt>
    <dgm:pt modelId="{2359C80A-65D7-49ED-9E1A-B2786187D557}" type="pres">
      <dgm:prSet presAssocID="{2CCC3BC1-B6A8-434F-B66B-AAD13342D9EF}" presName="aNode" presStyleLbl="fgAcc1" presStyleIdx="0" presStyleCnt="8" custScaleY="126611" custLinFactNeighborX="125" custLinFactNeighborY="40350">
        <dgm:presLayoutVars>
          <dgm:bulletEnabled val="1"/>
        </dgm:presLayoutVars>
      </dgm:prSet>
      <dgm:spPr/>
      <dgm:t>
        <a:bodyPr/>
        <a:lstStyle/>
        <a:p>
          <a:endParaRPr lang="en-US"/>
        </a:p>
      </dgm:t>
    </dgm:pt>
    <dgm:pt modelId="{84F005E2-93EA-4490-9E6A-ACD941F51D07}" type="pres">
      <dgm:prSet presAssocID="{2CCC3BC1-B6A8-434F-B66B-AAD13342D9EF}" presName="aSpace" presStyleCnt="0"/>
      <dgm:spPr/>
    </dgm:pt>
    <dgm:pt modelId="{DDB42D80-5A18-4EB0-BF15-61972805520C}" type="pres">
      <dgm:prSet presAssocID="{9A57D056-3CE8-4053-9274-01F557D6CD87}" presName="aNode" presStyleLbl="fgAcc1" presStyleIdx="1" presStyleCnt="8" custScaleY="126611" custLinFactNeighborX="125" custLinFactNeighborY="40350">
        <dgm:presLayoutVars>
          <dgm:bulletEnabled val="1"/>
        </dgm:presLayoutVars>
      </dgm:prSet>
      <dgm:spPr/>
      <dgm:t>
        <a:bodyPr/>
        <a:lstStyle/>
        <a:p>
          <a:endParaRPr lang="en-US"/>
        </a:p>
      </dgm:t>
    </dgm:pt>
    <dgm:pt modelId="{7644A44B-4D8E-447E-8920-4AB554EA1F07}" type="pres">
      <dgm:prSet presAssocID="{9A57D056-3CE8-4053-9274-01F557D6CD87}" presName="aSpace" presStyleCnt="0"/>
      <dgm:spPr/>
    </dgm:pt>
    <dgm:pt modelId="{F079B641-4FAE-4FC8-ABCA-EF8FDA5A5486}" type="pres">
      <dgm:prSet presAssocID="{9C16C88F-00AB-4D52-9E9C-E5BE365749C0}" presName="aNode" presStyleLbl="fgAcc1" presStyleIdx="2" presStyleCnt="8" custScaleY="126611" custLinFactNeighborX="125" custLinFactNeighborY="40350">
        <dgm:presLayoutVars>
          <dgm:bulletEnabled val="1"/>
        </dgm:presLayoutVars>
      </dgm:prSet>
      <dgm:spPr/>
      <dgm:t>
        <a:bodyPr/>
        <a:lstStyle/>
        <a:p>
          <a:endParaRPr lang="en-US"/>
        </a:p>
      </dgm:t>
    </dgm:pt>
    <dgm:pt modelId="{0A735CA7-726D-4EBC-8A26-CFC867CC779A}" type="pres">
      <dgm:prSet presAssocID="{9C16C88F-00AB-4D52-9E9C-E5BE365749C0}" presName="aSpace" presStyleCnt="0"/>
      <dgm:spPr/>
    </dgm:pt>
    <dgm:pt modelId="{E19C400F-D40D-403B-810A-FB6C7EA07ED7}" type="pres">
      <dgm:prSet presAssocID="{4EF9B9C3-CCD1-45A7-9A69-E22B1E96AB4B}" presName="aNode" presStyleLbl="fgAcc1" presStyleIdx="3" presStyleCnt="8" custScaleY="126611" custLinFactNeighborX="125" custLinFactNeighborY="40350">
        <dgm:presLayoutVars>
          <dgm:bulletEnabled val="1"/>
        </dgm:presLayoutVars>
      </dgm:prSet>
      <dgm:spPr/>
      <dgm:t>
        <a:bodyPr/>
        <a:lstStyle/>
        <a:p>
          <a:endParaRPr lang="en-US"/>
        </a:p>
      </dgm:t>
    </dgm:pt>
    <dgm:pt modelId="{3385C8B5-A32E-4916-86B8-9FE3F42D8C1C}" type="pres">
      <dgm:prSet presAssocID="{4EF9B9C3-CCD1-45A7-9A69-E22B1E96AB4B}" presName="aSpace" presStyleCnt="0"/>
      <dgm:spPr/>
    </dgm:pt>
    <dgm:pt modelId="{571D1837-A741-4E31-BA4E-03B6974433EE}" type="pres">
      <dgm:prSet presAssocID="{A02DB1B6-32B3-4219-A03B-89E2DBBF072E}" presName="aNode" presStyleLbl="fgAcc1" presStyleIdx="4" presStyleCnt="8" custScaleY="126611" custLinFactNeighborX="125" custLinFactNeighborY="40350">
        <dgm:presLayoutVars>
          <dgm:bulletEnabled val="1"/>
        </dgm:presLayoutVars>
      </dgm:prSet>
      <dgm:spPr/>
      <dgm:t>
        <a:bodyPr/>
        <a:lstStyle/>
        <a:p>
          <a:endParaRPr lang="en-US"/>
        </a:p>
      </dgm:t>
    </dgm:pt>
    <dgm:pt modelId="{9ADB3C81-ED6E-48F4-894A-52A1D7313B0C}" type="pres">
      <dgm:prSet presAssocID="{A02DB1B6-32B3-4219-A03B-89E2DBBF072E}" presName="aSpace" presStyleCnt="0"/>
      <dgm:spPr/>
    </dgm:pt>
    <dgm:pt modelId="{8089C910-3799-4176-9739-696EE4CF5AB9}" type="pres">
      <dgm:prSet presAssocID="{46DB74DA-B586-4363-A4EE-FB3DE6FD2B9B}" presName="aNode" presStyleLbl="fgAcc1" presStyleIdx="5" presStyleCnt="8" custScaleY="126611" custLinFactNeighborX="125" custLinFactNeighborY="40350">
        <dgm:presLayoutVars>
          <dgm:bulletEnabled val="1"/>
        </dgm:presLayoutVars>
      </dgm:prSet>
      <dgm:spPr/>
      <dgm:t>
        <a:bodyPr/>
        <a:lstStyle/>
        <a:p>
          <a:endParaRPr lang="en-US"/>
        </a:p>
      </dgm:t>
    </dgm:pt>
    <dgm:pt modelId="{DA370050-9514-4006-B911-8B7D5104329B}" type="pres">
      <dgm:prSet presAssocID="{46DB74DA-B586-4363-A4EE-FB3DE6FD2B9B}" presName="aSpace" presStyleCnt="0"/>
      <dgm:spPr/>
    </dgm:pt>
    <dgm:pt modelId="{01B41C35-CBD4-4438-A8DA-3FBDCDF02DEB}" type="pres">
      <dgm:prSet presAssocID="{6D48BD98-7836-4D71-8C09-808B90B1A9A9}" presName="aNode" presStyleLbl="fgAcc1" presStyleIdx="6" presStyleCnt="8" custScaleY="126611" custLinFactNeighborX="125" custLinFactNeighborY="40350">
        <dgm:presLayoutVars>
          <dgm:bulletEnabled val="1"/>
        </dgm:presLayoutVars>
      </dgm:prSet>
      <dgm:spPr/>
      <dgm:t>
        <a:bodyPr/>
        <a:lstStyle/>
        <a:p>
          <a:endParaRPr lang="en-US"/>
        </a:p>
      </dgm:t>
    </dgm:pt>
    <dgm:pt modelId="{49C0DAA6-5486-461A-84E3-2C024291B096}" type="pres">
      <dgm:prSet presAssocID="{6D48BD98-7836-4D71-8C09-808B90B1A9A9}" presName="aSpace" presStyleCnt="0"/>
      <dgm:spPr/>
    </dgm:pt>
    <dgm:pt modelId="{F39083D1-759D-44BA-A4EE-DE968CAA6846}" type="pres">
      <dgm:prSet presAssocID="{6E030950-A336-4696-B27A-8610E85CE04F}" presName="aNode" presStyleLbl="fgAcc1" presStyleIdx="7" presStyleCnt="8" custScaleY="126611" custLinFactNeighborX="125" custLinFactNeighborY="40350">
        <dgm:presLayoutVars>
          <dgm:bulletEnabled val="1"/>
        </dgm:presLayoutVars>
      </dgm:prSet>
      <dgm:spPr/>
      <dgm:t>
        <a:bodyPr/>
        <a:lstStyle/>
        <a:p>
          <a:endParaRPr lang="en-US"/>
        </a:p>
      </dgm:t>
    </dgm:pt>
    <dgm:pt modelId="{632B096C-60C3-46F8-9DB1-F4C1FCAD2D92}" type="pres">
      <dgm:prSet presAssocID="{6E030950-A336-4696-B27A-8610E85CE04F}" presName="aSpace" presStyleCnt="0"/>
      <dgm:spPr/>
    </dgm:pt>
  </dgm:ptLst>
  <dgm:cxnLst>
    <dgm:cxn modelId="{2D04CF84-B176-49A3-AE46-74E5C4BD7E1A}" type="presOf" srcId="{2CCC3BC1-B6A8-434F-B66B-AAD13342D9EF}" destId="{2359C80A-65D7-49ED-9E1A-B2786187D557}" srcOrd="0" destOrd="0" presId="urn:microsoft.com/office/officeart/2005/8/layout/pyramid2"/>
    <dgm:cxn modelId="{786175D5-A585-4050-B1E0-A0DEB5301EB5}" srcId="{002F4D92-AE96-4150-8BAC-1D2B552C2357}" destId="{A02DB1B6-32B3-4219-A03B-89E2DBBF072E}" srcOrd="4" destOrd="0" parTransId="{A386FE83-E43A-4773-A40D-14C500AFD875}" sibTransId="{60DB570E-D0E9-45F2-BDF5-B8A01BF48752}"/>
    <dgm:cxn modelId="{7F5CC625-0F17-434C-B4A8-598B50457506}" srcId="{002F4D92-AE96-4150-8BAC-1D2B552C2357}" destId="{4EF9B9C3-CCD1-45A7-9A69-E22B1E96AB4B}" srcOrd="3" destOrd="0" parTransId="{7BEC841B-AD98-482F-99EF-E857BF61C490}" sibTransId="{D9A04780-8154-4284-B043-6104D4D1192E}"/>
    <dgm:cxn modelId="{6A502261-8DED-43D7-92D6-60A19EC4A1BF}" srcId="{002F4D92-AE96-4150-8BAC-1D2B552C2357}" destId="{46DB74DA-B586-4363-A4EE-FB3DE6FD2B9B}" srcOrd="5" destOrd="0" parTransId="{DEEE4D3A-0E22-4DB4-90F5-C45EE9D65B43}" sibTransId="{FCE07B6F-869B-424D-9D8C-7B7D16F7EE4E}"/>
    <dgm:cxn modelId="{8E60D04E-52C5-44CA-82D0-B154C57857A3}" srcId="{002F4D92-AE96-4150-8BAC-1D2B552C2357}" destId="{9C16C88F-00AB-4D52-9E9C-E5BE365749C0}" srcOrd="2" destOrd="0" parTransId="{6BE5EA21-6E56-469D-90E1-1D308C3582A5}" sibTransId="{E2C5C94D-FCCE-4958-AEDD-9D1A7AB3DE64}"/>
    <dgm:cxn modelId="{CA3D895A-DDE8-47EF-B290-71CC510D1996}" srcId="{002F4D92-AE96-4150-8BAC-1D2B552C2357}" destId="{6E030950-A336-4696-B27A-8610E85CE04F}" srcOrd="7" destOrd="0" parTransId="{67595FC5-3C31-4C41-A60D-36016F08090A}" sibTransId="{070B1684-9BA8-481E-BBB9-0F78A703AEE4}"/>
    <dgm:cxn modelId="{60D81EBF-30DA-4D2F-938D-7C0BF024DC8A}" type="presOf" srcId="{4EF9B9C3-CCD1-45A7-9A69-E22B1E96AB4B}" destId="{E19C400F-D40D-403B-810A-FB6C7EA07ED7}" srcOrd="0" destOrd="0" presId="urn:microsoft.com/office/officeart/2005/8/layout/pyramid2"/>
    <dgm:cxn modelId="{54BCAC2A-9BFD-47E6-AF23-7432E7ECC567}" type="presOf" srcId="{9A57D056-3CE8-4053-9274-01F557D6CD87}" destId="{DDB42D80-5A18-4EB0-BF15-61972805520C}" srcOrd="0" destOrd="0" presId="urn:microsoft.com/office/officeart/2005/8/layout/pyramid2"/>
    <dgm:cxn modelId="{FC90B305-B223-47B4-A70C-297FC90E64EF}" srcId="{002F4D92-AE96-4150-8BAC-1D2B552C2357}" destId="{6D48BD98-7836-4D71-8C09-808B90B1A9A9}" srcOrd="6" destOrd="0" parTransId="{8ED27ABB-C4C3-407E-AFB7-7FA1AAF241D4}" sibTransId="{0AF72757-5FE0-4DC1-93A5-FB40D58C8D31}"/>
    <dgm:cxn modelId="{08D4A082-E8E0-48A6-91C8-45685F9EBAA9}" type="presOf" srcId="{6E030950-A336-4696-B27A-8610E85CE04F}" destId="{F39083D1-759D-44BA-A4EE-DE968CAA6846}" srcOrd="0" destOrd="0" presId="urn:microsoft.com/office/officeart/2005/8/layout/pyramid2"/>
    <dgm:cxn modelId="{6FD7F6CA-A9CF-40A2-928C-A57A904CC9F4}" type="presOf" srcId="{A02DB1B6-32B3-4219-A03B-89E2DBBF072E}" destId="{571D1837-A741-4E31-BA4E-03B6974433EE}" srcOrd="0" destOrd="0" presId="urn:microsoft.com/office/officeart/2005/8/layout/pyramid2"/>
    <dgm:cxn modelId="{7D7A6E3D-B656-4A04-BA82-58A778336CED}" type="presOf" srcId="{9C16C88F-00AB-4D52-9E9C-E5BE365749C0}" destId="{F079B641-4FAE-4FC8-ABCA-EF8FDA5A5486}" srcOrd="0" destOrd="0" presId="urn:microsoft.com/office/officeart/2005/8/layout/pyramid2"/>
    <dgm:cxn modelId="{C319E761-4502-4D5C-907C-F9010E0772C5}" type="presOf" srcId="{6D48BD98-7836-4D71-8C09-808B90B1A9A9}" destId="{01B41C35-CBD4-4438-A8DA-3FBDCDF02DEB}" srcOrd="0" destOrd="0" presId="urn:microsoft.com/office/officeart/2005/8/layout/pyramid2"/>
    <dgm:cxn modelId="{337CD3F6-D2A8-4FEB-9925-27190C4B2A74}" srcId="{002F4D92-AE96-4150-8BAC-1D2B552C2357}" destId="{9A57D056-3CE8-4053-9274-01F557D6CD87}" srcOrd="1" destOrd="0" parTransId="{F9C79173-245C-4E6C-8C77-AE8F8C1339E9}" sibTransId="{4D520E6E-56E1-4561-9DCD-036B1FBEB196}"/>
    <dgm:cxn modelId="{A4102DA0-D1E6-4908-92E2-6156D164CB98}" type="presOf" srcId="{46DB74DA-B586-4363-A4EE-FB3DE6FD2B9B}" destId="{8089C910-3799-4176-9739-696EE4CF5AB9}" srcOrd="0" destOrd="0" presId="urn:microsoft.com/office/officeart/2005/8/layout/pyramid2"/>
    <dgm:cxn modelId="{30394C95-A198-4ED8-B7D6-5CC92028F524}" srcId="{002F4D92-AE96-4150-8BAC-1D2B552C2357}" destId="{2CCC3BC1-B6A8-434F-B66B-AAD13342D9EF}" srcOrd="0" destOrd="0" parTransId="{83FB86CA-524C-4089-9BDD-D1648A5AE71D}" sibTransId="{2356CD80-DCED-4EF7-B732-CBAA52D1D3A9}"/>
    <dgm:cxn modelId="{880571A8-AFF2-4885-B7F4-D183BC043E00}" type="presOf" srcId="{002F4D92-AE96-4150-8BAC-1D2B552C2357}" destId="{FF0CBB94-0A21-43E3-8CA8-83B2FA00B7BB}" srcOrd="0" destOrd="0" presId="urn:microsoft.com/office/officeart/2005/8/layout/pyramid2"/>
    <dgm:cxn modelId="{0AC89237-3006-45DA-8AFC-5B105875DBA0}" type="presParOf" srcId="{FF0CBB94-0A21-43E3-8CA8-83B2FA00B7BB}" destId="{C266D886-B330-4E30-8ABB-2C1E2E5DEF66}" srcOrd="0" destOrd="0" presId="urn:microsoft.com/office/officeart/2005/8/layout/pyramid2"/>
    <dgm:cxn modelId="{1D0E5F92-500C-4B23-A657-DEF3C87D155D}" type="presParOf" srcId="{FF0CBB94-0A21-43E3-8CA8-83B2FA00B7BB}" destId="{28732CA6-6B87-4F6B-AF34-51E869CCEFF3}" srcOrd="1" destOrd="0" presId="urn:microsoft.com/office/officeart/2005/8/layout/pyramid2"/>
    <dgm:cxn modelId="{3778D8B1-D7E1-4D1A-8898-E4819DD34E35}" type="presParOf" srcId="{28732CA6-6B87-4F6B-AF34-51E869CCEFF3}" destId="{2359C80A-65D7-49ED-9E1A-B2786187D557}" srcOrd="0" destOrd="0" presId="urn:microsoft.com/office/officeart/2005/8/layout/pyramid2"/>
    <dgm:cxn modelId="{CDC48819-66C6-4A00-8BA0-71CA4A0CCEEE}" type="presParOf" srcId="{28732CA6-6B87-4F6B-AF34-51E869CCEFF3}" destId="{84F005E2-93EA-4490-9E6A-ACD941F51D07}" srcOrd="1" destOrd="0" presId="urn:microsoft.com/office/officeart/2005/8/layout/pyramid2"/>
    <dgm:cxn modelId="{CAC2011A-E271-42D4-8353-2B2D8192BEA0}" type="presParOf" srcId="{28732CA6-6B87-4F6B-AF34-51E869CCEFF3}" destId="{DDB42D80-5A18-4EB0-BF15-61972805520C}" srcOrd="2" destOrd="0" presId="urn:microsoft.com/office/officeart/2005/8/layout/pyramid2"/>
    <dgm:cxn modelId="{5110062D-6089-4103-BC41-5154A569709C}" type="presParOf" srcId="{28732CA6-6B87-4F6B-AF34-51E869CCEFF3}" destId="{7644A44B-4D8E-447E-8920-4AB554EA1F07}" srcOrd="3" destOrd="0" presId="urn:microsoft.com/office/officeart/2005/8/layout/pyramid2"/>
    <dgm:cxn modelId="{BBE28DEF-52AE-4B82-87D8-2232E1633594}" type="presParOf" srcId="{28732CA6-6B87-4F6B-AF34-51E869CCEFF3}" destId="{F079B641-4FAE-4FC8-ABCA-EF8FDA5A5486}" srcOrd="4" destOrd="0" presId="urn:microsoft.com/office/officeart/2005/8/layout/pyramid2"/>
    <dgm:cxn modelId="{19A53210-44E5-4469-BC24-77E957816381}" type="presParOf" srcId="{28732CA6-6B87-4F6B-AF34-51E869CCEFF3}" destId="{0A735CA7-726D-4EBC-8A26-CFC867CC779A}" srcOrd="5" destOrd="0" presId="urn:microsoft.com/office/officeart/2005/8/layout/pyramid2"/>
    <dgm:cxn modelId="{78563E1E-EAFF-4607-A768-0F0877120A83}" type="presParOf" srcId="{28732CA6-6B87-4F6B-AF34-51E869CCEFF3}" destId="{E19C400F-D40D-403B-810A-FB6C7EA07ED7}" srcOrd="6" destOrd="0" presId="urn:microsoft.com/office/officeart/2005/8/layout/pyramid2"/>
    <dgm:cxn modelId="{707A8FAE-5FBE-476D-ACEF-534469EB9E67}" type="presParOf" srcId="{28732CA6-6B87-4F6B-AF34-51E869CCEFF3}" destId="{3385C8B5-A32E-4916-86B8-9FE3F42D8C1C}" srcOrd="7" destOrd="0" presId="urn:microsoft.com/office/officeart/2005/8/layout/pyramid2"/>
    <dgm:cxn modelId="{84274E60-E638-41E3-96B7-365ECF9704D2}" type="presParOf" srcId="{28732CA6-6B87-4F6B-AF34-51E869CCEFF3}" destId="{571D1837-A741-4E31-BA4E-03B6974433EE}" srcOrd="8" destOrd="0" presId="urn:microsoft.com/office/officeart/2005/8/layout/pyramid2"/>
    <dgm:cxn modelId="{8E00A7AE-FCED-4727-ACFD-3A0823EF4021}" type="presParOf" srcId="{28732CA6-6B87-4F6B-AF34-51E869CCEFF3}" destId="{9ADB3C81-ED6E-48F4-894A-52A1D7313B0C}" srcOrd="9" destOrd="0" presId="urn:microsoft.com/office/officeart/2005/8/layout/pyramid2"/>
    <dgm:cxn modelId="{E8216BD4-9717-467B-B2B9-F4CC45F44923}" type="presParOf" srcId="{28732CA6-6B87-4F6B-AF34-51E869CCEFF3}" destId="{8089C910-3799-4176-9739-696EE4CF5AB9}" srcOrd="10" destOrd="0" presId="urn:microsoft.com/office/officeart/2005/8/layout/pyramid2"/>
    <dgm:cxn modelId="{1D9A0D76-DBF5-4AD0-84D6-DB6B37819877}" type="presParOf" srcId="{28732CA6-6B87-4F6B-AF34-51E869CCEFF3}" destId="{DA370050-9514-4006-B911-8B7D5104329B}" srcOrd="11" destOrd="0" presId="urn:microsoft.com/office/officeart/2005/8/layout/pyramid2"/>
    <dgm:cxn modelId="{35FDF158-1B74-4EB1-87B0-2A5D7E8E2657}" type="presParOf" srcId="{28732CA6-6B87-4F6B-AF34-51E869CCEFF3}" destId="{01B41C35-CBD4-4438-A8DA-3FBDCDF02DEB}" srcOrd="12" destOrd="0" presId="urn:microsoft.com/office/officeart/2005/8/layout/pyramid2"/>
    <dgm:cxn modelId="{D54833D5-1E39-41A8-B4F1-3CC60737BC0F}" type="presParOf" srcId="{28732CA6-6B87-4F6B-AF34-51E869CCEFF3}" destId="{49C0DAA6-5486-461A-84E3-2C024291B096}" srcOrd="13" destOrd="0" presId="urn:microsoft.com/office/officeart/2005/8/layout/pyramid2"/>
    <dgm:cxn modelId="{DD1B436B-BD33-4680-9A0B-9260DB538778}" type="presParOf" srcId="{28732CA6-6B87-4F6B-AF34-51E869CCEFF3}" destId="{F39083D1-759D-44BA-A4EE-DE968CAA6846}" srcOrd="14" destOrd="0" presId="urn:microsoft.com/office/officeart/2005/8/layout/pyramid2"/>
    <dgm:cxn modelId="{C8A486DD-B12C-4E11-8110-9643D1CA5C11}" type="presParOf" srcId="{28732CA6-6B87-4F6B-AF34-51E869CCEFF3}" destId="{632B096C-60C3-46F8-9DB1-F4C1FCAD2D92}" srcOrd="15" destOrd="0" presId="urn:microsoft.com/office/officeart/2005/8/layout/pyramid2"/>
  </dgm:cxnLst>
  <dgm:bg>
    <a:solidFill>
      <a:schemeClr val="bg1"/>
    </a:solidFill>
  </dgm:bg>
  <dgm:whole>
    <a:ln>
      <a:prstDash val="solid"/>
    </a:ln>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B50FB8-C24C-43D1-8F81-5E6769EB5884}" type="doc">
      <dgm:prSet loTypeId="urn:microsoft.com/office/officeart/2005/8/layout/arrow2" loCatId="process" qsTypeId="urn:microsoft.com/office/officeart/2005/8/quickstyle/simple1" qsCatId="simple" csTypeId="urn:microsoft.com/office/officeart/2005/8/colors/accent5_1" csCatId="accent5" phldr="1"/>
      <dgm:spPr/>
    </dgm:pt>
    <dgm:pt modelId="{AB494B88-B28D-4E43-AA77-3BBEAC5C4F52}">
      <dgm:prSet phldrT="[Text]" custT="1"/>
      <dgm:spPr/>
      <dgm:t>
        <a:bodyPr/>
        <a:lstStyle/>
        <a:p>
          <a:r>
            <a:rPr lang="en-US" sz="2400" b="1" dirty="0" smtClean="0">
              <a:solidFill>
                <a:srgbClr val="0070C0"/>
              </a:solidFill>
              <a:latin typeface="Calibri" pitchFamily="34" charset="0"/>
            </a:rPr>
            <a:t>Enhance Security Holder Participation</a:t>
          </a:r>
          <a:endParaRPr lang="en-US" sz="2400" dirty="0">
            <a:solidFill>
              <a:srgbClr val="0070C0"/>
            </a:solidFill>
          </a:endParaRPr>
        </a:p>
      </dgm:t>
    </dgm:pt>
    <dgm:pt modelId="{278FC598-C86F-4FFA-93D4-347074F3DA22}" type="parTrans" cxnId="{C8FF3D1F-9C2F-4C61-8C8D-DC3FB88AA1FE}">
      <dgm:prSet/>
      <dgm:spPr/>
      <dgm:t>
        <a:bodyPr/>
        <a:lstStyle/>
        <a:p>
          <a:endParaRPr lang="en-US"/>
        </a:p>
      </dgm:t>
    </dgm:pt>
    <dgm:pt modelId="{43BA5243-66D3-46C7-BF89-FC9394EEF6A3}" type="sibTrans" cxnId="{C8FF3D1F-9C2F-4C61-8C8D-DC3FB88AA1FE}">
      <dgm:prSet/>
      <dgm:spPr/>
      <dgm:t>
        <a:bodyPr/>
        <a:lstStyle/>
        <a:p>
          <a:endParaRPr lang="en-US"/>
        </a:p>
      </dgm:t>
    </dgm:pt>
    <dgm:pt modelId="{62A73989-11B1-4917-995A-4C5DF49C54DD}">
      <dgm:prSet phldrT="[Text]" custT="1"/>
      <dgm:spPr/>
      <dgm:t>
        <a:bodyPr/>
        <a:lstStyle/>
        <a:p>
          <a:r>
            <a:rPr lang="en-US" sz="2400" b="1" dirty="0" smtClean="0">
              <a:solidFill>
                <a:srgbClr val="0070C0"/>
              </a:solidFill>
              <a:latin typeface="Calibri" pitchFamily="34" charset="0"/>
            </a:rPr>
            <a:t>Ease of Administration</a:t>
          </a:r>
          <a:endParaRPr lang="en-US" sz="2400" dirty="0">
            <a:solidFill>
              <a:srgbClr val="0070C0"/>
            </a:solidFill>
          </a:endParaRPr>
        </a:p>
      </dgm:t>
    </dgm:pt>
    <dgm:pt modelId="{CBF544EB-AE98-4918-97DA-F1D4A306F8DE}" type="parTrans" cxnId="{613EE4D3-F065-4AB8-B998-0B29284A8053}">
      <dgm:prSet/>
      <dgm:spPr/>
      <dgm:t>
        <a:bodyPr/>
        <a:lstStyle/>
        <a:p>
          <a:endParaRPr lang="en-US"/>
        </a:p>
      </dgm:t>
    </dgm:pt>
    <dgm:pt modelId="{49A671A8-249C-4A40-8B5C-EC2216D5CE10}" type="sibTrans" cxnId="{613EE4D3-F065-4AB8-B998-0B29284A8053}">
      <dgm:prSet/>
      <dgm:spPr/>
      <dgm:t>
        <a:bodyPr/>
        <a:lstStyle/>
        <a:p>
          <a:endParaRPr lang="en-US"/>
        </a:p>
      </dgm:t>
    </dgm:pt>
    <dgm:pt modelId="{67F0038B-C89E-4104-B051-4BDFC60C97DE}">
      <dgm:prSet phldrT="[Text]"/>
      <dgm:spPr/>
      <dgm:t>
        <a:bodyPr/>
        <a:lstStyle/>
        <a:p>
          <a:r>
            <a:rPr lang="en-US" b="1" dirty="0" smtClean="0">
              <a:solidFill>
                <a:srgbClr val="0070C0"/>
              </a:solidFill>
              <a:latin typeface="Calibri" pitchFamily="34" charset="0"/>
            </a:rPr>
            <a:t>Big boost to Corporate Governance</a:t>
          </a:r>
          <a:endParaRPr lang="en-US" dirty="0">
            <a:solidFill>
              <a:srgbClr val="0070C0"/>
            </a:solidFill>
          </a:endParaRPr>
        </a:p>
      </dgm:t>
    </dgm:pt>
    <dgm:pt modelId="{A2F8F288-081B-48C0-828E-3366112EABB1}" type="parTrans" cxnId="{76B1F0EF-6349-4BE2-8D76-EF12E4D33747}">
      <dgm:prSet/>
      <dgm:spPr/>
      <dgm:t>
        <a:bodyPr/>
        <a:lstStyle/>
        <a:p>
          <a:endParaRPr lang="en-US"/>
        </a:p>
      </dgm:t>
    </dgm:pt>
    <dgm:pt modelId="{9AA4C711-6070-4243-AC1F-31AD7F6F2E40}" type="sibTrans" cxnId="{76B1F0EF-6349-4BE2-8D76-EF12E4D33747}">
      <dgm:prSet/>
      <dgm:spPr/>
      <dgm:t>
        <a:bodyPr/>
        <a:lstStyle/>
        <a:p>
          <a:endParaRPr lang="en-US"/>
        </a:p>
      </dgm:t>
    </dgm:pt>
    <dgm:pt modelId="{C92DCE84-44F7-404D-9C01-B5D63214021D}" type="pres">
      <dgm:prSet presAssocID="{7FB50FB8-C24C-43D1-8F81-5E6769EB5884}" presName="arrowDiagram" presStyleCnt="0">
        <dgm:presLayoutVars>
          <dgm:chMax val="5"/>
          <dgm:dir/>
          <dgm:resizeHandles val="exact"/>
        </dgm:presLayoutVars>
      </dgm:prSet>
      <dgm:spPr/>
    </dgm:pt>
    <dgm:pt modelId="{A90A673F-162E-4FA3-8CF7-23BAC14C21F7}" type="pres">
      <dgm:prSet presAssocID="{7FB50FB8-C24C-43D1-8F81-5E6769EB5884}" presName="arrow" presStyleLbl="bgShp" presStyleIdx="0" presStyleCnt="1"/>
      <dgm:spPr/>
    </dgm:pt>
    <dgm:pt modelId="{AE38C73A-C82E-4C72-B959-88A346253F14}" type="pres">
      <dgm:prSet presAssocID="{7FB50FB8-C24C-43D1-8F81-5E6769EB5884}" presName="arrowDiagram3" presStyleCnt="0"/>
      <dgm:spPr/>
    </dgm:pt>
    <dgm:pt modelId="{E5C58C6F-FA42-419E-8028-A257463244CF}" type="pres">
      <dgm:prSet presAssocID="{AB494B88-B28D-4E43-AA77-3BBEAC5C4F52}" presName="bullet3a" presStyleLbl="node1" presStyleIdx="0" presStyleCnt="3"/>
      <dgm:spPr/>
    </dgm:pt>
    <dgm:pt modelId="{B032CA43-56F0-47D3-9790-1BCEC18D7F1D}" type="pres">
      <dgm:prSet presAssocID="{AB494B88-B28D-4E43-AA77-3BBEAC5C4F52}" presName="textBox3a" presStyleLbl="revTx" presStyleIdx="0" presStyleCnt="3" custScaleX="141909" custScaleY="66333" custLinFactNeighborX="28813" custLinFactNeighborY="-1001">
        <dgm:presLayoutVars>
          <dgm:bulletEnabled val="1"/>
        </dgm:presLayoutVars>
      </dgm:prSet>
      <dgm:spPr/>
      <dgm:t>
        <a:bodyPr/>
        <a:lstStyle/>
        <a:p>
          <a:endParaRPr lang="en-US"/>
        </a:p>
      </dgm:t>
    </dgm:pt>
    <dgm:pt modelId="{372FFE08-D027-4EAE-BFD2-8EB08E727F92}" type="pres">
      <dgm:prSet presAssocID="{62A73989-11B1-4917-995A-4C5DF49C54DD}" presName="bullet3b" presStyleLbl="node1" presStyleIdx="1" presStyleCnt="3"/>
      <dgm:spPr/>
    </dgm:pt>
    <dgm:pt modelId="{2BF90156-9EB0-4E1C-ACC1-B2FDF932D452}" type="pres">
      <dgm:prSet presAssocID="{62A73989-11B1-4917-995A-4C5DF49C54DD}" presName="textBox3b" presStyleLbl="revTx" presStyleIdx="1" presStyleCnt="3" custScaleX="141329" custScaleY="22496" custLinFactNeighborX="24212" custLinFactNeighborY="-28180">
        <dgm:presLayoutVars>
          <dgm:bulletEnabled val="1"/>
        </dgm:presLayoutVars>
      </dgm:prSet>
      <dgm:spPr/>
      <dgm:t>
        <a:bodyPr/>
        <a:lstStyle/>
        <a:p>
          <a:endParaRPr lang="en-US"/>
        </a:p>
      </dgm:t>
    </dgm:pt>
    <dgm:pt modelId="{EADF379E-DA42-4191-BCC2-3152F432B45B}" type="pres">
      <dgm:prSet presAssocID="{67F0038B-C89E-4104-B051-4BDFC60C97DE}" presName="bullet3c" presStyleLbl="node1" presStyleIdx="2" presStyleCnt="3"/>
      <dgm:spPr/>
    </dgm:pt>
    <dgm:pt modelId="{8C5B58A3-EC53-4E10-A48B-4786685D657A}" type="pres">
      <dgm:prSet presAssocID="{67F0038B-C89E-4104-B051-4BDFC60C97DE}" presName="textBox3c" presStyleLbl="revTx" presStyleIdx="2" presStyleCnt="3" custScaleX="200900" custScaleY="21330" custLinFactNeighborX="49268" custLinFactNeighborY="-28330">
        <dgm:presLayoutVars>
          <dgm:bulletEnabled val="1"/>
        </dgm:presLayoutVars>
      </dgm:prSet>
      <dgm:spPr/>
      <dgm:t>
        <a:bodyPr/>
        <a:lstStyle/>
        <a:p>
          <a:endParaRPr lang="en-US"/>
        </a:p>
      </dgm:t>
    </dgm:pt>
  </dgm:ptLst>
  <dgm:cxnLst>
    <dgm:cxn modelId="{613EE4D3-F065-4AB8-B998-0B29284A8053}" srcId="{7FB50FB8-C24C-43D1-8F81-5E6769EB5884}" destId="{62A73989-11B1-4917-995A-4C5DF49C54DD}" srcOrd="1" destOrd="0" parTransId="{CBF544EB-AE98-4918-97DA-F1D4A306F8DE}" sibTransId="{49A671A8-249C-4A40-8B5C-EC2216D5CE10}"/>
    <dgm:cxn modelId="{60581212-46C1-43EA-B48B-5BD3ACCBF482}" type="presOf" srcId="{AB494B88-B28D-4E43-AA77-3BBEAC5C4F52}" destId="{B032CA43-56F0-47D3-9790-1BCEC18D7F1D}" srcOrd="0" destOrd="0" presId="urn:microsoft.com/office/officeart/2005/8/layout/arrow2"/>
    <dgm:cxn modelId="{123B6A63-2986-4A7F-906D-19C20633927D}" type="presOf" srcId="{7FB50FB8-C24C-43D1-8F81-5E6769EB5884}" destId="{C92DCE84-44F7-404D-9C01-B5D63214021D}" srcOrd="0" destOrd="0" presId="urn:microsoft.com/office/officeart/2005/8/layout/arrow2"/>
    <dgm:cxn modelId="{7044177C-B50B-474D-BEC9-DBE89E4BDA1C}" type="presOf" srcId="{62A73989-11B1-4917-995A-4C5DF49C54DD}" destId="{2BF90156-9EB0-4E1C-ACC1-B2FDF932D452}" srcOrd="0" destOrd="0" presId="urn:microsoft.com/office/officeart/2005/8/layout/arrow2"/>
    <dgm:cxn modelId="{76B1F0EF-6349-4BE2-8D76-EF12E4D33747}" srcId="{7FB50FB8-C24C-43D1-8F81-5E6769EB5884}" destId="{67F0038B-C89E-4104-B051-4BDFC60C97DE}" srcOrd="2" destOrd="0" parTransId="{A2F8F288-081B-48C0-828E-3366112EABB1}" sibTransId="{9AA4C711-6070-4243-AC1F-31AD7F6F2E40}"/>
    <dgm:cxn modelId="{A8F11F4C-927D-4C98-9D15-383844CB4B22}" type="presOf" srcId="{67F0038B-C89E-4104-B051-4BDFC60C97DE}" destId="{8C5B58A3-EC53-4E10-A48B-4786685D657A}" srcOrd="0" destOrd="0" presId="urn:microsoft.com/office/officeart/2005/8/layout/arrow2"/>
    <dgm:cxn modelId="{C8FF3D1F-9C2F-4C61-8C8D-DC3FB88AA1FE}" srcId="{7FB50FB8-C24C-43D1-8F81-5E6769EB5884}" destId="{AB494B88-B28D-4E43-AA77-3BBEAC5C4F52}" srcOrd="0" destOrd="0" parTransId="{278FC598-C86F-4FFA-93D4-347074F3DA22}" sibTransId="{43BA5243-66D3-46C7-BF89-FC9394EEF6A3}"/>
    <dgm:cxn modelId="{64089178-D639-4340-AFD4-D300CAE6F1CC}" type="presParOf" srcId="{C92DCE84-44F7-404D-9C01-B5D63214021D}" destId="{A90A673F-162E-4FA3-8CF7-23BAC14C21F7}" srcOrd="0" destOrd="0" presId="urn:microsoft.com/office/officeart/2005/8/layout/arrow2"/>
    <dgm:cxn modelId="{6EE7FF18-EC01-4BB7-B41F-7E20FAB5F741}" type="presParOf" srcId="{C92DCE84-44F7-404D-9C01-B5D63214021D}" destId="{AE38C73A-C82E-4C72-B959-88A346253F14}" srcOrd="1" destOrd="0" presId="urn:microsoft.com/office/officeart/2005/8/layout/arrow2"/>
    <dgm:cxn modelId="{1AF5D8E0-7256-4A86-B43B-E0E43ED7A82F}" type="presParOf" srcId="{AE38C73A-C82E-4C72-B959-88A346253F14}" destId="{E5C58C6F-FA42-419E-8028-A257463244CF}" srcOrd="0" destOrd="0" presId="urn:microsoft.com/office/officeart/2005/8/layout/arrow2"/>
    <dgm:cxn modelId="{8C7D8CB9-435F-4F3F-9D81-372F1A633251}" type="presParOf" srcId="{AE38C73A-C82E-4C72-B959-88A346253F14}" destId="{B032CA43-56F0-47D3-9790-1BCEC18D7F1D}" srcOrd="1" destOrd="0" presId="urn:microsoft.com/office/officeart/2005/8/layout/arrow2"/>
    <dgm:cxn modelId="{CDB449CA-1027-4538-92EA-8FCA539DCD0C}" type="presParOf" srcId="{AE38C73A-C82E-4C72-B959-88A346253F14}" destId="{372FFE08-D027-4EAE-BFD2-8EB08E727F92}" srcOrd="2" destOrd="0" presId="urn:microsoft.com/office/officeart/2005/8/layout/arrow2"/>
    <dgm:cxn modelId="{10003314-050F-4D22-9057-62BF44054900}" type="presParOf" srcId="{AE38C73A-C82E-4C72-B959-88A346253F14}" destId="{2BF90156-9EB0-4E1C-ACC1-B2FDF932D452}" srcOrd="3" destOrd="0" presId="urn:microsoft.com/office/officeart/2005/8/layout/arrow2"/>
    <dgm:cxn modelId="{56ADAC18-9BD8-4ACF-8960-B20B46E5FAAE}" type="presParOf" srcId="{AE38C73A-C82E-4C72-B959-88A346253F14}" destId="{EADF379E-DA42-4191-BCC2-3152F432B45B}" srcOrd="4" destOrd="0" presId="urn:microsoft.com/office/officeart/2005/8/layout/arrow2"/>
    <dgm:cxn modelId="{74B2AEEE-05E7-4512-A9EB-7C594AF94127}" type="presParOf" srcId="{AE38C73A-C82E-4C72-B959-88A346253F14}" destId="{8C5B58A3-EC53-4E10-A48B-4786685D657A}" srcOrd="5" destOrd="0" presId="urn:microsoft.com/office/officeart/2005/8/layout/arrow2"/>
  </dgm:cxnLst>
  <dgm:bg>
    <a:solidFill>
      <a:schemeClr val="bg1"/>
    </a:solidFill>
    <a:effectLst>
      <a:outerShdw blurRad="50800" dist="38100" dir="10800000" algn="r" rotWithShape="0">
        <a:prstClr val="black">
          <a:alpha val="40000"/>
        </a:prstClr>
      </a:outerShdw>
    </a:effectLst>
  </dgm:bg>
  <dgm:whole>
    <a:ln w="9525" cap="flat" cmpd="dbl" algn="ctr">
      <a:solidFill>
        <a:schemeClr val="tx2">
          <a:lumMod val="60000"/>
          <a:lumOff val="40000"/>
        </a:schemeClr>
      </a:solidFill>
      <a:prstDash val="sysDot"/>
      <a:round/>
      <a:headEnd type="none" w="med" len="med"/>
      <a:tailEnd type="none" w="med" len="med"/>
    </a:ln>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1A02160-3AB2-4867-A6AC-77354E62446E}"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IN"/>
        </a:p>
      </dgm:t>
    </dgm:pt>
    <dgm:pt modelId="{4565A258-3C43-4F8D-AA30-C91A06039236}">
      <dgm:prSet phldrT="[Text]"/>
      <dgm:spPr>
        <a:solidFill>
          <a:schemeClr val="accent2">
            <a:lumMod val="75000"/>
          </a:schemeClr>
        </a:solidFill>
      </dgm:spPr>
      <dgm:t>
        <a:bodyPr/>
        <a:lstStyle/>
        <a:p>
          <a:r>
            <a:rPr lang="en-US" dirty="0" smtClean="0"/>
            <a:t>Joining</a:t>
          </a:r>
          <a:endParaRPr lang="en-IN" dirty="0"/>
        </a:p>
      </dgm:t>
    </dgm:pt>
    <dgm:pt modelId="{B3AED509-2E43-478D-91D1-4D68E6034850}" type="parTrans" cxnId="{882BE97B-45AC-4AD9-9711-A1569A6439B5}">
      <dgm:prSet/>
      <dgm:spPr/>
      <dgm:t>
        <a:bodyPr/>
        <a:lstStyle/>
        <a:p>
          <a:endParaRPr lang="en-IN"/>
        </a:p>
      </dgm:t>
    </dgm:pt>
    <dgm:pt modelId="{018F388C-59A2-448A-A026-14F89FA334EF}" type="sibTrans" cxnId="{882BE97B-45AC-4AD9-9711-A1569A6439B5}">
      <dgm:prSet/>
      <dgm:spPr/>
      <dgm:t>
        <a:bodyPr/>
        <a:lstStyle/>
        <a:p>
          <a:endParaRPr lang="en-IN"/>
        </a:p>
      </dgm:t>
    </dgm:pt>
    <dgm:pt modelId="{5F793A86-AF4D-4703-9DEC-7C062631A10F}">
      <dgm:prSet phldrT="[Text]" custT="1"/>
      <dgm:spPr/>
      <dgm:t>
        <a:bodyPr/>
        <a:lstStyle/>
        <a:p>
          <a:r>
            <a:rPr lang="en-US" sz="2000" b="1" dirty="0" smtClean="0">
              <a:solidFill>
                <a:schemeClr val="accent5">
                  <a:lumMod val="50000"/>
                </a:schemeClr>
              </a:solidFill>
            </a:rPr>
            <a:t>Signing of Agreement</a:t>
          </a:r>
          <a:endParaRPr lang="en-IN" sz="2000" b="1" dirty="0">
            <a:solidFill>
              <a:schemeClr val="accent5">
                <a:lumMod val="50000"/>
              </a:schemeClr>
            </a:solidFill>
          </a:endParaRPr>
        </a:p>
      </dgm:t>
    </dgm:pt>
    <dgm:pt modelId="{57299336-EB4C-450B-8AE3-42767634637C}" type="parTrans" cxnId="{499084F0-4705-4E82-8D13-76B54EA88E89}">
      <dgm:prSet/>
      <dgm:spPr/>
      <dgm:t>
        <a:bodyPr/>
        <a:lstStyle/>
        <a:p>
          <a:endParaRPr lang="en-IN"/>
        </a:p>
      </dgm:t>
    </dgm:pt>
    <dgm:pt modelId="{6FA5E42D-5998-463D-9974-56858A090898}" type="sibTrans" cxnId="{499084F0-4705-4E82-8D13-76B54EA88E89}">
      <dgm:prSet/>
      <dgm:spPr/>
      <dgm:t>
        <a:bodyPr/>
        <a:lstStyle/>
        <a:p>
          <a:endParaRPr lang="en-IN"/>
        </a:p>
      </dgm:t>
    </dgm:pt>
    <dgm:pt modelId="{FF15F3B7-6162-412E-BCA5-589E2121456F}">
      <dgm:prSet phldrT="[Text]"/>
      <dgm:spPr>
        <a:solidFill>
          <a:schemeClr val="accent2">
            <a:lumMod val="75000"/>
          </a:schemeClr>
        </a:solidFill>
      </dgm:spPr>
      <dgm:t>
        <a:bodyPr/>
        <a:lstStyle/>
        <a:p>
          <a:r>
            <a:rPr lang="en-US" dirty="0" smtClean="0"/>
            <a:t>Setting up</a:t>
          </a:r>
          <a:endParaRPr lang="en-IN" dirty="0"/>
        </a:p>
      </dgm:t>
    </dgm:pt>
    <dgm:pt modelId="{AFAEB77A-A674-453E-BD89-38BB2FBF34FC}" type="parTrans" cxnId="{42273945-F3E7-41A4-811D-20D5428251B9}">
      <dgm:prSet/>
      <dgm:spPr/>
      <dgm:t>
        <a:bodyPr/>
        <a:lstStyle/>
        <a:p>
          <a:endParaRPr lang="en-IN"/>
        </a:p>
      </dgm:t>
    </dgm:pt>
    <dgm:pt modelId="{ECDFF846-2B3B-410B-BA72-5446181B0201}" type="sibTrans" cxnId="{42273945-F3E7-41A4-811D-20D5428251B9}">
      <dgm:prSet/>
      <dgm:spPr/>
      <dgm:t>
        <a:bodyPr/>
        <a:lstStyle/>
        <a:p>
          <a:endParaRPr lang="en-IN"/>
        </a:p>
      </dgm:t>
    </dgm:pt>
    <dgm:pt modelId="{ABF84CBF-D588-4E26-AD27-C05E028A5BFE}">
      <dgm:prSet phldrT="[Text]" custT="1"/>
      <dgm:spPr/>
      <dgm:t>
        <a:bodyPr/>
        <a:lstStyle/>
        <a:p>
          <a:r>
            <a:rPr lang="en-US" sz="2000" b="1" dirty="0" smtClean="0">
              <a:solidFill>
                <a:schemeClr val="accent5">
                  <a:lumMod val="50000"/>
                </a:schemeClr>
              </a:solidFill>
            </a:rPr>
            <a:t>Set-up e-Voting schedule</a:t>
          </a:r>
          <a:endParaRPr lang="en-IN" sz="2000" b="1" dirty="0">
            <a:solidFill>
              <a:schemeClr val="accent5">
                <a:lumMod val="50000"/>
              </a:schemeClr>
            </a:solidFill>
          </a:endParaRPr>
        </a:p>
      </dgm:t>
    </dgm:pt>
    <dgm:pt modelId="{35DBDD1F-1532-420B-8912-94591EA7D0B1}" type="parTrans" cxnId="{744807EA-0E2E-4539-8318-91757D2238B7}">
      <dgm:prSet/>
      <dgm:spPr/>
      <dgm:t>
        <a:bodyPr/>
        <a:lstStyle/>
        <a:p>
          <a:endParaRPr lang="en-IN"/>
        </a:p>
      </dgm:t>
    </dgm:pt>
    <dgm:pt modelId="{4358F121-ACEF-4546-9AEF-FAE847D4CA55}" type="sibTrans" cxnId="{744807EA-0E2E-4539-8318-91757D2238B7}">
      <dgm:prSet/>
      <dgm:spPr/>
      <dgm:t>
        <a:bodyPr/>
        <a:lstStyle/>
        <a:p>
          <a:endParaRPr lang="en-IN"/>
        </a:p>
      </dgm:t>
    </dgm:pt>
    <dgm:pt modelId="{95C488BC-3E80-44AB-9CE0-D773E0D1D263}">
      <dgm:prSet phldrT="[Text]" custT="1"/>
      <dgm:spPr/>
      <dgm:t>
        <a:bodyPr/>
        <a:lstStyle/>
        <a:p>
          <a:r>
            <a:rPr lang="en-US" sz="2000" b="1" dirty="0" smtClean="0">
              <a:solidFill>
                <a:schemeClr val="accent5">
                  <a:lumMod val="50000"/>
                </a:schemeClr>
              </a:solidFill>
            </a:rPr>
            <a:t>Upload Register of Members &amp; password generation</a:t>
          </a:r>
          <a:endParaRPr lang="en-IN" sz="2000" b="1" dirty="0">
            <a:solidFill>
              <a:schemeClr val="accent5">
                <a:lumMod val="50000"/>
              </a:schemeClr>
            </a:solidFill>
          </a:endParaRPr>
        </a:p>
      </dgm:t>
    </dgm:pt>
    <dgm:pt modelId="{53CBEC41-0516-4637-A507-0F743D0A8D17}" type="parTrans" cxnId="{0A445CF0-8DB3-446D-9E7F-567858D6FD1F}">
      <dgm:prSet/>
      <dgm:spPr/>
      <dgm:t>
        <a:bodyPr/>
        <a:lstStyle/>
        <a:p>
          <a:endParaRPr lang="en-IN"/>
        </a:p>
      </dgm:t>
    </dgm:pt>
    <dgm:pt modelId="{88C53831-CCE1-4270-B8C6-756D7660A3C6}" type="sibTrans" cxnId="{0A445CF0-8DB3-446D-9E7F-567858D6FD1F}">
      <dgm:prSet/>
      <dgm:spPr/>
      <dgm:t>
        <a:bodyPr/>
        <a:lstStyle/>
        <a:p>
          <a:endParaRPr lang="en-IN"/>
        </a:p>
      </dgm:t>
    </dgm:pt>
    <dgm:pt modelId="{AEE26B53-D3A4-4BF9-A3F0-CFA9F197DA67}">
      <dgm:prSet phldrT="[Text]"/>
      <dgm:spPr>
        <a:solidFill>
          <a:schemeClr val="accent2">
            <a:lumMod val="75000"/>
          </a:schemeClr>
        </a:solidFill>
      </dgm:spPr>
      <dgm:t>
        <a:bodyPr/>
        <a:lstStyle/>
        <a:p>
          <a:r>
            <a:rPr lang="en-US" dirty="0" smtClean="0"/>
            <a:t>Voting Process</a:t>
          </a:r>
          <a:endParaRPr lang="en-IN" dirty="0"/>
        </a:p>
      </dgm:t>
    </dgm:pt>
    <dgm:pt modelId="{C15BAD65-9D90-4141-BF08-5783A60F5508}" type="parTrans" cxnId="{59E90071-7016-4B46-92C7-1504F9ED2830}">
      <dgm:prSet/>
      <dgm:spPr/>
      <dgm:t>
        <a:bodyPr/>
        <a:lstStyle/>
        <a:p>
          <a:endParaRPr lang="en-IN"/>
        </a:p>
      </dgm:t>
    </dgm:pt>
    <dgm:pt modelId="{8EB34210-3652-4467-AE70-587CD66A684F}" type="sibTrans" cxnId="{59E90071-7016-4B46-92C7-1504F9ED2830}">
      <dgm:prSet/>
      <dgm:spPr/>
      <dgm:t>
        <a:bodyPr/>
        <a:lstStyle/>
        <a:p>
          <a:endParaRPr lang="en-IN"/>
        </a:p>
      </dgm:t>
    </dgm:pt>
    <dgm:pt modelId="{6A8AD986-F7D0-427B-9A22-BD80965D7F5E}">
      <dgm:prSet phldrT="[Text]" custT="1"/>
      <dgm:spPr/>
      <dgm:t>
        <a:bodyPr/>
        <a:lstStyle/>
        <a:p>
          <a:r>
            <a:rPr lang="en-US" sz="2000" b="1" dirty="0" smtClean="0">
              <a:solidFill>
                <a:schemeClr val="accent5">
                  <a:lumMod val="50000"/>
                </a:schemeClr>
              </a:solidFill>
            </a:rPr>
            <a:t>Security holders login for voting</a:t>
          </a:r>
          <a:endParaRPr lang="en-IN" sz="2000" b="1" dirty="0">
            <a:solidFill>
              <a:schemeClr val="accent5">
                <a:lumMod val="50000"/>
              </a:schemeClr>
            </a:solidFill>
          </a:endParaRPr>
        </a:p>
      </dgm:t>
    </dgm:pt>
    <dgm:pt modelId="{510294A2-818F-4AFA-8A26-84FB68CA5296}" type="parTrans" cxnId="{F24E9486-DC44-4985-A650-1D34DBDB5BD2}">
      <dgm:prSet/>
      <dgm:spPr/>
      <dgm:t>
        <a:bodyPr/>
        <a:lstStyle/>
        <a:p>
          <a:endParaRPr lang="en-IN"/>
        </a:p>
      </dgm:t>
    </dgm:pt>
    <dgm:pt modelId="{D03B1149-A403-43AA-81E8-704D4CF5CFC5}" type="sibTrans" cxnId="{F24E9486-DC44-4985-A650-1D34DBDB5BD2}">
      <dgm:prSet/>
      <dgm:spPr/>
      <dgm:t>
        <a:bodyPr/>
        <a:lstStyle/>
        <a:p>
          <a:endParaRPr lang="en-IN"/>
        </a:p>
      </dgm:t>
    </dgm:pt>
    <dgm:pt modelId="{BF076DB3-8F88-473B-83D0-A87D77EAA5BE}">
      <dgm:prSet phldrT="[Text]" custT="1"/>
      <dgm:spPr/>
      <dgm:t>
        <a:bodyPr/>
        <a:lstStyle/>
        <a:p>
          <a:r>
            <a:rPr lang="en-US" sz="2000" b="1" u="none" dirty="0" smtClean="0">
              <a:solidFill>
                <a:schemeClr val="accent5">
                  <a:lumMod val="50000"/>
                </a:schemeClr>
              </a:solidFill>
            </a:rPr>
            <a:t>Dispatch of Notices along with passwords electronically and through post.</a:t>
          </a:r>
          <a:endParaRPr lang="en-IN" sz="2000" b="1" u="none" dirty="0">
            <a:solidFill>
              <a:schemeClr val="accent5">
                <a:lumMod val="50000"/>
              </a:schemeClr>
            </a:solidFill>
          </a:endParaRPr>
        </a:p>
      </dgm:t>
    </dgm:pt>
    <dgm:pt modelId="{92CAEF40-D39A-4F81-A007-A6008E65AC87}" type="parTrans" cxnId="{DFB0085D-CD96-4D8A-9F32-D6E41844A9EA}">
      <dgm:prSet/>
      <dgm:spPr/>
      <dgm:t>
        <a:bodyPr/>
        <a:lstStyle/>
        <a:p>
          <a:endParaRPr lang="en-IN"/>
        </a:p>
      </dgm:t>
    </dgm:pt>
    <dgm:pt modelId="{7AF146E7-FEBD-418B-8378-4C8D5FD0E0AA}" type="sibTrans" cxnId="{DFB0085D-CD96-4D8A-9F32-D6E41844A9EA}">
      <dgm:prSet/>
      <dgm:spPr/>
      <dgm:t>
        <a:bodyPr/>
        <a:lstStyle/>
        <a:p>
          <a:endParaRPr lang="en-IN"/>
        </a:p>
      </dgm:t>
    </dgm:pt>
    <dgm:pt modelId="{73CDED17-9700-4815-BFC2-B321130E6F5F}">
      <dgm:prSet phldrT="[Text]" custT="1"/>
      <dgm:spPr/>
      <dgm:t>
        <a:bodyPr/>
        <a:lstStyle/>
        <a:p>
          <a:r>
            <a:rPr lang="en-US" sz="2000" b="1" dirty="0" smtClean="0">
              <a:solidFill>
                <a:schemeClr val="accent5">
                  <a:lumMod val="50000"/>
                </a:schemeClr>
              </a:solidFill>
            </a:rPr>
            <a:t>Counting of Votes &amp; Declaration of Results</a:t>
          </a:r>
          <a:endParaRPr lang="en-IN" sz="2000" b="1" dirty="0">
            <a:solidFill>
              <a:schemeClr val="accent5">
                <a:lumMod val="50000"/>
              </a:schemeClr>
            </a:solidFill>
          </a:endParaRPr>
        </a:p>
      </dgm:t>
    </dgm:pt>
    <dgm:pt modelId="{4F418A1B-F018-4528-BE81-5162F3A424D0}" type="parTrans" cxnId="{366F94F6-77C9-4DB4-8A10-22B2BD50CE2D}">
      <dgm:prSet/>
      <dgm:spPr/>
      <dgm:t>
        <a:bodyPr/>
        <a:lstStyle/>
        <a:p>
          <a:endParaRPr lang="en-IN"/>
        </a:p>
      </dgm:t>
    </dgm:pt>
    <dgm:pt modelId="{3DC17CF1-27DE-459C-95C4-296EE0DC2F3B}" type="sibTrans" cxnId="{366F94F6-77C9-4DB4-8A10-22B2BD50CE2D}">
      <dgm:prSet/>
      <dgm:spPr/>
      <dgm:t>
        <a:bodyPr/>
        <a:lstStyle/>
        <a:p>
          <a:endParaRPr lang="en-IN"/>
        </a:p>
      </dgm:t>
    </dgm:pt>
    <dgm:pt modelId="{7BBCDB64-3035-44C4-B9E8-E75B3324A004}">
      <dgm:prSet phldrT="[Text]" custT="1"/>
      <dgm:spPr/>
      <dgm:t>
        <a:bodyPr/>
        <a:lstStyle/>
        <a:p>
          <a:r>
            <a:rPr lang="en-US" sz="2000" b="1" dirty="0" smtClean="0">
              <a:solidFill>
                <a:schemeClr val="accent5">
                  <a:lumMod val="50000"/>
                </a:schemeClr>
              </a:solidFill>
            </a:rPr>
            <a:t>Data Storage</a:t>
          </a:r>
          <a:endParaRPr lang="en-IN" sz="2000" b="1" dirty="0">
            <a:solidFill>
              <a:schemeClr val="accent5">
                <a:lumMod val="50000"/>
              </a:schemeClr>
            </a:solidFill>
          </a:endParaRPr>
        </a:p>
      </dgm:t>
    </dgm:pt>
    <dgm:pt modelId="{43B940E8-5CE5-4FB1-BB41-A4BE1C5F4DD5}" type="parTrans" cxnId="{56F5B782-2B9F-4401-B90A-0360463523BE}">
      <dgm:prSet/>
      <dgm:spPr/>
      <dgm:t>
        <a:bodyPr/>
        <a:lstStyle/>
        <a:p>
          <a:endParaRPr lang="en-IN"/>
        </a:p>
      </dgm:t>
    </dgm:pt>
    <dgm:pt modelId="{2DCE8622-67C4-498A-AF3E-FE14C901253F}" type="sibTrans" cxnId="{56F5B782-2B9F-4401-B90A-0360463523BE}">
      <dgm:prSet/>
      <dgm:spPr/>
      <dgm:t>
        <a:bodyPr/>
        <a:lstStyle/>
        <a:p>
          <a:endParaRPr lang="en-IN"/>
        </a:p>
      </dgm:t>
    </dgm:pt>
    <dgm:pt modelId="{76028BAA-D097-445C-91F9-42B5AF838913}">
      <dgm:prSet phldrT="[Text]" custT="1"/>
      <dgm:spPr/>
      <dgm:t>
        <a:bodyPr/>
        <a:lstStyle/>
        <a:p>
          <a:r>
            <a:rPr lang="en-US" sz="2000" b="1" dirty="0" smtClean="0">
              <a:solidFill>
                <a:schemeClr val="accent5">
                  <a:lumMod val="50000"/>
                </a:schemeClr>
              </a:solidFill>
            </a:rPr>
            <a:t>Creation of Corporate Login-ids</a:t>
          </a:r>
          <a:endParaRPr lang="en-IN" sz="2000" b="1" dirty="0">
            <a:solidFill>
              <a:schemeClr val="accent5">
                <a:lumMod val="50000"/>
              </a:schemeClr>
            </a:solidFill>
          </a:endParaRPr>
        </a:p>
      </dgm:t>
    </dgm:pt>
    <dgm:pt modelId="{B1E28DC1-558F-49F8-8830-4D9B4A2319E6}" type="parTrans" cxnId="{7B17A9F0-3791-44DE-91F1-5CCC1AA80E38}">
      <dgm:prSet/>
      <dgm:spPr/>
      <dgm:t>
        <a:bodyPr/>
        <a:lstStyle/>
        <a:p>
          <a:endParaRPr lang="en-IN"/>
        </a:p>
      </dgm:t>
    </dgm:pt>
    <dgm:pt modelId="{F747BDDB-A18A-43D5-A73F-634E017BEA9C}" type="sibTrans" cxnId="{7B17A9F0-3791-44DE-91F1-5CCC1AA80E38}">
      <dgm:prSet/>
      <dgm:spPr/>
      <dgm:t>
        <a:bodyPr/>
        <a:lstStyle/>
        <a:p>
          <a:endParaRPr lang="en-IN"/>
        </a:p>
      </dgm:t>
    </dgm:pt>
    <dgm:pt modelId="{6645286B-342A-438C-B7DF-E8C2BB7B69B2}">
      <dgm:prSet phldrT="[Text]" custT="1"/>
      <dgm:spPr/>
      <dgm:t>
        <a:bodyPr/>
        <a:lstStyle/>
        <a:p>
          <a:r>
            <a:rPr lang="en-US" sz="2000" b="1" dirty="0" smtClean="0">
              <a:solidFill>
                <a:schemeClr val="accent5">
                  <a:lumMod val="50000"/>
                </a:schemeClr>
              </a:solidFill>
            </a:rPr>
            <a:t>Upload of votes received through physical mode</a:t>
          </a:r>
          <a:endParaRPr lang="en-IN" sz="2000" b="1" dirty="0">
            <a:solidFill>
              <a:schemeClr val="accent5">
                <a:lumMod val="50000"/>
              </a:schemeClr>
            </a:solidFill>
          </a:endParaRPr>
        </a:p>
      </dgm:t>
    </dgm:pt>
    <dgm:pt modelId="{CA4A89CF-177E-4E23-A3E7-AE9534C5B67B}" type="parTrans" cxnId="{24526EAC-FC08-4E29-8EA7-5FF7E728FFA5}">
      <dgm:prSet/>
      <dgm:spPr/>
      <dgm:t>
        <a:bodyPr/>
        <a:lstStyle/>
        <a:p>
          <a:endParaRPr lang="en-IN"/>
        </a:p>
      </dgm:t>
    </dgm:pt>
    <dgm:pt modelId="{0D53768C-53CF-496C-9DEE-B6757A8ADA7B}" type="sibTrans" cxnId="{24526EAC-FC08-4E29-8EA7-5FF7E728FFA5}">
      <dgm:prSet/>
      <dgm:spPr/>
      <dgm:t>
        <a:bodyPr/>
        <a:lstStyle/>
        <a:p>
          <a:endParaRPr lang="en-IN"/>
        </a:p>
      </dgm:t>
    </dgm:pt>
    <dgm:pt modelId="{8E630AE5-B1BD-49E0-BE94-975BC982223E}" type="pres">
      <dgm:prSet presAssocID="{B1A02160-3AB2-4867-A6AC-77354E62446E}" presName="linearFlow" presStyleCnt="0">
        <dgm:presLayoutVars>
          <dgm:dir/>
          <dgm:animLvl val="lvl"/>
          <dgm:resizeHandles val="exact"/>
        </dgm:presLayoutVars>
      </dgm:prSet>
      <dgm:spPr/>
      <dgm:t>
        <a:bodyPr/>
        <a:lstStyle/>
        <a:p>
          <a:endParaRPr lang="en-IN"/>
        </a:p>
      </dgm:t>
    </dgm:pt>
    <dgm:pt modelId="{EA61E0B9-B456-4655-9291-C9773C4C10A1}" type="pres">
      <dgm:prSet presAssocID="{4565A258-3C43-4F8D-AA30-C91A06039236}" presName="composite" presStyleCnt="0"/>
      <dgm:spPr/>
    </dgm:pt>
    <dgm:pt modelId="{6C45EEBE-D6A0-4B31-BE32-186057AA7483}" type="pres">
      <dgm:prSet presAssocID="{4565A258-3C43-4F8D-AA30-C91A06039236}" presName="parentText" presStyleLbl="alignNode1" presStyleIdx="0" presStyleCnt="3">
        <dgm:presLayoutVars>
          <dgm:chMax val="1"/>
          <dgm:bulletEnabled val="1"/>
        </dgm:presLayoutVars>
      </dgm:prSet>
      <dgm:spPr/>
      <dgm:t>
        <a:bodyPr/>
        <a:lstStyle/>
        <a:p>
          <a:endParaRPr lang="en-IN"/>
        </a:p>
      </dgm:t>
    </dgm:pt>
    <dgm:pt modelId="{BC668978-998D-404C-A8E1-C2EC41174C4A}" type="pres">
      <dgm:prSet presAssocID="{4565A258-3C43-4F8D-AA30-C91A06039236}" presName="descendantText" presStyleLbl="alignAcc1" presStyleIdx="0" presStyleCnt="3">
        <dgm:presLayoutVars>
          <dgm:bulletEnabled val="1"/>
        </dgm:presLayoutVars>
      </dgm:prSet>
      <dgm:spPr/>
      <dgm:t>
        <a:bodyPr/>
        <a:lstStyle/>
        <a:p>
          <a:endParaRPr lang="en-IN"/>
        </a:p>
      </dgm:t>
    </dgm:pt>
    <dgm:pt modelId="{61E1F599-93BC-4A5A-825B-561D5FD7BAC3}" type="pres">
      <dgm:prSet presAssocID="{018F388C-59A2-448A-A026-14F89FA334EF}" presName="sp" presStyleCnt="0"/>
      <dgm:spPr/>
    </dgm:pt>
    <dgm:pt modelId="{2C6BF86B-1B59-4C98-AC7D-888682EC91D4}" type="pres">
      <dgm:prSet presAssocID="{FF15F3B7-6162-412E-BCA5-589E2121456F}" presName="composite" presStyleCnt="0"/>
      <dgm:spPr/>
    </dgm:pt>
    <dgm:pt modelId="{75E97CA2-DA31-453E-BA63-C6F052BB0097}" type="pres">
      <dgm:prSet presAssocID="{FF15F3B7-6162-412E-BCA5-589E2121456F}" presName="parentText" presStyleLbl="alignNode1" presStyleIdx="1" presStyleCnt="3" custLinFactNeighborY="1407">
        <dgm:presLayoutVars>
          <dgm:chMax val="1"/>
          <dgm:bulletEnabled val="1"/>
        </dgm:presLayoutVars>
      </dgm:prSet>
      <dgm:spPr/>
      <dgm:t>
        <a:bodyPr/>
        <a:lstStyle/>
        <a:p>
          <a:endParaRPr lang="en-IN"/>
        </a:p>
      </dgm:t>
    </dgm:pt>
    <dgm:pt modelId="{1E4F5F3F-C42A-4AAE-A67D-79585ABCF938}" type="pres">
      <dgm:prSet presAssocID="{FF15F3B7-6162-412E-BCA5-589E2121456F}" presName="descendantText" presStyleLbl="alignAcc1" presStyleIdx="1" presStyleCnt="3" custScaleY="126351">
        <dgm:presLayoutVars>
          <dgm:bulletEnabled val="1"/>
        </dgm:presLayoutVars>
      </dgm:prSet>
      <dgm:spPr/>
      <dgm:t>
        <a:bodyPr/>
        <a:lstStyle/>
        <a:p>
          <a:endParaRPr lang="en-IN"/>
        </a:p>
      </dgm:t>
    </dgm:pt>
    <dgm:pt modelId="{796B8BCE-58F1-416B-8969-3D9E88431172}" type="pres">
      <dgm:prSet presAssocID="{ECDFF846-2B3B-410B-BA72-5446181B0201}" presName="sp" presStyleCnt="0"/>
      <dgm:spPr/>
    </dgm:pt>
    <dgm:pt modelId="{F015F5D6-209A-4B37-B352-D63A7EEEF331}" type="pres">
      <dgm:prSet presAssocID="{AEE26B53-D3A4-4BF9-A3F0-CFA9F197DA67}" presName="composite" presStyleCnt="0"/>
      <dgm:spPr/>
    </dgm:pt>
    <dgm:pt modelId="{A93041C4-FF4A-40BE-92FF-BB98DD0C59D1}" type="pres">
      <dgm:prSet presAssocID="{AEE26B53-D3A4-4BF9-A3F0-CFA9F197DA67}" presName="parentText" presStyleLbl="alignNode1" presStyleIdx="2" presStyleCnt="3">
        <dgm:presLayoutVars>
          <dgm:chMax val="1"/>
          <dgm:bulletEnabled val="1"/>
        </dgm:presLayoutVars>
      </dgm:prSet>
      <dgm:spPr/>
      <dgm:t>
        <a:bodyPr/>
        <a:lstStyle/>
        <a:p>
          <a:endParaRPr lang="en-IN"/>
        </a:p>
      </dgm:t>
    </dgm:pt>
    <dgm:pt modelId="{1DAA378E-D268-406F-A2FD-5A3E858DE581}" type="pres">
      <dgm:prSet presAssocID="{AEE26B53-D3A4-4BF9-A3F0-CFA9F197DA67}" presName="descendantText" presStyleLbl="alignAcc1" presStyleIdx="2" presStyleCnt="3" custScaleY="134506" custLinFactNeighborX="164" custLinFactNeighborY="-3069">
        <dgm:presLayoutVars>
          <dgm:bulletEnabled val="1"/>
        </dgm:presLayoutVars>
      </dgm:prSet>
      <dgm:spPr/>
      <dgm:t>
        <a:bodyPr/>
        <a:lstStyle/>
        <a:p>
          <a:endParaRPr lang="en-IN"/>
        </a:p>
      </dgm:t>
    </dgm:pt>
  </dgm:ptLst>
  <dgm:cxnLst>
    <dgm:cxn modelId="{01D07A3F-B8C2-4A7A-86B3-A27A0B04D77A}" type="presOf" srcId="{FF15F3B7-6162-412E-BCA5-589E2121456F}" destId="{75E97CA2-DA31-453E-BA63-C6F052BB0097}" srcOrd="0" destOrd="0" presId="urn:microsoft.com/office/officeart/2005/8/layout/chevron2"/>
    <dgm:cxn modelId="{8030C6EB-18F4-40B4-9C98-2CDC6FFFCCAA}" type="presOf" srcId="{4565A258-3C43-4F8D-AA30-C91A06039236}" destId="{6C45EEBE-D6A0-4B31-BE32-186057AA7483}" srcOrd="0" destOrd="0" presId="urn:microsoft.com/office/officeart/2005/8/layout/chevron2"/>
    <dgm:cxn modelId="{0A445CF0-8DB3-446D-9E7F-567858D6FD1F}" srcId="{FF15F3B7-6162-412E-BCA5-589E2121456F}" destId="{95C488BC-3E80-44AB-9CE0-D773E0D1D263}" srcOrd="1" destOrd="0" parTransId="{53CBEC41-0516-4637-A507-0F743D0A8D17}" sibTransId="{88C53831-CCE1-4270-B8C6-756D7660A3C6}"/>
    <dgm:cxn modelId="{F24E9486-DC44-4985-A650-1D34DBDB5BD2}" srcId="{AEE26B53-D3A4-4BF9-A3F0-CFA9F197DA67}" destId="{6A8AD986-F7D0-427B-9A22-BD80965D7F5E}" srcOrd="0" destOrd="0" parTransId="{510294A2-818F-4AFA-8A26-84FB68CA5296}" sibTransId="{D03B1149-A403-43AA-81E8-704D4CF5CFC5}"/>
    <dgm:cxn modelId="{C0E44DAE-3B22-45FA-A671-74A13DA5D421}" type="presOf" srcId="{73CDED17-9700-4815-BFC2-B321130E6F5F}" destId="{1DAA378E-D268-406F-A2FD-5A3E858DE581}" srcOrd="0" destOrd="2" presId="urn:microsoft.com/office/officeart/2005/8/layout/chevron2"/>
    <dgm:cxn modelId="{24526EAC-FC08-4E29-8EA7-5FF7E728FFA5}" srcId="{AEE26B53-D3A4-4BF9-A3F0-CFA9F197DA67}" destId="{6645286B-342A-438C-B7DF-E8C2BB7B69B2}" srcOrd="1" destOrd="0" parTransId="{CA4A89CF-177E-4E23-A3E7-AE9534C5B67B}" sibTransId="{0D53768C-53CF-496C-9DEE-B6757A8ADA7B}"/>
    <dgm:cxn modelId="{B47A8576-7612-4C22-A0E6-9DCE27D185E1}" type="presOf" srcId="{ABF84CBF-D588-4E26-AD27-C05E028A5BFE}" destId="{1E4F5F3F-C42A-4AAE-A67D-79585ABCF938}" srcOrd="0" destOrd="0" presId="urn:microsoft.com/office/officeart/2005/8/layout/chevron2"/>
    <dgm:cxn modelId="{7B17A9F0-3791-44DE-91F1-5CCC1AA80E38}" srcId="{4565A258-3C43-4F8D-AA30-C91A06039236}" destId="{76028BAA-D097-445C-91F9-42B5AF838913}" srcOrd="1" destOrd="0" parTransId="{B1E28DC1-558F-49F8-8830-4D9B4A2319E6}" sibTransId="{F747BDDB-A18A-43D5-A73F-634E017BEA9C}"/>
    <dgm:cxn modelId="{A1C44420-09CC-40E7-8C80-C3CDA10822A6}" type="presOf" srcId="{6645286B-342A-438C-B7DF-E8C2BB7B69B2}" destId="{1DAA378E-D268-406F-A2FD-5A3E858DE581}" srcOrd="0" destOrd="1" presId="urn:microsoft.com/office/officeart/2005/8/layout/chevron2"/>
    <dgm:cxn modelId="{744807EA-0E2E-4539-8318-91757D2238B7}" srcId="{FF15F3B7-6162-412E-BCA5-589E2121456F}" destId="{ABF84CBF-D588-4E26-AD27-C05E028A5BFE}" srcOrd="0" destOrd="0" parTransId="{35DBDD1F-1532-420B-8912-94591EA7D0B1}" sibTransId="{4358F121-ACEF-4546-9AEF-FAE847D4CA55}"/>
    <dgm:cxn modelId="{31526C76-DF37-4AAA-A6DC-EB4E6EDED670}" type="presOf" srcId="{6A8AD986-F7D0-427B-9A22-BD80965D7F5E}" destId="{1DAA378E-D268-406F-A2FD-5A3E858DE581}" srcOrd="0" destOrd="0" presId="urn:microsoft.com/office/officeart/2005/8/layout/chevron2"/>
    <dgm:cxn modelId="{0D58769E-F096-4CA7-8136-6FA18A7B37AC}" type="presOf" srcId="{BF076DB3-8F88-473B-83D0-A87D77EAA5BE}" destId="{1E4F5F3F-C42A-4AAE-A67D-79585ABCF938}" srcOrd="0" destOrd="2" presId="urn:microsoft.com/office/officeart/2005/8/layout/chevron2"/>
    <dgm:cxn modelId="{14F6046B-F75F-4257-98DD-7DC868A485EB}" type="presOf" srcId="{7BBCDB64-3035-44C4-B9E8-E75B3324A004}" destId="{1DAA378E-D268-406F-A2FD-5A3E858DE581}" srcOrd="0" destOrd="3" presId="urn:microsoft.com/office/officeart/2005/8/layout/chevron2"/>
    <dgm:cxn modelId="{0963C86D-2FA0-4276-A9BD-008E43009F03}" type="presOf" srcId="{B1A02160-3AB2-4867-A6AC-77354E62446E}" destId="{8E630AE5-B1BD-49E0-BE94-975BC982223E}" srcOrd="0" destOrd="0" presId="urn:microsoft.com/office/officeart/2005/8/layout/chevron2"/>
    <dgm:cxn modelId="{42273945-F3E7-41A4-811D-20D5428251B9}" srcId="{B1A02160-3AB2-4867-A6AC-77354E62446E}" destId="{FF15F3B7-6162-412E-BCA5-589E2121456F}" srcOrd="1" destOrd="0" parTransId="{AFAEB77A-A674-453E-BD89-38BB2FBF34FC}" sibTransId="{ECDFF846-2B3B-410B-BA72-5446181B0201}"/>
    <dgm:cxn modelId="{DFB0085D-CD96-4D8A-9F32-D6E41844A9EA}" srcId="{FF15F3B7-6162-412E-BCA5-589E2121456F}" destId="{BF076DB3-8F88-473B-83D0-A87D77EAA5BE}" srcOrd="2" destOrd="0" parTransId="{92CAEF40-D39A-4F81-A007-A6008E65AC87}" sibTransId="{7AF146E7-FEBD-418B-8378-4C8D5FD0E0AA}"/>
    <dgm:cxn modelId="{4EA65EDA-47DC-4E51-9D31-8A1D3CADFEE4}" type="presOf" srcId="{95C488BC-3E80-44AB-9CE0-D773E0D1D263}" destId="{1E4F5F3F-C42A-4AAE-A67D-79585ABCF938}" srcOrd="0" destOrd="1" presId="urn:microsoft.com/office/officeart/2005/8/layout/chevron2"/>
    <dgm:cxn modelId="{8F39A969-E3C0-4382-9138-F74A51252D09}" type="presOf" srcId="{5F793A86-AF4D-4703-9DEC-7C062631A10F}" destId="{BC668978-998D-404C-A8E1-C2EC41174C4A}" srcOrd="0" destOrd="0" presId="urn:microsoft.com/office/officeart/2005/8/layout/chevron2"/>
    <dgm:cxn modelId="{499084F0-4705-4E82-8D13-76B54EA88E89}" srcId="{4565A258-3C43-4F8D-AA30-C91A06039236}" destId="{5F793A86-AF4D-4703-9DEC-7C062631A10F}" srcOrd="0" destOrd="0" parTransId="{57299336-EB4C-450B-8AE3-42767634637C}" sibTransId="{6FA5E42D-5998-463D-9974-56858A090898}"/>
    <dgm:cxn modelId="{882BE97B-45AC-4AD9-9711-A1569A6439B5}" srcId="{B1A02160-3AB2-4867-A6AC-77354E62446E}" destId="{4565A258-3C43-4F8D-AA30-C91A06039236}" srcOrd="0" destOrd="0" parTransId="{B3AED509-2E43-478D-91D1-4D68E6034850}" sibTransId="{018F388C-59A2-448A-A026-14F89FA334EF}"/>
    <dgm:cxn modelId="{59E90071-7016-4B46-92C7-1504F9ED2830}" srcId="{B1A02160-3AB2-4867-A6AC-77354E62446E}" destId="{AEE26B53-D3A4-4BF9-A3F0-CFA9F197DA67}" srcOrd="2" destOrd="0" parTransId="{C15BAD65-9D90-4141-BF08-5783A60F5508}" sibTransId="{8EB34210-3652-4467-AE70-587CD66A684F}"/>
    <dgm:cxn modelId="{151291B5-290B-42C8-99EB-1FA25C485CBC}" type="presOf" srcId="{76028BAA-D097-445C-91F9-42B5AF838913}" destId="{BC668978-998D-404C-A8E1-C2EC41174C4A}" srcOrd="0" destOrd="1" presId="urn:microsoft.com/office/officeart/2005/8/layout/chevron2"/>
    <dgm:cxn modelId="{366F94F6-77C9-4DB4-8A10-22B2BD50CE2D}" srcId="{AEE26B53-D3A4-4BF9-A3F0-CFA9F197DA67}" destId="{73CDED17-9700-4815-BFC2-B321130E6F5F}" srcOrd="2" destOrd="0" parTransId="{4F418A1B-F018-4528-BE81-5162F3A424D0}" sibTransId="{3DC17CF1-27DE-459C-95C4-296EE0DC2F3B}"/>
    <dgm:cxn modelId="{56F5B782-2B9F-4401-B90A-0360463523BE}" srcId="{AEE26B53-D3A4-4BF9-A3F0-CFA9F197DA67}" destId="{7BBCDB64-3035-44C4-B9E8-E75B3324A004}" srcOrd="3" destOrd="0" parTransId="{43B940E8-5CE5-4FB1-BB41-A4BE1C5F4DD5}" sibTransId="{2DCE8622-67C4-498A-AF3E-FE14C901253F}"/>
    <dgm:cxn modelId="{FAA97BD6-271A-49E6-9069-33156AE0E922}" type="presOf" srcId="{AEE26B53-D3A4-4BF9-A3F0-CFA9F197DA67}" destId="{A93041C4-FF4A-40BE-92FF-BB98DD0C59D1}" srcOrd="0" destOrd="0" presId="urn:microsoft.com/office/officeart/2005/8/layout/chevron2"/>
    <dgm:cxn modelId="{AA223015-46A3-475A-AFCE-5C0D0C497BBC}" type="presParOf" srcId="{8E630AE5-B1BD-49E0-BE94-975BC982223E}" destId="{EA61E0B9-B456-4655-9291-C9773C4C10A1}" srcOrd="0" destOrd="0" presId="urn:microsoft.com/office/officeart/2005/8/layout/chevron2"/>
    <dgm:cxn modelId="{8CC830BA-A7A4-45F3-920D-E3B50EDC46DC}" type="presParOf" srcId="{EA61E0B9-B456-4655-9291-C9773C4C10A1}" destId="{6C45EEBE-D6A0-4B31-BE32-186057AA7483}" srcOrd="0" destOrd="0" presId="urn:microsoft.com/office/officeart/2005/8/layout/chevron2"/>
    <dgm:cxn modelId="{794FC509-52BF-4DE5-A188-33A59AB6A0C9}" type="presParOf" srcId="{EA61E0B9-B456-4655-9291-C9773C4C10A1}" destId="{BC668978-998D-404C-A8E1-C2EC41174C4A}" srcOrd="1" destOrd="0" presId="urn:microsoft.com/office/officeart/2005/8/layout/chevron2"/>
    <dgm:cxn modelId="{FB8967C6-05AE-4BBC-8582-AEF675873CED}" type="presParOf" srcId="{8E630AE5-B1BD-49E0-BE94-975BC982223E}" destId="{61E1F599-93BC-4A5A-825B-561D5FD7BAC3}" srcOrd="1" destOrd="0" presId="urn:microsoft.com/office/officeart/2005/8/layout/chevron2"/>
    <dgm:cxn modelId="{A21983BE-5A55-4A7D-90A8-580BB0B42D71}" type="presParOf" srcId="{8E630AE5-B1BD-49E0-BE94-975BC982223E}" destId="{2C6BF86B-1B59-4C98-AC7D-888682EC91D4}" srcOrd="2" destOrd="0" presId="urn:microsoft.com/office/officeart/2005/8/layout/chevron2"/>
    <dgm:cxn modelId="{C97BCAEB-5B22-454E-AD7F-C640BA8B1537}" type="presParOf" srcId="{2C6BF86B-1B59-4C98-AC7D-888682EC91D4}" destId="{75E97CA2-DA31-453E-BA63-C6F052BB0097}" srcOrd="0" destOrd="0" presId="urn:microsoft.com/office/officeart/2005/8/layout/chevron2"/>
    <dgm:cxn modelId="{D76EA831-295B-4CD1-8810-519CF13CAC81}" type="presParOf" srcId="{2C6BF86B-1B59-4C98-AC7D-888682EC91D4}" destId="{1E4F5F3F-C42A-4AAE-A67D-79585ABCF938}" srcOrd="1" destOrd="0" presId="urn:microsoft.com/office/officeart/2005/8/layout/chevron2"/>
    <dgm:cxn modelId="{0D24783A-35AC-4F64-AB23-02052FC5C234}" type="presParOf" srcId="{8E630AE5-B1BD-49E0-BE94-975BC982223E}" destId="{796B8BCE-58F1-416B-8969-3D9E88431172}" srcOrd="3" destOrd="0" presId="urn:microsoft.com/office/officeart/2005/8/layout/chevron2"/>
    <dgm:cxn modelId="{B0398A73-FDF8-4389-938E-26C58CAEF3AD}" type="presParOf" srcId="{8E630AE5-B1BD-49E0-BE94-975BC982223E}" destId="{F015F5D6-209A-4B37-B352-D63A7EEEF331}" srcOrd="4" destOrd="0" presId="urn:microsoft.com/office/officeart/2005/8/layout/chevron2"/>
    <dgm:cxn modelId="{6CFC07BC-6963-4AE1-897C-CC658E205539}" type="presParOf" srcId="{F015F5D6-209A-4B37-B352-D63A7EEEF331}" destId="{A93041C4-FF4A-40BE-92FF-BB98DD0C59D1}" srcOrd="0" destOrd="0" presId="urn:microsoft.com/office/officeart/2005/8/layout/chevron2"/>
    <dgm:cxn modelId="{F0950F19-F3C0-4B70-9C63-240AE10E158A}" type="presParOf" srcId="{F015F5D6-209A-4B37-B352-D63A7EEEF331}" destId="{1DAA378E-D268-406F-A2FD-5A3E858DE581}"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AAEA016-B853-414E-97D7-C33297601481}" type="doc">
      <dgm:prSet loTypeId="urn:microsoft.com/office/officeart/2005/8/layout/equation1" loCatId="process" qsTypeId="urn:microsoft.com/office/officeart/2005/8/quickstyle/simple1" qsCatId="simple" csTypeId="urn:microsoft.com/office/officeart/2005/8/colors/accent1_2" csCatId="accent1" phldr="1"/>
      <dgm:spPr/>
      <dgm:t>
        <a:bodyPr/>
        <a:lstStyle/>
        <a:p>
          <a:endParaRPr lang="en-US"/>
        </a:p>
      </dgm:t>
    </dgm:pt>
    <dgm:pt modelId="{C292DDB4-FADF-4758-9576-5AFC8562D9B4}">
      <dgm:prSet phldrT="[Text]" custT="1"/>
      <dgm:spPr>
        <a:solidFill>
          <a:schemeClr val="tx2">
            <a:lumMod val="60000"/>
            <a:lumOff val="40000"/>
          </a:schemeClr>
        </a:solidFill>
        <a:scene3d>
          <a:camera prst="orthographicFront"/>
          <a:lightRig rig="threePt" dir="t"/>
        </a:scene3d>
        <a:sp3d>
          <a:bevelT prst="angle"/>
        </a:sp3d>
      </dgm:spPr>
      <dgm:t>
        <a:bodyPr/>
        <a:lstStyle/>
        <a:p>
          <a:r>
            <a:rPr lang="en-US" sz="2000" dirty="0" smtClean="0">
              <a:solidFill>
                <a:schemeClr val="tx1"/>
              </a:solidFill>
            </a:rPr>
            <a:t>Physical Security Holders (Individual)</a:t>
          </a:r>
          <a:endParaRPr lang="en-US" sz="2000" dirty="0">
            <a:solidFill>
              <a:schemeClr val="tx1"/>
            </a:solidFill>
          </a:endParaRPr>
        </a:p>
      </dgm:t>
    </dgm:pt>
    <dgm:pt modelId="{E19BAF2E-33C0-4DBC-BE77-C4C2D4AD070B}" type="parTrans" cxnId="{8F3B0B0C-B052-4B2D-AB99-401E8217755E}">
      <dgm:prSet/>
      <dgm:spPr/>
      <dgm:t>
        <a:bodyPr/>
        <a:lstStyle/>
        <a:p>
          <a:endParaRPr lang="en-US"/>
        </a:p>
      </dgm:t>
    </dgm:pt>
    <dgm:pt modelId="{B5E22BB2-F493-49BB-886D-28838CBFEAB0}" type="sibTrans" cxnId="{8F3B0B0C-B052-4B2D-AB99-401E8217755E}">
      <dgm:prSet/>
      <dgm:spPr>
        <a:solidFill>
          <a:srgbClr val="FF0000"/>
        </a:solidFill>
        <a:scene3d>
          <a:camera prst="orthographicFront"/>
          <a:lightRig rig="threePt" dir="t"/>
        </a:scene3d>
        <a:sp3d>
          <a:bevelT prst="angle"/>
        </a:sp3d>
      </dgm:spPr>
      <dgm:t>
        <a:bodyPr/>
        <a:lstStyle/>
        <a:p>
          <a:endParaRPr lang="en-US"/>
        </a:p>
      </dgm:t>
    </dgm:pt>
    <dgm:pt modelId="{7D4DFF32-2206-479F-B66E-4022B461E24A}">
      <dgm:prSet phldrT="[Text]" custT="1"/>
      <dgm:spPr>
        <a:solidFill>
          <a:schemeClr val="tx2">
            <a:lumMod val="60000"/>
            <a:lumOff val="40000"/>
          </a:schemeClr>
        </a:solidFill>
        <a:scene3d>
          <a:camera prst="orthographicFront"/>
          <a:lightRig rig="threePt" dir="t"/>
        </a:scene3d>
        <a:sp3d>
          <a:bevelT prst="angle"/>
        </a:sp3d>
      </dgm:spPr>
      <dgm:t>
        <a:bodyPr/>
        <a:lstStyle/>
        <a:p>
          <a:r>
            <a:rPr lang="en-US" sz="2000" dirty="0" smtClean="0">
              <a:solidFill>
                <a:schemeClr val="tx1"/>
              </a:solidFill>
            </a:rPr>
            <a:t>All Demat Security Holders (Individual)</a:t>
          </a:r>
          <a:endParaRPr lang="en-US" sz="2000" dirty="0">
            <a:solidFill>
              <a:schemeClr val="tx1"/>
            </a:solidFill>
          </a:endParaRPr>
        </a:p>
      </dgm:t>
    </dgm:pt>
    <dgm:pt modelId="{4BF1BCA7-CA19-4322-B51A-FB8C9D38F90B}" type="parTrans" cxnId="{F2AA8125-8852-413B-B6F2-BF71B8844136}">
      <dgm:prSet/>
      <dgm:spPr/>
      <dgm:t>
        <a:bodyPr/>
        <a:lstStyle/>
        <a:p>
          <a:endParaRPr lang="en-US"/>
        </a:p>
      </dgm:t>
    </dgm:pt>
    <dgm:pt modelId="{E947B139-162D-4FD1-B075-FD02B4FA31BE}" type="sibTrans" cxnId="{F2AA8125-8852-413B-B6F2-BF71B8844136}">
      <dgm:prSet/>
      <dgm:spPr>
        <a:solidFill>
          <a:srgbClr val="FF0000"/>
        </a:solidFill>
        <a:ln>
          <a:solidFill>
            <a:schemeClr val="bg1"/>
          </a:solidFill>
        </a:ln>
        <a:scene3d>
          <a:camera prst="orthographicFront"/>
          <a:lightRig rig="threePt" dir="t"/>
        </a:scene3d>
        <a:sp3d>
          <a:bevelT w="139700" h="139700" prst="divot"/>
        </a:sp3d>
      </dgm:spPr>
      <dgm:t>
        <a:bodyPr/>
        <a:lstStyle/>
        <a:p>
          <a:endParaRPr lang="en-US"/>
        </a:p>
      </dgm:t>
    </dgm:pt>
    <dgm:pt modelId="{72FABBCD-2E32-4ED2-854B-DAD92042D83A}">
      <dgm:prSet phldrT="[Text]" custT="1"/>
      <dgm:spPr>
        <a:solidFill>
          <a:schemeClr val="tx2">
            <a:lumMod val="60000"/>
            <a:lumOff val="40000"/>
          </a:schemeClr>
        </a:solidFill>
        <a:scene3d>
          <a:camera prst="orthographicFront"/>
          <a:lightRig rig="threePt" dir="t"/>
        </a:scene3d>
        <a:sp3d>
          <a:bevelT prst="angle"/>
        </a:sp3d>
      </dgm:spPr>
      <dgm:t>
        <a:bodyPr/>
        <a:lstStyle/>
        <a:p>
          <a:r>
            <a:rPr lang="en-US" sz="2400" dirty="0" smtClean="0">
              <a:solidFill>
                <a:schemeClr val="tx1"/>
              </a:solidFill>
            </a:rPr>
            <a:t>All Individual Security Holders</a:t>
          </a:r>
          <a:endParaRPr lang="en-US" sz="2400" dirty="0">
            <a:solidFill>
              <a:schemeClr val="tx1"/>
            </a:solidFill>
          </a:endParaRPr>
        </a:p>
      </dgm:t>
    </dgm:pt>
    <dgm:pt modelId="{0856A3B0-0578-40DE-AFC7-8054AC5D31E7}" type="parTrans" cxnId="{ECE36469-DA56-4DD4-9ED8-6BA84F6D9BEC}">
      <dgm:prSet/>
      <dgm:spPr/>
      <dgm:t>
        <a:bodyPr/>
        <a:lstStyle/>
        <a:p>
          <a:endParaRPr lang="en-US"/>
        </a:p>
      </dgm:t>
    </dgm:pt>
    <dgm:pt modelId="{14F0C65E-4B32-417D-8379-161BC4952DFF}" type="sibTrans" cxnId="{ECE36469-DA56-4DD4-9ED8-6BA84F6D9BEC}">
      <dgm:prSet/>
      <dgm:spPr/>
      <dgm:t>
        <a:bodyPr/>
        <a:lstStyle/>
        <a:p>
          <a:endParaRPr lang="en-US"/>
        </a:p>
      </dgm:t>
    </dgm:pt>
    <dgm:pt modelId="{595A515D-5012-4526-BBF7-2A40CD621AFF}" type="pres">
      <dgm:prSet presAssocID="{6AAEA016-B853-414E-97D7-C33297601481}" presName="linearFlow" presStyleCnt="0">
        <dgm:presLayoutVars>
          <dgm:dir/>
          <dgm:resizeHandles val="exact"/>
        </dgm:presLayoutVars>
      </dgm:prSet>
      <dgm:spPr/>
      <dgm:t>
        <a:bodyPr/>
        <a:lstStyle/>
        <a:p>
          <a:endParaRPr lang="en-US"/>
        </a:p>
      </dgm:t>
    </dgm:pt>
    <dgm:pt modelId="{824FF19D-5255-4A0A-9228-D20CF944AD95}" type="pres">
      <dgm:prSet presAssocID="{C292DDB4-FADF-4758-9576-5AFC8562D9B4}" presName="node" presStyleLbl="node1" presStyleIdx="0" presStyleCnt="3">
        <dgm:presLayoutVars>
          <dgm:bulletEnabled val="1"/>
        </dgm:presLayoutVars>
      </dgm:prSet>
      <dgm:spPr/>
      <dgm:t>
        <a:bodyPr/>
        <a:lstStyle/>
        <a:p>
          <a:endParaRPr lang="en-US"/>
        </a:p>
      </dgm:t>
    </dgm:pt>
    <dgm:pt modelId="{880C2B9D-D7E3-491F-B229-1BC57B9035B8}" type="pres">
      <dgm:prSet presAssocID="{B5E22BB2-F493-49BB-886D-28838CBFEAB0}" presName="spacerL" presStyleCnt="0"/>
      <dgm:spPr/>
    </dgm:pt>
    <dgm:pt modelId="{044C68EC-294C-4850-986C-49E9CC23D854}" type="pres">
      <dgm:prSet presAssocID="{B5E22BB2-F493-49BB-886D-28838CBFEAB0}" presName="sibTrans" presStyleLbl="sibTrans2D1" presStyleIdx="0" presStyleCnt="2" custScaleX="71104" custScaleY="85209"/>
      <dgm:spPr/>
      <dgm:t>
        <a:bodyPr/>
        <a:lstStyle/>
        <a:p>
          <a:endParaRPr lang="en-US"/>
        </a:p>
      </dgm:t>
    </dgm:pt>
    <dgm:pt modelId="{A627027E-B328-42EE-8BED-1B1B086106CB}" type="pres">
      <dgm:prSet presAssocID="{B5E22BB2-F493-49BB-886D-28838CBFEAB0}" presName="spacerR" presStyleCnt="0"/>
      <dgm:spPr/>
    </dgm:pt>
    <dgm:pt modelId="{288AAA33-0A10-4008-AECE-594234B8838D}" type="pres">
      <dgm:prSet presAssocID="{7D4DFF32-2206-479F-B66E-4022B461E24A}" presName="node" presStyleLbl="node1" presStyleIdx="1" presStyleCnt="3" custScaleX="111717" custScaleY="110952">
        <dgm:presLayoutVars>
          <dgm:bulletEnabled val="1"/>
        </dgm:presLayoutVars>
      </dgm:prSet>
      <dgm:spPr/>
      <dgm:t>
        <a:bodyPr/>
        <a:lstStyle/>
        <a:p>
          <a:endParaRPr lang="en-US"/>
        </a:p>
      </dgm:t>
    </dgm:pt>
    <dgm:pt modelId="{0774AE0A-B08B-4C93-8376-65D1EB2656E3}" type="pres">
      <dgm:prSet presAssocID="{E947B139-162D-4FD1-B075-FD02B4FA31BE}" presName="spacerL" presStyleCnt="0"/>
      <dgm:spPr/>
    </dgm:pt>
    <dgm:pt modelId="{9F9E53B8-6FAA-475A-95CB-D629DAF669E6}" type="pres">
      <dgm:prSet presAssocID="{E947B139-162D-4FD1-B075-FD02B4FA31BE}" presName="sibTrans" presStyleLbl="sibTrans2D1" presStyleIdx="1" presStyleCnt="2" custScaleX="51412" custScaleY="86081"/>
      <dgm:spPr/>
      <dgm:t>
        <a:bodyPr/>
        <a:lstStyle/>
        <a:p>
          <a:endParaRPr lang="en-US"/>
        </a:p>
      </dgm:t>
    </dgm:pt>
    <dgm:pt modelId="{8C9F8FA8-BB97-4845-8847-C99FDEFAB34C}" type="pres">
      <dgm:prSet presAssocID="{E947B139-162D-4FD1-B075-FD02B4FA31BE}" presName="spacerR" presStyleCnt="0"/>
      <dgm:spPr/>
    </dgm:pt>
    <dgm:pt modelId="{5B020CAB-6C62-4DA5-A7BD-2FF2C372DFE6}" type="pres">
      <dgm:prSet presAssocID="{72FABBCD-2E32-4ED2-854B-DAD92042D83A}" presName="node" presStyleLbl="node1" presStyleIdx="2" presStyleCnt="3" custScaleX="145569" custScaleY="141168">
        <dgm:presLayoutVars>
          <dgm:bulletEnabled val="1"/>
        </dgm:presLayoutVars>
      </dgm:prSet>
      <dgm:spPr/>
      <dgm:t>
        <a:bodyPr/>
        <a:lstStyle/>
        <a:p>
          <a:endParaRPr lang="en-US"/>
        </a:p>
      </dgm:t>
    </dgm:pt>
  </dgm:ptLst>
  <dgm:cxnLst>
    <dgm:cxn modelId="{158F2130-7C61-4A52-A3B2-40775E1DADB3}" type="presOf" srcId="{E947B139-162D-4FD1-B075-FD02B4FA31BE}" destId="{9F9E53B8-6FAA-475A-95CB-D629DAF669E6}" srcOrd="0" destOrd="0" presId="urn:microsoft.com/office/officeart/2005/8/layout/equation1"/>
    <dgm:cxn modelId="{F2AA8125-8852-413B-B6F2-BF71B8844136}" srcId="{6AAEA016-B853-414E-97D7-C33297601481}" destId="{7D4DFF32-2206-479F-B66E-4022B461E24A}" srcOrd="1" destOrd="0" parTransId="{4BF1BCA7-CA19-4322-B51A-FB8C9D38F90B}" sibTransId="{E947B139-162D-4FD1-B075-FD02B4FA31BE}"/>
    <dgm:cxn modelId="{A2C33A32-1B35-4DDD-8A84-FB7101CE3F76}" type="presOf" srcId="{7D4DFF32-2206-479F-B66E-4022B461E24A}" destId="{288AAA33-0A10-4008-AECE-594234B8838D}" srcOrd="0" destOrd="0" presId="urn:microsoft.com/office/officeart/2005/8/layout/equation1"/>
    <dgm:cxn modelId="{ECE36469-DA56-4DD4-9ED8-6BA84F6D9BEC}" srcId="{6AAEA016-B853-414E-97D7-C33297601481}" destId="{72FABBCD-2E32-4ED2-854B-DAD92042D83A}" srcOrd="2" destOrd="0" parTransId="{0856A3B0-0578-40DE-AFC7-8054AC5D31E7}" sibTransId="{14F0C65E-4B32-417D-8379-161BC4952DFF}"/>
    <dgm:cxn modelId="{1A936606-D00C-428E-9406-071AFC3FDD77}" type="presOf" srcId="{B5E22BB2-F493-49BB-886D-28838CBFEAB0}" destId="{044C68EC-294C-4850-986C-49E9CC23D854}" srcOrd="0" destOrd="0" presId="urn:microsoft.com/office/officeart/2005/8/layout/equation1"/>
    <dgm:cxn modelId="{7A08BC41-4F8E-4B44-85F5-4E7BA502A850}" type="presOf" srcId="{C292DDB4-FADF-4758-9576-5AFC8562D9B4}" destId="{824FF19D-5255-4A0A-9228-D20CF944AD95}" srcOrd="0" destOrd="0" presId="urn:microsoft.com/office/officeart/2005/8/layout/equation1"/>
    <dgm:cxn modelId="{973515BB-5BD4-4569-A890-1A39C9703C91}" type="presOf" srcId="{72FABBCD-2E32-4ED2-854B-DAD92042D83A}" destId="{5B020CAB-6C62-4DA5-A7BD-2FF2C372DFE6}" srcOrd="0" destOrd="0" presId="urn:microsoft.com/office/officeart/2005/8/layout/equation1"/>
    <dgm:cxn modelId="{8F3B0B0C-B052-4B2D-AB99-401E8217755E}" srcId="{6AAEA016-B853-414E-97D7-C33297601481}" destId="{C292DDB4-FADF-4758-9576-5AFC8562D9B4}" srcOrd="0" destOrd="0" parTransId="{E19BAF2E-33C0-4DBC-BE77-C4C2D4AD070B}" sibTransId="{B5E22BB2-F493-49BB-886D-28838CBFEAB0}"/>
    <dgm:cxn modelId="{2FD5AF0D-3090-477D-BA70-1BBDF4302E12}" type="presOf" srcId="{6AAEA016-B853-414E-97D7-C33297601481}" destId="{595A515D-5012-4526-BBF7-2A40CD621AFF}" srcOrd="0" destOrd="0" presId="urn:microsoft.com/office/officeart/2005/8/layout/equation1"/>
    <dgm:cxn modelId="{9795C468-22DA-4B21-B09C-9DB282D39F72}" type="presParOf" srcId="{595A515D-5012-4526-BBF7-2A40CD621AFF}" destId="{824FF19D-5255-4A0A-9228-D20CF944AD95}" srcOrd="0" destOrd="0" presId="urn:microsoft.com/office/officeart/2005/8/layout/equation1"/>
    <dgm:cxn modelId="{BCD33733-DDE6-4581-86C9-428E005C9C20}" type="presParOf" srcId="{595A515D-5012-4526-BBF7-2A40CD621AFF}" destId="{880C2B9D-D7E3-491F-B229-1BC57B9035B8}" srcOrd="1" destOrd="0" presId="urn:microsoft.com/office/officeart/2005/8/layout/equation1"/>
    <dgm:cxn modelId="{E3A125F2-438E-4884-8888-C947EDA46554}" type="presParOf" srcId="{595A515D-5012-4526-BBF7-2A40CD621AFF}" destId="{044C68EC-294C-4850-986C-49E9CC23D854}" srcOrd="2" destOrd="0" presId="urn:microsoft.com/office/officeart/2005/8/layout/equation1"/>
    <dgm:cxn modelId="{55251E39-6086-4900-9456-D5858EDC0D85}" type="presParOf" srcId="{595A515D-5012-4526-BBF7-2A40CD621AFF}" destId="{A627027E-B328-42EE-8BED-1B1B086106CB}" srcOrd="3" destOrd="0" presId="urn:microsoft.com/office/officeart/2005/8/layout/equation1"/>
    <dgm:cxn modelId="{93013E86-2E2F-415F-8A86-1A4DC3E68F76}" type="presParOf" srcId="{595A515D-5012-4526-BBF7-2A40CD621AFF}" destId="{288AAA33-0A10-4008-AECE-594234B8838D}" srcOrd="4" destOrd="0" presId="urn:microsoft.com/office/officeart/2005/8/layout/equation1"/>
    <dgm:cxn modelId="{63BEE5CB-C1F1-409D-8579-CDC0A44B0911}" type="presParOf" srcId="{595A515D-5012-4526-BBF7-2A40CD621AFF}" destId="{0774AE0A-B08B-4C93-8376-65D1EB2656E3}" srcOrd="5" destOrd="0" presId="urn:microsoft.com/office/officeart/2005/8/layout/equation1"/>
    <dgm:cxn modelId="{BD70B877-30C0-41F8-B58B-B3461E8CB74C}" type="presParOf" srcId="{595A515D-5012-4526-BBF7-2A40CD621AFF}" destId="{9F9E53B8-6FAA-475A-95CB-D629DAF669E6}" srcOrd="6" destOrd="0" presId="urn:microsoft.com/office/officeart/2005/8/layout/equation1"/>
    <dgm:cxn modelId="{FE5E432A-379A-4349-AF2B-615E1840F5DE}" type="presParOf" srcId="{595A515D-5012-4526-BBF7-2A40CD621AFF}" destId="{8C9F8FA8-BB97-4845-8847-C99FDEFAB34C}" srcOrd="7" destOrd="0" presId="urn:microsoft.com/office/officeart/2005/8/layout/equation1"/>
    <dgm:cxn modelId="{05FF576A-F336-40FF-BC81-B2B21FB9DA05}" type="presParOf" srcId="{595A515D-5012-4526-BBF7-2A40CD621AFF}" destId="{5B020CAB-6C62-4DA5-A7BD-2FF2C372DFE6}" srcOrd="8" destOrd="0" presId="urn:microsoft.com/office/officeart/2005/8/layout/equation1"/>
  </dgm:cxnLst>
  <dgm:bg>
    <a:solidFill>
      <a:schemeClr val="bg1"/>
    </a:solidFill>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73CC87F-83BB-48BB-AC41-4550000059C2}" type="doc">
      <dgm:prSet loTypeId="urn:microsoft.com/office/officeart/2005/8/layout/vList2" loCatId="list" qsTypeId="urn:microsoft.com/office/officeart/2005/8/quickstyle/simple5" qsCatId="simple" csTypeId="urn:microsoft.com/office/officeart/2005/8/colors/accent1_2" csCatId="accent1" phldr="1"/>
      <dgm:spPr>
        <a:scene3d>
          <a:camera prst="orthographicFront"/>
          <a:lightRig rig="threePt" dir="t"/>
        </a:scene3d>
      </dgm:spPr>
    </dgm:pt>
    <dgm:pt modelId="{8C942F23-F49C-4E6A-882F-D745D38C0441}">
      <dgm:prSet phldrT="[Text]" custT="1"/>
      <dgm:spPr>
        <a:solidFill>
          <a:schemeClr val="tx2">
            <a:lumMod val="60000"/>
            <a:lumOff val="40000"/>
          </a:schemeClr>
        </a:solidFill>
      </dgm:spPr>
      <dgm:t>
        <a:bodyPr/>
        <a:lstStyle/>
        <a:p>
          <a:r>
            <a:rPr lang="en-US" sz="2400" dirty="0" smtClean="0">
              <a:solidFill>
                <a:schemeClr val="tx1"/>
              </a:solidFill>
            </a:rPr>
            <a:t>Internet</a:t>
          </a:r>
          <a:endParaRPr lang="en-US" sz="2400" dirty="0">
            <a:solidFill>
              <a:schemeClr val="tx1"/>
            </a:solidFill>
          </a:endParaRPr>
        </a:p>
      </dgm:t>
    </dgm:pt>
    <dgm:pt modelId="{9A9EA83A-D746-4EB0-82F5-CF87B3D1BB28}" type="parTrans" cxnId="{38CD1980-6411-4969-8324-2DE4B97E3DAD}">
      <dgm:prSet/>
      <dgm:spPr/>
      <dgm:t>
        <a:bodyPr/>
        <a:lstStyle/>
        <a:p>
          <a:endParaRPr lang="en-US"/>
        </a:p>
      </dgm:t>
    </dgm:pt>
    <dgm:pt modelId="{DB3AEF1A-8C44-4708-B087-5CBF5E45B9B7}" type="sibTrans" cxnId="{38CD1980-6411-4969-8324-2DE4B97E3DAD}">
      <dgm:prSet/>
      <dgm:spPr/>
      <dgm:t>
        <a:bodyPr/>
        <a:lstStyle/>
        <a:p>
          <a:endParaRPr lang="en-US"/>
        </a:p>
      </dgm:t>
    </dgm:pt>
    <dgm:pt modelId="{329E331E-80AF-4A30-A7C5-0C3FFD614AB4}">
      <dgm:prSet phldrT="[Text]" custT="1"/>
      <dgm:spPr>
        <a:solidFill>
          <a:schemeClr val="tx2">
            <a:lumMod val="60000"/>
            <a:lumOff val="40000"/>
          </a:schemeClr>
        </a:solidFill>
      </dgm:spPr>
      <dgm:t>
        <a:bodyPr/>
        <a:lstStyle/>
        <a:p>
          <a:r>
            <a:rPr lang="en-US" sz="2400" dirty="0" smtClean="0">
              <a:solidFill>
                <a:schemeClr val="tx1"/>
              </a:solidFill>
            </a:rPr>
            <a:t>Postal Ballot</a:t>
          </a:r>
          <a:endParaRPr lang="en-US" sz="2400" dirty="0">
            <a:solidFill>
              <a:schemeClr val="tx1"/>
            </a:solidFill>
          </a:endParaRPr>
        </a:p>
      </dgm:t>
    </dgm:pt>
    <dgm:pt modelId="{D360C70C-CC6B-4D60-BB44-29B135220511}" type="parTrans" cxnId="{670B710A-F1F6-42BD-B8BF-3B9C3B5027C2}">
      <dgm:prSet/>
      <dgm:spPr/>
      <dgm:t>
        <a:bodyPr/>
        <a:lstStyle/>
        <a:p>
          <a:endParaRPr lang="en-US"/>
        </a:p>
      </dgm:t>
    </dgm:pt>
    <dgm:pt modelId="{5E6EFAB7-6A33-4A5B-BA1B-E8DFC8D8624D}" type="sibTrans" cxnId="{670B710A-F1F6-42BD-B8BF-3B9C3B5027C2}">
      <dgm:prSet/>
      <dgm:spPr/>
      <dgm:t>
        <a:bodyPr/>
        <a:lstStyle/>
        <a:p>
          <a:endParaRPr lang="en-US"/>
        </a:p>
      </dgm:t>
    </dgm:pt>
    <dgm:pt modelId="{DD8FF578-85B5-4A93-862B-37A898AAB125}">
      <dgm:prSet phldrT="[Text]" custT="1"/>
      <dgm:spPr>
        <a:solidFill>
          <a:schemeClr val="tx2">
            <a:lumMod val="60000"/>
            <a:lumOff val="40000"/>
          </a:schemeClr>
        </a:solidFill>
      </dgm:spPr>
      <dgm:t>
        <a:bodyPr/>
        <a:lstStyle/>
        <a:p>
          <a:r>
            <a:rPr lang="en-US" sz="2400" dirty="0" smtClean="0">
              <a:solidFill>
                <a:schemeClr val="tx1"/>
              </a:solidFill>
            </a:rPr>
            <a:t>Terminals at Venue</a:t>
          </a:r>
          <a:endParaRPr lang="en-US" sz="2400" dirty="0">
            <a:solidFill>
              <a:schemeClr val="tx1"/>
            </a:solidFill>
          </a:endParaRPr>
        </a:p>
      </dgm:t>
    </dgm:pt>
    <dgm:pt modelId="{53364FD4-838C-4732-A67A-8ED6B0FFEEBC}" type="parTrans" cxnId="{89C0201E-1445-4F43-B076-957172E39877}">
      <dgm:prSet/>
      <dgm:spPr/>
      <dgm:t>
        <a:bodyPr/>
        <a:lstStyle/>
        <a:p>
          <a:endParaRPr lang="en-US"/>
        </a:p>
      </dgm:t>
    </dgm:pt>
    <dgm:pt modelId="{1F4741BB-4D7A-4080-B2C2-16016345B29C}" type="sibTrans" cxnId="{89C0201E-1445-4F43-B076-957172E39877}">
      <dgm:prSet/>
      <dgm:spPr/>
      <dgm:t>
        <a:bodyPr/>
        <a:lstStyle/>
        <a:p>
          <a:endParaRPr lang="en-US"/>
        </a:p>
      </dgm:t>
    </dgm:pt>
    <dgm:pt modelId="{FDB93ED5-67EC-4D8B-8392-33BCC0C3C96A}" type="pres">
      <dgm:prSet presAssocID="{D73CC87F-83BB-48BB-AC41-4550000059C2}" presName="linear" presStyleCnt="0">
        <dgm:presLayoutVars>
          <dgm:animLvl val="lvl"/>
          <dgm:resizeHandles val="exact"/>
        </dgm:presLayoutVars>
      </dgm:prSet>
      <dgm:spPr/>
    </dgm:pt>
    <dgm:pt modelId="{D10CB75A-3E5E-49FC-9C32-C8A94ACF0D98}" type="pres">
      <dgm:prSet presAssocID="{8C942F23-F49C-4E6A-882F-D745D38C0441}" presName="parentText" presStyleLbl="node1" presStyleIdx="0" presStyleCnt="3">
        <dgm:presLayoutVars>
          <dgm:chMax val="0"/>
          <dgm:bulletEnabled val="1"/>
        </dgm:presLayoutVars>
      </dgm:prSet>
      <dgm:spPr/>
      <dgm:t>
        <a:bodyPr/>
        <a:lstStyle/>
        <a:p>
          <a:endParaRPr lang="en-IN"/>
        </a:p>
      </dgm:t>
    </dgm:pt>
    <dgm:pt modelId="{CDA3708C-A50C-4367-939A-BFF5AC6579F7}" type="pres">
      <dgm:prSet presAssocID="{DB3AEF1A-8C44-4708-B087-5CBF5E45B9B7}" presName="spacer" presStyleCnt="0"/>
      <dgm:spPr/>
    </dgm:pt>
    <dgm:pt modelId="{8037A0E4-E663-45AF-878A-AACC88DC4DE4}" type="pres">
      <dgm:prSet presAssocID="{329E331E-80AF-4A30-A7C5-0C3FFD614AB4}" presName="parentText" presStyleLbl="node1" presStyleIdx="1" presStyleCnt="3">
        <dgm:presLayoutVars>
          <dgm:chMax val="0"/>
          <dgm:bulletEnabled val="1"/>
        </dgm:presLayoutVars>
      </dgm:prSet>
      <dgm:spPr/>
      <dgm:t>
        <a:bodyPr/>
        <a:lstStyle/>
        <a:p>
          <a:endParaRPr lang="en-IN"/>
        </a:p>
      </dgm:t>
    </dgm:pt>
    <dgm:pt modelId="{C26A6546-7F2A-4082-A2D2-E37C983C396F}" type="pres">
      <dgm:prSet presAssocID="{5E6EFAB7-6A33-4A5B-BA1B-E8DFC8D8624D}" presName="spacer" presStyleCnt="0"/>
      <dgm:spPr/>
    </dgm:pt>
    <dgm:pt modelId="{F2B02C57-6038-480C-B479-DFDF2DC37DD2}" type="pres">
      <dgm:prSet presAssocID="{DD8FF578-85B5-4A93-862B-37A898AAB125}" presName="parentText" presStyleLbl="node1" presStyleIdx="2" presStyleCnt="3">
        <dgm:presLayoutVars>
          <dgm:chMax val="0"/>
          <dgm:bulletEnabled val="1"/>
        </dgm:presLayoutVars>
      </dgm:prSet>
      <dgm:spPr/>
      <dgm:t>
        <a:bodyPr/>
        <a:lstStyle/>
        <a:p>
          <a:endParaRPr lang="en-IN"/>
        </a:p>
      </dgm:t>
    </dgm:pt>
  </dgm:ptLst>
  <dgm:cxnLst>
    <dgm:cxn modelId="{AE0A527E-444B-4299-BD44-4C2712280CDC}" type="presOf" srcId="{329E331E-80AF-4A30-A7C5-0C3FFD614AB4}" destId="{8037A0E4-E663-45AF-878A-AACC88DC4DE4}" srcOrd="0" destOrd="0" presId="urn:microsoft.com/office/officeart/2005/8/layout/vList2"/>
    <dgm:cxn modelId="{670B710A-F1F6-42BD-B8BF-3B9C3B5027C2}" srcId="{D73CC87F-83BB-48BB-AC41-4550000059C2}" destId="{329E331E-80AF-4A30-A7C5-0C3FFD614AB4}" srcOrd="1" destOrd="0" parTransId="{D360C70C-CC6B-4D60-BB44-29B135220511}" sibTransId="{5E6EFAB7-6A33-4A5B-BA1B-E8DFC8D8624D}"/>
    <dgm:cxn modelId="{89C0201E-1445-4F43-B076-957172E39877}" srcId="{D73CC87F-83BB-48BB-AC41-4550000059C2}" destId="{DD8FF578-85B5-4A93-862B-37A898AAB125}" srcOrd="2" destOrd="0" parTransId="{53364FD4-838C-4732-A67A-8ED6B0FFEEBC}" sibTransId="{1F4741BB-4D7A-4080-B2C2-16016345B29C}"/>
    <dgm:cxn modelId="{BCE15A16-174E-4E7D-B8F9-DFF746116789}" type="presOf" srcId="{DD8FF578-85B5-4A93-862B-37A898AAB125}" destId="{F2B02C57-6038-480C-B479-DFDF2DC37DD2}" srcOrd="0" destOrd="0" presId="urn:microsoft.com/office/officeart/2005/8/layout/vList2"/>
    <dgm:cxn modelId="{F3568EBB-F7D9-45B0-A109-4794EAC53D0A}" type="presOf" srcId="{8C942F23-F49C-4E6A-882F-D745D38C0441}" destId="{D10CB75A-3E5E-49FC-9C32-C8A94ACF0D98}" srcOrd="0" destOrd="0" presId="urn:microsoft.com/office/officeart/2005/8/layout/vList2"/>
    <dgm:cxn modelId="{E7467164-0B6E-4E75-905E-F458A34C5538}" type="presOf" srcId="{D73CC87F-83BB-48BB-AC41-4550000059C2}" destId="{FDB93ED5-67EC-4D8B-8392-33BCC0C3C96A}" srcOrd="0" destOrd="0" presId="urn:microsoft.com/office/officeart/2005/8/layout/vList2"/>
    <dgm:cxn modelId="{38CD1980-6411-4969-8324-2DE4B97E3DAD}" srcId="{D73CC87F-83BB-48BB-AC41-4550000059C2}" destId="{8C942F23-F49C-4E6A-882F-D745D38C0441}" srcOrd="0" destOrd="0" parTransId="{9A9EA83A-D746-4EB0-82F5-CF87B3D1BB28}" sibTransId="{DB3AEF1A-8C44-4708-B087-5CBF5E45B9B7}"/>
    <dgm:cxn modelId="{E49FFB86-A8B0-4305-8B3A-22D9DF2545D4}" type="presParOf" srcId="{FDB93ED5-67EC-4D8B-8392-33BCC0C3C96A}" destId="{D10CB75A-3E5E-49FC-9C32-C8A94ACF0D98}" srcOrd="0" destOrd="0" presId="urn:microsoft.com/office/officeart/2005/8/layout/vList2"/>
    <dgm:cxn modelId="{60236180-120F-47EE-A2F7-79F60C12E9FA}" type="presParOf" srcId="{FDB93ED5-67EC-4D8B-8392-33BCC0C3C96A}" destId="{CDA3708C-A50C-4367-939A-BFF5AC6579F7}" srcOrd="1" destOrd="0" presId="urn:microsoft.com/office/officeart/2005/8/layout/vList2"/>
    <dgm:cxn modelId="{C6A96032-F115-4D42-87C9-63C62FF790E6}" type="presParOf" srcId="{FDB93ED5-67EC-4D8B-8392-33BCC0C3C96A}" destId="{8037A0E4-E663-45AF-878A-AACC88DC4DE4}" srcOrd="2" destOrd="0" presId="urn:microsoft.com/office/officeart/2005/8/layout/vList2"/>
    <dgm:cxn modelId="{03FE3695-1CF5-4E56-9826-BBC9C7A7AB1A}" type="presParOf" srcId="{FDB93ED5-67EC-4D8B-8392-33BCC0C3C96A}" destId="{C26A6546-7F2A-4082-A2D2-E37C983C396F}" srcOrd="3" destOrd="0" presId="urn:microsoft.com/office/officeart/2005/8/layout/vList2"/>
    <dgm:cxn modelId="{B0B241AB-8E48-44CC-B24D-C3CFB7859F47}" type="presParOf" srcId="{FDB93ED5-67EC-4D8B-8392-33BCC0C3C96A}" destId="{F2B02C57-6038-480C-B479-DFDF2DC37DD2}" srcOrd="4"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007D399-987C-4F8E-B8BD-CC93D6422A89}" type="doc">
      <dgm:prSet loTypeId="urn:microsoft.com/office/officeart/2005/8/layout/vList2" loCatId="list" qsTypeId="urn:microsoft.com/office/officeart/2005/8/quickstyle/simple5" qsCatId="simple" csTypeId="urn:microsoft.com/office/officeart/2005/8/colors/accent1_2" csCatId="accent1" phldr="1"/>
      <dgm:spPr/>
    </dgm:pt>
    <dgm:pt modelId="{E52940E8-3424-4805-B1A8-947C1A739AE8}">
      <dgm:prSet phldrT="[Text]" custT="1"/>
      <dgm:spPr>
        <a:solidFill>
          <a:schemeClr val="tx2">
            <a:lumMod val="60000"/>
            <a:lumOff val="40000"/>
          </a:schemeClr>
        </a:solidFill>
      </dgm:spPr>
      <dgm:t>
        <a:bodyPr/>
        <a:lstStyle/>
        <a:p>
          <a:r>
            <a:rPr lang="en-US" sz="2800" dirty="0" smtClean="0">
              <a:solidFill>
                <a:schemeClr val="tx1"/>
              </a:solidFill>
            </a:rPr>
            <a:t>Telephone (IVR)</a:t>
          </a:r>
          <a:endParaRPr lang="en-US" sz="2800" dirty="0">
            <a:solidFill>
              <a:schemeClr val="tx1"/>
            </a:solidFill>
          </a:endParaRPr>
        </a:p>
      </dgm:t>
    </dgm:pt>
    <dgm:pt modelId="{CCAD21F9-9570-4B2A-B6C4-20494DAB182D}" type="parTrans" cxnId="{EC582DE1-9BA9-4383-AD48-6B445A49B2D8}">
      <dgm:prSet/>
      <dgm:spPr/>
      <dgm:t>
        <a:bodyPr/>
        <a:lstStyle/>
        <a:p>
          <a:endParaRPr lang="en-US"/>
        </a:p>
      </dgm:t>
    </dgm:pt>
    <dgm:pt modelId="{80514FF4-0B62-48BC-94C1-EDE37EC76E12}" type="sibTrans" cxnId="{EC582DE1-9BA9-4383-AD48-6B445A49B2D8}">
      <dgm:prSet/>
      <dgm:spPr/>
      <dgm:t>
        <a:bodyPr/>
        <a:lstStyle/>
        <a:p>
          <a:endParaRPr lang="en-US"/>
        </a:p>
      </dgm:t>
    </dgm:pt>
    <dgm:pt modelId="{66F4BC16-F285-4670-99E3-908CEDE21C21}">
      <dgm:prSet phldrT="[Text]" custT="1"/>
      <dgm:spPr>
        <a:solidFill>
          <a:schemeClr val="tx2">
            <a:lumMod val="60000"/>
            <a:lumOff val="40000"/>
          </a:schemeClr>
        </a:solidFill>
      </dgm:spPr>
      <dgm:t>
        <a:bodyPr/>
        <a:lstStyle/>
        <a:p>
          <a:r>
            <a:rPr lang="en-US" sz="2800" dirty="0" smtClean="0">
              <a:solidFill>
                <a:schemeClr val="tx1"/>
              </a:solidFill>
            </a:rPr>
            <a:t>Mobile</a:t>
          </a:r>
          <a:endParaRPr lang="en-US" sz="2800" dirty="0">
            <a:solidFill>
              <a:schemeClr val="tx1"/>
            </a:solidFill>
          </a:endParaRPr>
        </a:p>
      </dgm:t>
    </dgm:pt>
    <dgm:pt modelId="{9BC84220-4194-4206-914C-CBBFDBCC89A5}" type="parTrans" cxnId="{1A2ACED8-222B-4958-B6E0-0B85B2608C8F}">
      <dgm:prSet/>
      <dgm:spPr/>
      <dgm:t>
        <a:bodyPr/>
        <a:lstStyle/>
        <a:p>
          <a:endParaRPr lang="en-US"/>
        </a:p>
      </dgm:t>
    </dgm:pt>
    <dgm:pt modelId="{97213EFA-B45D-4536-80E7-3D3680A04967}" type="sibTrans" cxnId="{1A2ACED8-222B-4958-B6E0-0B85B2608C8F}">
      <dgm:prSet/>
      <dgm:spPr/>
      <dgm:t>
        <a:bodyPr/>
        <a:lstStyle/>
        <a:p>
          <a:endParaRPr lang="en-US"/>
        </a:p>
      </dgm:t>
    </dgm:pt>
    <dgm:pt modelId="{DEC63B50-D875-4066-8E92-C8C20D40AFC7}" type="pres">
      <dgm:prSet presAssocID="{A007D399-987C-4F8E-B8BD-CC93D6422A89}" presName="linear" presStyleCnt="0">
        <dgm:presLayoutVars>
          <dgm:animLvl val="lvl"/>
          <dgm:resizeHandles val="exact"/>
        </dgm:presLayoutVars>
      </dgm:prSet>
      <dgm:spPr/>
    </dgm:pt>
    <dgm:pt modelId="{616549C0-D645-4A82-82BC-0F589541BAA3}" type="pres">
      <dgm:prSet presAssocID="{E52940E8-3424-4805-B1A8-947C1A739AE8}" presName="parentText" presStyleLbl="node1" presStyleIdx="0" presStyleCnt="2">
        <dgm:presLayoutVars>
          <dgm:chMax val="0"/>
          <dgm:bulletEnabled val="1"/>
        </dgm:presLayoutVars>
      </dgm:prSet>
      <dgm:spPr/>
      <dgm:t>
        <a:bodyPr/>
        <a:lstStyle/>
        <a:p>
          <a:endParaRPr lang="en-IN"/>
        </a:p>
      </dgm:t>
    </dgm:pt>
    <dgm:pt modelId="{350CCFDF-1280-4524-8533-E7117B7E5551}" type="pres">
      <dgm:prSet presAssocID="{80514FF4-0B62-48BC-94C1-EDE37EC76E12}" presName="spacer" presStyleCnt="0"/>
      <dgm:spPr/>
    </dgm:pt>
    <dgm:pt modelId="{C326A12B-7699-4520-94CC-419FA9975F48}" type="pres">
      <dgm:prSet presAssocID="{66F4BC16-F285-4670-99E3-908CEDE21C21}" presName="parentText" presStyleLbl="node1" presStyleIdx="1" presStyleCnt="2">
        <dgm:presLayoutVars>
          <dgm:chMax val="0"/>
          <dgm:bulletEnabled val="1"/>
        </dgm:presLayoutVars>
      </dgm:prSet>
      <dgm:spPr/>
      <dgm:t>
        <a:bodyPr/>
        <a:lstStyle/>
        <a:p>
          <a:endParaRPr lang="en-IN"/>
        </a:p>
      </dgm:t>
    </dgm:pt>
  </dgm:ptLst>
  <dgm:cxnLst>
    <dgm:cxn modelId="{1AFD31F6-F5C1-4A17-9446-9455AA0663BC}" type="presOf" srcId="{E52940E8-3424-4805-B1A8-947C1A739AE8}" destId="{616549C0-D645-4A82-82BC-0F589541BAA3}" srcOrd="0" destOrd="0" presId="urn:microsoft.com/office/officeart/2005/8/layout/vList2"/>
    <dgm:cxn modelId="{F4BC67EC-19A8-4125-B5F1-71F43E6A9E9D}" type="presOf" srcId="{A007D399-987C-4F8E-B8BD-CC93D6422A89}" destId="{DEC63B50-D875-4066-8E92-C8C20D40AFC7}" srcOrd="0" destOrd="0" presId="urn:microsoft.com/office/officeart/2005/8/layout/vList2"/>
    <dgm:cxn modelId="{1A2ACED8-222B-4958-B6E0-0B85B2608C8F}" srcId="{A007D399-987C-4F8E-B8BD-CC93D6422A89}" destId="{66F4BC16-F285-4670-99E3-908CEDE21C21}" srcOrd="1" destOrd="0" parTransId="{9BC84220-4194-4206-914C-CBBFDBCC89A5}" sibTransId="{97213EFA-B45D-4536-80E7-3D3680A04967}"/>
    <dgm:cxn modelId="{EC582DE1-9BA9-4383-AD48-6B445A49B2D8}" srcId="{A007D399-987C-4F8E-B8BD-CC93D6422A89}" destId="{E52940E8-3424-4805-B1A8-947C1A739AE8}" srcOrd="0" destOrd="0" parTransId="{CCAD21F9-9570-4B2A-B6C4-20494DAB182D}" sibTransId="{80514FF4-0B62-48BC-94C1-EDE37EC76E12}"/>
    <dgm:cxn modelId="{4B96BABD-F44E-4021-9137-127D7375CCD0}" type="presOf" srcId="{66F4BC16-F285-4670-99E3-908CEDE21C21}" destId="{C326A12B-7699-4520-94CC-419FA9975F48}" srcOrd="0" destOrd="0" presId="urn:microsoft.com/office/officeart/2005/8/layout/vList2"/>
    <dgm:cxn modelId="{F64D21C7-827A-403B-97F7-414FBF2523AF}" type="presParOf" srcId="{DEC63B50-D875-4066-8E92-C8C20D40AFC7}" destId="{616549C0-D645-4A82-82BC-0F589541BAA3}" srcOrd="0" destOrd="0" presId="urn:microsoft.com/office/officeart/2005/8/layout/vList2"/>
    <dgm:cxn modelId="{31C9CBFC-7AAA-4D6F-B003-EB607683BE73}" type="presParOf" srcId="{DEC63B50-D875-4066-8E92-C8C20D40AFC7}" destId="{350CCFDF-1280-4524-8533-E7117B7E5551}" srcOrd="1" destOrd="0" presId="urn:microsoft.com/office/officeart/2005/8/layout/vList2"/>
    <dgm:cxn modelId="{7C9E09A3-8596-4195-A6C5-44AB30F261CB}" type="presParOf" srcId="{DEC63B50-D875-4066-8E92-C8C20D40AFC7}" destId="{C326A12B-7699-4520-94CC-419FA9975F48}" srcOrd="2" destOrd="0" presId="urn:microsoft.com/office/officeart/2005/8/layout/vList2"/>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266D886-B330-4E30-8ABB-2C1E2E5DEF66}">
      <dsp:nvSpPr>
        <dsp:cNvPr id="0" name=""/>
        <dsp:cNvSpPr/>
      </dsp:nvSpPr>
      <dsp:spPr>
        <a:xfrm>
          <a:off x="1485886" y="0"/>
          <a:ext cx="6202322" cy="5135563"/>
        </a:xfrm>
        <a:prstGeom prst="triangl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2359C80A-65D7-49ED-9E1A-B2786187D557}">
      <dsp:nvSpPr>
        <dsp:cNvPr id="0" name=""/>
        <dsp:cNvSpPr/>
      </dsp:nvSpPr>
      <dsp:spPr>
        <a:xfrm>
          <a:off x="4457695" y="532460"/>
          <a:ext cx="3338115" cy="467344"/>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b="1" kern="1200" dirty="0" smtClean="0"/>
            <a:t>What is </a:t>
          </a:r>
          <a:r>
            <a:rPr lang="en-US" sz="2600" b="1" kern="1200" dirty="0" err="1" smtClean="0"/>
            <a:t>eVoting</a:t>
          </a:r>
          <a:r>
            <a:rPr lang="en-US" sz="2600" b="1" kern="1200" dirty="0" smtClean="0"/>
            <a:t>?</a:t>
          </a:r>
          <a:endParaRPr lang="en-US" sz="2600" b="1" kern="1200" dirty="0"/>
        </a:p>
      </dsp:txBody>
      <dsp:txXfrm>
        <a:off x="4457695" y="532460"/>
        <a:ext cx="3338115" cy="467344"/>
      </dsp:txXfrm>
    </dsp:sp>
    <dsp:sp modelId="{DDB42D80-5A18-4EB0-BF15-61972805520C}">
      <dsp:nvSpPr>
        <dsp:cNvPr id="0" name=""/>
        <dsp:cNvSpPr/>
      </dsp:nvSpPr>
      <dsp:spPr>
        <a:xfrm>
          <a:off x="4457695" y="1045945"/>
          <a:ext cx="3338115" cy="467344"/>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b="1" kern="1200" dirty="0" smtClean="0"/>
            <a:t>Why </a:t>
          </a:r>
          <a:r>
            <a:rPr lang="en-US" sz="2600" b="1" kern="1200" dirty="0" err="1" smtClean="0"/>
            <a:t>eVoting</a:t>
          </a:r>
          <a:r>
            <a:rPr lang="en-US" sz="2600" b="1" kern="1200" dirty="0" smtClean="0"/>
            <a:t>?</a:t>
          </a:r>
          <a:endParaRPr lang="en-US" sz="2600" b="1" kern="1200" dirty="0"/>
        </a:p>
      </dsp:txBody>
      <dsp:txXfrm>
        <a:off x="4457695" y="1045945"/>
        <a:ext cx="3338115" cy="467344"/>
      </dsp:txXfrm>
    </dsp:sp>
    <dsp:sp modelId="{F079B641-4FAE-4FC8-ABCA-EF8FDA5A5486}">
      <dsp:nvSpPr>
        <dsp:cNvPr id="0" name=""/>
        <dsp:cNvSpPr/>
      </dsp:nvSpPr>
      <dsp:spPr>
        <a:xfrm>
          <a:off x="4457695" y="1559429"/>
          <a:ext cx="3338115" cy="467344"/>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b="1" kern="1200" dirty="0" smtClean="0"/>
            <a:t>Scope</a:t>
          </a:r>
          <a:endParaRPr lang="en-US" sz="2600" b="1" kern="1200" dirty="0"/>
        </a:p>
      </dsp:txBody>
      <dsp:txXfrm>
        <a:off x="4457695" y="1559429"/>
        <a:ext cx="3338115" cy="467344"/>
      </dsp:txXfrm>
    </dsp:sp>
    <dsp:sp modelId="{E19C400F-D40D-403B-810A-FB6C7EA07ED7}">
      <dsp:nvSpPr>
        <dsp:cNvPr id="0" name=""/>
        <dsp:cNvSpPr/>
      </dsp:nvSpPr>
      <dsp:spPr>
        <a:xfrm>
          <a:off x="4457695" y="2072914"/>
          <a:ext cx="3338115" cy="467344"/>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b="1" kern="1200" dirty="0" smtClean="0"/>
            <a:t>The Process</a:t>
          </a:r>
          <a:endParaRPr lang="en-US" sz="2600" b="1" kern="1200" dirty="0"/>
        </a:p>
      </dsp:txBody>
      <dsp:txXfrm>
        <a:off x="4457695" y="2072914"/>
        <a:ext cx="3338115" cy="467344"/>
      </dsp:txXfrm>
    </dsp:sp>
    <dsp:sp modelId="{571D1837-A741-4E31-BA4E-03B6974433EE}">
      <dsp:nvSpPr>
        <dsp:cNvPr id="0" name=""/>
        <dsp:cNvSpPr/>
      </dsp:nvSpPr>
      <dsp:spPr>
        <a:xfrm>
          <a:off x="4457695" y="2586398"/>
          <a:ext cx="3338115" cy="467344"/>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b="1" kern="1200" dirty="0" smtClean="0"/>
            <a:t>Who can Vote?</a:t>
          </a:r>
          <a:endParaRPr lang="en-US" sz="2600" b="1" kern="1200" dirty="0"/>
        </a:p>
      </dsp:txBody>
      <dsp:txXfrm>
        <a:off x="4457695" y="2586398"/>
        <a:ext cx="3338115" cy="467344"/>
      </dsp:txXfrm>
    </dsp:sp>
    <dsp:sp modelId="{8089C910-3799-4176-9739-696EE4CF5AB9}">
      <dsp:nvSpPr>
        <dsp:cNvPr id="0" name=""/>
        <dsp:cNvSpPr/>
      </dsp:nvSpPr>
      <dsp:spPr>
        <a:xfrm>
          <a:off x="4457695" y="3099883"/>
          <a:ext cx="3338115" cy="467344"/>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b="1" kern="1200" dirty="0" smtClean="0"/>
            <a:t>Controls in the system</a:t>
          </a:r>
          <a:endParaRPr lang="en-US" sz="2600" b="1" kern="1200" dirty="0"/>
        </a:p>
      </dsp:txBody>
      <dsp:txXfrm>
        <a:off x="4457695" y="3099883"/>
        <a:ext cx="3338115" cy="467344"/>
      </dsp:txXfrm>
    </dsp:sp>
    <dsp:sp modelId="{01B41C35-CBD4-4438-A8DA-3FBDCDF02DEB}">
      <dsp:nvSpPr>
        <dsp:cNvPr id="0" name=""/>
        <dsp:cNvSpPr/>
      </dsp:nvSpPr>
      <dsp:spPr>
        <a:xfrm>
          <a:off x="4457695" y="3613368"/>
          <a:ext cx="3338115" cy="467344"/>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b="1" kern="1200" dirty="0" smtClean="0"/>
            <a:t>Benefits - Shareholder</a:t>
          </a:r>
          <a:endParaRPr lang="en-US" sz="2600" b="1" kern="1200" dirty="0"/>
        </a:p>
      </dsp:txBody>
      <dsp:txXfrm>
        <a:off x="4457695" y="3613368"/>
        <a:ext cx="3338115" cy="467344"/>
      </dsp:txXfrm>
    </dsp:sp>
    <dsp:sp modelId="{F39083D1-759D-44BA-A4EE-DE968CAA6846}">
      <dsp:nvSpPr>
        <dsp:cNvPr id="0" name=""/>
        <dsp:cNvSpPr/>
      </dsp:nvSpPr>
      <dsp:spPr>
        <a:xfrm>
          <a:off x="4457695" y="4126852"/>
          <a:ext cx="3338115" cy="467344"/>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b="1" kern="1200" dirty="0" smtClean="0"/>
            <a:t>Benefits - Company</a:t>
          </a:r>
          <a:endParaRPr lang="en-US" sz="2600" b="1" kern="1200" dirty="0"/>
        </a:p>
      </dsp:txBody>
      <dsp:txXfrm>
        <a:off x="4457695" y="4126852"/>
        <a:ext cx="3338115" cy="467344"/>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90A673F-162E-4FA3-8CF7-23BAC14C21F7}">
      <dsp:nvSpPr>
        <dsp:cNvPr id="0" name=""/>
        <dsp:cNvSpPr/>
      </dsp:nvSpPr>
      <dsp:spPr>
        <a:xfrm>
          <a:off x="714760" y="0"/>
          <a:ext cx="7518400" cy="4699000"/>
        </a:xfrm>
        <a:prstGeom prst="swooshArrow">
          <a:avLst>
            <a:gd name="adj1" fmla="val 25000"/>
            <a:gd name="adj2" fmla="val 25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C58C6F-FA42-419E-8028-A257463244CF}">
      <dsp:nvSpPr>
        <dsp:cNvPr id="0" name=""/>
        <dsp:cNvSpPr/>
      </dsp:nvSpPr>
      <dsp:spPr>
        <a:xfrm>
          <a:off x="1669596" y="3243249"/>
          <a:ext cx="195478" cy="195478"/>
        </a:xfrm>
        <a:prstGeom prst="ellipse">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32CA43-56F0-47D3-9790-1BCEC18D7F1D}">
      <dsp:nvSpPr>
        <dsp:cNvPr id="0" name=""/>
        <dsp:cNvSpPr/>
      </dsp:nvSpPr>
      <dsp:spPr>
        <a:xfrm>
          <a:off x="1905000" y="3555996"/>
          <a:ext cx="2485943" cy="9008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80" tIns="0" rIns="0" bIns="0" numCol="1" spcCol="1270" anchor="t" anchorCtr="0">
          <a:noAutofit/>
        </a:bodyPr>
        <a:lstStyle/>
        <a:p>
          <a:pPr lvl="0" algn="l" defTabSz="1066800">
            <a:lnSpc>
              <a:spcPct val="90000"/>
            </a:lnSpc>
            <a:spcBef>
              <a:spcPct val="0"/>
            </a:spcBef>
            <a:spcAft>
              <a:spcPct val="35000"/>
            </a:spcAft>
          </a:pPr>
          <a:r>
            <a:rPr lang="en-US" sz="2400" b="1" kern="1200" dirty="0" smtClean="0">
              <a:solidFill>
                <a:srgbClr val="0070C0"/>
              </a:solidFill>
              <a:latin typeface="Calibri" pitchFamily="34" charset="0"/>
            </a:rPr>
            <a:t>Enhance Security Holder Participation</a:t>
          </a:r>
          <a:endParaRPr lang="en-US" sz="2400" kern="1200" dirty="0">
            <a:solidFill>
              <a:srgbClr val="0070C0"/>
            </a:solidFill>
          </a:endParaRPr>
        </a:p>
      </dsp:txBody>
      <dsp:txXfrm>
        <a:off x="1905000" y="3555996"/>
        <a:ext cx="2485943" cy="900809"/>
      </dsp:txXfrm>
    </dsp:sp>
    <dsp:sp modelId="{372FFE08-D027-4EAE-BFD2-8EB08E727F92}">
      <dsp:nvSpPr>
        <dsp:cNvPr id="0" name=""/>
        <dsp:cNvSpPr/>
      </dsp:nvSpPr>
      <dsp:spPr>
        <a:xfrm>
          <a:off x="3395069" y="1966061"/>
          <a:ext cx="353364" cy="353364"/>
        </a:xfrm>
        <a:prstGeom prst="ellipse">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F90156-9EB0-4E1C-ACC1-B2FDF932D452}">
      <dsp:nvSpPr>
        <dsp:cNvPr id="0" name=""/>
        <dsp:cNvSpPr/>
      </dsp:nvSpPr>
      <dsp:spPr>
        <a:xfrm>
          <a:off x="3635763" y="2412991"/>
          <a:ext cx="2550163" cy="57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7241" tIns="0" rIns="0" bIns="0" numCol="1" spcCol="1270" anchor="t" anchorCtr="0">
          <a:noAutofit/>
        </a:bodyPr>
        <a:lstStyle/>
        <a:p>
          <a:pPr lvl="0" algn="l" defTabSz="1066800">
            <a:lnSpc>
              <a:spcPct val="90000"/>
            </a:lnSpc>
            <a:spcBef>
              <a:spcPct val="0"/>
            </a:spcBef>
            <a:spcAft>
              <a:spcPct val="35000"/>
            </a:spcAft>
          </a:pPr>
          <a:r>
            <a:rPr lang="en-US" sz="2400" b="1" kern="1200" dirty="0" smtClean="0">
              <a:solidFill>
                <a:srgbClr val="0070C0"/>
              </a:solidFill>
              <a:latin typeface="Calibri" pitchFamily="34" charset="0"/>
            </a:rPr>
            <a:t>Ease of Administration</a:t>
          </a:r>
          <a:endParaRPr lang="en-US" sz="2400" kern="1200" dirty="0">
            <a:solidFill>
              <a:srgbClr val="0070C0"/>
            </a:solidFill>
          </a:endParaRPr>
        </a:p>
      </dsp:txBody>
      <dsp:txXfrm>
        <a:off x="3635763" y="2412991"/>
        <a:ext cx="2550163" cy="575055"/>
      </dsp:txXfrm>
    </dsp:sp>
    <dsp:sp modelId="{EADF379E-DA42-4191-BCC2-3152F432B45B}">
      <dsp:nvSpPr>
        <dsp:cNvPr id="0" name=""/>
        <dsp:cNvSpPr/>
      </dsp:nvSpPr>
      <dsp:spPr>
        <a:xfrm>
          <a:off x="5470148" y="1188847"/>
          <a:ext cx="488696" cy="488696"/>
        </a:xfrm>
        <a:prstGeom prst="ellipse">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5B58A3-EC53-4E10-A48B-4786685D657A}">
      <dsp:nvSpPr>
        <dsp:cNvPr id="0" name=""/>
        <dsp:cNvSpPr/>
      </dsp:nvSpPr>
      <dsp:spPr>
        <a:xfrm>
          <a:off x="5518928" y="1792596"/>
          <a:ext cx="3625071" cy="696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8950" tIns="0" rIns="0" bIns="0" numCol="1" spcCol="1270" anchor="t" anchorCtr="0">
          <a:noAutofit/>
        </a:bodyPr>
        <a:lstStyle/>
        <a:p>
          <a:pPr lvl="0" algn="l" defTabSz="1066800">
            <a:lnSpc>
              <a:spcPct val="90000"/>
            </a:lnSpc>
            <a:spcBef>
              <a:spcPct val="0"/>
            </a:spcBef>
            <a:spcAft>
              <a:spcPct val="35000"/>
            </a:spcAft>
          </a:pPr>
          <a:r>
            <a:rPr lang="en-US" sz="2400" b="1" kern="1200" dirty="0" smtClean="0">
              <a:solidFill>
                <a:srgbClr val="0070C0"/>
              </a:solidFill>
              <a:latin typeface="Calibri" pitchFamily="34" charset="0"/>
            </a:rPr>
            <a:t>Big boost to Corporate Governance</a:t>
          </a:r>
          <a:endParaRPr lang="en-US" sz="2400" kern="1200" dirty="0">
            <a:solidFill>
              <a:srgbClr val="0070C0"/>
            </a:solidFill>
          </a:endParaRPr>
        </a:p>
      </dsp:txBody>
      <dsp:txXfrm>
        <a:off x="5518928" y="1792596"/>
        <a:ext cx="3625071" cy="696596"/>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C45EEBE-D6A0-4B31-BE32-186057AA7483}">
      <dsp:nvSpPr>
        <dsp:cNvPr id="0" name=""/>
        <dsp:cNvSpPr/>
      </dsp:nvSpPr>
      <dsp:spPr>
        <a:xfrm rot="5400000">
          <a:off x="-266899" y="281711"/>
          <a:ext cx="1779330" cy="1245531"/>
        </a:xfrm>
        <a:prstGeom prst="chevron">
          <a:avLst/>
        </a:prstGeom>
        <a:solidFill>
          <a:schemeClr val="accent2">
            <a:lumMod val="75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Joining</a:t>
          </a:r>
          <a:endParaRPr lang="en-IN" sz="1800" kern="1200" dirty="0"/>
        </a:p>
      </dsp:txBody>
      <dsp:txXfrm rot="5400000">
        <a:off x="-266899" y="281711"/>
        <a:ext cx="1779330" cy="1245531"/>
      </dsp:txXfrm>
    </dsp:sp>
    <dsp:sp modelId="{BC668978-998D-404C-A8E1-C2EC41174C4A}">
      <dsp:nvSpPr>
        <dsp:cNvPr id="0" name=""/>
        <dsp:cNvSpPr/>
      </dsp:nvSpPr>
      <dsp:spPr>
        <a:xfrm rot="5400000">
          <a:off x="4159283" y="-2898939"/>
          <a:ext cx="1156564" cy="698406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b="1" kern="1200" dirty="0" smtClean="0">
              <a:solidFill>
                <a:schemeClr val="accent5">
                  <a:lumMod val="50000"/>
                </a:schemeClr>
              </a:solidFill>
            </a:rPr>
            <a:t>Signing of Agreement</a:t>
          </a:r>
          <a:endParaRPr lang="en-IN" sz="2000" b="1" kern="1200" dirty="0">
            <a:solidFill>
              <a:schemeClr val="accent5">
                <a:lumMod val="50000"/>
              </a:schemeClr>
            </a:solidFill>
          </a:endParaRPr>
        </a:p>
        <a:p>
          <a:pPr marL="228600" lvl="1" indent="-228600" algn="l" defTabSz="889000">
            <a:lnSpc>
              <a:spcPct val="90000"/>
            </a:lnSpc>
            <a:spcBef>
              <a:spcPct val="0"/>
            </a:spcBef>
            <a:spcAft>
              <a:spcPct val="15000"/>
            </a:spcAft>
            <a:buChar char="••"/>
          </a:pPr>
          <a:r>
            <a:rPr lang="en-US" sz="2000" b="1" kern="1200" dirty="0" smtClean="0">
              <a:solidFill>
                <a:schemeClr val="accent5">
                  <a:lumMod val="50000"/>
                </a:schemeClr>
              </a:solidFill>
            </a:rPr>
            <a:t>Creation of Corporate Login-ids</a:t>
          </a:r>
          <a:endParaRPr lang="en-IN" sz="2000" b="1" kern="1200" dirty="0">
            <a:solidFill>
              <a:schemeClr val="accent5">
                <a:lumMod val="50000"/>
              </a:schemeClr>
            </a:solidFill>
          </a:endParaRPr>
        </a:p>
      </dsp:txBody>
      <dsp:txXfrm rot="5400000">
        <a:off x="4159283" y="-2898939"/>
        <a:ext cx="1156564" cy="6984068"/>
      </dsp:txXfrm>
    </dsp:sp>
    <dsp:sp modelId="{75E97CA2-DA31-453E-BA63-C6F052BB0097}">
      <dsp:nvSpPr>
        <dsp:cNvPr id="0" name=""/>
        <dsp:cNvSpPr/>
      </dsp:nvSpPr>
      <dsp:spPr>
        <a:xfrm rot="5400000">
          <a:off x="-266899" y="2060771"/>
          <a:ext cx="1779330" cy="1245531"/>
        </a:xfrm>
        <a:prstGeom prst="chevron">
          <a:avLst/>
        </a:prstGeom>
        <a:solidFill>
          <a:schemeClr val="accent2">
            <a:lumMod val="75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Setting up</a:t>
          </a:r>
          <a:endParaRPr lang="en-IN" sz="1800" kern="1200" dirty="0"/>
        </a:p>
      </dsp:txBody>
      <dsp:txXfrm rot="5400000">
        <a:off x="-266899" y="2060771"/>
        <a:ext cx="1779330" cy="1245531"/>
      </dsp:txXfrm>
    </dsp:sp>
    <dsp:sp modelId="{1E4F5F3F-C42A-4AAE-A67D-79585ABCF938}">
      <dsp:nvSpPr>
        <dsp:cNvPr id="0" name=""/>
        <dsp:cNvSpPr/>
      </dsp:nvSpPr>
      <dsp:spPr>
        <a:xfrm rot="5400000">
          <a:off x="4006900" y="-1144915"/>
          <a:ext cx="1461331" cy="698406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b="1" kern="1200" dirty="0" smtClean="0">
              <a:solidFill>
                <a:schemeClr val="accent5">
                  <a:lumMod val="50000"/>
                </a:schemeClr>
              </a:solidFill>
            </a:rPr>
            <a:t>Set-up e-Voting schedule</a:t>
          </a:r>
          <a:endParaRPr lang="en-IN" sz="2000" b="1" kern="1200" dirty="0">
            <a:solidFill>
              <a:schemeClr val="accent5">
                <a:lumMod val="50000"/>
              </a:schemeClr>
            </a:solidFill>
          </a:endParaRPr>
        </a:p>
        <a:p>
          <a:pPr marL="228600" lvl="1" indent="-228600" algn="l" defTabSz="889000">
            <a:lnSpc>
              <a:spcPct val="90000"/>
            </a:lnSpc>
            <a:spcBef>
              <a:spcPct val="0"/>
            </a:spcBef>
            <a:spcAft>
              <a:spcPct val="15000"/>
            </a:spcAft>
            <a:buChar char="••"/>
          </a:pPr>
          <a:r>
            <a:rPr lang="en-US" sz="2000" b="1" kern="1200" dirty="0" smtClean="0">
              <a:solidFill>
                <a:schemeClr val="accent5">
                  <a:lumMod val="50000"/>
                </a:schemeClr>
              </a:solidFill>
            </a:rPr>
            <a:t>Upload Register of Members &amp; password generation</a:t>
          </a:r>
          <a:endParaRPr lang="en-IN" sz="2000" b="1" kern="1200" dirty="0">
            <a:solidFill>
              <a:schemeClr val="accent5">
                <a:lumMod val="50000"/>
              </a:schemeClr>
            </a:solidFill>
          </a:endParaRPr>
        </a:p>
        <a:p>
          <a:pPr marL="228600" lvl="1" indent="-228600" algn="l" defTabSz="889000">
            <a:lnSpc>
              <a:spcPct val="90000"/>
            </a:lnSpc>
            <a:spcBef>
              <a:spcPct val="0"/>
            </a:spcBef>
            <a:spcAft>
              <a:spcPct val="15000"/>
            </a:spcAft>
            <a:buChar char="••"/>
          </a:pPr>
          <a:r>
            <a:rPr lang="en-US" sz="2000" b="1" u="none" kern="1200" dirty="0" smtClean="0">
              <a:solidFill>
                <a:schemeClr val="accent5">
                  <a:lumMod val="50000"/>
                </a:schemeClr>
              </a:solidFill>
            </a:rPr>
            <a:t>Dispatch of Notices along with passwords electronically and through post.</a:t>
          </a:r>
          <a:endParaRPr lang="en-IN" sz="2000" b="1" u="none" kern="1200" dirty="0">
            <a:solidFill>
              <a:schemeClr val="accent5">
                <a:lumMod val="50000"/>
              </a:schemeClr>
            </a:solidFill>
          </a:endParaRPr>
        </a:p>
      </dsp:txBody>
      <dsp:txXfrm rot="5400000">
        <a:off x="4006900" y="-1144915"/>
        <a:ext cx="1461331" cy="6984068"/>
      </dsp:txXfrm>
    </dsp:sp>
    <dsp:sp modelId="{A93041C4-FF4A-40BE-92FF-BB98DD0C59D1}">
      <dsp:nvSpPr>
        <dsp:cNvPr id="0" name=""/>
        <dsp:cNvSpPr/>
      </dsp:nvSpPr>
      <dsp:spPr>
        <a:xfrm rot="5400000">
          <a:off x="-266899" y="3836920"/>
          <a:ext cx="1779330" cy="1245531"/>
        </a:xfrm>
        <a:prstGeom prst="chevron">
          <a:avLst/>
        </a:prstGeom>
        <a:solidFill>
          <a:schemeClr val="accent2">
            <a:lumMod val="75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Voting Process</a:t>
          </a:r>
          <a:endParaRPr lang="en-IN" sz="1800" kern="1200" dirty="0"/>
        </a:p>
      </dsp:txBody>
      <dsp:txXfrm rot="5400000">
        <a:off x="-266899" y="3836920"/>
        <a:ext cx="1779330" cy="1245531"/>
      </dsp:txXfrm>
    </dsp:sp>
    <dsp:sp modelId="{1DAA378E-D268-406F-A2FD-5A3E858DE581}">
      <dsp:nvSpPr>
        <dsp:cNvPr id="0" name=""/>
        <dsp:cNvSpPr/>
      </dsp:nvSpPr>
      <dsp:spPr>
        <a:xfrm rot="5400000">
          <a:off x="3959741" y="620773"/>
          <a:ext cx="1555649" cy="698406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b="1" kern="1200" dirty="0" smtClean="0">
              <a:solidFill>
                <a:schemeClr val="accent5">
                  <a:lumMod val="50000"/>
                </a:schemeClr>
              </a:solidFill>
            </a:rPr>
            <a:t>Security holders login for voting</a:t>
          </a:r>
          <a:endParaRPr lang="en-IN" sz="2000" b="1" kern="1200" dirty="0">
            <a:solidFill>
              <a:schemeClr val="accent5">
                <a:lumMod val="50000"/>
              </a:schemeClr>
            </a:solidFill>
          </a:endParaRPr>
        </a:p>
        <a:p>
          <a:pPr marL="228600" lvl="1" indent="-228600" algn="l" defTabSz="889000">
            <a:lnSpc>
              <a:spcPct val="90000"/>
            </a:lnSpc>
            <a:spcBef>
              <a:spcPct val="0"/>
            </a:spcBef>
            <a:spcAft>
              <a:spcPct val="15000"/>
            </a:spcAft>
            <a:buChar char="••"/>
          </a:pPr>
          <a:r>
            <a:rPr lang="en-US" sz="2000" b="1" kern="1200" dirty="0" smtClean="0">
              <a:solidFill>
                <a:schemeClr val="accent5">
                  <a:lumMod val="50000"/>
                </a:schemeClr>
              </a:solidFill>
            </a:rPr>
            <a:t>Upload of votes received through physical mode</a:t>
          </a:r>
          <a:endParaRPr lang="en-IN" sz="2000" b="1" kern="1200" dirty="0">
            <a:solidFill>
              <a:schemeClr val="accent5">
                <a:lumMod val="50000"/>
              </a:schemeClr>
            </a:solidFill>
          </a:endParaRPr>
        </a:p>
        <a:p>
          <a:pPr marL="228600" lvl="1" indent="-228600" algn="l" defTabSz="889000">
            <a:lnSpc>
              <a:spcPct val="90000"/>
            </a:lnSpc>
            <a:spcBef>
              <a:spcPct val="0"/>
            </a:spcBef>
            <a:spcAft>
              <a:spcPct val="15000"/>
            </a:spcAft>
            <a:buChar char="••"/>
          </a:pPr>
          <a:r>
            <a:rPr lang="en-US" sz="2000" b="1" kern="1200" dirty="0" smtClean="0">
              <a:solidFill>
                <a:schemeClr val="accent5">
                  <a:lumMod val="50000"/>
                </a:schemeClr>
              </a:solidFill>
            </a:rPr>
            <a:t>Counting of Votes &amp; Declaration of Results</a:t>
          </a:r>
          <a:endParaRPr lang="en-IN" sz="2000" b="1" kern="1200" dirty="0">
            <a:solidFill>
              <a:schemeClr val="accent5">
                <a:lumMod val="50000"/>
              </a:schemeClr>
            </a:solidFill>
          </a:endParaRPr>
        </a:p>
        <a:p>
          <a:pPr marL="228600" lvl="1" indent="-228600" algn="l" defTabSz="889000">
            <a:lnSpc>
              <a:spcPct val="90000"/>
            </a:lnSpc>
            <a:spcBef>
              <a:spcPct val="0"/>
            </a:spcBef>
            <a:spcAft>
              <a:spcPct val="15000"/>
            </a:spcAft>
            <a:buChar char="••"/>
          </a:pPr>
          <a:r>
            <a:rPr lang="en-US" sz="2000" b="1" kern="1200" dirty="0" smtClean="0">
              <a:solidFill>
                <a:schemeClr val="accent5">
                  <a:lumMod val="50000"/>
                </a:schemeClr>
              </a:solidFill>
            </a:rPr>
            <a:t>Data Storage</a:t>
          </a:r>
          <a:endParaRPr lang="en-IN" sz="2000" b="1" kern="1200" dirty="0">
            <a:solidFill>
              <a:schemeClr val="accent5">
                <a:lumMod val="50000"/>
              </a:schemeClr>
            </a:solidFill>
          </a:endParaRPr>
        </a:p>
      </dsp:txBody>
      <dsp:txXfrm rot="5400000">
        <a:off x="3959741" y="620773"/>
        <a:ext cx="1555649" cy="6984068"/>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24FF19D-5255-4A0A-9228-D20CF944AD95}">
      <dsp:nvSpPr>
        <dsp:cNvPr id="0" name=""/>
        <dsp:cNvSpPr/>
      </dsp:nvSpPr>
      <dsp:spPr>
        <a:xfrm>
          <a:off x="4033" y="1589484"/>
          <a:ext cx="1850231" cy="1850231"/>
        </a:xfrm>
        <a:prstGeom prst="ellipse">
          <a:avLst/>
        </a:prstGeom>
        <a:solidFill>
          <a:schemeClr val="tx2">
            <a:lumMod val="60000"/>
            <a:lumOff val="4000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solidFill>
                <a:schemeClr val="tx1"/>
              </a:solidFill>
            </a:rPr>
            <a:t>Physical Security Holders (Individual)</a:t>
          </a:r>
          <a:endParaRPr lang="en-US" sz="2000" kern="1200" dirty="0">
            <a:solidFill>
              <a:schemeClr val="tx1"/>
            </a:solidFill>
          </a:endParaRPr>
        </a:p>
      </dsp:txBody>
      <dsp:txXfrm>
        <a:off x="4033" y="1589484"/>
        <a:ext cx="1850231" cy="1850231"/>
      </dsp:txXfrm>
    </dsp:sp>
    <dsp:sp modelId="{044C68EC-294C-4850-986C-49E9CC23D854}">
      <dsp:nvSpPr>
        <dsp:cNvPr id="0" name=""/>
        <dsp:cNvSpPr/>
      </dsp:nvSpPr>
      <dsp:spPr>
        <a:xfrm>
          <a:off x="2004503" y="2057396"/>
          <a:ext cx="763041" cy="914406"/>
        </a:xfrm>
        <a:prstGeom prst="mathPlus">
          <a:avLst/>
        </a:prstGeom>
        <a:solidFill>
          <a:srgbClr val="FF0000"/>
        </a:solidFill>
        <a:ln>
          <a:noFill/>
        </a:ln>
        <a:effectLst/>
        <a:scene3d>
          <a:camera prst="orthographicFront"/>
          <a:lightRig rig="threePt" dir="t"/>
        </a:scene3d>
        <a:sp3d>
          <a:bevelT prst="angle"/>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a:off x="2004503" y="2057396"/>
        <a:ext cx="763041" cy="914406"/>
      </dsp:txXfrm>
    </dsp:sp>
    <dsp:sp modelId="{288AAA33-0A10-4008-AECE-594234B8838D}">
      <dsp:nvSpPr>
        <dsp:cNvPr id="0" name=""/>
        <dsp:cNvSpPr/>
      </dsp:nvSpPr>
      <dsp:spPr>
        <a:xfrm>
          <a:off x="2917783" y="1488165"/>
          <a:ext cx="2067022" cy="2052868"/>
        </a:xfrm>
        <a:prstGeom prst="ellipse">
          <a:avLst/>
        </a:prstGeom>
        <a:solidFill>
          <a:schemeClr val="tx2">
            <a:lumMod val="60000"/>
            <a:lumOff val="4000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solidFill>
                <a:schemeClr val="tx1"/>
              </a:solidFill>
            </a:rPr>
            <a:t>All Demat Security Holders (Individual)</a:t>
          </a:r>
          <a:endParaRPr lang="en-US" sz="2000" kern="1200" dirty="0">
            <a:solidFill>
              <a:schemeClr val="tx1"/>
            </a:solidFill>
          </a:endParaRPr>
        </a:p>
      </dsp:txBody>
      <dsp:txXfrm>
        <a:off x="2917783" y="1488165"/>
        <a:ext cx="2067022" cy="2052868"/>
      </dsp:txXfrm>
    </dsp:sp>
    <dsp:sp modelId="{9F9E53B8-6FAA-475A-95CB-D629DAF669E6}">
      <dsp:nvSpPr>
        <dsp:cNvPr id="0" name=""/>
        <dsp:cNvSpPr/>
      </dsp:nvSpPr>
      <dsp:spPr>
        <a:xfrm>
          <a:off x="5135045" y="2052717"/>
          <a:ext cx="551719" cy="923764"/>
        </a:xfrm>
        <a:prstGeom prst="mathEqual">
          <a:avLst/>
        </a:prstGeom>
        <a:solidFill>
          <a:srgbClr val="FF0000"/>
        </a:solidFill>
        <a:ln>
          <a:solidFill>
            <a:schemeClr val="bg1"/>
          </a:solidFill>
        </a:ln>
        <a:effectLst/>
        <a:scene3d>
          <a:camera prst="orthographicFront"/>
          <a:lightRig rig="threePt" dir="t"/>
        </a:scene3d>
        <a:sp3d>
          <a:bevelT w="139700" h="139700" prst="divot"/>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89100">
            <a:lnSpc>
              <a:spcPct val="90000"/>
            </a:lnSpc>
            <a:spcBef>
              <a:spcPct val="0"/>
            </a:spcBef>
            <a:spcAft>
              <a:spcPct val="35000"/>
            </a:spcAft>
          </a:pPr>
          <a:endParaRPr lang="en-US" sz="3800" kern="1200"/>
        </a:p>
      </dsp:txBody>
      <dsp:txXfrm>
        <a:off x="5135045" y="2052717"/>
        <a:ext cx="551719" cy="923764"/>
      </dsp:txXfrm>
    </dsp:sp>
    <dsp:sp modelId="{5B020CAB-6C62-4DA5-A7BD-2FF2C372DFE6}">
      <dsp:nvSpPr>
        <dsp:cNvPr id="0" name=""/>
        <dsp:cNvSpPr/>
      </dsp:nvSpPr>
      <dsp:spPr>
        <a:xfrm>
          <a:off x="5837003" y="1208632"/>
          <a:ext cx="2693363" cy="2611934"/>
        </a:xfrm>
        <a:prstGeom prst="ellipse">
          <a:avLst/>
        </a:prstGeom>
        <a:solidFill>
          <a:schemeClr val="tx2">
            <a:lumMod val="60000"/>
            <a:lumOff val="4000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tx1"/>
              </a:solidFill>
            </a:rPr>
            <a:t>All Individual Security Holders</a:t>
          </a:r>
          <a:endParaRPr lang="en-US" sz="2400" kern="1200" dirty="0">
            <a:solidFill>
              <a:schemeClr val="tx1"/>
            </a:solidFill>
          </a:endParaRPr>
        </a:p>
      </dsp:txBody>
      <dsp:txXfrm>
        <a:off x="5837003" y="1208632"/>
        <a:ext cx="2693363" cy="2611934"/>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10CB75A-3E5E-49FC-9C32-C8A94ACF0D98}">
      <dsp:nvSpPr>
        <dsp:cNvPr id="0" name=""/>
        <dsp:cNvSpPr/>
      </dsp:nvSpPr>
      <dsp:spPr>
        <a:xfrm>
          <a:off x="0" y="21240"/>
          <a:ext cx="6400800" cy="954720"/>
        </a:xfrm>
        <a:prstGeom prst="roundRect">
          <a:avLst/>
        </a:prstGeom>
        <a:solidFill>
          <a:schemeClr val="tx2">
            <a:lumMod val="60000"/>
            <a:lumOff val="40000"/>
          </a:schemeClr>
        </a:solidFill>
        <a:ln>
          <a:noFill/>
        </a:ln>
        <a:effectLst>
          <a:outerShdw blurRad="40000" dist="23000" dir="5400000" rotWithShape="0">
            <a:srgbClr val="000000">
              <a:alpha val="35000"/>
            </a:srgbClr>
          </a:outerShdw>
        </a:effectLst>
        <a:scene3d>
          <a:camera prst="orthographicFront"/>
          <a:lightRig rig="threePt" dir="t"/>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solidFill>
                <a:schemeClr val="tx1"/>
              </a:solidFill>
            </a:rPr>
            <a:t>Internet</a:t>
          </a:r>
          <a:endParaRPr lang="en-US" sz="2400" kern="1200" dirty="0">
            <a:solidFill>
              <a:schemeClr val="tx1"/>
            </a:solidFill>
          </a:endParaRPr>
        </a:p>
      </dsp:txBody>
      <dsp:txXfrm>
        <a:off x="0" y="21240"/>
        <a:ext cx="6400800" cy="954720"/>
      </dsp:txXfrm>
    </dsp:sp>
    <dsp:sp modelId="{8037A0E4-E663-45AF-878A-AACC88DC4DE4}">
      <dsp:nvSpPr>
        <dsp:cNvPr id="0" name=""/>
        <dsp:cNvSpPr/>
      </dsp:nvSpPr>
      <dsp:spPr>
        <a:xfrm>
          <a:off x="0" y="1122840"/>
          <a:ext cx="6400800" cy="954720"/>
        </a:xfrm>
        <a:prstGeom prst="roundRect">
          <a:avLst/>
        </a:prstGeom>
        <a:solidFill>
          <a:schemeClr val="tx2">
            <a:lumMod val="60000"/>
            <a:lumOff val="40000"/>
          </a:schemeClr>
        </a:solidFill>
        <a:ln>
          <a:noFill/>
        </a:ln>
        <a:effectLst>
          <a:outerShdw blurRad="40000" dist="23000" dir="5400000" rotWithShape="0">
            <a:srgbClr val="000000">
              <a:alpha val="35000"/>
            </a:srgbClr>
          </a:outerShdw>
        </a:effectLst>
        <a:scene3d>
          <a:camera prst="orthographicFront"/>
          <a:lightRig rig="threePt" dir="t"/>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solidFill>
                <a:schemeClr val="tx1"/>
              </a:solidFill>
            </a:rPr>
            <a:t>Postal Ballot</a:t>
          </a:r>
          <a:endParaRPr lang="en-US" sz="2400" kern="1200" dirty="0">
            <a:solidFill>
              <a:schemeClr val="tx1"/>
            </a:solidFill>
          </a:endParaRPr>
        </a:p>
      </dsp:txBody>
      <dsp:txXfrm>
        <a:off x="0" y="1122840"/>
        <a:ext cx="6400800" cy="954720"/>
      </dsp:txXfrm>
    </dsp:sp>
    <dsp:sp modelId="{F2B02C57-6038-480C-B479-DFDF2DC37DD2}">
      <dsp:nvSpPr>
        <dsp:cNvPr id="0" name=""/>
        <dsp:cNvSpPr/>
      </dsp:nvSpPr>
      <dsp:spPr>
        <a:xfrm>
          <a:off x="0" y="2224440"/>
          <a:ext cx="6400800" cy="954720"/>
        </a:xfrm>
        <a:prstGeom prst="roundRect">
          <a:avLst/>
        </a:prstGeom>
        <a:solidFill>
          <a:schemeClr val="tx2">
            <a:lumMod val="60000"/>
            <a:lumOff val="40000"/>
          </a:schemeClr>
        </a:solidFill>
        <a:ln>
          <a:noFill/>
        </a:ln>
        <a:effectLst>
          <a:outerShdw blurRad="40000" dist="23000" dir="5400000" rotWithShape="0">
            <a:srgbClr val="000000">
              <a:alpha val="35000"/>
            </a:srgbClr>
          </a:outerShdw>
        </a:effectLst>
        <a:scene3d>
          <a:camera prst="orthographicFront"/>
          <a:lightRig rig="threePt" dir="t"/>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solidFill>
                <a:schemeClr val="tx1"/>
              </a:solidFill>
            </a:rPr>
            <a:t>Terminals at Venue</a:t>
          </a:r>
          <a:endParaRPr lang="en-US" sz="2400" kern="1200" dirty="0">
            <a:solidFill>
              <a:schemeClr val="tx1"/>
            </a:solidFill>
          </a:endParaRPr>
        </a:p>
      </dsp:txBody>
      <dsp:txXfrm>
        <a:off x="0" y="2224440"/>
        <a:ext cx="6400800" cy="954720"/>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16549C0-D645-4A82-82BC-0F589541BAA3}">
      <dsp:nvSpPr>
        <dsp:cNvPr id="0" name=""/>
        <dsp:cNvSpPr/>
      </dsp:nvSpPr>
      <dsp:spPr>
        <a:xfrm>
          <a:off x="0" y="372"/>
          <a:ext cx="6096000" cy="489731"/>
        </a:xfrm>
        <a:prstGeom prst="roundRect">
          <a:avLst/>
        </a:prstGeom>
        <a:solidFill>
          <a:schemeClr val="tx2">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1"/>
              </a:solidFill>
            </a:rPr>
            <a:t>Telephone (IVR)</a:t>
          </a:r>
          <a:endParaRPr lang="en-US" sz="2800" kern="1200" dirty="0">
            <a:solidFill>
              <a:schemeClr val="tx1"/>
            </a:solidFill>
          </a:endParaRPr>
        </a:p>
      </dsp:txBody>
      <dsp:txXfrm>
        <a:off x="0" y="372"/>
        <a:ext cx="6096000" cy="489731"/>
      </dsp:txXfrm>
    </dsp:sp>
    <dsp:sp modelId="{C326A12B-7699-4520-94CC-419FA9975F48}">
      <dsp:nvSpPr>
        <dsp:cNvPr id="0" name=""/>
        <dsp:cNvSpPr/>
      </dsp:nvSpPr>
      <dsp:spPr>
        <a:xfrm>
          <a:off x="0" y="500496"/>
          <a:ext cx="6096000" cy="489731"/>
        </a:xfrm>
        <a:prstGeom prst="roundRect">
          <a:avLst/>
        </a:prstGeom>
        <a:solidFill>
          <a:schemeClr val="tx2">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1"/>
              </a:solidFill>
            </a:rPr>
            <a:t>Mobile</a:t>
          </a:r>
          <a:endParaRPr lang="en-US" sz="2800" kern="1200" dirty="0">
            <a:solidFill>
              <a:schemeClr val="tx1"/>
            </a:solidFill>
          </a:endParaRPr>
        </a:p>
      </dsp:txBody>
      <dsp:txXfrm>
        <a:off x="0" y="500496"/>
        <a:ext cx="6096000" cy="489731"/>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44035" name="Rectangle 3"/>
          <p:cNvSpPr>
            <a:spLocks noGrp="1" noChangeArrowheads="1"/>
          </p:cNvSpPr>
          <p:nvPr>
            <p:ph type="dt" sz="quarter" idx="1"/>
          </p:nvPr>
        </p:nvSpPr>
        <p:spPr bwMode="auto">
          <a:xfrm>
            <a:off x="3849688"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44036" name="Rectangle 4"/>
          <p:cNvSpPr>
            <a:spLocks noGrp="1" noChangeArrowheads="1"/>
          </p:cNvSpPr>
          <p:nvPr>
            <p:ph type="ftr" sz="quarter" idx="2"/>
          </p:nvPr>
        </p:nvSpPr>
        <p:spPr bwMode="auto">
          <a:xfrm>
            <a:off x="0" y="9378950"/>
            <a:ext cx="2946400"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44037" name="Rectangle 5"/>
          <p:cNvSpPr>
            <a:spLocks noGrp="1" noChangeArrowheads="1"/>
          </p:cNvSpPr>
          <p:nvPr>
            <p:ph type="sldNum" sz="quarter" idx="3"/>
          </p:nvPr>
        </p:nvSpPr>
        <p:spPr bwMode="auto">
          <a:xfrm>
            <a:off x="3849688" y="9378950"/>
            <a:ext cx="2946400"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00782E27-8B91-4FB3-BCC3-A8D6320AFCD4}"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3713"/>
          </a:xfrm>
          <a:prstGeom prst="rect">
            <a:avLst/>
          </a:prstGeom>
        </p:spPr>
        <p:txBody>
          <a:bodyPr vert="horz" lIns="91440" tIns="45720" rIns="91440" bIns="45720" rtlCol="0"/>
          <a:lstStyle>
            <a:lvl1pPr algn="l" eaLnBrk="0" hangingPunct="0">
              <a:defRPr sz="1200">
                <a:latin typeface="Calibri" pitchFamily="34" charset="0"/>
              </a:defRPr>
            </a:lvl1pPr>
          </a:lstStyle>
          <a:p>
            <a:pPr>
              <a:defRPr/>
            </a:pPr>
            <a:endParaRPr lang="en-US"/>
          </a:p>
        </p:txBody>
      </p:sp>
      <p:sp>
        <p:nvSpPr>
          <p:cNvPr id="3" name="Date Placeholder 2"/>
          <p:cNvSpPr>
            <a:spLocks noGrp="1"/>
          </p:cNvSpPr>
          <p:nvPr>
            <p:ph type="dt" idx="1"/>
          </p:nvPr>
        </p:nvSpPr>
        <p:spPr>
          <a:xfrm>
            <a:off x="3849688" y="0"/>
            <a:ext cx="2946400" cy="493713"/>
          </a:xfrm>
          <a:prstGeom prst="rect">
            <a:avLst/>
          </a:prstGeom>
        </p:spPr>
        <p:txBody>
          <a:bodyPr vert="horz" lIns="91440" tIns="45720" rIns="91440" bIns="45720" rtlCol="0"/>
          <a:lstStyle>
            <a:lvl1pPr algn="r" eaLnBrk="0" hangingPunct="0">
              <a:defRPr sz="1200">
                <a:latin typeface="Calibri" pitchFamily="34" charset="0"/>
              </a:defRPr>
            </a:lvl1pPr>
          </a:lstStyle>
          <a:p>
            <a:pPr>
              <a:defRPr/>
            </a:pPr>
            <a:fld id="{635D77CE-8BBD-4A61-9FB2-D39825B4CD25}" type="datetimeFigureOut">
              <a:rPr lang="en-US"/>
              <a:pPr>
                <a:defRPr/>
              </a:pPr>
              <a:t>5/13/2014</a:t>
            </a:fld>
            <a:endParaRPr lang="en-US" dirty="0"/>
          </a:p>
        </p:txBody>
      </p:sp>
      <p:sp>
        <p:nvSpPr>
          <p:cNvPr id="4" name="Slide Image Placeholder 3"/>
          <p:cNvSpPr>
            <a:spLocks noGrp="1" noRot="1" noChangeAspect="1"/>
          </p:cNvSpPr>
          <p:nvPr>
            <p:ph type="sldImg" idx="2"/>
          </p:nvPr>
        </p:nvSpPr>
        <p:spPr>
          <a:xfrm>
            <a:off x="931863" y="741363"/>
            <a:ext cx="4933950" cy="37020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79450" y="4691063"/>
            <a:ext cx="5438775" cy="4443412"/>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9378950"/>
            <a:ext cx="2946400" cy="493713"/>
          </a:xfrm>
          <a:prstGeom prst="rect">
            <a:avLst/>
          </a:prstGeom>
        </p:spPr>
        <p:txBody>
          <a:bodyPr vert="horz" lIns="91440" tIns="45720" rIns="91440" bIns="45720" rtlCol="0" anchor="b"/>
          <a:lstStyle>
            <a:lvl1pPr algn="l" eaLnBrk="0" hangingPunct="0">
              <a:defRPr sz="1200">
                <a:latin typeface="Calibri" pitchFamily="34" charset="0"/>
              </a:defRPr>
            </a:lvl1pPr>
          </a:lstStyle>
          <a:p>
            <a:pPr>
              <a:defRPr/>
            </a:pPr>
            <a:endParaRPr lang="en-US"/>
          </a:p>
        </p:txBody>
      </p:sp>
      <p:sp>
        <p:nvSpPr>
          <p:cNvPr id="7" name="Slide Number Placeholder 6"/>
          <p:cNvSpPr>
            <a:spLocks noGrp="1"/>
          </p:cNvSpPr>
          <p:nvPr>
            <p:ph type="sldNum" sz="quarter" idx="5"/>
          </p:nvPr>
        </p:nvSpPr>
        <p:spPr>
          <a:xfrm>
            <a:off x="3849688" y="9378950"/>
            <a:ext cx="2946400" cy="493713"/>
          </a:xfrm>
          <a:prstGeom prst="rect">
            <a:avLst/>
          </a:prstGeom>
        </p:spPr>
        <p:txBody>
          <a:bodyPr vert="horz" lIns="91440" tIns="45720" rIns="91440" bIns="45720" rtlCol="0" anchor="b"/>
          <a:lstStyle>
            <a:lvl1pPr algn="r" eaLnBrk="0" hangingPunct="0">
              <a:defRPr sz="1200">
                <a:latin typeface="Calibri" pitchFamily="34" charset="0"/>
              </a:defRPr>
            </a:lvl1pPr>
          </a:lstStyle>
          <a:p>
            <a:pPr>
              <a:defRPr/>
            </a:pPr>
            <a:fld id="{195D31C2-1EBF-4885-9BB5-C9CA8BF9F078}"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082B353-0964-4CBD-85F6-A0902C725850}" type="slidenum">
              <a:rPr lang="en-US" smtClean="0"/>
              <a:pPr/>
              <a:t>7</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p:cNvPicPr>
            <a:picLocks noChangeAspect="1" noChangeArrowheads="1"/>
          </p:cNvPicPr>
          <p:nvPr userDrawn="1"/>
        </p:nvPicPr>
        <p:blipFill>
          <a:blip r:embed="rId2" cstate="print">
            <a:lum bright="-42000" contrast="60000"/>
          </a:blip>
          <a:srcRect/>
          <a:stretch>
            <a:fillRect/>
          </a:stretch>
        </p:blipFill>
        <p:spPr bwMode="auto">
          <a:xfrm>
            <a:off x="685800" y="5943600"/>
            <a:ext cx="2057400" cy="838200"/>
          </a:xfrm>
          <a:prstGeom prst="rect">
            <a:avLst/>
          </a:prstGeom>
          <a:noFill/>
          <a:ln w="12700">
            <a:noFill/>
            <a:miter lim="800000"/>
            <a:headEnd/>
            <a:tailEnd/>
          </a:ln>
        </p:spPr>
      </p:pic>
      <p:pic>
        <p:nvPicPr>
          <p:cNvPr id="5" name="Picture 8"/>
          <p:cNvPicPr>
            <a:picLocks noChangeAspect="1" noChangeArrowheads="1"/>
          </p:cNvPicPr>
          <p:nvPr userDrawn="1"/>
        </p:nvPicPr>
        <p:blipFill>
          <a:blip r:embed="rId3" cstate="print">
            <a:lum bright="-36000" contrast="60000"/>
          </a:blip>
          <a:srcRect l="10350"/>
          <a:stretch>
            <a:fillRect/>
          </a:stretch>
        </p:blipFill>
        <p:spPr bwMode="auto">
          <a:xfrm>
            <a:off x="3276600" y="6019800"/>
            <a:ext cx="5334000" cy="762000"/>
          </a:xfrm>
          <a:prstGeom prst="rect">
            <a:avLst/>
          </a:prstGeom>
          <a:solidFill>
            <a:schemeClr val="bg1"/>
          </a:solidFill>
          <a:ln w="12700">
            <a:noFill/>
            <a:miter lim="800000"/>
            <a:headEnd/>
            <a:tailEnd/>
          </a:ln>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Date Placeholder 3"/>
          <p:cNvSpPr>
            <a:spLocks noGrp="1"/>
          </p:cNvSpPr>
          <p:nvPr>
            <p:ph type="dt" sz="half" idx="10"/>
          </p:nvPr>
        </p:nvSpPr>
        <p:spPr/>
        <p:txBody>
          <a:bodyPr/>
          <a:lstStyle>
            <a:lvl1pPr>
              <a:defRPr/>
            </a:lvl1pPr>
          </a:lstStyle>
          <a:p>
            <a:pPr>
              <a:defRPr/>
            </a:pPr>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6067D9B2-2E87-4752-8054-2232F9973066}"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FFF786E-D6A2-4E99-BB83-B28E1FB8442E}"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C6FA32A-4823-40E5-8A7C-E96754CD136F}"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EA7F0F5-7C91-47BC-9396-AB6029E03926}"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A1D3102-716E-4D47-B8C0-34A300EB4EC6}"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9D175A7-1710-4071-AC8A-1ECBC152FC44}"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028AE7CD-F40A-4575-947B-35A025A2A2E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FC81A838-5211-4757-B2CF-BA05E9F8E613}"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AFC90CF-DAE8-44E8-867A-CE32272C6E7A}"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671ED9E-0969-4F67-886C-08413510F8CB}"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A2FF21B-EDBF-47C4-859A-32D23733446E}"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0" hangingPunct="0">
              <a:defRPr sz="1200">
                <a:solidFill>
                  <a:schemeClr val="tx1">
                    <a:tint val="75000"/>
                  </a:schemeClr>
                </a:solidFill>
                <a:latin typeface="Calibri" pitchFamily="34" charset="0"/>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0" hangingPunct="0">
              <a:defRPr sz="1200">
                <a:solidFill>
                  <a:schemeClr val="tx1">
                    <a:tint val="75000"/>
                  </a:schemeClr>
                </a:solidFill>
                <a:latin typeface="Calibri" pitchFamily="34"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eaLnBrk="0" hangingPunct="0">
              <a:defRPr sz="1200">
                <a:solidFill>
                  <a:schemeClr val="tx1">
                    <a:tint val="75000"/>
                  </a:schemeClr>
                </a:solidFill>
                <a:latin typeface="Calibri" pitchFamily="34" charset="0"/>
              </a:defRPr>
            </a:lvl1pPr>
          </a:lstStyle>
          <a:p>
            <a:pPr>
              <a:defRPr/>
            </a:pPr>
            <a:fld id="{6F4DEE2D-35B5-40C0-97AB-5A08861F645C}" type="slidenum">
              <a:rPr lang="en-US"/>
              <a:pPr>
                <a:defRPr/>
              </a:pPr>
              <a:t>‹#›</a:t>
            </a:fld>
            <a:endParaRPr lang="en-US" dirty="0"/>
          </a:p>
        </p:txBody>
      </p:sp>
      <p:pic>
        <p:nvPicPr>
          <p:cNvPr id="1031" name="Picture 8"/>
          <p:cNvPicPr>
            <a:picLocks noChangeAspect="1" noChangeArrowheads="1"/>
          </p:cNvPicPr>
          <p:nvPr userDrawn="1"/>
        </p:nvPicPr>
        <p:blipFill>
          <a:blip r:embed="rId13" cstate="print">
            <a:lum bright="-36000" contrast="60000"/>
          </a:blip>
          <a:srcRect l="10350"/>
          <a:stretch>
            <a:fillRect/>
          </a:stretch>
        </p:blipFill>
        <p:spPr bwMode="auto">
          <a:xfrm>
            <a:off x="3276600" y="6019800"/>
            <a:ext cx="5334000" cy="762000"/>
          </a:xfrm>
          <a:prstGeom prst="rect">
            <a:avLst/>
          </a:prstGeom>
          <a:solidFill>
            <a:schemeClr val="bg1"/>
          </a:solidFill>
          <a:ln w="12700">
            <a:noFill/>
            <a:miter lim="800000"/>
            <a:headEnd/>
            <a:tailEnd/>
          </a:ln>
        </p:spPr>
      </p:pic>
      <p:pic>
        <p:nvPicPr>
          <p:cNvPr id="1032" name="Picture 7"/>
          <p:cNvPicPr>
            <a:picLocks noChangeAspect="1" noChangeArrowheads="1"/>
          </p:cNvPicPr>
          <p:nvPr userDrawn="1"/>
        </p:nvPicPr>
        <p:blipFill>
          <a:blip r:embed="rId14" cstate="print"/>
          <a:srcRect/>
          <a:stretch>
            <a:fillRect/>
          </a:stretch>
        </p:blipFill>
        <p:spPr bwMode="auto">
          <a:xfrm>
            <a:off x="685800" y="6096000"/>
            <a:ext cx="1752600" cy="762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03"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mailto:moloyb@cdslindia.co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5"/>
          <p:cNvSpPr txBox="1">
            <a:spLocks/>
          </p:cNvSpPr>
          <p:nvPr/>
        </p:nvSpPr>
        <p:spPr bwMode="auto">
          <a:xfrm>
            <a:off x="838200" y="228600"/>
            <a:ext cx="7620000" cy="5867400"/>
          </a:xfrm>
          <a:prstGeom prst="horizontalScroll">
            <a:avLst/>
          </a:prstGeom>
          <a:solidFill>
            <a:schemeClr val="tx2">
              <a:lumMod val="40000"/>
              <a:lumOff val="60000"/>
            </a:schemeClr>
          </a:solidFill>
          <a:ln w="9525" cap="flat" algn="ctr">
            <a:solidFill>
              <a:schemeClr val="bg2">
                <a:lumMod val="50000"/>
              </a:schemeClr>
            </a:solidFill>
            <a:round/>
            <a:headEnd type="none" w="med" len="med"/>
            <a:tailEnd type="none" w="med" len="med"/>
          </a:ln>
        </p:spPr>
        <p:txBody>
          <a:bodyPr>
            <a:normAutofit/>
          </a:bodyPr>
          <a:lstStyle/>
          <a:p>
            <a:pPr algn="ctr" fontAlgn="auto">
              <a:spcAft>
                <a:spcPts val="0"/>
              </a:spcAft>
              <a:defRPr/>
            </a:pPr>
            <a:r>
              <a:rPr lang="en-US" sz="3800" b="1" dirty="0">
                <a:ln w="6350">
                  <a:noFill/>
                </a:ln>
                <a:solidFill>
                  <a:srgbClr val="002060"/>
                </a:solidFill>
                <a:effectLst>
                  <a:outerShdw blurRad="114300" dist="101600" dir="2700000" algn="tl" rotWithShape="0">
                    <a:srgbClr val="000000">
                      <a:alpha val="40000"/>
                    </a:srgbClr>
                  </a:outerShdw>
                </a:effectLst>
                <a:latin typeface="Calibri" pitchFamily="34" charset="0"/>
                <a:ea typeface="+mj-ea"/>
                <a:cs typeface="Calibri" pitchFamily="34" charset="0"/>
              </a:rPr>
              <a:t>Central Depository Services (India) Limited</a:t>
            </a:r>
          </a:p>
          <a:p>
            <a:pPr algn="ctr" fontAlgn="auto">
              <a:spcAft>
                <a:spcPts val="0"/>
              </a:spcAft>
              <a:defRPr/>
            </a:pPr>
            <a:endParaRPr lang="en-US" sz="3800" b="1" dirty="0">
              <a:ln w="6350">
                <a:noFill/>
              </a:ln>
              <a:solidFill>
                <a:srgbClr val="002060"/>
              </a:solidFill>
              <a:effectLst>
                <a:outerShdw blurRad="114300" dist="101600" dir="2700000" algn="tl" rotWithShape="0">
                  <a:srgbClr val="000000">
                    <a:alpha val="40000"/>
                  </a:srgbClr>
                </a:outerShdw>
              </a:effectLst>
              <a:latin typeface="Calibri" pitchFamily="34" charset="0"/>
              <a:ea typeface="+mj-ea"/>
              <a:cs typeface="Calibri" pitchFamily="34" charset="0"/>
            </a:endParaRPr>
          </a:p>
          <a:p>
            <a:pPr algn="ctr" fontAlgn="auto">
              <a:spcAft>
                <a:spcPts val="0"/>
              </a:spcAft>
              <a:defRPr/>
            </a:pPr>
            <a:r>
              <a:rPr lang="en-US" sz="3800" b="1" dirty="0">
                <a:ln w="6350">
                  <a:noFill/>
                </a:ln>
                <a:solidFill>
                  <a:srgbClr val="002060"/>
                </a:solidFill>
                <a:effectLst>
                  <a:outerShdw blurRad="114300" dist="101600" dir="2700000" algn="tl" rotWithShape="0">
                    <a:srgbClr val="000000">
                      <a:alpha val="40000"/>
                    </a:srgbClr>
                  </a:outerShdw>
                </a:effectLst>
                <a:latin typeface="Calibri" pitchFamily="34" charset="0"/>
                <a:ea typeface="+mj-ea"/>
                <a:cs typeface="Calibri" pitchFamily="34" charset="0"/>
              </a:rPr>
              <a:t>e-Voting Presentation</a:t>
            </a:r>
          </a:p>
        </p:txBody>
      </p:sp>
      <p:sp>
        <p:nvSpPr>
          <p:cNvPr id="3" name="Slide Number Placeholder 3"/>
          <p:cNvSpPr>
            <a:spLocks noGrp="1"/>
          </p:cNvSpPr>
          <p:nvPr>
            <p:ph type="sldNum" sz="quarter" idx="12"/>
          </p:nvPr>
        </p:nvSpPr>
        <p:spPr>
          <a:xfrm>
            <a:off x="6781800" y="6248400"/>
            <a:ext cx="2133600" cy="365125"/>
          </a:xfrm>
        </p:spPr>
        <p:txBody>
          <a:bodyPr/>
          <a:lstStyle/>
          <a:p>
            <a:pPr>
              <a:defRPr/>
            </a:pPr>
            <a:fld id="{9AD65DF4-FB50-437F-B827-44581BFEF6C6}" type="slidenum">
              <a:rPr lang="en-US" smtClean="0"/>
              <a:pPr>
                <a:defRPr/>
              </a:pPr>
              <a:t>1</a:t>
            </a:fld>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304800" y="0"/>
            <a:ext cx="4267200" cy="762000"/>
          </a:xfrm>
        </p:spPr>
        <p:txBody>
          <a:bodyPr/>
          <a:lstStyle/>
          <a:p>
            <a:pPr eaLnBrk="1" hangingPunct="1"/>
            <a:r>
              <a:rPr lang="en-US" b="1" smtClean="0">
                <a:solidFill>
                  <a:schemeClr val="tx2"/>
                </a:solidFill>
                <a:ea typeface="Calibri" pitchFamily="34" charset="0"/>
                <a:cs typeface="Calibri" pitchFamily="34" charset="0"/>
              </a:rPr>
              <a:t>Who can vote?</a:t>
            </a:r>
          </a:p>
        </p:txBody>
      </p:sp>
      <p:sp>
        <p:nvSpPr>
          <p:cNvPr id="10" name="Slide Number Placeholder 2"/>
          <p:cNvSpPr>
            <a:spLocks noGrp="1"/>
          </p:cNvSpPr>
          <p:nvPr>
            <p:ph type="sldNum" sz="quarter" idx="12"/>
          </p:nvPr>
        </p:nvSpPr>
        <p:spPr>
          <a:xfrm>
            <a:off x="8305800" y="6286500"/>
            <a:ext cx="619125" cy="457200"/>
          </a:xfrm>
        </p:spPr>
        <p:txBody>
          <a:bodyPr/>
          <a:lstStyle/>
          <a:p>
            <a:pPr algn="l">
              <a:defRPr/>
            </a:pPr>
            <a:fld id="{AB13E65F-10E8-4B74-ACEB-8B1B791C5D9B}" type="slidenum">
              <a:rPr lang="en-US"/>
              <a:pPr algn="l">
                <a:defRPr/>
              </a:pPr>
              <a:t>10</a:t>
            </a:fld>
            <a:endParaRPr lang="en-US"/>
          </a:p>
        </p:txBody>
      </p:sp>
      <p:graphicFrame>
        <p:nvGraphicFramePr>
          <p:cNvPr id="11" name="Diagram 10"/>
          <p:cNvGraphicFramePr/>
          <p:nvPr/>
        </p:nvGraphicFramePr>
        <p:xfrm>
          <a:off x="381000" y="685800"/>
          <a:ext cx="85344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304800" y="0"/>
            <a:ext cx="4114800" cy="762000"/>
          </a:xfrm>
        </p:spPr>
        <p:txBody>
          <a:bodyPr/>
          <a:lstStyle/>
          <a:p>
            <a:pPr eaLnBrk="1" hangingPunct="1"/>
            <a:r>
              <a:rPr lang="en-US" b="1" smtClean="0">
                <a:solidFill>
                  <a:schemeClr val="tx2"/>
                </a:solidFill>
                <a:ea typeface="Calibri" pitchFamily="34" charset="0"/>
                <a:cs typeface="Calibri" pitchFamily="34" charset="0"/>
              </a:rPr>
              <a:t>Modes of voting</a:t>
            </a:r>
          </a:p>
        </p:txBody>
      </p:sp>
      <p:sp>
        <p:nvSpPr>
          <p:cNvPr id="16" name="Slide Number Placeholder 2"/>
          <p:cNvSpPr>
            <a:spLocks noGrp="1"/>
          </p:cNvSpPr>
          <p:nvPr>
            <p:ph type="sldNum" sz="quarter" idx="12"/>
          </p:nvPr>
        </p:nvSpPr>
        <p:spPr>
          <a:xfrm>
            <a:off x="8382000" y="6286500"/>
            <a:ext cx="542925" cy="457200"/>
          </a:xfrm>
        </p:spPr>
        <p:txBody>
          <a:bodyPr/>
          <a:lstStyle/>
          <a:p>
            <a:pPr algn="l">
              <a:defRPr/>
            </a:pPr>
            <a:fld id="{A300FA9A-FE3F-4CA8-A8F1-4B11AF478BDD}" type="slidenum">
              <a:rPr lang="en-US">
                <a:solidFill>
                  <a:schemeClr val="bg1">
                    <a:lumMod val="50000"/>
                  </a:schemeClr>
                </a:solidFill>
                <a:cs typeface="Calibri" pitchFamily="34" charset="0"/>
              </a:rPr>
              <a:pPr algn="l">
                <a:defRPr/>
              </a:pPr>
              <a:t>11</a:t>
            </a:fld>
            <a:endParaRPr lang="en-US" dirty="0">
              <a:solidFill>
                <a:schemeClr val="bg1">
                  <a:lumMod val="50000"/>
                </a:schemeClr>
              </a:solidFill>
              <a:cs typeface="Calibri" pitchFamily="34" charset="0"/>
            </a:endParaRPr>
          </a:p>
        </p:txBody>
      </p:sp>
      <p:graphicFrame>
        <p:nvGraphicFramePr>
          <p:cNvPr id="17" name="Diagram 16"/>
          <p:cNvGraphicFramePr/>
          <p:nvPr/>
        </p:nvGraphicFramePr>
        <p:xfrm>
          <a:off x="990600" y="1143000"/>
          <a:ext cx="6400800" cy="32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8" name="Diagram 17"/>
          <p:cNvGraphicFramePr/>
          <p:nvPr/>
        </p:nvGraphicFramePr>
        <p:xfrm>
          <a:off x="1066800" y="4876800"/>
          <a:ext cx="6096000" cy="990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3318" name="TextBox 18"/>
          <p:cNvSpPr txBox="1">
            <a:spLocks noChangeArrowheads="1"/>
          </p:cNvSpPr>
          <p:nvPr/>
        </p:nvSpPr>
        <p:spPr bwMode="auto">
          <a:xfrm>
            <a:off x="1066800" y="4343400"/>
            <a:ext cx="2990850" cy="461963"/>
          </a:xfrm>
          <a:prstGeom prst="rect">
            <a:avLst/>
          </a:prstGeom>
          <a:noFill/>
          <a:ln w="9525">
            <a:noFill/>
            <a:miter lim="800000"/>
            <a:headEnd/>
            <a:tailEnd/>
          </a:ln>
        </p:spPr>
        <p:txBody>
          <a:bodyPr>
            <a:spAutoFit/>
          </a:bodyPr>
          <a:lstStyle/>
          <a:p>
            <a:r>
              <a:rPr lang="en-US" sz="2400" b="1">
                <a:solidFill>
                  <a:srgbClr val="FF0000"/>
                </a:solidFill>
                <a:latin typeface="Calibri" pitchFamily="34" charset="0"/>
                <a:ea typeface="Calibri" pitchFamily="34" charset="0"/>
                <a:cs typeface="Calibri" pitchFamily="34" charset="0"/>
              </a:rPr>
              <a:t>Phase II</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304800" y="152400"/>
            <a:ext cx="6248400" cy="762000"/>
          </a:xfrm>
        </p:spPr>
        <p:txBody>
          <a:bodyPr/>
          <a:lstStyle/>
          <a:p>
            <a:pPr eaLnBrk="1" hangingPunct="1"/>
            <a:r>
              <a:rPr lang="en-US" b="1" smtClean="0">
                <a:solidFill>
                  <a:schemeClr val="tx2"/>
                </a:solidFill>
                <a:ea typeface="Calibri" pitchFamily="34" charset="0"/>
                <a:cs typeface="Calibri" pitchFamily="34" charset="0"/>
              </a:rPr>
              <a:t>Controls in the system</a:t>
            </a:r>
          </a:p>
        </p:txBody>
      </p:sp>
      <p:sp>
        <p:nvSpPr>
          <p:cNvPr id="10" name="Slide Number Placeholder 2"/>
          <p:cNvSpPr>
            <a:spLocks noGrp="1"/>
          </p:cNvSpPr>
          <p:nvPr>
            <p:ph type="sldNum" sz="quarter" idx="12"/>
          </p:nvPr>
        </p:nvSpPr>
        <p:spPr>
          <a:xfrm>
            <a:off x="8382000" y="6286500"/>
            <a:ext cx="542925" cy="457200"/>
          </a:xfrm>
        </p:spPr>
        <p:txBody>
          <a:bodyPr/>
          <a:lstStyle/>
          <a:p>
            <a:pPr>
              <a:defRPr/>
            </a:pPr>
            <a:fld id="{5AF95037-4606-426D-AFDD-A7C3F2A512F0}" type="slidenum">
              <a:rPr lang="en-US"/>
              <a:pPr>
                <a:defRPr/>
              </a:pPr>
              <a:t>12</a:t>
            </a:fld>
            <a:endParaRPr lang="en-US" dirty="0"/>
          </a:p>
        </p:txBody>
      </p:sp>
      <p:pic>
        <p:nvPicPr>
          <p:cNvPr id="14340" name="Picture 2" descr="http://t0.gstatic.com/images?q=tbn:ANd9GcQOCh-BxLXERllCn4UnFJabweJA9DSdikYKza59PLzqlApN3VaJ"/>
          <p:cNvPicPr>
            <a:picLocks noChangeAspect="1" noChangeArrowheads="1"/>
          </p:cNvPicPr>
          <p:nvPr/>
        </p:nvPicPr>
        <p:blipFill>
          <a:blip r:embed="rId2" cstate="print"/>
          <a:srcRect/>
          <a:stretch>
            <a:fillRect/>
          </a:stretch>
        </p:blipFill>
        <p:spPr bwMode="auto">
          <a:xfrm>
            <a:off x="206375" y="2514600"/>
            <a:ext cx="2590800" cy="1752600"/>
          </a:xfrm>
          <a:prstGeom prst="rect">
            <a:avLst/>
          </a:prstGeom>
          <a:noFill/>
          <a:ln w="9525">
            <a:noFill/>
            <a:miter lim="800000"/>
            <a:headEnd/>
            <a:tailEnd/>
          </a:ln>
        </p:spPr>
      </p:pic>
      <p:sp>
        <p:nvSpPr>
          <p:cNvPr id="12" name="Rectangle 17"/>
          <p:cNvSpPr txBox="1">
            <a:spLocks noChangeArrowheads="1"/>
          </p:cNvSpPr>
          <p:nvPr/>
        </p:nvSpPr>
        <p:spPr>
          <a:xfrm>
            <a:off x="3048000" y="1447800"/>
            <a:ext cx="5867400" cy="4038600"/>
          </a:xfrm>
          <a:prstGeom prst="rect">
            <a:avLst/>
          </a:prstGeom>
          <a:noFill/>
        </p:spPr>
        <p:txBody>
          <a:bodyPr/>
          <a:lstStyle/>
          <a:p>
            <a:pPr marL="342900" indent="-342900">
              <a:spcBef>
                <a:spcPct val="20000"/>
              </a:spcBef>
              <a:buClr>
                <a:schemeClr val="folHlink"/>
              </a:buClr>
              <a:buSzPct val="75000"/>
              <a:buFont typeface="Wingdings" pitchFamily="2" charset="2"/>
              <a:buChar char="n"/>
              <a:defRPr/>
            </a:pPr>
            <a:r>
              <a:rPr lang="en-US" sz="2400" b="1" kern="0" dirty="0">
                <a:solidFill>
                  <a:srgbClr val="008000"/>
                </a:solidFill>
                <a:latin typeface="+mn-lt"/>
              </a:rPr>
              <a:t>Secured Site- VeriSign Certified</a:t>
            </a:r>
          </a:p>
          <a:p>
            <a:pPr marL="342900" indent="-342900">
              <a:spcBef>
                <a:spcPct val="20000"/>
              </a:spcBef>
              <a:buClr>
                <a:schemeClr val="folHlink"/>
              </a:buClr>
              <a:buSzPct val="75000"/>
              <a:buFont typeface="Wingdings" pitchFamily="2" charset="2"/>
              <a:buChar char="n"/>
              <a:defRPr/>
            </a:pPr>
            <a:r>
              <a:rPr lang="en-US" sz="2400" b="1" kern="0" dirty="0">
                <a:solidFill>
                  <a:srgbClr val="008000"/>
                </a:solidFill>
                <a:latin typeface="+mn-lt"/>
              </a:rPr>
              <a:t>BCP &amp; DRS Compliant</a:t>
            </a:r>
          </a:p>
          <a:p>
            <a:pPr marL="342900" indent="-342900">
              <a:spcBef>
                <a:spcPct val="20000"/>
              </a:spcBef>
              <a:buClr>
                <a:schemeClr val="folHlink"/>
              </a:buClr>
              <a:buSzPct val="75000"/>
              <a:buFont typeface="Wingdings" pitchFamily="2" charset="2"/>
              <a:buChar char="n"/>
              <a:defRPr/>
            </a:pPr>
            <a:r>
              <a:rPr lang="en-US" sz="2400" b="1" kern="0" dirty="0">
                <a:solidFill>
                  <a:srgbClr val="008000"/>
                </a:solidFill>
                <a:latin typeface="+mn-lt"/>
              </a:rPr>
              <a:t>Secured Access to investors using</a:t>
            </a:r>
          </a:p>
          <a:p>
            <a:pPr marL="742950" lvl="1" indent="-285750">
              <a:spcBef>
                <a:spcPct val="20000"/>
              </a:spcBef>
              <a:buClr>
                <a:schemeClr val="folHlink"/>
              </a:buClr>
              <a:buSzPct val="70000"/>
              <a:buFont typeface="Wingdings" pitchFamily="2" charset="2"/>
              <a:buChar char="Ø"/>
              <a:defRPr/>
            </a:pPr>
            <a:r>
              <a:rPr lang="en-US" sz="2400" kern="0" dirty="0">
                <a:solidFill>
                  <a:srgbClr val="800000"/>
                </a:solidFill>
                <a:latin typeface="+mn-lt"/>
              </a:rPr>
              <a:t>Key information known to the investor</a:t>
            </a:r>
          </a:p>
          <a:p>
            <a:pPr marL="742950" lvl="1" indent="-285750">
              <a:spcBef>
                <a:spcPct val="20000"/>
              </a:spcBef>
              <a:buClr>
                <a:schemeClr val="folHlink"/>
              </a:buClr>
              <a:buSzPct val="70000"/>
              <a:buFont typeface="Wingdings" pitchFamily="2" charset="2"/>
              <a:buChar char="Ø"/>
              <a:defRPr/>
            </a:pPr>
            <a:r>
              <a:rPr lang="en-US" sz="2400" kern="0" dirty="0">
                <a:solidFill>
                  <a:srgbClr val="800000"/>
                </a:solidFill>
                <a:latin typeface="+mn-lt"/>
              </a:rPr>
              <a:t>Password</a:t>
            </a:r>
          </a:p>
          <a:p>
            <a:pPr marL="342900" indent="-342900">
              <a:spcBef>
                <a:spcPct val="20000"/>
              </a:spcBef>
              <a:buClr>
                <a:schemeClr val="folHlink"/>
              </a:buClr>
              <a:buSzPct val="75000"/>
              <a:buFont typeface="Wingdings" pitchFamily="2" charset="2"/>
              <a:buChar char="n"/>
              <a:defRPr/>
            </a:pPr>
            <a:r>
              <a:rPr lang="en-US" sz="2400" b="1" kern="0" dirty="0">
                <a:solidFill>
                  <a:srgbClr val="008000"/>
                </a:solidFill>
                <a:latin typeface="+mn-lt"/>
              </a:rPr>
              <a:t>No Modification of votes</a:t>
            </a:r>
          </a:p>
          <a:p>
            <a:pPr marL="342900" indent="-342900">
              <a:spcBef>
                <a:spcPct val="20000"/>
              </a:spcBef>
              <a:buClr>
                <a:schemeClr val="folHlink"/>
              </a:buClr>
              <a:buSzPct val="75000"/>
              <a:buFont typeface="Wingdings" pitchFamily="2" charset="2"/>
              <a:buChar char="n"/>
              <a:defRPr/>
            </a:pPr>
            <a:r>
              <a:rPr lang="en-US" sz="2400" b="1" kern="0" dirty="0">
                <a:solidFill>
                  <a:srgbClr val="008000"/>
                </a:solidFill>
                <a:latin typeface="+mn-lt"/>
              </a:rPr>
              <a:t>Blocking/ unblocking of votes</a:t>
            </a:r>
          </a:p>
          <a:p>
            <a:pPr marL="342900" indent="-342900">
              <a:spcBef>
                <a:spcPct val="20000"/>
              </a:spcBef>
              <a:buClr>
                <a:schemeClr val="folHlink"/>
              </a:buClr>
              <a:buSzPct val="75000"/>
              <a:buFont typeface="Wingdings" pitchFamily="2" charset="2"/>
              <a:buChar char="n"/>
              <a:defRPr/>
            </a:pPr>
            <a:r>
              <a:rPr lang="en-US" sz="2400" b="1" kern="0" dirty="0">
                <a:solidFill>
                  <a:srgbClr val="008000"/>
                </a:solidFill>
                <a:latin typeface="+mn-lt"/>
              </a:rPr>
              <a:t>Integrity of Data/Audit Trail Maintained</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781800" y="6248400"/>
            <a:ext cx="2133600" cy="365125"/>
          </a:xfrm>
        </p:spPr>
        <p:txBody>
          <a:bodyPr/>
          <a:lstStyle/>
          <a:p>
            <a:pPr>
              <a:defRPr/>
            </a:pPr>
            <a:fld id="{FA01D425-F0CF-467C-BE8B-7D13E52ED4B4}" type="slidenum">
              <a:rPr lang="en-US"/>
              <a:pPr>
                <a:defRPr/>
              </a:pPr>
              <a:t>13</a:t>
            </a:fld>
            <a:endParaRPr lang="en-US" dirty="0"/>
          </a:p>
        </p:txBody>
      </p:sp>
      <p:sp>
        <p:nvSpPr>
          <p:cNvPr id="5" name="Slide Number Placeholder 2"/>
          <p:cNvSpPr txBox="1">
            <a:spLocks/>
          </p:cNvSpPr>
          <p:nvPr/>
        </p:nvSpPr>
        <p:spPr>
          <a:xfrm>
            <a:off x="7019925" y="6286500"/>
            <a:ext cx="1905000" cy="457200"/>
          </a:xfrm>
          <a:prstGeom prst="rect">
            <a:avLst/>
          </a:prstGeom>
        </p:spPr>
        <p:txBody>
          <a:bodyPr anchor="ctr"/>
          <a:lstStyle/>
          <a:p>
            <a:pPr eaLnBrk="0" hangingPunct="0">
              <a:defRPr/>
            </a:pPr>
            <a:fld id="{E6EF99F6-9970-4FF5-9F33-77E9B251C9D2}" type="slidenum">
              <a:rPr lang="en-US" sz="1200">
                <a:solidFill>
                  <a:schemeClr val="tx1">
                    <a:tint val="75000"/>
                  </a:schemeClr>
                </a:solidFill>
                <a:latin typeface="Calibri" pitchFamily="34" charset="0"/>
              </a:rPr>
              <a:pPr eaLnBrk="0" hangingPunct="0">
                <a:defRPr/>
              </a:pPr>
              <a:t>13</a:t>
            </a:fld>
            <a:endParaRPr lang="en-US" sz="1200" dirty="0">
              <a:solidFill>
                <a:schemeClr val="tx1">
                  <a:tint val="75000"/>
                </a:schemeClr>
              </a:solidFill>
              <a:latin typeface="Calibri" pitchFamily="34" charset="0"/>
            </a:endParaRPr>
          </a:p>
        </p:txBody>
      </p:sp>
      <p:sp>
        <p:nvSpPr>
          <p:cNvPr id="6" name="Title 1"/>
          <p:cNvSpPr>
            <a:spLocks noGrp="1"/>
          </p:cNvSpPr>
          <p:nvPr>
            <p:ph type="title"/>
          </p:nvPr>
        </p:nvSpPr>
        <p:spPr>
          <a:xfrm>
            <a:off x="228600" y="0"/>
            <a:ext cx="6096000" cy="760413"/>
          </a:xfrm>
        </p:spPr>
        <p:txBody>
          <a:bodyPr/>
          <a:lstStyle/>
          <a:p>
            <a:pPr eaLnBrk="1" hangingPunct="1">
              <a:defRPr/>
            </a:pPr>
            <a:r>
              <a:rPr lang="en-US" b="1" dirty="0" smtClean="0">
                <a:solidFill>
                  <a:schemeClr val="accent5">
                    <a:lumMod val="50000"/>
                  </a:schemeClr>
                </a:solidFill>
                <a:cs typeface="Calibri" pitchFamily="34" charset="0"/>
              </a:rPr>
              <a:t>Benefits to Shareholder</a:t>
            </a:r>
            <a:endParaRPr lang="en-US" b="1" dirty="0">
              <a:solidFill>
                <a:schemeClr val="accent5">
                  <a:lumMod val="50000"/>
                </a:schemeClr>
              </a:solidFill>
              <a:cs typeface="Calibri" pitchFamily="34" charset="0"/>
            </a:endParaRPr>
          </a:p>
        </p:txBody>
      </p:sp>
      <p:sp>
        <p:nvSpPr>
          <p:cNvPr id="15365" name="TextBox 7"/>
          <p:cNvSpPr txBox="1">
            <a:spLocks noChangeArrowheads="1"/>
          </p:cNvSpPr>
          <p:nvPr/>
        </p:nvSpPr>
        <p:spPr bwMode="auto">
          <a:xfrm>
            <a:off x="762000" y="1219200"/>
            <a:ext cx="7467600" cy="4154488"/>
          </a:xfrm>
          <a:prstGeom prst="rect">
            <a:avLst/>
          </a:prstGeom>
          <a:noFill/>
          <a:ln w="9525">
            <a:noFill/>
            <a:miter lim="800000"/>
            <a:headEnd/>
            <a:tailEnd/>
          </a:ln>
        </p:spPr>
        <p:txBody>
          <a:bodyPr>
            <a:spAutoFit/>
          </a:bodyPr>
          <a:lstStyle/>
          <a:p>
            <a:pPr>
              <a:buFont typeface="Wingdings" pitchFamily="2" charset="2"/>
              <a:buChar char="v"/>
            </a:pPr>
            <a:r>
              <a:rPr lang="en-US" sz="2400" b="1">
                <a:solidFill>
                  <a:srgbClr val="0070C0"/>
                </a:solidFill>
                <a:latin typeface="Calibri" pitchFamily="34" charset="0"/>
              </a:rPr>
              <a:t>Participate in the decision making process from anywhere</a:t>
            </a:r>
          </a:p>
          <a:p>
            <a:pPr>
              <a:buFont typeface="Wingdings" pitchFamily="2" charset="2"/>
              <a:buChar char="v"/>
            </a:pPr>
            <a:endParaRPr lang="en-US" sz="2400" b="1">
              <a:solidFill>
                <a:srgbClr val="0070C0"/>
              </a:solidFill>
              <a:latin typeface="Calibri" pitchFamily="34" charset="0"/>
            </a:endParaRPr>
          </a:p>
          <a:p>
            <a:pPr>
              <a:buFont typeface="Wingdings" pitchFamily="2" charset="2"/>
              <a:buChar char="v"/>
            </a:pPr>
            <a:r>
              <a:rPr lang="en-US" sz="2400" b="1">
                <a:solidFill>
                  <a:srgbClr val="0070C0"/>
                </a:solidFill>
                <a:latin typeface="Calibri" pitchFamily="34" charset="0"/>
              </a:rPr>
              <a:t>Can vote easily  On any number of resolutions for any number of companies</a:t>
            </a:r>
          </a:p>
          <a:p>
            <a:pPr>
              <a:buFont typeface="Wingdings" pitchFamily="2" charset="2"/>
              <a:buChar char="v"/>
            </a:pPr>
            <a:endParaRPr lang="en-US" sz="2400" b="1">
              <a:solidFill>
                <a:srgbClr val="0070C0"/>
              </a:solidFill>
              <a:latin typeface="Calibri" pitchFamily="34" charset="0"/>
            </a:endParaRPr>
          </a:p>
          <a:p>
            <a:pPr>
              <a:buFont typeface="Wingdings" pitchFamily="2" charset="2"/>
              <a:buChar char="v"/>
            </a:pPr>
            <a:r>
              <a:rPr lang="en-US" sz="2400" b="1">
                <a:solidFill>
                  <a:srgbClr val="0070C0"/>
                </a:solidFill>
                <a:latin typeface="Calibri" pitchFamily="34" charset="0"/>
              </a:rPr>
              <a:t>No scope for invalid votes</a:t>
            </a:r>
          </a:p>
          <a:p>
            <a:pPr>
              <a:buFont typeface="Wingdings" pitchFamily="2" charset="2"/>
              <a:buChar char="v"/>
            </a:pPr>
            <a:endParaRPr lang="en-US" sz="2400" b="1">
              <a:solidFill>
                <a:srgbClr val="0070C0"/>
              </a:solidFill>
              <a:latin typeface="Calibri" pitchFamily="34" charset="0"/>
            </a:endParaRPr>
          </a:p>
          <a:p>
            <a:pPr>
              <a:buFont typeface="Wingdings" pitchFamily="2" charset="2"/>
              <a:buChar char="v"/>
            </a:pPr>
            <a:r>
              <a:rPr lang="en-US" sz="2400" b="1">
                <a:solidFill>
                  <a:srgbClr val="0070C0"/>
                </a:solidFill>
                <a:latin typeface="Calibri" pitchFamily="34" charset="0"/>
              </a:rPr>
              <a:t>Ease of voting – No pasting and posting</a:t>
            </a:r>
          </a:p>
          <a:p>
            <a:pPr>
              <a:buFont typeface="Wingdings" pitchFamily="2" charset="2"/>
              <a:buChar char="v"/>
            </a:pPr>
            <a:endParaRPr lang="en-US" sz="2400" b="1">
              <a:solidFill>
                <a:srgbClr val="0070C0"/>
              </a:solidFill>
              <a:latin typeface="Calibri" pitchFamily="34" charset="0"/>
            </a:endParaRPr>
          </a:p>
          <a:p>
            <a:pPr>
              <a:buFont typeface="Wingdings" pitchFamily="2" charset="2"/>
              <a:buChar char="v"/>
            </a:pPr>
            <a:r>
              <a:rPr lang="en-US" sz="2400" b="1">
                <a:solidFill>
                  <a:srgbClr val="0070C0"/>
                </a:solidFill>
                <a:latin typeface="Calibri" pitchFamily="34" charset="0"/>
              </a:rPr>
              <a:t>Ample time to vote – Till the last day</a:t>
            </a:r>
            <a:endParaRPr lang="en-US">
              <a:latin typeface="Calibri"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304800" y="228600"/>
            <a:ext cx="5715000" cy="762000"/>
          </a:xfrm>
        </p:spPr>
        <p:txBody>
          <a:bodyPr/>
          <a:lstStyle/>
          <a:p>
            <a:pPr eaLnBrk="1" hangingPunct="1"/>
            <a:r>
              <a:rPr lang="en-US" b="1" smtClean="0">
                <a:solidFill>
                  <a:schemeClr val="tx2"/>
                </a:solidFill>
                <a:ea typeface="Calibri" pitchFamily="34" charset="0"/>
                <a:cs typeface="Calibri" pitchFamily="34" charset="0"/>
              </a:rPr>
              <a:t>Benefits to Company</a:t>
            </a:r>
          </a:p>
        </p:txBody>
      </p:sp>
      <p:sp>
        <p:nvSpPr>
          <p:cNvPr id="10" name="Slide Number Placeholder 2"/>
          <p:cNvSpPr>
            <a:spLocks noGrp="1"/>
          </p:cNvSpPr>
          <p:nvPr>
            <p:ph type="sldNum" sz="quarter" idx="12"/>
          </p:nvPr>
        </p:nvSpPr>
        <p:spPr>
          <a:xfrm>
            <a:off x="8382000" y="6286500"/>
            <a:ext cx="542925" cy="457200"/>
          </a:xfrm>
        </p:spPr>
        <p:txBody>
          <a:bodyPr/>
          <a:lstStyle/>
          <a:p>
            <a:pPr algn="l">
              <a:defRPr/>
            </a:pPr>
            <a:fld id="{932C41FF-13AF-4FE5-AFC3-615C5E9A9870}" type="slidenum">
              <a:rPr lang="en-US"/>
              <a:pPr algn="l">
                <a:defRPr/>
              </a:pPr>
              <a:t>14</a:t>
            </a:fld>
            <a:endParaRPr lang="en-US" dirty="0"/>
          </a:p>
        </p:txBody>
      </p:sp>
      <p:sp>
        <p:nvSpPr>
          <p:cNvPr id="17" name="Rectangle 16"/>
          <p:cNvSpPr/>
          <p:nvPr/>
        </p:nvSpPr>
        <p:spPr>
          <a:xfrm>
            <a:off x="457200" y="1695450"/>
            <a:ext cx="8305800" cy="4832350"/>
          </a:xfrm>
          <a:prstGeom prst="rect">
            <a:avLst/>
          </a:prstGeom>
        </p:spPr>
        <p:txBody>
          <a:bodyPr>
            <a:spAutoFit/>
          </a:bodyPr>
          <a:lstStyle/>
          <a:p>
            <a:pPr>
              <a:buFont typeface="Wingdings" pitchFamily="2" charset="2"/>
              <a:buChar char="§"/>
              <a:defRPr/>
            </a:pPr>
            <a:r>
              <a:rPr lang="en-US" sz="2800" dirty="0">
                <a:solidFill>
                  <a:schemeClr val="accent3">
                    <a:lumMod val="50000"/>
                  </a:schemeClr>
                </a:solidFill>
                <a:latin typeface="Calibri" pitchFamily="34" charset="0"/>
              </a:rPr>
              <a:t>Results of Voting available immediately at the end of voting period.</a:t>
            </a:r>
          </a:p>
          <a:p>
            <a:pPr>
              <a:defRPr/>
            </a:pPr>
            <a:endParaRPr lang="en-US" sz="2800" dirty="0">
              <a:solidFill>
                <a:schemeClr val="accent3">
                  <a:lumMod val="50000"/>
                </a:schemeClr>
              </a:solidFill>
              <a:latin typeface="Calibri" pitchFamily="34" charset="0"/>
            </a:endParaRPr>
          </a:p>
          <a:p>
            <a:pPr>
              <a:buFont typeface="Wingdings" pitchFamily="2" charset="2"/>
              <a:buChar char="§"/>
              <a:defRPr/>
            </a:pPr>
            <a:r>
              <a:rPr lang="en-US" sz="2800" dirty="0">
                <a:solidFill>
                  <a:schemeClr val="accent3">
                    <a:lumMod val="50000"/>
                  </a:schemeClr>
                </a:solidFill>
                <a:latin typeface="Calibri" pitchFamily="34" charset="0"/>
              </a:rPr>
              <a:t>Time saved</a:t>
            </a:r>
          </a:p>
          <a:p>
            <a:pPr lvl="1">
              <a:buFont typeface="Wingdings" pitchFamily="2" charset="2"/>
              <a:buChar char="Ø"/>
              <a:defRPr/>
            </a:pPr>
            <a:r>
              <a:rPr lang="en-US" sz="2800" dirty="0">
                <a:solidFill>
                  <a:schemeClr val="accent3">
                    <a:lumMod val="50000"/>
                  </a:schemeClr>
                </a:solidFill>
                <a:latin typeface="Calibri" pitchFamily="34" charset="0"/>
              </a:rPr>
              <a:t>Compilation of voting data</a:t>
            </a:r>
          </a:p>
          <a:p>
            <a:pPr lvl="1">
              <a:buFont typeface="Wingdings" pitchFamily="2" charset="2"/>
              <a:buChar char="Ø"/>
              <a:defRPr/>
            </a:pPr>
            <a:r>
              <a:rPr lang="en-US" sz="2800" dirty="0">
                <a:solidFill>
                  <a:schemeClr val="accent3">
                    <a:lumMod val="50000"/>
                  </a:schemeClr>
                </a:solidFill>
                <a:latin typeface="Calibri" pitchFamily="34" charset="0"/>
              </a:rPr>
              <a:t>Scrutinizing votes</a:t>
            </a:r>
          </a:p>
          <a:p>
            <a:pPr lvl="1">
              <a:buFont typeface="Wingdings" pitchFamily="2" charset="2"/>
              <a:buChar char="Ø"/>
              <a:defRPr/>
            </a:pPr>
            <a:endParaRPr lang="en-US" sz="2800" dirty="0">
              <a:solidFill>
                <a:schemeClr val="accent3">
                  <a:lumMod val="50000"/>
                </a:schemeClr>
              </a:solidFill>
              <a:latin typeface="Calibri" pitchFamily="34" charset="0"/>
            </a:endParaRPr>
          </a:p>
          <a:p>
            <a:pPr>
              <a:buFont typeface="Wingdings" pitchFamily="2" charset="2"/>
              <a:buChar char="§"/>
              <a:defRPr/>
            </a:pPr>
            <a:r>
              <a:rPr lang="en-US" sz="2800" dirty="0">
                <a:solidFill>
                  <a:schemeClr val="accent3">
                    <a:lumMod val="50000"/>
                  </a:schemeClr>
                </a:solidFill>
                <a:latin typeface="Calibri" pitchFamily="34" charset="0"/>
              </a:rPr>
              <a:t>Erroneous compilation eliminated</a:t>
            </a:r>
          </a:p>
          <a:p>
            <a:pPr>
              <a:buFont typeface="Wingdings" pitchFamily="2" charset="2"/>
              <a:buChar char="§"/>
              <a:defRPr/>
            </a:pPr>
            <a:endParaRPr lang="en-US" sz="2800" dirty="0">
              <a:solidFill>
                <a:schemeClr val="accent3">
                  <a:lumMod val="50000"/>
                </a:schemeClr>
              </a:solidFill>
              <a:latin typeface="Calibri" pitchFamily="34" charset="0"/>
            </a:endParaRPr>
          </a:p>
          <a:p>
            <a:pPr>
              <a:buFont typeface="Wingdings" pitchFamily="2" charset="2"/>
              <a:buChar char="§"/>
              <a:defRPr/>
            </a:pPr>
            <a:r>
              <a:rPr lang="en-US" sz="2800" dirty="0">
                <a:solidFill>
                  <a:schemeClr val="accent3">
                    <a:lumMod val="50000"/>
                  </a:schemeClr>
                </a:solidFill>
                <a:latin typeface="Calibri" pitchFamily="34" charset="0"/>
              </a:rPr>
              <a:t>Cost saved</a:t>
            </a:r>
          </a:p>
          <a:p>
            <a:pPr>
              <a:defRPr/>
            </a:pPr>
            <a:endParaRPr lang="en-US" sz="2800" dirty="0">
              <a:solidFill>
                <a:schemeClr val="accent3">
                  <a:lumMod val="50000"/>
                </a:schemeClr>
              </a:solidFill>
              <a:latin typeface="Calibri" pitchFamily="34" charset="0"/>
            </a:endParaRPr>
          </a:p>
        </p:txBody>
      </p:sp>
      <p:pic>
        <p:nvPicPr>
          <p:cNvPr id="16389" name="Picture 3" descr="C:\Program Files\Microsoft Office\MEDIA\CAGCAT10\j0292020.wmf"/>
          <p:cNvPicPr>
            <a:picLocks noChangeAspect="1" noChangeArrowheads="1"/>
          </p:cNvPicPr>
          <p:nvPr/>
        </p:nvPicPr>
        <p:blipFill>
          <a:blip r:embed="rId2" cstate="print"/>
          <a:srcRect/>
          <a:stretch>
            <a:fillRect/>
          </a:stretch>
        </p:blipFill>
        <p:spPr bwMode="auto">
          <a:xfrm>
            <a:off x="6705600" y="0"/>
            <a:ext cx="1868488" cy="17732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b="1" dirty="0" smtClean="0"/>
              <a:t>Cost - Benefit</a:t>
            </a:r>
            <a:endParaRPr lang="en-US" b="1" dirty="0"/>
          </a:p>
        </p:txBody>
      </p:sp>
      <p:graphicFrame>
        <p:nvGraphicFramePr>
          <p:cNvPr id="5" name="Content Placeholder 4"/>
          <p:cNvGraphicFramePr>
            <a:graphicFrameLocks noGrp="1"/>
          </p:cNvGraphicFramePr>
          <p:nvPr>
            <p:ph idx="1"/>
          </p:nvPr>
        </p:nvGraphicFramePr>
        <p:xfrm>
          <a:off x="0" y="1371600"/>
          <a:ext cx="9144000" cy="3931920"/>
        </p:xfrm>
        <a:graphic>
          <a:graphicData uri="http://schemas.openxmlformats.org/drawingml/2006/table">
            <a:tbl>
              <a:tblPr firstRow="1" bandRow="1">
                <a:tableStyleId>{5C22544A-7EE6-4342-B048-85BDC9FD1C3A}</a:tableStyleId>
              </a:tblPr>
              <a:tblGrid>
                <a:gridCol w="3302000"/>
                <a:gridCol w="1270000"/>
                <a:gridCol w="3253946"/>
                <a:gridCol w="1318054"/>
              </a:tblGrid>
              <a:tr h="603547">
                <a:tc>
                  <a:txBody>
                    <a:bodyPr/>
                    <a:lstStyle/>
                    <a:p>
                      <a:pPr algn="l"/>
                      <a:r>
                        <a:rPr lang="en-US" sz="2400" dirty="0" smtClean="0"/>
                        <a:t>                Regular</a:t>
                      </a:r>
                      <a:r>
                        <a:rPr lang="en-US" sz="2400" baseline="0" dirty="0" smtClean="0"/>
                        <a:t> Mode</a:t>
                      </a:r>
                      <a:r>
                        <a:rPr lang="en-US" sz="2400" dirty="0" smtClean="0"/>
                        <a:t>                                </a:t>
                      </a:r>
                      <a:endParaRPr lang="en-US" sz="2400" dirty="0"/>
                    </a:p>
                  </a:txBody>
                  <a:tcPr/>
                </a:tc>
                <a:tc>
                  <a:txBody>
                    <a:bodyPr/>
                    <a:lstStyle/>
                    <a:p>
                      <a:pPr algn="ctr"/>
                      <a:r>
                        <a:rPr lang="en-US" sz="2400" dirty="0" smtClean="0"/>
                        <a:t>Cost (in Rs.)</a:t>
                      </a:r>
                      <a:endParaRPr lang="en-US" sz="2400" dirty="0"/>
                    </a:p>
                  </a:txBody>
                  <a:tcPr/>
                </a:tc>
                <a:tc>
                  <a:txBody>
                    <a:bodyPr/>
                    <a:lstStyle/>
                    <a:p>
                      <a:pPr algn="ctr"/>
                      <a:r>
                        <a:rPr lang="en-US" sz="2400" dirty="0" err="1" smtClean="0"/>
                        <a:t>eVoting</a:t>
                      </a:r>
                      <a:endParaRPr lang="en-US" sz="2400" dirty="0"/>
                    </a:p>
                  </a:txBody>
                  <a:tcPr/>
                </a:tc>
                <a:tc>
                  <a:txBody>
                    <a:bodyPr/>
                    <a:lstStyle/>
                    <a:p>
                      <a:pPr algn="l"/>
                      <a:r>
                        <a:rPr lang="en-US" sz="2400" dirty="0" smtClean="0"/>
                        <a:t>Cost</a:t>
                      </a:r>
                      <a:endParaRPr lang="en-US" sz="2400" dirty="0"/>
                    </a:p>
                  </a:txBody>
                  <a:tcPr/>
                </a:tc>
              </a:tr>
              <a:tr h="871790">
                <a:tc>
                  <a:txBody>
                    <a:bodyPr/>
                    <a:lstStyle/>
                    <a:p>
                      <a:r>
                        <a:rPr lang="en-US" sz="2400" dirty="0" smtClean="0"/>
                        <a:t>Dispatch</a:t>
                      </a:r>
                      <a:r>
                        <a:rPr lang="en-US" sz="2400" baseline="0" dirty="0" smtClean="0"/>
                        <a:t> of Notices by post @ Rs. 12 per post. (40500 * 12)</a:t>
                      </a:r>
                      <a:endParaRPr lang="en-US" sz="2400" dirty="0"/>
                    </a:p>
                  </a:txBody>
                  <a:tcPr/>
                </a:tc>
                <a:tc>
                  <a:txBody>
                    <a:bodyPr/>
                    <a:lstStyle/>
                    <a:p>
                      <a:r>
                        <a:rPr lang="en-US" sz="2000" dirty="0" smtClean="0"/>
                        <a:t>4,86,000</a:t>
                      </a:r>
                      <a:endParaRPr lang="en-US" sz="2000" dirty="0"/>
                    </a:p>
                  </a:txBody>
                  <a:tcPr/>
                </a:tc>
                <a:tc>
                  <a:txBody>
                    <a:bodyPr/>
                    <a:lstStyle/>
                    <a:p>
                      <a:r>
                        <a:rPr lang="en-US" sz="2400" kern="1200" baseline="0" dirty="0" smtClean="0">
                          <a:solidFill>
                            <a:schemeClr val="dk1"/>
                          </a:solidFill>
                          <a:latin typeface="+mn-lt"/>
                          <a:ea typeface="+mn-ea"/>
                          <a:cs typeface="+mn-cs"/>
                        </a:rPr>
                        <a:t>Dispatch of notices by e-mail @ Rs. 0.50 (0.50 * 40500)</a:t>
                      </a:r>
                    </a:p>
                  </a:txBody>
                  <a:tcPr/>
                </a:tc>
                <a:tc>
                  <a:txBody>
                    <a:bodyPr/>
                    <a:lstStyle/>
                    <a:p>
                      <a:r>
                        <a:rPr lang="en-US" sz="2400" kern="1200" baseline="0" dirty="0" smtClean="0">
                          <a:solidFill>
                            <a:schemeClr val="dk1"/>
                          </a:solidFill>
                          <a:latin typeface="+mn-lt"/>
                          <a:ea typeface="+mn-ea"/>
                          <a:cs typeface="+mn-cs"/>
                        </a:rPr>
                        <a:t>20,250</a:t>
                      </a:r>
                    </a:p>
                  </a:txBody>
                  <a:tcPr/>
                </a:tc>
              </a:tr>
              <a:tr h="1408277">
                <a:tc>
                  <a:txBody>
                    <a:bodyPr/>
                    <a:lstStyle/>
                    <a:p>
                      <a:r>
                        <a:rPr lang="en-US" sz="2400" kern="1200" baseline="0" dirty="0" smtClean="0">
                          <a:solidFill>
                            <a:schemeClr val="dk1"/>
                          </a:solidFill>
                          <a:latin typeface="+mn-lt"/>
                          <a:ea typeface="+mn-ea"/>
                          <a:cs typeface="+mn-cs"/>
                        </a:rPr>
                        <a:t>Receipt of Postal Ballot @ Rs. 5 per ballot  assuming 10%  shareholders vote (4050 * 5)</a:t>
                      </a:r>
                    </a:p>
                  </a:txBody>
                  <a:tcPr/>
                </a:tc>
                <a:tc>
                  <a:txBody>
                    <a:bodyPr/>
                    <a:lstStyle/>
                    <a:p>
                      <a:r>
                        <a:rPr lang="en-US" sz="2400" kern="1200" baseline="0" dirty="0" smtClean="0">
                          <a:solidFill>
                            <a:schemeClr val="dk1"/>
                          </a:solidFill>
                          <a:latin typeface="+mn-lt"/>
                          <a:ea typeface="+mn-ea"/>
                          <a:cs typeface="+mn-cs"/>
                        </a:rPr>
                        <a:t>20,250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kern="1200" baseline="0" dirty="0" smtClean="0">
                          <a:solidFill>
                            <a:schemeClr val="dk1"/>
                          </a:solidFill>
                          <a:latin typeface="+mn-lt"/>
                          <a:ea typeface="+mn-ea"/>
                          <a:cs typeface="+mn-cs"/>
                        </a:rPr>
                        <a:t>Receipt of Postal Ballot @ Rs. 5 per ballot  assuming 10%  shareholders vote (4050 * 2)</a:t>
                      </a:r>
                    </a:p>
                  </a:txBody>
                  <a:tcPr/>
                </a:tc>
                <a:tc>
                  <a:txBody>
                    <a:bodyPr/>
                    <a:lstStyle/>
                    <a:p>
                      <a:r>
                        <a:rPr lang="en-US" sz="2400" kern="1200" baseline="0" dirty="0" smtClean="0">
                          <a:solidFill>
                            <a:schemeClr val="dk1"/>
                          </a:solidFill>
                          <a:latin typeface="+mn-lt"/>
                          <a:ea typeface="+mn-ea"/>
                          <a:cs typeface="+mn-cs"/>
                        </a:rPr>
                        <a:t>8,100</a:t>
                      </a:r>
                    </a:p>
                  </a:txBody>
                  <a:tcPr/>
                </a:tc>
              </a:tr>
            </a:tbl>
          </a:graphicData>
        </a:graphic>
      </p:graphicFrame>
      <p:sp>
        <p:nvSpPr>
          <p:cNvPr id="4" name="Slide Number Placeholder 3"/>
          <p:cNvSpPr>
            <a:spLocks noGrp="1"/>
          </p:cNvSpPr>
          <p:nvPr>
            <p:ph type="sldNum" sz="quarter" idx="12"/>
          </p:nvPr>
        </p:nvSpPr>
        <p:spPr/>
        <p:txBody>
          <a:bodyPr/>
          <a:lstStyle/>
          <a:p>
            <a:pPr>
              <a:defRPr/>
            </a:pPr>
            <a:fld id="{FEA7F0F5-7C91-47BC-9396-AB6029E03926}" type="slidenum">
              <a:rPr lang="en-US" smtClean="0"/>
              <a:pPr>
                <a:defRPr/>
              </a:pPr>
              <a:t>15</a:t>
            </a:fld>
            <a:endParaRPr lang="en-US" dirty="0"/>
          </a:p>
        </p:txBody>
      </p:sp>
      <p:sp>
        <p:nvSpPr>
          <p:cNvPr id="32769" name="Rectangle 1"/>
          <p:cNvSpPr>
            <a:spLocks noChangeArrowheads="1"/>
          </p:cNvSpPr>
          <p:nvPr/>
        </p:nvSpPr>
        <p:spPr bwMode="auto">
          <a:xfrm>
            <a:off x="0" y="5323034"/>
            <a:ext cx="91440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sz="2400" dirty="0" smtClean="0">
                <a:solidFill>
                  <a:schemeClr val="dk1"/>
                </a:solidFill>
                <a:latin typeface="+mn-lt"/>
              </a:rPr>
              <a:t>The </a:t>
            </a:r>
            <a:r>
              <a:rPr lang="en-US" sz="2400" dirty="0">
                <a:solidFill>
                  <a:schemeClr val="dk1"/>
                </a:solidFill>
                <a:latin typeface="+mn-lt"/>
              </a:rPr>
              <a:t>administrative cost for counting of votes and preparation of </a:t>
            </a:r>
            <a:r>
              <a:rPr lang="en-US" sz="2400" dirty="0" smtClean="0">
                <a:solidFill>
                  <a:schemeClr val="dk1"/>
                </a:solidFill>
                <a:latin typeface="+mn-lt"/>
              </a:rPr>
              <a:t>reports would </a:t>
            </a:r>
            <a:r>
              <a:rPr lang="en-US" sz="2400" dirty="0">
                <a:solidFill>
                  <a:schemeClr val="dk1"/>
                </a:solidFill>
                <a:latin typeface="+mn-lt"/>
              </a:rPr>
              <a:t>also be saved.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3"/>
          <p:cNvSpPr>
            <a:spLocks noGrp="1"/>
          </p:cNvSpPr>
          <p:nvPr>
            <p:ph type="sldNum" sz="quarter" idx="12"/>
          </p:nvPr>
        </p:nvSpPr>
        <p:spPr>
          <a:xfrm>
            <a:off x="8305800" y="6286500"/>
            <a:ext cx="619125" cy="457200"/>
          </a:xfrm>
        </p:spPr>
        <p:txBody>
          <a:bodyPr/>
          <a:lstStyle/>
          <a:p>
            <a:pPr algn="l">
              <a:defRPr/>
            </a:pPr>
            <a:fld id="{28599260-8F1E-4392-A997-4C44B9FA43D6}" type="slidenum">
              <a:rPr lang="en-US"/>
              <a:pPr algn="l">
                <a:defRPr/>
              </a:pPr>
              <a:t>16</a:t>
            </a:fld>
            <a:endParaRPr lang="en-US" dirty="0"/>
          </a:p>
        </p:txBody>
      </p:sp>
      <p:sp>
        <p:nvSpPr>
          <p:cNvPr id="17411" name="Rectangle 2"/>
          <p:cNvSpPr>
            <a:spLocks noGrp="1" noChangeArrowheads="1"/>
          </p:cNvSpPr>
          <p:nvPr>
            <p:ph type="title"/>
          </p:nvPr>
        </p:nvSpPr>
        <p:spPr>
          <a:xfrm>
            <a:off x="3124200" y="2286000"/>
            <a:ext cx="3276600" cy="646113"/>
          </a:xfrm>
        </p:spPr>
        <p:txBody>
          <a:bodyPr/>
          <a:lstStyle/>
          <a:p>
            <a:pPr eaLnBrk="1" hangingPunct="1"/>
            <a:r>
              <a:rPr lang="en-US" sz="3600" dirty="0" smtClean="0">
                <a:solidFill>
                  <a:schemeClr val="tx2"/>
                </a:solidFill>
                <a:ea typeface="Calibri" pitchFamily="34" charset="0"/>
                <a:cs typeface="Calibri" pitchFamily="34" charset="0"/>
              </a:rPr>
              <a:t>Thank You </a:t>
            </a:r>
          </a:p>
        </p:txBody>
      </p:sp>
      <p:sp>
        <p:nvSpPr>
          <p:cNvPr id="4" name="Rectangle 2"/>
          <p:cNvSpPr txBox="1">
            <a:spLocks noChangeArrowheads="1"/>
          </p:cNvSpPr>
          <p:nvPr/>
        </p:nvSpPr>
        <p:spPr bwMode="auto">
          <a:xfrm>
            <a:off x="381000" y="5526087"/>
            <a:ext cx="8305800" cy="6461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2000" dirty="0" smtClean="0">
                <a:solidFill>
                  <a:schemeClr val="tx2"/>
                </a:solidFill>
                <a:latin typeface="+mj-lt"/>
                <a:ea typeface="Calibri" pitchFamily="34" charset="0"/>
                <a:cs typeface="Calibri" pitchFamily="34" charset="0"/>
              </a:rPr>
              <a:t>Moloy Biswas – Regional Manager – Kolkata – </a:t>
            </a:r>
            <a:r>
              <a:rPr lang="en-US" sz="2000" dirty="0" smtClean="0">
                <a:solidFill>
                  <a:schemeClr val="tx2"/>
                </a:solidFill>
                <a:latin typeface="+mj-lt"/>
                <a:ea typeface="Calibri" pitchFamily="34" charset="0"/>
                <a:cs typeface="Calibri" pitchFamily="34" charset="0"/>
                <a:hlinkClick r:id="rId2"/>
              </a:rPr>
              <a:t>moloyb@cdslindia.com</a:t>
            </a:r>
            <a:r>
              <a:rPr lang="en-US" sz="2000" dirty="0" smtClean="0">
                <a:solidFill>
                  <a:schemeClr val="tx2"/>
                </a:solidFill>
                <a:latin typeface="+mj-lt"/>
                <a:ea typeface="Calibri" pitchFamily="34" charset="0"/>
                <a:cs typeface="Calibri" pitchFamily="34" charset="0"/>
              </a:rPr>
              <a:t> </a:t>
            </a:r>
            <a:r>
              <a:rPr kumimoji="0" lang="en-US" sz="2000" b="0" i="0" u="none" strike="noStrike" kern="1200" cap="none" spc="0" normalizeH="0" baseline="0" noProof="0" dirty="0" smtClean="0">
                <a:ln>
                  <a:noFill/>
                </a:ln>
                <a:solidFill>
                  <a:schemeClr val="tx2"/>
                </a:solidFill>
                <a:effectLst/>
                <a:uLnTx/>
                <a:uFillTx/>
                <a:latin typeface="+mj-lt"/>
                <a:ea typeface="Calibri" pitchFamily="34" charset="0"/>
                <a:cs typeface="Calibri" pitchFamily="34" charset="0"/>
              </a:rPr>
              <a:t>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F5F891D-2413-481C-9B91-3D285DD5E07F}" type="slidenum">
              <a:rPr lang="en-US"/>
              <a:pPr>
                <a:defRPr/>
              </a:pPr>
              <a:t>2</a:t>
            </a:fld>
            <a:endParaRPr lang="en-US"/>
          </a:p>
        </p:txBody>
      </p:sp>
      <p:sp>
        <p:nvSpPr>
          <p:cNvPr id="5" name="Title 3"/>
          <p:cNvSpPr>
            <a:spLocks noGrp="1"/>
          </p:cNvSpPr>
          <p:nvPr>
            <p:ph type="title"/>
          </p:nvPr>
        </p:nvSpPr>
        <p:spPr>
          <a:xfrm>
            <a:off x="457200" y="0"/>
            <a:ext cx="8229600" cy="1066800"/>
          </a:xfrm>
          <a:prstGeom prst="horizontalScroll">
            <a:avLst/>
          </a:prstGeom>
          <a:solidFill>
            <a:schemeClr val="tx2">
              <a:lumMod val="60000"/>
              <a:lumOff val="40000"/>
            </a:schemeClr>
          </a:solidFill>
          <a:ln cap="flat" algn="ctr">
            <a:solidFill>
              <a:schemeClr val="bg2">
                <a:lumMod val="50000"/>
              </a:schemeClr>
            </a:solidFill>
            <a:round/>
            <a:headEnd type="none" w="med" len="med"/>
            <a:tailEnd type="none" w="med" len="med"/>
          </a:ln>
          <a:effectLst>
            <a:outerShdw blurRad="50800" dist="38100" dir="5400000" algn="t" rotWithShape="0">
              <a:prstClr val="black">
                <a:alpha val="40000"/>
              </a:prstClr>
            </a:outerShdw>
          </a:effectLst>
        </p:spPr>
        <p:txBody>
          <a:bodyPr rtlCol="0" anchor="t">
            <a:normAutofit/>
          </a:bodyPr>
          <a:lstStyle/>
          <a:p>
            <a:pPr eaLnBrk="1" fontAlgn="auto" hangingPunct="1">
              <a:spcAft>
                <a:spcPts val="0"/>
              </a:spcAft>
              <a:defRPr/>
            </a:pPr>
            <a:r>
              <a:rPr lang="en-US" b="1" dirty="0" smtClean="0">
                <a:ln w="6350">
                  <a:noFill/>
                </a:ln>
                <a:solidFill>
                  <a:schemeClr val="accent5">
                    <a:lumMod val="50000"/>
                  </a:schemeClr>
                </a:solidFill>
                <a:effectLst>
                  <a:outerShdw blurRad="114300" dist="101600" dir="2700000" algn="tl" rotWithShape="0">
                    <a:srgbClr val="000000">
                      <a:alpha val="40000"/>
                    </a:srgbClr>
                  </a:outerShdw>
                </a:effectLst>
              </a:rPr>
              <a:t>  </a:t>
            </a:r>
            <a:r>
              <a:rPr lang="en-US" b="1" dirty="0" smtClean="0">
                <a:ln w="6350">
                  <a:noFill/>
                </a:ln>
                <a:solidFill>
                  <a:srgbClr val="002060"/>
                </a:solidFill>
                <a:effectLst>
                  <a:outerShdw blurRad="114300" dist="101600" dir="2700000" algn="tl" rotWithShape="0">
                    <a:srgbClr val="000000">
                      <a:alpha val="40000"/>
                    </a:srgbClr>
                  </a:outerShdw>
                </a:effectLst>
                <a:cs typeface="Calibri" pitchFamily="34" charset="0"/>
              </a:rPr>
              <a:t>Introduction </a:t>
            </a:r>
            <a:r>
              <a:rPr lang="en-US" b="1" dirty="0">
                <a:ln w="6350">
                  <a:noFill/>
                </a:ln>
                <a:solidFill>
                  <a:srgbClr val="002060"/>
                </a:solidFill>
                <a:effectLst>
                  <a:outerShdw blurRad="114300" dist="101600" dir="2700000" algn="tl" rotWithShape="0">
                    <a:srgbClr val="000000">
                      <a:alpha val="40000"/>
                    </a:srgbClr>
                  </a:outerShdw>
                </a:effectLst>
                <a:cs typeface="Calibri" pitchFamily="34" charset="0"/>
              </a:rPr>
              <a:t>to CDSL</a:t>
            </a:r>
          </a:p>
        </p:txBody>
      </p:sp>
      <p:sp>
        <p:nvSpPr>
          <p:cNvPr id="4100" name="Rectangle 3"/>
          <p:cNvSpPr>
            <a:spLocks noGrp="1" noChangeArrowheads="1"/>
          </p:cNvSpPr>
          <p:nvPr>
            <p:ph idx="1"/>
          </p:nvPr>
        </p:nvSpPr>
        <p:spPr>
          <a:xfrm>
            <a:off x="457200" y="1143000"/>
            <a:ext cx="8229600" cy="4572000"/>
          </a:xfrm>
        </p:spPr>
        <p:txBody>
          <a:bodyPr/>
          <a:lstStyle/>
          <a:p>
            <a:pPr eaLnBrk="1" hangingPunct="1">
              <a:lnSpc>
                <a:spcPct val="90000"/>
              </a:lnSpc>
            </a:pPr>
            <a:endParaRPr lang="en-US" sz="2400" smtClean="0"/>
          </a:p>
          <a:p>
            <a:pPr eaLnBrk="1" hangingPunct="1">
              <a:lnSpc>
                <a:spcPct val="90000"/>
              </a:lnSpc>
            </a:pPr>
            <a:endParaRPr lang="en-US" sz="2400" smtClean="0"/>
          </a:p>
          <a:p>
            <a:pPr eaLnBrk="1" hangingPunct="1">
              <a:lnSpc>
                <a:spcPct val="90000"/>
              </a:lnSpc>
            </a:pPr>
            <a:endParaRPr lang="en-US" sz="2400" smtClean="0"/>
          </a:p>
          <a:p>
            <a:pPr eaLnBrk="1" hangingPunct="1">
              <a:lnSpc>
                <a:spcPct val="90000"/>
              </a:lnSpc>
            </a:pPr>
            <a:endParaRPr lang="en-US" sz="2400" smtClean="0"/>
          </a:p>
          <a:p>
            <a:pPr eaLnBrk="1" hangingPunct="1">
              <a:lnSpc>
                <a:spcPct val="90000"/>
              </a:lnSpc>
            </a:pPr>
            <a:endParaRPr lang="en-US" sz="2400" smtClean="0"/>
          </a:p>
          <a:p>
            <a:pPr eaLnBrk="1" hangingPunct="1">
              <a:lnSpc>
                <a:spcPct val="90000"/>
              </a:lnSpc>
            </a:pPr>
            <a:endParaRPr lang="en-US" sz="2400" smtClean="0"/>
          </a:p>
          <a:p>
            <a:pPr eaLnBrk="1" hangingPunct="1">
              <a:lnSpc>
                <a:spcPct val="90000"/>
              </a:lnSpc>
              <a:buFont typeface="Arial" charset="0"/>
              <a:buNone/>
            </a:pPr>
            <a:endParaRPr lang="en-US" sz="2400" smtClean="0"/>
          </a:p>
          <a:p>
            <a:pPr eaLnBrk="1" hangingPunct="1">
              <a:lnSpc>
                <a:spcPct val="90000"/>
              </a:lnSpc>
              <a:buFont typeface="Arial" charset="0"/>
              <a:buNone/>
            </a:pPr>
            <a:endParaRPr lang="en-US" sz="2400" smtClean="0"/>
          </a:p>
          <a:p>
            <a:pPr eaLnBrk="1" hangingPunct="1">
              <a:lnSpc>
                <a:spcPct val="90000"/>
              </a:lnSpc>
              <a:buFont typeface="Arial" charset="0"/>
              <a:buNone/>
            </a:pPr>
            <a:endParaRPr lang="en-US" sz="2400" smtClean="0"/>
          </a:p>
          <a:p>
            <a:pPr eaLnBrk="1" hangingPunct="1">
              <a:lnSpc>
                <a:spcPct val="90000"/>
              </a:lnSpc>
              <a:buFont typeface="Arial" charset="0"/>
              <a:buNone/>
            </a:pPr>
            <a:endParaRPr lang="en-US" sz="2400" smtClean="0"/>
          </a:p>
          <a:p>
            <a:pPr eaLnBrk="1" hangingPunct="1">
              <a:lnSpc>
                <a:spcPct val="90000"/>
              </a:lnSpc>
              <a:buFont typeface="Arial" charset="0"/>
              <a:buNone/>
            </a:pPr>
            <a:endParaRPr lang="en-US" sz="2400" smtClean="0"/>
          </a:p>
        </p:txBody>
      </p:sp>
      <p:sp>
        <p:nvSpPr>
          <p:cNvPr id="15" name="Slide Number Placeholder 13"/>
          <p:cNvSpPr txBox="1">
            <a:spLocks/>
          </p:cNvSpPr>
          <p:nvPr/>
        </p:nvSpPr>
        <p:spPr>
          <a:xfrm>
            <a:off x="6553200" y="6356350"/>
            <a:ext cx="2133600" cy="365125"/>
          </a:xfrm>
          <a:prstGeom prst="rect">
            <a:avLst/>
          </a:prstGeom>
        </p:spPr>
        <p:txBody>
          <a:bodyPr anchor="ctr"/>
          <a:lstStyle/>
          <a:p>
            <a:pPr algn="r" eaLnBrk="0" hangingPunct="0">
              <a:defRPr/>
            </a:pPr>
            <a:fld id="{2EB18663-699B-407B-BB67-205DD6EE23E9}" type="slidenum">
              <a:rPr lang="en-US" sz="1200">
                <a:solidFill>
                  <a:schemeClr val="tx1">
                    <a:tint val="75000"/>
                  </a:schemeClr>
                </a:solidFill>
                <a:latin typeface="Calibri" pitchFamily="34" charset="0"/>
              </a:rPr>
              <a:pPr algn="r" eaLnBrk="0" hangingPunct="0">
                <a:defRPr/>
              </a:pPr>
              <a:t>2</a:t>
            </a:fld>
            <a:endParaRPr lang="en-US" sz="1200" dirty="0">
              <a:solidFill>
                <a:schemeClr val="tx1">
                  <a:tint val="75000"/>
                </a:schemeClr>
              </a:solidFill>
              <a:latin typeface="Calibri" pitchFamily="34" charset="0"/>
            </a:endParaRPr>
          </a:p>
        </p:txBody>
      </p:sp>
      <p:sp>
        <p:nvSpPr>
          <p:cNvPr id="19" name="TextBox 18"/>
          <p:cNvSpPr txBox="1"/>
          <p:nvPr/>
        </p:nvSpPr>
        <p:spPr>
          <a:xfrm>
            <a:off x="228600" y="1143000"/>
            <a:ext cx="8534400" cy="6297613"/>
          </a:xfrm>
          <a:prstGeom prst="rect">
            <a:avLst/>
          </a:prstGeom>
          <a:noFill/>
        </p:spPr>
        <p:txBody>
          <a:bodyPr>
            <a:spAutoFit/>
          </a:bodyPr>
          <a:lstStyle/>
          <a:p>
            <a:pPr algn="just" eaLnBrk="0" hangingPunct="0">
              <a:buClr>
                <a:schemeClr val="tx2">
                  <a:lumMod val="60000"/>
                  <a:lumOff val="40000"/>
                </a:schemeClr>
              </a:buClr>
              <a:buFont typeface="Arial" pitchFamily="34" charset="0"/>
              <a:buChar char="•"/>
              <a:defRPr/>
            </a:pPr>
            <a:r>
              <a:rPr lang="en-US" sz="2400" dirty="0">
                <a:solidFill>
                  <a:schemeClr val="tx2">
                    <a:lumMod val="75000"/>
                  </a:schemeClr>
                </a:solidFill>
                <a:latin typeface="+mj-lt"/>
                <a:cs typeface="Calibri" pitchFamily="34" charset="0"/>
              </a:rPr>
              <a:t>CDSL promoters:</a:t>
            </a:r>
          </a:p>
          <a:p>
            <a:pPr lvl="1" algn="just" eaLnBrk="0" hangingPunct="0">
              <a:buClr>
                <a:schemeClr val="accent1">
                  <a:lumMod val="75000"/>
                </a:schemeClr>
              </a:buClr>
              <a:buFont typeface="Arial" pitchFamily="34" charset="0"/>
              <a:buChar char="•"/>
              <a:defRPr/>
            </a:pPr>
            <a:r>
              <a:rPr lang="en-US" sz="2400" dirty="0">
                <a:solidFill>
                  <a:schemeClr val="tx2">
                    <a:lumMod val="75000"/>
                  </a:schemeClr>
                </a:solidFill>
                <a:latin typeface="+mj-lt"/>
                <a:cs typeface="Calibri" pitchFamily="34" charset="0"/>
              </a:rPr>
              <a:t>BSE and leading </a:t>
            </a:r>
            <a:r>
              <a:rPr lang="en-US" sz="2400" dirty="0">
                <a:solidFill>
                  <a:schemeClr val="tx2">
                    <a:lumMod val="75000"/>
                  </a:schemeClr>
                </a:solidFill>
                <a:latin typeface="Calibri" pitchFamily="34" charset="0"/>
                <a:cs typeface="Calibri" pitchFamily="34" charset="0"/>
              </a:rPr>
              <a:t>banks SBI, BOI, BOB, HDFC, Stan Chart, </a:t>
            </a:r>
            <a:r>
              <a:rPr lang="en-US" sz="2400" dirty="0" err="1">
                <a:solidFill>
                  <a:schemeClr val="tx2">
                    <a:lumMod val="75000"/>
                  </a:schemeClr>
                </a:solidFill>
                <a:latin typeface="Calibri" pitchFamily="34" charset="0"/>
                <a:cs typeface="Calibri" pitchFamily="34" charset="0"/>
              </a:rPr>
              <a:t>Canara</a:t>
            </a:r>
            <a:r>
              <a:rPr lang="en-US" sz="2400" dirty="0">
                <a:solidFill>
                  <a:schemeClr val="tx2">
                    <a:lumMod val="75000"/>
                  </a:schemeClr>
                </a:solidFill>
                <a:latin typeface="Calibri" pitchFamily="34" charset="0"/>
                <a:cs typeface="Calibri" pitchFamily="34" charset="0"/>
              </a:rPr>
              <a:t> Bank, Union Bank, Bank of Maharashtra, etc.</a:t>
            </a:r>
            <a:endParaRPr lang="en-US" sz="2400" dirty="0">
              <a:solidFill>
                <a:schemeClr val="tx2">
                  <a:lumMod val="75000"/>
                </a:schemeClr>
              </a:solidFill>
              <a:latin typeface="+mj-lt"/>
              <a:cs typeface="Calibri" pitchFamily="34" charset="0"/>
            </a:endParaRPr>
          </a:p>
          <a:p>
            <a:pPr algn="just" eaLnBrk="0" hangingPunct="0">
              <a:buClr>
                <a:schemeClr val="tx2">
                  <a:lumMod val="60000"/>
                  <a:lumOff val="40000"/>
                </a:schemeClr>
              </a:buClr>
              <a:buFont typeface="Arial" pitchFamily="34" charset="0"/>
              <a:buChar char="•"/>
              <a:defRPr/>
            </a:pPr>
            <a:endParaRPr lang="en-US" sz="2400" dirty="0">
              <a:solidFill>
                <a:schemeClr val="tx2">
                  <a:lumMod val="75000"/>
                </a:schemeClr>
              </a:solidFill>
              <a:latin typeface="+mj-lt"/>
              <a:cs typeface="Calibri" pitchFamily="34" charset="0"/>
            </a:endParaRPr>
          </a:p>
          <a:p>
            <a:pPr algn="just" eaLnBrk="0" hangingPunct="0">
              <a:buClr>
                <a:schemeClr val="tx2">
                  <a:lumMod val="60000"/>
                  <a:lumOff val="40000"/>
                </a:schemeClr>
              </a:buClr>
              <a:buFont typeface="Arial" pitchFamily="34" charset="0"/>
              <a:buChar char="•"/>
              <a:defRPr/>
            </a:pPr>
            <a:r>
              <a:rPr lang="en-US" sz="2400" dirty="0">
                <a:solidFill>
                  <a:schemeClr val="tx2">
                    <a:lumMod val="75000"/>
                  </a:schemeClr>
                </a:solidFill>
                <a:latin typeface="+mj-lt"/>
                <a:cs typeface="Calibri" pitchFamily="34" charset="0"/>
              </a:rPr>
              <a:t>CDSL Today </a:t>
            </a:r>
          </a:p>
          <a:p>
            <a:pPr lvl="1" algn="just" eaLnBrk="0" hangingPunct="0">
              <a:buClr>
                <a:schemeClr val="accent1">
                  <a:lumMod val="75000"/>
                </a:schemeClr>
              </a:buClr>
              <a:buFont typeface="Arial" pitchFamily="34" charset="0"/>
              <a:buChar char="•"/>
              <a:defRPr/>
            </a:pPr>
            <a:r>
              <a:rPr lang="en-US" sz="2400" dirty="0">
                <a:solidFill>
                  <a:schemeClr val="tx2">
                    <a:lumMod val="75000"/>
                  </a:schemeClr>
                </a:solidFill>
                <a:latin typeface="+mj-lt"/>
                <a:cs typeface="Calibri" pitchFamily="34" charset="0"/>
              </a:rPr>
              <a:t>  </a:t>
            </a:r>
            <a:r>
              <a:rPr lang="en-US" sz="2400" dirty="0">
                <a:solidFill>
                  <a:schemeClr val="tx2">
                    <a:lumMod val="75000"/>
                  </a:schemeClr>
                </a:solidFill>
                <a:latin typeface="+mn-lt"/>
                <a:cs typeface="Calibri" pitchFamily="34" charset="0"/>
              </a:rPr>
              <a:t>7.6 million depository account</a:t>
            </a:r>
          </a:p>
          <a:p>
            <a:pPr lvl="1" algn="just" eaLnBrk="0" hangingPunct="0">
              <a:buClr>
                <a:schemeClr val="accent1">
                  <a:lumMod val="75000"/>
                </a:schemeClr>
              </a:buClr>
              <a:buFont typeface="Arial" pitchFamily="34" charset="0"/>
              <a:buChar char="•"/>
              <a:defRPr/>
            </a:pPr>
            <a:r>
              <a:rPr lang="en-US" sz="2400" dirty="0">
                <a:solidFill>
                  <a:schemeClr val="tx2">
                    <a:lumMod val="75000"/>
                  </a:schemeClr>
                </a:solidFill>
                <a:latin typeface="+mn-lt"/>
                <a:cs typeface="Calibri" pitchFamily="34" charset="0"/>
              </a:rPr>
              <a:t>  </a:t>
            </a:r>
            <a:r>
              <a:rPr lang="en-US" sz="2400" dirty="0">
                <a:solidFill>
                  <a:schemeClr val="tx2">
                    <a:lumMod val="75000"/>
                  </a:schemeClr>
                </a:solidFill>
                <a:latin typeface="+mj-lt"/>
                <a:cs typeface="Calibri" pitchFamily="34" charset="0"/>
              </a:rPr>
              <a:t>Over 8500 Security ISINs</a:t>
            </a:r>
          </a:p>
          <a:p>
            <a:pPr lvl="1" algn="just" eaLnBrk="0" hangingPunct="0">
              <a:buClr>
                <a:schemeClr val="accent1">
                  <a:lumMod val="75000"/>
                </a:schemeClr>
              </a:buClr>
              <a:buFont typeface="Arial" pitchFamily="34" charset="0"/>
              <a:buChar char="•"/>
              <a:defRPr/>
            </a:pPr>
            <a:r>
              <a:rPr lang="en-US" sz="2400" dirty="0">
                <a:solidFill>
                  <a:schemeClr val="tx2">
                    <a:lumMod val="75000"/>
                  </a:schemeClr>
                </a:solidFill>
                <a:latin typeface="+mj-lt"/>
                <a:cs typeface="Calibri" pitchFamily="34" charset="0"/>
              </a:rPr>
              <a:t>  557 Depository Participants  </a:t>
            </a:r>
          </a:p>
          <a:p>
            <a:pPr lvl="1" algn="just" eaLnBrk="0" hangingPunct="0">
              <a:buClr>
                <a:schemeClr val="accent1">
                  <a:lumMod val="75000"/>
                </a:schemeClr>
              </a:buClr>
              <a:buFont typeface="Arial" pitchFamily="34" charset="0"/>
              <a:buChar char="•"/>
              <a:defRPr/>
            </a:pPr>
            <a:r>
              <a:rPr lang="en-US" sz="2400" dirty="0">
                <a:solidFill>
                  <a:schemeClr val="tx2">
                    <a:lumMod val="75000"/>
                  </a:schemeClr>
                </a:solidFill>
                <a:latin typeface="+mj-lt"/>
                <a:cs typeface="Calibri" pitchFamily="34" charset="0"/>
              </a:rPr>
              <a:t>  10000+ locations</a:t>
            </a:r>
          </a:p>
          <a:p>
            <a:pPr lvl="1" algn="just" eaLnBrk="0" hangingPunct="0">
              <a:buClr>
                <a:schemeClr val="accent1">
                  <a:lumMod val="75000"/>
                </a:schemeClr>
              </a:buClr>
              <a:buFont typeface="Arial" pitchFamily="34" charset="0"/>
              <a:buChar char="•"/>
              <a:defRPr/>
            </a:pPr>
            <a:endParaRPr lang="en-US" sz="2400" dirty="0">
              <a:solidFill>
                <a:schemeClr val="tx2">
                  <a:lumMod val="75000"/>
                </a:schemeClr>
              </a:solidFill>
              <a:latin typeface="+mj-lt"/>
              <a:cs typeface="Calibri" pitchFamily="34" charset="0"/>
            </a:endParaRPr>
          </a:p>
          <a:p>
            <a:pPr>
              <a:buFont typeface="Arial" pitchFamily="34" charset="0"/>
              <a:buChar char="•"/>
              <a:defRPr/>
            </a:pPr>
            <a:r>
              <a:rPr lang="en-US" sz="2400" dirty="0">
                <a:solidFill>
                  <a:srgbClr val="1F497D">
                    <a:lumMod val="75000"/>
                  </a:srgbClr>
                </a:solidFill>
                <a:latin typeface="Calibri"/>
                <a:cs typeface="Calibri" pitchFamily="34" charset="0"/>
              </a:rPr>
              <a:t>ISO 27001 certified for all systems &amp; processes.</a:t>
            </a:r>
          </a:p>
          <a:p>
            <a:pPr>
              <a:buFont typeface="Arial" pitchFamily="34" charset="0"/>
              <a:buChar char="•"/>
              <a:defRPr/>
            </a:pPr>
            <a:endParaRPr lang="en-US" sz="2400" dirty="0">
              <a:solidFill>
                <a:srgbClr val="1F497D">
                  <a:lumMod val="75000"/>
                </a:srgbClr>
              </a:solidFill>
              <a:latin typeface="Calibri"/>
              <a:cs typeface="Calibri" pitchFamily="34" charset="0"/>
            </a:endParaRPr>
          </a:p>
          <a:p>
            <a:pPr>
              <a:buFont typeface="Arial" pitchFamily="34" charset="0"/>
              <a:buChar char="•"/>
              <a:defRPr/>
            </a:pPr>
            <a:r>
              <a:rPr lang="en-US" sz="2400" dirty="0">
                <a:solidFill>
                  <a:srgbClr val="1F497D">
                    <a:lumMod val="75000"/>
                  </a:srgbClr>
                </a:solidFill>
                <a:latin typeface="Calibri"/>
                <a:cs typeface="Calibri" pitchFamily="34" charset="0"/>
              </a:rPr>
              <a:t>100%   subsidiary engaged in Common KYC for Mutual Funds.</a:t>
            </a:r>
          </a:p>
          <a:p>
            <a:pPr>
              <a:buFont typeface="Arial" pitchFamily="34" charset="0"/>
              <a:buChar char="•"/>
              <a:defRPr/>
            </a:pPr>
            <a:endParaRPr lang="en-US" sz="2400" dirty="0">
              <a:solidFill>
                <a:srgbClr val="1F497D">
                  <a:lumMod val="75000"/>
                </a:srgbClr>
              </a:solidFill>
              <a:latin typeface="Calibri"/>
              <a:cs typeface="Calibri" pitchFamily="34" charset="0"/>
            </a:endParaRPr>
          </a:p>
          <a:p>
            <a:pPr>
              <a:buFont typeface="Arial" pitchFamily="34" charset="0"/>
              <a:buChar char="•"/>
              <a:defRPr/>
            </a:pPr>
            <a:endParaRPr lang="en-US" sz="2400" dirty="0">
              <a:solidFill>
                <a:schemeClr val="tx2">
                  <a:lumMod val="75000"/>
                </a:schemeClr>
              </a:solidFill>
              <a:latin typeface="+mj-lt"/>
              <a:cs typeface="Calibri" pitchFamily="34" charset="0"/>
            </a:endParaRPr>
          </a:p>
          <a:p>
            <a:pPr lvl="1" eaLnBrk="0" hangingPunct="0">
              <a:lnSpc>
                <a:spcPct val="90000"/>
              </a:lnSpc>
              <a:buClr>
                <a:schemeClr val="accent1">
                  <a:lumMod val="75000"/>
                </a:schemeClr>
              </a:buClr>
              <a:buFont typeface="Arial" pitchFamily="34" charset="0"/>
              <a:buChar char="•"/>
              <a:defRPr/>
            </a:pPr>
            <a:endParaRPr lang="en-US" sz="2400" dirty="0">
              <a:solidFill>
                <a:schemeClr val="tx2">
                  <a:lumMod val="75000"/>
                </a:schemeClr>
              </a:solidFill>
              <a:latin typeface="+mj-lt"/>
              <a:cs typeface="Calibri" pitchFamily="34" charset="0"/>
            </a:endParaRPr>
          </a:p>
          <a:p>
            <a:pPr lvl="1" eaLnBrk="0" hangingPunct="0">
              <a:lnSpc>
                <a:spcPct val="90000"/>
              </a:lnSpc>
              <a:buClr>
                <a:schemeClr val="accent1">
                  <a:lumMod val="75000"/>
                </a:schemeClr>
              </a:buClr>
              <a:defRPr/>
            </a:pPr>
            <a:endParaRPr lang="en-US" sz="2400" dirty="0">
              <a:solidFill>
                <a:schemeClr val="tx2">
                  <a:lumMod val="75000"/>
                </a:schemeClr>
              </a:solidFill>
              <a:latin typeface="+mj-lt"/>
              <a:cs typeface="Calibri"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8642B507-1C37-4B4D-BE63-239064F5A09C}" type="slidenum">
              <a:rPr lang="en-US"/>
              <a:pPr>
                <a:defRPr/>
              </a:pPr>
              <a:t>3</a:t>
            </a:fld>
            <a:endParaRPr lang="en-US"/>
          </a:p>
        </p:txBody>
      </p:sp>
      <p:sp>
        <p:nvSpPr>
          <p:cNvPr id="5" name="Slide Number Placeholder 3"/>
          <p:cNvSpPr txBox="1">
            <a:spLocks/>
          </p:cNvSpPr>
          <p:nvPr/>
        </p:nvSpPr>
        <p:spPr>
          <a:xfrm>
            <a:off x="6553200" y="6356350"/>
            <a:ext cx="2133600" cy="365125"/>
          </a:xfrm>
          <a:prstGeom prst="rect">
            <a:avLst/>
          </a:prstGeom>
        </p:spPr>
        <p:txBody>
          <a:bodyPr anchor="ctr"/>
          <a:lstStyle/>
          <a:p>
            <a:pPr algn="r" eaLnBrk="0" hangingPunct="0">
              <a:defRPr/>
            </a:pPr>
            <a:fld id="{C8831CB1-4A1D-4056-9E8E-D3F5C19D0D33}" type="slidenum">
              <a:rPr lang="en-US" sz="1200">
                <a:solidFill>
                  <a:schemeClr val="tx1">
                    <a:tint val="75000"/>
                  </a:schemeClr>
                </a:solidFill>
                <a:latin typeface="Calibri" pitchFamily="34" charset="0"/>
              </a:rPr>
              <a:pPr algn="r" eaLnBrk="0" hangingPunct="0">
                <a:defRPr/>
              </a:pPr>
              <a:t>3</a:t>
            </a:fld>
            <a:endParaRPr lang="en-US" sz="1200" dirty="0">
              <a:solidFill>
                <a:schemeClr val="tx1">
                  <a:tint val="75000"/>
                </a:schemeClr>
              </a:solidFill>
              <a:latin typeface="Calibri" pitchFamily="34" charset="0"/>
            </a:endParaRPr>
          </a:p>
        </p:txBody>
      </p:sp>
      <p:sp>
        <p:nvSpPr>
          <p:cNvPr id="5124" name="Rectangle 8"/>
          <p:cNvSpPr>
            <a:spLocks noChangeArrowheads="1"/>
          </p:cNvSpPr>
          <p:nvPr/>
        </p:nvSpPr>
        <p:spPr bwMode="auto">
          <a:xfrm>
            <a:off x="0" y="304800"/>
            <a:ext cx="9144000" cy="769938"/>
          </a:xfrm>
          <a:prstGeom prst="rect">
            <a:avLst/>
          </a:prstGeom>
          <a:noFill/>
          <a:ln w="9525">
            <a:noFill/>
            <a:miter lim="800000"/>
            <a:headEnd/>
            <a:tailEnd/>
          </a:ln>
        </p:spPr>
        <p:txBody>
          <a:bodyPr anchor="b">
            <a:spAutoFit/>
          </a:bodyPr>
          <a:lstStyle/>
          <a:p>
            <a:pPr algn="ctr"/>
            <a:r>
              <a:rPr lang="en-US" sz="4400">
                <a:solidFill>
                  <a:srgbClr val="CC0000"/>
                </a:solidFill>
                <a:latin typeface="Calibri" pitchFamily="34" charset="0"/>
              </a:rPr>
              <a:t>e-Voting System For Corporates</a:t>
            </a:r>
          </a:p>
        </p:txBody>
      </p:sp>
      <p:pic>
        <p:nvPicPr>
          <p:cNvPr id="5125" name="Picture 3" descr="d:\data\BSE VIP VISIT 17 NOV09\DSC_2279.JPG"/>
          <p:cNvPicPr>
            <a:picLocks noChangeAspect="1" noChangeArrowheads="1"/>
          </p:cNvPicPr>
          <p:nvPr/>
        </p:nvPicPr>
        <p:blipFill>
          <a:blip r:embed="rId2" cstate="print"/>
          <a:srcRect/>
          <a:stretch>
            <a:fillRect/>
          </a:stretch>
        </p:blipFill>
        <p:spPr bwMode="auto">
          <a:xfrm>
            <a:off x="1158875" y="1162050"/>
            <a:ext cx="7299325" cy="4848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0" y="990600"/>
          <a:ext cx="9144000" cy="513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pPr>
              <a:defRPr/>
            </a:pPr>
            <a:fld id="{190B067E-1FC2-4A53-A509-FAF8FA44D788}" type="slidenum">
              <a:rPr lang="en-US" smtClean="0"/>
              <a:pPr>
                <a:defRPr/>
              </a:pPr>
              <a:t>4</a:t>
            </a:fld>
            <a:endParaRPr lang="en-US" dirty="0"/>
          </a:p>
        </p:txBody>
      </p:sp>
      <p:sp>
        <p:nvSpPr>
          <p:cNvPr id="6" name="Title 1"/>
          <p:cNvSpPr>
            <a:spLocks noGrp="1"/>
          </p:cNvSpPr>
          <p:nvPr>
            <p:ph type="title"/>
          </p:nvPr>
        </p:nvSpPr>
        <p:spPr>
          <a:xfrm>
            <a:off x="152400" y="152400"/>
            <a:ext cx="8610600" cy="646113"/>
          </a:xfrm>
        </p:spPr>
        <p:txBody>
          <a:bodyPr/>
          <a:lstStyle/>
          <a:p>
            <a:pPr eaLnBrk="1" hangingPunct="1">
              <a:defRPr/>
            </a:pPr>
            <a:r>
              <a:rPr lang="en-US" sz="3600" b="1" cap="small" dirty="0" smtClean="0">
                <a:solidFill>
                  <a:schemeClr val="tx2"/>
                </a:solidFill>
                <a:cs typeface="Calibri" pitchFamily="34" charset="0"/>
              </a:rPr>
              <a:t>Scope of presentation</a:t>
            </a:r>
            <a:endParaRPr lang="en-US" sz="3600" b="1" cap="small" dirty="0">
              <a:solidFill>
                <a:schemeClr val="tx2"/>
              </a:solidFill>
              <a:cs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304800" y="0"/>
            <a:ext cx="4648200" cy="762000"/>
          </a:xfrm>
        </p:spPr>
        <p:txBody>
          <a:bodyPr/>
          <a:lstStyle/>
          <a:p>
            <a:pPr eaLnBrk="1" hangingPunct="1">
              <a:defRPr/>
            </a:pPr>
            <a:r>
              <a:rPr lang="en-US" b="1" dirty="0" smtClean="0">
                <a:solidFill>
                  <a:schemeClr val="tx2">
                    <a:lumMod val="75000"/>
                  </a:schemeClr>
                </a:solidFill>
                <a:cs typeface="Calibri" pitchFamily="34" charset="0"/>
              </a:rPr>
              <a:t>What is e-Voting?</a:t>
            </a:r>
            <a:endParaRPr lang="en-US" b="1" dirty="0">
              <a:solidFill>
                <a:schemeClr val="tx2">
                  <a:lumMod val="75000"/>
                </a:schemeClr>
              </a:solidFill>
              <a:cs typeface="Calibri" pitchFamily="34" charset="0"/>
            </a:endParaRPr>
          </a:p>
        </p:txBody>
      </p:sp>
      <p:sp>
        <p:nvSpPr>
          <p:cNvPr id="11" name="Slide Number Placeholder 2"/>
          <p:cNvSpPr>
            <a:spLocks noGrp="1"/>
          </p:cNvSpPr>
          <p:nvPr>
            <p:ph type="sldNum" sz="quarter" idx="12"/>
          </p:nvPr>
        </p:nvSpPr>
        <p:spPr>
          <a:xfrm>
            <a:off x="7086600" y="6286500"/>
            <a:ext cx="1838325" cy="457200"/>
          </a:xfrm>
        </p:spPr>
        <p:txBody>
          <a:bodyPr/>
          <a:lstStyle/>
          <a:p>
            <a:pPr>
              <a:defRPr/>
            </a:pPr>
            <a:fld id="{E23C1A0A-621E-4493-A6C7-0BC6467F2A62}" type="slidenum">
              <a:rPr lang="en-US"/>
              <a:pPr>
                <a:defRPr/>
              </a:pPr>
              <a:t>5</a:t>
            </a:fld>
            <a:endParaRPr lang="en-US" dirty="0"/>
          </a:p>
        </p:txBody>
      </p:sp>
      <p:pic>
        <p:nvPicPr>
          <p:cNvPr id="7172" name="Picture 16" descr="http://t2.gstatic.com/images?q=tbn:ANd9GcSfMCFkUnrjx3kGLGUVXz1Iod-szh7eohObzOKUYw7L-WqMIBEj"/>
          <p:cNvPicPr>
            <a:picLocks noChangeAspect="1" noChangeArrowheads="1"/>
          </p:cNvPicPr>
          <p:nvPr/>
        </p:nvPicPr>
        <p:blipFill>
          <a:blip r:embed="rId2" cstate="print"/>
          <a:srcRect/>
          <a:stretch>
            <a:fillRect/>
          </a:stretch>
        </p:blipFill>
        <p:spPr bwMode="auto">
          <a:xfrm>
            <a:off x="0" y="1752600"/>
            <a:ext cx="2143125" cy="2143125"/>
          </a:xfrm>
          <a:prstGeom prst="rect">
            <a:avLst/>
          </a:prstGeom>
          <a:noFill/>
          <a:ln w="9525">
            <a:noFill/>
            <a:miter lim="800000"/>
            <a:headEnd/>
            <a:tailEnd/>
          </a:ln>
        </p:spPr>
      </p:pic>
      <p:sp>
        <p:nvSpPr>
          <p:cNvPr id="6" name="TextBox 5"/>
          <p:cNvSpPr txBox="1"/>
          <p:nvPr/>
        </p:nvSpPr>
        <p:spPr>
          <a:xfrm>
            <a:off x="2286000" y="1600200"/>
            <a:ext cx="6858000" cy="3471863"/>
          </a:xfrm>
          <a:prstGeom prst="rect">
            <a:avLst/>
          </a:prstGeom>
          <a:noFill/>
        </p:spPr>
        <p:txBody>
          <a:bodyPr>
            <a:spAutoFit/>
          </a:bodyPr>
          <a:lstStyle/>
          <a:p>
            <a:pPr marL="517525" indent="-517525">
              <a:lnSpc>
                <a:spcPct val="90000"/>
              </a:lnSpc>
              <a:buFont typeface="Arial" pitchFamily="34" charset="0"/>
              <a:buChar char="•"/>
              <a:defRPr/>
            </a:pPr>
            <a:r>
              <a:rPr lang="en-US" sz="2800" b="1" dirty="0">
                <a:solidFill>
                  <a:schemeClr val="accent2"/>
                </a:solidFill>
                <a:latin typeface="Calibri" pitchFamily="34" charset="0"/>
              </a:rPr>
              <a:t>Internet Based Facility </a:t>
            </a:r>
          </a:p>
          <a:p>
            <a:pPr marL="517525" indent="-517525">
              <a:lnSpc>
                <a:spcPct val="90000"/>
              </a:lnSpc>
              <a:buFont typeface="Arial" pitchFamily="34" charset="0"/>
              <a:buChar char="•"/>
              <a:defRPr/>
            </a:pPr>
            <a:endParaRPr lang="en-US" sz="2800" b="1" dirty="0">
              <a:solidFill>
                <a:schemeClr val="accent2"/>
              </a:solidFill>
              <a:latin typeface="Calibri" pitchFamily="34" charset="0"/>
            </a:endParaRPr>
          </a:p>
          <a:p>
            <a:pPr marL="517525" indent="-517525">
              <a:lnSpc>
                <a:spcPct val="90000"/>
              </a:lnSpc>
              <a:buFont typeface="Arial" pitchFamily="34" charset="0"/>
              <a:buChar char="•"/>
              <a:defRPr/>
            </a:pPr>
            <a:r>
              <a:rPr lang="en-US" sz="2800" b="1" dirty="0">
                <a:solidFill>
                  <a:schemeClr val="accent2"/>
                </a:solidFill>
                <a:latin typeface="Calibri" pitchFamily="34" charset="0"/>
              </a:rPr>
              <a:t>Enables investors to cast their votes any time any where</a:t>
            </a:r>
          </a:p>
          <a:p>
            <a:pPr marL="517525" indent="-517525">
              <a:lnSpc>
                <a:spcPct val="90000"/>
              </a:lnSpc>
              <a:buFont typeface="Arial" pitchFamily="34" charset="0"/>
              <a:buChar char="•"/>
              <a:defRPr/>
            </a:pPr>
            <a:endParaRPr lang="en-US" sz="2800" b="1" dirty="0">
              <a:solidFill>
                <a:schemeClr val="accent2"/>
              </a:solidFill>
              <a:latin typeface="Calibri" pitchFamily="34" charset="0"/>
            </a:endParaRPr>
          </a:p>
          <a:p>
            <a:pPr marL="517525" indent="-517525">
              <a:lnSpc>
                <a:spcPct val="90000"/>
              </a:lnSpc>
              <a:buFont typeface="Arial" pitchFamily="34" charset="0"/>
              <a:buChar char="•"/>
              <a:defRPr/>
            </a:pPr>
            <a:r>
              <a:rPr lang="en-US" sz="2800" b="1" dirty="0">
                <a:solidFill>
                  <a:schemeClr val="accent2"/>
                </a:solidFill>
                <a:latin typeface="Calibri" pitchFamily="34" charset="0"/>
              </a:rPr>
              <a:t>Automated system which records votes and gives results instantaneously. </a:t>
            </a:r>
          </a:p>
          <a:p>
            <a:pPr marL="517525" indent="-517525">
              <a:lnSpc>
                <a:spcPct val="90000"/>
              </a:lnSpc>
              <a:buFont typeface="Arial" pitchFamily="34" charset="0"/>
              <a:buChar char="•"/>
              <a:defRPr/>
            </a:pPr>
            <a:endParaRPr lang="en-US" sz="2800" b="1" dirty="0">
              <a:solidFill>
                <a:schemeClr val="accent2"/>
              </a:solidFill>
              <a:latin typeface="Calibri" pitchFamily="34" charset="0"/>
            </a:endParaRPr>
          </a:p>
          <a:p>
            <a:pPr>
              <a:buFont typeface="Arial" pitchFamily="34" charset="0"/>
              <a:buChar char="•"/>
              <a:defRPr/>
            </a:pPr>
            <a:endParaRPr lang="en-US" dirty="0">
              <a:latin typeface="Calibri"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533400" y="609600"/>
            <a:ext cx="4038600" cy="762000"/>
          </a:xfrm>
        </p:spPr>
        <p:txBody>
          <a:bodyPr/>
          <a:lstStyle/>
          <a:p>
            <a:pPr eaLnBrk="1" hangingPunct="1"/>
            <a:r>
              <a:rPr lang="en-US" b="1" smtClean="0">
                <a:solidFill>
                  <a:schemeClr val="tx2"/>
                </a:solidFill>
                <a:ea typeface="Calibri" pitchFamily="34" charset="0"/>
                <a:cs typeface="Calibri" pitchFamily="34" charset="0"/>
              </a:rPr>
              <a:t>Why e-Voting ?</a:t>
            </a:r>
          </a:p>
        </p:txBody>
      </p:sp>
      <p:sp>
        <p:nvSpPr>
          <p:cNvPr id="26" name="Slide Number Placeholder 2"/>
          <p:cNvSpPr>
            <a:spLocks noGrp="1"/>
          </p:cNvSpPr>
          <p:nvPr>
            <p:ph type="sldNum" sz="quarter" idx="12"/>
          </p:nvPr>
        </p:nvSpPr>
        <p:spPr>
          <a:xfrm>
            <a:off x="7019925" y="6286500"/>
            <a:ext cx="1905000" cy="457200"/>
          </a:xfrm>
        </p:spPr>
        <p:txBody>
          <a:bodyPr/>
          <a:lstStyle/>
          <a:p>
            <a:pPr>
              <a:defRPr/>
            </a:pPr>
            <a:fld id="{1D1FD869-8C0D-4B5E-9EA7-3A9F5C987AB8}" type="slidenum">
              <a:rPr lang="en-US"/>
              <a:pPr>
                <a:defRPr/>
              </a:pPr>
              <a:t>6</a:t>
            </a:fld>
            <a:endParaRPr lang="en-US" dirty="0"/>
          </a:p>
        </p:txBody>
      </p:sp>
      <p:graphicFrame>
        <p:nvGraphicFramePr>
          <p:cNvPr id="10" name="Diagram 9"/>
          <p:cNvGraphicFramePr/>
          <p:nvPr/>
        </p:nvGraphicFramePr>
        <p:xfrm>
          <a:off x="0" y="1397000"/>
          <a:ext cx="9144000" cy="4699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3"/>
          <p:cNvSpPr>
            <a:spLocks noGrp="1"/>
          </p:cNvSpPr>
          <p:nvPr>
            <p:ph type="sldNum" sz="quarter" idx="12"/>
          </p:nvPr>
        </p:nvSpPr>
        <p:spPr>
          <a:xfrm>
            <a:off x="8458200" y="6286500"/>
            <a:ext cx="466725" cy="457200"/>
          </a:xfrm>
        </p:spPr>
        <p:txBody>
          <a:bodyPr/>
          <a:lstStyle/>
          <a:p>
            <a:pPr>
              <a:defRPr/>
            </a:pPr>
            <a:fld id="{9D117028-D41E-42C7-B7E8-5F35D74B484E}" type="slidenum">
              <a:rPr lang="en-US"/>
              <a:pPr>
                <a:defRPr/>
              </a:pPr>
              <a:t>7</a:t>
            </a:fld>
            <a:endParaRPr lang="en-US" dirty="0"/>
          </a:p>
        </p:txBody>
      </p:sp>
      <p:sp>
        <p:nvSpPr>
          <p:cNvPr id="16" name="Rectangle 9"/>
          <p:cNvSpPr txBox="1">
            <a:spLocks noChangeArrowheads="1"/>
          </p:cNvSpPr>
          <p:nvPr/>
        </p:nvSpPr>
        <p:spPr bwMode="auto">
          <a:xfrm>
            <a:off x="304800" y="381000"/>
            <a:ext cx="8534400" cy="5638800"/>
          </a:xfrm>
          <a:prstGeom prst="rect">
            <a:avLst/>
          </a:prstGeom>
          <a:noFill/>
          <a:ln w="9525">
            <a:noFill/>
            <a:miter lim="800000"/>
            <a:headEnd/>
            <a:tailEnd/>
          </a:ln>
        </p:spPr>
        <p:txBody>
          <a:bodyPr/>
          <a:lstStyle/>
          <a:p>
            <a:pPr marL="344488" indent="-344488" algn="just">
              <a:lnSpc>
                <a:spcPct val="80000"/>
              </a:lnSpc>
              <a:spcBef>
                <a:spcPct val="20000"/>
              </a:spcBef>
              <a:defRPr/>
            </a:pPr>
            <a:r>
              <a:rPr lang="en-US" sz="2400" b="1" dirty="0">
                <a:latin typeface="Calibri" pitchFamily="34" charset="0"/>
              </a:rPr>
              <a:t>The Companies (Passing of the Resolution by Postal Ballot) Rules, 2001</a:t>
            </a:r>
          </a:p>
          <a:p>
            <a:pPr>
              <a:lnSpc>
                <a:spcPct val="80000"/>
              </a:lnSpc>
              <a:defRPr/>
            </a:pPr>
            <a:endParaRPr lang="en-US" sz="2000" b="1" dirty="0">
              <a:latin typeface="Calibri" pitchFamily="34" charset="0"/>
            </a:endParaRPr>
          </a:p>
          <a:p>
            <a:pPr>
              <a:lnSpc>
                <a:spcPct val="80000"/>
              </a:lnSpc>
              <a:buFont typeface="Wingdings" pitchFamily="2" charset="2"/>
              <a:buNone/>
              <a:defRPr/>
            </a:pPr>
            <a:r>
              <a:rPr lang="en-US" sz="2000" b="1" u="sng" dirty="0">
                <a:latin typeface="Calibri" pitchFamily="34" charset="0"/>
              </a:rPr>
              <a:t>Rule 2(b)</a:t>
            </a:r>
            <a:r>
              <a:rPr lang="en-US" sz="2000" dirty="0">
                <a:latin typeface="+mn-lt"/>
                <a:ea typeface="Verdana" pitchFamily="34" charset="0"/>
                <a:cs typeface="Calibri" pitchFamily="34" charset="0"/>
              </a:rPr>
              <a:t>:“Postal Ballot” includes voting by share holders by postal or electronic mode instead of voting personally by presenting for transacting businesses in a general meeting of the company,</a:t>
            </a:r>
          </a:p>
          <a:p>
            <a:pPr>
              <a:lnSpc>
                <a:spcPct val="80000"/>
              </a:lnSpc>
              <a:defRPr/>
            </a:pPr>
            <a:endParaRPr lang="en-US" sz="2000" b="1" dirty="0">
              <a:latin typeface="Calibri" pitchFamily="34" charset="0"/>
            </a:endParaRPr>
          </a:p>
          <a:p>
            <a:pPr>
              <a:lnSpc>
                <a:spcPct val="80000"/>
              </a:lnSpc>
              <a:defRPr/>
            </a:pPr>
            <a:r>
              <a:rPr lang="en-US" sz="2000" b="1" dirty="0">
                <a:latin typeface="Calibri" pitchFamily="34" charset="0"/>
              </a:rPr>
              <a:t>MCA vide its Gazette notification dated May 30, 2011 under the Companies (Passing of Resolution by Postal Ballot) Rules, 2011 permits</a:t>
            </a:r>
            <a:r>
              <a:rPr lang="en-US" sz="2000" dirty="0">
                <a:latin typeface="Calibri" pitchFamily="34" charset="0"/>
              </a:rPr>
              <a:t>:</a:t>
            </a:r>
          </a:p>
          <a:p>
            <a:pPr>
              <a:lnSpc>
                <a:spcPct val="80000"/>
              </a:lnSpc>
              <a:defRPr/>
            </a:pPr>
            <a:endParaRPr lang="en-US" sz="2000" dirty="0">
              <a:latin typeface="Calibri" pitchFamily="34" charset="0"/>
            </a:endParaRPr>
          </a:p>
          <a:p>
            <a:pPr>
              <a:lnSpc>
                <a:spcPct val="80000"/>
              </a:lnSpc>
              <a:buFont typeface="Arial" pitchFamily="34" charset="0"/>
              <a:buChar char="•"/>
              <a:defRPr/>
            </a:pPr>
            <a:r>
              <a:rPr lang="en-US" sz="2000" dirty="0">
                <a:latin typeface="Calibri" pitchFamily="34" charset="0"/>
              </a:rPr>
              <a:t>Sending of notices through electronic mail</a:t>
            </a:r>
          </a:p>
          <a:p>
            <a:pPr>
              <a:lnSpc>
                <a:spcPct val="80000"/>
              </a:lnSpc>
              <a:buFont typeface="Arial" pitchFamily="34" charset="0"/>
              <a:buChar char="•"/>
              <a:defRPr/>
            </a:pPr>
            <a:r>
              <a:rPr lang="en-US" sz="2000" dirty="0">
                <a:latin typeface="Calibri" pitchFamily="34" charset="0"/>
              </a:rPr>
              <a:t>Companies to permit voting by postal ballot or electronic mode</a:t>
            </a:r>
          </a:p>
          <a:p>
            <a:pPr>
              <a:lnSpc>
                <a:spcPct val="80000"/>
              </a:lnSpc>
              <a:buFont typeface="Arial" pitchFamily="34" charset="0"/>
              <a:buChar char="•"/>
              <a:defRPr/>
            </a:pPr>
            <a:r>
              <a:rPr lang="en-US" sz="2000" dirty="0">
                <a:latin typeface="Calibri" pitchFamily="34" charset="0"/>
              </a:rPr>
              <a:t>Follow procedure for voting by electronic mode as recommended by agency</a:t>
            </a:r>
          </a:p>
          <a:p>
            <a:pPr>
              <a:lnSpc>
                <a:spcPct val="80000"/>
              </a:lnSpc>
              <a:buFont typeface="Arial" pitchFamily="34" charset="0"/>
              <a:buChar char="•"/>
              <a:defRPr/>
            </a:pPr>
            <a:endParaRPr lang="en-US" dirty="0">
              <a:latin typeface="+mn-lt"/>
              <a:ea typeface="Verdana" pitchFamily="34" charset="0"/>
              <a:cs typeface="Calibri" pitchFamily="34" charset="0"/>
            </a:endParaRPr>
          </a:p>
          <a:p>
            <a:pPr>
              <a:lnSpc>
                <a:spcPct val="80000"/>
              </a:lnSpc>
              <a:defRPr/>
            </a:pPr>
            <a:r>
              <a:rPr lang="en-US" sz="2000" dirty="0">
                <a:latin typeface="+mn-lt"/>
                <a:ea typeface="Verdana" pitchFamily="34" charset="0"/>
                <a:cs typeface="Calibri" pitchFamily="34" charset="0"/>
              </a:rPr>
              <a:t>MCA has approved CDSL for providing and supervising electronic platform for electronic voting. </a:t>
            </a:r>
          </a:p>
          <a:p>
            <a:pPr>
              <a:lnSpc>
                <a:spcPct val="80000"/>
              </a:lnSpc>
              <a:defRPr/>
            </a:pPr>
            <a:endParaRPr lang="en-US" b="1" dirty="0">
              <a:solidFill>
                <a:schemeClr val="tx2">
                  <a:lumMod val="60000"/>
                  <a:lumOff val="40000"/>
                </a:schemeClr>
              </a:solidFill>
              <a:latin typeface="+mn-lt"/>
              <a:ea typeface="Verdana" pitchFamily="34" charset="0"/>
              <a:cs typeface="Calibri" pitchFamily="34" charset="0"/>
            </a:endParaRPr>
          </a:p>
          <a:p>
            <a:pPr>
              <a:lnSpc>
                <a:spcPct val="80000"/>
              </a:lnSpc>
              <a:defRPr/>
            </a:pPr>
            <a:r>
              <a:rPr lang="en-US" sz="2000" dirty="0">
                <a:latin typeface="+mn-lt"/>
                <a:ea typeface="Verdana" pitchFamily="34" charset="0"/>
                <a:cs typeface="Calibri" pitchFamily="34" charset="0"/>
              </a:rPr>
              <a:t>MCA vide its circular dated April 21, 2011 clarified that service of documents through electronic mode should be considered as compliance with Sec. 53 of The Companies Act, provided that the companies have obtained email address of its members. </a:t>
            </a:r>
          </a:p>
          <a:p>
            <a:pPr>
              <a:lnSpc>
                <a:spcPct val="80000"/>
              </a:lnSpc>
              <a:defRPr/>
            </a:pPr>
            <a:endParaRPr lang="en-US" b="1" dirty="0">
              <a:solidFill>
                <a:schemeClr val="tx2">
                  <a:lumMod val="60000"/>
                  <a:lumOff val="40000"/>
                </a:schemeClr>
              </a:solidFill>
              <a:latin typeface="+mn-lt"/>
              <a:ea typeface="Verdana" pitchFamily="34" charset="0"/>
              <a:cs typeface="Calibri" pitchFamily="34" charset="0"/>
            </a:endParaRPr>
          </a:p>
          <a:p>
            <a:pPr>
              <a:lnSpc>
                <a:spcPct val="80000"/>
              </a:lnSpc>
              <a:defRPr/>
            </a:pPr>
            <a:endParaRPr lang="en-US" sz="2000" dirty="0">
              <a:latin typeface="Calibri" pitchFamily="34" charset="0"/>
            </a:endParaRPr>
          </a:p>
          <a:p>
            <a:pPr>
              <a:lnSpc>
                <a:spcPct val="80000"/>
              </a:lnSpc>
              <a:buFont typeface="Arial" pitchFamily="34" charset="0"/>
              <a:buChar char="•"/>
              <a:defRPr/>
            </a:pPr>
            <a:endParaRPr lang="en-US" sz="2000" dirty="0">
              <a:latin typeface="Calibri"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304800" y="0"/>
            <a:ext cx="2362200" cy="762000"/>
          </a:xfrm>
        </p:spPr>
        <p:txBody>
          <a:bodyPr/>
          <a:lstStyle/>
          <a:p>
            <a:pPr algn="just" eaLnBrk="1" hangingPunct="1"/>
            <a:r>
              <a:rPr lang="en-US" b="1" smtClean="0">
                <a:solidFill>
                  <a:schemeClr val="tx2"/>
                </a:solidFill>
                <a:ea typeface="Calibri" pitchFamily="34" charset="0"/>
                <a:cs typeface="Calibri" pitchFamily="34" charset="0"/>
              </a:rPr>
              <a:t>Scope</a:t>
            </a:r>
            <a:r>
              <a:rPr lang="en-US" b="1" smtClean="0">
                <a:solidFill>
                  <a:srgbClr val="FF0000"/>
                </a:solidFill>
                <a:ea typeface="Calibri" pitchFamily="34" charset="0"/>
                <a:cs typeface="Calibri" pitchFamily="34" charset="0"/>
              </a:rPr>
              <a:t> </a:t>
            </a:r>
          </a:p>
        </p:txBody>
      </p:sp>
      <p:sp>
        <p:nvSpPr>
          <p:cNvPr id="16" name="Slide Number Placeholder 2"/>
          <p:cNvSpPr>
            <a:spLocks noGrp="1"/>
          </p:cNvSpPr>
          <p:nvPr>
            <p:ph type="sldNum" sz="quarter" idx="12"/>
          </p:nvPr>
        </p:nvSpPr>
        <p:spPr>
          <a:xfrm>
            <a:off x="8382000" y="6286500"/>
            <a:ext cx="542925" cy="457200"/>
          </a:xfrm>
        </p:spPr>
        <p:txBody>
          <a:bodyPr/>
          <a:lstStyle/>
          <a:p>
            <a:pPr algn="l">
              <a:defRPr/>
            </a:pPr>
            <a:fld id="{7D612768-BB7E-479F-90F7-BF17FDCE21DD}" type="slidenum">
              <a:rPr lang="en-US"/>
              <a:pPr algn="l">
                <a:defRPr/>
              </a:pPr>
              <a:t>8</a:t>
            </a:fld>
            <a:endParaRPr lang="en-US"/>
          </a:p>
        </p:txBody>
      </p:sp>
      <p:pic>
        <p:nvPicPr>
          <p:cNvPr id="10244" name="Picture 2" descr="http://t2.gstatic.com/images?q=tbn:ANd9GcS_geYGYkDy32s0_rI2WQjYlXhQ180yKpQOcVfe6_SrqBb0HD_Q"/>
          <p:cNvPicPr>
            <a:picLocks noChangeAspect="1" noChangeArrowheads="1"/>
          </p:cNvPicPr>
          <p:nvPr/>
        </p:nvPicPr>
        <p:blipFill>
          <a:blip r:embed="rId2" cstate="print"/>
          <a:srcRect/>
          <a:stretch>
            <a:fillRect/>
          </a:stretch>
        </p:blipFill>
        <p:spPr bwMode="auto">
          <a:xfrm>
            <a:off x="152400" y="3048000"/>
            <a:ext cx="2466975" cy="1847850"/>
          </a:xfrm>
          <a:prstGeom prst="rect">
            <a:avLst/>
          </a:prstGeom>
          <a:noFill/>
          <a:ln w="9525">
            <a:noFill/>
            <a:miter lim="800000"/>
            <a:headEnd/>
            <a:tailEnd/>
          </a:ln>
        </p:spPr>
      </p:pic>
      <p:sp>
        <p:nvSpPr>
          <p:cNvPr id="6" name="Rectangle 5"/>
          <p:cNvSpPr/>
          <p:nvPr/>
        </p:nvSpPr>
        <p:spPr>
          <a:xfrm>
            <a:off x="2971800" y="1371600"/>
            <a:ext cx="4572000" cy="3540125"/>
          </a:xfrm>
          <a:prstGeom prst="rect">
            <a:avLst/>
          </a:prstGeom>
        </p:spPr>
        <p:txBody>
          <a:bodyPr>
            <a:spAutoFit/>
          </a:bodyPr>
          <a:lstStyle/>
          <a:p>
            <a:pPr>
              <a:buFont typeface="Wingdings" pitchFamily="2" charset="2"/>
              <a:buChar char="q"/>
              <a:defRPr/>
            </a:pPr>
            <a:r>
              <a:rPr lang="en-US" sz="3200" dirty="0">
                <a:solidFill>
                  <a:schemeClr val="accent5">
                    <a:lumMod val="50000"/>
                  </a:schemeClr>
                </a:solidFill>
                <a:latin typeface="Calibri" pitchFamily="34" charset="0"/>
              </a:rPr>
              <a:t>Postal Ballot</a:t>
            </a:r>
          </a:p>
          <a:p>
            <a:pPr>
              <a:buFont typeface="Wingdings" pitchFamily="2" charset="2"/>
              <a:buChar char="q"/>
              <a:defRPr/>
            </a:pPr>
            <a:endParaRPr lang="en-US" sz="3200" dirty="0">
              <a:solidFill>
                <a:schemeClr val="accent5">
                  <a:lumMod val="50000"/>
                </a:schemeClr>
              </a:solidFill>
              <a:latin typeface="Calibri" pitchFamily="34" charset="0"/>
            </a:endParaRPr>
          </a:p>
          <a:p>
            <a:pPr>
              <a:buFont typeface="Wingdings" pitchFamily="2" charset="2"/>
              <a:buChar char="q"/>
              <a:defRPr/>
            </a:pPr>
            <a:r>
              <a:rPr lang="en-US" sz="3200" dirty="0">
                <a:solidFill>
                  <a:schemeClr val="accent5">
                    <a:lumMod val="50000"/>
                  </a:schemeClr>
                </a:solidFill>
                <a:latin typeface="Calibri" pitchFamily="34" charset="0"/>
              </a:rPr>
              <a:t>AGM</a:t>
            </a:r>
          </a:p>
          <a:p>
            <a:pPr>
              <a:buFont typeface="Wingdings" pitchFamily="2" charset="2"/>
              <a:buChar char="q"/>
              <a:defRPr/>
            </a:pPr>
            <a:endParaRPr lang="en-US" sz="3200" dirty="0">
              <a:solidFill>
                <a:schemeClr val="accent5">
                  <a:lumMod val="50000"/>
                </a:schemeClr>
              </a:solidFill>
              <a:latin typeface="Calibri" pitchFamily="34" charset="0"/>
            </a:endParaRPr>
          </a:p>
          <a:p>
            <a:pPr>
              <a:buFont typeface="Wingdings" pitchFamily="2" charset="2"/>
              <a:buChar char="q"/>
              <a:defRPr/>
            </a:pPr>
            <a:r>
              <a:rPr lang="en-US" sz="3200" dirty="0">
                <a:solidFill>
                  <a:schemeClr val="accent5">
                    <a:lumMod val="50000"/>
                  </a:schemeClr>
                </a:solidFill>
                <a:latin typeface="Calibri" pitchFamily="34" charset="0"/>
              </a:rPr>
              <a:t>EGM</a:t>
            </a:r>
          </a:p>
          <a:p>
            <a:pPr>
              <a:buFont typeface="Wingdings" pitchFamily="2" charset="2"/>
              <a:buChar char="q"/>
              <a:defRPr/>
            </a:pPr>
            <a:endParaRPr lang="en-US" sz="3200" dirty="0">
              <a:solidFill>
                <a:schemeClr val="accent5">
                  <a:lumMod val="50000"/>
                </a:schemeClr>
              </a:solidFill>
              <a:latin typeface="Calibri" pitchFamily="34" charset="0"/>
            </a:endParaRPr>
          </a:p>
          <a:p>
            <a:pPr>
              <a:buFont typeface="Wingdings" pitchFamily="2" charset="2"/>
              <a:buChar char="q"/>
              <a:defRPr/>
            </a:pPr>
            <a:r>
              <a:rPr lang="en-US" sz="3200" dirty="0">
                <a:solidFill>
                  <a:schemeClr val="accent5">
                    <a:lumMod val="50000"/>
                  </a:schemeClr>
                </a:solidFill>
                <a:latin typeface="Calibri" pitchFamily="34" charset="0"/>
              </a:rPr>
              <a:t>Other Meetings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nvPr>
        </p:nvGraphicFramePr>
        <p:xfrm>
          <a:off x="457200" y="762000"/>
          <a:ext cx="8229600" cy="5364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pPr>
              <a:defRPr/>
            </a:pPr>
            <a:fld id="{408D87B5-AB53-4A80-AD8D-D2A84632B646}" type="slidenum">
              <a:rPr lang="en-US"/>
              <a:pPr>
                <a:defRPr/>
              </a:pPr>
              <a:t>9</a:t>
            </a:fld>
            <a:endParaRPr lang="en-US"/>
          </a:p>
        </p:txBody>
      </p:sp>
      <p:sp>
        <p:nvSpPr>
          <p:cNvPr id="6" name="Title 1"/>
          <p:cNvSpPr txBox="1">
            <a:spLocks/>
          </p:cNvSpPr>
          <p:nvPr/>
        </p:nvSpPr>
        <p:spPr bwMode="auto">
          <a:xfrm>
            <a:off x="304800" y="0"/>
            <a:ext cx="4038600" cy="762000"/>
          </a:xfrm>
          <a:prstGeom prst="rect">
            <a:avLst/>
          </a:prstGeom>
          <a:noFill/>
          <a:ln w="9525">
            <a:noFill/>
            <a:miter lim="800000"/>
            <a:headEnd/>
            <a:tailEnd/>
          </a:ln>
        </p:spPr>
        <p:txBody>
          <a:bodyPr anchor="ctr"/>
          <a:lstStyle/>
          <a:p>
            <a:pPr algn="ctr">
              <a:defRPr/>
            </a:pPr>
            <a:r>
              <a:rPr lang="en-US" sz="4400" b="1" dirty="0">
                <a:solidFill>
                  <a:schemeClr val="tx2"/>
                </a:solidFill>
                <a:latin typeface="Calibri" pitchFamily="34" charset="0"/>
                <a:ea typeface="+mj-ea"/>
                <a:cs typeface="Calibri" pitchFamily="34" charset="0"/>
              </a:rPr>
              <a:t>The Process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4732</TotalTime>
  <Words>660</Words>
  <Application>Microsoft Office PowerPoint</Application>
  <PresentationFormat>On-screen Show (4:3)</PresentationFormat>
  <Paragraphs>158</Paragraphs>
  <Slides>16</Slides>
  <Notes>1</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Slide 1</vt:lpstr>
      <vt:lpstr>  Introduction to CDSL</vt:lpstr>
      <vt:lpstr>Slide 3</vt:lpstr>
      <vt:lpstr>Scope of presentation</vt:lpstr>
      <vt:lpstr>What is e-Voting?</vt:lpstr>
      <vt:lpstr>Why e-Voting ?</vt:lpstr>
      <vt:lpstr>Slide 7</vt:lpstr>
      <vt:lpstr>Scope </vt:lpstr>
      <vt:lpstr>Slide 9</vt:lpstr>
      <vt:lpstr>Who can vote?</vt:lpstr>
      <vt:lpstr>Modes of voting</vt:lpstr>
      <vt:lpstr>Controls in the system</vt:lpstr>
      <vt:lpstr>Benefits to Shareholder</vt:lpstr>
      <vt:lpstr>Benefits to Company</vt:lpstr>
      <vt:lpstr>Cost - Benefit</vt:lpstr>
      <vt:lpstr>Thank You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cdsl</dc:creator>
  <cp:lastModifiedBy>moloyb</cp:lastModifiedBy>
  <cp:revision>374</cp:revision>
  <cp:lastPrinted>1601-01-01T00:00:00Z</cp:lastPrinted>
  <dcterms:created xsi:type="dcterms:W3CDTF">1601-01-01T00:00:00Z</dcterms:created>
  <dcterms:modified xsi:type="dcterms:W3CDTF">2014-05-13T07:14:16Z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