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5"/>
  </p:sldMasterIdLst>
  <p:notesMasterIdLst>
    <p:notesMasterId r:id="rId31"/>
  </p:notesMasterIdLst>
  <p:sldIdLst>
    <p:sldId id="293" r:id="rId6"/>
    <p:sldId id="302" r:id="rId7"/>
    <p:sldId id="309" r:id="rId8"/>
    <p:sldId id="279" r:id="rId9"/>
    <p:sldId id="300" r:id="rId10"/>
    <p:sldId id="287" r:id="rId11"/>
    <p:sldId id="301" r:id="rId12"/>
    <p:sldId id="336" r:id="rId13"/>
    <p:sldId id="338" r:id="rId14"/>
    <p:sldId id="352" r:id="rId15"/>
    <p:sldId id="303" r:id="rId16"/>
    <p:sldId id="304" r:id="rId17"/>
    <p:sldId id="305" r:id="rId18"/>
    <p:sldId id="343" r:id="rId19"/>
    <p:sldId id="317" r:id="rId20"/>
    <p:sldId id="322" r:id="rId21"/>
    <p:sldId id="325" r:id="rId22"/>
    <p:sldId id="342" r:id="rId23"/>
    <p:sldId id="340" r:id="rId24"/>
    <p:sldId id="344" r:id="rId25"/>
    <p:sldId id="345" r:id="rId26"/>
    <p:sldId id="346" r:id="rId27"/>
    <p:sldId id="347" r:id="rId28"/>
    <p:sldId id="348" r:id="rId29"/>
    <p:sldId id="351" r:id="rId30"/>
  </p:sldIdLst>
  <p:sldSz cx="9144000" cy="6858000" type="screen4x3"/>
  <p:notesSz cx="6858000" cy="9144000"/>
  <p:defaultTextStyle>
    <a:defPPr>
      <a:defRPr lang="en-US"/>
    </a:defPPr>
    <a:lvl1pPr algn="r" rtl="0" fontAlgn="base">
      <a:spcBef>
        <a:spcPct val="20000"/>
      </a:spcBef>
      <a:spcAft>
        <a:spcPct val="0"/>
      </a:spcAft>
      <a:buChar char="•"/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r" rtl="0" fontAlgn="base">
      <a:spcBef>
        <a:spcPct val="20000"/>
      </a:spcBef>
      <a:spcAft>
        <a:spcPct val="0"/>
      </a:spcAft>
      <a:buChar char="•"/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r" rtl="0" fontAlgn="base">
      <a:spcBef>
        <a:spcPct val="20000"/>
      </a:spcBef>
      <a:spcAft>
        <a:spcPct val="0"/>
      </a:spcAft>
      <a:buChar char="•"/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r" rtl="0" fontAlgn="base">
      <a:spcBef>
        <a:spcPct val="20000"/>
      </a:spcBef>
      <a:spcAft>
        <a:spcPct val="0"/>
      </a:spcAft>
      <a:buChar char="•"/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r" rtl="0" fontAlgn="base">
      <a:spcBef>
        <a:spcPct val="20000"/>
      </a:spcBef>
      <a:spcAft>
        <a:spcPct val="0"/>
      </a:spcAft>
      <a:buChar char="•"/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C000"/>
    <a:srgbClr val="008080"/>
    <a:srgbClr val="006666"/>
    <a:srgbClr val="FFE67D"/>
    <a:srgbClr val="D7EDDF"/>
    <a:srgbClr val="C5E5D1"/>
    <a:srgbClr val="DFF1E5"/>
    <a:srgbClr val="CBE7D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2299" autoAdjust="0"/>
    <p:restoredTop sz="94660"/>
  </p:normalViewPr>
  <p:slideViewPr>
    <p:cSldViewPr snapToGrid="0">
      <p:cViewPr>
        <p:scale>
          <a:sx n="77" d="100"/>
          <a:sy n="77" d="100"/>
        </p:scale>
        <p:origin x="-10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218"/>
    </p:cViewPr>
  </p:sorterViewPr>
  <p:notesViewPr>
    <p:cSldViewPr snapToGrid="0">
      <p:cViewPr varScale="1">
        <p:scale>
          <a:sx n="56" d="100"/>
          <a:sy n="56" d="100"/>
        </p:scale>
        <p:origin x="-1806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7EC7A9-C8AA-43AF-B0FD-D3A3C843CD2A}" type="doc">
      <dgm:prSet loTypeId="urn:microsoft.com/office/officeart/2005/8/layout/cycle6" loCatId="cycle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8AC81B0-F46D-4361-BB9C-5A85DB9EF667}">
      <dgm:prSet phldrT="[Text]"/>
      <dgm:spPr/>
      <dgm:t>
        <a:bodyPr/>
        <a:lstStyle/>
        <a:p>
          <a:r>
            <a:rPr lang="en-US" dirty="0" smtClean="0"/>
            <a:t>Customer </a:t>
          </a:r>
          <a:endParaRPr lang="en-US" dirty="0"/>
        </a:p>
      </dgm:t>
    </dgm:pt>
    <dgm:pt modelId="{33A0BBF2-C56A-4AFB-B26A-545D86D2125D}" type="parTrans" cxnId="{B972817A-DD64-4697-960D-0BE446F1F8CD}">
      <dgm:prSet/>
      <dgm:spPr/>
      <dgm:t>
        <a:bodyPr/>
        <a:lstStyle/>
        <a:p>
          <a:endParaRPr lang="en-US"/>
        </a:p>
      </dgm:t>
    </dgm:pt>
    <dgm:pt modelId="{861D4D4D-2B8D-4BDD-A655-8FF589E3FE0E}" type="sibTrans" cxnId="{B972817A-DD64-4697-960D-0BE446F1F8CD}">
      <dgm:prSet/>
      <dgm:spPr/>
      <dgm:t>
        <a:bodyPr/>
        <a:lstStyle/>
        <a:p>
          <a:endParaRPr lang="en-US"/>
        </a:p>
      </dgm:t>
    </dgm:pt>
    <dgm:pt modelId="{F7D20E29-43C0-407F-A095-A00F941F7FFF}">
      <dgm:prSet phldrT="[Text]"/>
      <dgm:spPr/>
      <dgm:t>
        <a:bodyPr/>
        <a:lstStyle/>
        <a:p>
          <a:r>
            <a:rPr lang="en-US" dirty="0" smtClean="0"/>
            <a:t>Payment of Bill </a:t>
          </a:r>
          <a:endParaRPr lang="en-US" dirty="0"/>
        </a:p>
      </dgm:t>
    </dgm:pt>
    <dgm:pt modelId="{84DC046D-1727-4D7B-8A1B-955C097C90A4}" type="parTrans" cxnId="{1C75D6F1-7CE4-4E11-8120-56DFA13FC263}">
      <dgm:prSet/>
      <dgm:spPr/>
      <dgm:t>
        <a:bodyPr/>
        <a:lstStyle/>
        <a:p>
          <a:endParaRPr lang="en-US"/>
        </a:p>
      </dgm:t>
    </dgm:pt>
    <dgm:pt modelId="{8D5249EF-3422-4FEA-92C9-040E8E5C5174}" type="sibTrans" cxnId="{1C75D6F1-7CE4-4E11-8120-56DFA13FC263}">
      <dgm:prSet/>
      <dgm:spPr/>
      <dgm:t>
        <a:bodyPr/>
        <a:lstStyle/>
        <a:p>
          <a:endParaRPr lang="en-US"/>
        </a:p>
      </dgm:t>
    </dgm:pt>
    <dgm:pt modelId="{160F6219-4744-412E-BB2C-F137FDCE1381}">
      <dgm:prSet phldrT="[Text]"/>
      <dgm:spPr/>
      <dgm:t>
        <a:bodyPr/>
        <a:lstStyle/>
        <a:p>
          <a:r>
            <a:rPr lang="en-US" dirty="0" smtClean="0"/>
            <a:t>Services Organisation </a:t>
          </a:r>
          <a:endParaRPr lang="en-US" dirty="0"/>
        </a:p>
      </dgm:t>
    </dgm:pt>
    <dgm:pt modelId="{1A73AB47-1D88-46E9-B08D-DD89C14C03F5}" type="parTrans" cxnId="{4968E589-6B3A-40F6-BF71-92C46360F7CF}">
      <dgm:prSet/>
      <dgm:spPr/>
      <dgm:t>
        <a:bodyPr/>
        <a:lstStyle/>
        <a:p>
          <a:endParaRPr lang="en-US"/>
        </a:p>
      </dgm:t>
    </dgm:pt>
    <dgm:pt modelId="{5725CF15-A2B0-4073-83DD-BE7070F6C439}" type="sibTrans" cxnId="{4968E589-6B3A-40F6-BF71-92C46360F7CF}">
      <dgm:prSet/>
      <dgm:spPr/>
      <dgm:t>
        <a:bodyPr/>
        <a:lstStyle/>
        <a:p>
          <a:endParaRPr lang="en-US"/>
        </a:p>
      </dgm:t>
    </dgm:pt>
    <dgm:pt modelId="{907B1217-DF05-4A9C-97BC-FFBA122D2939}">
      <dgm:prSet phldrT="[Text]"/>
      <dgm:spPr/>
      <dgm:t>
        <a:bodyPr/>
        <a:lstStyle/>
        <a:p>
          <a:r>
            <a:rPr lang="en-US" dirty="0" smtClean="0"/>
            <a:t>Services</a:t>
          </a:r>
          <a:endParaRPr lang="en-US" dirty="0"/>
        </a:p>
      </dgm:t>
    </dgm:pt>
    <dgm:pt modelId="{4C2957B1-6106-495C-AB01-50F714FC30C0}" type="parTrans" cxnId="{A047F801-3C95-499F-B4BA-56B23E9F1490}">
      <dgm:prSet/>
      <dgm:spPr/>
      <dgm:t>
        <a:bodyPr/>
        <a:lstStyle/>
        <a:p>
          <a:endParaRPr lang="en-US"/>
        </a:p>
      </dgm:t>
    </dgm:pt>
    <dgm:pt modelId="{0150E7A2-5FF9-4A14-A9AE-7E41D5D7B350}" type="sibTrans" cxnId="{A047F801-3C95-499F-B4BA-56B23E9F1490}">
      <dgm:prSet/>
      <dgm:spPr/>
      <dgm:t>
        <a:bodyPr/>
        <a:lstStyle/>
        <a:p>
          <a:endParaRPr lang="en-US"/>
        </a:p>
      </dgm:t>
    </dgm:pt>
    <dgm:pt modelId="{0FDFDF10-03F0-4205-99F3-E792149F92A1}" type="pres">
      <dgm:prSet presAssocID="{647EC7A9-C8AA-43AF-B0FD-D3A3C843CD2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90C044-F882-4F60-BCD3-734EEF89EC2B}" type="pres">
      <dgm:prSet presAssocID="{88AC81B0-F46D-4361-BB9C-5A85DB9EF66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2F92C6-821D-40DA-AB42-6BF493100654}" type="pres">
      <dgm:prSet presAssocID="{88AC81B0-F46D-4361-BB9C-5A85DB9EF667}" presName="spNode" presStyleCnt="0"/>
      <dgm:spPr/>
    </dgm:pt>
    <dgm:pt modelId="{9C7880B9-812B-44C5-864A-D33FA29B4B3B}" type="pres">
      <dgm:prSet presAssocID="{861D4D4D-2B8D-4BDD-A655-8FF589E3FE0E}" presName="sibTrans" presStyleLbl="sibTrans1D1" presStyleIdx="0" presStyleCnt="4"/>
      <dgm:spPr/>
      <dgm:t>
        <a:bodyPr/>
        <a:lstStyle/>
        <a:p>
          <a:endParaRPr lang="en-US"/>
        </a:p>
      </dgm:t>
    </dgm:pt>
    <dgm:pt modelId="{62CADEF3-AC1E-47C3-8FD6-1F970117638C}" type="pres">
      <dgm:prSet presAssocID="{F7D20E29-43C0-407F-A095-A00F941F7FF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5FE4D1-D6C4-4E59-BC5D-C85569031A61}" type="pres">
      <dgm:prSet presAssocID="{F7D20E29-43C0-407F-A095-A00F941F7FFF}" presName="spNode" presStyleCnt="0"/>
      <dgm:spPr/>
    </dgm:pt>
    <dgm:pt modelId="{99819BD0-BE92-485A-9387-3FECF763447E}" type="pres">
      <dgm:prSet presAssocID="{8D5249EF-3422-4FEA-92C9-040E8E5C5174}" presName="sibTrans" presStyleLbl="sibTrans1D1" presStyleIdx="1" presStyleCnt="4"/>
      <dgm:spPr/>
      <dgm:t>
        <a:bodyPr/>
        <a:lstStyle/>
        <a:p>
          <a:endParaRPr lang="en-US"/>
        </a:p>
      </dgm:t>
    </dgm:pt>
    <dgm:pt modelId="{69D9E864-DBAE-4AF7-BB7C-F0E46E02ECED}" type="pres">
      <dgm:prSet presAssocID="{160F6219-4744-412E-BB2C-F137FDCE138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0BD4F9-9ACA-42B2-A6AB-01EE757B5445}" type="pres">
      <dgm:prSet presAssocID="{160F6219-4744-412E-BB2C-F137FDCE1381}" presName="spNode" presStyleCnt="0"/>
      <dgm:spPr/>
    </dgm:pt>
    <dgm:pt modelId="{9CABC5AD-2782-4877-958F-5D30F616F0AA}" type="pres">
      <dgm:prSet presAssocID="{5725CF15-A2B0-4073-83DD-BE7070F6C439}" presName="sibTrans" presStyleLbl="sibTrans1D1" presStyleIdx="2" presStyleCnt="4"/>
      <dgm:spPr/>
      <dgm:t>
        <a:bodyPr/>
        <a:lstStyle/>
        <a:p>
          <a:endParaRPr lang="en-US"/>
        </a:p>
      </dgm:t>
    </dgm:pt>
    <dgm:pt modelId="{C36BF36C-010F-4942-B28F-B538510B59DE}" type="pres">
      <dgm:prSet presAssocID="{907B1217-DF05-4A9C-97BC-FFBA122D293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B2466-571D-47F3-B136-449276CCF16A}" type="pres">
      <dgm:prSet presAssocID="{907B1217-DF05-4A9C-97BC-FFBA122D2939}" presName="spNode" presStyleCnt="0"/>
      <dgm:spPr/>
    </dgm:pt>
    <dgm:pt modelId="{17907FD8-6897-4BAE-8AA0-17FA847785D9}" type="pres">
      <dgm:prSet presAssocID="{0150E7A2-5FF9-4A14-A9AE-7E41D5D7B350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A047F801-3C95-499F-B4BA-56B23E9F1490}" srcId="{647EC7A9-C8AA-43AF-B0FD-D3A3C843CD2A}" destId="{907B1217-DF05-4A9C-97BC-FFBA122D2939}" srcOrd="3" destOrd="0" parTransId="{4C2957B1-6106-495C-AB01-50F714FC30C0}" sibTransId="{0150E7A2-5FF9-4A14-A9AE-7E41D5D7B350}"/>
    <dgm:cxn modelId="{141DC18A-30F3-40D1-B805-6C513FBFF675}" type="presOf" srcId="{861D4D4D-2B8D-4BDD-A655-8FF589E3FE0E}" destId="{9C7880B9-812B-44C5-864A-D33FA29B4B3B}" srcOrd="0" destOrd="0" presId="urn:microsoft.com/office/officeart/2005/8/layout/cycle6"/>
    <dgm:cxn modelId="{1C75D6F1-7CE4-4E11-8120-56DFA13FC263}" srcId="{647EC7A9-C8AA-43AF-B0FD-D3A3C843CD2A}" destId="{F7D20E29-43C0-407F-A095-A00F941F7FFF}" srcOrd="1" destOrd="0" parTransId="{84DC046D-1727-4D7B-8A1B-955C097C90A4}" sibTransId="{8D5249EF-3422-4FEA-92C9-040E8E5C5174}"/>
    <dgm:cxn modelId="{ECC90AD3-1CC7-43C0-BF58-A297F8277A8A}" type="presOf" srcId="{0150E7A2-5FF9-4A14-A9AE-7E41D5D7B350}" destId="{17907FD8-6897-4BAE-8AA0-17FA847785D9}" srcOrd="0" destOrd="0" presId="urn:microsoft.com/office/officeart/2005/8/layout/cycle6"/>
    <dgm:cxn modelId="{4968E589-6B3A-40F6-BF71-92C46360F7CF}" srcId="{647EC7A9-C8AA-43AF-B0FD-D3A3C843CD2A}" destId="{160F6219-4744-412E-BB2C-F137FDCE1381}" srcOrd="2" destOrd="0" parTransId="{1A73AB47-1D88-46E9-B08D-DD89C14C03F5}" sibTransId="{5725CF15-A2B0-4073-83DD-BE7070F6C439}"/>
    <dgm:cxn modelId="{F11086B1-58B7-45E4-9892-EB3D0283F05A}" type="presOf" srcId="{160F6219-4744-412E-BB2C-F137FDCE1381}" destId="{69D9E864-DBAE-4AF7-BB7C-F0E46E02ECED}" srcOrd="0" destOrd="0" presId="urn:microsoft.com/office/officeart/2005/8/layout/cycle6"/>
    <dgm:cxn modelId="{113ECE62-7232-4D4A-ABD5-2C947823F90D}" type="presOf" srcId="{907B1217-DF05-4A9C-97BC-FFBA122D2939}" destId="{C36BF36C-010F-4942-B28F-B538510B59DE}" srcOrd="0" destOrd="0" presId="urn:microsoft.com/office/officeart/2005/8/layout/cycle6"/>
    <dgm:cxn modelId="{A626CD5D-7126-4C66-8DBD-7F1CBD22A042}" type="presOf" srcId="{88AC81B0-F46D-4361-BB9C-5A85DB9EF667}" destId="{D390C044-F882-4F60-BCD3-734EEF89EC2B}" srcOrd="0" destOrd="0" presId="urn:microsoft.com/office/officeart/2005/8/layout/cycle6"/>
    <dgm:cxn modelId="{D13B17A6-91A5-4841-B6F8-4FCF316022CC}" type="presOf" srcId="{8D5249EF-3422-4FEA-92C9-040E8E5C5174}" destId="{99819BD0-BE92-485A-9387-3FECF763447E}" srcOrd="0" destOrd="0" presId="urn:microsoft.com/office/officeart/2005/8/layout/cycle6"/>
    <dgm:cxn modelId="{B2C68446-3FF8-48F1-B56D-9EE1F9864D2E}" type="presOf" srcId="{647EC7A9-C8AA-43AF-B0FD-D3A3C843CD2A}" destId="{0FDFDF10-03F0-4205-99F3-E792149F92A1}" srcOrd="0" destOrd="0" presId="urn:microsoft.com/office/officeart/2005/8/layout/cycle6"/>
    <dgm:cxn modelId="{B83DD1B2-ADFF-469C-B0D7-DCE5B356215C}" type="presOf" srcId="{F7D20E29-43C0-407F-A095-A00F941F7FFF}" destId="{62CADEF3-AC1E-47C3-8FD6-1F970117638C}" srcOrd="0" destOrd="0" presId="urn:microsoft.com/office/officeart/2005/8/layout/cycle6"/>
    <dgm:cxn modelId="{9B7D35A4-AA19-4C54-9257-1D881E3A4E33}" type="presOf" srcId="{5725CF15-A2B0-4073-83DD-BE7070F6C439}" destId="{9CABC5AD-2782-4877-958F-5D30F616F0AA}" srcOrd="0" destOrd="0" presId="urn:microsoft.com/office/officeart/2005/8/layout/cycle6"/>
    <dgm:cxn modelId="{B972817A-DD64-4697-960D-0BE446F1F8CD}" srcId="{647EC7A9-C8AA-43AF-B0FD-D3A3C843CD2A}" destId="{88AC81B0-F46D-4361-BB9C-5A85DB9EF667}" srcOrd="0" destOrd="0" parTransId="{33A0BBF2-C56A-4AFB-B26A-545D86D2125D}" sibTransId="{861D4D4D-2B8D-4BDD-A655-8FF589E3FE0E}"/>
    <dgm:cxn modelId="{657017C5-D6A9-4C56-B785-36273D91B9DC}" type="presParOf" srcId="{0FDFDF10-03F0-4205-99F3-E792149F92A1}" destId="{D390C044-F882-4F60-BCD3-734EEF89EC2B}" srcOrd="0" destOrd="0" presId="urn:microsoft.com/office/officeart/2005/8/layout/cycle6"/>
    <dgm:cxn modelId="{E32EDCA7-A9AF-45CB-813B-8D752B071304}" type="presParOf" srcId="{0FDFDF10-03F0-4205-99F3-E792149F92A1}" destId="{932F92C6-821D-40DA-AB42-6BF493100654}" srcOrd="1" destOrd="0" presId="urn:microsoft.com/office/officeart/2005/8/layout/cycle6"/>
    <dgm:cxn modelId="{2F2FD888-81CF-48F9-9D3A-BF6AEB61B203}" type="presParOf" srcId="{0FDFDF10-03F0-4205-99F3-E792149F92A1}" destId="{9C7880B9-812B-44C5-864A-D33FA29B4B3B}" srcOrd="2" destOrd="0" presId="urn:microsoft.com/office/officeart/2005/8/layout/cycle6"/>
    <dgm:cxn modelId="{F6B6844A-5E18-45A9-8C10-1C9E170734E0}" type="presParOf" srcId="{0FDFDF10-03F0-4205-99F3-E792149F92A1}" destId="{62CADEF3-AC1E-47C3-8FD6-1F970117638C}" srcOrd="3" destOrd="0" presId="urn:microsoft.com/office/officeart/2005/8/layout/cycle6"/>
    <dgm:cxn modelId="{BDA7C46E-A202-4A15-A074-AECE9EC72D90}" type="presParOf" srcId="{0FDFDF10-03F0-4205-99F3-E792149F92A1}" destId="{475FE4D1-D6C4-4E59-BC5D-C85569031A61}" srcOrd="4" destOrd="0" presId="urn:microsoft.com/office/officeart/2005/8/layout/cycle6"/>
    <dgm:cxn modelId="{F4C05D7D-3BB8-409F-8D7D-9C8C765E53E6}" type="presParOf" srcId="{0FDFDF10-03F0-4205-99F3-E792149F92A1}" destId="{99819BD0-BE92-485A-9387-3FECF763447E}" srcOrd="5" destOrd="0" presId="urn:microsoft.com/office/officeart/2005/8/layout/cycle6"/>
    <dgm:cxn modelId="{9CB94AC1-46CB-4D93-834A-FD47389AC0F3}" type="presParOf" srcId="{0FDFDF10-03F0-4205-99F3-E792149F92A1}" destId="{69D9E864-DBAE-4AF7-BB7C-F0E46E02ECED}" srcOrd="6" destOrd="0" presId="urn:microsoft.com/office/officeart/2005/8/layout/cycle6"/>
    <dgm:cxn modelId="{BFC23043-EB2C-4CDA-92FD-E9B158D61AAF}" type="presParOf" srcId="{0FDFDF10-03F0-4205-99F3-E792149F92A1}" destId="{4B0BD4F9-9ACA-42B2-A6AB-01EE757B5445}" srcOrd="7" destOrd="0" presId="urn:microsoft.com/office/officeart/2005/8/layout/cycle6"/>
    <dgm:cxn modelId="{E5F26260-6D19-420F-BAE2-97B4E7171DAA}" type="presParOf" srcId="{0FDFDF10-03F0-4205-99F3-E792149F92A1}" destId="{9CABC5AD-2782-4877-958F-5D30F616F0AA}" srcOrd="8" destOrd="0" presId="urn:microsoft.com/office/officeart/2005/8/layout/cycle6"/>
    <dgm:cxn modelId="{A63F7AA1-8685-4248-9419-A0AFF530550F}" type="presParOf" srcId="{0FDFDF10-03F0-4205-99F3-E792149F92A1}" destId="{C36BF36C-010F-4942-B28F-B538510B59DE}" srcOrd="9" destOrd="0" presId="urn:microsoft.com/office/officeart/2005/8/layout/cycle6"/>
    <dgm:cxn modelId="{1E2C6F68-11D3-4050-A79E-6A05D056F57D}" type="presParOf" srcId="{0FDFDF10-03F0-4205-99F3-E792149F92A1}" destId="{619B2466-571D-47F3-B136-449276CCF16A}" srcOrd="10" destOrd="0" presId="urn:microsoft.com/office/officeart/2005/8/layout/cycle6"/>
    <dgm:cxn modelId="{94F80DEF-DB29-46CE-B2E3-79661F31B9E2}" type="presParOf" srcId="{0FDFDF10-03F0-4205-99F3-E792149F92A1}" destId="{17907FD8-6897-4BAE-8AA0-17FA847785D9}" srcOrd="11" destOrd="0" presId="urn:microsoft.com/office/officeart/2005/8/layout/cycle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363F2D-101C-4249-B69B-DC33EF1DE213}" type="doc">
      <dgm:prSet loTypeId="urn:microsoft.com/office/officeart/2005/8/layout/hierarchy5" loCatId="hierarchy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40134C91-CA50-4CF3-8F41-B7137FC4DB4E}">
      <dgm:prSet phldrT="[Text]" custT="1"/>
      <dgm:spPr/>
      <dgm:t>
        <a:bodyPr/>
        <a:lstStyle/>
        <a:p>
          <a:r>
            <a:rPr lang="en-US" sz="2400" b="1" dirty="0" smtClean="0"/>
            <a:t>Gateway of Tally</a:t>
          </a:r>
          <a:endParaRPr lang="en-US" sz="2400" b="1" dirty="0"/>
        </a:p>
      </dgm:t>
    </dgm:pt>
    <dgm:pt modelId="{272FDDD8-AAFE-42E3-8F8D-5E1CE0EFC582}" type="parTrans" cxnId="{E1B80AD9-5B20-4349-97CD-24AFBECDBAF7}">
      <dgm:prSet/>
      <dgm:spPr/>
      <dgm:t>
        <a:bodyPr/>
        <a:lstStyle/>
        <a:p>
          <a:endParaRPr lang="en-US"/>
        </a:p>
      </dgm:t>
    </dgm:pt>
    <dgm:pt modelId="{EEE0D782-0D11-44EB-95D8-E6E874678B0F}" type="sibTrans" cxnId="{E1B80AD9-5B20-4349-97CD-24AFBECDBAF7}">
      <dgm:prSet/>
      <dgm:spPr/>
      <dgm:t>
        <a:bodyPr/>
        <a:lstStyle/>
        <a:p>
          <a:endParaRPr lang="en-US"/>
        </a:p>
      </dgm:t>
    </dgm:pt>
    <dgm:pt modelId="{E75BC110-9C57-401A-845D-727F234746CB}" type="asst">
      <dgm:prSet phldrT="[Text]" custT="1"/>
      <dgm:spPr/>
      <dgm:t>
        <a:bodyPr/>
        <a:lstStyle/>
        <a:p>
          <a:r>
            <a:rPr lang="en-US" sz="2000" b="1" dirty="0" smtClean="0"/>
            <a:t>Reports</a:t>
          </a:r>
          <a:endParaRPr lang="en-US" sz="2000" b="1" dirty="0"/>
        </a:p>
      </dgm:t>
    </dgm:pt>
    <dgm:pt modelId="{E641245B-4D45-40D7-9E87-9750D4184946}" type="parTrans" cxnId="{2BF0C10C-CDDF-440B-A9E0-0683835228EC}">
      <dgm:prSet/>
      <dgm:spPr/>
      <dgm:t>
        <a:bodyPr/>
        <a:lstStyle/>
        <a:p>
          <a:endParaRPr lang="en-US"/>
        </a:p>
      </dgm:t>
    </dgm:pt>
    <dgm:pt modelId="{548D9FD7-9A69-4681-9A2D-D1508EFB46CC}" type="sibTrans" cxnId="{2BF0C10C-CDDF-440B-A9E0-0683835228EC}">
      <dgm:prSet/>
      <dgm:spPr/>
      <dgm:t>
        <a:bodyPr/>
        <a:lstStyle/>
        <a:p>
          <a:endParaRPr lang="en-US"/>
        </a:p>
      </dgm:t>
    </dgm:pt>
    <dgm:pt modelId="{B3CF4660-D100-472E-80AE-F6F630B60BF3}">
      <dgm:prSet phldrT="[Text]" custT="1"/>
      <dgm:spPr/>
      <dgm:t>
        <a:bodyPr/>
        <a:lstStyle/>
        <a:p>
          <a:r>
            <a:rPr lang="en-US" sz="2000" b="1" dirty="0" smtClean="0"/>
            <a:t>Balance sheet </a:t>
          </a:r>
          <a:endParaRPr lang="en-US" sz="2000" b="1" dirty="0"/>
        </a:p>
      </dgm:t>
    </dgm:pt>
    <dgm:pt modelId="{739D0815-DDF5-4C91-B447-89EDDC6E9420}" type="parTrans" cxnId="{D4179FA4-FEED-4C01-87D6-7E48CCCECAFA}">
      <dgm:prSet/>
      <dgm:spPr/>
      <dgm:t>
        <a:bodyPr/>
        <a:lstStyle/>
        <a:p>
          <a:endParaRPr lang="en-US"/>
        </a:p>
      </dgm:t>
    </dgm:pt>
    <dgm:pt modelId="{BDFF9A67-8A1D-4954-A236-FFF8FA4DBE77}" type="sibTrans" cxnId="{D4179FA4-FEED-4C01-87D6-7E48CCCECAFA}">
      <dgm:prSet/>
      <dgm:spPr/>
      <dgm:t>
        <a:bodyPr/>
        <a:lstStyle/>
        <a:p>
          <a:endParaRPr lang="en-US"/>
        </a:p>
      </dgm:t>
    </dgm:pt>
    <dgm:pt modelId="{5104A75C-87E7-464F-BDE1-D7EC05013657}">
      <dgm:prSet phldrT="[Text]" custT="1"/>
      <dgm:spPr/>
      <dgm:t>
        <a:bodyPr/>
        <a:lstStyle/>
        <a:p>
          <a:r>
            <a:rPr lang="en-US" sz="2000" b="1" dirty="0" smtClean="0"/>
            <a:t>Profit and Loss A/c</a:t>
          </a:r>
          <a:endParaRPr lang="en-US" sz="2000" b="1" dirty="0"/>
        </a:p>
      </dgm:t>
    </dgm:pt>
    <dgm:pt modelId="{CDE4C107-7827-4DDB-B2DF-3C880CBAE00C}" type="parTrans" cxnId="{39E8FD37-98DF-431E-8FA7-915CC71EDD49}">
      <dgm:prSet/>
      <dgm:spPr/>
      <dgm:t>
        <a:bodyPr/>
        <a:lstStyle/>
        <a:p>
          <a:endParaRPr lang="en-US"/>
        </a:p>
      </dgm:t>
    </dgm:pt>
    <dgm:pt modelId="{640D0359-DD6F-4E9A-99C6-43F7420E724D}" type="sibTrans" cxnId="{39E8FD37-98DF-431E-8FA7-915CC71EDD49}">
      <dgm:prSet/>
      <dgm:spPr/>
      <dgm:t>
        <a:bodyPr/>
        <a:lstStyle/>
        <a:p>
          <a:endParaRPr lang="en-US"/>
        </a:p>
      </dgm:t>
    </dgm:pt>
    <dgm:pt modelId="{8070AAFD-3453-4F7D-AE75-AAA8B18C617C}">
      <dgm:prSet phldrT="[Text]" custT="1"/>
      <dgm:spPr/>
      <dgm:t>
        <a:bodyPr/>
        <a:lstStyle/>
        <a:p>
          <a:r>
            <a:rPr lang="en-US" sz="2000" b="1" dirty="0" smtClean="0"/>
            <a:t>Display </a:t>
          </a:r>
          <a:endParaRPr lang="en-US" sz="2000" b="1" dirty="0"/>
        </a:p>
      </dgm:t>
    </dgm:pt>
    <dgm:pt modelId="{5EEABAF4-7CF8-433A-9EDC-2C7DFD1926B5}" type="parTrans" cxnId="{29186AAC-4AAE-4611-BF2A-129D4117CAA5}">
      <dgm:prSet/>
      <dgm:spPr/>
      <dgm:t>
        <a:bodyPr/>
        <a:lstStyle/>
        <a:p>
          <a:endParaRPr lang="en-US"/>
        </a:p>
      </dgm:t>
    </dgm:pt>
    <dgm:pt modelId="{E62EDBE0-9551-4272-AABB-5CB348F89635}" type="sibTrans" cxnId="{29186AAC-4AAE-4611-BF2A-129D4117CAA5}">
      <dgm:prSet/>
      <dgm:spPr/>
      <dgm:t>
        <a:bodyPr/>
        <a:lstStyle/>
        <a:p>
          <a:endParaRPr lang="en-US"/>
        </a:p>
      </dgm:t>
    </dgm:pt>
    <dgm:pt modelId="{DF094EE7-B826-43AE-BF0D-FAD20BBE2E51}">
      <dgm:prSet phldrT="[Text]" custT="1"/>
      <dgm:spPr/>
      <dgm:t>
        <a:bodyPr/>
        <a:lstStyle/>
        <a:p>
          <a:r>
            <a:rPr lang="en-US" sz="2000" b="1" dirty="0" smtClean="0"/>
            <a:t>Trial Balance </a:t>
          </a:r>
          <a:endParaRPr lang="en-US" sz="2000" b="1" dirty="0"/>
        </a:p>
      </dgm:t>
    </dgm:pt>
    <dgm:pt modelId="{C0008C7E-CF5C-4E3A-A80D-28DD7ED03B49}" type="parTrans" cxnId="{9250AF5B-A34D-4093-AF6E-8A4C2AE1ECAB}">
      <dgm:prSet/>
      <dgm:spPr/>
      <dgm:t>
        <a:bodyPr/>
        <a:lstStyle/>
        <a:p>
          <a:endParaRPr lang="en-US"/>
        </a:p>
      </dgm:t>
    </dgm:pt>
    <dgm:pt modelId="{C34EB8EF-04EE-4DFF-B595-3DBC02F6A28B}" type="sibTrans" cxnId="{9250AF5B-A34D-4093-AF6E-8A4C2AE1ECAB}">
      <dgm:prSet/>
      <dgm:spPr/>
      <dgm:t>
        <a:bodyPr/>
        <a:lstStyle/>
        <a:p>
          <a:endParaRPr lang="en-US"/>
        </a:p>
      </dgm:t>
    </dgm:pt>
    <dgm:pt modelId="{234A0F66-E0F7-4FFA-9080-BB4CD3253CEC}">
      <dgm:prSet phldrT="[Text]" custT="1"/>
      <dgm:spPr/>
      <dgm:t>
        <a:bodyPr/>
        <a:lstStyle/>
        <a:p>
          <a:r>
            <a:rPr lang="en-US" sz="2000" b="1" dirty="0" smtClean="0"/>
            <a:t>Account Books</a:t>
          </a:r>
          <a:endParaRPr lang="en-US" sz="2000" b="1" dirty="0"/>
        </a:p>
      </dgm:t>
    </dgm:pt>
    <dgm:pt modelId="{66C009C3-B38C-4029-B0CA-911689D92C5B}" type="parTrans" cxnId="{40AABF01-FE1C-43EF-9935-B92EBB466787}">
      <dgm:prSet/>
      <dgm:spPr/>
      <dgm:t>
        <a:bodyPr/>
        <a:lstStyle/>
        <a:p>
          <a:endParaRPr lang="en-US"/>
        </a:p>
      </dgm:t>
    </dgm:pt>
    <dgm:pt modelId="{FE955A35-05F4-4A7C-8D36-C3A9D15E14FB}" type="sibTrans" cxnId="{40AABF01-FE1C-43EF-9935-B92EBB466787}">
      <dgm:prSet/>
      <dgm:spPr/>
      <dgm:t>
        <a:bodyPr/>
        <a:lstStyle/>
        <a:p>
          <a:endParaRPr lang="en-US"/>
        </a:p>
      </dgm:t>
    </dgm:pt>
    <dgm:pt modelId="{2D211531-1442-4362-9124-5054270E3062}">
      <dgm:prSet phldrT="[Text]" custT="1"/>
      <dgm:spPr/>
      <dgm:t>
        <a:bodyPr/>
        <a:lstStyle/>
        <a:p>
          <a:r>
            <a:rPr lang="en-US" sz="2000" b="1" dirty="0" smtClean="0"/>
            <a:t>Cash/Bank Books (S)</a:t>
          </a:r>
          <a:endParaRPr lang="en-US" sz="2000" b="1" dirty="0"/>
        </a:p>
      </dgm:t>
    </dgm:pt>
    <dgm:pt modelId="{C047E65F-E22F-4E69-AB5A-BA4FA703DF36}" type="parTrans" cxnId="{5DD6CDCB-6DBC-49A1-958D-D870BE6090EA}">
      <dgm:prSet/>
      <dgm:spPr/>
      <dgm:t>
        <a:bodyPr/>
        <a:lstStyle/>
        <a:p>
          <a:endParaRPr lang="en-US"/>
        </a:p>
      </dgm:t>
    </dgm:pt>
    <dgm:pt modelId="{2D9E6F3B-0FD5-465B-9E0D-A2204BB8DFDD}" type="sibTrans" cxnId="{5DD6CDCB-6DBC-49A1-958D-D870BE6090EA}">
      <dgm:prSet/>
      <dgm:spPr/>
      <dgm:t>
        <a:bodyPr/>
        <a:lstStyle/>
        <a:p>
          <a:endParaRPr lang="en-US"/>
        </a:p>
      </dgm:t>
    </dgm:pt>
    <dgm:pt modelId="{AB8CAA4B-D3A5-4C6D-AED1-3B86B238F5CE}">
      <dgm:prSet phldrT="[Text]" custT="1"/>
      <dgm:spPr/>
      <dgm:t>
        <a:bodyPr/>
        <a:lstStyle/>
        <a:p>
          <a:r>
            <a:rPr lang="en-US" sz="2000" b="1" dirty="0" smtClean="0"/>
            <a:t>Ledger </a:t>
          </a:r>
          <a:endParaRPr lang="en-US" sz="2000" b="1" dirty="0"/>
        </a:p>
      </dgm:t>
    </dgm:pt>
    <dgm:pt modelId="{B497E532-8DB5-4E0F-8125-4A29FD3CFD13}" type="parTrans" cxnId="{5C6998B3-F950-44BE-B622-F254F0374D2A}">
      <dgm:prSet/>
      <dgm:spPr/>
      <dgm:t>
        <a:bodyPr/>
        <a:lstStyle/>
        <a:p>
          <a:endParaRPr lang="en-US"/>
        </a:p>
      </dgm:t>
    </dgm:pt>
    <dgm:pt modelId="{8AFFB8FA-881D-4E14-9D70-60960739ED2A}" type="sibTrans" cxnId="{5C6998B3-F950-44BE-B622-F254F0374D2A}">
      <dgm:prSet/>
      <dgm:spPr/>
      <dgm:t>
        <a:bodyPr/>
        <a:lstStyle/>
        <a:p>
          <a:endParaRPr lang="en-US"/>
        </a:p>
      </dgm:t>
    </dgm:pt>
    <dgm:pt modelId="{39E053CA-44B2-4E7C-B692-63EEF6292FC8}">
      <dgm:prSet phldrT="[Text]" custT="1"/>
      <dgm:spPr/>
      <dgm:t>
        <a:bodyPr/>
        <a:lstStyle/>
        <a:p>
          <a:r>
            <a:rPr lang="en-US" sz="2000" b="1" dirty="0" smtClean="0"/>
            <a:t>Group Summary </a:t>
          </a:r>
          <a:endParaRPr lang="en-US" sz="2000" b="1" dirty="0"/>
        </a:p>
      </dgm:t>
    </dgm:pt>
    <dgm:pt modelId="{E8902880-AB60-42AD-8E1A-5D8812C4428E}" type="parTrans" cxnId="{5AD61356-5D3F-42DE-8C30-8706DF457190}">
      <dgm:prSet/>
      <dgm:spPr/>
      <dgm:t>
        <a:bodyPr/>
        <a:lstStyle/>
        <a:p>
          <a:endParaRPr lang="en-US"/>
        </a:p>
      </dgm:t>
    </dgm:pt>
    <dgm:pt modelId="{DB430B4C-CEA5-43C3-9D8C-D984FC5F89A3}" type="sibTrans" cxnId="{5AD61356-5D3F-42DE-8C30-8706DF457190}">
      <dgm:prSet/>
      <dgm:spPr/>
      <dgm:t>
        <a:bodyPr/>
        <a:lstStyle/>
        <a:p>
          <a:endParaRPr lang="en-US"/>
        </a:p>
      </dgm:t>
    </dgm:pt>
    <dgm:pt modelId="{FF8DCD35-DE79-4A7B-8E6A-03F0B56F4FF9}">
      <dgm:prSet phldrT="[Text]" custT="1"/>
      <dgm:spPr/>
      <dgm:t>
        <a:bodyPr/>
        <a:lstStyle/>
        <a:p>
          <a:r>
            <a:rPr lang="en-US" sz="2000" b="1" dirty="0" smtClean="0"/>
            <a:t>Group Vouchers</a:t>
          </a:r>
          <a:endParaRPr lang="en-US" sz="2000" b="1" dirty="0"/>
        </a:p>
      </dgm:t>
    </dgm:pt>
    <dgm:pt modelId="{95D23000-8EDD-4AE2-B8AD-E45F793BD423}" type="parTrans" cxnId="{D550323E-48A2-4267-BCFA-19CB4C9DB86E}">
      <dgm:prSet/>
      <dgm:spPr/>
      <dgm:t>
        <a:bodyPr/>
        <a:lstStyle/>
        <a:p>
          <a:endParaRPr lang="en-US"/>
        </a:p>
      </dgm:t>
    </dgm:pt>
    <dgm:pt modelId="{538E8241-7E14-4A5D-8944-74FF7A03E7CF}" type="sibTrans" cxnId="{D550323E-48A2-4267-BCFA-19CB4C9DB86E}">
      <dgm:prSet/>
      <dgm:spPr/>
      <dgm:t>
        <a:bodyPr/>
        <a:lstStyle/>
        <a:p>
          <a:endParaRPr lang="en-US"/>
        </a:p>
      </dgm:t>
    </dgm:pt>
    <dgm:pt modelId="{456CFB0D-1E6D-4121-9FB7-D0927D22D668}">
      <dgm:prSet phldrT="[Text]" custT="1"/>
      <dgm:spPr/>
      <dgm:t>
        <a:bodyPr/>
        <a:lstStyle/>
        <a:p>
          <a:r>
            <a:rPr lang="en-US" sz="2000" b="1" dirty="0" smtClean="0"/>
            <a:t>Journal Register</a:t>
          </a:r>
          <a:endParaRPr lang="en-US" sz="2000" b="1" dirty="0"/>
        </a:p>
      </dgm:t>
    </dgm:pt>
    <dgm:pt modelId="{0452A0D7-9130-4872-BE73-D3824247FA81}" type="parTrans" cxnId="{400D2A7B-4659-44F3-9921-4293AB98130C}">
      <dgm:prSet/>
      <dgm:spPr/>
      <dgm:t>
        <a:bodyPr/>
        <a:lstStyle/>
        <a:p>
          <a:endParaRPr lang="en-US"/>
        </a:p>
      </dgm:t>
    </dgm:pt>
    <dgm:pt modelId="{B278D255-916A-46E4-A8ED-BD50690C7AF0}" type="sibTrans" cxnId="{400D2A7B-4659-44F3-9921-4293AB98130C}">
      <dgm:prSet/>
      <dgm:spPr/>
      <dgm:t>
        <a:bodyPr/>
        <a:lstStyle/>
        <a:p>
          <a:endParaRPr lang="en-US"/>
        </a:p>
      </dgm:t>
    </dgm:pt>
    <dgm:pt modelId="{5E224FFC-2A73-452D-94DA-363D20E4FF3C}">
      <dgm:prSet phldrT="[Text]" custT="1"/>
      <dgm:spPr/>
      <dgm:t>
        <a:bodyPr/>
        <a:lstStyle/>
        <a:p>
          <a:r>
            <a:rPr lang="en-US" sz="2000" b="1" dirty="0" smtClean="0"/>
            <a:t>Day Book</a:t>
          </a:r>
          <a:endParaRPr lang="en-US" sz="2000" b="1" dirty="0"/>
        </a:p>
      </dgm:t>
    </dgm:pt>
    <dgm:pt modelId="{B670FAF4-78AA-4C4F-B573-8449C7BED295}" type="parTrans" cxnId="{0EE06803-ACBE-4A81-9269-D7BDC88B3E21}">
      <dgm:prSet/>
      <dgm:spPr/>
      <dgm:t>
        <a:bodyPr/>
        <a:lstStyle/>
        <a:p>
          <a:endParaRPr lang="en-US"/>
        </a:p>
      </dgm:t>
    </dgm:pt>
    <dgm:pt modelId="{88E16411-3F54-4CEA-8601-ACB0B24270D2}" type="sibTrans" cxnId="{0EE06803-ACBE-4A81-9269-D7BDC88B3E21}">
      <dgm:prSet/>
      <dgm:spPr/>
      <dgm:t>
        <a:bodyPr/>
        <a:lstStyle/>
        <a:p>
          <a:endParaRPr lang="en-US"/>
        </a:p>
      </dgm:t>
    </dgm:pt>
    <dgm:pt modelId="{04C89E74-21C0-4477-9FC1-A5BE32E6DBF5}">
      <dgm:prSet phldrT="[Text]" custT="1"/>
      <dgm:spPr/>
      <dgm:t>
        <a:bodyPr/>
        <a:lstStyle/>
        <a:p>
          <a:r>
            <a:rPr lang="en-US" sz="2000" b="1" dirty="0" smtClean="0"/>
            <a:t>List of Accounts</a:t>
          </a:r>
          <a:endParaRPr lang="en-US" sz="2000" b="1" dirty="0"/>
        </a:p>
      </dgm:t>
    </dgm:pt>
    <dgm:pt modelId="{75D041EA-6223-4F4D-8E58-4A5CA3AD3B01}" type="parTrans" cxnId="{646C4D5D-DBB1-4E24-94EF-183753CAD19C}">
      <dgm:prSet/>
      <dgm:spPr/>
      <dgm:t>
        <a:bodyPr/>
        <a:lstStyle/>
        <a:p>
          <a:endParaRPr lang="en-US"/>
        </a:p>
      </dgm:t>
    </dgm:pt>
    <dgm:pt modelId="{F506340F-AB4E-4C09-B6DB-31E8B5B4DD86}" type="sibTrans" cxnId="{646C4D5D-DBB1-4E24-94EF-183753CAD19C}">
      <dgm:prSet/>
      <dgm:spPr/>
      <dgm:t>
        <a:bodyPr/>
        <a:lstStyle/>
        <a:p>
          <a:endParaRPr lang="en-US"/>
        </a:p>
      </dgm:t>
    </dgm:pt>
    <dgm:pt modelId="{78DB4CB0-6B10-4903-B1D3-30C318E56656}" type="pres">
      <dgm:prSet presAssocID="{7B363F2D-101C-4249-B69B-DC33EF1DE21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CA82CF-EDBD-454A-8490-D81A90D164A6}" type="pres">
      <dgm:prSet presAssocID="{7B363F2D-101C-4249-B69B-DC33EF1DE213}" presName="hierFlow" presStyleCnt="0"/>
      <dgm:spPr/>
      <dgm:t>
        <a:bodyPr/>
        <a:lstStyle/>
        <a:p>
          <a:endParaRPr lang="en-US"/>
        </a:p>
      </dgm:t>
    </dgm:pt>
    <dgm:pt modelId="{EDDF80A2-ADB5-489F-8FEF-3DDD6B47F3B1}" type="pres">
      <dgm:prSet presAssocID="{7B363F2D-101C-4249-B69B-DC33EF1DE21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FF9768E-BDA1-4F53-8E45-B60ADCA66FA9}" type="pres">
      <dgm:prSet presAssocID="{40134C91-CA50-4CF3-8F41-B7137FC4DB4E}" presName="Name17" presStyleCnt="0"/>
      <dgm:spPr/>
      <dgm:t>
        <a:bodyPr/>
        <a:lstStyle/>
        <a:p>
          <a:endParaRPr lang="en-US"/>
        </a:p>
      </dgm:t>
    </dgm:pt>
    <dgm:pt modelId="{B5A8FAD4-43D2-4235-B476-76E53E9AB660}" type="pres">
      <dgm:prSet presAssocID="{40134C91-CA50-4CF3-8F41-B7137FC4DB4E}" presName="level1Shape" presStyleLbl="node0" presStyleIdx="0" presStyleCnt="1" custScaleX="772215" custScaleY="4310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B95D33-57FB-4CEC-A297-F1C1FF9929CD}" type="pres">
      <dgm:prSet presAssocID="{40134C91-CA50-4CF3-8F41-B7137FC4DB4E}" presName="hierChild2" presStyleCnt="0"/>
      <dgm:spPr/>
      <dgm:t>
        <a:bodyPr/>
        <a:lstStyle/>
        <a:p>
          <a:endParaRPr lang="en-US"/>
        </a:p>
      </dgm:t>
    </dgm:pt>
    <dgm:pt modelId="{F099CF8D-6BC9-4584-9221-AA8E9FCE4027}" type="pres">
      <dgm:prSet presAssocID="{E641245B-4D45-40D7-9E87-9750D4184946}" presName="Name25" presStyleLbl="parChTrans1D2" presStyleIdx="0" presStyleCnt="13"/>
      <dgm:spPr/>
      <dgm:t>
        <a:bodyPr/>
        <a:lstStyle/>
        <a:p>
          <a:endParaRPr lang="en-US"/>
        </a:p>
      </dgm:t>
    </dgm:pt>
    <dgm:pt modelId="{5AD8C274-F2FF-4F30-85D5-56019F924F8A}" type="pres">
      <dgm:prSet presAssocID="{E641245B-4D45-40D7-9E87-9750D4184946}" presName="connTx" presStyleLbl="parChTrans1D2" presStyleIdx="0" presStyleCnt="13"/>
      <dgm:spPr/>
      <dgm:t>
        <a:bodyPr/>
        <a:lstStyle/>
        <a:p>
          <a:endParaRPr lang="en-US"/>
        </a:p>
      </dgm:t>
    </dgm:pt>
    <dgm:pt modelId="{DA8C93C5-431D-40F1-8F61-6D9EFBD78FCB}" type="pres">
      <dgm:prSet presAssocID="{E75BC110-9C57-401A-845D-727F234746CB}" presName="Name30" presStyleCnt="0"/>
      <dgm:spPr/>
      <dgm:t>
        <a:bodyPr/>
        <a:lstStyle/>
        <a:p>
          <a:endParaRPr lang="en-US"/>
        </a:p>
      </dgm:t>
    </dgm:pt>
    <dgm:pt modelId="{4E88BA8A-BCF4-4A14-9298-78CA88152733}" type="pres">
      <dgm:prSet presAssocID="{E75BC110-9C57-401A-845D-727F234746CB}" presName="level2Shape" presStyleLbl="asst1" presStyleIdx="0" presStyleCnt="1" custScaleX="784638" custScaleY="122244" custLinFactNeighborX="6434" custLinFactNeighborY="19302"/>
      <dgm:spPr/>
      <dgm:t>
        <a:bodyPr/>
        <a:lstStyle/>
        <a:p>
          <a:endParaRPr lang="en-US"/>
        </a:p>
      </dgm:t>
    </dgm:pt>
    <dgm:pt modelId="{47F63012-2B1F-48ED-9FFE-B011D93EF17B}" type="pres">
      <dgm:prSet presAssocID="{E75BC110-9C57-401A-845D-727F234746CB}" presName="hierChild3" presStyleCnt="0"/>
      <dgm:spPr/>
      <dgm:t>
        <a:bodyPr/>
        <a:lstStyle/>
        <a:p>
          <a:endParaRPr lang="en-US"/>
        </a:p>
      </dgm:t>
    </dgm:pt>
    <dgm:pt modelId="{42080052-B1F0-4F2C-A7B5-62994121CD92}" type="pres">
      <dgm:prSet presAssocID="{739D0815-DDF5-4C91-B447-89EDDC6E9420}" presName="Name25" presStyleLbl="parChTrans1D2" presStyleIdx="1" presStyleCnt="13"/>
      <dgm:spPr/>
      <dgm:t>
        <a:bodyPr/>
        <a:lstStyle/>
        <a:p>
          <a:endParaRPr lang="en-US"/>
        </a:p>
      </dgm:t>
    </dgm:pt>
    <dgm:pt modelId="{C47E65A1-4802-45CA-9B24-9A7A75BF14E4}" type="pres">
      <dgm:prSet presAssocID="{739D0815-DDF5-4C91-B447-89EDDC6E9420}" presName="connTx" presStyleLbl="parChTrans1D2" presStyleIdx="1" presStyleCnt="13"/>
      <dgm:spPr/>
      <dgm:t>
        <a:bodyPr/>
        <a:lstStyle/>
        <a:p>
          <a:endParaRPr lang="en-US"/>
        </a:p>
      </dgm:t>
    </dgm:pt>
    <dgm:pt modelId="{784E329B-18D0-4A2F-967A-62044661D999}" type="pres">
      <dgm:prSet presAssocID="{B3CF4660-D100-472E-80AE-F6F630B60BF3}" presName="Name30" presStyleCnt="0"/>
      <dgm:spPr/>
      <dgm:t>
        <a:bodyPr/>
        <a:lstStyle/>
        <a:p>
          <a:endParaRPr lang="en-US"/>
        </a:p>
      </dgm:t>
    </dgm:pt>
    <dgm:pt modelId="{8B8E0E88-F265-4771-9138-5CBF03F5C796}" type="pres">
      <dgm:prSet presAssocID="{B3CF4660-D100-472E-80AE-F6F630B60BF3}" presName="level2Shape" presStyleLbl="node2" presStyleIdx="0" presStyleCnt="12" custScaleX="784638" custScaleY="122244"/>
      <dgm:spPr/>
      <dgm:t>
        <a:bodyPr/>
        <a:lstStyle/>
        <a:p>
          <a:endParaRPr lang="en-US"/>
        </a:p>
      </dgm:t>
    </dgm:pt>
    <dgm:pt modelId="{B2AFD9F3-5F3A-4C73-8208-57AF50B396D6}" type="pres">
      <dgm:prSet presAssocID="{B3CF4660-D100-472E-80AE-F6F630B60BF3}" presName="hierChild3" presStyleCnt="0"/>
      <dgm:spPr/>
      <dgm:t>
        <a:bodyPr/>
        <a:lstStyle/>
        <a:p>
          <a:endParaRPr lang="en-US"/>
        </a:p>
      </dgm:t>
    </dgm:pt>
    <dgm:pt modelId="{8CEA52E6-2B45-4A93-B4E4-C6BEEE9D2B33}" type="pres">
      <dgm:prSet presAssocID="{CDE4C107-7827-4DDB-B2DF-3C880CBAE00C}" presName="Name25" presStyleLbl="parChTrans1D2" presStyleIdx="2" presStyleCnt="13"/>
      <dgm:spPr/>
      <dgm:t>
        <a:bodyPr/>
        <a:lstStyle/>
        <a:p>
          <a:endParaRPr lang="en-US"/>
        </a:p>
      </dgm:t>
    </dgm:pt>
    <dgm:pt modelId="{2E2DF1FE-6D10-4407-8625-96CD29DC306C}" type="pres">
      <dgm:prSet presAssocID="{CDE4C107-7827-4DDB-B2DF-3C880CBAE00C}" presName="connTx" presStyleLbl="parChTrans1D2" presStyleIdx="2" presStyleCnt="13"/>
      <dgm:spPr/>
      <dgm:t>
        <a:bodyPr/>
        <a:lstStyle/>
        <a:p>
          <a:endParaRPr lang="en-US"/>
        </a:p>
      </dgm:t>
    </dgm:pt>
    <dgm:pt modelId="{8A494C4B-6815-4963-BFCA-41CF0C12A5F2}" type="pres">
      <dgm:prSet presAssocID="{5104A75C-87E7-464F-BDE1-D7EC05013657}" presName="Name30" presStyleCnt="0"/>
      <dgm:spPr/>
      <dgm:t>
        <a:bodyPr/>
        <a:lstStyle/>
        <a:p>
          <a:endParaRPr lang="en-US"/>
        </a:p>
      </dgm:t>
    </dgm:pt>
    <dgm:pt modelId="{E88D77AC-832B-4984-A599-89185A1ABB39}" type="pres">
      <dgm:prSet presAssocID="{5104A75C-87E7-464F-BDE1-D7EC05013657}" presName="level2Shape" presStyleLbl="node2" presStyleIdx="1" presStyleCnt="12" custScaleX="784638" custScaleY="122244"/>
      <dgm:spPr/>
      <dgm:t>
        <a:bodyPr/>
        <a:lstStyle/>
        <a:p>
          <a:endParaRPr lang="en-US"/>
        </a:p>
      </dgm:t>
    </dgm:pt>
    <dgm:pt modelId="{9E65B515-0095-4C94-BE12-7C2E49365B9A}" type="pres">
      <dgm:prSet presAssocID="{5104A75C-87E7-464F-BDE1-D7EC05013657}" presName="hierChild3" presStyleCnt="0"/>
      <dgm:spPr/>
      <dgm:t>
        <a:bodyPr/>
        <a:lstStyle/>
        <a:p>
          <a:endParaRPr lang="en-US"/>
        </a:p>
      </dgm:t>
    </dgm:pt>
    <dgm:pt modelId="{14C2EBAA-F19B-4621-B2E0-3E796AE8E211}" type="pres">
      <dgm:prSet presAssocID="{5EEABAF4-7CF8-433A-9EDC-2C7DFD1926B5}" presName="Name25" presStyleLbl="parChTrans1D2" presStyleIdx="3" presStyleCnt="13"/>
      <dgm:spPr/>
      <dgm:t>
        <a:bodyPr/>
        <a:lstStyle/>
        <a:p>
          <a:endParaRPr lang="en-US"/>
        </a:p>
      </dgm:t>
    </dgm:pt>
    <dgm:pt modelId="{2B089E6C-73EC-4448-9CF3-D8E13371E6BD}" type="pres">
      <dgm:prSet presAssocID="{5EEABAF4-7CF8-433A-9EDC-2C7DFD1926B5}" presName="connTx" presStyleLbl="parChTrans1D2" presStyleIdx="3" presStyleCnt="13"/>
      <dgm:spPr/>
      <dgm:t>
        <a:bodyPr/>
        <a:lstStyle/>
        <a:p>
          <a:endParaRPr lang="en-US"/>
        </a:p>
      </dgm:t>
    </dgm:pt>
    <dgm:pt modelId="{9D1CA3B2-64F3-4046-B15F-033F0F0DE093}" type="pres">
      <dgm:prSet presAssocID="{8070AAFD-3453-4F7D-AE75-AAA8B18C617C}" presName="Name30" presStyleCnt="0"/>
      <dgm:spPr/>
      <dgm:t>
        <a:bodyPr/>
        <a:lstStyle/>
        <a:p>
          <a:endParaRPr lang="en-US"/>
        </a:p>
      </dgm:t>
    </dgm:pt>
    <dgm:pt modelId="{34ECB955-5BE2-4A35-AAC9-408CA545AA0E}" type="pres">
      <dgm:prSet presAssocID="{8070AAFD-3453-4F7D-AE75-AAA8B18C617C}" presName="level2Shape" presStyleLbl="node2" presStyleIdx="2" presStyleCnt="12" custScaleX="784638" custScaleY="122244"/>
      <dgm:spPr/>
      <dgm:t>
        <a:bodyPr/>
        <a:lstStyle/>
        <a:p>
          <a:endParaRPr lang="en-US"/>
        </a:p>
      </dgm:t>
    </dgm:pt>
    <dgm:pt modelId="{E9491554-0CA0-4078-8A6A-05D64D4E28BE}" type="pres">
      <dgm:prSet presAssocID="{8070AAFD-3453-4F7D-AE75-AAA8B18C617C}" presName="hierChild3" presStyleCnt="0"/>
      <dgm:spPr/>
      <dgm:t>
        <a:bodyPr/>
        <a:lstStyle/>
        <a:p>
          <a:endParaRPr lang="en-US"/>
        </a:p>
      </dgm:t>
    </dgm:pt>
    <dgm:pt modelId="{B7968EAD-8031-4E0B-84BD-872594FBDDB9}" type="pres">
      <dgm:prSet presAssocID="{C0008C7E-CF5C-4E3A-A80D-28DD7ED03B49}" presName="Name25" presStyleLbl="parChTrans1D2" presStyleIdx="4" presStyleCnt="13"/>
      <dgm:spPr/>
      <dgm:t>
        <a:bodyPr/>
        <a:lstStyle/>
        <a:p>
          <a:endParaRPr lang="en-US"/>
        </a:p>
      </dgm:t>
    </dgm:pt>
    <dgm:pt modelId="{708D4366-E0CE-467D-8CF0-512DDC5F1ACF}" type="pres">
      <dgm:prSet presAssocID="{C0008C7E-CF5C-4E3A-A80D-28DD7ED03B49}" presName="connTx" presStyleLbl="parChTrans1D2" presStyleIdx="4" presStyleCnt="13"/>
      <dgm:spPr/>
      <dgm:t>
        <a:bodyPr/>
        <a:lstStyle/>
        <a:p>
          <a:endParaRPr lang="en-US"/>
        </a:p>
      </dgm:t>
    </dgm:pt>
    <dgm:pt modelId="{9DE57D11-57A2-4ABB-902F-855391695CC2}" type="pres">
      <dgm:prSet presAssocID="{DF094EE7-B826-43AE-BF0D-FAD20BBE2E51}" presName="Name30" presStyleCnt="0"/>
      <dgm:spPr/>
      <dgm:t>
        <a:bodyPr/>
        <a:lstStyle/>
        <a:p>
          <a:endParaRPr lang="en-US"/>
        </a:p>
      </dgm:t>
    </dgm:pt>
    <dgm:pt modelId="{8F9A93AF-CBD8-4D39-904F-039DAEA6D068}" type="pres">
      <dgm:prSet presAssocID="{DF094EE7-B826-43AE-BF0D-FAD20BBE2E51}" presName="level2Shape" presStyleLbl="node2" presStyleIdx="3" presStyleCnt="12" custScaleX="784638" custScaleY="122244"/>
      <dgm:spPr/>
      <dgm:t>
        <a:bodyPr/>
        <a:lstStyle/>
        <a:p>
          <a:endParaRPr lang="en-US"/>
        </a:p>
      </dgm:t>
    </dgm:pt>
    <dgm:pt modelId="{0EE972AB-8A81-4BF2-B39B-828185C41475}" type="pres">
      <dgm:prSet presAssocID="{DF094EE7-B826-43AE-BF0D-FAD20BBE2E51}" presName="hierChild3" presStyleCnt="0"/>
      <dgm:spPr/>
      <dgm:t>
        <a:bodyPr/>
        <a:lstStyle/>
        <a:p>
          <a:endParaRPr lang="en-US"/>
        </a:p>
      </dgm:t>
    </dgm:pt>
    <dgm:pt modelId="{8330044D-C97F-415C-A5D9-BF54FAD08E21}" type="pres">
      <dgm:prSet presAssocID="{66C009C3-B38C-4029-B0CA-911689D92C5B}" presName="Name25" presStyleLbl="parChTrans1D2" presStyleIdx="5" presStyleCnt="13"/>
      <dgm:spPr/>
      <dgm:t>
        <a:bodyPr/>
        <a:lstStyle/>
        <a:p>
          <a:endParaRPr lang="en-US"/>
        </a:p>
      </dgm:t>
    </dgm:pt>
    <dgm:pt modelId="{E858EA0D-3FDA-4F62-945D-33BB2B135638}" type="pres">
      <dgm:prSet presAssocID="{66C009C3-B38C-4029-B0CA-911689D92C5B}" presName="connTx" presStyleLbl="parChTrans1D2" presStyleIdx="5" presStyleCnt="13"/>
      <dgm:spPr/>
      <dgm:t>
        <a:bodyPr/>
        <a:lstStyle/>
        <a:p>
          <a:endParaRPr lang="en-US"/>
        </a:p>
      </dgm:t>
    </dgm:pt>
    <dgm:pt modelId="{108D0B01-F8E9-474D-A1B8-12EC2C78C8CA}" type="pres">
      <dgm:prSet presAssocID="{234A0F66-E0F7-4FFA-9080-BB4CD3253CEC}" presName="Name30" presStyleCnt="0"/>
      <dgm:spPr/>
      <dgm:t>
        <a:bodyPr/>
        <a:lstStyle/>
        <a:p>
          <a:endParaRPr lang="en-US"/>
        </a:p>
      </dgm:t>
    </dgm:pt>
    <dgm:pt modelId="{202AE26B-8B28-4F5E-B1E5-72CB0386EED5}" type="pres">
      <dgm:prSet presAssocID="{234A0F66-E0F7-4FFA-9080-BB4CD3253CEC}" presName="level2Shape" presStyleLbl="node2" presStyleIdx="4" presStyleCnt="12" custScaleX="784638" custScaleY="122244"/>
      <dgm:spPr/>
      <dgm:t>
        <a:bodyPr/>
        <a:lstStyle/>
        <a:p>
          <a:endParaRPr lang="en-US"/>
        </a:p>
      </dgm:t>
    </dgm:pt>
    <dgm:pt modelId="{F0EAAB09-9D8E-4579-9AB3-7C308AF29EA8}" type="pres">
      <dgm:prSet presAssocID="{234A0F66-E0F7-4FFA-9080-BB4CD3253CEC}" presName="hierChild3" presStyleCnt="0"/>
      <dgm:spPr/>
      <dgm:t>
        <a:bodyPr/>
        <a:lstStyle/>
        <a:p>
          <a:endParaRPr lang="en-US"/>
        </a:p>
      </dgm:t>
    </dgm:pt>
    <dgm:pt modelId="{A67C3CF8-292A-43AA-8CA7-8F47855BC8A6}" type="pres">
      <dgm:prSet presAssocID="{C047E65F-E22F-4E69-AB5A-BA4FA703DF36}" presName="Name25" presStyleLbl="parChTrans1D2" presStyleIdx="6" presStyleCnt="13"/>
      <dgm:spPr/>
      <dgm:t>
        <a:bodyPr/>
        <a:lstStyle/>
        <a:p>
          <a:endParaRPr lang="en-US"/>
        </a:p>
      </dgm:t>
    </dgm:pt>
    <dgm:pt modelId="{4DC59172-25EB-4321-AC29-0F58564F29A3}" type="pres">
      <dgm:prSet presAssocID="{C047E65F-E22F-4E69-AB5A-BA4FA703DF36}" presName="connTx" presStyleLbl="parChTrans1D2" presStyleIdx="6" presStyleCnt="13"/>
      <dgm:spPr/>
      <dgm:t>
        <a:bodyPr/>
        <a:lstStyle/>
        <a:p>
          <a:endParaRPr lang="en-US"/>
        </a:p>
      </dgm:t>
    </dgm:pt>
    <dgm:pt modelId="{49BBB067-5520-4616-8E83-B09EDBAE5FB6}" type="pres">
      <dgm:prSet presAssocID="{2D211531-1442-4362-9124-5054270E3062}" presName="Name30" presStyleCnt="0"/>
      <dgm:spPr/>
      <dgm:t>
        <a:bodyPr/>
        <a:lstStyle/>
        <a:p>
          <a:endParaRPr lang="en-US"/>
        </a:p>
      </dgm:t>
    </dgm:pt>
    <dgm:pt modelId="{9B693803-77C7-4FCF-BB3B-F29B3F272DFE}" type="pres">
      <dgm:prSet presAssocID="{2D211531-1442-4362-9124-5054270E3062}" presName="level2Shape" presStyleLbl="node2" presStyleIdx="5" presStyleCnt="12" custScaleX="784638" custScaleY="122244" custLinFactNeighborX="-9651"/>
      <dgm:spPr/>
      <dgm:t>
        <a:bodyPr/>
        <a:lstStyle/>
        <a:p>
          <a:endParaRPr lang="en-US"/>
        </a:p>
      </dgm:t>
    </dgm:pt>
    <dgm:pt modelId="{A1E99654-CCE8-41BB-B49A-E9D808F3249E}" type="pres">
      <dgm:prSet presAssocID="{2D211531-1442-4362-9124-5054270E3062}" presName="hierChild3" presStyleCnt="0"/>
      <dgm:spPr/>
      <dgm:t>
        <a:bodyPr/>
        <a:lstStyle/>
        <a:p>
          <a:endParaRPr lang="en-US"/>
        </a:p>
      </dgm:t>
    </dgm:pt>
    <dgm:pt modelId="{769AB410-E807-4824-B0D3-7E89C1FBE727}" type="pres">
      <dgm:prSet presAssocID="{B497E532-8DB5-4E0F-8125-4A29FD3CFD13}" presName="Name25" presStyleLbl="parChTrans1D2" presStyleIdx="7" presStyleCnt="13"/>
      <dgm:spPr/>
      <dgm:t>
        <a:bodyPr/>
        <a:lstStyle/>
        <a:p>
          <a:endParaRPr lang="en-US"/>
        </a:p>
      </dgm:t>
    </dgm:pt>
    <dgm:pt modelId="{CDC0E3A1-5EC9-4E4B-8956-F68DC4C556FC}" type="pres">
      <dgm:prSet presAssocID="{B497E532-8DB5-4E0F-8125-4A29FD3CFD13}" presName="connTx" presStyleLbl="parChTrans1D2" presStyleIdx="7" presStyleCnt="13"/>
      <dgm:spPr/>
      <dgm:t>
        <a:bodyPr/>
        <a:lstStyle/>
        <a:p>
          <a:endParaRPr lang="en-US"/>
        </a:p>
      </dgm:t>
    </dgm:pt>
    <dgm:pt modelId="{4B762D84-B64D-472C-899C-AF86BEE8FBC7}" type="pres">
      <dgm:prSet presAssocID="{AB8CAA4B-D3A5-4C6D-AED1-3B86B238F5CE}" presName="Name30" presStyleCnt="0"/>
      <dgm:spPr/>
      <dgm:t>
        <a:bodyPr/>
        <a:lstStyle/>
        <a:p>
          <a:endParaRPr lang="en-US"/>
        </a:p>
      </dgm:t>
    </dgm:pt>
    <dgm:pt modelId="{AA4F6C3D-B4B8-4B51-9A27-95D99EA4B73F}" type="pres">
      <dgm:prSet presAssocID="{AB8CAA4B-D3A5-4C6D-AED1-3B86B238F5CE}" presName="level2Shape" presStyleLbl="node2" presStyleIdx="6" presStyleCnt="12" custScaleX="784638" custScaleY="122244"/>
      <dgm:spPr/>
      <dgm:t>
        <a:bodyPr/>
        <a:lstStyle/>
        <a:p>
          <a:endParaRPr lang="en-US"/>
        </a:p>
      </dgm:t>
    </dgm:pt>
    <dgm:pt modelId="{94984F77-1BF1-4ECA-90B5-C1AF2DFCDBA9}" type="pres">
      <dgm:prSet presAssocID="{AB8CAA4B-D3A5-4C6D-AED1-3B86B238F5CE}" presName="hierChild3" presStyleCnt="0"/>
      <dgm:spPr/>
      <dgm:t>
        <a:bodyPr/>
        <a:lstStyle/>
        <a:p>
          <a:endParaRPr lang="en-US"/>
        </a:p>
      </dgm:t>
    </dgm:pt>
    <dgm:pt modelId="{614E3A52-472C-4461-9702-105121E4D3CE}" type="pres">
      <dgm:prSet presAssocID="{E8902880-AB60-42AD-8E1A-5D8812C4428E}" presName="Name25" presStyleLbl="parChTrans1D2" presStyleIdx="8" presStyleCnt="13"/>
      <dgm:spPr/>
      <dgm:t>
        <a:bodyPr/>
        <a:lstStyle/>
        <a:p>
          <a:endParaRPr lang="en-US"/>
        </a:p>
      </dgm:t>
    </dgm:pt>
    <dgm:pt modelId="{7820AA50-6135-4D67-B31A-83523D32865F}" type="pres">
      <dgm:prSet presAssocID="{E8902880-AB60-42AD-8E1A-5D8812C4428E}" presName="connTx" presStyleLbl="parChTrans1D2" presStyleIdx="8" presStyleCnt="13"/>
      <dgm:spPr/>
      <dgm:t>
        <a:bodyPr/>
        <a:lstStyle/>
        <a:p>
          <a:endParaRPr lang="en-US"/>
        </a:p>
      </dgm:t>
    </dgm:pt>
    <dgm:pt modelId="{FBFA99F2-B381-4E20-A995-CE0AA26EBD31}" type="pres">
      <dgm:prSet presAssocID="{39E053CA-44B2-4E7C-B692-63EEF6292FC8}" presName="Name30" presStyleCnt="0"/>
      <dgm:spPr/>
      <dgm:t>
        <a:bodyPr/>
        <a:lstStyle/>
        <a:p>
          <a:endParaRPr lang="en-US"/>
        </a:p>
      </dgm:t>
    </dgm:pt>
    <dgm:pt modelId="{F1BF91F2-09AE-4138-9699-E93FA2C5528B}" type="pres">
      <dgm:prSet presAssocID="{39E053CA-44B2-4E7C-B692-63EEF6292FC8}" presName="level2Shape" presStyleLbl="node2" presStyleIdx="7" presStyleCnt="12" custScaleX="784638" custScaleY="122244"/>
      <dgm:spPr/>
      <dgm:t>
        <a:bodyPr/>
        <a:lstStyle/>
        <a:p>
          <a:endParaRPr lang="en-US"/>
        </a:p>
      </dgm:t>
    </dgm:pt>
    <dgm:pt modelId="{4C427AE6-6BEA-4022-AA9F-0CC5CE83FB6C}" type="pres">
      <dgm:prSet presAssocID="{39E053CA-44B2-4E7C-B692-63EEF6292FC8}" presName="hierChild3" presStyleCnt="0"/>
      <dgm:spPr/>
      <dgm:t>
        <a:bodyPr/>
        <a:lstStyle/>
        <a:p>
          <a:endParaRPr lang="en-US"/>
        </a:p>
      </dgm:t>
    </dgm:pt>
    <dgm:pt modelId="{CFE42BA0-2B25-4F4D-9795-014572A36E1E}" type="pres">
      <dgm:prSet presAssocID="{95D23000-8EDD-4AE2-B8AD-E45F793BD423}" presName="Name25" presStyleLbl="parChTrans1D2" presStyleIdx="9" presStyleCnt="13"/>
      <dgm:spPr/>
      <dgm:t>
        <a:bodyPr/>
        <a:lstStyle/>
        <a:p>
          <a:endParaRPr lang="en-US"/>
        </a:p>
      </dgm:t>
    </dgm:pt>
    <dgm:pt modelId="{BF9BB0AA-AB69-4FE6-B5B1-DCC5F642DE20}" type="pres">
      <dgm:prSet presAssocID="{95D23000-8EDD-4AE2-B8AD-E45F793BD423}" presName="connTx" presStyleLbl="parChTrans1D2" presStyleIdx="9" presStyleCnt="13"/>
      <dgm:spPr/>
      <dgm:t>
        <a:bodyPr/>
        <a:lstStyle/>
        <a:p>
          <a:endParaRPr lang="en-US"/>
        </a:p>
      </dgm:t>
    </dgm:pt>
    <dgm:pt modelId="{8F41CBD1-578C-4442-BDEC-CDC69DA7084B}" type="pres">
      <dgm:prSet presAssocID="{FF8DCD35-DE79-4A7B-8E6A-03F0B56F4FF9}" presName="Name30" presStyleCnt="0"/>
      <dgm:spPr/>
      <dgm:t>
        <a:bodyPr/>
        <a:lstStyle/>
        <a:p>
          <a:endParaRPr lang="en-US"/>
        </a:p>
      </dgm:t>
    </dgm:pt>
    <dgm:pt modelId="{E4F06E33-9F09-4AF2-ABD2-34BF283BC0C2}" type="pres">
      <dgm:prSet presAssocID="{FF8DCD35-DE79-4A7B-8E6A-03F0B56F4FF9}" presName="level2Shape" presStyleLbl="node2" presStyleIdx="8" presStyleCnt="12" custScaleX="784638" custScaleY="122244"/>
      <dgm:spPr/>
      <dgm:t>
        <a:bodyPr/>
        <a:lstStyle/>
        <a:p>
          <a:endParaRPr lang="en-US"/>
        </a:p>
      </dgm:t>
    </dgm:pt>
    <dgm:pt modelId="{AF4F5E74-6BFC-48B3-9907-1F9986925536}" type="pres">
      <dgm:prSet presAssocID="{FF8DCD35-DE79-4A7B-8E6A-03F0B56F4FF9}" presName="hierChild3" presStyleCnt="0"/>
      <dgm:spPr/>
      <dgm:t>
        <a:bodyPr/>
        <a:lstStyle/>
        <a:p>
          <a:endParaRPr lang="en-US"/>
        </a:p>
      </dgm:t>
    </dgm:pt>
    <dgm:pt modelId="{6D0CD0D4-F623-44ED-91A2-D514C0E2B0AF}" type="pres">
      <dgm:prSet presAssocID="{0452A0D7-9130-4872-BE73-D3824247FA81}" presName="Name25" presStyleLbl="parChTrans1D2" presStyleIdx="10" presStyleCnt="13"/>
      <dgm:spPr/>
      <dgm:t>
        <a:bodyPr/>
        <a:lstStyle/>
        <a:p>
          <a:endParaRPr lang="en-US"/>
        </a:p>
      </dgm:t>
    </dgm:pt>
    <dgm:pt modelId="{60CF7AB9-DF07-452D-B63D-9E09A627087D}" type="pres">
      <dgm:prSet presAssocID="{0452A0D7-9130-4872-BE73-D3824247FA81}" presName="connTx" presStyleLbl="parChTrans1D2" presStyleIdx="10" presStyleCnt="13"/>
      <dgm:spPr/>
      <dgm:t>
        <a:bodyPr/>
        <a:lstStyle/>
        <a:p>
          <a:endParaRPr lang="en-US"/>
        </a:p>
      </dgm:t>
    </dgm:pt>
    <dgm:pt modelId="{EFEAC72C-0FD0-44C9-BFE2-DB5BBC169675}" type="pres">
      <dgm:prSet presAssocID="{456CFB0D-1E6D-4121-9FB7-D0927D22D668}" presName="Name30" presStyleCnt="0"/>
      <dgm:spPr/>
      <dgm:t>
        <a:bodyPr/>
        <a:lstStyle/>
        <a:p>
          <a:endParaRPr lang="en-US"/>
        </a:p>
      </dgm:t>
    </dgm:pt>
    <dgm:pt modelId="{D060C686-7CFC-418C-B30F-3D5AEC2B11C5}" type="pres">
      <dgm:prSet presAssocID="{456CFB0D-1E6D-4121-9FB7-D0927D22D668}" presName="level2Shape" presStyleLbl="node2" presStyleIdx="9" presStyleCnt="12" custScaleX="784638" custScaleY="122244"/>
      <dgm:spPr/>
      <dgm:t>
        <a:bodyPr/>
        <a:lstStyle/>
        <a:p>
          <a:endParaRPr lang="en-US"/>
        </a:p>
      </dgm:t>
    </dgm:pt>
    <dgm:pt modelId="{A8E73741-EE54-4E58-80AE-3BFF0C3CF72E}" type="pres">
      <dgm:prSet presAssocID="{456CFB0D-1E6D-4121-9FB7-D0927D22D668}" presName="hierChild3" presStyleCnt="0"/>
      <dgm:spPr/>
      <dgm:t>
        <a:bodyPr/>
        <a:lstStyle/>
        <a:p>
          <a:endParaRPr lang="en-US"/>
        </a:p>
      </dgm:t>
    </dgm:pt>
    <dgm:pt modelId="{EFD45322-16B5-4550-B2AE-CEEF574BF9A8}" type="pres">
      <dgm:prSet presAssocID="{B670FAF4-78AA-4C4F-B573-8449C7BED295}" presName="Name25" presStyleLbl="parChTrans1D2" presStyleIdx="11" presStyleCnt="13"/>
      <dgm:spPr/>
      <dgm:t>
        <a:bodyPr/>
        <a:lstStyle/>
        <a:p>
          <a:endParaRPr lang="en-US"/>
        </a:p>
      </dgm:t>
    </dgm:pt>
    <dgm:pt modelId="{FB4A4D76-0CBA-4AAD-A072-AE3AA5E457BB}" type="pres">
      <dgm:prSet presAssocID="{B670FAF4-78AA-4C4F-B573-8449C7BED295}" presName="connTx" presStyleLbl="parChTrans1D2" presStyleIdx="11" presStyleCnt="13"/>
      <dgm:spPr/>
      <dgm:t>
        <a:bodyPr/>
        <a:lstStyle/>
        <a:p>
          <a:endParaRPr lang="en-US"/>
        </a:p>
      </dgm:t>
    </dgm:pt>
    <dgm:pt modelId="{346A9BD5-61E8-445C-9BC6-F7C8D22DAB73}" type="pres">
      <dgm:prSet presAssocID="{5E224FFC-2A73-452D-94DA-363D20E4FF3C}" presName="Name30" presStyleCnt="0"/>
      <dgm:spPr/>
      <dgm:t>
        <a:bodyPr/>
        <a:lstStyle/>
        <a:p>
          <a:endParaRPr lang="en-US"/>
        </a:p>
      </dgm:t>
    </dgm:pt>
    <dgm:pt modelId="{BBB713D9-0924-4BCE-B050-4E74EA3E5675}" type="pres">
      <dgm:prSet presAssocID="{5E224FFC-2A73-452D-94DA-363D20E4FF3C}" presName="level2Shape" presStyleLbl="node2" presStyleIdx="10" presStyleCnt="12" custScaleX="784638" custScaleY="122244"/>
      <dgm:spPr/>
      <dgm:t>
        <a:bodyPr/>
        <a:lstStyle/>
        <a:p>
          <a:endParaRPr lang="en-US"/>
        </a:p>
      </dgm:t>
    </dgm:pt>
    <dgm:pt modelId="{77EA4305-367C-4269-892D-CDC327817465}" type="pres">
      <dgm:prSet presAssocID="{5E224FFC-2A73-452D-94DA-363D20E4FF3C}" presName="hierChild3" presStyleCnt="0"/>
      <dgm:spPr/>
      <dgm:t>
        <a:bodyPr/>
        <a:lstStyle/>
        <a:p>
          <a:endParaRPr lang="en-US"/>
        </a:p>
      </dgm:t>
    </dgm:pt>
    <dgm:pt modelId="{FDFCC1F1-CFF7-4655-8F0C-15EC4B8C3071}" type="pres">
      <dgm:prSet presAssocID="{75D041EA-6223-4F4D-8E58-4A5CA3AD3B01}" presName="Name25" presStyleLbl="parChTrans1D2" presStyleIdx="12" presStyleCnt="13"/>
      <dgm:spPr/>
      <dgm:t>
        <a:bodyPr/>
        <a:lstStyle/>
        <a:p>
          <a:endParaRPr lang="en-US"/>
        </a:p>
      </dgm:t>
    </dgm:pt>
    <dgm:pt modelId="{C669D1CF-8FD4-4AE6-BB18-DCC76B1222D1}" type="pres">
      <dgm:prSet presAssocID="{75D041EA-6223-4F4D-8E58-4A5CA3AD3B01}" presName="connTx" presStyleLbl="parChTrans1D2" presStyleIdx="12" presStyleCnt="13"/>
      <dgm:spPr/>
      <dgm:t>
        <a:bodyPr/>
        <a:lstStyle/>
        <a:p>
          <a:endParaRPr lang="en-US"/>
        </a:p>
      </dgm:t>
    </dgm:pt>
    <dgm:pt modelId="{8531DB98-EBB2-48C9-ACF7-40B381E97C24}" type="pres">
      <dgm:prSet presAssocID="{04C89E74-21C0-4477-9FC1-A5BE32E6DBF5}" presName="Name30" presStyleCnt="0"/>
      <dgm:spPr/>
      <dgm:t>
        <a:bodyPr/>
        <a:lstStyle/>
        <a:p>
          <a:endParaRPr lang="en-US"/>
        </a:p>
      </dgm:t>
    </dgm:pt>
    <dgm:pt modelId="{71A153B3-EA19-4790-BDD7-5E1A0551BC77}" type="pres">
      <dgm:prSet presAssocID="{04C89E74-21C0-4477-9FC1-A5BE32E6DBF5}" presName="level2Shape" presStyleLbl="node2" presStyleIdx="11" presStyleCnt="12" custScaleX="784638" custScaleY="122244"/>
      <dgm:spPr/>
      <dgm:t>
        <a:bodyPr/>
        <a:lstStyle/>
        <a:p>
          <a:endParaRPr lang="en-US"/>
        </a:p>
      </dgm:t>
    </dgm:pt>
    <dgm:pt modelId="{CEDC745D-128B-4AD8-B66B-8FC1E47DD135}" type="pres">
      <dgm:prSet presAssocID="{04C89E74-21C0-4477-9FC1-A5BE32E6DBF5}" presName="hierChild3" presStyleCnt="0"/>
      <dgm:spPr/>
      <dgm:t>
        <a:bodyPr/>
        <a:lstStyle/>
        <a:p>
          <a:endParaRPr lang="en-US"/>
        </a:p>
      </dgm:t>
    </dgm:pt>
    <dgm:pt modelId="{ED20C509-0C08-4F5C-A17A-7518D1FDF6F3}" type="pres">
      <dgm:prSet presAssocID="{7B363F2D-101C-4249-B69B-DC33EF1DE213}" presName="bgShapesFlow" presStyleCnt="0"/>
      <dgm:spPr/>
      <dgm:t>
        <a:bodyPr/>
        <a:lstStyle/>
        <a:p>
          <a:endParaRPr lang="en-US"/>
        </a:p>
      </dgm:t>
    </dgm:pt>
  </dgm:ptLst>
  <dgm:cxnLst>
    <dgm:cxn modelId="{F656BF68-2183-46FB-A221-5D69A6E5250A}" type="presOf" srcId="{DF094EE7-B826-43AE-BF0D-FAD20BBE2E51}" destId="{8F9A93AF-CBD8-4D39-904F-039DAEA6D068}" srcOrd="0" destOrd="0" presId="urn:microsoft.com/office/officeart/2005/8/layout/hierarchy5"/>
    <dgm:cxn modelId="{400D2A7B-4659-44F3-9921-4293AB98130C}" srcId="{40134C91-CA50-4CF3-8F41-B7137FC4DB4E}" destId="{456CFB0D-1E6D-4121-9FB7-D0927D22D668}" srcOrd="10" destOrd="0" parTransId="{0452A0D7-9130-4872-BE73-D3824247FA81}" sibTransId="{B278D255-916A-46E4-A8ED-BD50690C7AF0}"/>
    <dgm:cxn modelId="{27664E18-170D-4725-8436-2475EB92664D}" type="presOf" srcId="{456CFB0D-1E6D-4121-9FB7-D0927D22D668}" destId="{D060C686-7CFC-418C-B30F-3D5AEC2B11C5}" srcOrd="0" destOrd="0" presId="urn:microsoft.com/office/officeart/2005/8/layout/hierarchy5"/>
    <dgm:cxn modelId="{10D5CF0F-2BBE-40ED-9961-BEF5CA35A291}" type="presOf" srcId="{40134C91-CA50-4CF3-8F41-B7137FC4DB4E}" destId="{B5A8FAD4-43D2-4235-B476-76E53E9AB660}" srcOrd="0" destOrd="0" presId="urn:microsoft.com/office/officeart/2005/8/layout/hierarchy5"/>
    <dgm:cxn modelId="{77FD7866-0AD2-4A96-84CB-7189888C8DCA}" type="presOf" srcId="{8070AAFD-3453-4F7D-AE75-AAA8B18C617C}" destId="{34ECB955-5BE2-4A35-AAC9-408CA545AA0E}" srcOrd="0" destOrd="0" presId="urn:microsoft.com/office/officeart/2005/8/layout/hierarchy5"/>
    <dgm:cxn modelId="{9250AF5B-A34D-4093-AF6E-8A4C2AE1ECAB}" srcId="{40134C91-CA50-4CF3-8F41-B7137FC4DB4E}" destId="{DF094EE7-B826-43AE-BF0D-FAD20BBE2E51}" srcOrd="4" destOrd="0" parTransId="{C0008C7E-CF5C-4E3A-A80D-28DD7ED03B49}" sibTransId="{C34EB8EF-04EE-4DFF-B595-3DBC02F6A28B}"/>
    <dgm:cxn modelId="{1738476F-D8D4-4B4E-9A01-E43BE4C30BB1}" type="presOf" srcId="{FF8DCD35-DE79-4A7B-8E6A-03F0B56F4FF9}" destId="{E4F06E33-9F09-4AF2-ABD2-34BF283BC0C2}" srcOrd="0" destOrd="0" presId="urn:microsoft.com/office/officeart/2005/8/layout/hierarchy5"/>
    <dgm:cxn modelId="{9E6A51D0-5EF7-4B16-BFBC-EEDF6FF90C98}" type="presOf" srcId="{C0008C7E-CF5C-4E3A-A80D-28DD7ED03B49}" destId="{708D4366-E0CE-467D-8CF0-512DDC5F1ACF}" srcOrd="1" destOrd="0" presId="urn:microsoft.com/office/officeart/2005/8/layout/hierarchy5"/>
    <dgm:cxn modelId="{D550323E-48A2-4267-BCFA-19CB4C9DB86E}" srcId="{40134C91-CA50-4CF3-8F41-B7137FC4DB4E}" destId="{FF8DCD35-DE79-4A7B-8E6A-03F0B56F4FF9}" srcOrd="9" destOrd="0" parTransId="{95D23000-8EDD-4AE2-B8AD-E45F793BD423}" sibTransId="{538E8241-7E14-4A5D-8944-74FF7A03E7CF}"/>
    <dgm:cxn modelId="{EF2AEB91-6181-4557-9AAB-938422A9352A}" type="presOf" srcId="{CDE4C107-7827-4DDB-B2DF-3C880CBAE00C}" destId="{2E2DF1FE-6D10-4407-8625-96CD29DC306C}" srcOrd="1" destOrd="0" presId="urn:microsoft.com/office/officeart/2005/8/layout/hierarchy5"/>
    <dgm:cxn modelId="{4FDC753E-4EC4-420F-9DFA-9BC9B650F5A4}" type="presOf" srcId="{75D041EA-6223-4F4D-8E58-4A5CA3AD3B01}" destId="{FDFCC1F1-CFF7-4655-8F0C-15EC4B8C3071}" srcOrd="0" destOrd="0" presId="urn:microsoft.com/office/officeart/2005/8/layout/hierarchy5"/>
    <dgm:cxn modelId="{7AC0B0DC-8349-4E9D-AEEE-BB8B074CD955}" type="presOf" srcId="{B497E532-8DB5-4E0F-8125-4A29FD3CFD13}" destId="{CDC0E3A1-5EC9-4E4B-8956-F68DC4C556FC}" srcOrd="1" destOrd="0" presId="urn:microsoft.com/office/officeart/2005/8/layout/hierarchy5"/>
    <dgm:cxn modelId="{25B9D7D9-130A-4F12-A20C-A099E1171FEE}" type="presOf" srcId="{66C009C3-B38C-4029-B0CA-911689D92C5B}" destId="{8330044D-C97F-415C-A5D9-BF54FAD08E21}" srcOrd="0" destOrd="0" presId="urn:microsoft.com/office/officeart/2005/8/layout/hierarchy5"/>
    <dgm:cxn modelId="{BC51A0AE-D404-401E-9D69-94274F81F2D6}" type="presOf" srcId="{95D23000-8EDD-4AE2-B8AD-E45F793BD423}" destId="{BF9BB0AA-AB69-4FE6-B5B1-DCC5F642DE20}" srcOrd="1" destOrd="0" presId="urn:microsoft.com/office/officeart/2005/8/layout/hierarchy5"/>
    <dgm:cxn modelId="{F38DC23D-2B9F-490B-A31E-8B2B74F4141E}" type="presOf" srcId="{AB8CAA4B-D3A5-4C6D-AED1-3B86B238F5CE}" destId="{AA4F6C3D-B4B8-4B51-9A27-95D99EA4B73F}" srcOrd="0" destOrd="0" presId="urn:microsoft.com/office/officeart/2005/8/layout/hierarchy5"/>
    <dgm:cxn modelId="{3B7C8F35-CFDC-4415-879A-E5BE90E0202C}" type="presOf" srcId="{39E053CA-44B2-4E7C-B692-63EEF6292FC8}" destId="{F1BF91F2-09AE-4138-9699-E93FA2C5528B}" srcOrd="0" destOrd="0" presId="urn:microsoft.com/office/officeart/2005/8/layout/hierarchy5"/>
    <dgm:cxn modelId="{39E8FD37-98DF-431E-8FA7-915CC71EDD49}" srcId="{40134C91-CA50-4CF3-8F41-B7137FC4DB4E}" destId="{5104A75C-87E7-464F-BDE1-D7EC05013657}" srcOrd="2" destOrd="0" parTransId="{CDE4C107-7827-4DDB-B2DF-3C880CBAE00C}" sibTransId="{640D0359-DD6F-4E9A-99C6-43F7420E724D}"/>
    <dgm:cxn modelId="{1FCDDFB1-8C59-4092-9E2D-687A70525E3A}" type="presOf" srcId="{B670FAF4-78AA-4C4F-B573-8449C7BED295}" destId="{EFD45322-16B5-4550-B2AE-CEEF574BF9A8}" srcOrd="0" destOrd="0" presId="urn:microsoft.com/office/officeart/2005/8/layout/hierarchy5"/>
    <dgm:cxn modelId="{29186AAC-4AAE-4611-BF2A-129D4117CAA5}" srcId="{40134C91-CA50-4CF3-8F41-B7137FC4DB4E}" destId="{8070AAFD-3453-4F7D-AE75-AAA8B18C617C}" srcOrd="3" destOrd="0" parTransId="{5EEABAF4-7CF8-433A-9EDC-2C7DFD1926B5}" sibTransId="{E62EDBE0-9551-4272-AABB-5CB348F89635}"/>
    <dgm:cxn modelId="{A31F040A-62B3-4B4F-ADD2-843AA4F5971B}" type="presOf" srcId="{95D23000-8EDD-4AE2-B8AD-E45F793BD423}" destId="{CFE42BA0-2B25-4F4D-9795-014572A36E1E}" srcOrd="0" destOrd="0" presId="urn:microsoft.com/office/officeart/2005/8/layout/hierarchy5"/>
    <dgm:cxn modelId="{5AD61356-5D3F-42DE-8C30-8706DF457190}" srcId="{40134C91-CA50-4CF3-8F41-B7137FC4DB4E}" destId="{39E053CA-44B2-4E7C-B692-63EEF6292FC8}" srcOrd="8" destOrd="0" parTransId="{E8902880-AB60-42AD-8E1A-5D8812C4428E}" sibTransId="{DB430B4C-CEA5-43C3-9D8C-D984FC5F89A3}"/>
    <dgm:cxn modelId="{40AABF01-FE1C-43EF-9935-B92EBB466787}" srcId="{40134C91-CA50-4CF3-8F41-B7137FC4DB4E}" destId="{234A0F66-E0F7-4FFA-9080-BB4CD3253CEC}" srcOrd="5" destOrd="0" parTransId="{66C009C3-B38C-4029-B0CA-911689D92C5B}" sibTransId="{FE955A35-05F4-4A7C-8D36-C3A9D15E14FB}"/>
    <dgm:cxn modelId="{2BF0C10C-CDDF-440B-A9E0-0683835228EC}" srcId="{40134C91-CA50-4CF3-8F41-B7137FC4DB4E}" destId="{E75BC110-9C57-401A-845D-727F234746CB}" srcOrd="0" destOrd="0" parTransId="{E641245B-4D45-40D7-9E87-9750D4184946}" sibTransId="{548D9FD7-9A69-4681-9A2D-D1508EFB46CC}"/>
    <dgm:cxn modelId="{4AF4C9F2-DBDF-4973-AA1E-6B3F10EE0867}" type="presOf" srcId="{C0008C7E-CF5C-4E3A-A80D-28DD7ED03B49}" destId="{B7968EAD-8031-4E0B-84BD-872594FBDDB9}" srcOrd="0" destOrd="0" presId="urn:microsoft.com/office/officeart/2005/8/layout/hierarchy5"/>
    <dgm:cxn modelId="{5DD6CDCB-6DBC-49A1-958D-D870BE6090EA}" srcId="{40134C91-CA50-4CF3-8F41-B7137FC4DB4E}" destId="{2D211531-1442-4362-9124-5054270E3062}" srcOrd="6" destOrd="0" parTransId="{C047E65F-E22F-4E69-AB5A-BA4FA703DF36}" sibTransId="{2D9E6F3B-0FD5-465B-9E0D-A2204BB8DFDD}"/>
    <dgm:cxn modelId="{4037532E-DFF3-49F1-ABC3-194AFBB96180}" type="presOf" srcId="{7B363F2D-101C-4249-B69B-DC33EF1DE213}" destId="{78DB4CB0-6B10-4903-B1D3-30C318E56656}" srcOrd="0" destOrd="0" presId="urn:microsoft.com/office/officeart/2005/8/layout/hierarchy5"/>
    <dgm:cxn modelId="{817935D4-D3A8-4AF2-A13A-DEF5B75880E2}" type="presOf" srcId="{739D0815-DDF5-4C91-B447-89EDDC6E9420}" destId="{42080052-B1F0-4F2C-A7B5-62994121CD92}" srcOrd="0" destOrd="0" presId="urn:microsoft.com/office/officeart/2005/8/layout/hierarchy5"/>
    <dgm:cxn modelId="{5D07D013-A71A-444B-AB6A-7C11058D4AE6}" type="presOf" srcId="{E641245B-4D45-40D7-9E87-9750D4184946}" destId="{F099CF8D-6BC9-4584-9221-AA8E9FCE4027}" srcOrd="0" destOrd="0" presId="urn:microsoft.com/office/officeart/2005/8/layout/hierarchy5"/>
    <dgm:cxn modelId="{1F0E8C76-FF07-4C49-9620-BA4A2D872CAA}" type="presOf" srcId="{5EEABAF4-7CF8-433A-9EDC-2C7DFD1926B5}" destId="{14C2EBAA-F19B-4621-B2E0-3E796AE8E211}" srcOrd="0" destOrd="0" presId="urn:microsoft.com/office/officeart/2005/8/layout/hierarchy5"/>
    <dgm:cxn modelId="{5A8B5497-033A-4836-ACDF-A9DE3B48B553}" type="presOf" srcId="{CDE4C107-7827-4DDB-B2DF-3C880CBAE00C}" destId="{8CEA52E6-2B45-4A93-B4E4-C6BEEE9D2B33}" srcOrd="0" destOrd="0" presId="urn:microsoft.com/office/officeart/2005/8/layout/hierarchy5"/>
    <dgm:cxn modelId="{404D2AB9-CB48-4BCB-8D0A-9F08FE15958C}" type="presOf" srcId="{B3CF4660-D100-472E-80AE-F6F630B60BF3}" destId="{8B8E0E88-F265-4771-9138-5CBF03F5C796}" srcOrd="0" destOrd="0" presId="urn:microsoft.com/office/officeart/2005/8/layout/hierarchy5"/>
    <dgm:cxn modelId="{0EE06803-ACBE-4A81-9269-D7BDC88B3E21}" srcId="{40134C91-CA50-4CF3-8F41-B7137FC4DB4E}" destId="{5E224FFC-2A73-452D-94DA-363D20E4FF3C}" srcOrd="11" destOrd="0" parTransId="{B670FAF4-78AA-4C4F-B573-8449C7BED295}" sibTransId="{88E16411-3F54-4CEA-8601-ACB0B24270D2}"/>
    <dgm:cxn modelId="{957430E8-1DCC-4478-A4B6-D88FD66A6BA9}" type="presOf" srcId="{2D211531-1442-4362-9124-5054270E3062}" destId="{9B693803-77C7-4FCF-BB3B-F29B3F272DFE}" srcOrd="0" destOrd="0" presId="urn:microsoft.com/office/officeart/2005/8/layout/hierarchy5"/>
    <dgm:cxn modelId="{DC527135-A50A-46ED-9DF6-F9901F75A411}" type="presOf" srcId="{B497E532-8DB5-4E0F-8125-4A29FD3CFD13}" destId="{769AB410-E807-4824-B0D3-7E89C1FBE727}" srcOrd="0" destOrd="0" presId="urn:microsoft.com/office/officeart/2005/8/layout/hierarchy5"/>
    <dgm:cxn modelId="{646C4D5D-DBB1-4E24-94EF-183753CAD19C}" srcId="{40134C91-CA50-4CF3-8F41-B7137FC4DB4E}" destId="{04C89E74-21C0-4477-9FC1-A5BE32E6DBF5}" srcOrd="12" destOrd="0" parTransId="{75D041EA-6223-4F4D-8E58-4A5CA3AD3B01}" sibTransId="{F506340F-AB4E-4C09-B6DB-31E8B5B4DD86}"/>
    <dgm:cxn modelId="{5C47804D-C97C-4A6B-9A02-1ECA03705987}" type="presOf" srcId="{E641245B-4D45-40D7-9E87-9750D4184946}" destId="{5AD8C274-F2FF-4F30-85D5-56019F924F8A}" srcOrd="1" destOrd="0" presId="urn:microsoft.com/office/officeart/2005/8/layout/hierarchy5"/>
    <dgm:cxn modelId="{9F919AD2-FBE9-493E-B88C-7D2AD35A09A6}" type="presOf" srcId="{5E224FFC-2A73-452D-94DA-363D20E4FF3C}" destId="{BBB713D9-0924-4BCE-B050-4E74EA3E5675}" srcOrd="0" destOrd="0" presId="urn:microsoft.com/office/officeart/2005/8/layout/hierarchy5"/>
    <dgm:cxn modelId="{449B34D8-5806-43FD-B482-9F6CE9E69BE1}" type="presOf" srcId="{C047E65F-E22F-4E69-AB5A-BA4FA703DF36}" destId="{4DC59172-25EB-4321-AC29-0F58564F29A3}" srcOrd="1" destOrd="0" presId="urn:microsoft.com/office/officeart/2005/8/layout/hierarchy5"/>
    <dgm:cxn modelId="{C81049B8-D76B-4F4C-892C-BFFAB922B43C}" type="presOf" srcId="{B670FAF4-78AA-4C4F-B573-8449C7BED295}" destId="{FB4A4D76-0CBA-4AAD-A072-AE3AA5E457BB}" srcOrd="1" destOrd="0" presId="urn:microsoft.com/office/officeart/2005/8/layout/hierarchy5"/>
    <dgm:cxn modelId="{D44FF482-F4A6-4750-A3F9-E60ED2CFF310}" type="presOf" srcId="{0452A0D7-9130-4872-BE73-D3824247FA81}" destId="{60CF7AB9-DF07-452D-B63D-9E09A627087D}" srcOrd="1" destOrd="0" presId="urn:microsoft.com/office/officeart/2005/8/layout/hierarchy5"/>
    <dgm:cxn modelId="{2C3F1650-ECEA-4256-89BB-9DB459B2F881}" type="presOf" srcId="{234A0F66-E0F7-4FFA-9080-BB4CD3253CEC}" destId="{202AE26B-8B28-4F5E-B1E5-72CB0386EED5}" srcOrd="0" destOrd="0" presId="urn:microsoft.com/office/officeart/2005/8/layout/hierarchy5"/>
    <dgm:cxn modelId="{1E514221-7574-446A-9753-5510705E3519}" type="presOf" srcId="{04C89E74-21C0-4477-9FC1-A5BE32E6DBF5}" destId="{71A153B3-EA19-4790-BDD7-5E1A0551BC77}" srcOrd="0" destOrd="0" presId="urn:microsoft.com/office/officeart/2005/8/layout/hierarchy5"/>
    <dgm:cxn modelId="{681D508A-5A76-4C54-8C87-37B26D950186}" type="presOf" srcId="{75D041EA-6223-4F4D-8E58-4A5CA3AD3B01}" destId="{C669D1CF-8FD4-4AE6-BB18-DCC76B1222D1}" srcOrd="1" destOrd="0" presId="urn:microsoft.com/office/officeart/2005/8/layout/hierarchy5"/>
    <dgm:cxn modelId="{11C98D18-7210-4422-8451-FAB6302D8C15}" type="presOf" srcId="{739D0815-DDF5-4C91-B447-89EDDC6E9420}" destId="{C47E65A1-4802-45CA-9B24-9A7A75BF14E4}" srcOrd="1" destOrd="0" presId="urn:microsoft.com/office/officeart/2005/8/layout/hierarchy5"/>
    <dgm:cxn modelId="{E1B80AD9-5B20-4349-97CD-24AFBECDBAF7}" srcId="{7B363F2D-101C-4249-B69B-DC33EF1DE213}" destId="{40134C91-CA50-4CF3-8F41-B7137FC4DB4E}" srcOrd="0" destOrd="0" parTransId="{272FDDD8-AAFE-42E3-8F8D-5E1CE0EFC582}" sibTransId="{EEE0D782-0D11-44EB-95D8-E6E874678B0F}"/>
    <dgm:cxn modelId="{668F9645-C741-4B07-A61F-A27330CBD326}" type="presOf" srcId="{C047E65F-E22F-4E69-AB5A-BA4FA703DF36}" destId="{A67C3CF8-292A-43AA-8CA7-8F47855BC8A6}" srcOrd="0" destOrd="0" presId="urn:microsoft.com/office/officeart/2005/8/layout/hierarchy5"/>
    <dgm:cxn modelId="{D4E4C896-30A6-43E9-AD11-0781057AD2E5}" type="presOf" srcId="{E75BC110-9C57-401A-845D-727F234746CB}" destId="{4E88BA8A-BCF4-4A14-9298-78CA88152733}" srcOrd="0" destOrd="0" presId="urn:microsoft.com/office/officeart/2005/8/layout/hierarchy5"/>
    <dgm:cxn modelId="{D4179FA4-FEED-4C01-87D6-7E48CCCECAFA}" srcId="{40134C91-CA50-4CF3-8F41-B7137FC4DB4E}" destId="{B3CF4660-D100-472E-80AE-F6F630B60BF3}" srcOrd="1" destOrd="0" parTransId="{739D0815-DDF5-4C91-B447-89EDDC6E9420}" sibTransId="{BDFF9A67-8A1D-4954-A236-FFF8FA4DBE77}"/>
    <dgm:cxn modelId="{BC0E73E4-72A4-4928-AB1C-7615E54C84FC}" type="presOf" srcId="{5EEABAF4-7CF8-433A-9EDC-2C7DFD1926B5}" destId="{2B089E6C-73EC-4448-9CF3-D8E13371E6BD}" srcOrd="1" destOrd="0" presId="urn:microsoft.com/office/officeart/2005/8/layout/hierarchy5"/>
    <dgm:cxn modelId="{5C6998B3-F950-44BE-B622-F254F0374D2A}" srcId="{40134C91-CA50-4CF3-8F41-B7137FC4DB4E}" destId="{AB8CAA4B-D3A5-4C6D-AED1-3B86B238F5CE}" srcOrd="7" destOrd="0" parTransId="{B497E532-8DB5-4E0F-8125-4A29FD3CFD13}" sibTransId="{8AFFB8FA-881D-4E14-9D70-60960739ED2A}"/>
    <dgm:cxn modelId="{299FBB30-72F0-49C8-873F-5F4D70486D22}" type="presOf" srcId="{5104A75C-87E7-464F-BDE1-D7EC05013657}" destId="{E88D77AC-832B-4984-A599-89185A1ABB39}" srcOrd="0" destOrd="0" presId="urn:microsoft.com/office/officeart/2005/8/layout/hierarchy5"/>
    <dgm:cxn modelId="{4C0D7AE4-4D7B-429A-8B1B-A2A29206A9D8}" type="presOf" srcId="{E8902880-AB60-42AD-8E1A-5D8812C4428E}" destId="{614E3A52-472C-4461-9702-105121E4D3CE}" srcOrd="0" destOrd="0" presId="urn:microsoft.com/office/officeart/2005/8/layout/hierarchy5"/>
    <dgm:cxn modelId="{04EB9281-20A7-4664-B53F-701240798F7A}" type="presOf" srcId="{66C009C3-B38C-4029-B0CA-911689D92C5B}" destId="{E858EA0D-3FDA-4F62-945D-33BB2B135638}" srcOrd="1" destOrd="0" presId="urn:microsoft.com/office/officeart/2005/8/layout/hierarchy5"/>
    <dgm:cxn modelId="{DA5D56F8-FC53-450D-8CF5-63AB699C5D4E}" type="presOf" srcId="{0452A0D7-9130-4872-BE73-D3824247FA81}" destId="{6D0CD0D4-F623-44ED-91A2-D514C0E2B0AF}" srcOrd="0" destOrd="0" presId="urn:microsoft.com/office/officeart/2005/8/layout/hierarchy5"/>
    <dgm:cxn modelId="{356A6163-800D-4B0E-96A5-D58DDA5197A9}" type="presOf" srcId="{E8902880-AB60-42AD-8E1A-5D8812C4428E}" destId="{7820AA50-6135-4D67-B31A-83523D32865F}" srcOrd="1" destOrd="0" presId="urn:microsoft.com/office/officeart/2005/8/layout/hierarchy5"/>
    <dgm:cxn modelId="{FE5FE683-03B8-4CAC-BFBB-38084B1F4BEC}" type="presParOf" srcId="{78DB4CB0-6B10-4903-B1D3-30C318E56656}" destId="{44CA82CF-EDBD-454A-8490-D81A90D164A6}" srcOrd="0" destOrd="0" presId="urn:microsoft.com/office/officeart/2005/8/layout/hierarchy5"/>
    <dgm:cxn modelId="{5A9311D5-C102-4A1C-B8B8-3EA7696B1180}" type="presParOf" srcId="{44CA82CF-EDBD-454A-8490-D81A90D164A6}" destId="{EDDF80A2-ADB5-489F-8FEF-3DDD6B47F3B1}" srcOrd="0" destOrd="0" presId="urn:microsoft.com/office/officeart/2005/8/layout/hierarchy5"/>
    <dgm:cxn modelId="{7A95D42D-B6B2-425A-90E4-62D42F345DB5}" type="presParOf" srcId="{EDDF80A2-ADB5-489F-8FEF-3DDD6B47F3B1}" destId="{1FF9768E-BDA1-4F53-8E45-B60ADCA66FA9}" srcOrd="0" destOrd="0" presId="urn:microsoft.com/office/officeart/2005/8/layout/hierarchy5"/>
    <dgm:cxn modelId="{1B541EFD-2F9A-4E28-A815-4FFE9EF71388}" type="presParOf" srcId="{1FF9768E-BDA1-4F53-8E45-B60ADCA66FA9}" destId="{B5A8FAD4-43D2-4235-B476-76E53E9AB660}" srcOrd="0" destOrd="0" presId="urn:microsoft.com/office/officeart/2005/8/layout/hierarchy5"/>
    <dgm:cxn modelId="{B820A049-0867-4645-9B18-B3394B517708}" type="presParOf" srcId="{1FF9768E-BDA1-4F53-8E45-B60ADCA66FA9}" destId="{1EB95D33-57FB-4CEC-A297-F1C1FF9929CD}" srcOrd="1" destOrd="0" presId="urn:microsoft.com/office/officeart/2005/8/layout/hierarchy5"/>
    <dgm:cxn modelId="{DE2F6842-5CA3-498A-89F3-2E23ADE6CE02}" type="presParOf" srcId="{1EB95D33-57FB-4CEC-A297-F1C1FF9929CD}" destId="{F099CF8D-6BC9-4584-9221-AA8E9FCE4027}" srcOrd="0" destOrd="0" presId="urn:microsoft.com/office/officeart/2005/8/layout/hierarchy5"/>
    <dgm:cxn modelId="{BE50611F-9D1E-42DC-B43A-E01206366BB1}" type="presParOf" srcId="{F099CF8D-6BC9-4584-9221-AA8E9FCE4027}" destId="{5AD8C274-F2FF-4F30-85D5-56019F924F8A}" srcOrd="0" destOrd="0" presId="urn:microsoft.com/office/officeart/2005/8/layout/hierarchy5"/>
    <dgm:cxn modelId="{8D44BD81-64E3-4A06-9A6D-ABD5BF08CCCC}" type="presParOf" srcId="{1EB95D33-57FB-4CEC-A297-F1C1FF9929CD}" destId="{DA8C93C5-431D-40F1-8F61-6D9EFBD78FCB}" srcOrd="1" destOrd="0" presId="urn:microsoft.com/office/officeart/2005/8/layout/hierarchy5"/>
    <dgm:cxn modelId="{B46AC814-CE7A-492E-A79C-755FC95756D7}" type="presParOf" srcId="{DA8C93C5-431D-40F1-8F61-6D9EFBD78FCB}" destId="{4E88BA8A-BCF4-4A14-9298-78CA88152733}" srcOrd="0" destOrd="0" presId="urn:microsoft.com/office/officeart/2005/8/layout/hierarchy5"/>
    <dgm:cxn modelId="{C105B4E5-FFF5-484B-8B5D-2383EFDC6835}" type="presParOf" srcId="{DA8C93C5-431D-40F1-8F61-6D9EFBD78FCB}" destId="{47F63012-2B1F-48ED-9FFE-B011D93EF17B}" srcOrd="1" destOrd="0" presId="urn:microsoft.com/office/officeart/2005/8/layout/hierarchy5"/>
    <dgm:cxn modelId="{55FA2CED-5CBD-4333-AA40-6F88F0E63040}" type="presParOf" srcId="{1EB95D33-57FB-4CEC-A297-F1C1FF9929CD}" destId="{42080052-B1F0-4F2C-A7B5-62994121CD92}" srcOrd="2" destOrd="0" presId="urn:microsoft.com/office/officeart/2005/8/layout/hierarchy5"/>
    <dgm:cxn modelId="{05CC48AA-7211-4F92-BDA4-E09BD56FA85B}" type="presParOf" srcId="{42080052-B1F0-4F2C-A7B5-62994121CD92}" destId="{C47E65A1-4802-45CA-9B24-9A7A75BF14E4}" srcOrd="0" destOrd="0" presId="urn:microsoft.com/office/officeart/2005/8/layout/hierarchy5"/>
    <dgm:cxn modelId="{F9A67E9B-3637-48CA-B069-3414ED1B4243}" type="presParOf" srcId="{1EB95D33-57FB-4CEC-A297-F1C1FF9929CD}" destId="{784E329B-18D0-4A2F-967A-62044661D999}" srcOrd="3" destOrd="0" presId="urn:microsoft.com/office/officeart/2005/8/layout/hierarchy5"/>
    <dgm:cxn modelId="{828491BC-D632-48E9-8C3B-B345695A8650}" type="presParOf" srcId="{784E329B-18D0-4A2F-967A-62044661D999}" destId="{8B8E0E88-F265-4771-9138-5CBF03F5C796}" srcOrd="0" destOrd="0" presId="urn:microsoft.com/office/officeart/2005/8/layout/hierarchy5"/>
    <dgm:cxn modelId="{DCC6B10A-0C2D-4473-91B7-EC153F86AEF6}" type="presParOf" srcId="{784E329B-18D0-4A2F-967A-62044661D999}" destId="{B2AFD9F3-5F3A-4C73-8208-57AF50B396D6}" srcOrd="1" destOrd="0" presId="urn:microsoft.com/office/officeart/2005/8/layout/hierarchy5"/>
    <dgm:cxn modelId="{82FE6F96-BDA1-4738-831B-93AB4AC703A5}" type="presParOf" srcId="{1EB95D33-57FB-4CEC-A297-F1C1FF9929CD}" destId="{8CEA52E6-2B45-4A93-B4E4-C6BEEE9D2B33}" srcOrd="4" destOrd="0" presId="urn:microsoft.com/office/officeart/2005/8/layout/hierarchy5"/>
    <dgm:cxn modelId="{A4A5A726-DFB0-4BEB-B0C6-55EBC9CF11A6}" type="presParOf" srcId="{8CEA52E6-2B45-4A93-B4E4-C6BEEE9D2B33}" destId="{2E2DF1FE-6D10-4407-8625-96CD29DC306C}" srcOrd="0" destOrd="0" presId="urn:microsoft.com/office/officeart/2005/8/layout/hierarchy5"/>
    <dgm:cxn modelId="{2EF42315-EFBA-493E-B267-DAE420D6577D}" type="presParOf" srcId="{1EB95D33-57FB-4CEC-A297-F1C1FF9929CD}" destId="{8A494C4B-6815-4963-BFCA-41CF0C12A5F2}" srcOrd="5" destOrd="0" presId="urn:microsoft.com/office/officeart/2005/8/layout/hierarchy5"/>
    <dgm:cxn modelId="{E24A578C-492D-44FF-8828-B0639A574549}" type="presParOf" srcId="{8A494C4B-6815-4963-BFCA-41CF0C12A5F2}" destId="{E88D77AC-832B-4984-A599-89185A1ABB39}" srcOrd="0" destOrd="0" presId="urn:microsoft.com/office/officeart/2005/8/layout/hierarchy5"/>
    <dgm:cxn modelId="{F24C64E0-B67C-4399-B06E-FEBD1A8C05E3}" type="presParOf" srcId="{8A494C4B-6815-4963-BFCA-41CF0C12A5F2}" destId="{9E65B515-0095-4C94-BE12-7C2E49365B9A}" srcOrd="1" destOrd="0" presId="urn:microsoft.com/office/officeart/2005/8/layout/hierarchy5"/>
    <dgm:cxn modelId="{7B20A453-F7B7-423A-888C-00FA61F291F9}" type="presParOf" srcId="{1EB95D33-57FB-4CEC-A297-F1C1FF9929CD}" destId="{14C2EBAA-F19B-4621-B2E0-3E796AE8E211}" srcOrd="6" destOrd="0" presId="urn:microsoft.com/office/officeart/2005/8/layout/hierarchy5"/>
    <dgm:cxn modelId="{1B570AB4-EBAA-49D5-B696-D7AF3C255D17}" type="presParOf" srcId="{14C2EBAA-F19B-4621-B2E0-3E796AE8E211}" destId="{2B089E6C-73EC-4448-9CF3-D8E13371E6BD}" srcOrd="0" destOrd="0" presId="urn:microsoft.com/office/officeart/2005/8/layout/hierarchy5"/>
    <dgm:cxn modelId="{049B325F-5BC8-4B9D-AEC2-19BC0948FDBD}" type="presParOf" srcId="{1EB95D33-57FB-4CEC-A297-F1C1FF9929CD}" destId="{9D1CA3B2-64F3-4046-B15F-033F0F0DE093}" srcOrd="7" destOrd="0" presId="urn:microsoft.com/office/officeart/2005/8/layout/hierarchy5"/>
    <dgm:cxn modelId="{67178972-DAEF-4DEB-A580-3968CEFAF706}" type="presParOf" srcId="{9D1CA3B2-64F3-4046-B15F-033F0F0DE093}" destId="{34ECB955-5BE2-4A35-AAC9-408CA545AA0E}" srcOrd="0" destOrd="0" presId="urn:microsoft.com/office/officeart/2005/8/layout/hierarchy5"/>
    <dgm:cxn modelId="{D84F66F7-99D5-4F8A-8FD2-60CAE7B812E1}" type="presParOf" srcId="{9D1CA3B2-64F3-4046-B15F-033F0F0DE093}" destId="{E9491554-0CA0-4078-8A6A-05D64D4E28BE}" srcOrd="1" destOrd="0" presId="urn:microsoft.com/office/officeart/2005/8/layout/hierarchy5"/>
    <dgm:cxn modelId="{54E5920D-7702-4B5B-AC4A-44E356DB2B06}" type="presParOf" srcId="{1EB95D33-57FB-4CEC-A297-F1C1FF9929CD}" destId="{B7968EAD-8031-4E0B-84BD-872594FBDDB9}" srcOrd="8" destOrd="0" presId="urn:microsoft.com/office/officeart/2005/8/layout/hierarchy5"/>
    <dgm:cxn modelId="{CFC32F3F-C0ED-4E05-97DF-D4023CF17008}" type="presParOf" srcId="{B7968EAD-8031-4E0B-84BD-872594FBDDB9}" destId="{708D4366-E0CE-467D-8CF0-512DDC5F1ACF}" srcOrd="0" destOrd="0" presId="urn:microsoft.com/office/officeart/2005/8/layout/hierarchy5"/>
    <dgm:cxn modelId="{4F41E147-FB8A-4CA4-AB40-65CA9307EBDE}" type="presParOf" srcId="{1EB95D33-57FB-4CEC-A297-F1C1FF9929CD}" destId="{9DE57D11-57A2-4ABB-902F-855391695CC2}" srcOrd="9" destOrd="0" presId="urn:microsoft.com/office/officeart/2005/8/layout/hierarchy5"/>
    <dgm:cxn modelId="{7226519C-A5A1-428F-B097-55B0416030E7}" type="presParOf" srcId="{9DE57D11-57A2-4ABB-902F-855391695CC2}" destId="{8F9A93AF-CBD8-4D39-904F-039DAEA6D068}" srcOrd="0" destOrd="0" presId="urn:microsoft.com/office/officeart/2005/8/layout/hierarchy5"/>
    <dgm:cxn modelId="{6C6AC03B-50E5-460D-9CF0-82185AA37A2C}" type="presParOf" srcId="{9DE57D11-57A2-4ABB-902F-855391695CC2}" destId="{0EE972AB-8A81-4BF2-B39B-828185C41475}" srcOrd="1" destOrd="0" presId="urn:microsoft.com/office/officeart/2005/8/layout/hierarchy5"/>
    <dgm:cxn modelId="{3558EDBD-D00F-458B-B5B1-CF7D1E293C88}" type="presParOf" srcId="{1EB95D33-57FB-4CEC-A297-F1C1FF9929CD}" destId="{8330044D-C97F-415C-A5D9-BF54FAD08E21}" srcOrd="10" destOrd="0" presId="urn:microsoft.com/office/officeart/2005/8/layout/hierarchy5"/>
    <dgm:cxn modelId="{1ECCA9AD-7B42-4D80-B214-07EF92505A2D}" type="presParOf" srcId="{8330044D-C97F-415C-A5D9-BF54FAD08E21}" destId="{E858EA0D-3FDA-4F62-945D-33BB2B135638}" srcOrd="0" destOrd="0" presId="urn:microsoft.com/office/officeart/2005/8/layout/hierarchy5"/>
    <dgm:cxn modelId="{943E3701-68E6-4537-8DDA-17B8309A5C3E}" type="presParOf" srcId="{1EB95D33-57FB-4CEC-A297-F1C1FF9929CD}" destId="{108D0B01-F8E9-474D-A1B8-12EC2C78C8CA}" srcOrd="11" destOrd="0" presId="urn:microsoft.com/office/officeart/2005/8/layout/hierarchy5"/>
    <dgm:cxn modelId="{268D7BA7-187C-4FDC-B7B8-CBCBBC003CAC}" type="presParOf" srcId="{108D0B01-F8E9-474D-A1B8-12EC2C78C8CA}" destId="{202AE26B-8B28-4F5E-B1E5-72CB0386EED5}" srcOrd="0" destOrd="0" presId="urn:microsoft.com/office/officeart/2005/8/layout/hierarchy5"/>
    <dgm:cxn modelId="{D927EF84-6FE9-48B7-95F9-76AC274D14EF}" type="presParOf" srcId="{108D0B01-F8E9-474D-A1B8-12EC2C78C8CA}" destId="{F0EAAB09-9D8E-4579-9AB3-7C308AF29EA8}" srcOrd="1" destOrd="0" presId="urn:microsoft.com/office/officeart/2005/8/layout/hierarchy5"/>
    <dgm:cxn modelId="{CA1C1B0F-AD14-4D55-9B0D-F687052E61B7}" type="presParOf" srcId="{1EB95D33-57FB-4CEC-A297-F1C1FF9929CD}" destId="{A67C3CF8-292A-43AA-8CA7-8F47855BC8A6}" srcOrd="12" destOrd="0" presId="urn:microsoft.com/office/officeart/2005/8/layout/hierarchy5"/>
    <dgm:cxn modelId="{AA5393B4-7C5C-432D-AFE9-0A0B2903E6DE}" type="presParOf" srcId="{A67C3CF8-292A-43AA-8CA7-8F47855BC8A6}" destId="{4DC59172-25EB-4321-AC29-0F58564F29A3}" srcOrd="0" destOrd="0" presId="urn:microsoft.com/office/officeart/2005/8/layout/hierarchy5"/>
    <dgm:cxn modelId="{9C91D7F1-ADAC-4B6E-B615-2BE8DA8A85E3}" type="presParOf" srcId="{1EB95D33-57FB-4CEC-A297-F1C1FF9929CD}" destId="{49BBB067-5520-4616-8E83-B09EDBAE5FB6}" srcOrd="13" destOrd="0" presId="urn:microsoft.com/office/officeart/2005/8/layout/hierarchy5"/>
    <dgm:cxn modelId="{4C3397BF-1E52-4EFF-A0F6-6D695E3F33F3}" type="presParOf" srcId="{49BBB067-5520-4616-8E83-B09EDBAE5FB6}" destId="{9B693803-77C7-4FCF-BB3B-F29B3F272DFE}" srcOrd="0" destOrd="0" presId="urn:microsoft.com/office/officeart/2005/8/layout/hierarchy5"/>
    <dgm:cxn modelId="{079D3C99-60F1-46D7-9EDF-CACA1A24D655}" type="presParOf" srcId="{49BBB067-5520-4616-8E83-B09EDBAE5FB6}" destId="{A1E99654-CCE8-41BB-B49A-E9D808F3249E}" srcOrd="1" destOrd="0" presId="urn:microsoft.com/office/officeart/2005/8/layout/hierarchy5"/>
    <dgm:cxn modelId="{842080F1-FCD9-4173-B5AF-4940FB53E242}" type="presParOf" srcId="{1EB95D33-57FB-4CEC-A297-F1C1FF9929CD}" destId="{769AB410-E807-4824-B0D3-7E89C1FBE727}" srcOrd="14" destOrd="0" presId="urn:microsoft.com/office/officeart/2005/8/layout/hierarchy5"/>
    <dgm:cxn modelId="{A7D0EE64-8799-4271-B860-95C7AB3491C8}" type="presParOf" srcId="{769AB410-E807-4824-B0D3-7E89C1FBE727}" destId="{CDC0E3A1-5EC9-4E4B-8956-F68DC4C556FC}" srcOrd="0" destOrd="0" presId="urn:microsoft.com/office/officeart/2005/8/layout/hierarchy5"/>
    <dgm:cxn modelId="{5901813D-341E-45B1-826E-42764445AA9B}" type="presParOf" srcId="{1EB95D33-57FB-4CEC-A297-F1C1FF9929CD}" destId="{4B762D84-B64D-472C-899C-AF86BEE8FBC7}" srcOrd="15" destOrd="0" presId="urn:microsoft.com/office/officeart/2005/8/layout/hierarchy5"/>
    <dgm:cxn modelId="{7F22780E-37E5-4638-81A6-C2C1B767D9AC}" type="presParOf" srcId="{4B762D84-B64D-472C-899C-AF86BEE8FBC7}" destId="{AA4F6C3D-B4B8-4B51-9A27-95D99EA4B73F}" srcOrd="0" destOrd="0" presId="urn:microsoft.com/office/officeart/2005/8/layout/hierarchy5"/>
    <dgm:cxn modelId="{AD357BC0-987C-44BA-A38C-2731E0391F61}" type="presParOf" srcId="{4B762D84-B64D-472C-899C-AF86BEE8FBC7}" destId="{94984F77-1BF1-4ECA-90B5-C1AF2DFCDBA9}" srcOrd="1" destOrd="0" presId="urn:microsoft.com/office/officeart/2005/8/layout/hierarchy5"/>
    <dgm:cxn modelId="{707994D3-8180-4FF0-8171-DA62C5DCD802}" type="presParOf" srcId="{1EB95D33-57FB-4CEC-A297-F1C1FF9929CD}" destId="{614E3A52-472C-4461-9702-105121E4D3CE}" srcOrd="16" destOrd="0" presId="urn:microsoft.com/office/officeart/2005/8/layout/hierarchy5"/>
    <dgm:cxn modelId="{AC0C42C8-86A9-4A1C-9F80-953603A8410C}" type="presParOf" srcId="{614E3A52-472C-4461-9702-105121E4D3CE}" destId="{7820AA50-6135-4D67-B31A-83523D32865F}" srcOrd="0" destOrd="0" presId="urn:microsoft.com/office/officeart/2005/8/layout/hierarchy5"/>
    <dgm:cxn modelId="{F58F73C1-9139-444C-9FCD-685E2F96F454}" type="presParOf" srcId="{1EB95D33-57FB-4CEC-A297-F1C1FF9929CD}" destId="{FBFA99F2-B381-4E20-A995-CE0AA26EBD31}" srcOrd="17" destOrd="0" presId="urn:microsoft.com/office/officeart/2005/8/layout/hierarchy5"/>
    <dgm:cxn modelId="{CE461F76-59E0-47FA-8ADF-BE2265A9F7D5}" type="presParOf" srcId="{FBFA99F2-B381-4E20-A995-CE0AA26EBD31}" destId="{F1BF91F2-09AE-4138-9699-E93FA2C5528B}" srcOrd="0" destOrd="0" presId="urn:microsoft.com/office/officeart/2005/8/layout/hierarchy5"/>
    <dgm:cxn modelId="{27438E78-03DD-4154-9983-8A7DC03093E1}" type="presParOf" srcId="{FBFA99F2-B381-4E20-A995-CE0AA26EBD31}" destId="{4C427AE6-6BEA-4022-AA9F-0CC5CE83FB6C}" srcOrd="1" destOrd="0" presId="urn:microsoft.com/office/officeart/2005/8/layout/hierarchy5"/>
    <dgm:cxn modelId="{BF0BB04E-2780-4876-9CC6-5CCB5F420BAA}" type="presParOf" srcId="{1EB95D33-57FB-4CEC-A297-F1C1FF9929CD}" destId="{CFE42BA0-2B25-4F4D-9795-014572A36E1E}" srcOrd="18" destOrd="0" presId="urn:microsoft.com/office/officeart/2005/8/layout/hierarchy5"/>
    <dgm:cxn modelId="{6E78D8BF-2778-465C-8B0C-55061B282921}" type="presParOf" srcId="{CFE42BA0-2B25-4F4D-9795-014572A36E1E}" destId="{BF9BB0AA-AB69-4FE6-B5B1-DCC5F642DE20}" srcOrd="0" destOrd="0" presId="urn:microsoft.com/office/officeart/2005/8/layout/hierarchy5"/>
    <dgm:cxn modelId="{93F4CFD4-4F88-43DF-AC07-A2B4064AA978}" type="presParOf" srcId="{1EB95D33-57FB-4CEC-A297-F1C1FF9929CD}" destId="{8F41CBD1-578C-4442-BDEC-CDC69DA7084B}" srcOrd="19" destOrd="0" presId="urn:microsoft.com/office/officeart/2005/8/layout/hierarchy5"/>
    <dgm:cxn modelId="{10F92657-6D14-4EEA-BF09-BAB741F85B01}" type="presParOf" srcId="{8F41CBD1-578C-4442-BDEC-CDC69DA7084B}" destId="{E4F06E33-9F09-4AF2-ABD2-34BF283BC0C2}" srcOrd="0" destOrd="0" presId="urn:microsoft.com/office/officeart/2005/8/layout/hierarchy5"/>
    <dgm:cxn modelId="{1918D68B-94FE-4A6A-A157-9E846EAC3101}" type="presParOf" srcId="{8F41CBD1-578C-4442-BDEC-CDC69DA7084B}" destId="{AF4F5E74-6BFC-48B3-9907-1F9986925536}" srcOrd="1" destOrd="0" presId="urn:microsoft.com/office/officeart/2005/8/layout/hierarchy5"/>
    <dgm:cxn modelId="{65DB9C32-F555-4B07-91B6-FEE785B1B97B}" type="presParOf" srcId="{1EB95D33-57FB-4CEC-A297-F1C1FF9929CD}" destId="{6D0CD0D4-F623-44ED-91A2-D514C0E2B0AF}" srcOrd="20" destOrd="0" presId="urn:microsoft.com/office/officeart/2005/8/layout/hierarchy5"/>
    <dgm:cxn modelId="{0EFADD29-08E2-4E94-9767-DE29660A6301}" type="presParOf" srcId="{6D0CD0D4-F623-44ED-91A2-D514C0E2B0AF}" destId="{60CF7AB9-DF07-452D-B63D-9E09A627087D}" srcOrd="0" destOrd="0" presId="urn:microsoft.com/office/officeart/2005/8/layout/hierarchy5"/>
    <dgm:cxn modelId="{330F8C2A-775D-4C0C-8BF3-BC432D0279C9}" type="presParOf" srcId="{1EB95D33-57FB-4CEC-A297-F1C1FF9929CD}" destId="{EFEAC72C-0FD0-44C9-BFE2-DB5BBC169675}" srcOrd="21" destOrd="0" presId="urn:microsoft.com/office/officeart/2005/8/layout/hierarchy5"/>
    <dgm:cxn modelId="{C6B8D7C7-ACA7-4CFB-A19A-8BDD4D19DA27}" type="presParOf" srcId="{EFEAC72C-0FD0-44C9-BFE2-DB5BBC169675}" destId="{D060C686-7CFC-418C-B30F-3D5AEC2B11C5}" srcOrd="0" destOrd="0" presId="urn:microsoft.com/office/officeart/2005/8/layout/hierarchy5"/>
    <dgm:cxn modelId="{F5E32CAC-04F1-4C9A-AB88-D000A73DCC26}" type="presParOf" srcId="{EFEAC72C-0FD0-44C9-BFE2-DB5BBC169675}" destId="{A8E73741-EE54-4E58-80AE-3BFF0C3CF72E}" srcOrd="1" destOrd="0" presId="urn:microsoft.com/office/officeart/2005/8/layout/hierarchy5"/>
    <dgm:cxn modelId="{D50EBD14-7729-4CF4-89CA-C4C23E0559AC}" type="presParOf" srcId="{1EB95D33-57FB-4CEC-A297-F1C1FF9929CD}" destId="{EFD45322-16B5-4550-B2AE-CEEF574BF9A8}" srcOrd="22" destOrd="0" presId="urn:microsoft.com/office/officeart/2005/8/layout/hierarchy5"/>
    <dgm:cxn modelId="{32F8502E-9FD9-4525-B820-099E90CD99B8}" type="presParOf" srcId="{EFD45322-16B5-4550-B2AE-CEEF574BF9A8}" destId="{FB4A4D76-0CBA-4AAD-A072-AE3AA5E457BB}" srcOrd="0" destOrd="0" presId="urn:microsoft.com/office/officeart/2005/8/layout/hierarchy5"/>
    <dgm:cxn modelId="{97308B2B-4170-43DB-AB9A-B1E4F867C5B9}" type="presParOf" srcId="{1EB95D33-57FB-4CEC-A297-F1C1FF9929CD}" destId="{346A9BD5-61E8-445C-9BC6-F7C8D22DAB73}" srcOrd="23" destOrd="0" presId="urn:microsoft.com/office/officeart/2005/8/layout/hierarchy5"/>
    <dgm:cxn modelId="{7CF15145-51C5-4920-B53A-F1836C25F303}" type="presParOf" srcId="{346A9BD5-61E8-445C-9BC6-F7C8D22DAB73}" destId="{BBB713D9-0924-4BCE-B050-4E74EA3E5675}" srcOrd="0" destOrd="0" presId="urn:microsoft.com/office/officeart/2005/8/layout/hierarchy5"/>
    <dgm:cxn modelId="{2692A5BF-29B0-40AA-B236-A842804C3A55}" type="presParOf" srcId="{346A9BD5-61E8-445C-9BC6-F7C8D22DAB73}" destId="{77EA4305-367C-4269-892D-CDC327817465}" srcOrd="1" destOrd="0" presId="urn:microsoft.com/office/officeart/2005/8/layout/hierarchy5"/>
    <dgm:cxn modelId="{9D54D5EF-6324-4857-B8D5-66A52619B10E}" type="presParOf" srcId="{1EB95D33-57FB-4CEC-A297-F1C1FF9929CD}" destId="{FDFCC1F1-CFF7-4655-8F0C-15EC4B8C3071}" srcOrd="24" destOrd="0" presId="urn:microsoft.com/office/officeart/2005/8/layout/hierarchy5"/>
    <dgm:cxn modelId="{1618E6D6-7287-4F06-B5C0-1DAC760C4488}" type="presParOf" srcId="{FDFCC1F1-CFF7-4655-8F0C-15EC4B8C3071}" destId="{C669D1CF-8FD4-4AE6-BB18-DCC76B1222D1}" srcOrd="0" destOrd="0" presId="urn:microsoft.com/office/officeart/2005/8/layout/hierarchy5"/>
    <dgm:cxn modelId="{051BFD30-8CCF-4105-9B25-96C2F648DDE6}" type="presParOf" srcId="{1EB95D33-57FB-4CEC-A297-F1C1FF9929CD}" destId="{8531DB98-EBB2-48C9-ACF7-40B381E97C24}" srcOrd="25" destOrd="0" presId="urn:microsoft.com/office/officeart/2005/8/layout/hierarchy5"/>
    <dgm:cxn modelId="{EFC9AC15-448C-48E4-AEF6-BE1A9590DBFD}" type="presParOf" srcId="{8531DB98-EBB2-48C9-ACF7-40B381E97C24}" destId="{71A153B3-EA19-4790-BDD7-5E1A0551BC77}" srcOrd="0" destOrd="0" presId="urn:microsoft.com/office/officeart/2005/8/layout/hierarchy5"/>
    <dgm:cxn modelId="{35B7C8A8-BD89-41B5-B5C7-A4937CC1D43F}" type="presParOf" srcId="{8531DB98-EBB2-48C9-ACF7-40B381E97C24}" destId="{CEDC745D-128B-4AD8-B66B-8FC1E47DD135}" srcOrd="1" destOrd="0" presId="urn:microsoft.com/office/officeart/2005/8/layout/hierarchy5"/>
    <dgm:cxn modelId="{4BBC084A-DC9B-4EF0-ACFA-FFF67D6989A8}" type="presParOf" srcId="{78DB4CB0-6B10-4903-B1D3-30C318E56656}" destId="{ED20C509-0C08-4F5C-A17A-7518D1FDF6F3}" srcOrd="1" destOrd="0" presId="urn:microsoft.com/office/officeart/2005/8/layout/hierarchy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D97B3A-B25B-47BE-8360-243DAA526B97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1678E4-275C-4C1E-8E17-1D3F419507E3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1400" b="1" dirty="0" smtClean="0"/>
            <a:t>Collections</a:t>
          </a:r>
          <a:endParaRPr lang="en-US" sz="1400" b="1" dirty="0"/>
        </a:p>
      </dgm:t>
    </dgm:pt>
    <dgm:pt modelId="{D4F34F28-92CF-4582-9394-F69CA76031C9}" type="parTrans" cxnId="{41073F8D-244B-48CB-A205-8668E5C18240}">
      <dgm:prSet/>
      <dgm:spPr/>
      <dgm:t>
        <a:bodyPr/>
        <a:lstStyle/>
        <a:p>
          <a:endParaRPr lang="en-US"/>
        </a:p>
      </dgm:t>
    </dgm:pt>
    <dgm:pt modelId="{938C1AD7-8125-4A4B-81A1-D32DA248020B}" type="sibTrans" cxnId="{41073F8D-244B-48CB-A205-8668E5C18240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 b="1"/>
        </a:p>
      </dgm:t>
    </dgm:pt>
    <dgm:pt modelId="{AB30602C-6E9B-4507-ADC6-D18F444AC82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1400" b="1" dirty="0" smtClean="0"/>
            <a:t>Trading Organization </a:t>
          </a:r>
          <a:endParaRPr lang="en-US" sz="1400" b="1" dirty="0"/>
        </a:p>
      </dgm:t>
    </dgm:pt>
    <dgm:pt modelId="{27A242F8-052E-4DB9-80EF-86328374B0D7}" type="parTrans" cxnId="{21D6E96A-DEA8-4645-B829-40CEBFA50902}">
      <dgm:prSet/>
      <dgm:spPr/>
      <dgm:t>
        <a:bodyPr/>
        <a:lstStyle/>
        <a:p>
          <a:endParaRPr lang="en-US"/>
        </a:p>
      </dgm:t>
    </dgm:pt>
    <dgm:pt modelId="{0C5DADB0-1F68-471E-BD17-214B7A2C2338}" type="sibTrans" cxnId="{21D6E96A-DEA8-4645-B829-40CEBFA5090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 b="1"/>
        </a:p>
      </dgm:t>
    </dgm:pt>
    <dgm:pt modelId="{E5614B3E-1CF0-4E2A-A120-6C35DEDA13D8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1400" b="1" dirty="0" smtClean="0"/>
            <a:t>Arrival of Stock </a:t>
          </a:r>
          <a:endParaRPr lang="en-US" sz="1400" b="1" dirty="0"/>
        </a:p>
      </dgm:t>
    </dgm:pt>
    <dgm:pt modelId="{8AA19DBB-53C9-4673-B1A3-3080E20F4D86}" type="parTrans" cxnId="{B072CE13-6C1A-47C2-98BF-C01534C5F1CD}">
      <dgm:prSet/>
      <dgm:spPr/>
      <dgm:t>
        <a:bodyPr/>
        <a:lstStyle/>
        <a:p>
          <a:endParaRPr lang="en-US"/>
        </a:p>
      </dgm:t>
    </dgm:pt>
    <dgm:pt modelId="{FA4BDB95-8BBB-4981-B731-CB7A45FA0EC1}" type="sibTrans" cxnId="{B072CE13-6C1A-47C2-98BF-C01534C5F1CD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 b="1"/>
        </a:p>
      </dgm:t>
    </dgm:pt>
    <dgm:pt modelId="{09058735-3FCD-4D6E-8353-07D677A28AED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1400" b="1" dirty="0" smtClean="0"/>
            <a:t>sale </a:t>
          </a:r>
          <a:endParaRPr lang="en-US" sz="1400" b="1" dirty="0"/>
        </a:p>
      </dgm:t>
    </dgm:pt>
    <dgm:pt modelId="{76B993DC-C1BB-4A5B-B053-EE0D79086BDF}" type="parTrans" cxnId="{F8BA83A8-17B6-4994-AC6E-F4033F53F5B5}">
      <dgm:prSet/>
      <dgm:spPr/>
      <dgm:t>
        <a:bodyPr/>
        <a:lstStyle/>
        <a:p>
          <a:endParaRPr lang="en-US"/>
        </a:p>
      </dgm:t>
    </dgm:pt>
    <dgm:pt modelId="{8893CFC2-2BE9-4B0F-B3C5-731CEB5EA60D}" type="sibTrans" cxnId="{F8BA83A8-17B6-4994-AC6E-F4033F53F5B5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 b="1"/>
        </a:p>
      </dgm:t>
    </dgm:pt>
    <dgm:pt modelId="{E93556B1-482A-4B4D-B41B-81139FC74C6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1400" b="1" dirty="0" smtClean="0"/>
            <a:t>Customer </a:t>
          </a:r>
        </a:p>
      </dgm:t>
    </dgm:pt>
    <dgm:pt modelId="{7446AA41-D530-4130-A739-BB99C983D6D5}" type="parTrans" cxnId="{487F2EAF-2853-4458-998C-82A6D8A669FD}">
      <dgm:prSet/>
      <dgm:spPr/>
      <dgm:t>
        <a:bodyPr/>
        <a:lstStyle/>
        <a:p>
          <a:endParaRPr lang="en-US"/>
        </a:p>
      </dgm:t>
    </dgm:pt>
    <dgm:pt modelId="{A2CBE871-EC80-4A71-BA4B-61AFC5457885}" type="sibTrans" cxnId="{487F2EAF-2853-4458-998C-82A6D8A669FD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 b="1"/>
        </a:p>
      </dgm:t>
    </dgm:pt>
    <dgm:pt modelId="{6D48C215-E970-4650-BFBA-F11A520A366E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1400" b="1" dirty="0" smtClean="0"/>
            <a:t>Inventory Based on customer demand </a:t>
          </a:r>
          <a:endParaRPr lang="en-US" sz="1400" b="1" dirty="0"/>
        </a:p>
      </dgm:t>
    </dgm:pt>
    <dgm:pt modelId="{B9E97494-CD48-4679-A731-BF14FFE03C89}" type="parTrans" cxnId="{D1F56271-89A3-4F84-8FB5-299B8894C05F}">
      <dgm:prSet/>
      <dgm:spPr/>
      <dgm:t>
        <a:bodyPr/>
        <a:lstStyle/>
        <a:p>
          <a:endParaRPr lang="en-US"/>
        </a:p>
      </dgm:t>
    </dgm:pt>
    <dgm:pt modelId="{C2CD58FB-587D-4F12-8BE1-3BD5A06AB060}" type="sibTrans" cxnId="{D1F56271-89A3-4F84-8FB5-299B8894C05F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 b="1"/>
        </a:p>
      </dgm:t>
    </dgm:pt>
    <dgm:pt modelId="{3E8146B4-2FC4-4985-92AE-DBCCE7370AB8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1400" b="1" dirty="0" smtClean="0"/>
            <a:t>Demand </a:t>
          </a:r>
          <a:endParaRPr lang="en-US" sz="1400" b="1" dirty="0"/>
        </a:p>
      </dgm:t>
    </dgm:pt>
    <dgm:pt modelId="{C19D6696-955A-4060-A650-59EF68B668BC}" type="parTrans" cxnId="{4E0F36EC-7F0E-4292-9E1A-A2EDF1D5B12E}">
      <dgm:prSet/>
      <dgm:spPr/>
      <dgm:t>
        <a:bodyPr/>
        <a:lstStyle/>
        <a:p>
          <a:endParaRPr lang="en-US"/>
        </a:p>
      </dgm:t>
    </dgm:pt>
    <dgm:pt modelId="{DACDF9B8-497A-4CB4-9674-80F5E292C320}" type="sibTrans" cxnId="{4E0F36EC-7F0E-4292-9E1A-A2EDF1D5B12E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 b="1"/>
        </a:p>
      </dgm:t>
    </dgm:pt>
    <dgm:pt modelId="{88B96536-873A-44DC-B31F-BC13B60004D3}" type="pres">
      <dgm:prSet presAssocID="{BAD97B3A-B25B-47BE-8360-243DAA526B9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A9C9AC-B435-4800-B745-08E01BB945AA}" type="pres">
      <dgm:prSet presAssocID="{351678E4-275C-4C1E-8E17-1D3F419507E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042EC6-5BEB-49F9-9026-41AEEE62884A}" type="pres">
      <dgm:prSet presAssocID="{351678E4-275C-4C1E-8E17-1D3F419507E3}" presName="spNode" presStyleCnt="0"/>
      <dgm:spPr/>
    </dgm:pt>
    <dgm:pt modelId="{AA3A329F-CEC3-47CF-8755-CE3E6B7B6C09}" type="pres">
      <dgm:prSet presAssocID="{938C1AD7-8125-4A4B-81A1-D32DA248020B}" presName="sibTrans" presStyleLbl="sibTrans1D1" presStyleIdx="0" presStyleCnt="7"/>
      <dgm:spPr/>
      <dgm:t>
        <a:bodyPr/>
        <a:lstStyle/>
        <a:p>
          <a:endParaRPr lang="en-US"/>
        </a:p>
      </dgm:t>
    </dgm:pt>
    <dgm:pt modelId="{9B3894A2-B9B9-46B7-82AD-918EAAF23919}" type="pres">
      <dgm:prSet presAssocID="{AB30602C-6E9B-4507-ADC6-D18F444AC821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282748-77EF-4E44-8D08-A367E6DF3AB2}" type="pres">
      <dgm:prSet presAssocID="{AB30602C-6E9B-4507-ADC6-D18F444AC821}" presName="spNode" presStyleCnt="0"/>
      <dgm:spPr/>
    </dgm:pt>
    <dgm:pt modelId="{59C99AF6-8AA8-4D5E-BF6D-5F126BF5D2A4}" type="pres">
      <dgm:prSet presAssocID="{0C5DADB0-1F68-471E-BD17-214B7A2C2338}" presName="sibTrans" presStyleLbl="sibTrans1D1" presStyleIdx="1" presStyleCnt="7"/>
      <dgm:spPr/>
      <dgm:t>
        <a:bodyPr/>
        <a:lstStyle/>
        <a:p>
          <a:endParaRPr lang="en-US"/>
        </a:p>
      </dgm:t>
    </dgm:pt>
    <dgm:pt modelId="{A2C5F905-4BFA-4709-8582-E169935654AC}" type="pres">
      <dgm:prSet presAssocID="{6D48C215-E970-4650-BFBA-F11A520A366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A6BEAE-F10E-41D1-B481-240324302866}" type="pres">
      <dgm:prSet presAssocID="{6D48C215-E970-4650-BFBA-F11A520A366E}" presName="spNode" presStyleCnt="0"/>
      <dgm:spPr/>
    </dgm:pt>
    <dgm:pt modelId="{ABE0A6CA-E459-4A04-97BC-772C5385D573}" type="pres">
      <dgm:prSet presAssocID="{C2CD58FB-587D-4F12-8BE1-3BD5A06AB060}" presName="sibTrans" presStyleLbl="sibTrans1D1" presStyleIdx="2" presStyleCnt="7"/>
      <dgm:spPr/>
      <dgm:t>
        <a:bodyPr/>
        <a:lstStyle/>
        <a:p>
          <a:endParaRPr lang="en-US"/>
        </a:p>
      </dgm:t>
    </dgm:pt>
    <dgm:pt modelId="{9016F2A2-D034-49FB-B530-6D605C1F3D97}" type="pres">
      <dgm:prSet presAssocID="{E5614B3E-1CF0-4E2A-A120-6C35DEDA13D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3DA215-600C-42F1-B320-88FA9498CA8C}" type="pres">
      <dgm:prSet presAssocID="{E5614B3E-1CF0-4E2A-A120-6C35DEDA13D8}" presName="spNode" presStyleCnt="0"/>
      <dgm:spPr/>
    </dgm:pt>
    <dgm:pt modelId="{EE229587-1AE4-45D1-A2EF-EF5685561FE6}" type="pres">
      <dgm:prSet presAssocID="{FA4BDB95-8BBB-4981-B731-CB7A45FA0EC1}" presName="sibTrans" presStyleLbl="sibTrans1D1" presStyleIdx="3" presStyleCnt="7"/>
      <dgm:spPr/>
      <dgm:t>
        <a:bodyPr/>
        <a:lstStyle/>
        <a:p>
          <a:endParaRPr lang="en-US"/>
        </a:p>
      </dgm:t>
    </dgm:pt>
    <dgm:pt modelId="{C41883A4-9B89-402A-8719-10AE74911232}" type="pres">
      <dgm:prSet presAssocID="{09058735-3FCD-4D6E-8353-07D677A28AE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59631D-1C90-4707-BEA6-3581EA558487}" type="pres">
      <dgm:prSet presAssocID="{09058735-3FCD-4D6E-8353-07D677A28AED}" presName="spNode" presStyleCnt="0"/>
      <dgm:spPr/>
    </dgm:pt>
    <dgm:pt modelId="{D1AABAEF-766A-46BE-B05A-EAF9A49FCEF2}" type="pres">
      <dgm:prSet presAssocID="{8893CFC2-2BE9-4B0F-B3C5-731CEB5EA60D}" presName="sibTrans" presStyleLbl="sibTrans1D1" presStyleIdx="4" presStyleCnt="7"/>
      <dgm:spPr/>
      <dgm:t>
        <a:bodyPr/>
        <a:lstStyle/>
        <a:p>
          <a:endParaRPr lang="en-US"/>
        </a:p>
      </dgm:t>
    </dgm:pt>
    <dgm:pt modelId="{3FD124E2-815A-4DE6-941C-1E2A87F095F5}" type="pres">
      <dgm:prSet presAssocID="{3E8146B4-2FC4-4985-92AE-DBCCE7370AB8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45DCB3-F426-4DC9-9C5C-8D98D347F7BC}" type="pres">
      <dgm:prSet presAssocID="{3E8146B4-2FC4-4985-92AE-DBCCE7370AB8}" presName="spNode" presStyleCnt="0"/>
      <dgm:spPr/>
    </dgm:pt>
    <dgm:pt modelId="{5B1992D3-30E3-4197-AE95-2BE2B1259818}" type="pres">
      <dgm:prSet presAssocID="{DACDF9B8-497A-4CB4-9674-80F5E292C320}" presName="sibTrans" presStyleLbl="sibTrans1D1" presStyleIdx="5" presStyleCnt="7"/>
      <dgm:spPr/>
      <dgm:t>
        <a:bodyPr/>
        <a:lstStyle/>
        <a:p>
          <a:endParaRPr lang="en-US"/>
        </a:p>
      </dgm:t>
    </dgm:pt>
    <dgm:pt modelId="{C5F6E059-2C60-4E7A-9F07-5B224BECC25E}" type="pres">
      <dgm:prSet presAssocID="{E93556B1-482A-4B4D-B41B-81139FC74C61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97B81B-2837-427F-90DF-46D93138394D}" type="pres">
      <dgm:prSet presAssocID="{E93556B1-482A-4B4D-B41B-81139FC74C61}" presName="spNode" presStyleCnt="0"/>
      <dgm:spPr/>
    </dgm:pt>
    <dgm:pt modelId="{83997D40-F272-4F22-8CA3-B520253E8A76}" type="pres">
      <dgm:prSet presAssocID="{A2CBE871-EC80-4A71-BA4B-61AFC5457885}" presName="sibTrans" presStyleLbl="sibTrans1D1" presStyleIdx="6" presStyleCnt="7"/>
      <dgm:spPr/>
      <dgm:t>
        <a:bodyPr/>
        <a:lstStyle/>
        <a:p>
          <a:endParaRPr lang="en-US"/>
        </a:p>
      </dgm:t>
    </dgm:pt>
  </dgm:ptLst>
  <dgm:cxnLst>
    <dgm:cxn modelId="{25BBB895-20A2-496F-92D8-A0894B77F3A8}" type="presOf" srcId="{E93556B1-482A-4B4D-B41B-81139FC74C61}" destId="{C5F6E059-2C60-4E7A-9F07-5B224BECC25E}" srcOrd="0" destOrd="0" presId="urn:microsoft.com/office/officeart/2005/8/layout/cycle5"/>
    <dgm:cxn modelId="{97DB4796-8F4E-4481-97FE-4F48993B8104}" type="presOf" srcId="{09058735-3FCD-4D6E-8353-07D677A28AED}" destId="{C41883A4-9B89-402A-8719-10AE74911232}" srcOrd="0" destOrd="0" presId="urn:microsoft.com/office/officeart/2005/8/layout/cycle5"/>
    <dgm:cxn modelId="{8032F913-23E4-4E1C-BAEC-DC85FD006554}" type="presOf" srcId="{3E8146B4-2FC4-4985-92AE-DBCCE7370AB8}" destId="{3FD124E2-815A-4DE6-941C-1E2A87F095F5}" srcOrd="0" destOrd="0" presId="urn:microsoft.com/office/officeart/2005/8/layout/cycle5"/>
    <dgm:cxn modelId="{789344AD-0C6E-4249-A93B-CA352E9DCA56}" type="presOf" srcId="{E5614B3E-1CF0-4E2A-A120-6C35DEDA13D8}" destId="{9016F2A2-D034-49FB-B530-6D605C1F3D97}" srcOrd="0" destOrd="0" presId="urn:microsoft.com/office/officeart/2005/8/layout/cycle5"/>
    <dgm:cxn modelId="{5BBCDA7C-200D-4C13-B5D9-FB70C7FDEE8C}" type="presOf" srcId="{351678E4-275C-4C1E-8E17-1D3F419507E3}" destId="{ADA9C9AC-B435-4800-B745-08E01BB945AA}" srcOrd="0" destOrd="0" presId="urn:microsoft.com/office/officeart/2005/8/layout/cycle5"/>
    <dgm:cxn modelId="{21D6E96A-DEA8-4645-B829-40CEBFA50902}" srcId="{BAD97B3A-B25B-47BE-8360-243DAA526B97}" destId="{AB30602C-6E9B-4507-ADC6-D18F444AC821}" srcOrd="1" destOrd="0" parTransId="{27A242F8-052E-4DB9-80EF-86328374B0D7}" sibTransId="{0C5DADB0-1F68-471E-BD17-214B7A2C2338}"/>
    <dgm:cxn modelId="{41073F8D-244B-48CB-A205-8668E5C18240}" srcId="{BAD97B3A-B25B-47BE-8360-243DAA526B97}" destId="{351678E4-275C-4C1E-8E17-1D3F419507E3}" srcOrd="0" destOrd="0" parTransId="{D4F34F28-92CF-4582-9394-F69CA76031C9}" sibTransId="{938C1AD7-8125-4A4B-81A1-D32DA248020B}"/>
    <dgm:cxn modelId="{0A6DD4C6-FF10-46E2-969F-AB75AD11C1E8}" type="presOf" srcId="{6D48C215-E970-4650-BFBA-F11A520A366E}" destId="{A2C5F905-4BFA-4709-8582-E169935654AC}" srcOrd="0" destOrd="0" presId="urn:microsoft.com/office/officeart/2005/8/layout/cycle5"/>
    <dgm:cxn modelId="{EC02FB81-2D65-4B5C-8810-E248AD48BEEA}" type="presOf" srcId="{DACDF9B8-497A-4CB4-9674-80F5E292C320}" destId="{5B1992D3-30E3-4197-AE95-2BE2B1259818}" srcOrd="0" destOrd="0" presId="urn:microsoft.com/office/officeart/2005/8/layout/cycle5"/>
    <dgm:cxn modelId="{487F2EAF-2853-4458-998C-82A6D8A669FD}" srcId="{BAD97B3A-B25B-47BE-8360-243DAA526B97}" destId="{E93556B1-482A-4B4D-B41B-81139FC74C61}" srcOrd="6" destOrd="0" parTransId="{7446AA41-D530-4130-A739-BB99C983D6D5}" sibTransId="{A2CBE871-EC80-4A71-BA4B-61AFC5457885}"/>
    <dgm:cxn modelId="{44339ACA-1C8D-4E5A-8CF7-A401A0C1AEBF}" type="presOf" srcId="{AB30602C-6E9B-4507-ADC6-D18F444AC821}" destId="{9B3894A2-B9B9-46B7-82AD-918EAAF23919}" srcOrd="0" destOrd="0" presId="urn:microsoft.com/office/officeart/2005/8/layout/cycle5"/>
    <dgm:cxn modelId="{CFCBCD3E-E153-4D91-8A48-C91D380E529C}" type="presOf" srcId="{A2CBE871-EC80-4A71-BA4B-61AFC5457885}" destId="{83997D40-F272-4F22-8CA3-B520253E8A76}" srcOrd="0" destOrd="0" presId="urn:microsoft.com/office/officeart/2005/8/layout/cycle5"/>
    <dgm:cxn modelId="{B072CE13-6C1A-47C2-98BF-C01534C5F1CD}" srcId="{BAD97B3A-B25B-47BE-8360-243DAA526B97}" destId="{E5614B3E-1CF0-4E2A-A120-6C35DEDA13D8}" srcOrd="3" destOrd="0" parTransId="{8AA19DBB-53C9-4673-B1A3-3080E20F4D86}" sibTransId="{FA4BDB95-8BBB-4981-B731-CB7A45FA0EC1}"/>
    <dgm:cxn modelId="{F8BA83A8-17B6-4994-AC6E-F4033F53F5B5}" srcId="{BAD97B3A-B25B-47BE-8360-243DAA526B97}" destId="{09058735-3FCD-4D6E-8353-07D677A28AED}" srcOrd="4" destOrd="0" parTransId="{76B993DC-C1BB-4A5B-B053-EE0D79086BDF}" sibTransId="{8893CFC2-2BE9-4B0F-B3C5-731CEB5EA60D}"/>
    <dgm:cxn modelId="{F1B8EB89-5A51-4DC9-869E-53E707E70C65}" type="presOf" srcId="{8893CFC2-2BE9-4B0F-B3C5-731CEB5EA60D}" destId="{D1AABAEF-766A-46BE-B05A-EAF9A49FCEF2}" srcOrd="0" destOrd="0" presId="urn:microsoft.com/office/officeart/2005/8/layout/cycle5"/>
    <dgm:cxn modelId="{A59B57F0-EDE9-466C-BE9C-C4C6F354B8C7}" type="presOf" srcId="{938C1AD7-8125-4A4B-81A1-D32DA248020B}" destId="{AA3A329F-CEC3-47CF-8755-CE3E6B7B6C09}" srcOrd="0" destOrd="0" presId="urn:microsoft.com/office/officeart/2005/8/layout/cycle5"/>
    <dgm:cxn modelId="{9F126649-7FE6-41BA-A81A-D7498AF976D8}" type="presOf" srcId="{BAD97B3A-B25B-47BE-8360-243DAA526B97}" destId="{88B96536-873A-44DC-B31F-BC13B60004D3}" srcOrd="0" destOrd="0" presId="urn:microsoft.com/office/officeart/2005/8/layout/cycle5"/>
    <dgm:cxn modelId="{4C3583C4-D85B-4501-B497-725374CDA08B}" type="presOf" srcId="{C2CD58FB-587D-4F12-8BE1-3BD5A06AB060}" destId="{ABE0A6CA-E459-4A04-97BC-772C5385D573}" srcOrd="0" destOrd="0" presId="urn:microsoft.com/office/officeart/2005/8/layout/cycle5"/>
    <dgm:cxn modelId="{D1F56271-89A3-4F84-8FB5-299B8894C05F}" srcId="{BAD97B3A-B25B-47BE-8360-243DAA526B97}" destId="{6D48C215-E970-4650-BFBA-F11A520A366E}" srcOrd="2" destOrd="0" parTransId="{B9E97494-CD48-4679-A731-BF14FFE03C89}" sibTransId="{C2CD58FB-587D-4F12-8BE1-3BD5A06AB060}"/>
    <dgm:cxn modelId="{A162DDF7-8CAA-42A3-8F97-E6D4F93943BD}" type="presOf" srcId="{0C5DADB0-1F68-471E-BD17-214B7A2C2338}" destId="{59C99AF6-8AA8-4D5E-BF6D-5F126BF5D2A4}" srcOrd="0" destOrd="0" presId="urn:microsoft.com/office/officeart/2005/8/layout/cycle5"/>
    <dgm:cxn modelId="{559BBF04-EF0E-45EF-8709-6783BE6DA7A8}" type="presOf" srcId="{FA4BDB95-8BBB-4981-B731-CB7A45FA0EC1}" destId="{EE229587-1AE4-45D1-A2EF-EF5685561FE6}" srcOrd="0" destOrd="0" presId="urn:microsoft.com/office/officeart/2005/8/layout/cycle5"/>
    <dgm:cxn modelId="{4E0F36EC-7F0E-4292-9E1A-A2EDF1D5B12E}" srcId="{BAD97B3A-B25B-47BE-8360-243DAA526B97}" destId="{3E8146B4-2FC4-4985-92AE-DBCCE7370AB8}" srcOrd="5" destOrd="0" parTransId="{C19D6696-955A-4060-A650-59EF68B668BC}" sibTransId="{DACDF9B8-497A-4CB4-9674-80F5E292C320}"/>
    <dgm:cxn modelId="{BF651E6C-5FA4-4EA3-91A6-74B59E719486}" type="presParOf" srcId="{88B96536-873A-44DC-B31F-BC13B60004D3}" destId="{ADA9C9AC-B435-4800-B745-08E01BB945AA}" srcOrd="0" destOrd="0" presId="urn:microsoft.com/office/officeart/2005/8/layout/cycle5"/>
    <dgm:cxn modelId="{AEA922D8-70F1-48F5-8535-DC71ED821567}" type="presParOf" srcId="{88B96536-873A-44DC-B31F-BC13B60004D3}" destId="{D1042EC6-5BEB-49F9-9026-41AEEE62884A}" srcOrd="1" destOrd="0" presId="urn:microsoft.com/office/officeart/2005/8/layout/cycle5"/>
    <dgm:cxn modelId="{3EE82A92-161A-4440-BAC3-423F5B1931E7}" type="presParOf" srcId="{88B96536-873A-44DC-B31F-BC13B60004D3}" destId="{AA3A329F-CEC3-47CF-8755-CE3E6B7B6C09}" srcOrd="2" destOrd="0" presId="urn:microsoft.com/office/officeart/2005/8/layout/cycle5"/>
    <dgm:cxn modelId="{24E756E8-1F16-435E-A2ED-7E443A22FC26}" type="presParOf" srcId="{88B96536-873A-44DC-B31F-BC13B60004D3}" destId="{9B3894A2-B9B9-46B7-82AD-918EAAF23919}" srcOrd="3" destOrd="0" presId="urn:microsoft.com/office/officeart/2005/8/layout/cycle5"/>
    <dgm:cxn modelId="{7E985291-D699-43C7-A6B6-AE8E2FC53ABD}" type="presParOf" srcId="{88B96536-873A-44DC-B31F-BC13B60004D3}" destId="{B5282748-77EF-4E44-8D08-A367E6DF3AB2}" srcOrd="4" destOrd="0" presId="urn:microsoft.com/office/officeart/2005/8/layout/cycle5"/>
    <dgm:cxn modelId="{0B4FDF07-CA2E-4B0F-BB6C-6AB7AD8F7095}" type="presParOf" srcId="{88B96536-873A-44DC-B31F-BC13B60004D3}" destId="{59C99AF6-8AA8-4D5E-BF6D-5F126BF5D2A4}" srcOrd="5" destOrd="0" presId="urn:microsoft.com/office/officeart/2005/8/layout/cycle5"/>
    <dgm:cxn modelId="{16809DBD-C4FA-47A0-97AC-41CDF9319F21}" type="presParOf" srcId="{88B96536-873A-44DC-B31F-BC13B60004D3}" destId="{A2C5F905-4BFA-4709-8582-E169935654AC}" srcOrd="6" destOrd="0" presId="urn:microsoft.com/office/officeart/2005/8/layout/cycle5"/>
    <dgm:cxn modelId="{82DCDFAF-7923-47DC-8609-255EBE760672}" type="presParOf" srcId="{88B96536-873A-44DC-B31F-BC13B60004D3}" destId="{EDA6BEAE-F10E-41D1-B481-240324302866}" srcOrd="7" destOrd="0" presId="urn:microsoft.com/office/officeart/2005/8/layout/cycle5"/>
    <dgm:cxn modelId="{BA14CC53-129E-493C-AA53-F2D61BF481B5}" type="presParOf" srcId="{88B96536-873A-44DC-B31F-BC13B60004D3}" destId="{ABE0A6CA-E459-4A04-97BC-772C5385D573}" srcOrd="8" destOrd="0" presId="urn:microsoft.com/office/officeart/2005/8/layout/cycle5"/>
    <dgm:cxn modelId="{AFBD84B8-2291-4426-855A-3796E3BD2699}" type="presParOf" srcId="{88B96536-873A-44DC-B31F-BC13B60004D3}" destId="{9016F2A2-D034-49FB-B530-6D605C1F3D97}" srcOrd="9" destOrd="0" presId="urn:microsoft.com/office/officeart/2005/8/layout/cycle5"/>
    <dgm:cxn modelId="{0A81F980-1CA0-4737-BD5D-0736C40831C6}" type="presParOf" srcId="{88B96536-873A-44DC-B31F-BC13B60004D3}" destId="{ED3DA215-600C-42F1-B320-88FA9498CA8C}" srcOrd="10" destOrd="0" presId="urn:microsoft.com/office/officeart/2005/8/layout/cycle5"/>
    <dgm:cxn modelId="{E0ABEEAC-25B8-4F6B-9F13-A3DA0202245D}" type="presParOf" srcId="{88B96536-873A-44DC-B31F-BC13B60004D3}" destId="{EE229587-1AE4-45D1-A2EF-EF5685561FE6}" srcOrd="11" destOrd="0" presId="urn:microsoft.com/office/officeart/2005/8/layout/cycle5"/>
    <dgm:cxn modelId="{799DB1AF-B47F-4BD9-BE34-C8DBB41F4B23}" type="presParOf" srcId="{88B96536-873A-44DC-B31F-BC13B60004D3}" destId="{C41883A4-9B89-402A-8719-10AE74911232}" srcOrd="12" destOrd="0" presId="urn:microsoft.com/office/officeart/2005/8/layout/cycle5"/>
    <dgm:cxn modelId="{9524BEEC-5A7A-4A32-B4D4-DE40E9A52A73}" type="presParOf" srcId="{88B96536-873A-44DC-B31F-BC13B60004D3}" destId="{2959631D-1C90-4707-BEA6-3581EA558487}" srcOrd="13" destOrd="0" presId="urn:microsoft.com/office/officeart/2005/8/layout/cycle5"/>
    <dgm:cxn modelId="{89BA981A-0FF5-42CC-BFE0-B48FDFA4FDD3}" type="presParOf" srcId="{88B96536-873A-44DC-B31F-BC13B60004D3}" destId="{D1AABAEF-766A-46BE-B05A-EAF9A49FCEF2}" srcOrd="14" destOrd="0" presId="urn:microsoft.com/office/officeart/2005/8/layout/cycle5"/>
    <dgm:cxn modelId="{F0DB2D5B-8F44-4155-9A60-15501F7DB784}" type="presParOf" srcId="{88B96536-873A-44DC-B31F-BC13B60004D3}" destId="{3FD124E2-815A-4DE6-941C-1E2A87F095F5}" srcOrd="15" destOrd="0" presId="urn:microsoft.com/office/officeart/2005/8/layout/cycle5"/>
    <dgm:cxn modelId="{85E8B5C2-2AB4-4A85-932C-97F151D731ED}" type="presParOf" srcId="{88B96536-873A-44DC-B31F-BC13B60004D3}" destId="{C445DCB3-F426-4DC9-9C5C-8D98D347F7BC}" srcOrd="16" destOrd="0" presId="urn:microsoft.com/office/officeart/2005/8/layout/cycle5"/>
    <dgm:cxn modelId="{C90F89DE-5C86-4F20-8288-0779CBE2B1D3}" type="presParOf" srcId="{88B96536-873A-44DC-B31F-BC13B60004D3}" destId="{5B1992D3-30E3-4197-AE95-2BE2B1259818}" srcOrd="17" destOrd="0" presId="urn:microsoft.com/office/officeart/2005/8/layout/cycle5"/>
    <dgm:cxn modelId="{6D99806D-8B0C-4B3C-880B-42A8C8819BCF}" type="presParOf" srcId="{88B96536-873A-44DC-B31F-BC13B60004D3}" destId="{C5F6E059-2C60-4E7A-9F07-5B224BECC25E}" srcOrd="18" destOrd="0" presId="urn:microsoft.com/office/officeart/2005/8/layout/cycle5"/>
    <dgm:cxn modelId="{F68DA37D-4AA4-4C1E-8B26-4DE3D1E63982}" type="presParOf" srcId="{88B96536-873A-44DC-B31F-BC13B60004D3}" destId="{4597B81B-2837-427F-90DF-46D93138394D}" srcOrd="19" destOrd="0" presId="urn:microsoft.com/office/officeart/2005/8/layout/cycle5"/>
    <dgm:cxn modelId="{818A3857-1CDB-4C65-8F00-9FF15433446F}" type="presParOf" srcId="{88B96536-873A-44DC-B31F-BC13B60004D3}" destId="{83997D40-F272-4F22-8CA3-B520253E8A76}" srcOrd="20" destOrd="0" presId="urn:microsoft.com/office/officeart/2005/8/layout/cycle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0BD1C60-50EE-450E-87F7-2230050289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2_new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TallyLogo_cente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152400"/>
            <a:ext cx="14478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 userDrawn="1"/>
        </p:nvSpPr>
        <p:spPr bwMode="auto">
          <a:xfrm>
            <a:off x="0" y="6643688"/>
            <a:ext cx="23082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FontTx/>
              <a:buNone/>
            </a:pPr>
            <a:r>
              <a:rPr lang="en-US" sz="800" dirty="0">
                <a:solidFill>
                  <a:schemeClr val="bg1"/>
                </a:solidFill>
                <a:latin typeface="Arial" charset="0"/>
              </a:rPr>
              <a:t>© Tally Solutions Pvt. Ltd. All Rights Reserved 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962150"/>
            <a:ext cx="5943600" cy="1066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3105150"/>
            <a:ext cx="5943600" cy="1066800"/>
          </a:xfrm>
        </p:spPr>
        <p:txBody>
          <a:bodyPr/>
          <a:lstStyle>
            <a:lvl1pPr marL="0" indent="0">
              <a:buFontTx/>
              <a:buNone/>
              <a:defRPr sz="2400" b="1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600200" y="4248150"/>
            <a:ext cx="5943600" cy="100965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mtClean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881063"/>
            <a:ext cx="2171700" cy="535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881063"/>
            <a:ext cx="6362700" cy="535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81063"/>
            <a:ext cx="85979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76200" y="1714500"/>
            <a:ext cx="8610600" cy="4525963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81063"/>
            <a:ext cx="85979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" y="1714500"/>
            <a:ext cx="42291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0" y="1714500"/>
            <a:ext cx="42291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714500"/>
            <a:ext cx="4229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0" y="1714500"/>
            <a:ext cx="4229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2_ new_Slid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8" descr="TallyLogo_center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7543800" y="152400"/>
            <a:ext cx="14478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9"/>
          <p:cNvSpPr txBox="1">
            <a:spLocks noChangeArrowheads="1"/>
          </p:cNvSpPr>
          <p:nvPr userDrawn="1"/>
        </p:nvSpPr>
        <p:spPr bwMode="auto">
          <a:xfrm>
            <a:off x="0" y="6643688"/>
            <a:ext cx="23082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FontTx/>
              <a:buNone/>
            </a:pPr>
            <a:r>
              <a:rPr lang="en-US" sz="800" dirty="0">
                <a:solidFill>
                  <a:schemeClr val="bg1"/>
                </a:solidFill>
                <a:latin typeface="Arial" charset="0"/>
              </a:rPr>
              <a:t>© Tally Solutions Pvt. Ltd. All Rights Reserved </a:t>
            </a:r>
          </a:p>
        </p:txBody>
      </p:sp>
      <p:sp>
        <p:nvSpPr>
          <p:cNvPr id="205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1714500"/>
            <a:ext cx="8610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054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0" y="881063"/>
            <a:ext cx="85979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5" name="Oval 15"/>
          <p:cNvSpPr>
            <a:spLocks noChangeArrowheads="1"/>
          </p:cNvSpPr>
          <p:nvPr userDrawn="1"/>
        </p:nvSpPr>
        <p:spPr bwMode="auto">
          <a:xfrm>
            <a:off x="8816975" y="6611938"/>
            <a:ext cx="244475" cy="255587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FontTx/>
              <a:buNone/>
            </a:pPr>
            <a:fld id="{AEFC112A-AC3C-4C2A-836C-DB42AD109F75}" type="slidenum"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pPr algn="ctr">
                <a:spcBef>
                  <a:spcPct val="0"/>
                </a:spcBef>
                <a:buFontTx/>
                <a:buNone/>
              </a:pPr>
              <a:t>‹#›</a:t>
            </a:fld>
            <a:endParaRPr lang="en-US" sz="12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1F5647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Change.pali@gmail.co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58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8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0" y="4610818"/>
            <a:ext cx="9144000" cy="1938267"/>
          </a:xfrm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algn="ctr" eaLnBrk="1" hangingPunct="1"/>
            <a:r>
              <a:rPr lang="en-US" sz="2400" dirty="0" smtClean="0"/>
              <a:t>PROJECT ON TALLY.ERP9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PRESENTED BY: MAHENDRA PRAJAPAT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7547429" y="2902857"/>
            <a:ext cx="609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906433"/>
            <a:ext cx="8699157" cy="468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/>
              <a:t>Gateway </a:t>
            </a:r>
            <a:r>
              <a:rPr lang="en-US" sz="2800" dirty="0" smtClean="0"/>
              <a:t>of  Tally:</a:t>
            </a:r>
          </a:p>
          <a:p>
            <a:pPr lvl="1" algn="l"/>
            <a:r>
              <a:rPr lang="en-US" sz="2000" dirty="0" smtClean="0"/>
              <a:t> Displays menus, screens, reports and accepts the choices and options which you select to view data as </a:t>
            </a:r>
            <a:r>
              <a:rPr lang="en-US" sz="2000" dirty="0" err="1" smtClean="0"/>
              <a:t>req</a:t>
            </a:r>
            <a:r>
              <a:rPr lang="en-US" sz="2000" dirty="0" smtClean="0"/>
              <a:t> </a:t>
            </a:r>
            <a:r>
              <a:rPr lang="en-US" sz="2000" dirty="0" err="1" smtClean="0"/>
              <a:t>uired</a:t>
            </a:r>
            <a:endParaRPr lang="en-US" sz="2000" dirty="0" smtClean="0"/>
          </a:p>
          <a:p>
            <a:pPr algn="l"/>
            <a:r>
              <a:rPr lang="en-US" sz="2800" i="1" dirty="0" smtClean="0"/>
              <a:t> </a:t>
            </a:r>
            <a:r>
              <a:rPr lang="en-US" sz="2800" dirty="0" smtClean="0"/>
              <a:t>Buttons toolbar: </a:t>
            </a:r>
          </a:p>
          <a:p>
            <a:pPr lvl="1" algn="l"/>
            <a:r>
              <a:rPr lang="en-US" sz="2000" dirty="0" smtClean="0"/>
              <a:t>Displays buttons which provide  q quick interaction with Tally. ERP 9. only buttons relevant to the current task are visible</a:t>
            </a:r>
          </a:p>
          <a:p>
            <a:pPr algn="l"/>
            <a:r>
              <a:rPr lang="en-US" sz="2800" dirty="0" smtClean="0"/>
              <a:t>Calculator Area: </a:t>
            </a:r>
          </a:p>
          <a:p>
            <a:pPr lvl="1" algn="l"/>
            <a:r>
              <a:rPr lang="en-US" sz="2000" dirty="0" smtClean="0"/>
              <a:t>Used for calculator functions</a:t>
            </a:r>
          </a:p>
          <a:p>
            <a:pPr algn="l"/>
            <a:r>
              <a:rPr lang="en-US" sz="2800" dirty="0" smtClean="0"/>
              <a:t>Info Panel: </a:t>
            </a:r>
          </a:p>
          <a:p>
            <a:pPr lvl="1" algn="l"/>
            <a:r>
              <a:rPr lang="en-US" sz="2000" dirty="0" smtClean="0"/>
              <a:t>Displays version number, License details, configuration details</a:t>
            </a:r>
          </a:p>
          <a:p>
            <a:pPr algn="l"/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Company Info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Create Company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" y="1726857"/>
            <a:ext cx="5706762" cy="4525963"/>
          </a:xfrm>
        </p:spPr>
        <p:txBody>
          <a:bodyPr/>
          <a:lstStyle/>
          <a:p>
            <a:r>
              <a:rPr lang="en-US" sz="2400" dirty="0" smtClean="0"/>
              <a:t>Select Company</a:t>
            </a:r>
          </a:p>
          <a:p>
            <a:pPr lvl="1"/>
            <a:r>
              <a:rPr lang="en-US" sz="2000" dirty="0" smtClean="0"/>
              <a:t>Allow you to select or load a company.</a:t>
            </a:r>
          </a:p>
          <a:p>
            <a:r>
              <a:rPr lang="en-US" sz="2400" dirty="0" smtClean="0"/>
              <a:t>Create Company</a:t>
            </a:r>
          </a:p>
          <a:p>
            <a:pPr lvl="1"/>
            <a:r>
              <a:rPr lang="en-US" sz="2000" dirty="0" smtClean="0"/>
              <a:t>Allow you to create company.</a:t>
            </a:r>
          </a:p>
          <a:p>
            <a:r>
              <a:rPr lang="en-US" sz="2400" dirty="0" smtClean="0"/>
              <a:t>Backup</a:t>
            </a:r>
          </a:p>
          <a:p>
            <a:pPr lvl="1"/>
            <a:r>
              <a:rPr lang="en-US" sz="2000" dirty="0" smtClean="0"/>
              <a:t>Allow you to take backup of company data.</a:t>
            </a:r>
          </a:p>
          <a:p>
            <a:r>
              <a:rPr lang="en-US" sz="2400" dirty="0" smtClean="0"/>
              <a:t>Restore</a:t>
            </a:r>
          </a:p>
          <a:p>
            <a:pPr lvl="1"/>
            <a:r>
              <a:rPr lang="en-US" sz="2000" dirty="0" smtClean="0"/>
              <a:t>Allows you to restore Backup data</a:t>
            </a:r>
          </a:p>
          <a:p>
            <a:r>
              <a:rPr lang="en-US" sz="2400" dirty="0" smtClean="0"/>
              <a:t>Q   uit</a:t>
            </a:r>
          </a:p>
          <a:p>
            <a:pPr lvl="1"/>
            <a:r>
              <a:rPr lang="en-US" sz="2000" dirty="0" smtClean="0"/>
              <a:t>Exit from Tally. </a:t>
            </a:r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3272" y="1843731"/>
            <a:ext cx="2869352" cy="456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Company Creation…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06377"/>
            <a:ext cx="4522573" cy="389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448431" y="1788534"/>
            <a:ext cx="3781168" cy="464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lnSpc>
                <a:spcPct val="80000"/>
              </a:lnSpc>
            </a:pPr>
            <a:r>
              <a:rPr lang="en-US" sz="3200" dirty="0" smtClean="0">
                <a:solidFill>
                  <a:srgbClr val="1F5647"/>
                </a:solidFill>
                <a:latin typeface="+mj-lt"/>
                <a:ea typeface="+mj-ea"/>
                <a:cs typeface="+mj-cs"/>
              </a:rPr>
              <a:t>Fields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Name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Mailing name, address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Email address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Statuary compliance for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State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C   urrency symbol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Financial year 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Books beginning from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Tally vault password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Security control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Base currency information</a:t>
            </a:r>
          </a:p>
          <a:p>
            <a:pPr marL="800100" lvl="1" indent="-342900" algn="l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Accept/reject</a:t>
            </a:r>
          </a:p>
          <a:p>
            <a:pPr marL="342900" indent="-342900">
              <a:lnSpc>
                <a:spcPct val="80000"/>
              </a:lnSpc>
            </a:pPr>
            <a:endParaRPr lang="en-US" dirty="0" smtClean="0">
              <a:latin typeface="Arial" charset="0"/>
            </a:endParaRPr>
          </a:p>
          <a:p>
            <a:pPr marL="342900" indent="-342900">
              <a:lnSpc>
                <a:spcPct val="80000"/>
              </a:lnSpc>
            </a:pPr>
            <a:endParaRPr lang="en-US" dirty="0" smtClean="0">
              <a:latin typeface="Arial" charset="0"/>
            </a:endParaRPr>
          </a:p>
          <a:p>
            <a:pPr marL="342900" indent="-342900">
              <a:lnSpc>
                <a:spcPct val="80000"/>
              </a:lnSpc>
            </a:pPr>
            <a:endParaRPr lang="en-IN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Company Creation…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98856" y="1652715"/>
          <a:ext cx="8610600" cy="49600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38849"/>
                <a:gridCol w="5671751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1F5647"/>
                          </a:solidFill>
                          <a:latin typeface="+mj-lt"/>
                          <a:ea typeface="+mj-ea"/>
                          <a:cs typeface="+mj-cs"/>
                        </a:rPr>
                        <a:t>Fields : Go to Gateway of  Tally  &gt;  Company Info  &gt;  Create Company</a:t>
                      </a:r>
                      <a:endParaRPr lang="en-US" sz="3200" dirty="0" smtClean="0">
                        <a:solidFill>
                          <a:srgbClr val="1F5647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rgbClr val="8E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Name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Mailing name, address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Abhay Chamber,  J alori gate jodhpur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Email address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Change.pali@gmail.com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Statuary compliance for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State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Rajasthan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   currency symbol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Financial year 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01 / 04 / 2010</a:t>
                      </a:r>
                      <a:endParaRPr lang="en-US" dirty="0"/>
                    </a:p>
                  </a:txBody>
                  <a:tcPr/>
                </a:tc>
              </a:tr>
              <a:tr h="48459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Books beginning from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01 / 04 / 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Tally vault password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Security control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r>
                        <a:rPr lang="en-US" baseline="0" dirty="0" smtClean="0"/>
                        <a:t>  User Name – ABC Password – 123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Base currency information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Default Set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Accept/reject</a:t>
                      </a:r>
                      <a:endParaRPr lang="en-US" dirty="0" smtClean="0">
                        <a:latin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r>
                        <a:rPr lang="en-US" baseline="0" dirty="0" smtClean="0"/>
                        <a:t> for save and No for delet.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Accounting Vouchers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Contra voucher </a:t>
            </a:r>
          </a:p>
          <a:p>
            <a:r>
              <a:rPr lang="en-US" dirty="0" smtClean="0"/>
              <a:t>Payment voucher </a:t>
            </a:r>
          </a:p>
          <a:p>
            <a:r>
              <a:rPr lang="en-US" dirty="0" smtClean="0"/>
              <a:t>Receipt voucher </a:t>
            </a:r>
          </a:p>
          <a:p>
            <a:r>
              <a:rPr lang="en-US" dirty="0" smtClean="0"/>
              <a:t>Journal voucher </a:t>
            </a:r>
          </a:p>
          <a:p>
            <a:r>
              <a:rPr lang="en-US" dirty="0" smtClean="0"/>
              <a:t>Sales invoice</a:t>
            </a:r>
          </a:p>
          <a:p>
            <a:r>
              <a:rPr lang="en-US" dirty="0" smtClean="0"/>
              <a:t>Purchase invoice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Accounting in a Service Organisation </a:t>
            </a:r>
            <a:endParaRPr lang="en-US" dirty="0"/>
          </a:p>
        </p:txBody>
      </p:sp>
      <p:graphicFrame>
        <p:nvGraphicFramePr>
          <p:cNvPr id="8" name="Diagram 7"/>
          <p:cNvGraphicFramePr/>
          <p:nvPr/>
        </p:nvGraphicFramePr>
        <p:xfrm>
          <a:off x="1524000" y="1905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Reports in Tally.ERP9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812800" y="1596571"/>
          <a:ext cx="7794171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Accounting in Trading Organisations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76200" y="1714500"/>
          <a:ext cx="8610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Trading Organisations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Traders can be broadly classified as:-</a:t>
            </a:r>
          </a:p>
          <a:p>
            <a:pPr lvl="1"/>
            <a:r>
              <a:rPr lang="en-US" dirty="0" smtClean="0"/>
              <a:t>Wholesalers</a:t>
            </a:r>
          </a:p>
          <a:p>
            <a:pPr lvl="1"/>
            <a:r>
              <a:rPr lang="en-US" dirty="0" smtClean="0"/>
              <a:t>Retailers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Profit &amp; Loss Account</a:t>
            </a:r>
          </a:p>
          <a:p>
            <a:r>
              <a:rPr lang="en-US" dirty="0" smtClean="0"/>
              <a:t>Balance sheet</a:t>
            </a:r>
          </a:p>
          <a:p>
            <a:r>
              <a:rPr lang="en-US" dirty="0" smtClean="0"/>
              <a:t>Cash flow statement</a:t>
            </a:r>
          </a:p>
          <a:p>
            <a:r>
              <a:rPr lang="en-US" dirty="0" smtClean="0"/>
              <a:t>Fund flow statement</a:t>
            </a:r>
          </a:p>
          <a:p>
            <a:r>
              <a:rPr lang="en-US" dirty="0" smtClean="0"/>
              <a:t>Ratio analysis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 Acknowledgement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2046515"/>
            <a:ext cx="8273143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US" dirty="0" smtClean="0"/>
              <a:t>We are thankful to the NIIT Center, to give us an opportunity to prepare this project. We will be inharmonious to express our gratitude to our faculty  Nagesh Sir.</a:t>
            </a:r>
          </a:p>
          <a:p>
            <a:pPr algn="just" eaLnBrk="1" hangingPunct="1">
              <a:buNone/>
            </a:pPr>
            <a:endParaRPr lang="en-US" dirty="0" smtClean="0"/>
          </a:p>
          <a:p>
            <a:pPr algn="just" eaLnBrk="1" hangingPunct="1"/>
            <a:r>
              <a:rPr lang="en-US" dirty="0" smtClean="0"/>
              <a:t>This project would not have been completed without those people who co-operated with us and helped us in completing the project. It was such a great experience for us &amp; will definitely helpful in improving our skills.						    </a:t>
            </a:r>
          </a:p>
          <a:p>
            <a:pPr algn="just" eaLnBrk="1" hangingPunct="1">
              <a:buNone/>
            </a:pPr>
            <a:endParaRPr lang="en-US" dirty="0" smtClean="0"/>
          </a:p>
          <a:p>
            <a:pPr algn="just" eaLnBrk="1" hangingPunct="1">
              <a:buNone/>
            </a:pPr>
            <a:endParaRPr lang="en-US" dirty="0" smtClean="0"/>
          </a:p>
          <a:p>
            <a:pPr algn="just" eaLnBrk="1" hangingPunct="1">
              <a:buNone/>
            </a:pPr>
            <a:endParaRPr lang="en-US" dirty="0" smtClean="0"/>
          </a:p>
          <a:p>
            <a:pPr algn="ctr" eaLnBrk="1" hangingPunct="1">
              <a:buNone/>
            </a:pPr>
            <a:r>
              <a:rPr lang="en-US" dirty="0" smtClean="0"/>
              <a:t>(THANX)    </a:t>
            </a:r>
          </a:p>
          <a:p>
            <a:pPr marL="342900" indent="-342900" algn="just">
              <a:buNone/>
            </a:pPr>
            <a:endParaRPr lang="en-US" dirty="0" smtClean="0"/>
          </a:p>
          <a:p>
            <a:pPr marL="342900" lvl="0" indent="-342900" algn="just">
              <a:buNone/>
            </a:pPr>
            <a:endParaRPr lang="en-US" dirty="0" smtClean="0"/>
          </a:p>
        </p:txBody>
      </p:sp>
      <p:pic>
        <p:nvPicPr>
          <p:cNvPr id="4" name="Picture 7" descr="BOOK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52895">
            <a:off x="4664145" y="4222202"/>
            <a:ext cx="4016089" cy="259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893420"/>
            <a:ext cx="85979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Profit and loss account</a:t>
            </a:r>
            <a:endParaRPr lang="en-US" dirty="0"/>
          </a:p>
        </p:txBody>
      </p:sp>
      <p:pic>
        <p:nvPicPr>
          <p:cNvPr id="9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198" y="1828800"/>
            <a:ext cx="8241957" cy="47947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03485"/>
            <a:ext cx="8597900" cy="609600"/>
          </a:xfrm>
        </p:spPr>
        <p:txBody>
          <a:bodyPr/>
          <a:lstStyle/>
          <a:p>
            <a:r>
              <a:rPr lang="en-US" dirty="0" smtClean="0"/>
              <a:t>Balance Sheet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45982" y="1714500"/>
            <a:ext cx="8501449" cy="48840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Cash Flow Statements</a:t>
            </a:r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977082" y="1998707"/>
            <a:ext cx="7166918" cy="464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1502031"/>
            <a:ext cx="48370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 hangingPunct="0">
              <a:buClrTx/>
              <a:buSzTx/>
              <a:buNone/>
              <a:defRPr/>
            </a:pPr>
            <a:r>
              <a:rPr lang="en-US" sz="2400" dirty="0" smtClean="0">
                <a:latin typeface="+mn-lt"/>
              </a:rPr>
              <a:t>Gateway Of Tally&gt;Cash 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 Flow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421924"/>
            <a:ext cx="8610600" cy="3818539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8750" y="1915297"/>
            <a:ext cx="7452926" cy="46832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740" y="1477318"/>
            <a:ext cx="3825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 eaLnBrk="0" hangingPunct="0">
              <a:buNone/>
              <a:defRPr/>
            </a:pPr>
            <a:r>
              <a:rPr lang="en-US" sz="2400" dirty="0" smtClean="0">
                <a:latin typeface="+mn-lt"/>
              </a:rPr>
              <a:t>Gateway of Tally&gt;Fund 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5268"/>
            <a:ext cx="8597900" cy="609600"/>
          </a:xfrm>
        </p:spPr>
        <p:txBody>
          <a:bodyPr/>
          <a:lstStyle/>
          <a:p>
            <a:r>
              <a:rPr lang="en-US" dirty="0" smtClean="0"/>
              <a:t>Ratio Analysis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4714" y="2421934"/>
            <a:ext cx="7500551" cy="46708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799400" y="1699743"/>
            <a:ext cx="4284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 eaLnBrk="0" hangingPunct="0">
              <a:buClrTx/>
              <a:buSzTx/>
              <a:buNone/>
              <a:defRPr/>
            </a:pPr>
            <a:r>
              <a:rPr lang="en-US" sz="2400" dirty="0" smtClean="0">
                <a:latin typeface="+mn-lt"/>
              </a:rPr>
              <a:t>Gateway of Tally&gt;Ratio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960438" y="1766888"/>
            <a:ext cx="7223125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  <a:reflection blurRad="6350" stA="50000" endA="295" endPos="92000" dist="101600" dir="5400000" sy="-100000" algn="bl" rotWithShape="0"/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11700" b="1" i="1" dirty="0">
                <a:ln w="11430"/>
                <a:solidFill>
                  <a:schemeClr val="accent2">
                    <a:tint val="70000"/>
                    <a:satMod val="24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Thank  You</a:t>
            </a:r>
          </a:p>
        </p:txBody>
      </p:sp>
    </p:spTree>
    <p:custDataLst>
      <p:tags r:id="rId1"/>
    </p:custDataLst>
  </p:cSld>
  <p:clrMapOvr>
    <a:masterClrMapping/>
  </p:clrMapOvr>
  <p:transition spd="slow">
    <p:newsflash/>
    <p:sndAc>
      <p:stSnd>
        <p:snd r:embed="rId3" name="applaus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Tally.ERP9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625601"/>
            <a:ext cx="8896865" cy="5299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lnSpc>
                <a:spcPct val="200000"/>
              </a:lnSpc>
            </a:pPr>
            <a:r>
              <a:rPr lang="en-US" dirty="0" smtClean="0"/>
              <a:t>A leading accounting package 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No accounting codes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Complete business solution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Integrated/ Non-integrated accounting and inventory 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Flexible and easy to use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Speed 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Power </a:t>
            </a:r>
          </a:p>
          <a:p>
            <a:pPr marL="457200" algn="just">
              <a:buNone/>
            </a:pPr>
            <a:endParaRPr lang="en-US" dirty="0" smtClean="0"/>
          </a:p>
          <a:p>
            <a:pPr marL="457200" algn="just"/>
            <a:endParaRPr lang="en-US" dirty="0" smtClean="0"/>
          </a:p>
          <a:p>
            <a:pPr marL="457200"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0" y="1044575"/>
            <a:ext cx="8597900" cy="2619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>
                <a:latin typeface="Verdana" pitchFamily="34" charset="0"/>
              </a:rPr>
              <a:t>Features of Tally.ERP9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688508"/>
            <a:ext cx="7735330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</a:pPr>
            <a:r>
              <a:rPr lang="en-US" dirty="0" smtClean="0"/>
              <a:t>Flexibility 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Concurrent multi-lingual capability 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Real time processing 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Versatility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Multi-platform availability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Online help</a:t>
            </a:r>
          </a:p>
          <a:p>
            <a:pPr marL="457200" algn="just">
              <a:lnSpc>
                <a:spcPct val="200000"/>
              </a:lnSpc>
            </a:pPr>
            <a:r>
              <a:rPr lang="en-US" dirty="0" smtClean="0"/>
              <a:t>Auditor’s Edition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latin typeface="Verdana" pitchFamily="34" charset="0"/>
              </a:rPr>
              <a:t>Technology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Simple and rapid installation 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Unlimited multi-user support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Internal backup/restore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Data reliability 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User- defined security levels 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Data security 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Tally audit 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Tally vault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Removal of data into a separate company </a:t>
            </a:r>
          </a:p>
          <a:p>
            <a:pPr eaLnBrk="1" hangingPunct="1">
              <a:lnSpc>
                <a:spcPct val="150000"/>
              </a:lnSpc>
            </a:pPr>
            <a:r>
              <a:rPr lang="en-US" sz="1800" dirty="0" smtClean="0">
                <a:latin typeface="Verdana" pitchFamily="34" charset="0"/>
              </a:rPr>
              <a:t>Multi-directory for company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latin typeface="Verdana" pitchFamily="34" charset="0"/>
              </a:rPr>
              <a:t>VERSIONS OF TALLY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641" y="1951269"/>
          <a:ext cx="8810368" cy="3235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5741"/>
                <a:gridCol w="736462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VERSION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FEATURE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DOS based, Accounts only.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Window based accounts with inventory.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5.4 with online finalization, auditing and import &amp; export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6.3 with VAT, TDS and service tax.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7.2 with FBT and excise duty.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8.1 with Payroll system, multi 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language and extra formatting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feature.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ERP.9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Tally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.net, control center, Remote Access,  Support Center, POS. etc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latin typeface="Verdana" pitchFamily="34" charset="0"/>
              </a:rPr>
              <a:t> </a:t>
            </a:r>
            <a:r>
              <a:rPr lang="en-US" sz="2800" dirty="0" smtClean="0"/>
              <a:t>How to start </a:t>
            </a:r>
            <a:r>
              <a:rPr lang="en-US" sz="2800" b="1" dirty="0" smtClean="0"/>
              <a:t>TALLY</a:t>
            </a:r>
            <a:endParaRPr lang="en-US" sz="2800" dirty="0" smtClean="0">
              <a:latin typeface="Verdana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006666"/>
              </a:buClr>
              <a:buFont typeface="Wingdings" pitchFamily="2" charset="2"/>
              <a:buChar char="Ø"/>
            </a:pPr>
            <a:r>
              <a:rPr lang="en-US" sz="1800" dirty="0" smtClean="0">
                <a:hlinkClick r:id="rId2" action="ppaction://hlinksldjump"/>
              </a:rPr>
              <a:t>Create Company</a:t>
            </a:r>
            <a:endParaRPr lang="en-US" sz="1800" dirty="0" smtClean="0"/>
          </a:p>
          <a:p>
            <a:pPr eaLnBrk="1" hangingPunct="1">
              <a:buClr>
                <a:srgbClr val="006666"/>
              </a:buClr>
              <a:buFont typeface="Wingdings" pitchFamily="2" charset="2"/>
              <a:buChar char="Ø"/>
            </a:pPr>
            <a:r>
              <a:rPr lang="en-US" sz="1800" dirty="0" smtClean="0"/>
              <a:t>Master Creation : </a:t>
            </a:r>
            <a:r>
              <a:rPr lang="en-US" sz="1800" dirty="0" smtClean="0">
                <a:hlinkClick r:id="rId3" action="ppaction://hlinksldjump"/>
              </a:rPr>
              <a:t>ledgers</a:t>
            </a:r>
            <a:r>
              <a:rPr lang="en-US" sz="1800" dirty="0" smtClean="0"/>
              <a:t> and </a:t>
            </a:r>
            <a:r>
              <a:rPr lang="en-US" sz="1800" dirty="0" smtClean="0">
                <a:hlinkClick r:id="rId4" action="ppaction://hlinksldjump"/>
              </a:rPr>
              <a:t>vouchers</a:t>
            </a:r>
            <a:r>
              <a:rPr lang="en-US" sz="1800" dirty="0" smtClean="0"/>
              <a:t> creation</a:t>
            </a:r>
          </a:p>
          <a:p>
            <a:pPr eaLnBrk="1" hangingPunct="1">
              <a:buClr>
                <a:srgbClr val="006666"/>
              </a:buClr>
              <a:buFont typeface="Wingdings" pitchFamily="2" charset="2"/>
              <a:buChar char="Ø"/>
            </a:pPr>
            <a:r>
              <a:rPr lang="en-US" sz="1800" dirty="0" smtClean="0"/>
              <a:t>Transaction : entry of </a:t>
            </a:r>
            <a:r>
              <a:rPr lang="en-US" sz="1800" dirty="0" smtClean="0">
                <a:solidFill>
                  <a:schemeClr val="hlink"/>
                </a:solidFill>
              </a:rPr>
              <a:t>voucher</a:t>
            </a:r>
          </a:p>
          <a:p>
            <a:pPr eaLnBrk="1" hangingPunct="1">
              <a:buClr>
                <a:srgbClr val="006666"/>
              </a:buClr>
              <a:buFont typeface="Wingdings" pitchFamily="2" charset="2"/>
              <a:buChar char="Ø"/>
            </a:pPr>
            <a:r>
              <a:rPr lang="en-US" sz="1800" dirty="0" smtClean="0">
                <a:hlinkClick r:id="" action="ppaction://noaction"/>
              </a:rPr>
              <a:t>Reports</a:t>
            </a:r>
            <a:r>
              <a:rPr lang="en-US" sz="1800" dirty="0" smtClean="0"/>
              <a:t> : auto created by tally</a:t>
            </a:r>
          </a:p>
          <a:p>
            <a:pPr eaLnBrk="1" hangingPunct="1">
              <a:lnSpc>
                <a:spcPct val="150000"/>
              </a:lnSpc>
              <a:buNone/>
            </a:pPr>
            <a:endParaRPr lang="en-US" sz="1800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Tally.ERP 9 Start-up</a:t>
            </a:r>
            <a:endParaRPr lang="en-US" dirty="0"/>
          </a:p>
        </p:txBody>
      </p:sp>
      <p:pic>
        <p:nvPicPr>
          <p:cNvPr id="4" name="Content Placeholder 3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121" y="1899853"/>
            <a:ext cx="6034617" cy="4525963"/>
          </a:xfrm>
        </p:spPr>
      </p:pic>
      <p:cxnSp>
        <p:nvCxnSpPr>
          <p:cNvPr id="6" name="Elbow Connector 5"/>
          <p:cNvCxnSpPr/>
          <p:nvPr/>
        </p:nvCxnSpPr>
        <p:spPr bwMode="auto">
          <a:xfrm rot="5400000" flipH="1" flipV="1">
            <a:off x="3923270" y="1723767"/>
            <a:ext cx="1334530" cy="383060"/>
          </a:xfrm>
          <a:prstGeom prst="bentConnector3">
            <a:avLst>
              <a:gd name="adj1" fmla="val 50000"/>
            </a:avLst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6783859" y="2162432"/>
            <a:ext cx="827903" cy="123568"/>
          </a:xfrm>
          <a:prstGeom prst="straightConnector1">
            <a:avLst/>
          </a:prstGeom>
          <a:ln>
            <a:tailEnd type="arrow"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 bwMode="auto">
          <a:xfrm rot="5400000" flipH="1" flipV="1">
            <a:off x="3812061" y="2292180"/>
            <a:ext cx="1223321" cy="1"/>
          </a:xfrm>
          <a:prstGeom prst="straightConnector1">
            <a:avLst/>
          </a:prstGeom>
          <a:ln>
            <a:tailEnd type="arrow"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>
            <a:off x="6322539" y="5729415"/>
            <a:ext cx="1375720" cy="4120"/>
          </a:xfrm>
          <a:prstGeom prst="straightConnector1">
            <a:avLst/>
          </a:prstGeom>
          <a:ln>
            <a:tailEnd type="arrow"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 bwMode="auto">
          <a:xfrm flipV="1">
            <a:off x="6874475" y="3398108"/>
            <a:ext cx="836141" cy="4118"/>
          </a:xfrm>
          <a:prstGeom prst="straightConnector1">
            <a:avLst/>
          </a:prstGeom>
          <a:ln>
            <a:tailEnd type="arrow"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 rot="16200000" flipH="1">
            <a:off x="5857102" y="6376086"/>
            <a:ext cx="383060" cy="12357"/>
          </a:xfrm>
          <a:prstGeom prst="straightConnector1">
            <a:avLst/>
          </a:prstGeom>
          <a:ln>
            <a:tailEnd type="arrow"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 rot="5400000" flipH="1" flipV="1">
            <a:off x="2038866" y="1927656"/>
            <a:ext cx="481914" cy="12354"/>
          </a:xfrm>
          <a:prstGeom prst="straightConnector1">
            <a:avLst/>
          </a:prstGeom>
          <a:ln>
            <a:tailEnd type="arrow"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 bwMode="auto">
          <a:xfrm rot="5400000">
            <a:off x="2310716" y="6203092"/>
            <a:ext cx="716689" cy="2"/>
          </a:xfrm>
          <a:prstGeom prst="straightConnector1">
            <a:avLst/>
          </a:prstGeom>
          <a:ln>
            <a:tailEnd type="arrow"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 bwMode="auto">
          <a:xfrm>
            <a:off x="7364627" y="1952370"/>
            <a:ext cx="1618735" cy="46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sz="1600" dirty="0" smtClean="0"/>
              <a:t>Close Button</a:t>
            </a:r>
            <a:r>
              <a:rPr lang="en-US" dirty="0" smtClean="0"/>
              <a:t>		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278131" y="3225113"/>
            <a:ext cx="1532236" cy="395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Button bar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463481" y="5572897"/>
            <a:ext cx="1680519" cy="34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sz="1400" dirty="0" smtClean="0"/>
              <a:t>Calculator pane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511114" y="6425515"/>
            <a:ext cx="1198605" cy="43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Task Bar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890583" y="6351373"/>
            <a:ext cx="1433384" cy="34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dirty="0" smtClean="0"/>
              <a:t>	</a:t>
            </a:r>
            <a:r>
              <a:rPr lang="en-US" sz="1400" dirty="0" smtClean="0"/>
              <a:t>Info panel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3768811" y="1507525"/>
            <a:ext cx="1149176" cy="370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Main Area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1198604" y="1532238"/>
            <a:ext cx="2125361" cy="370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Horizontal Button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Bar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Tally.ERP 9 screen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Title bar: </a:t>
            </a:r>
            <a:endParaRPr lang="en-US" dirty="0" smtClean="0"/>
          </a:p>
          <a:p>
            <a:pPr lvl="1"/>
            <a:r>
              <a:rPr lang="en-US" sz="2000" dirty="0" smtClean="0"/>
              <a:t>Displays </a:t>
            </a:r>
            <a:r>
              <a:rPr lang="en-US" sz="2000" dirty="0" smtClean="0"/>
              <a:t>the Tally. ERP 9 version number</a:t>
            </a:r>
          </a:p>
          <a:p>
            <a:r>
              <a:rPr lang="en-US" dirty="0" smtClean="0"/>
              <a:t>Horizontal button bar</a:t>
            </a:r>
            <a:r>
              <a:rPr lang="en-US" dirty="0" smtClean="0"/>
              <a:t>: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smtClean="0"/>
              <a:t>Selection of  Language key, keyboard language and Tally.ERP 9 Help</a:t>
            </a:r>
          </a:p>
          <a:p>
            <a:r>
              <a:rPr lang="en-US" dirty="0" smtClean="0"/>
              <a:t>Close button</a:t>
            </a:r>
            <a:r>
              <a:rPr lang="en-US" dirty="0" smtClean="0"/>
              <a:t>: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smtClean="0"/>
              <a:t>Performs the standard windows operating systems function (window 95 onwards) , allowing you to minimize Tally. ERP 9  and work on other applications. To restore Tally. ERP 9, click the Tally .ERP 9 icon on the taskbar.</a:t>
            </a:r>
          </a:p>
          <a:p>
            <a:endParaRPr lang="en-US" sz="2000" dirty="0" smtClean="0"/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345A410FD4924A8BE8562E1DDF273F" ma:contentTypeVersion="0" ma:contentTypeDescription="Create a new document." ma:contentTypeScope="" ma:versionID="bd7083e12a0b4d1fbc54ab99ab31cfc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4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824F5AD0-0C8D-4117-9E72-3083BD0E35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E1C5A2-AC7F-4B2A-AEDE-AE02957E97AF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CEA23D19-B800-4206-A3B8-EADA96E8B4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4.xml><?xml version="1.0" encoding="utf-8"?>
<ds:datastoreItem xmlns:ds="http://schemas.openxmlformats.org/officeDocument/2006/customXml" ds:itemID="{96E1D0E3-72A8-416C-844B-E65F64B64331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8239</TotalTime>
  <Words>721</Words>
  <Application>Microsoft Office PowerPoint</Application>
  <PresentationFormat>On-screen Show (4:3)</PresentationFormat>
  <Paragraphs>194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Custom Design</vt:lpstr>
      <vt:lpstr>PROJECT ON TALLY.ERP9  PRESENTED BY: MAHENDRA PRAJAPAT</vt:lpstr>
      <vt:lpstr>  Acknowledgement</vt:lpstr>
      <vt:lpstr>Introduction to Tally.ERP9</vt:lpstr>
      <vt:lpstr>Features of Tally.ERP9</vt:lpstr>
      <vt:lpstr>Technology </vt:lpstr>
      <vt:lpstr>VERSIONS OF TALLY</vt:lpstr>
      <vt:lpstr> How to start TALLY</vt:lpstr>
      <vt:lpstr>Tally.ERP 9 Start-up</vt:lpstr>
      <vt:lpstr>Tally.ERP 9 screen components</vt:lpstr>
      <vt:lpstr>Slide 10</vt:lpstr>
      <vt:lpstr>Company Info  Create Company</vt:lpstr>
      <vt:lpstr>Company Creation…</vt:lpstr>
      <vt:lpstr>Company Creation…</vt:lpstr>
      <vt:lpstr>Accounting Vouchers</vt:lpstr>
      <vt:lpstr>Accounting in a Service Organisation </vt:lpstr>
      <vt:lpstr>Financial Reports in Tally.ERP9</vt:lpstr>
      <vt:lpstr>Accounting in Trading Organisations</vt:lpstr>
      <vt:lpstr>Introduction to Trading Organisations</vt:lpstr>
      <vt:lpstr>REPORTS</vt:lpstr>
      <vt:lpstr>Profit and loss account</vt:lpstr>
      <vt:lpstr>Balance Sheet </vt:lpstr>
      <vt:lpstr>Cash Flow Statements</vt:lpstr>
      <vt:lpstr>Fund Flow Statement</vt:lpstr>
      <vt:lpstr>Ratio Analysis </vt:lpstr>
      <vt:lpstr>Slide 25</vt:lpstr>
    </vt:vector>
  </TitlesOfParts>
  <Company>TSPL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 PPT</dc:title>
  <dc:creator>Bharat Goenka</dc:creator>
  <cp:lastModifiedBy>00a67</cp:lastModifiedBy>
  <cp:revision>812</cp:revision>
  <dcterms:created xsi:type="dcterms:W3CDTF">2009-01-30T06:45:43Z</dcterms:created>
  <dcterms:modified xsi:type="dcterms:W3CDTF">2010-12-17T09:33:56Z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  <property fmtid="{D5CDD505-2E9C-101B-9397-08002B2CF9AE}" pid="3" name="Sequence Number">
    <vt:lpwstr/>
  </property>
</Properties>
</file>